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8.xml" ContentType="application/vnd.openxmlformats-officedocument.presentationml.slideMaster+xml"/>
  <Override PartName="/ppt/slideMasters/slideMaster16.xml" ContentType="application/vnd.openxmlformats-officedocument.presentationml.slideMaster+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6.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3.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21.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22.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6.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12.xml.rels" ContentType="application/vnd.openxmlformats-package.relationships+xml"/>
  <Override PartName="/ppt/slideMasters/_rels/slideMaster27.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slideMaster17.xml" ContentType="application/vnd.openxmlformats-officedocument.presentationml.slideMaster+xml"/>
  <Override PartName="/ppt/theme/theme9.xml" ContentType="application/vnd.openxmlformats-officedocument.theme+xml"/>
  <Override PartName="/ppt/theme/theme27.xml" ContentType="application/vnd.openxmlformats-officedocument.theme+xml"/>
  <Override PartName="/ppt/theme/theme8.xml" ContentType="application/vnd.openxmlformats-officedocument.theme+xml"/>
  <Override PartName="/ppt/theme/theme26.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5.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4.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3.xml" ContentType="application/vnd.openxmlformats-officedocument.theme+xml"/>
  <Override PartName="/ppt/theme/theme10.xml" ContentType="application/vnd.openxmlformats-officedocument.theme+xml"/>
  <Override PartName="/ppt/theme/theme28.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6.png" ContentType="image/png"/>
  <Override PartName="/ppt/media/image11.png" ContentType="image/png"/>
  <Override PartName="/ppt/media/image7.png" ContentType="image/png"/>
  <Override PartName="/ppt/media/image34.jpeg" ContentType="image/jpeg"/>
  <Override PartName="/ppt/media/image12.png" ContentType="image/png"/>
  <Override PartName="/ppt/media/image8.png" ContentType="image/png"/>
  <Override PartName="/ppt/media/image13.png" ContentType="image/png"/>
  <Override PartName="/ppt/media/image9.png" ContentType="image/png"/>
  <Override PartName="/ppt/media/image36.gif" ContentType="image/gif"/>
  <Override PartName="/ppt/media/image38.gif" ContentType="image/gif"/>
  <Override PartName="/ppt/media/image30.png" ContentType="image/png"/>
  <Override PartName="/ppt/media/image28.png" ContentType="image/png"/>
  <Override PartName="/ppt/media/image39.gif" ContentType="image/gif"/>
  <Override PartName="/ppt/media/image40.png" ContentType="image/png"/>
  <Override PartName="/ppt/media/image10.png" ContentType="image/png"/>
  <Override PartName="/ppt/media/image5.png" ContentType="image/png"/>
  <Override PartName="/ppt/media/image35.png" ContentType="image/png"/>
  <Override PartName="/ppt/media/image29.jpeg" ContentType="image/jpeg"/>
  <Override PartName="/ppt/media/image37.gif" ContentType="image/gif"/>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slideLayouts/_rels/slideLayout334.xml.rels" ContentType="application/vnd.openxmlformats-package.relationships+xml"/>
  <Override PartName="/ppt/slideLayouts/_rels/slideLayout329.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98.xml.rels" ContentType="application/vnd.openxmlformats-package.relationships+xml"/>
  <Override PartName="/ppt/slideLayouts/_rels/slideLayout323.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314.xml.rels" ContentType="application/vnd.openxmlformats-package.relationships+xml"/>
  <Override PartName="/ppt/slideLayouts/_rels/slideLayout293.xml.rels" ContentType="application/vnd.openxmlformats-package.relationships+xml"/>
  <Override PartName="/ppt/slideLayouts/_rels/slideLayout288.xml.rels" ContentType="application/vnd.openxmlformats-package.relationships+xml"/>
  <Override PartName="/ppt/slideLayouts/_rels/slideLayout158.xml.rels" ContentType="application/vnd.openxmlformats-package.relationships+xml"/>
  <Override PartName="/ppt/slideLayouts/_rels/slideLayout262.xml.rels" ContentType="application/vnd.openxmlformats-package.relationships+xml"/>
  <Override PartName="/ppt/slideLayouts/_rels/slideLayout313.xml.rels" ContentType="application/vnd.openxmlformats-package.relationships+xml"/>
  <Override PartName="/ppt/slideLayouts/_rels/slideLayout287.xml.rels" ContentType="application/vnd.openxmlformats-package.relationships+xml"/>
  <Override PartName="/ppt/slideLayouts/_rels/slideLayout308.xml.rels" ContentType="application/vnd.openxmlformats-package.relationships+xml"/>
  <Override PartName="/ppt/slideLayouts/_rels/slideLayout292.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312.xml.rels" ContentType="application/vnd.openxmlformats-package.relationships+xml"/>
  <Override PartName="/ppt/slideLayouts/_rels/slideLayout291.xml.rels" ContentType="application/vnd.openxmlformats-package.relationships+xml"/>
  <Override PartName="/ppt/slideLayouts/_rels/slideLayout286.xml.rels" ContentType="application/vnd.openxmlformats-package.relationships+xml"/>
  <Override PartName="/ppt/slideLayouts/_rels/slideLayout307.xml.rels" ContentType="application/vnd.openxmlformats-package.relationships+xml"/>
  <Override PartName="/ppt/slideLayouts/_rels/slideLayout283.xml.rels" ContentType="application/vnd.openxmlformats-package.relationships+xml"/>
  <Override PartName="/ppt/slideLayouts/_rels/slideLayout30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75.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295.xml.rels" ContentType="application/vnd.openxmlformats-package.relationships+xml"/>
  <Override PartName="/ppt/slideLayouts/_rels/slideLayout321.xml.rels" ContentType="application/vnd.openxmlformats-package.relationships+xml"/>
  <Override PartName="/ppt/slideLayouts/_rels/slideLayout316.xml.rels" ContentType="application/vnd.openxmlformats-package.relationships+xml"/>
  <Override PartName="/ppt/slideLayouts/_rels/slideLayout148.xml.rels" ContentType="application/vnd.openxmlformats-package.relationships+xml"/>
  <Override PartName="/ppt/slideLayouts/_rels/slideLayout303.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51.xml.rels" ContentType="application/vnd.openxmlformats-package.relationships+xml"/>
  <Override PartName="/ppt/slideLayouts/_rels/slideLayout154.xml.rels" ContentType="application/vnd.openxmlformats-package.relationships+xml"/>
  <Override PartName="/ppt/slideLayouts/_rels/slideLayout50.xml.rels" ContentType="application/vnd.openxmlformats-package.relationships+xml"/>
  <Override PartName="/ppt/slideLayouts/_rels/slideLayout290.xml.rels" ContentType="application/vnd.openxmlformats-package.relationships+xml"/>
  <Override PartName="/ppt/slideLayouts/_rels/slideLayout285.xml.rels" ContentType="application/vnd.openxmlformats-package.relationships+xml"/>
  <Override PartName="/ppt/slideLayouts/_rels/slideLayout306.xml.rels" ContentType="application/vnd.openxmlformats-package.relationships+xml"/>
  <Override PartName="/ppt/slideLayouts/_rels/slideLayout311.xml.rels" ContentType="application/vnd.openxmlformats-package.relationships+xml"/>
  <Override PartName="/ppt/slideLayouts/_rels/slideLayout246.xml.rels" ContentType="application/vnd.openxmlformats-package.relationships+xml"/>
  <Override PartName="/ppt/slideLayouts/_rels/slideLayout251.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44.xml.rels" ContentType="application/vnd.openxmlformats-package.relationships+xml"/>
  <Override PartName="/ppt/slideLayouts/_rels/slideLayout139.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40.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82.xml.rels" ContentType="application/vnd.openxmlformats-package.relationships+xml"/>
  <Override PartName="/ppt/slideLayouts/_rels/slideLayout224.xml.rels" ContentType="application/vnd.openxmlformats-package.relationships+xml"/>
  <Override PartName="/ppt/slideLayouts/_rels/slideLayout121.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244.xml.rels" ContentType="application/vnd.openxmlformats-package.relationships+xml"/>
  <Override PartName="/ppt/slideLayouts/_rels/slideLayout258.xml.rels" ContentType="application/vnd.openxmlformats-package.relationships+xml"/>
  <Override PartName="/ppt/slideLayouts/_rels/slideLayout269.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273.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20.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104.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284.xml.rels" ContentType="application/vnd.openxmlformats-package.relationships+xml"/>
  <Override PartName="/ppt/slideLayouts/_rels/slideLayout310.xml.rels" ContentType="application/vnd.openxmlformats-package.relationships+xml"/>
  <Override PartName="/ppt/slideLayouts/_rels/slideLayout305.xml.rels" ContentType="application/vnd.openxmlformats-package.relationships+xml"/>
  <Override PartName="/ppt/slideLayouts/_rels/slideLayout46.xml.rels" ContentType="application/vnd.openxmlformats-package.relationships+xml"/>
  <Override PartName="/ppt/slideLayouts/_rels/slideLayout103.xml.rels" ContentType="application/vnd.openxmlformats-package.relationships+xml"/>
  <Override PartName="/ppt/slideLayouts/_rels/slideLayout231.xml.rels" ContentType="application/vnd.openxmlformats-package.relationships+xml"/>
  <Override PartName="/ppt/slideLayouts/_rels/slideLayout232.xml.rels" ContentType="application/vnd.openxmlformats-package.relationships+xml"/>
  <Override PartName="/ppt/slideLayouts/_rels/slideLayout137.xml.rels" ContentType="application/vnd.openxmlformats-package.relationships+xml"/>
  <Override PartName="/ppt/slideLayouts/_rels/slideLayout21.xml.rels" ContentType="application/vnd.openxmlformats-package.relationships+xml"/>
  <Override PartName="/ppt/slideLayouts/_rels/slideLayout272.xml.rels" ContentType="application/vnd.openxmlformats-package.relationships+xml"/>
  <Override PartName="/ppt/slideLayouts/_rels/slideLayout125.xml.rels" ContentType="application/vnd.openxmlformats-package.relationships+xml"/>
  <Override PartName="/ppt/slideLayouts/_rels/slideLayout17.xml.rels" ContentType="application/vnd.openxmlformats-package.relationships+xml"/>
  <Override PartName="/ppt/slideLayouts/_rels/slideLayout268.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78.xml.rels" ContentType="application/vnd.openxmlformats-package.relationships+xml"/>
  <Override PartName="/ppt/slideLayouts/_rels/slideLayout336.xml.rels" ContentType="application/vnd.openxmlformats-package.relationships+xml"/>
  <Override PartName="/ppt/slideLayouts/_rels/slideLayout7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22.xml.rels" ContentType="application/vnd.openxmlformats-package.relationships+xml"/>
  <Override PartName="/ppt/slideLayouts/_rels/slideLayout221.xml.rels" ContentType="application/vnd.openxmlformats-package.relationships+xml"/>
  <Override PartName="/ppt/slideLayouts/_rels/slideLayout220.xml.rels" ContentType="application/vnd.openxmlformats-package.relationships+xml"/>
  <Override PartName="/ppt/slideLayouts/_rels/slideLayout67.xml.rels" ContentType="application/vnd.openxmlformats-package.relationships+xml"/>
  <Override PartName="/ppt/slideLayouts/_rels/slideLayout326.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234.xml.rels" ContentType="application/vnd.openxmlformats-package.relationships+xml"/>
  <Override PartName="/ppt/slideLayouts/_rels/slideLayout174.xml.rels" ContentType="application/vnd.openxmlformats-package.relationships+xml"/>
  <Override PartName="/ppt/slideLayouts/_rels/slideLayout69.xml.rels" ContentType="application/vnd.openxmlformats-package.relationships+xml"/>
  <Override PartName="/ppt/slideLayouts/_rels/slideLayout328.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236.xml.rels" ContentType="application/vnd.openxmlformats-package.relationships+xml"/>
  <Override PartName="/ppt/slideLayouts/_rels/slideLayout241.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36.xml.rels" ContentType="application/vnd.openxmlformats-package.relationships+xml"/>
  <Override PartName="/ppt/slideLayouts/_rels/slideLayout41.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_rels/slideLayout145.xml.rels" ContentType="application/vnd.openxmlformats-package.relationships+xml"/>
  <Override PartName="/ppt/slideLayouts/_rels/slideLayout79.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44.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263.xml.rels" ContentType="application/vnd.openxmlformats-package.relationships+xml"/>
  <Override PartName="/ppt/slideLayouts/_rels/slideLayout159.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327.xml.rels" ContentType="application/vnd.openxmlformats-package.relationships+xml"/>
  <Override PartName="/ppt/slideLayouts/_rels/slideLayout63.xml.rels" ContentType="application/vnd.openxmlformats-package.relationships+xml"/>
  <Override PartName="/ppt/slideLayouts/_rels/slideLayout45.xml.rels" ContentType="application/vnd.openxmlformats-package.relationships+xml"/>
  <Override PartName="/ppt/slideLayouts/_rels/slideLayout250.xml.rels" ContentType="application/vnd.openxmlformats-package.relationships+xml"/>
  <Override PartName="/ppt/slideLayouts/_rels/slideLayout146.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195.xml.rels" ContentType="application/vnd.openxmlformats-package.relationships+xml"/>
  <Override PartName="/ppt/slideLayouts/_rels/slideLayout216.xml.rels" ContentType="application/vnd.openxmlformats-package.relationships+xml"/>
  <Override PartName="/ppt/slideLayouts/_rels/slideLayout320.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9.xml.rels" ContentType="application/vnd.openxmlformats-package.relationships+xml"/>
  <Override PartName="/ppt/slideLayouts/_rels/slideLayout193.xml.rels" ContentType="application/vnd.openxmlformats-package.relationships+xml"/>
  <Override PartName="/ppt/slideLayouts/_rels/slideLayout239.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233.xml.rels" ContentType="application/vnd.openxmlformats-package.relationships+xml"/>
  <Override PartName="/ppt/slideLayouts/_rels/slideLayout7.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66.xml.rels" ContentType="application/vnd.openxmlformats-package.relationships+xml"/>
  <Override PartName="/ppt/slideLayouts/_rels/slideLayout82.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57.xml.rels" ContentType="application/vnd.openxmlformats-package.relationships+xml"/>
  <Override PartName="/ppt/slideLayouts/_rels/slideLayout76.xml.rels" ContentType="application/vnd.openxmlformats-package.relationships+xml"/>
  <Override PartName="/ppt/slideLayouts/_rels/slideLayout81.xml.rels" ContentType="application/vnd.openxmlformats-package.relationships+xml"/>
  <Override PartName="/ppt/slideLayouts/_rels/slideLayout42.xml.rels" ContentType="application/vnd.openxmlformats-package.relationships+xml"/>
  <Override PartName="/ppt/slideLayouts/_rels/slideLayout37.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6.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257.xml.rels" ContentType="application/vnd.openxmlformats-package.relationships+xml"/>
  <Override PartName="/ppt/slideLayouts/_rels/slideLayout271.xml.rels" ContentType="application/vnd.openxmlformats-package.relationships+xml"/>
  <Override PartName="/ppt/slideLayouts/_rels/slideLayout124.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9.xml.rels" ContentType="application/vnd.openxmlformats-package.relationships+xml"/>
  <Override PartName="/ppt/slideLayouts/_rels/slideLayout277.xml.rels" ContentType="application/vnd.openxmlformats-package.relationships+xml"/>
  <Override PartName="/ppt/slideLayouts/_rels/slideLayout54.xml.rels" ContentType="application/vnd.openxmlformats-package.relationships+xml"/>
  <Override PartName="/ppt/slideLayouts/_rels/slideLayout49.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100.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180.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23.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107.xml.rels" ContentType="application/vnd.openxmlformats-package.relationships+xml"/>
  <Override PartName="/ppt/slideLayouts/_rels/slideLayout190.xml.rels" ContentType="application/vnd.openxmlformats-package.relationships+xml"/>
  <Override PartName="/ppt/slideLayouts/_rels/slideLayout211.xml.rels" ContentType="application/vnd.openxmlformats-package.relationships+xml"/>
  <Override PartName="/ppt/slideLayouts/_rels/slideLayout309.xml.rels" ContentType="application/vnd.openxmlformats-package.relationships+xml"/>
  <Override PartName="/ppt/slideLayouts/_rels/slideLayout168.xml.rels" ContentType="application/vnd.openxmlformats-package.relationships+xml"/>
  <Override PartName="/ppt/slideLayouts/_rels/slideLayout173.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225.xml.rels" ContentType="application/vnd.openxmlformats-package.relationships+xml"/>
  <Override PartName="/ppt/slideLayouts/_rels/slideLayout230.xml.rels" ContentType="application/vnd.openxmlformats-package.relationships+xml"/>
  <Override PartName="/ppt/slideLayouts/_rels/slideLayout74.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289.xml.rels" ContentType="application/vnd.openxmlformats-package.relationships+xml"/>
  <Override PartName="/ppt/slideLayouts/_rels/slideLayout335.xml.rels" ContentType="application/vnd.openxmlformats-package.relationships+xml"/>
  <Override PartName="/ppt/slideLayouts/_rels/slideLayout102.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181.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72.xml.rels" ContentType="application/vnd.openxmlformats-package.relationships+xml"/>
  <Override PartName="/ppt/slideLayouts/_rels/slideLayout331.xml.rels" ContentType="application/vnd.openxmlformats-package.relationships+xml"/>
  <Override PartName="/ppt/slideLayouts/_rels/slideLayout227.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01.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332.xml.rels" ContentType="application/vnd.openxmlformats-package.relationships+xml"/>
  <Override PartName="/ppt/slideLayouts/_rels/slideLayout228.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24.xml.rels" ContentType="application/vnd.openxmlformats-package.relationships+xml"/>
  <Override PartName="/ppt/slideLayouts/_rels/slideLayout325.xml.rels" ContentType="application/vnd.openxmlformats-package.relationships+xml"/>
  <Override PartName="/ppt/slideLayouts/_rels/slideLayout299.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9.xml.rels" ContentType="application/vnd.openxmlformats-package.relationships+xml"/>
  <Override PartName="/ppt/slideLayouts/_rels/slideLayout112.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111.xml.rels" ContentType="application/vnd.openxmlformats-package.relationships+xml"/>
  <Override PartName="/ppt/slideLayouts/_rels/slideLayout302.xml.rels" ContentType="application/vnd.openxmlformats-package.relationships+xml"/>
  <Override PartName="/ppt/slideLayouts/_rels/slideLayout147.xml.rels" ContentType="application/vnd.openxmlformats-package.relationships+xml"/>
  <Override PartName="/ppt/slideLayouts/_rels/slideLayout29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178.xml.rels" ContentType="application/vnd.openxmlformats-package.relationships+xml"/>
  <Override PartName="/ppt/slideLayouts/_rels/slideLayout204.xml.rels" ContentType="application/vnd.openxmlformats-package.relationships+xml"/>
  <Override PartName="/ppt/slideLayouts/_rels/slideLayout183.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95.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28.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20.xml" ContentType="application/vnd.openxmlformats-officedocument.presentationml.slideLayout+xml"/>
  <Override PartName="/ppt/slideLayouts/slideLayout190.xml" ContentType="application/vnd.openxmlformats-officedocument.presentationml.slideLayout+xml"/>
  <Override PartName="/ppt/slideLayouts/slideLayout122.xml" ContentType="application/vnd.openxmlformats-officedocument.presentationml.slideLayout+xml"/>
  <Override PartName="/ppt/slideLayouts/slideLayout29.xml" ContentType="application/vnd.openxmlformats-officedocument.presentationml.slideLayout+xml"/>
  <Override PartName="/ppt/slideLayouts/slideLayout121.xml" ContentType="application/vnd.openxmlformats-officedocument.presentationml.slideLayout+xml"/>
  <Override PartName="/ppt/slideLayouts/slideLayout142.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101.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180.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305.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47.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81.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306.xml" ContentType="application/vnd.openxmlformats-officedocument.presentationml.slideLayout+xml"/>
  <Override PartName="/ppt/slideLayouts/slideLayout193.xml" ContentType="application/vnd.openxmlformats-officedocument.presentationml.slideLayout+xml"/>
  <Override PartName="/ppt/slideLayouts/slideLayout318.xml" ContentType="application/vnd.openxmlformats-officedocument.presentationml.slideLayout+xml"/>
  <Override PartName="/ppt/slideLayouts/slideLayout262.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271.xml" ContentType="application/vnd.openxmlformats-officedocument.presentationml.slideLayout+xml"/>
  <Override PartName="/ppt/slideLayouts/slideLayout134.xml" ContentType="application/vnd.openxmlformats-officedocument.presentationml.slideLayout+xml"/>
  <Override PartName="/ppt/slideLayouts/slideLayout21.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102.xml" ContentType="application/vnd.openxmlformats-officedocument.presentationml.slideLayout+xml"/>
  <Override PartName="/ppt/slideLayouts/slideLayout298.xml" ContentType="application/vnd.openxmlformats-officedocument.presentationml.slideLayout+xml"/>
  <Override PartName="/ppt/slideLayouts/slideLayout336.xml" ContentType="application/vnd.openxmlformats-officedocument.presentationml.slideLayout+xml"/>
  <Override PartName="/ppt/slideLayouts/slideLayout170.xml" ContentType="application/vnd.openxmlformats-officedocument.presentationml.slideLayout+xml"/>
  <Override PartName="/ppt/slideLayouts/slideLayout192.xml" ContentType="application/vnd.openxmlformats-officedocument.presentationml.slideLayout+xml"/>
  <Override PartName="/ppt/slideLayouts/slideLayout261.xml" ContentType="application/vnd.openxmlformats-officedocument.presentationml.slideLayout+xml"/>
  <Override PartName="/ppt/slideLayouts/slideLayout124.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270.xml" ContentType="application/vnd.openxmlformats-officedocument.presentationml.slideLayout+xml"/>
  <Override PartName="/ppt/slideLayouts/slideLayout133.xml" ContentType="application/vnd.openxmlformats-officedocument.presentationml.slideLayout+xml"/>
  <Override PartName="/ppt/slideLayouts/slideLayout182.xml" ContentType="application/vnd.openxmlformats-officedocument.presentationml.slideLayout+xml"/>
  <Override PartName="/ppt/slideLayouts/slideLayout287.xml" ContentType="application/vnd.openxmlformats-officedocument.presentationml.slideLayout+xml"/>
  <Override PartName="/ppt/slideLayouts/slideLayout325.xml" ContentType="application/vnd.openxmlformats-officedocument.presentationml.slideLayout+xml"/>
  <Override PartName="/ppt/slideLayouts/slideLayout132.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20.xml" ContentType="application/vnd.openxmlformats-officedocument.presentationml.slideLayout+xml"/>
  <Override PartName="/ppt/slideLayouts/slideLayout326.xml" ContentType="application/vnd.openxmlformats-officedocument.presentationml.slideLayout+xml"/>
  <Override PartName="/ppt/slideLayouts/slideLayout288.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100.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171.xml" ContentType="application/vnd.openxmlformats-officedocument.presentationml.slideLayout+xml"/>
  <Override PartName="/ppt/slideLayouts/slideLayout299.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174.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183.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96.xml" ContentType="application/vnd.openxmlformats-officedocument.presentationml.slideLayout+xml"/>
  <Override PartName="/ppt/slideLayouts/slideLayout307.xml" ContentType="application/vnd.openxmlformats-officedocument.presentationml.slideLayout+xml"/>
  <Override PartName="/ppt/slideLayouts/slideLayout269.xml" ContentType="application/vnd.openxmlformats-officedocument.presentationml.slideLayout+xml"/>
  <Override PartName="/ppt/slideLayouts/slideLayout90.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302.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304.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5.xml" ContentType="application/vnd.openxmlformats-officedocument.presentationml.slideLayout+xml"/>
  <Override PartName="/ppt/slideLayouts/slideLayout311.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312.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313.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314.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282.xml" ContentType="application/vnd.openxmlformats-officedocument.presentationml.slideLayout+xml"/>
  <Override PartName="/ppt/slideLayouts/slideLayout320.xml" ContentType="application/vnd.openxmlformats-officedocument.presentationml.slideLayout+xml"/>
  <Override PartName="/ppt/slideLayouts/slideLayout145.xml" ContentType="application/vnd.openxmlformats-officedocument.presentationml.slideLayout+xml"/>
  <Override PartName="/ppt/slideLayouts/slideLayout321.xml" ContentType="application/vnd.openxmlformats-officedocument.presentationml.slideLayout+xml"/>
  <Override PartName="/ppt/slideLayouts/slideLayout283.xml" ContentType="application/vnd.openxmlformats-officedocument.presentationml.slideLayout+xml"/>
  <Override PartName="/ppt/slideLayouts/slideLayout146.xml" ContentType="application/vnd.openxmlformats-officedocument.presentationml.slideLayout+xml"/>
  <Override PartName="/ppt/slideLayouts/slideLayout322.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slideLayouts/slideLayout324.xml" ContentType="application/vnd.openxmlformats-officedocument.presentationml.slideLayout+xml"/>
  <Override PartName="/ppt/slideLayouts/slideLayout286.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290.xml" ContentType="application/vnd.openxmlformats-officedocument.presentationml.slideLayout+xml"/>
  <Override PartName="/ppt/slideLayouts/slideLayout153.xml" ContentType="application/vnd.openxmlformats-officedocument.presentationml.slideLayout+xml"/>
  <Override PartName="/ppt/slideLayouts/slideLayout291.xml" ContentType="application/vnd.openxmlformats-officedocument.presentationml.slideLayout+xml"/>
  <Override PartName="/ppt/slideLayouts/slideLayout154.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slideLayouts/slideLayout155.xml" ContentType="application/vnd.openxmlformats-officedocument.presentationml.slideLayout+xml"/>
  <Override PartName="/ppt/slideLayouts/slideLayout331.xml" ContentType="application/vnd.openxmlformats-officedocument.presentationml.slideLayout+xml"/>
  <Override PartName="/ppt/slideLayouts/slideLayout293.xml" ContentType="application/vnd.openxmlformats-officedocument.presentationml.slideLayout+xml"/>
  <Override PartName="/ppt/slideLayouts/slideLayout156.xml" ContentType="application/vnd.openxmlformats-officedocument.presentationml.slideLayout+xml"/>
  <Override PartName="/ppt/slideLayouts/slideLayout332.xml" ContentType="application/vnd.openxmlformats-officedocument.presentationml.slideLayout+xml"/>
  <Override PartName="/ppt/slideLayouts/slideLayout294.xml" ContentType="application/vnd.openxmlformats-officedocument.presentationml.slideLayout+xml"/>
  <Override PartName="/ppt/slideLayouts/slideLayout157.xml" ContentType="application/vnd.openxmlformats-officedocument.presentationml.slideLayout+xml"/>
  <Override PartName="/ppt/slideLayouts/slideLayout333.xml" ContentType="application/vnd.openxmlformats-officedocument.presentationml.slideLayout+xml"/>
  <Override PartName="/ppt/slideLayouts/slideLayout295.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334.xml" ContentType="application/vnd.openxmlformats-officedocument.presentationml.slideLayout+xml"/>
  <Override PartName="/ppt/slideLayouts/slideLayout296.xml" ContentType="application/vnd.openxmlformats-officedocument.presentationml.slideLayout+xml"/>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305" r:id="rId79"/>
    <p:sldId id="306" r:id="rId80"/>
    <p:sldId id="307" r:id="rId81"/>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 Target="slides/slide1.xml"/><Relationship Id="rId31" Type="http://schemas.openxmlformats.org/officeDocument/2006/relationships/slide" Target="slides/slide2.xml"/><Relationship Id="rId32" Type="http://schemas.openxmlformats.org/officeDocument/2006/relationships/slide" Target="slides/slide3.xml"/><Relationship Id="rId33" Type="http://schemas.openxmlformats.org/officeDocument/2006/relationships/slide" Target="slides/slide4.xml"/><Relationship Id="rId34" Type="http://schemas.openxmlformats.org/officeDocument/2006/relationships/slide" Target="slides/slide5.xml"/><Relationship Id="rId35" Type="http://schemas.openxmlformats.org/officeDocument/2006/relationships/slide" Target="slides/slide6.xml"/><Relationship Id="rId36" Type="http://schemas.openxmlformats.org/officeDocument/2006/relationships/slide" Target="slides/slide7.xml"/><Relationship Id="rId37" Type="http://schemas.openxmlformats.org/officeDocument/2006/relationships/slide" Target="slides/slide8.xml"/><Relationship Id="rId38" Type="http://schemas.openxmlformats.org/officeDocument/2006/relationships/slide" Target="slides/slide9.xml"/><Relationship Id="rId39" Type="http://schemas.openxmlformats.org/officeDocument/2006/relationships/slide" Target="slides/slide10.xml"/><Relationship Id="rId40" Type="http://schemas.openxmlformats.org/officeDocument/2006/relationships/slide" Target="slides/slide11.xml"/><Relationship Id="rId41" Type="http://schemas.openxmlformats.org/officeDocument/2006/relationships/slide" Target="slides/slide12.xml"/><Relationship Id="rId42" Type="http://schemas.openxmlformats.org/officeDocument/2006/relationships/slide" Target="slides/slide13.xml"/><Relationship Id="rId43" Type="http://schemas.openxmlformats.org/officeDocument/2006/relationships/slide" Target="slides/slide14.xml"/><Relationship Id="rId44" Type="http://schemas.openxmlformats.org/officeDocument/2006/relationships/slide" Target="slides/slide15.xml"/><Relationship Id="rId45" Type="http://schemas.openxmlformats.org/officeDocument/2006/relationships/slide" Target="slides/slide16.xml"/><Relationship Id="rId46" Type="http://schemas.openxmlformats.org/officeDocument/2006/relationships/slide" Target="slides/slide17.xml"/><Relationship Id="rId47" Type="http://schemas.openxmlformats.org/officeDocument/2006/relationships/slide" Target="slides/slide18.xml"/><Relationship Id="rId48" Type="http://schemas.openxmlformats.org/officeDocument/2006/relationships/slide" Target="slides/slide19.xml"/><Relationship Id="rId49" Type="http://schemas.openxmlformats.org/officeDocument/2006/relationships/slide" Target="slides/slide20.xml"/><Relationship Id="rId50" Type="http://schemas.openxmlformats.org/officeDocument/2006/relationships/slide" Target="slides/slide21.xml"/><Relationship Id="rId51" Type="http://schemas.openxmlformats.org/officeDocument/2006/relationships/slide" Target="slides/slide22.xml"/><Relationship Id="rId52" Type="http://schemas.openxmlformats.org/officeDocument/2006/relationships/slide" Target="slides/slide23.xml"/><Relationship Id="rId53" Type="http://schemas.openxmlformats.org/officeDocument/2006/relationships/slide" Target="slides/slide24.xml"/><Relationship Id="rId54" Type="http://schemas.openxmlformats.org/officeDocument/2006/relationships/slide" Target="slides/slide25.xml"/><Relationship Id="rId55" Type="http://schemas.openxmlformats.org/officeDocument/2006/relationships/slide" Target="slides/slide26.xml"/><Relationship Id="rId56" Type="http://schemas.openxmlformats.org/officeDocument/2006/relationships/slide" Target="slides/slide27.xml"/><Relationship Id="rId57" Type="http://schemas.openxmlformats.org/officeDocument/2006/relationships/slide" Target="slides/slide28.xml"/><Relationship Id="rId58" Type="http://schemas.openxmlformats.org/officeDocument/2006/relationships/slide" Target="slides/slide29.xml"/><Relationship Id="rId59" Type="http://schemas.openxmlformats.org/officeDocument/2006/relationships/slide" Target="slides/slide30.xml"/><Relationship Id="rId60" Type="http://schemas.openxmlformats.org/officeDocument/2006/relationships/slide" Target="slides/slide31.xml"/><Relationship Id="rId61" Type="http://schemas.openxmlformats.org/officeDocument/2006/relationships/slide" Target="slides/slide32.xml"/><Relationship Id="rId62" Type="http://schemas.openxmlformats.org/officeDocument/2006/relationships/slide" Target="slides/slide33.xml"/><Relationship Id="rId63" Type="http://schemas.openxmlformats.org/officeDocument/2006/relationships/slide" Target="slides/slide34.xml"/><Relationship Id="rId64" Type="http://schemas.openxmlformats.org/officeDocument/2006/relationships/slide" Target="slides/slide35.xml"/><Relationship Id="rId65" Type="http://schemas.openxmlformats.org/officeDocument/2006/relationships/slide" Target="slides/slide36.xml"/><Relationship Id="rId66" Type="http://schemas.openxmlformats.org/officeDocument/2006/relationships/slide" Target="slides/slide37.xml"/><Relationship Id="rId67" Type="http://schemas.openxmlformats.org/officeDocument/2006/relationships/slide" Target="slides/slide38.xml"/><Relationship Id="rId68" Type="http://schemas.openxmlformats.org/officeDocument/2006/relationships/slide" Target="slides/slide39.xml"/><Relationship Id="rId69" Type="http://schemas.openxmlformats.org/officeDocument/2006/relationships/slide" Target="slides/slide40.xml"/><Relationship Id="rId70" Type="http://schemas.openxmlformats.org/officeDocument/2006/relationships/slide" Target="slides/slide41.xml"/><Relationship Id="rId71" Type="http://schemas.openxmlformats.org/officeDocument/2006/relationships/slide" Target="slides/slide42.xml"/><Relationship Id="rId72" Type="http://schemas.openxmlformats.org/officeDocument/2006/relationships/slide" Target="slides/slide43.xml"/><Relationship Id="rId73" Type="http://schemas.openxmlformats.org/officeDocument/2006/relationships/slide" Target="slides/slide44.xml"/><Relationship Id="rId74" Type="http://schemas.openxmlformats.org/officeDocument/2006/relationships/slide" Target="slides/slide45.xml"/><Relationship Id="rId75" Type="http://schemas.openxmlformats.org/officeDocument/2006/relationships/slide" Target="slides/slide46.xml"/><Relationship Id="rId76" Type="http://schemas.openxmlformats.org/officeDocument/2006/relationships/slide" Target="slides/slide47.xml"/><Relationship Id="rId77" Type="http://schemas.openxmlformats.org/officeDocument/2006/relationships/slide" Target="slides/slide48.xml"/><Relationship Id="rId78" Type="http://schemas.openxmlformats.org/officeDocument/2006/relationships/slide" Target="slides/slide49.xml"/><Relationship Id="rId79" Type="http://schemas.openxmlformats.org/officeDocument/2006/relationships/slide" Target="slides/slide50.xml"/><Relationship Id="rId80" Type="http://schemas.openxmlformats.org/officeDocument/2006/relationships/slide" Target="slides/slide51.xml"/><Relationship Id="rId81" Type="http://schemas.openxmlformats.org/officeDocument/2006/relationships/slide" Target="slides/slide52.xml"/><Relationship Id="rId8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3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3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3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3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3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4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4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4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4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4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4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4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5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5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5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5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5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5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5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6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7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7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7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7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8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8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8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8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8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8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8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8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9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9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9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9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9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0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0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0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0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0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0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8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8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9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9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9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9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9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9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0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0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0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0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0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0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0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1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1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1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1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1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1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1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2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3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3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4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4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3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3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4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4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4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4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4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5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5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5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5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5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6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6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6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6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6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6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7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7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7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7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8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8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8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8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8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9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9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9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9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9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9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9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0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0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0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0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0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0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0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1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1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2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2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2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2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2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2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3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3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3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3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3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4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4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4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4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5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8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8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8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9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9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9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9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0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0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0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0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0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0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1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1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1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1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1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1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1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1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1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2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2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2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2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3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3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3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3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3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3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4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4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4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4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4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4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5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5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5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5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5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5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5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6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6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6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6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6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7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7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7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7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7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7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7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8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8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8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8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8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8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8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9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9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9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9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9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79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0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0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0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5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5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5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5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6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6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6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6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6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7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7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7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7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8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8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8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8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8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8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8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8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9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9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0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0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0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0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1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1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1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1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2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2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2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2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2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2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2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3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3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3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3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4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4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4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4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4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5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5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5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5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5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6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6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6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6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6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6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6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7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7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7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7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8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8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8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8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8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8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8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8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9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9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9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9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9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0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0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0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0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0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1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1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1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1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1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2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2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2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2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2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8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3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3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3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3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3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3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4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4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4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4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4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4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5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5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5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5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6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6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6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6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6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6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6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7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7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7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7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7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7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8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8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8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8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8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8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9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9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9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9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9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9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10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0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0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10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0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0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10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0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11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1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1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1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11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1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1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1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2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2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0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0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1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3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3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3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3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3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4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4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4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4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4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4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4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5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5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5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5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5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6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6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6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6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6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6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7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7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7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7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7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8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8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8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8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8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9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9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9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9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9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9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0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0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0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0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0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1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1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2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2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2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2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2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2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3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3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3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3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3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3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3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3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4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4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4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8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8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8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9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9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9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29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2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0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0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0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0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0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0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1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1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1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1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1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1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1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1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
        <p:nvSpPr>
          <p:cNvPr id="31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2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s-E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s-ES" sz="1400" spc="-1" strike="noStrike">
              <a:solidFill>
                <a:srgbClr val="000000"/>
              </a:solidFill>
              <a:latin typeface="Arial"/>
            </a:endParaRPr>
          </a:p>
        </p:txBody>
      </p:sp>
      <p:sp>
        <p:nvSpPr>
          <p:cNvPr id="32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s-E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9.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0.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1.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2.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3.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4.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5.pn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6.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7.png"/><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9" Type="http://schemas.openxmlformats.org/officeDocument/2006/relationships/slideLayout" Target="../slideLayouts/slideLayout211.xml"/><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8.pn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9.png"/><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9" Type="http://schemas.openxmlformats.org/officeDocument/2006/relationships/slideLayout" Target="../slideLayouts/slideLayout235.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20.png"/><Relationship Id="rId3" Type="http://schemas.openxmlformats.org/officeDocument/2006/relationships/slideLayout" Target="../slideLayouts/slideLayout241.xml"/><Relationship Id="rId4" Type="http://schemas.openxmlformats.org/officeDocument/2006/relationships/slideLayout" Target="../slideLayouts/slideLayout242.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 Id="rId9" Type="http://schemas.openxmlformats.org/officeDocument/2006/relationships/slideLayout" Target="../slideLayouts/slideLayout247.xml"/><Relationship Id="rId10" Type="http://schemas.openxmlformats.org/officeDocument/2006/relationships/slideLayout" Target="../slideLayouts/slideLayout248.xml"/><Relationship Id="rId11" Type="http://schemas.openxmlformats.org/officeDocument/2006/relationships/slideLayout" Target="../slideLayouts/slideLayout249.xml"/><Relationship Id="rId12" Type="http://schemas.openxmlformats.org/officeDocument/2006/relationships/slideLayout" Target="../slideLayouts/slideLayout250.xml"/><Relationship Id="rId13" Type="http://schemas.openxmlformats.org/officeDocument/2006/relationships/slideLayout" Target="../slideLayouts/slideLayout251.xml"/><Relationship Id="rId14"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21.png"/><Relationship Id="rId3" Type="http://schemas.openxmlformats.org/officeDocument/2006/relationships/slideLayout" Target="../slideLayouts/slideLayout253.xml"/><Relationship Id="rId4" Type="http://schemas.openxmlformats.org/officeDocument/2006/relationships/slideLayout" Target="../slideLayouts/slideLayout254.xml"/><Relationship Id="rId5" Type="http://schemas.openxmlformats.org/officeDocument/2006/relationships/slideLayout" Target="../slideLayouts/slideLayout255.xml"/><Relationship Id="rId6" Type="http://schemas.openxmlformats.org/officeDocument/2006/relationships/slideLayout" Target="../slideLayouts/slideLayout256.xml"/><Relationship Id="rId7" Type="http://schemas.openxmlformats.org/officeDocument/2006/relationships/slideLayout" Target="../slideLayouts/slideLayout257.xml"/><Relationship Id="rId8" Type="http://schemas.openxmlformats.org/officeDocument/2006/relationships/slideLayout" Target="../slideLayouts/slideLayout258.xml"/><Relationship Id="rId9" Type="http://schemas.openxmlformats.org/officeDocument/2006/relationships/slideLayout" Target="../slideLayouts/slideLayout259.xml"/><Relationship Id="rId10" Type="http://schemas.openxmlformats.org/officeDocument/2006/relationships/slideLayout" Target="../slideLayouts/slideLayout260.xml"/><Relationship Id="rId11" Type="http://schemas.openxmlformats.org/officeDocument/2006/relationships/slideLayout" Target="../slideLayouts/slideLayout261.xml"/><Relationship Id="rId12" Type="http://schemas.openxmlformats.org/officeDocument/2006/relationships/slideLayout" Target="../slideLayouts/slideLayout262.xml"/><Relationship Id="rId13" Type="http://schemas.openxmlformats.org/officeDocument/2006/relationships/slideLayout" Target="../slideLayouts/slideLayout263.xml"/><Relationship Id="rId14"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22.png"/><Relationship Id="rId3" Type="http://schemas.openxmlformats.org/officeDocument/2006/relationships/slideLayout" Target="../slideLayouts/slideLayout265.xml"/><Relationship Id="rId4" Type="http://schemas.openxmlformats.org/officeDocument/2006/relationships/slideLayout" Target="../slideLayouts/slideLayout266.xml"/><Relationship Id="rId5" Type="http://schemas.openxmlformats.org/officeDocument/2006/relationships/slideLayout" Target="../slideLayouts/slideLayout267.xml"/><Relationship Id="rId6" Type="http://schemas.openxmlformats.org/officeDocument/2006/relationships/slideLayout" Target="../slideLayouts/slideLayout268.xml"/><Relationship Id="rId7" Type="http://schemas.openxmlformats.org/officeDocument/2006/relationships/slideLayout" Target="../slideLayouts/slideLayout269.xml"/><Relationship Id="rId8" Type="http://schemas.openxmlformats.org/officeDocument/2006/relationships/slideLayout" Target="../slideLayouts/slideLayout270.xml"/><Relationship Id="rId9" Type="http://schemas.openxmlformats.org/officeDocument/2006/relationships/slideLayout" Target="../slideLayouts/slideLayout271.xml"/><Relationship Id="rId10" Type="http://schemas.openxmlformats.org/officeDocument/2006/relationships/slideLayout" Target="../slideLayouts/slideLayout272.xml"/><Relationship Id="rId11" Type="http://schemas.openxmlformats.org/officeDocument/2006/relationships/slideLayout" Target="../slideLayouts/slideLayout273.xml"/><Relationship Id="rId12" Type="http://schemas.openxmlformats.org/officeDocument/2006/relationships/slideLayout" Target="../slideLayouts/slideLayout274.xml"/><Relationship Id="rId13" Type="http://schemas.openxmlformats.org/officeDocument/2006/relationships/slideLayout" Target="../slideLayouts/slideLayout275.xml"/><Relationship Id="rId14"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23.png"/><Relationship Id="rId3" Type="http://schemas.openxmlformats.org/officeDocument/2006/relationships/slideLayout" Target="../slideLayouts/slideLayout277.xml"/><Relationship Id="rId4" Type="http://schemas.openxmlformats.org/officeDocument/2006/relationships/slideLayout" Target="../slideLayouts/slideLayout278.xml"/><Relationship Id="rId5" Type="http://schemas.openxmlformats.org/officeDocument/2006/relationships/slideLayout" Target="../slideLayouts/slideLayout279.xml"/><Relationship Id="rId6" Type="http://schemas.openxmlformats.org/officeDocument/2006/relationships/slideLayout" Target="../slideLayouts/slideLayout280.xml"/><Relationship Id="rId7" Type="http://schemas.openxmlformats.org/officeDocument/2006/relationships/slideLayout" Target="../slideLayouts/slideLayout281.xml"/><Relationship Id="rId8" Type="http://schemas.openxmlformats.org/officeDocument/2006/relationships/slideLayout" Target="../slideLayouts/slideLayout282.xml"/><Relationship Id="rId9" Type="http://schemas.openxmlformats.org/officeDocument/2006/relationships/slideLayout" Target="../slideLayouts/slideLayout283.xml"/><Relationship Id="rId10" Type="http://schemas.openxmlformats.org/officeDocument/2006/relationships/slideLayout" Target="../slideLayouts/slideLayout284.xml"/><Relationship Id="rId11" Type="http://schemas.openxmlformats.org/officeDocument/2006/relationships/slideLayout" Target="../slideLayouts/slideLayout285.xml"/><Relationship Id="rId12" Type="http://schemas.openxmlformats.org/officeDocument/2006/relationships/slideLayout" Target="../slideLayouts/slideLayout286.xml"/><Relationship Id="rId13" Type="http://schemas.openxmlformats.org/officeDocument/2006/relationships/slideLayout" Target="../slideLayouts/slideLayout287.xml"/><Relationship Id="rId14"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24.png"/><Relationship Id="rId3" Type="http://schemas.openxmlformats.org/officeDocument/2006/relationships/slideLayout" Target="../slideLayouts/slideLayout289.xml"/><Relationship Id="rId4" Type="http://schemas.openxmlformats.org/officeDocument/2006/relationships/slideLayout" Target="../slideLayouts/slideLayout290.xml"/><Relationship Id="rId5" Type="http://schemas.openxmlformats.org/officeDocument/2006/relationships/slideLayout" Target="../slideLayouts/slideLayout291.xml"/><Relationship Id="rId6" Type="http://schemas.openxmlformats.org/officeDocument/2006/relationships/slideLayout" Target="../slideLayouts/slideLayout292.xml"/><Relationship Id="rId7" Type="http://schemas.openxmlformats.org/officeDocument/2006/relationships/slideLayout" Target="../slideLayouts/slideLayout293.xml"/><Relationship Id="rId8" Type="http://schemas.openxmlformats.org/officeDocument/2006/relationships/slideLayout" Target="../slideLayouts/slideLayout294.xml"/><Relationship Id="rId9" Type="http://schemas.openxmlformats.org/officeDocument/2006/relationships/slideLayout" Target="../slideLayouts/slideLayout295.xml"/><Relationship Id="rId10" Type="http://schemas.openxmlformats.org/officeDocument/2006/relationships/slideLayout" Target="../slideLayouts/slideLayout296.xml"/><Relationship Id="rId11" Type="http://schemas.openxmlformats.org/officeDocument/2006/relationships/slideLayout" Target="../slideLayouts/slideLayout297.xml"/><Relationship Id="rId12" Type="http://schemas.openxmlformats.org/officeDocument/2006/relationships/slideLayout" Target="../slideLayouts/slideLayout298.xml"/><Relationship Id="rId13" Type="http://schemas.openxmlformats.org/officeDocument/2006/relationships/slideLayout" Target="../slideLayouts/slideLayout299.xml"/><Relationship Id="rId14"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2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s://slack-redir.net/link?url=https%3A%2F%2Fwww.freepik.com%2F" TargetMode="External"/><Relationship Id="rId6" Type="http://schemas.openxmlformats.org/officeDocument/2006/relationships/hyperlink" Target="https://slack-redir.net/link?url=https%3A%2F%2Fstories.freepik.com%2F" TargetMode="External"/><Relationship Id="rId7" Type="http://schemas.openxmlformats.org/officeDocument/2006/relationships/slideLayout" Target="../slideLayouts/slideLayout301.xml"/><Relationship Id="rId8" Type="http://schemas.openxmlformats.org/officeDocument/2006/relationships/slideLayout" Target="../slideLayouts/slideLayout302.xml"/><Relationship Id="rId9" Type="http://schemas.openxmlformats.org/officeDocument/2006/relationships/slideLayout" Target="../slideLayouts/slideLayout303.xml"/><Relationship Id="rId10" Type="http://schemas.openxmlformats.org/officeDocument/2006/relationships/slideLayout" Target="../slideLayouts/slideLayout304.xml"/><Relationship Id="rId11" Type="http://schemas.openxmlformats.org/officeDocument/2006/relationships/slideLayout" Target="../slideLayouts/slideLayout305.xml"/><Relationship Id="rId12" Type="http://schemas.openxmlformats.org/officeDocument/2006/relationships/slideLayout" Target="../slideLayouts/slideLayout306.xml"/><Relationship Id="rId13" Type="http://schemas.openxmlformats.org/officeDocument/2006/relationships/slideLayout" Target="../slideLayouts/slideLayout307.xml"/><Relationship Id="rId14" Type="http://schemas.openxmlformats.org/officeDocument/2006/relationships/slideLayout" Target="../slideLayouts/slideLayout308.xml"/><Relationship Id="rId15" Type="http://schemas.openxmlformats.org/officeDocument/2006/relationships/slideLayout" Target="../slideLayouts/slideLayout309.xml"/><Relationship Id="rId16" Type="http://schemas.openxmlformats.org/officeDocument/2006/relationships/slideLayout" Target="../slideLayouts/slideLayout310.xml"/><Relationship Id="rId17" Type="http://schemas.openxmlformats.org/officeDocument/2006/relationships/slideLayout" Target="../slideLayouts/slideLayout311.xml"/><Relationship Id="rId18"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26.png"/><Relationship Id="rId3" Type="http://schemas.openxmlformats.org/officeDocument/2006/relationships/slideLayout" Target="../slideLayouts/slideLayout313.xml"/><Relationship Id="rId4" Type="http://schemas.openxmlformats.org/officeDocument/2006/relationships/slideLayout" Target="../slideLayouts/slideLayout314.xml"/><Relationship Id="rId5" Type="http://schemas.openxmlformats.org/officeDocument/2006/relationships/slideLayout" Target="../slideLayouts/slideLayout315.xml"/><Relationship Id="rId6" Type="http://schemas.openxmlformats.org/officeDocument/2006/relationships/slideLayout" Target="../slideLayouts/slideLayout316.xml"/><Relationship Id="rId7" Type="http://schemas.openxmlformats.org/officeDocument/2006/relationships/slideLayout" Target="../slideLayouts/slideLayout317.xml"/><Relationship Id="rId8" Type="http://schemas.openxmlformats.org/officeDocument/2006/relationships/slideLayout" Target="../slideLayouts/slideLayout318.xml"/><Relationship Id="rId9" Type="http://schemas.openxmlformats.org/officeDocument/2006/relationships/slideLayout" Target="../slideLayouts/slideLayout319.xml"/><Relationship Id="rId10" Type="http://schemas.openxmlformats.org/officeDocument/2006/relationships/slideLayout" Target="../slideLayouts/slideLayout320.xml"/><Relationship Id="rId11" Type="http://schemas.openxmlformats.org/officeDocument/2006/relationships/slideLayout" Target="../slideLayouts/slideLayout321.xml"/><Relationship Id="rId12" Type="http://schemas.openxmlformats.org/officeDocument/2006/relationships/slideLayout" Target="../slideLayouts/slideLayout322.xml"/><Relationship Id="rId13" Type="http://schemas.openxmlformats.org/officeDocument/2006/relationships/slideLayout" Target="../slideLayouts/slideLayout323.xml"/><Relationship Id="rId14"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325.xml"/><Relationship Id="rId3" Type="http://schemas.openxmlformats.org/officeDocument/2006/relationships/slideLayout" Target="../slideLayouts/slideLayout326.xml"/><Relationship Id="rId4" Type="http://schemas.openxmlformats.org/officeDocument/2006/relationships/slideLayout" Target="../slideLayouts/slideLayout327.xml"/><Relationship Id="rId5" Type="http://schemas.openxmlformats.org/officeDocument/2006/relationships/slideLayout" Target="../slideLayouts/slideLayout328.xml"/><Relationship Id="rId6" Type="http://schemas.openxmlformats.org/officeDocument/2006/relationships/slideLayout" Target="../slideLayouts/slideLayout329.xml"/><Relationship Id="rId7" Type="http://schemas.openxmlformats.org/officeDocument/2006/relationships/slideLayout" Target="../slideLayouts/slideLayout330.xml"/><Relationship Id="rId8" Type="http://schemas.openxmlformats.org/officeDocument/2006/relationships/slideLayout" Target="../slideLayouts/slideLayout331.xml"/><Relationship Id="rId9" Type="http://schemas.openxmlformats.org/officeDocument/2006/relationships/slideLayout" Target="../slideLayouts/slideLayout332.xml"/><Relationship Id="rId10" Type="http://schemas.openxmlformats.org/officeDocument/2006/relationships/slideLayout" Target="../slideLayouts/slideLayout333.xml"/><Relationship Id="rId11" Type="http://schemas.openxmlformats.org/officeDocument/2006/relationships/slideLayout" Target="../slideLayouts/slideLayout334.xml"/><Relationship Id="rId12" Type="http://schemas.openxmlformats.org/officeDocument/2006/relationships/slideLayout" Target="../slideLayouts/slideLayout335.xml"/><Relationship Id="rId13" Type="http://schemas.openxmlformats.org/officeDocument/2006/relationships/slideLayout" Target="../slideLayouts/slideLayout336.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6.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7.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8.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172160" y="1343520"/>
            <a:ext cx="4041720" cy="1796760"/>
          </a:xfrm>
          <a:prstGeom prst="rect">
            <a:avLst/>
          </a:prstGeom>
          <a:noFill/>
          <a:ln w="0">
            <a:noFill/>
          </a:ln>
        </p:spPr>
        <p:txBody>
          <a:bodyPr lIns="0" rIns="0" tIns="0" bIns="0" anchor="ctr">
            <a:noAutofit/>
          </a:bodyPr>
          <a:p>
            <a:r>
              <a:rPr b="0" lang="es-ES" sz="5000" spc="-1" strike="noStrike">
                <a:solidFill>
                  <a:srgbClr val="000000"/>
                </a:solidFill>
                <a:latin typeface="Arial"/>
              </a:rPr>
              <a:t>Click to edit the title text format</a:t>
            </a:r>
            <a:endParaRPr b="0" lang="es-ES" sz="5000" spc="-1" strike="noStrike">
              <a:solidFill>
                <a:srgbClr val="000000"/>
              </a:solidFill>
              <a:latin typeface="Arial"/>
            </a:endParaRPr>
          </a:p>
        </p:txBody>
      </p:sp>
      <p:sp>
        <p:nvSpPr>
          <p:cNvPr id="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0" y="540000"/>
            <a:ext cx="385812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362" name="PlaceHolder 2"/>
          <p:cNvSpPr>
            <a:spLocks noGrp="1"/>
          </p:cNvSpPr>
          <p:nvPr>
            <p:ph type="title"/>
          </p:nvPr>
        </p:nvSpPr>
        <p:spPr>
          <a:xfrm>
            <a:off x="6595920" y="3153240"/>
            <a:ext cx="119844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363" name="PlaceHolder 3"/>
          <p:cNvSpPr>
            <a:spLocks noGrp="1"/>
          </p:cNvSpPr>
          <p:nvPr>
            <p:ph type="title"/>
          </p:nvPr>
        </p:nvSpPr>
        <p:spPr>
          <a:xfrm>
            <a:off x="1349280" y="3153240"/>
            <a:ext cx="119844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364" name="PlaceHolder 4"/>
          <p:cNvSpPr>
            <a:spLocks noGrp="1"/>
          </p:cNvSpPr>
          <p:nvPr>
            <p:ph type="title"/>
          </p:nvPr>
        </p:nvSpPr>
        <p:spPr>
          <a:xfrm>
            <a:off x="3972600" y="3153240"/>
            <a:ext cx="119844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365" name="PlaceHolder 5"/>
          <p:cNvSpPr>
            <a:spLocks noGrp="1"/>
          </p:cNvSpPr>
          <p:nvPr>
            <p:ph type="title"/>
          </p:nvPr>
        </p:nvSpPr>
        <p:spPr>
          <a:xfrm>
            <a:off x="6199200" y="3611520"/>
            <a:ext cx="1991520" cy="99180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366" name="PlaceHolder 6"/>
          <p:cNvSpPr>
            <a:spLocks noGrp="1"/>
          </p:cNvSpPr>
          <p:nvPr>
            <p:ph type="title"/>
          </p:nvPr>
        </p:nvSpPr>
        <p:spPr>
          <a:xfrm>
            <a:off x="3575880" y="3611520"/>
            <a:ext cx="1991520" cy="99180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367" name="PlaceHolder 7"/>
          <p:cNvSpPr>
            <a:spLocks noGrp="1"/>
          </p:cNvSpPr>
          <p:nvPr>
            <p:ph type="title"/>
          </p:nvPr>
        </p:nvSpPr>
        <p:spPr>
          <a:xfrm>
            <a:off x="952560" y="3611520"/>
            <a:ext cx="1991520" cy="99180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368" name="PlaceHolder 8"/>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05" name="PlaceHolder 1"/>
          <p:cNvSpPr>
            <a:spLocks noGrp="1"/>
          </p:cNvSpPr>
          <p:nvPr>
            <p:ph type="title"/>
          </p:nvPr>
        </p:nvSpPr>
        <p:spPr>
          <a:xfrm>
            <a:off x="4931280" y="681840"/>
            <a:ext cx="3492360" cy="2682000"/>
          </a:xfrm>
          <a:prstGeom prst="rect">
            <a:avLst/>
          </a:prstGeom>
          <a:noFill/>
          <a:ln w="0">
            <a:noFill/>
          </a:ln>
        </p:spPr>
        <p:txBody>
          <a:bodyPr lIns="0" rIns="0" tIns="0" bIns="0" anchor="ctr">
            <a:noAutofit/>
          </a:bodyPr>
          <a:p>
            <a:r>
              <a:rPr b="0" lang="es-ES" sz="4000" spc="-1" strike="noStrike">
                <a:solidFill>
                  <a:srgbClr val="000000"/>
                </a:solidFill>
                <a:latin typeface="Arial"/>
              </a:rPr>
              <a:t>Click to edit the title text format</a:t>
            </a:r>
            <a:endParaRPr b="0" lang="es-ES" sz="4000" spc="-1" strike="noStrike">
              <a:solidFill>
                <a:srgbClr val="000000"/>
              </a:solidFill>
              <a:latin typeface="Arial"/>
            </a:endParaRPr>
          </a:p>
        </p:txBody>
      </p:sp>
      <p:sp>
        <p:nvSpPr>
          <p:cNvPr id="406" name="Google Shape;62;p12"/>
          <p:cNvSpPr/>
          <p:nvPr/>
        </p:nvSpPr>
        <p:spPr>
          <a:xfrm>
            <a:off x="720000" y="1215720"/>
            <a:ext cx="3851640" cy="2711880"/>
          </a:xfrm>
          <a:prstGeom prst="roundRect">
            <a:avLst>
              <a:gd name="adj" fmla="val 16667"/>
            </a:avLst>
          </a:prstGeom>
          <a:noFill/>
          <a:ln w="28575">
            <a:solidFill>
              <a:srgbClr val="ffffff"/>
            </a:solidFill>
            <a:round/>
          </a:ln>
        </p:spPr>
        <p:style>
          <a:lnRef idx="0"/>
          <a:fillRef idx="0"/>
          <a:effectRef idx="0"/>
          <a:fontRef idx="minor"/>
        </p:style>
      </p:sp>
      <p:sp>
        <p:nvSpPr>
          <p:cNvPr id="40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44" name="PlaceHolder 1"/>
          <p:cNvSpPr>
            <a:spLocks noGrp="1"/>
          </p:cNvSpPr>
          <p:nvPr>
            <p:ph type="title"/>
          </p:nvPr>
        </p:nvSpPr>
        <p:spPr>
          <a:xfrm>
            <a:off x="720000" y="1230480"/>
            <a:ext cx="3478680" cy="2682000"/>
          </a:xfrm>
          <a:prstGeom prst="rect">
            <a:avLst/>
          </a:prstGeom>
          <a:noFill/>
          <a:ln w="0">
            <a:noFill/>
          </a:ln>
        </p:spPr>
        <p:txBody>
          <a:bodyPr lIns="0" rIns="0" tIns="0" bIns="0" anchor="ctr">
            <a:noAutofit/>
          </a:bodyPr>
          <a:p>
            <a:r>
              <a:rPr b="0" lang="es-ES" sz="5000" spc="-1" strike="noStrike">
                <a:solidFill>
                  <a:srgbClr val="000000"/>
                </a:solidFill>
                <a:latin typeface="Arial"/>
              </a:rPr>
              <a:t>Click to edit the title text format</a:t>
            </a:r>
            <a:endParaRPr b="0" lang="es-ES" sz="5000" spc="-1" strike="noStrike">
              <a:solidFill>
                <a:srgbClr val="000000"/>
              </a:solidFill>
              <a:latin typeface="Arial"/>
            </a:endParaRPr>
          </a:p>
        </p:txBody>
      </p:sp>
      <p:sp>
        <p:nvSpPr>
          <p:cNvPr id="44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82" name="PlaceHolder 1"/>
          <p:cNvSpPr>
            <a:spLocks noGrp="1"/>
          </p:cNvSpPr>
          <p:nvPr>
            <p:ph type="title"/>
          </p:nvPr>
        </p:nvSpPr>
        <p:spPr>
          <a:xfrm>
            <a:off x="2684880" y="1188000"/>
            <a:ext cx="3773880" cy="1858320"/>
          </a:xfrm>
          <a:prstGeom prst="rect">
            <a:avLst/>
          </a:prstGeom>
          <a:noFill/>
          <a:ln w="0">
            <a:noFill/>
          </a:ln>
        </p:spPr>
        <p:txBody>
          <a:bodyPr lIns="0" rIns="0" tIns="0" bIns="0" anchor="ctr">
            <a:noAutofit/>
          </a:bodyPr>
          <a:p>
            <a:r>
              <a:rPr b="0" lang="es-ES" sz="5000" spc="-1" strike="noStrike">
                <a:solidFill>
                  <a:srgbClr val="000000"/>
                </a:solidFill>
                <a:latin typeface="Arial"/>
              </a:rPr>
              <a:t>Click to edit the title text format</a:t>
            </a:r>
            <a:endParaRPr b="0" lang="es-ES" sz="5000" spc="-1" strike="noStrike">
              <a:solidFill>
                <a:srgbClr val="000000"/>
              </a:solidFill>
              <a:latin typeface="Arial"/>
            </a:endParaRPr>
          </a:p>
        </p:txBody>
      </p:sp>
      <p:sp>
        <p:nvSpPr>
          <p:cNvPr id="483" name="PlaceHolder 2"/>
          <p:cNvSpPr>
            <a:spLocks noGrp="1"/>
          </p:cNvSpPr>
          <p:nvPr>
            <p:ph type="title"/>
          </p:nvPr>
        </p:nvSpPr>
        <p:spPr>
          <a:xfrm>
            <a:off x="2963520" y="3046680"/>
            <a:ext cx="3216600" cy="908640"/>
          </a:xfrm>
          <a:prstGeom prst="rect">
            <a:avLst/>
          </a:prstGeom>
          <a:noFill/>
          <a:ln w="0">
            <a:noFill/>
          </a:ln>
        </p:spPr>
        <p:txBody>
          <a:bodyPr lIns="0" rIns="0" tIns="0" bIns="0" anchor="t">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484"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21" name="PlaceHolder 1"/>
          <p:cNvSpPr>
            <a:spLocks noGrp="1"/>
          </p:cNvSpPr>
          <p:nvPr>
            <p:ph type="title"/>
          </p:nvPr>
        </p:nvSpPr>
        <p:spPr>
          <a:xfrm>
            <a:off x="720000" y="540000"/>
            <a:ext cx="385236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522" name="PlaceHolder 2"/>
          <p:cNvSpPr>
            <a:spLocks noGrp="1"/>
          </p:cNvSpPr>
          <p:nvPr>
            <p:ph type="title"/>
          </p:nvPr>
        </p:nvSpPr>
        <p:spPr>
          <a:xfrm>
            <a:off x="5685480" y="3292920"/>
            <a:ext cx="159516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523" name="PlaceHolder 3"/>
          <p:cNvSpPr>
            <a:spLocks noGrp="1"/>
          </p:cNvSpPr>
          <p:nvPr>
            <p:ph type="title"/>
          </p:nvPr>
        </p:nvSpPr>
        <p:spPr>
          <a:xfrm>
            <a:off x="1805040" y="3292920"/>
            <a:ext cx="159516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524" name="PlaceHolder 4"/>
          <p:cNvSpPr>
            <a:spLocks noGrp="1"/>
          </p:cNvSpPr>
          <p:nvPr>
            <p:ph type="title"/>
          </p:nvPr>
        </p:nvSpPr>
        <p:spPr>
          <a:xfrm>
            <a:off x="5685480" y="2019240"/>
            <a:ext cx="159516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525" name="PlaceHolder 5"/>
          <p:cNvSpPr>
            <a:spLocks noGrp="1"/>
          </p:cNvSpPr>
          <p:nvPr>
            <p:ph type="title"/>
          </p:nvPr>
        </p:nvSpPr>
        <p:spPr>
          <a:xfrm>
            <a:off x="5685480" y="3751200"/>
            <a:ext cx="1991520" cy="47736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526" name="PlaceHolder 6"/>
          <p:cNvSpPr>
            <a:spLocks noGrp="1"/>
          </p:cNvSpPr>
          <p:nvPr>
            <p:ph type="title"/>
          </p:nvPr>
        </p:nvSpPr>
        <p:spPr>
          <a:xfrm>
            <a:off x="5685480" y="2477520"/>
            <a:ext cx="1991520" cy="54324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527" name="PlaceHolder 7"/>
          <p:cNvSpPr>
            <a:spLocks noGrp="1"/>
          </p:cNvSpPr>
          <p:nvPr>
            <p:ph type="title"/>
          </p:nvPr>
        </p:nvSpPr>
        <p:spPr>
          <a:xfrm>
            <a:off x="1805040" y="3751200"/>
            <a:ext cx="1991520" cy="54324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528" name="PlaceHolder 8"/>
          <p:cNvSpPr>
            <a:spLocks noGrp="1"/>
          </p:cNvSpPr>
          <p:nvPr>
            <p:ph type="title"/>
          </p:nvPr>
        </p:nvSpPr>
        <p:spPr>
          <a:xfrm>
            <a:off x="1805040" y="2019240"/>
            <a:ext cx="159516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529" name="PlaceHolder 9"/>
          <p:cNvSpPr>
            <a:spLocks noGrp="1"/>
          </p:cNvSpPr>
          <p:nvPr>
            <p:ph type="title"/>
          </p:nvPr>
        </p:nvSpPr>
        <p:spPr>
          <a:xfrm>
            <a:off x="1805040" y="2477520"/>
            <a:ext cx="1991520" cy="54324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530" name="PlaceHolder 10"/>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67" name="PlaceHolder 1"/>
          <p:cNvSpPr>
            <a:spLocks noGrp="1"/>
          </p:cNvSpPr>
          <p:nvPr>
            <p:ph type="title"/>
          </p:nvPr>
        </p:nvSpPr>
        <p:spPr>
          <a:xfrm>
            <a:off x="948600" y="2133000"/>
            <a:ext cx="3668760" cy="1482120"/>
          </a:xfrm>
          <a:prstGeom prst="rect">
            <a:avLst/>
          </a:prstGeom>
          <a:noFill/>
          <a:ln w="0">
            <a:noFill/>
          </a:ln>
        </p:spPr>
        <p:txBody>
          <a:bodyPr lIns="0" rIns="0" tIns="0" bIns="0" anchor="ctr">
            <a:noAutofit/>
          </a:bodyPr>
          <a:p>
            <a:r>
              <a:rPr b="0" lang="es-ES" sz="5000" spc="-1" strike="noStrike">
                <a:solidFill>
                  <a:srgbClr val="000000"/>
                </a:solidFill>
                <a:latin typeface="Arial"/>
              </a:rPr>
              <a:t>Click to edit the title text format</a:t>
            </a:r>
            <a:endParaRPr b="0" lang="es-ES" sz="5000" spc="-1" strike="noStrike">
              <a:solidFill>
                <a:srgbClr val="000000"/>
              </a:solidFill>
              <a:latin typeface="Arial"/>
            </a:endParaRPr>
          </a:p>
        </p:txBody>
      </p:sp>
      <p:sp>
        <p:nvSpPr>
          <p:cNvPr id="568" name="PlaceHolder 2"/>
          <p:cNvSpPr>
            <a:spLocks noGrp="1"/>
          </p:cNvSpPr>
          <p:nvPr>
            <p:ph type="title"/>
          </p:nvPr>
        </p:nvSpPr>
        <p:spPr>
          <a:xfrm>
            <a:off x="948600" y="912960"/>
            <a:ext cx="748080" cy="892800"/>
          </a:xfrm>
          <a:prstGeom prst="rect">
            <a:avLst/>
          </a:prstGeom>
          <a:noFill/>
          <a:ln w="0">
            <a:noFill/>
          </a:ln>
        </p:spPr>
        <p:txBody>
          <a:bodyPr lIns="0" rIns="0" tIns="0" bIns="0" anchor="ctr">
            <a:noAutofit/>
          </a:bodyPr>
          <a:p>
            <a:pPr algn="ctr">
              <a:lnSpc>
                <a:spcPct val="100000"/>
              </a:lnSpc>
              <a:buNone/>
            </a:pPr>
            <a:r>
              <a:rPr b="1" lang="es-ES" sz="5000" spc="-1" strike="noStrike">
                <a:solidFill>
                  <a:srgbClr val="20c8c8"/>
                </a:solidFill>
                <a:latin typeface="Lexend Deca"/>
                <a:ea typeface="Lexend Deca"/>
              </a:rPr>
              <a:t>xx%</a:t>
            </a:r>
            <a:endParaRPr b="0" lang="es-ES" sz="5000" spc="-1" strike="noStrike">
              <a:solidFill>
                <a:srgbClr val="000000"/>
              </a:solidFill>
              <a:latin typeface="Arial"/>
            </a:endParaRPr>
          </a:p>
        </p:txBody>
      </p:sp>
      <p:sp>
        <p:nvSpPr>
          <p:cNvPr id="569"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06" name="PlaceHolder 1"/>
          <p:cNvSpPr>
            <a:spLocks noGrp="1"/>
          </p:cNvSpPr>
          <p:nvPr>
            <p:ph type="title"/>
          </p:nvPr>
        </p:nvSpPr>
        <p:spPr>
          <a:xfrm>
            <a:off x="720000" y="540000"/>
            <a:ext cx="385164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60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44" name="PlaceHolder 1"/>
          <p:cNvSpPr>
            <a:spLocks noGrp="1"/>
          </p:cNvSpPr>
          <p:nvPr>
            <p:ph type="title"/>
          </p:nvPr>
        </p:nvSpPr>
        <p:spPr>
          <a:xfrm>
            <a:off x="3832200" y="540000"/>
            <a:ext cx="459144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64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82" name="PlaceHolder 1"/>
          <p:cNvSpPr>
            <a:spLocks noGrp="1"/>
          </p:cNvSpPr>
          <p:nvPr>
            <p:ph type="title"/>
          </p:nvPr>
        </p:nvSpPr>
        <p:spPr>
          <a:xfrm>
            <a:off x="720000" y="540000"/>
            <a:ext cx="425232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68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20" name="PlaceHolder 1"/>
          <p:cNvSpPr>
            <a:spLocks noGrp="1"/>
          </p:cNvSpPr>
          <p:nvPr>
            <p:ph type="title"/>
          </p:nvPr>
        </p:nvSpPr>
        <p:spPr>
          <a:xfrm>
            <a:off x="720000" y="540000"/>
            <a:ext cx="385164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72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20000" y="540000"/>
            <a:ext cx="338652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39" name="PlaceHolder 2"/>
          <p:cNvSpPr>
            <a:spLocks noGrp="1"/>
          </p:cNvSpPr>
          <p:nvPr>
            <p:ph type="title"/>
          </p:nvPr>
        </p:nvSpPr>
        <p:spPr>
          <a:xfrm>
            <a:off x="720000" y="1677600"/>
            <a:ext cx="7703640" cy="2925720"/>
          </a:xfrm>
          <a:prstGeom prst="rect">
            <a:avLst/>
          </a:prstGeom>
          <a:noFill/>
          <a:ln w="0">
            <a:noFill/>
          </a:ln>
        </p:spPr>
        <p:txBody>
          <a:bodyPr lIns="0" rIns="0" tIns="0" bIns="0" anchor="t">
            <a:noAutofit/>
          </a:bodyPr>
          <a:p>
            <a:r>
              <a:rPr b="0" lang="es-ES" sz="1200" spc="-1" strike="noStrike">
                <a:solidFill>
                  <a:srgbClr val="000000"/>
                </a:solidFill>
                <a:latin typeface="Arial"/>
              </a:rPr>
              <a:t>Click to edit the title text format</a:t>
            </a:r>
            <a:endParaRPr b="0" lang="es-ES" sz="1200" spc="-1" strike="noStrike">
              <a:solidFill>
                <a:srgbClr val="000000"/>
              </a:solidFill>
              <a:latin typeface="Arial"/>
            </a:endParaRPr>
          </a:p>
        </p:txBody>
      </p:sp>
      <p:sp>
        <p:nvSpPr>
          <p:cNvPr id="4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58" name="PlaceHolder 1"/>
          <p:cNvSpPr>
            <a:spLocks noGrp="1"/>
          </p:cNvSpPr>
          <p:nvPr>
            <p:ph type="title"/>
          </p:nvPr>
        </p:nvSpPr>
        <p:spPr>
          <a:xfrm>
            <a:off x="2223000" y="1907640"/>
            <a:ext cx="4697280" cy="854640"/>
          </a:xfrm>
          <a:prstGeom prst="rect">
            <a:avLst/>
          </a:prstGeom>
          <a:noFill/>
          <a:ln w="0">
            <a:noFill/>
          </a:ln>
        </p:spPr>
        <p:txBody>
          <a:bodyPr lIns="0" rIns="0" tIns="0" bIns="0" anchor="ctr">
            <a:noAutofit/>
          </a:bodyPr>
          <a:p>
            <a:pPr algn="ctr">
              <a:lnSpc>
                <a:spcPct val="100000"/>
              </a:lnSpc>
              <a:buNone/>
            </a:pPr>
            <a:r>
              <a:rPr b="1" lang="es-ES" sz="4800" spc="-1" strike="noStrike">
                <a:solidFill>
                  <a:srgbClr val="ffffff"/>
                </a:solidFill>
                <a:latin typeface="Lexend Deca"/>
                <a:ea typeface="Lexend Deca"/>
              </a:rPr>
              <a:t>xx%</a:t>
            </a:r>
            <a:endParaRPr b="0" lang="es-ES" sz="4800" spc="-1" strike="noStrike">
              <a:solidFill>
                <a:srgbClr val="000000"/>
              </a:solidFill>
              <a:latin typeface="Arial"/>
            </a:endParaRPr>
          </a:p>
        </p:txBody>
      </p:sp>
      <p:sp>
        <p:nvSpPr>
          <p:cNvPr id="759" name="PlaceHolder 2"/>
          <p:cNvSpPr>
            <a:spLocks noGrp="1"/>
          </p:cNvSpPr>
          <p:nvPr>
            <p:ph type="body"/>
          </p:nvPr>
        </p:nvSpPr>
        <p:spPr>
          <a:xfrm>
            <a:off x="2492640" y="2843640"/>
            <a:ext cx="4158360" cy="391680"/>
          </a:xfrm>
          <a:prstGeom prst="rect">
            <a:avLst/>
          </a:prstGeom>
          <a:noFill/>
          <a:ln w="0">
            <a:noFill/>
          </a:ln>
        </p:spPr>
        <p:txBody>
          <a:bodyPr lIns="0" rIns="0" tIns="0" bIns="0" anchor="t">
            <a:noAutofit/>
          </a:bodyPr>
          <a:p>
            <a:pPr marL="432000" indent="-324000">
              <a:spcBef>
                <a:spcPts val="1417"/>
              </a:spcBef>
              <a:buClr>
                <a:srgbClr val="ffffff"/>
              </a:buClr>
              <a:buSzPct val="45000"/>
              <a:buFont typeface="Wingdings" charset="2"/>
              <a:buChar char=""/>
            </a:pPr>
            <a:r>
              <a:rPr b="0" lang="es-ES" sz="1600" spc="-1" strike="noStrike">
                <a:solidFill>
                  <a:srgbClr val="000000"/>
                </a:solidFill>
                <a:latin typeface="Arial"/>
              </a:rPr>
              <a:t>Click to edit the outline text format</a:t>
            </a:r>
            <a:endParaRPr b="0" lang="es-ES" sz="16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600" spc="-1" strike="noStrike">
                <a:solidFill>
                  <a:srgbClr val="000000"/>
                </a:solidFill>
                <a:latin typeface="Arial"/>
              </a:rPr>
              <a:t>Second Outline Level</a:t>
            </a:r>
            <a:endParaRPr b="0" lang="es-ES" sz="16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600" spc="-1" strike="noStrike">
                <a:solidFill>
                  <a:srgbClr val="000000"/>
                </a:solidFill>
                <a:latin typeface="Arial"/>
              </a:rPr>
              <a:t>Third Outline Level</a:t>
            </a:r>
            <a:endParaRPr b="0" lang="es-ES" sz="16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600" spc="-1" strike="noStrike">
                <a:solidFill>
                  <a:srgbClr val="000000"/>
                </a:solidFill>
                <a:latin typeface="Arial"/>
              </a:rPr>
              <a:t>Fourth Outline Level</a:t>
            </a:r>
            <a:endParaRPr b="0" lang="es-ES" sz="16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1600" spc="-1" strike="noStrike">
                <a:solidFill>
                  <a:srgbClr val="000000"/>
                </a:solidFill>
                <a:latin typeface="Arial"/>
              </a:rPr>
              <a:t>Fifth Outline Level</a:t>
            </a:r>
            <a:endParaRPr b="0" lang="es-ES" sz="16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1600" spc="-1" strike="noStrike">
                <a:solidFill>
                  <a:srgbClr val="000000"/>
                </a:solidFill>
                <a:latin typeface="Arial"/>
              </a:rPr>
              <a:t>Sixth Outline Level</a:t>
            </a:r>
            <a:endParaRPr b="0" lang="es-ES" sz="16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1600" spc="-1" strike="noStrike">
                <a:solidFill>
                  <a:srgbClr val="000000"/>
                </a:solidFill>
                <a:latin typeface="Arial"/>
              </a:rPr>
              <a:t>Seventh Outline Level</a:t>
            </a:r>
            <a:endParaRPr b="0" lang="es-E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96" name="PlaceHolder 1"/>
          <p:cNvSpPr>
            <a:spLocks noGrp="1"/>
          </p:cNvSpPr>
          <p:nvPr>
            <p:ph type="title"/>
          </p:nvPr>
        </p:nvSpPr>
        <p:spPr>
          <a:xfrm>
            <a:off x="2223000" y="540000"/>
            <a:ext cx="4697280" cy="868320"/>
          </a:xfrm>
          <a:prstGeom prst="rect">
            <a:avLst/>
          </a:prstGeom>
          <a:noFill/>
          <a:ln w="0">
            <a:noFill/>
          </a:ln>
        </p:spPr>
        <p:txBody>
          <a:bodyPr lIns="0" rIns="0" tIns="0" bIns="0" anchor="ctr">
            <a:noAutofit/>
          </a:bodyPr>
          <a:p>
            <a:pPr algn="ctr">
              <a:lnSpc>
                <a:spcPct val="100000"/>
              </a:lnSpc>
              <a:buNone/>
            </a:pPr>
            <a:r>
              <a:rPr b="1" lang="es-ES" sz="4800" spc="-1" strike="noStrike">
                <a:solidFill>
                  <a:srgbClr val="ffffff"/>
                </a:solidFill>
                <a:latin typeface="Lexend Deca"/>
                <a:ea typeface="Lexend Deca"/>
              </a:rPr>
              <a:t>xx%</a:t>
            </a:r>
            <a:endParaRPr b="0" lang="es-ES" sz="4800" spc="-1" strike="noStrike">
              <a:solidFill>
                <a:srgbClr val="000000"/>
              </a:solidFill>
              <a:latin typeface="Arial"/>
            </a:endParaRPr>
          </a:p>
        </p:txBody>
      </p:sp>
      <p:sp>
        <p:nvSpPr>
          <p:cNvPr id="797" name="PlaceHolder 2"/>
          <p:cNvSpPr>
            <a:spLocks noGrp="1"/>
          </p:cNvSpPr>
          <p:nvPr>
            <p:ph type="title"/>
          </p:nvPr>
        </p:nvSpPr>
        <p:spPr>
          <a:xfrm>
            <a:off x="2340720" y="1408680"/>
            <a:ext cx="4462560" cy="331200"/>
          </a:xfrm>
          <a:prstGeom prst="rect">
            <a:avLst/>
          </a:prstGeom>
          <a:noFill/>
          <a:ln w="0">
            <a:noFill/>
          </a:ln>
        </p:spPr>
        <p:txBody>
          <a:bodyPr lIns="0" rIns="0" tIns="0" bIns="0" anchor="ctr">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798" name="PlaceHolder 3"/>
          <p:cNvSpPr>
            <a:spLocks noGrp="1"/>
          </p:cNvSpPr>
          <p:nvPr>
            <p:ph type="title"/>
          </p:nvPr>
        </p:nvSpPr>
        <p:spPr>
          <a:xfrm>
            <a:off x="2223000" y="1971720"/>
            <a:ext cx="4697280" cy="868320"/>
          </a:xfrm>
          <a:prstGeom prst="rect">
            <a:avLst/>
          </a:prstGeom>
          <a:noFill/>
          <a:ln w="0">
            <a:noFill/>
          </a:ln>
        </p:spPr>
        <p:txBody>
          <a:bodyPr lIns="0" rIns="0" tIns="0" bIns="0" anchor="ctr">
            <a:noAutofit/>
          </a:bodyPr>
          <a:p>
            <a:pPr algn="ctr">
              <a:lnSpc>
                <a:spcPct val="100000"/>
              </a:lnSpc>
              <a:buNone/>
            </a:pPr>
            <a:r>
              <a:rPr b="1" lang="es-ES" sz="4800" spc="-1" strike="noStrike">
                <a:solidFill>
                  <a:srgbClr val="ffffff"/>
                </a:solidFill>
                <a:latin typeface="Lexend Deca"/>
                <a:ea typeface="Lexend Deca"/>
              </a:rPr>
              <a:t>xx%</a:t>
            </a:r>
            <a:endParaRPr b="0" lang="es-ES" sz="4800" spc="-1" strike="noStrike">
              <a:solidFill>
                <a:srgbClr val="000000"/>
              </a:solidFill>
              <a:latin typeface="Arial"/>
            </a:endParaRPr>
          </a:p>
        </p:txBody>
      </p:sp>
      <p:sp>
        <p:nvSpPr>
          <p:cNvPr id="799" name="PlaceHolder 4"/>
          <p:cNvSpPr>
            <a:spLocks noGrp="1"/>
          </p:cNvSpPr>
          <p:nvPr>
            <p:ph type="title"/>
          </p:nvPr>
        </p:nvSpPr>
        <p:spPr>
          <a:xfrm>
            <a:off x="2340720" y="2840400"/>
            <a:ext cx="4462560" cy="331200"/>
          </a:xfrm>
          <a:prstGeom prst="rect">
            <a:avLst/>
          </a:prstGeom>
          <a:noFill/>
          <a:ln w="0">
            <a:noFill/>
          </a:ln>
        </p:spPr>
        <p:txBody>
          <a:bodyPr lIns="0" rIns="0" tIns="0" bIns="0" anchor="ctr">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800" name="PlaceHolder 5"/>
          <p:cNvSpPr>
            <a:spLocks noGrp="1"/>
          </p:cNvSpPr>
          <p:nvPr>
            <p:ph type="title"/>
          </p:nvPr>
        </p:nvSpPr>
        <p:spPr>
          <a:xfrm>
            <a:off x="2223000" y="3403440"/>
            <a:ext cx="4697280" cy="868320"/>
          </a:xfrm>
          <a:prstGeom prst="rect">
            <a:avLst/>
          </a:prstGeom>
          <a:noFill/>
          <a:ln w="0">
            <a:noFill/>
          </a:ln>
        </p:spPr>
        <p:txBody>
          <a:bodyPr lIns="0" rIns="0" tIns="0" bIns="0" anchor="ctr">
            <a:noAutofit/>
          </a:bodyPr>
          <a:p>
            <a:pPr algn="ctr">
              <a:lnSpc>
                <a:spcPct val="100000"/>
              </a:lnSpc>
              <a:buNone/>
            </a:pPr>
            <a:r>
              <a:rPr b="1" lang="es-ES" sz="4800" spc="-1" strike="noStrike">
                <a:solidFill>
                  <a:srgbClr val="ffffff"/>
                </a:solidFill>
                <a:latin typeface="Lexend Deca"/>
                <a:ea typeface="Lexend Deca"/>
              </a:rPr>
              <a:t>xx%</a:t>
            </a:r>
            <a:endParaRPr b="0" lang="es-ES" sz="4800" spc="-1" strike="noStrike">
              <a:solidFill>
                <a:srgbClr val="000000"/>
              </a:solidFill>
              <a:latin typeface="Arial"/>
            </a:endParaRPr>
          </a:p>
        </p:txBody>
      </p:sp>
      <p:sp>
        <p:nvSpPr>
          <p:cNvPr id="801" name="PlaceHolder 6"/>
          <p:cNvSpPr>
            <a:spLocks noGrp="1"/>
          </p:cNvSpPr>
          <p:nvPr>
            <p:ph type="title"/>
          </p:nvPr>
        </p:nvSpPr>
        <p:spPr>
          <a:xfrm>
            <a:off x="2340720" y="4272120"/>
            <a:ext cx="4462560" cy="331200"/>
          </a:xfrm>
          <a:prstGeom prst="rect">
            <a:avLst/>
          </a:prstGeom>
          <a:noFill/>
          <a:ln w="0">
            <a:noFill/>
          </a:ln>
        </p:spPr>
        <p:txBody>
          <a:bodyPr lIns="0" rIns="0" tIns="0" bIns="0" anchor="ctr">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802" name="PlaceHolder 7"/>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39" name="PlaceHolder 1"/>
          <p:cNvSpPr>
            <a:spLocks noGrp="1"/>
          </p:cNvSpPr>
          <p:nvPr>
            <p:ph type="title"/>
          </p:nvPr>
        </p:nvSpPr>
        <p:spPr>
          <a:xfrm>
            <a:off x="4571280" y="540000"/>
            <a:ext cx="385236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840" name="PlaceHolder 2"/>
          <p:cNvSpPr>
            <a:spLocks noGrp="1"/>
          </p:cNvSpPr>
          <p:nvPr>
            <p:ph type="title"/>
          </p:nvPr>
        </p:nvSpPr>
        <p:spPr>
          <a:xfrm>
            <a:off x="6630480" y="3718440"/>
            <a:ext cx="159516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841" name="PlaceHolder 3"/>
          <p:cNvSpPr>
            <a:spLocks noGrp="1"/>
          </p:cNvSpPr>
          <p:nvPr>
            <p:ph type="title"/>
          </p:nvPr>
        </p:nvSpPr>
        <p:spPr>
          <a:xfrm>
            <a:off x="3774240" y="3718440"/>
            <a:ext cx="159516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842" name="PlaceHolder 4"/>
          <p:cNvSpPr>
            <a:spLocks noGrp="1"/>
          </p:cNvSpPr>
          <p:nvPr>
            <p:ph type="title"/>
          </p:nvPr>
        </p:nvSpPr>
        <p:spPr>
          <a:xfrm>
            <a:off x="6630480" y="2172240"/>
            <a:ext cx="159516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843" name="PlaceHolder 5"/>
          <p:cNvSpPr>
            <a:spLocks noGrp="1"/>
          </p:cNvSpPr>
          <p:nvPr>
            <p:ph type="title"/>
          </p:nvPr>
        </p:nvSpPr>
        <p:spPr>
          <a:xfrm>
            <a:off x="6432120" y="4060080"/>
            <a:ext cx="1991520" cy="47736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844" name="PlaceHolder 6"/>
          <p:cNvSpPr>
            <a:spLocks noGrp="1"/>
          </p:cNvSpPr>
          <p:nvPr>
            <p:ph type="title"/>
          </p:nvPr>
        </p:nvSpPr>
        <p:spPr>
          <a:xfrm>
            <a:off x="6432120" y="2513520"/>
            <a:ext cx="1991520" cy="54324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845" name="PlaceHolder 7"/>
          <p:cNvSpPr>
            <a:spLocks noGrp="1"/>
          </p:cNvSpPr>
          <p:nvPr>
            <p:ph type="title"/>
          </p:nvPr>
        </p:nvSpPr>
        <p:spPr>
          <a:xfrm>
            <a:off x="3575880" y="4060080"/>
            <a:ext cx="1991520" cy="54324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846" name="PlaceHolder 8"/>
          <p:cNvSpPr>
            <a:spLocks noGrp="1"/>
          </p:cNvSpPr>
          <p:nvPr>
            <p:ph type="title"/>
          </p:nvPr>
        </p:nvSpPr>
        <p:spPr>
          <a:xfrm>
            <a:off x="3774240" y="2172240"/>
            <a:ext cx="159516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847" name="PlaceHolder 9"/>
          <p:cNvSpPr>
            <a:spLocks noGrp="1"/>
          </p:cNvSpPr>
          <p:nvPr>
            <p:ph type="title"/>
          </p:nvPr>
        </p:nvSpPr>
        <p:spPr>
          <a:xfrm>
            <a:off x="3575880" y="2513520"/>
            <a:ext cx="1991520" cy="54324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848" name="PlaceHolder 10"/>
          <p:cNvSpPr>
            <a:spLocks noGrp="1"/>
          </p:cNvSpPr>
          <p:nvPr>
            <p:ph type="title"/>
          </p:nvPr>
        </p:nvSpPr>
        <p:spPr>
          <a:xfrm>
            <a:off x="918360" y="3718440"/>
            <a:ext cx="159516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849" name="PlaceHolder 11"/>
          <p:cNvSpPr>
            <a:spLocks noGrp="1"/>
          </p:cNvSpPr>
          <p:nvPr>
            <p:ph type="title"/>
          </p:nvPr>
        </p:nvSpPr>
        <p:spPr>
          <a:xfrm>
            <a:off x="720000" y="4060080"/>
            <a:ext cx="1991520" cy="54324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850" name="PlaceHolder 12"/>
          <p:cNvSpPr>
            <a:spLocks noGrp="1"/>
          </p:cNvSpPr>
          <p:nvPr>
            <p:ph type="title"/>
          </p:nvPr>
        </p:nvSpPr>
        <p:spPr>
          <a:xfrm>
            <a:off x="918360" y="2172240"/>
            <a:ext cx="159516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851" name="PlaceHolder 13"/>
          <p:cNvSpPr>
            <a:spLocks noGrp="1"/>
          </p:cNvSpPr>
          <p:nvPr>
            <p:ph type="title"/>
          </p:nvPr>
        </p:nvSpPr>
        <p:spPr>
          <a:xfrm>
            <a:off x="720000" y="2513520"/>
            <a:ext cx="1991520" cy="54324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852" name="PlaceHolder 14"/>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89" name="PlaceHolder 1"/>
          <p:cNvSpPr>
            <a:spLocks noGrp="1"/>
          </p:cNvSpPr>
          <p:nvPr>
            <p:ph type="title"/>
          </p:nvPr>
        </p:nvSpPr>
        <p:spPr>
          <a:xfrm>
            <a:off x="720000" y="1554840"/>
            <a:ext cx="1777320" cy="101664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890" name="PlaceHolder 2"/>
          <p:cNvSpPr>
            <a:spLocks noGrp="1"/>
          </p:cNvSpPr>
          <p:nvPr>
            <p:ph type="title"/>
          </p:nvPr>
        </p:nvSpPr>
        <p:spPr>
          <a:xfrm>
            <a:off x="720000" y="2571840"/>
            <a:ext cx="2323440" cy="124524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891"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28" name="PlaceHolder 1"/>
          <p:cNvSpPr>
            <a:spLocks noGrp="1"/>
          </p:cNvSpPr>
          <p:nvPr>
            <p:ph type="title"/>
          </p:nvPr>
        </p:nvSpPr>
        <p:spPr>
          <a:xfrm>
            <a:off x="6646320" y="1554840"/>
            <a:ext cx="1777320" cy="101664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929" name="PlaceHolder 2"/>
          <p:cNvSpPr>
            <a:spLocks noGrp="1"/>
          </p:cNvSpPr>
          <p:nvPr>
            <p:ph type="title"/>
          </p:nvPr>
        </p:nvSpPr>
        <p:spPr>
          <a:xfrm>
            <a:off x="6100200" y="2571840"/>
            <a:ext cx="2323440" cy="124524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93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67" name="PlaceHolder 1"/>
          <p:cNvSpPr>
            <a:spLocks noGrp="1"/>
          </p:cNvSpPr>
          <p:nvPr>
            <p:ph type="title"/>
          </p:nvPr>
        </p:nvSpPr>
        <p:spPr>
          <a:xfrm>
            <a:off x="4571280" y="540000"/>
            <a:ext cx="385236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96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05" name="PlaceHolder 1"/>
          <p:cNvSpPr>
            <a:spLocks noGrp="1"/>
          </p:cNvSpPr>
          <p:nvPr>
            <p:ph type="title"/>
          </p:nvPr>
        </p:nvSpPr>
        <p:spPr>
          <a:xfrm>
            <a:off x="3410280" y="540000"/>
            <a:ext cx="2323440" cy="765720"/>
          </a:xfrm>
          <a:prstGeom prst="rect">
            <a:avLst/>
          </a:prstGeom>
          <a:noFill/>
          <a:ln w="0">
            <a:noFill/>
          </a:ln>
        </p:spPr>
        <p:txBody>
          <a:bodyPr lIns="0" rIns="0" tIns="0" bIns="0" anchor="t">
            <a:noAutofit/>
          </a:bodyPr>
          <a:p>
            <a:r>
              <a:rPr b="0" lang="es-ES" sz="5000" spc="-1" strike="noStrike">
                <a:solidFill>
                  <a:srgbClr val="000000"/>
                </a:solidFill>
                <a:latin typeface="Arial"/>
              </a:rPr>
              <a:t>Click to edit the title text format</a:t>
            </a:r>
            <a:endParaRPr b="0" lang="es-ES" sz="5000" spc="-1" strike="noStrike">
              <a:solidFill>
                <a:srgbClr val="000000"/>
              </a:solidFill>
              <a:latin typeface="Arial"/>
            </a:endParaRPr>
          </a:p>
        </p:txBody>
      </p:sp>
      <p:sp>
        <p:nvSpPr>
          <p:cNvPr id="1006" name="PlaceHolder 2"/>
          <p:cNvSpPr>
            <a:spLocks noGrp="1"/>
          </p:cNvSpPr>
          <p:nvPr>
            <p:ph type="title"/>
          </p:nvPr>
        </p:nvSpPr>
        <p:spPr>
          <a:xfrm>
            <a:off x="3363840" y="1938960"/>
            <a:ext cx="2416320" cy="156672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1007" name="Google Shape;134;p30"/>
          <p:cNvSpPr/>
          <p:nvPr/>
        </p:nvSpPr>
        <p:spPr>
          <a:xfrm>
            <a:off x="2422080" y="3596400"/>
            <a:ext cx="4299120" cy="715320"/>
          </a:xfrm>
          <a:prstGeom prst="rect">
            <a:avLst/>
          </a:prstGeom>
          <a:noFill/>
          <a:ln w="0">
            <a:noFill/>
          </a:ln>
        </p:spPr>
        <p:style>
          <a:lnRef idx="0"/>
          <a:fillRef idx="0"/>
          <a:effectRef idx="0"/>
          <a:fontRef idx="minor"/>
        </p:style>
        <p:txBody>
          <a:bodyPr tIns="91440" bIns="91440" anchor="t">
            <a:noAutofit/>
          </a:bodyPr>
          <a:p>
            <a:pPr algn="ctr">
              <a:lnSpc>
                <a:spcPct val="90000"/>
              </a:lnSpc>
              <a:buNone/>
              <a:tabLst>
                <a:tab algn="l" pos="0"/>
              </a:tabLst>
            </a:pPr>
            <a:r>
              <a:rPr b="1" lang="en" sz="1200" spc="-1" strike="noStrike">
                <a:solidFill>
                  <a:srgbClr val="65b3b6"/>
                </a:solidFill>
                <a:latin typeface="Assistant"/>
                <a:ea typeface="Assistant"/>
              </a:rPr>
              <a:t>CREDITS: </a:t>
            </a:r>
            <a:r>
              <a:rPr b="0" lang="en" sz="1200" spc="-1" strike="noStrike">
                <a:solidFill>
                  <a:srgbClr val="65b3b6"/>
                </a:solidFill>
                <a:latin typeface="Assistant"/>
                <a:ea typeface="Assistant"/>
              </a:rPr>
              <a:t>This presentation template was created by </a:t>
            </a:r>
            <a:r>
              <a:rPr b="1" lang="en" sz="1200" spc="-1" strike="noStrike" u="sng">
                <a:solidFill>
                  <a:srgbClr val="65b3b6"/>
                </a:solidFill>
                <a:uFillTx/>
                <a:latin typeface="Assistant"/>
                <a:ea typeface="Assistant"/>
                <a:hlinkClick r:id="rId3"/>
              </a:rPr>
              <a:t>Slidesgo</a:t>
            </a:r>
            <a:r>
              <a:rPr b="0" lang="en" sz="1200" spc="-1" strike="noStrike">
                <a:solidFill>
                  <a:srgbClr val="65b3b6"/>
                </a:solidFill>
                <a:latin typeface="Assistant"/>
                <a:ea typeface="Assistant"/>
              </a:rPr>
              <a:t>, including icons by</a:t>
            </a:r>
            <a:r>
              <a:rPr b="1" lang="en" sz="1200" spc="-1" strike="noStrike">
                <a:solidFill>
                  <a:srgbClr val="65b3b6"/>
                </a:solidFill>
                <a:latin typeface="Assistant"/>
                <a:ea typeface="Assistant"/>
              </a:rPr>
              <a:t> </a:t>
            </a:r>
            <a:r>
              <a:rPr b="1" lang="en" sz="1200" spc="-1" strike="noStrike" u="sng">
                <a:solidFill>
                  <a:srgbClr val="65b3b6"/>
                </a:solidFill>
                <a:uFillTx/>
                <a:latin typeface="Assistant"/>
                <a:ea typeface="Assistant"/>
                <a:hlinkClick r:id="rId4"/>
              </a:rPr>
              <a:t>Flaticon</a:t>
            </a:r>
            <a:r>
              <a:rPr b="0" lang="en" sz="1200" spc="-1" strike="noStrike">
                <a:solidFill>
                  <a:srgbClr val="65b3b6"/>
                </a:solidFill>
                <a:latin typeface="Assistant"/>
                <a:ea typeface="Assistant"/>
              </a:rPr>
              <a:t>, infographics &amp; images by </a:t>
            </a:r>
            <a:r>
              <a:rPr b="1" lang="en" sz="1200" spc="-1" strike="noStrike" u="sng">
                <a:solidFill>
                  <a:srgbClr val="65b3b6"/>
                </a:solidFill>
                <a:uFillTx/>
                <a:latin typeface="Assistant"/>
                <a:ea typeface="Assistant"/>
                <a:hlinkClick r:id="rId5"/>
              </a:rPr>
              <a:t>Freepik</a:t>
            </a:r>
            <a:r>
              <a:rPr b="0" lang="en" sz="1200" spc="-1" strike="noStrike">
                <a:solidFill>
                  <a:srgbClr val="65b3b6"/>
                </a:solidFill>
                <a:latin typeface="Assistant"/>
                <a:ea typeface="Assistant"/>
              </a:rPr>
              <a:t> and illustrations by </a:t>
            </a:r>
            <a:r>
              <a:rPr b="1" lang="en" sz="1200" spc="-1" strike="noStrike" u="sng">
                <a:solidFill>
                  <a:srgbClr val="65b3b6"/>
                </a:solidFill>
                <a:uFillTx/>
                <a:latin typeface="Assistant"/>
                <a:ea typeface="Assistant"/>
                <a:hlinkClick r:id="rId6"/>
              </a:rPr>
              <a:t>Stories</a:t>
            </a:r>
            <a:r>
              <a:rPr b="1" lang="en" sz="1200" spc="-1" strike="noStrike">
                <a:solidFill>
                  <a:srgbClr val="20c8c8"/>
                </a:solidFill>
                <a:latin typeface="Assistant"/>
                <a:ea typeface="Assistant"/>
              </a:rPr>
              <a:t> </a:t>
            </a:r>
            <a:endParaRPr b="0" lang="es-ES" sz="1200" spc="-1" strike="noStrike">
              <a:latin typeface="Arial"/>
            </a:endParaRPr>
          </a:p>
        </p:txBody>
      </p:sp>
      <p:sp>
        <p:nvSpPr>
          <p:cNvPr id="1008"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45" name="PlaceHolder 1"/>
          <p:cNvSpPr>
            <a:spLocks noGrp="1"/>
          </p:cNvSpPr>
          <p:nvPr>
            <p:ph type="title"/>
          </p:nvPr>
        </p:nvSpPr>
        <p:spPr>
          <a:xfrm>
            <a:off x="720000" y="540000"/>
            <a:ext cx="338652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1046" name="PlaceHolder 2"/>
          <p:cNvSpPr>
            <a:spLocks noGrp="1"/>
          </p:cNvSpPr>
          <p:nvPr>
            <p:ph type="body"/>
          </p:nvPr>
        </p:nvSpPr>
        <p:spPr>
          <a:xfrm>
            <a:off x="720000" y="1757880"/>
            <a:ext cx="3386520" cy="2810520"/>
          </a:xfrm>
          <a:prstGeom prst="rect">
            <a:avLst/>
          </a:prstGeom>
          <a:noFill/>
          <a:ln w="0">
            <a:noFill/>
          </a:ln>
        </p:spPr>
        <p:txBody>
          <a:bodyPr lIns="0" rIns="0" tIns="0" bIns="0" anchor="t">
            <a:noAutofit/>
          </a:bodyPr>
          <a:p>
            <a:pPr marL="432000" indent="-324000">
              <a:spcBef>
                <a:spcPts val="1417"/>
              </a:spcBef>
              <a:buClr>
                <a:srgbClr val="ffffff"/>
              </a:buClr>
              <a:buSzPct val="45000"/>
              <a:buFont typeface="Wingdings" charset="2"/>
              <a:buChar char=""/>
            </a:pPr>
            <a:r>
              <a:rPr b="0" lang="es-ES" sz="1600" spc="-1" strike="noStrike">
                <a:solidFill>
                  <a:srgbClr val="000000"/>
                </a:solidFill>
                <a:latin typeface="Arial"/>
              </a:rPr>
              <a:t>Click to edit the outline text format</a:t>
            </a:r>
            <a:endParaRPr b="0" lang="es-ES" sz="16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600" spc="-1" strike="noStrike">
                <a:solidFill>
                  <a:srgbClr val="000000"/>
                </a:solidFill>
                <a:latin typeface="Arial"/>
              </a:rPr>
              <a:t>Second Outline Level</a:t>
            </a:r>
            <a:endParaRPr b="0" lang="es-ES" sz="16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600" spc="-1" strike="noStrike">
                <a:solidFill>
                  <a:srgbClr val="000000"/>
                </a:solidFill>
                <a:latin typeface="Arial"/>
              </a:rPr>
              <a:t>Third Outline Level</a:t>
            </a:r>
            <a:endParaRPr b="0" lang="es-ES" sz="16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600" spc="-1" strike="noStrike">
                <a:solidFill>
                  <a:srgbClr val="000000"/>
                </a:solidFill>
                <a:latin typeface="Arial"/>
              </a:rPr>
              <a:t>Fourth Outline Level</a:t>
            </a:r>
            <a:endParaRPr b="0" lang="es-ES" sz="16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1600" spc="-1" strike="noStrike">
                <a:solidFill>
                  <a:srgbClr val="000000"/>
                </a:solidFill>
                <a:latin typeface="Arial"/>
              </a:rPr>
              <a:t>Fifth Outline Level</a:t>
            </a:r>
            <a:endParaRPr b="0" lang="es-ES" sz="16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1600" spc="-1" strike="noStrike">
                <a:solidFill>
                  <a:srgbClr val="000000"/>
                </a:solidFill>
                <a:latin typeface="Arial"/>
              </a:rPr>
              <a:t>Sixth Outline Level</a:t>
            </a:r>
            <a:endParaRPr b="0" lang="es-ES" sz="16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1600" spc="-1" strike="noStrike">
                <a:solidFill>
                  <a:srgbClr val="000000"/>
                </a:solidFill>
                <a:latin typeface="Arial"/>
              </a:rPr>
              <a:t>Seventh Outline Level</a:t>
            </a:r>
            <a:endParaRPr b="0" lang="es-ES" sz="1600" spc="-1" strike="noStrike">
              <a:solidFill>
                <a:srgbClr val="000000"/>
              </a:solidFill>
              <a:latin typeface="Arial"/>
            </a:endParaRPr>
          </a:p>
        </p:txBody>
      </p:sp>
      <p:sp>
        <p:nvSpPr>
          <p:cNvPr id="1047" name="PlaceHolder 3"/>
          <p:cNvSpPr>
            <a:spLocks noGrp="1"/>
          </p:cNvSpPr>
          <p:nvPr>
            <p:ph type="body"/>
          </p:nvPr>
        </p:nvSpPr>
        <p:spPr>
          <a:xfrm>
            <a:off x="5037480" y="1757880"/>
            <a:ext cx="3386520" cy="2810520"/>
          </a:xfrm>
          <a:prstGeom prst="rect">
            <a:avLst/>
          </a:prstGeom>
          <a:noFill/>
          <a:ln w="0">
            <a:noFill/>
          </a:ln>
        </p:spPr>
        <p:txBody>
          <a:bodyPr lIns="0" rIns="0" tIns="0" bIns="0" anchor="t">
            <a:noAutofit/>
          </a:bodyPr>
          <a:p>
            <a:pPr marL="432000" indent="-324000">
              <a:spcBef>
                <a:spcPts val="1417"/>
              </a:spcBef>
              <a:buClr>
                <a:srgbClr val="ffffff"/>
              </a:buClr>
              <a:buSzPct val="45000"/>
              <a:buFont typeface="Wingdings" charset="2"/>
              <a:buChar char=""/>
            </a:pPr>
            <a:r>
              <a:rPr b="0" lang="es-ES" sz="1600" spc="-1" strike="noStrike">
                <a:solidFill>
                  <a:srgbClr val="000000"/>
                </a:solidFill>
                <a:latin typeface="Arial"/>
              </a:rPr>
              <a:t>Click to edit the outline text format</a:t>
            </a:r>
            <a:endParaRPr b="0" lang="es-ES" sz="16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600" spc="-1" strike="noStrike">
                <a:solidFill>
                  <a:srgbClr val="000000"/>
                </a:solidFill>
                <a:latin typeface="Arial"/>
              </a:rPr>
              <a:t>Second Outline Level</a:t>
            </a:r>
            <a:endParaRPr b="0" lang="es-ES" sz="16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600" spc="-1" strike="noStrike">
                <a:solidFill>
                  <a:srgbClr val="000000"/>
                </a:solidFill>
                <a:latin typeface="Arial"/>
              </a:rPr>
              <a:t>Third Outline Level</a:t>
            </a:r>
            <a:endParaRPr b="0" lang="es-ES" sz="16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600" spc="-1" strike="noStrike">
                <a:solidFill>
                  <a:srgbClr val="000000"/>
                </a:solidFill>
                <a:latin typeface="Arial"/>
              </a:rPr>
              <a:t>Fourth Outline Level</a:t>
            </a:r>
            <a:endParaRPr b="0" lang="es-ES" sz="16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1600" spc="-1" strike="noStrike">
                <a:solidFill>
                  <a:srgbClr val="000000"/>
                </a:solidFill>
                <a:latin typeface="Arial"/>
              </a:rPr>
              <a:t>Fifth Outline Level</a:t>
            </a:r>
            <a:endParaRPr b="0" lang="es-ES" sz="16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1600" spc="-1" strike="noStrike">
                <a:solidFill>
                  <a:srgbClr val="000000"/>
                </a:solidFill>
                <a:latin typeface="Arial"/>
              </a:rPr>
              <a:t>Sixth Outline Level</a:t>
            </a:r>
            <a:endParaRPr b="0" lang="es-ES" sz="16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1600" spc="-1" strike="noStrike">
                <a:solidFill>
                  <a:srgbClr val="000000"/>
                </a:solidFill>
                <a:latin typeface="Arial"/>
              </a:rPr>
              <a:t>Seventh Outline Level</a:t>
            </a:r>
            <a:endParaRPr b="0" lang="es-E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0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s-ES" sz="1400" spc="-1" strike="noStrike">
                <a:solidFill>
                  <a:srgbClr val="000000"/>
                </a:solidFill>
                <a:latin typeface="Arial"/>
              </a:rPr>
              <a:t>Click to edit the title text format</a:t>
            </a:r>
            <a:endParaRPr b="0" lang="es-ES" sz="1400" spc="-1" strike="noStrike">
              <a:solidFill>
                <a:srgbClr val="000000"/>
              </a:solidFill>
              <a:latin typeface="Arial"/>
            </a:endParaRPr>
          </a:p>
        </p:txBody>
      </p:sp>
      <p:sp>
        <p:nvSpPr>
          <p:cNvPr id="108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3168000" y="1663200"/>
            <a:ext cx="2807640" cy="755280"/>
          </a:xfrm>
          <a:prstGeom prst="rect">
            <a:avLst/>
          </a:prstGeom>
          <a:noFill/>
          <a:ln w="0">
            <a:noFill/>
          </a:ln>
        </p:spPr>
        <p:txBody>
          <a:bodyPr lIns="0" rIns="0" tIns="0" bIns="0" anchor="b">
            <a:noAutofit/>
          </a:bodyPr>
          <a:p>
            <a:r>
              <a:rPr b="0" lang="es-ES" sz="5000" spc="-1" strike="noStrike">
                <a:solidFill>
                  <a:srgbClr val="000000"/>
                </a:solidFill>
                <a:latin typeface="Arial"/>
              </a:rPr>
              <a:t>Click to edit the title text format</a:t>
            </a:r>
            <a:endParaRPr b="0" lang="es-ES" sz="5000" spc="-1" strike="noStrike">
              <a:solidFill>
                <a:srgbClr val="000000"/>
              </a:solidFill>
              <a:latin typeface="Arial"/>
            </a:endParaRPr>
          </a:p>
        </p:txBody>
      </p:sp>
      <p:sp>
        <p:nvSpPr>
          <p:cNvPr id="78" name="PlaceHolder 2"/>
          <p:cNvSpPr>
            <a:spLocks noGrp="1"/>
          </p:cNvSpPr>
          <p:nvPr>
            <p:ph type="body"/>
          </p:nvPr>
        </p:nvSpPr>
        <p:spPr>
          <a:xfrm>
            <a:off x="2830680" y="2648160"/>
            <a:ext cx="3481920" cy="831960"/>
          </a:xfrm>
          <a:prstGeom prst="rect">
            <a:avLst/>
          </a:prstGeom>
          <a:noFill/>
          <a:ln w="0">
            <a:noFill/>
          </a:ln>
        </p:spPr>
        <p:txBody>
          <a:bodyPr lIns="0" rIns="0" tIns="0" bIns="0" anchor="t">
            <a:noAutofit/>
          </a:bodyPr>
          <a:p>
            <a:pPr marL="432000" indent="-324000">
              <a:spcBef>
                <a:spcPts val="1417"/>
              </a:spcBef>
              <a:buClr>
                <a:srgbClr val="ffffff"/>
              </a:buClr>
              <a:buSzPct val="45000"/>
              <a:buFont typeface="Wingdings" charset="2"/>
              <a:buChar char=""/>
            </a:pPr>
            <a:r>
              <a:rPr b="0" lang="es-ES" sz="1600" spc="-1" strike="noStrike">
                <a:solidFill>
                  <a:srgbClr val="000000"/>
                </a:solidFill>
                <a:latin typeface="Arial"/>
              </a:rPr>
              <a:t>Click to edit the outline text format</a:t>
            </a:r>
            <a:endParaRPr b="0" lang="es-ES" sz="16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600" spc="-1" strike="noStrike">
                <a:solidFill>
                  <a:srgbClr val="000000"/>
                </a:solidFill>
                <a:latin typeface="Arial"/>
              </a:rPr>
              <a:t>Second Outline Level</a:t>
            </a:r>
            <a:endParaRPr b="0" lang="es-ES" sz="16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600" spc="-1" strike="noStrike">
                <a:solidFill>
                  <a:srgbClr val="000000"/>
                </a:solidFill>
                <a:latin typeface="Arial"/>
              </a:rPr>
              <a:t>Third Outline Level</a:t>
            </a:r>
            <a:endParaRPr b="0" lang="es-ES" sz="16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600" spc="-1" strike="noStrike">
                <a:solidFill>
                  <a:srgbClr val="000000"/>
                </a:solidFill>
                <a:latin typeface="Arial"/>
              </a:rPr>
              <a:t>Fourth Outline Level</a:t>
            </a:r>
            <a:endParaRPr b="0" lang="es-ES" sz="16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1600" spc="-1" strike="noStrike">
                <a:solidFill>
                  <a:srgbClr val="000000"/>
                </a:solidFill>
                <a:latin typeface="Arial"/>
              </a:rPr>
              <a:t>Fifth Outline Level</a:t>
            </a:r>
            <a:endParaRPr b="0" lang="es-ES" sz="16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1600" spc="-1" strike="noStrike">
                <a:solidFill>
                  <a:srgbClr val="000000"/>
                </a:solidFill>
                <a:latin typeface="Arial"/>
              </a:rPr>
              <a:t>Sixth Outline Level</a:t>
            </a:r>
            <a:endParaRPr b="0" lang="es-ES" sz="16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1600" spc="-1" strike="noStrike">
                <a:solidFill>
                  <a:srgbClr val="000000"/>
                </a:solidFill>
                <a:latin typeface="Arial"/>
              </a:rPr>
              <a:t>Seventh Outline Level</a:t>
            </a:r>
            <a:endParaRPr b="0" lang="es-E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626"/>
        </a:solid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720000" y="540000"/>
            <a:ext cx="338652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116" name="PlaceHolder 2"/>
          <p:cNvSpPr>
            <a:spLocks noGrp="1"/>
          </p:cNvSpPr>
          <p:nvPr>
            <p:ph type="title"/>
          </p:nvPr>
        </p:nvSpPr>
        <p:spPr>
          <a:xfrm>
            <a:off x="5711400" y="1757880"/>
            <a:ext cx="2108520" cy="355320"/>
          </a:xfrm>
          <a:prstGeom prst="rect">
            <a:avLst/>
          </a:prstGeom>
          <a:noFill/>
          <a:ln w="0">
            <a:noFill/>
          </a:ln>
        </p:spPr>
        <p:txBody>
          <a:bodyPr lIns="0" rIns="0" tIns="0" bIns="0" anchor="t">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117" name="PlaceHolder 3"/>
          <p:cNvSpPr>
            <a:spLocks noGrp="1"/>
          </p:cNvSpPr>
          <p:nvPr>
            <p:ph type="title"/>
          </p:nvPr>
        </p:nvSpPr>
        <p:spPr>
          <a:xfrm>
            <a:off x="5711400" y="2115360"/>
            <a:ext cx="2108520" cy="47736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118" name="PlaceHolder 4"/>
          <p:cNvSpPr>
            <a:spLocks noGrp="1"/>
          </p:cNvSpPr>
          <p:nvPr>
            <p:ph type="title"/>
          </p:nvPr>
        </p:nvSpPr>
        <p:spPr>
          <a:xfrm>
            <a:off x="4893120" y="1962000"/>
            <a:ext cx="690120" cy="395640"/>
          </a:xfrm>
          <a:prstGeom prst="rect">
            <a:avLst/>
          </a:prstGeom>
          <a:noFill/>
          <a:ln w="0">
            <a:noFill/>
          </a:ln>
        </p:spPr>
        <p:txBody>
          <a:bodyPr lIns="0" rIns="0" tIns="0" bIns="0" anchor="ctr">
            <a:noAutofit/>
          </a:bodyPr>
          <a:p>
            <a:pPr algn="ctr">
              <a:lnSpc>
                <a:spcPct val="100000"/>
              </a:lnSpc>
              <a:buNone/>
            </a:pPr>
            <a:r>
              <a:rPr b="0" lang="es-ES" sz="2400" spc="-1" strike="noStrike">
                <a:solidFill>
                  <a:srgbClr val="20c8c8"/>
                </a:solidFill>
                <a:latin typeface="Lexend Deca"/>
                <a:ea typeface="Lexend Deca"/>
              </a:rPr>
              <a:t>xx%</a:t>
            </a:r>
            <a:endParaRPr b="0" lang="es-ES" sz="2400" spc="-1" strike="noStrike">
              <a:solidFill>
                <a:srgbClr val="000000"/>
              </a:solidFill>
              <a:latin typeface="Arial"/>
            </a:endParaRPr>
          </a:p>
        </p:txBody>
      </p:sp>
      <p:sp>
        <p:nvSpPr>
          <p:cNvPr id="119" name="PlaceHolder 5"/>
          <p:cNvSpPr>
            <a:spLocks noGrp="1"/>
          </p:cNvSpPr>
          <p:nvPr>
            <p:ph type="title"/>
          </p:nvPr>
        </p:nvSpPr>
        <p:spPr>
          <a:xfrm>
            <a:off x="5711400" y="3227760"/>
            <a:ext cx="2108520" cy="355320"/>
          </a:xfrm>
          <a:prstGeom prst="rect">
            <a:avLst/>
          </a:prstGeom>
          <a:noFill/>
          <a:ln w="0">
            <a:noFill/>
          </a:ln>
        </p:spPr>
        <p:txBody>
          <a:bodyPr lIns="0" rIns="0" tIns="0" bIns="0" anchor="t">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120" name="PlaceHolder 6"/>
          <p:cNvSpPr>
            <a:spLocks noGrp="1"/>
          </p:cNvSpPr>
          <p:nvPr>
            <p:ph type="title"/>
          </p:nvPr>
        </p:nvSpPr>
        <p:spPr>
          <a:xfrm>
            <a:off x="5711400" y="3603600"/>
            <a:ext cx="2108520" cy="47736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121" name="PlaceHolder 7"/>
          <p:cNvSpPr>
            <a:spLocks noGrp="1"/>
          </p:cNvSpPr>
          <p:nvPr>
            <p:ph type="title"/>
          </p:nvPr>
        </p:nvSpPr>
        <p:spPr>
          <a:xfrm>
            <a:off x="4893120" y="3448800"/>
            <a:ext cx="690120" cy="395640"/>
          </a:xfrm>
          <a:prstGeom prst="rect">
            <a:avLst/>
          </a:prstGeom>
          <a:noFill/>
          <a:ln w="0">
            <a:noFill/>
          </a:ln>
        </p:spPr>
        <p:txBody>
          <a:bodyPr lIns="0" rIns="0" tIns="0" bIns="0" anchor="ctr">
            <a:noAutofit/>
          </a:bodyPr>
          <a:p>
            <a:pPr algn="ctr">
              <a:lnSpc>
                <a:spcPct val="100000"/>
              </a:lnSpc>
              <a:buNone/>
            </a:pPr>
            <a:r>
              <a:rPr b="0" lang="es-ES" sz="2400" spc="-1" strike="noStrike">
                <a:solidFill>
                  <a:srgbClr val="20c8c8"/>
                </a:solidFill>
                <a:latin typeface="Lexend Deca"/>
                <a:ea typeface="Lexend Deca"/>
              </a:rPr>
              <a:t>xx%</a:t>
            </a:r>
            <a:endParaRPr b="0" lang="es-ES" sz="2400" spc="-1" strike="noStrike">
              <a:solidFill>
                <a:srgbClr val="000000"/>
              </a:solidFill>
              <a:latin typeface="Arial"/>
            </a:endParaRPr>
          </a:p>
        </p:txBody>
      </p:sp>
      <p:sp>
        <p:nvSpPr>
          <p:cNvPr id="122" name="PlaceHolder 8"/>
          <p:cNvSpPr>
            <a:spLocks noGrp="1"/>
          </p:cNvSpPr>
          <p:nvPr>
            <p:ph type="title"/>
          </p:nvPr>
        </p:nvSpPr>
        <p:spPr>
          <a:xfrm>
            <a:off x="2144520" y="1757880"/>
            <a:ext cx="2155320" cy="355320"/>
          </a:xfrm>
          <a:prstGeom prst="rect">
            <a:avLst/>
          </a:prstGeom>
          <a:noFill/>
          <a:ln w="0">
            <a:noFill/>
          </a:ln>
        </p:spPr>
        <p:txBody>
          <a:bodyPr lIns="0" rIns="0" tIns="0" bIns="0" anchor="t">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123" name="PlaceHolder 9"/>
          <p:cNvSpPr>
            <a:spLocks noGrp="1"/>
          </p:cNvSpPr>
          <p:nvPr>
            <p:ph type="title"/>
          </p:nvPr>
        </p:nvSpPr>
        <p:spPr>
          <a:xfrm>
            <a:off x="2144520" y="2133720"/>
            <a:ext cx="2155320" cy="47736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124" name="PlaceHolder 10"/>
          <p:cNvSpPr>
            <a:spLocks noGrp="1"/>
          </p:cNvSpPr>
          <p:nvPr>
            <p:ph type="title"/>
          </p:nvPr>
        </p:nvSpPr>
        <p:spPr>
          <a:xfrm>
            <a:off x="1323360" y="1962000"/>
            <a:ext cx="690120" cy="395640"/>
          </a:xfrm>
          <a:prstGeom prst="rect">
            <a:avLst/>
          </a:prstGeom>
          <a:noFill/>
          <a:ln w="0">
            <a:noFill/>
          </a:ln>
        </p:spPr>
        <p:txBody>
          <a:bodyPr lIns="0" rIns="0" tIns="0" bIns="0" anchor="ctr">
            <a:noAutofit/>
          </a:bodyPr>
          <a:p>
            <a:pPr algn="ctr">
              <a:lnSpc>
                <a:spcPct val="100000"/>
              </a:lnSpc>
              <a:buNone/>
            </a:pPr>
            <a:r>
              <a:rPr b="0" lang="es-ES" sz="2400" spc="-1" strike="noStrike">
                <a:solidFill>
                  <a:srgbClr val="20c8c8"/>
                </a:solidFill>
                <a:latin typeface="Lexend Deca"/>
                <a:ea typeface="Lexend Deca"/>
              </a:rPr>
              <a:t>xx%</a:t>
            </a:r>
            <a:endParaRPr b="0" lang="es-ES" sz="2400" spc="-1" strike="noStrike">
              <a:solidFill>
                <a:srgbClr val="000000"/>
              </a:solidFill>
              <a:latin typeface="Arial"/>
            </a:endParaRPr>
          </a:p>
        </p:txBody>
      </p:sp>
      <p:sp>
        <p:nvSpPr>
          <p:cNvPr id="125" name="PlaceHolder 11"/>
          <p:cNvSpPr>
            <a:spLocks noGrp="1"/>
          </p:cNvSpPr>
          <p:nvPr>
            <p:ph type="title"/>
          </p:nvPr>
        </p:nvSpPr>
        <p:spPr>
          <a:xfrm>
            <a:off x="2144520" y="3207600"/>
            <a:ext cx="2108520" cy="395640"/>
          </a:xfrm>
          <a:prstGeom prst="rect">
            <a:avLst/>
          </a:prstGeom>
          <a:noFill/>
          <a:ln w="0">
            <a:noFill/>
          </a:ln>
        </p:spPr>
        <p:txBody>
          <a:bodyPr lIns="0" rIns="0" tIns="0" bIns="0" anchor="t">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126" name="PlaceHolder 12"/>
          <p:cNvSpPr>
            <a:spLocks noGrp="1"/>
          </p:cNvSpPr>
          <p:nvPr>
            <p:ph type="title"/>
          </p:nvPr>
        </p:nvSpPr>
        <p:spPr>
          <a:xfrm>
            <a:off x="2144520" y="3603600"/>
            <a:ext cx="2108520" cy="47736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127" name="PlaceHolder 13"/>
          <p:cNvSpPr>
            <a:spLocks noGrp="1"/>
          </p:cNvSpPr>
          <p:nvPr>
            <p:ph type="title"/>
          </p:nvPr>
        </p:nvSpPr>
        <p:spPr>
          <a:xfrm>
            <a:off x="1323360" y="3448800"/>
            <a:ext cx="690120" cy="395640"/>
          </a:xfrm>
          <a:prstGeom prst="rect">
            <a:avLst/>
          </a:prstGeom>
          <a:noFill/>
          <a:ln w="0">
            <a:noFill/>
          </a:ln>
        </p:spPr>
        <p:txBody>
          <a:bodyPr lIns="0" rIns="0" tIns="0" bIns="0" anchor="ctr">
            <a:noAutofit/>
          </a:bodyPr>
          <a:p>
            <a:pPr algn="ctr">
              <a:lnSpc>
                <a:spcPct val="100000"/>
              </a:lnSpc>
              <a:buNone/>
            </a:pPr>
            <a:r>
              <a:rPr b="0" lang="es-ES" sz="2400" spc="-1" strike="noStrike">
                <a:solidFill>
                  <a:srgbClr val="20c8c8"/>
                </a:solidFill>
                <a:latin typeface="Lexend Deca"/>
                <a:ea typeface="Lexend Deca"/>
              </a:rPr>
              <a:t>xx%</a:t>
            </a:r>
            <a:endParaRPr b="0" lang="es-ES" sz="2400" spc="-1" strike="noStrike">
              <a:solidFill>
                <a:srgbClr val="000000"/>
              </a:solidFill>
              <a:latin typeface="Arial"/>
            </a:endParaRPr>
          </a:p>
        </p:txBody>
      </p:sp>
      <p:sp>
        <p:nvSpPr>
          <p:cNvPr id="128" name="PlaceHolder 14"/>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1185480" y="1707120"/>
            <a:ext cx="338652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166" name="PlaceHolder 2"/>
          <p:cNvSpPr>
            <a:spLocks noGrp="1"/>
          </p:cNvSpPr>
          <p:nvPr>
            <p:ph type="title"/>
          </p:nvPr>
        </p:nvSpPr>
        <p:spPr>
          <a:xfrm>
            <a:off x="1185480" y="2394360"/>
            <a:ext cx="3053520" cy="1041480"/>
          </a:xfrm>
          <a:prstGeom prst="rect">
            <a:avLst/>
          </a:prstGeom>
          <a:noFill/>
          <a:ln w="0">
            <a:noFill/>
          </a:ln>
        </p:spPr>
        <p:txBody>
          <a:bodyPr lIns="0" rIns="0" tIns="0" bIns="0" anchor="t">
            <a:noAutofit/>
          </a:bodyPr>
          <a:p>
            <a:r>
              <a:rPr b="0" lang="es-ES" sz="1600" spc="-1" strike="noStrike">
                <a:solidFill>
                  <a:srgbClr val="000000"/>
                </a:solidFill>
                <a:latin typeface="Arial"/>
              </a:rPr>
              <a:t>Click to edit the title text format</a:t>
            </a:r>
            <a:endParaRPr b="0" lang="es-ES" sz="1600" spc="-1" strike="noStrike">
              <a:solidFill>
                <a:srgbClr val="000000"/>
              </a:solidFill>
              <a:latin typeface="Arial"/>
            </a:endParaRPr>
          </a:p>
        </p:txBody>
      </p:sp>
      <p:sp>
        <p:nvSpPr>
          <p:cNvPr id="16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4800960" y="3111480"/>
            <a:ext cx="3157560" cy="344520"/>
          </a:xfrm>
          <a:prstGeom prst="rect">
            <a:avLst/>
          </a:prstGeom>
          <a:noFill/>
          <a:ln w="0">
            <a:noFill/>
          </a:ln>
        </p:spPr>
        <p:txBody>
          <a:bodyPr lIns="0" rIns="0" tIns="0" bIns="0" anchor="t">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205" name="PlaceHolder 2"/>
          <p:cNvSpPr>
            <a:spLocks noGrp="1"/>
          </p:cNvSpPr>
          <p:nvPr>
            <p:ph type="title"/>
          </p:nvPr>
        </p:nvSpPr>
        <p:spPr>
          <a:xfrm>
            <a:off x="4800960" y="1686960"/>
            <a:ext cx="3157560" cy="1256040"/>
          </a:xfrm>
          <a:prstGeom prst="rect">
            <a:avLst/>
          </a:prstGeom>
          <a:noFill/>
          <a:ln w="0">
            <a:noFill/>
          </a:ln>
        </p:spPr>
        <p:txBody>
          <a:bodyPr lIns="0" rIns="0" tIns="0" bIns="0" anchor="t">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20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3" name="PlaceHolder 1"/>
          <p:cNvSpPr>
            <a:spLocks noGrp="1"/>
          </p:cNvSpPr>
          <p:nvPr>
            <p:ph type="title"/>
          </p:nvPr>
        </p:nvSpPr>
        <p:spPr>
          <a:xfrm>
            <a:off x="2737440" y="2133000"/>
            <a:ext cx="3668760" cy="1482120"/>
          </a:xfrm>
          <a:prstGeom prst="rect">
            <a:avLst/>
          </a:prstGeom>
          <a:noFill/>
          <a:ln w="0">
            <a:noFill/>
          </a:ln>
        </p:spPr>
        <p:txBody>
          <a:bodyPr lIns="0" rIns="0" tIns="0" bIns="0" anchor="ctr">
            <a:noAutofit/>
          </a:bodyPr>
          <a:p>
            <a:r>
              <a:rPr b="0" lang="es-ES" sz="5000" spc="-1" strike="noStrike">
                <a:solidFill>
                  <a:srgbClr val="000000"/>
                </a:solidFill>
                <a:latin typeface="Arial"/>
              </a:rPr>
              <a:t>Click to edit the title text format</a:t>
            </a:r>
            <a:endParaRPr b="0" lang="es-ES" sz="5000" spc="-1" strike="noStrike">
              <a:solidFill>
                <a:srgbClr val="000000"/>
              </a:solidFill>
              <a:latin typeface="Arial"/>
            </a:endParaRPr>
          </a:p>
        </p:txBody>
      </p:sp>
      <p:sp>
        <p:nvSpPr>
          <p:cNvPr id="244" name="PlaceHolder 2"/>
          <p:cNvSpPr>
            <a:spLocks noGrp="1"/>
          </p:cNvSpPr>
          <p:nvPr>
            <p:ph type="title"/>
          </p:nvPr>
        </p:nvSpPr>
        <p:spPr>
          <a:xfrm>
            <a:off x="3677040" y="912960"/>
            <a:ext cx="1789920" cy="892800"/>
          </a:xfrm>
          <a:prstGeom prst="rect">
            <a:avLst/>
          </a:prstGeom>
          <a:noFill/>
          <a:ln w="0">
            <a:noFill/>
          </a:ln>
        </p:spPr>
        <p:txBody>
          <a:bodyPr lIns="0" rIns="0" tIns="0" bIns="0" anchor="ctr">
            <a:noAutofit/>
          </a:bodyPr>
          <a:p>
            <a:pPr algn="ctr">
              <a:lnSpc>
                <a:spcPct val="100000"/>
              </a:lnSpc>
              <a:buNone/>
            </a:pPr>
            <a:r>
              <a:rPr b="1" lang="es-ES" sz="5000" spc="-1" strike="noStrike">
                <a:solidFill>
                  <a:srgbClr val="20c8c8"/>
                </a:solidFill>
                <a:latin typeface="Lexend Deca"/>
                <a:ea typeface="Lexend Deca"/>
              </a:rPr>
              <a:t>xx%</a:t>
            </a:r>
            <a:endParaRPr b="0" lang="es-ES" sz="5000" spc="-1" strike="noStrike">
              <a:solidFill>
                <a:srgbClr val="000000"/>
              </a:solidFill>
              <a:latin typeface="Arial"/>
            </a:endParaRPr>
          </a:p>
        </p:txBody>
      </p:sp>
      <p:sp>
        <p:nvSpPr>
          <p:cNvPr id="24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ES" sz="1400" spc="-1" strike="noStrike">
                <a:solidFill>
                  <a:srgbClr val="000000"/>
                </a:solidFill>
                <a:latin typeface="Arial"/>
              </a:rPr>
              <a:t>Click to edit the outline text format</a:t>
            </a:r>
            <a:endParaRPr b="0" lang="es-E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400" spc="-1" strike="noStrike">
                <a:solidFill>
                  <a:srgbClr val="000000"/>
                </a:solidFill>
                <a:latin typeface="Arial"/>
              </a:rPr>
              <a:t>Second Outline Level</a:t>
            </a:r>
            <a:endParaRPr b="0" lang="es-E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400" spc="-1" strike="noStrike">
                <a:solidFill>
                  <a:srgbClr val="000000"/>
                </a:solidFill>
                <a:latin typeface="Arial"/>
              </a:rPr>
              <a:t>Third Outline Level</a:t>
            </a:r>
            <a:endParaRPr b="0" lang="es-E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400" spc="-1" strike="noStrike">
                <a:solidFill>
                  <a:srgbClr val="000000"/>
                </a:solidFill>
                <a:latin typeface="Arial"/>
              </a:rPr>
              <a:t>Fourth Outline Level</a:t>
            </a:r>
            <a:endParaRPr b="0" lang="es-E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2000" spc="-1" strike="noStrike">
                <a:solidFill>
                  <a:srgbClr val="000000"/>
                </a:solidFill>
                <a:latin typeface="Arial"/>
              </a:rPr>
              <a:t>Fifth Outline Level</a:t>
            </a:r>
            <a:endParaRPr b="0" lang="es-E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2000" spc="-1" strike="noStrike">
                <a:solidFill>
                  <a:srgbClr val="000000"/>
                </a:solidFill>
                <a:latin typeface="Arial"/>
              </a:rPr>
              <a:t>Sixth Outline Level</a:t>
            </a:r>
            <a:endParaRPr b="0" lang="es-E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2000" spc="-1" strike="noStrike">
                <a:solidFill>
                  <a:srgbClr val="000000"/>
                </a:solidFill>
                <a:latin typeface="Arial"/>
              </a:rPr>
              <a:t>Seventh Outline Level</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82" name="PlaceHolder 1"/>
          <p:cNvSpPr>
            <a:spLocks noGrp="1"/>
          </p:cNvSpPr>
          <p:nvPr>
            <p:ph type="title"/>
          </p:nvPr>
        </p:nvSpPr>
        <p:spPr>
          <a:xfrm>
            <a:off x="720000" y="540000"/>
            <a:ext cx="338652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283" name="PlaceHolder 2"/>
          <p:cNvSpPr>
            <a:spLocks noGrp="1"/>
          </p:cNvSpPr>
          <p:nvPr>
            <p:ph type="body"/>
          </p:nvPr>
        </p:nvSpPr>
        <p:spPr>
          <a:xfrm>
            <a:off x="720000" y="1968840"/>
            <a:ext cx="6392160" cy="2599560"/>
          </a:xfrm>
          <a:prstGeom prst="rect">
            <a:avLst/>
          </a:prstGeom>
          <a:noFill/>
          <a:ln w="0">
            <a:noFill/>
          </a:ln>
        </p:spPr>
        <p:txBody>
          <a:bodyPr lIns="0" rIns="0" tIns="0" bIns="0" anchor="ctr">
            <a:noAutofit/>
          </a:bodyPr>
          <a:p>
            <a:pPr marL="432000" indent="-324000">
              <a:spcBef>
                <a:spcPts val="1417"/>
              </a:spcBef>
              <a:buClr>
                <a:srgbClr val="ffffff"/>
              </a:buClr>
              <a:buSzPct val="45000"/>
              <a:buFont typeface="Wingdings" charset="2"/>
              <a:buChar char=""/>
            </a:pPr>
            <a:r>
              <a:rPr b="0" lang="es-ES" sz="1600" spc="-1" strike="noStrike">
                <a:solidFill>
                  <a:srgbClr val="000000"/>
                </a:solidFill>
                <a:latin typeface="Arial"/>
              </a:rPr>
              <a:t>Click to edit the outline text format</a:t>
            </a:r>
            <a:endParaRPr b="0" lang="es-ES" sz="16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600" spc="-1" strike="noStrike">
                <a:solidFill>
                  <a:srgbClr val="000000"/>
                </a:solidFill>
                <a:latin typeface="Arial"/>
              </a:rPr>
              <a:t>Second Outline Level</a:t>
            </a:r>
            <a:endParaRPr b="0" lang="es-ES" sz="16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600" spc="-1" strike="noStrike">
                <a:solidFill>
                  <a:srgbClr val="000000"/>
                </a:solidFill>
                <a:latin typeface="Arial"/>
              </a:rPr>
              <a:t>Third Outline Level</a:t>
            </a:r>
            <a:endParaRPr b="0" lang="es-ES" sz="16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600" spc="-1" strike="noStrike">
                <a:solidFill>
                  <a:srgbClr val="000000"/>
                </a:solidFill>
                <a:latin typeface="Arial"/>
              </a:rPr>
              <a:t>Fourth Outline Level</a:t>
            </a:r>
            <a:endParaRPr b="0" lang="es-ES" sz="16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1600" spc="-1" strike="noStrike">
                <a:solidFill>
                  <a:srgbClr val="000000"/>
                </a:solidFill>
                <a:latin typeface="Arial"/>
              </a:rPr>
              <a:t>Fifth Outline Level</a:t>
            </a:r>
            <a:endParaRPr b="0" lang="es-ES" sz="16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1600" spc="-1" strike="noStrike">
                <a:solidFill>
                  <a:srgbClr val="000000"/>
                </a:solidFill>
                <a:latin typeface="Arial"/>
              </a:rPr>
              <a:t>Sixth Outline Level</a:t>
            </a:r>
            <a:endParaRPr b="0" lang="es-ES" sz="16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1600" spc="-1" strike="noStrike">
                <a:solidFill>
                  <a:srgbClr val="000000"/>
                </a:solidFill>
                <a:latin typeface="Arial"/>
              </a:rPr>
              <a:t>Seventh Outline Level</a:t>
            </a:r>
            <a:endParaRPr b="0" lang="es-E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20" name="PlaceHolder 1"/>
          <p:cNvSpPr>
            <a:spLocks noGrp="1"/>
          </p:cNvSpPr>
          <p:nvPr>
            <p:ph type="title"/>
          </p:nvPr>
        </p:nvSpPr>
        <p:spPr>
          <a:xfrm>
            <a:off x="720000" y="540000"/>
            <a:ext cx="3951000" cy="477360"/>
          </a:xfrm>
          <a:prstGeom prst="rect">
            <a:avLst/>
          </a:prstGeom>
          <a:noFill/>
          <a:ln w="0">
            <a:noFill/>
          </a:ln>
        </p:spPr>
        <p:txBody>
          <a:bodyPr lIns="0" rIns="0" tIns="0" bIns="0" anchor="t">
            <a:noAutofit/>
          </a:bodyPr>
          <a:p>
            <a:r>
              <a:rPr b="0" lang="es-ES" sz="3000" spc="-1" strike="noStrike">
                <a:solidFill>
                  <a:srgbClr val="000000"/>
                </a:solidFill>
                <a:latin typeface="Arial"/>
              </a:rPr>
              <a:t>Click to edit the title text format</a:t>
            </a:r>
            <a:endParaRPr b="0" lang="es-ES" sz="3000" spc="-1" strike="noStrike">
              <a:solidFill>
                <a:srgbClr val="000000"/>
              </a:solidFill>
              <a:latin typeface="Arial"/>
            </a:endParaRPr>
          </a:p>
        </p:txBody>
      </p:sp>
      <p:sp>
        <p:nvSpPr>
          <p:cNvPr id="321" name="PlaceHolder 2"/>
          <p:cNvSpPr>
            <a:spLocks noGrp="1"/>
          </p:cNvSpPr>
          <p:nvPr>
            <p:ph type="body"/>
          </p:nvPr>
        </p:nvSpPr>
        <p:spPr>
          <a:xfrm>
            <a:off x="946080" y="3533040"/>
            <a:ext cx="3139200" cy="1069920"/>
          </a:xfrm>
          <a:prstGeom prst="rect">
            <a:avLst/>
          </a:prstGeom>
          <a:noFill/>
          <a:ln w="0">
            <a:noFill/>
          </a:ln>
        </p:spPr>
        <p:txBody>
          <a:bodyPr lIns="0" rIns="0" tIns="0" bIns="0" anchor="t">
            <a:noAutofit/>
          </a:bodyPr>
          <a:p>
            <a:pPr marL="432000" indent="-324000">
              <a:spcBef>
                <a:spcPts val="1417"/>
              </a:spcBef>
              <a:buClr>
                <a:srgbClr val="ffffff"/>
              </a:buClr>
              <a:buSzPct val="45000"/>
              <a:buFont typeface="Wingdings" charset="2"/>
              <a:buChar char=""/>
            </a:pPr>
            <a:r>
              <a:rPr b="0" lang="es-ES" sz="1600" spc="-1" strike="noStrike">
                <a:solidFill>
                  <a:srgbClr val="000000"/>
                </a:solidFill>
                <a:latin typeface="Arial"/>
              </a:rPr>
              <a:t>Click to edit the outline text format</a:t>
            </a:r>
            <a:endParaRPr b="0" lang="es-ES" sz="16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600" spc="-1" strike="noStrike">
                <a:solidFill>
                  <a:srgbClr val="000000"/>
                </a:solidFill>
                <a:latin typeface="Arial"/>
              </a:rPr>
              <a:t>Second Outline Level</a:t>
            </a:r>
            <a:endParaRPr b="0" lang="es-ES" sz="16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600" spc="-1" strike="noStrike">
                <a:solidFill>
                  <a:srgbClr val="000000"/>
                </a:solidFill>
                <a:latin typeface="Arial"/>
              </a:rPr>
              <a:t>Third Outline Level</a:t>
            </a:r>
            <a:endParaRPr b="0" lang="es-ES" sz="16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600" spc="-1" strike="noStrike">
                <a:solidFill>
                  <a:srgbClr val="000000"/>
                </a:solidFill>
                <a:latin typeface="Arial"/>
              </a:rPr>
              <a:t>Fourth Outline Level</a:t>
            </a:r>
            <a:endParaRPr b="0" lang="es-ES" sz="16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1600" spc="-1" strike="noStrike">
                <a:solidFill>
                  <a:srgbClr val="000000"/>
                </a:solidFill>
                <a:latin typeface="Arial"/>
              </a:rPr>
              <a:t>Fifth Outline Level</a:t>
            </a:r>
            <a:endParaRPr b="0" lang="es-ES" sz="16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1600" spc="-1" strike="noStrike">
                <a:solidFill>
                  <a:srgbClr val="000000"/>
                </a:solidFill>
                <a:latin typeface="Arial"/>
              </a:rPr>
              <a:t>Sixth Outline Level</a:t>
            </a:r>
            <a:endParaRPr b="0" lang="es-ES" sz="16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1600" spc="-1" strike="noStrike">
                <a:solidFill>
                  <a:srgbClr val="000000"/>
                </a:solidFill>
                <a:latin typeface="Arial"/>
              </a:rPr>
              <a:t>Seventh Outline Level</a:t>
            </a:r>
            <a:endParaRPr b="0" lang="es-ES" sz="1600" spc="-1" strike="noStrike">
              <a:solidFill>
                <a:srgbClr val="000000"/>
              </a:solidFill>
              <a:latin typeface="Arial"/>
            </a:endParaRPr>
          </a:p>
        </p:txBody>
      </p:sp>
      <p:sp>
        <p:nvSpPr>
          <p:cNvPr id="322" name="PlaceHolder 3"/>
          <p:cNvSpPr>
            <a:spLocks noGrp="1"/>
          </p:cNvSpPr>
          <p:nvPr>
            <p:ph type="body"/>
          </p:nvPr>
        </p:nvSpPr>
        <p:spPr>
          <a:xfrm>
            <a:off x="5058360" y="3533040"/>
            <a:ext cx="3139200" cy="1069920"/>
          </a:xfrm>
          <a:prstGeom prst="rect">
            <a:avLst/>
          </a:prstGeom>
          <a:noFill/>
          <a:ln w="0">
            <a:noFill/>
          </a:ln>
        </p:spPr>
        <p:txBody>
          <a:bodyPr lIns="0" rIns="0" tIns="0" bIns="0" anchor="t">
            <a:noAutofit/>
          </a:bodyPr>
          <a:p>
            <a:pPr marL="432000" indent="-324000">
              <a:spcBef>
                <a:spcPts val="1417"/>
              </a:spcBef>
              <a:buClr>
                <a:srgbClr val="ffffff"/>
              </a:buClr>
              <a:buSzPct val="45000"/>
              <a:buFont typeface="Wingdings" charset="2"/>
              <a:buChar char=""/>
            </a:pPr>
            <a:r>
              <a:rPr b="0" lang="es-ES" sz="1600" spc="-1" strike="noStrike">
                <a:solidFill>
                  <a:srgbClr val="000000"/>
                </a:solidFill>
                <a:latin typeface="Arial"/>
              </a:rPr>
              <a:t>Click to edit the outline text format</a:t>
            </a:r>
            <a:endParaRPr b="0" lang="es-ES" sz="16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ES" sz="1600" spc="-1" strike="noStrike">
                <a:solidFill>
                  <a:srgbClr val="000000"/>
                </a:solidFill>
                <a:latin typeface="Arial"/>
              </a:rPr>
              <a:t>Second Outline Level</a:t>
            </a:r>
            <a:endParaRPr b="0" lang="es-ES" sz="16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ES" sz="1600" spc="-1" strike="noStrike">
                <a:solidFill>
                  <a:srgbClr val="000000"/>
                </a:solidFill>
                <a:latin typeface="Arial"/>
              </a:rPr>
              <a:t>Third Outline Level</a:t>
            </a:r>
            <a:endParaRPr b="0" lang="es-ES" sz="16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ES" sz="1600" spc="-1" strike="noStrike">
                <a:solidFill>
                  <a:srgbClr val="000000"/>
                </a:solidFill>
                <a:latin typeface="Arial"/>
              </a:rPr>
              <a:t>Fourth Outline Level</a:t>
            </a:r>
            <a:endParaRPr b="0" lang="es-ES" sz="16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ES" sz="1600" spc="-1" strike="noStrike">
                <a:solidFill>
                  <a:srgbClr val="000000"/>
                </a:solidFill>
                <a:latin typeface="Arial"/>
              </a:rPr>
              <a:t>Fifth Outline Level</a:t>
            </a:r>
            <a:endParaRPr b="0" lang="es-ES" sz="16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ES" sz="1600" spc="-1" strike="noStrike">
                <a:solidFill>
                  <a:srgbClr val="000000"/>
                </a:solidFill>
                <a:latin typeface="Arial"/>
              </a:rPr>
              <a:t>Sixth Outline Level</a:t>
            </a:r>
            <a:endParaRPr b="0" lang="es-ES" sz="16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ES" sz="1600" spc="-1" strike="noStrike">
                <a:solidFill>
                  <a:srgbClr val="000000"/>
                </a:solidFill>
                <a:latin typeface="Arial"/>
              </a:rPr>
              <a:t>Seventh Outline Level</a:t>
            </a:r>
            <a:endParaRPr b="0" lang="es-ES" sz="1600" spc="-1" strike="noStrike">
              <a:solidFill>
                <a:srgbClr val="000000"/>
              </a:solidFill>
              <a:latin typeface="Arial"/>
            </a:endParaRPr>
          </a:p>
        </p:txBody>
      </p:sp>
      <p:sp>
        <p:nvSpPr>
          <p:cNvPr id="323" name="PlaceHolder 4"/>
          <p:cNvSpPr>
            <a:spLocks noGrp="1"/>
          </p:cNvSpPr>
          <p:nvPr>
            <p:ph type="title"/>
          </p:nvPr>
        </p:nvSpPr>
        <p:spPr>
          <a:xfrm>
            <a:off x="6028920" y="3040200"/>
            <a:ext cx="119844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
        <p:nvSpPr>
          <p:cNvPr id="324" name="PlaceHolder 5"/>
          <p:cNvSpPr>
            <a:spLocks noGrp="1"/>
          </p:cNvSpPr>
          <p:nvPr>
            <p:ph type="title"/>
          </p:nvPr>
        </p:nvSpPr>
        <p:spPr>
          <a:xfrm>
            <a:off x="1916280" y="3040200"/>
            <a:ext cx="1198440" cy="340920"/>
          </a:xfrm>
          <a:prstGeom prst="rect">
            <a:avLst/>
          </a:prstGeom>
          <a:noFill/>
          <a:ln w="0">
            <a:noFill/>
          </a:ln>
        </p:spPr>
        <p:txBody>
          <a:bodyPr lIns="0" rIns="0" tIns="0" bIns="0" anchor="ctr">
            <a:noAutofit/>
          </a:bodyPr>
          <a:p>
            <a:r>
              <a:rPr b="0" lang="es-ES" sz="2000" spc="-1" strike="noStrike">
                <a:solidFill>
                  <a:srgbClr val="000000"/>
                </a:solidFill>
                <a:latin typeface="Arial"/>
              </a:rPr>
              <a:t>Click to edit the title text format</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1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21.xml"/>
</Relationships>
</file>

<file path=ppt/slides/_rels/slide12.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16.xml.rels><?xml version="1.0" encoding="UTF-8"?>
<Relationships xmlns="http://schemas.openxmlformats.org/package/2006/relationships"><Relationship Id="rId1" Type="http://schemas.openxmlformats.org/officeDocument/2006/relationships/hyperlink" Target="https://docs.google.com/spreadsheets/d/1w_aWIQcI_C8WBpNZBxhhiRTazSJsWHLpUKqLwmZbzv0/copy" TargetMode="External"/><Relationship Id="rId2" Type="http://schemas.openxmlformats.org/officeDocument/2006/relationships/image" Target="../media/image30.png"/><Relationship Id="rId3" Type="http://schemas.openxmlformats.org/officeDocument/2006/relationships/slideLayout" Target="../slideLayouts/slideLayout18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xml.rels><?xml version="1.0" encoding="UTF-8"?>
<Relationships xmlns="http://schemas.openxmlformats.org/package/2006/relationships"><Relationship Id="rId1" Type="http://schemas.openxmlformats.org/officeDocument/2006/relationships/hyperlink" Target="http://bit.ly/2Tynxth" TargetMode="External"/><Relationship Id="rId2" Type="http://schemas.openxmlformats.org/officeDocument/2006/relationships/hyperlink" Target="http://bit.ly/30B07Gq" TargetMode="External"/><Relationship Id="rId3" Type="http://schemas.openxmlformats.org/officeDocument/2006/relationships/hyperlink" Target="http://bit.ly/33VAFh3" TargetMode="External"/><Relationship Id="rId4" Type="http://schemas.openxmlformats.org/officeDocument/2006/relationships/hyperlink" Target="/ppt/slides/slide34.xml" TargetMode="External"/><Relationship Id="rId5" Type="http://schemas.openxmlformats.org/officeDocument/2006/relationships/hyperlink" Target="/ppt/slides/slide33.xml" TargetMode="External"/><Relationship Id="rId6" Type="http://schemas.openxmlformats.org/officeDocument/2006/relationships/hyperlink" Target="/ppt/slides/slide35.xml" TargetMode="External"/><Relationship Id="rId7" Type="http://schemas.openxmlformats.org/officeDocument/2006/relationships/hyperlink" Target="/ppt/slides/slide36.xml" TargetMode="External"/><Relationship Id="rId8" Type="http://schemas.openxmlformats.org/officeDocument/2006/relationships/hyperlink" Target="/ppt/slides/slide37.xml" TargetMode="External"/><Relationship Id="rId9" Type="http://schemas.openxmlformats.org/officeDocument/2006/relationships/hyperlink" Target="/ppt/slides/slide37.xml" TargetMode="External"/><Relationship Id="rId10" Type="http://schemas.openxmlformats.org/officeDocument/2006/relationships/hyperlink" Target="/ppt/slides/slide38.xml" TargetMode="External"/><Relationship Id="rId11"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2" Type="http://schemas.openxmlformats.org/officeDocument/2006/relationships/hyperlink" Target="/ppt/slides/slide39.xml" TargetMode="External"/><Relationship Id="rId13" Type="http://schemas.openxmlformats.org/officeDocument/2006/relationships/hyperlink" Target="/ppt/slides/slide39.xml" TargetMode="External"/><Relationship Id="rId14" Type="http://schemas.openxmlformats.org/officeDocument/2006/relationships/hyperlink" Target="/ppt/slides/slide45.xml" TargetMode="External"/><Relationship Id="rId1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8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22.xml.rels><?xml version="1.0" encoding="UTF-8"?>
<Relationships xmlns="http://schemas.openxmlformats.org/package/2006/relationships"><Relationship Id="rId1" Type="http://schemas.openxmlformats.org/officeDocument/2006/relationships/hyperlink" Target="https://docs.google.com/spreadsheets/d/1w_aWIQcI_C8WBpNZBxhhiRTazSJsWHLpUKqLwmZbzv0/copy" TargetMode="External"/><Relationship Id="rId2" Type="http://schemas.openxmlformats.org/officeDocument/2006/relationships/image" Target="../media/image31.png"/><Relationship Id="rId3" Type="http://schemas.openxmlformats.org/officeDocument/2006/relationships/slideLayout" Target="../slideLayouts/slideLayout20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4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65.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77.xml"/>
</Relationships>
</file>

<file path=ppt/slides/_rels/slide29.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26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3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8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01.xml"/>
</Relationships>
</file>

<file path=ppt/slides/_rels/slide34.xml.rels><?xml version="1.0" encoding="UTF-8"?>
<Relationships xmlns="http://schemas.openxmlformats.org/package/2006/relationships"><Relationship Id="rId1" Type="http://schemas.openxmlformats.org/officeDocument/2006/relationships/hyperlink" Target="https://www.freepik.com/free-vector/northern-lights-landing-page_6146100.htm/?utm_source=slidesgo_template&amp;utm_medium=referral-link&amp;utm_campaign=s%20g_resources&amp;utm_content=freepik" TargetMode="External"/><Relationship Id="rId2" Type="http://schemas.openxmlformats.org/officeDocument/2006/relationships/hyperlink" Target="https://www.freepik.com/free-vector/northern-lights-landing-page_6146100.htm/?utm_source=slidesgo_template&amp;utm_medium=referral-link&amp;utm_campaign=s%20g_resources&amp;utm_content=freepik" TargetMode="External"/><Relationship Id="rId3" Type="http://schemas.openxmlformats.org/officeDocument/2006/relationships/hyperlink" Target="https://www.freepik.com/free-vector/northern-lights-landing-page_5934200.htm/?utm_source=slidesgo_template&amp;utm_medium=referral-link&amp;utm_campaign=s%20g_resources&amp;utm_content=freepik" TargetMode="External"/><Relationship Id="rId4" Type="http://schemas.openxmlformats.org/officeDocument/2006/relationships/hyperlink" Target="https://www.freepik.com/free-vector/northern-lights-landing-page_5934198.htm/?utm_source=slidesgo_template&amp;utm_medium=referral-link&amp;utm_campaign=s%20g_resources&amp;utm_content=freepik" TargetMode="External"/><Relationship Id="rId5" Type="http://schemas.openxmlformats.org/officeDocument/2006/relationships/hyperlink" Target="https://www.freepik.com/free-vector/template-northern-lights-landing-page_5849889.htm/?utm_source=slidesgo_template&amp;utm_medium=referral-link&amp;utm_campaign=s%20g_resources&amp;utm_content=freepik" TargetMode="External"/><Relationship Id="rId6" Type="http://schemas.openxmlformats.org/officeDocument/2006/relationships/hyperlink" Target="https://www.freepik.com/free-vector/northern-lights-landing-page_5869074.htm/?utm_source=slidesgo_template&amp;utm_medium=referral-link&amp;utm_campaign=s%20g_resources&amp;utm_content=freepik" TargetMode="External"/><Relationship Id="rId7" Type="http://schemas.openxmlformats.org/officeDocument/2006/relationships/slideLayout" Target="../slideLayouts/slideLayout87.xml"/>
</Relationships>
</file>

<file path=ppt/slides/_rels/slide35.xml.rels><?xml version="1.0" encoding="UTF-8"?>
<Relationships xmlns="http://schemas.openxmlformats.org/package/2006/relationships"><Relationship Id="rId1" Type="http://schemas.openxmlformats.org/officeDocument/2006/relationships/hyperlink" Target="https://www.freepik.com/free-vector/northern-lights-night-sky-space-landing-page_6007602.htm/?utm_source=slidesgo_template&amp;utm_medium=referral-link&amp;utm_campaign=s%20g_resources&amp;utm_content=freepik" TargetMode="External"/><Relationship Id="rId2" Type="http://schemas.openxmlformats.org/officeDocument/2006/relationships/hyperlink" Target="https://www.freepik.com/free-vector/northern-lights-landing-page_5869070.htm/?utm_source=slidesgo_template&amp;utm_medium=referral-link&amp;utm_campaign=s%20g_resources&amp;utm_content=freepik" TargetMode="External"/><Relationship Id="rId3" Type="http://schemas.openxmlformats.org/officeDocument/2006/relationships/hyperlink" Target="https://www.freepik.com/free-vector/abstract-design-northern-lights-landing-page_6007604.htm/?utm_source=slidesgo_template&amp;utm_medium=referral-link&amp;utm_campaign=s%20g_resources&amp;utm_content=freepik" TargetMode="External"/><Relationship Id="rId4" Type="http://schemas.openxmlformats.org/officeDocument/2006/relationships/hyperlink" Target="https://www.freepik.com/free-vector/northern-lights-landing-page_5826245.htm/?utm_source=slidesgo_template&amp;utm_medium=referral-link&amp;utm_campaign=s%20g_resources&amp;utm_content=freepik" TargetMode="External"/><Relationship Id="rId5" Type="http://schemas.openxmlformats.org/officeDocument/2006/relationships/hyperlink" Target="https://www.freepik.com/free-photo/woman-making-notes-charts_1372793.htm/?utm_source=slidesgo_template&amp;utm_medium=referral-link&amp;utm_campaign=s%20g_resources&amp;utm_content=freepik" TargetMode="External"/><Relationship Id="rId6" Type="http://schemas.openxmlformats.org/officeDocument/2006/relationships/hyperlink" Target="https://www.freepik.com/free-photo/pretty-woman-writing-chart_1564997.htm/?utm_source=slidesgo_template&amp;utm_medium=referral-link&amp;utm_campaign=s%20g_resources&amp;utm_content=freepik" TargetMode="External"/><Relationship Id="rId7" Type="http://schemas.openxmlformats.org/officeDocument/2006/relationships/hyperlink" Target="https://www.freepik.com/free-photo/man-woman-coworking-with-papers_1372743.htm/?utm_source=slidesgo_template&amp;utm_medium=referral-link&amp;utm_campaign=s%20g_resources&amp;utm_content=freepik" TargetMode="External"/><Relationship Id="rId8" Type="http://schemas.openxmlformats.org/officeDocument/2006/relationships/hyperlink" Target="https://www.flaticon.com/packs/marketing-145?word=marketing/?utm_source=slidesgo_template&amp;utm_medium=referral-link&amp;utm_campaign=s%20g_resources&amp;utm_content=flaticon" TargetMode="External"/><Relationship Id="rId9" Type="http://schemas.openxmlformats.org/officeDocument/2006/relationships/slideLayout" Target="../slideLayouts/slideLayout313.xml"/>
</Relationships>
</file>

<file path=ppt/slides/_rels/slide36.xml.rels><?xml version="1.0" encoding="UTF-8"?>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hyperlink" Target="/ppt/slides/slide33.xml" TargetMode="Externa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slideLayout" Target="../slideLayouts/slideLayout325.xml"/>
</Relationships>
</file>

<file path=ppt/slides/_rels/slide37.xml.rels><?xml version="1.0" encoding="UTF-8"?>
<Relationships xmlns="http://schemas.openxmlformats.org/package/2006/relationships"><Relationship Id="rId1" Type="http://schemas.openxmlformats.org/officeDocument/2006/relationships/hyperlink" Target="https://fonts.google.com/specimen/Lexend+Deca" TargetMode="External"/><Relationship Id="rId2" Type="http://schemas.openxmlformats.org/officeDocument/2006/relationships/hyperlink" Target="https://fonts.google.com/specimen/Assistant" TargetMode="External"/><Relationship Id="rId3" Type="http://schemas.openxmlformats.org/officeDocument/2006/relationships/slideLayout" Target="../slideLayouts/slideLayout325.xml"/>
</Relationships>
</file>

<file path=ppt/slides/_rels/slide38.xml.rels><?xml version="1.0" encoding="UTF-8"?>
<Relationships xmlns="http://schemas.openxmlformats.org/package/2006/relationships"><Relationship Id="rId1" Type="http://schemas.openxmlformats.org/officeDocument/2006/relationships/image" Target="../media/image36.gif"/><Relationship Id="rId2"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3" Type="http://schemas.openxmlformats.org/officeDocument/2006/relationships/hyperlink" Target="https://stories.freepik.com/pana?utm_source=slidesgo_template&amp;utm_medium=referral-link&amp;utm_campaign=slidesgo_final_slides&amp;utm_term=pana&amp;utm_content=stories" TargetMode="External"/><Relationship Id="rId4" Type="http://schemas.openxmlformats.org/officeDocument/2006/relationships/hyperlink" Target="https://stories.freepik.com/amico?utm_source=slidesgo_template&amp;utm_medium=referral-link&amp;utm_campaign=slidesgo_final_slides&amp;utm_term=amico&amp;utm_content=stories" TargetMode="External"/><Relationship Id="rId5" Type="http://schemas.openxmlformats.org/officeDocument/2006/relationships/hyperlink" Target="https://stories.freepik.com/bro?utm_source=slidesgo_template&amp;utm_medium=referral-link&amp;utm_campaign=slidesgo_final_slides&amp;utm_term=bro&amp;utm_content=stories" TargetMode="External"/><Relationship Id="rId6" Type="http://schemas.openxmlformats.org/officeDocument/2006/relationships/hyperlink" Target="https://stories.freepik.com/rafiki?utm_source=slidesgo_template&amp;utm_medium=referral-link&amp;utm_campaign=slidesgo_final_slides&amp;utm_term=rafiki&amp;utm_content=stories" TargetMode="External"/><Relationship Id="rId7" Type="http://schemas.openxmlformats.org/officeDocument/2006/relationships/image" Target="../media/image37.gif"/><Relationship Id="rId8" Type="http://schemas.openxmlformats.org/officeDocument/2006/relationships/image" Target="../media/image38.gif"/><Relationship Id="rId9" Type="http://schemas.openxmlformats.org/officeDocument/2006/relationships/image" Target="../media/image39.gif"/><Relationship Id="rId10" Type="http://schemas.openxmlformats.org/officeDocument/2006/relationships/slideLayout" Target="../slideLayouts/slideLayout325.xml"/>
</Relationships>
</file>

<file path=ppt/slides/_rels/slide39.xml.rels><?xml version="1.0" encoding="UTF-8"?>
<Relationships xmlns="http://schemas.openxmlformats.org/package/2006/relationships"><Relationship Id="rId1" Type="http://schemas.openxmlformats.org/officeDocument/2006/relationships/hyperlink" Target="https://bit.ly/2ZjL1pd" TargetMode="External"/><Relationship Id="rId2" Type="http://schemas.openxmlformats.org/officeDocument/2006/relationships/slideLayout" Target="../slideLayouts/slideLayout325.xml"/>
</Relationships>
</file>

<file path=ppt/slides/_rels/slide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5.xml.rels><?xml version="1.0" encoding="UTF-8"?>
<Relationships xmlns="http://schemas.openxmlformats.org/package/2006/relationships"><Relationship Id="rId1" Type="http://schemas.openxmlformats.org/officeDocument/2006/relationships/hyperlink" Target="https://chrome.google.com/webstore/detail/flaticon-for-gsuit-gslide/haekgjfnhhdkgfgmldhfokhmfkgmciba" TargetMode="External"/><Relationship Id="rId2" Type="http://schemas.openxmlformats.org/officeDocument/2006/relationships/slideLayout" Target="../slideLayouts/slideLayout3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52.xml.rels><?xml version="1.0" encoding="UTF-8"?>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image" Target="../media/image40.png"/><Relationship Id="rId3" Type="http://schemas.openxmlformats.org/officeDocument/2006/relationships/slideLayout" Target="../slideLayouts/slideLayout3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0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2" name="PlaceHolder 1"/>
          <p:cNvSpPr>
            <a:spLocks noGrp="1"/>
          </p:cNvSpPr>
          <p:nvPr>
            <p:ph type="title"/>
          </p:nvPr>
        </p:nvSpPr>
        <p:spPr>
          <a:xfrm>
            <a:off x="1019520" y="1046160"/>
            <a:ext cx="4898160" cy="1796760"/>
          </a:xfrm>
          <a:prstGeom prst="rect">
            <a:avLst/>
          </a:prstGeom>
          <a:noFill/>
          <a:ln w="0">
            <a:noFill/>
          </a:ln>
        </p:spPr>
        <p:txBody>
          <a:bodyPr lIns="0" rIns="0" tIns="0" bIns="0" anchor="ctr">
            <a:noAutofit/>
          </a:bodyPr>
          <a:p>
            <a:pPr>
              <a:lnSpc>
                <a:spcPct val="100000"/>
              </a:lnSpc>
              <a:buNone/>
              <a:tabLst>
                <a:tab algn="l" pos="0"/>
              </a:tabLst>
            </a:pPr>
            <a:r>
              <a:rPr b="1" lang="en" sz="5000" spc="-1" strike="noStrike">
                <a:solidFill>
                  <a:srgbClr val="ffffff"/>
                </a:solidFill>
                <a:latin typeface="Lexend Deca"/>
                <a:ea typeface="Lexend Deca"/>
              </a:rPr>
              <a:t>MERKLE</a:t>
            </a:r>
            <a:endParaRPr b="0" lang="es-ES" sz="5000" spc="-1" strike="noStrike">
              <a:solidFill>
                <a:srgbClr val="000000"/>
              </a:solidFill>
              <a:latin typeface="Arial"/>
            </a:endParaRPr>
          </a:p>
          <a:p>
            <a:pPr>
              <a:lnSpc>
                <a:spcPct val="100000"/>
              </a:lnSpc>
              <a:buNone/>
              <a:tabLst>
                <a:tab algn="l" pos="0"/>
              </a:tabLst>
            </a:pPr>
            <a:r>
              <a:rPr b="1" lang="en" sz="5000" spc="-1" strike="noStrike">
                <a:solidFill>
                  <a:srgbClr val="20c8c8"/>
                </a:solidFill>
                <a:latin typeface="Lexend Deca"/>
                <a:ea typeface="Lexend Deca"/>
              </a:rPr>
              <a:t>DATATHON</a:t>
            </a:r>
            <a:endParaRPr b="0" lang="es-ES" sz="5000" spc="-1" strike="noStrike">
              <a:solidFill>
                <a:srgbClr val="000000"/>
              </a:solidFill>
              <a:latin typeface="Arial"/>
            </a:endParaRPr>
          </a:p>
        </p:txBody>
      </p:sp>
      <p:sp>
        <p:nvSpPr>
          <p:cNvPr id="1123" name="PlaceHolder 2"/>
          <p:cNvSpPr>
            <a:spLocks noGrp="1"/>
          </p:cNvSpPr>
          <p:nvPr>
            <p:ph type="subTitle"/>
          </p:nvPr>
        </p:nvSpPr>
        <p:spPr>
          <a:xfrm>
            <a:off x="1019520" y="2924640"/>
            <a:ext cx="3399480" cy="665280"/>
          </a:xfrm>
          <a:prstGeom prst="rect">
            <a:avLst/>
          </a:prstGeom>
          <a:noFill/>
          <a:ln w="0">
            <a:noFill/>
          </a:ln>
        </p:spPr>
        <p:txBody>
          <a:bodyPr lIns="0" rIns="0" tIns="0" bIns="0" anchor="t">
            <a:noAutofit/>
          </a:bodyPr>
          <a:p>
            <a:pPr>
              <a:lnSpc>
                <a:spcPct val="100000"/>
              </a:lnSpc>
              <a:buNone/>
              <a:tabLst>
                <a:tab algn="l" pos="0"/>
              </a:tabLst>
            </a:pPr>
            <a:r>
              <a:rPr b="0" lang="en" sz="2200" spc="-1" strike="noStrike">
                <a:solidFill>
                  <a:srgbClr val="ffffff"/>
                </a:solidFill>
                <a:latin typeface="Assistant"/>
                <a:ea typeface="Assistant"/>
              </a:rPr>
              <a:t>Here is where your presentation begins</a:t>
            </a:r>
            <a:endParaRPr b="0" lang="es-ES" sz="2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6" name="PlaceHolder 1"/>
          <p:cNvSpPr>
            <a:spLocks noGrp="1"/>
          </p:cNvSpPr>
          <p:nvPr>
            <p:ph type="title"/>
          </p:nvPr>
        </p:nvSpPr>
        <p:spPr>
          <a:xfrm>
            <a:off x="4572000" y="540000"/>
            <a:ext cx="3858120" cy="477360"/>
          </a:xfrm>
          <a:prstGeom prst="rect">
            <a:avLst/>
          </a:prstGeom>
          <a:noFill/>
          <a:ln w="0">
            <a:noFill/>
          </a:ln>
        </p:spPr>
        <p:txBody>
          <a:bodyPr lIns="0" rIns="0" tIns="0" bIns="0" anchor="t">
            <a:noAutofit/>
          </a:bodyPr>
          <a:p>
            <a:pPr algn="r">
              <a:lnSpc>
                <a:spcPct val="100000"/>
              </a:lnSpc>
              <a:buNone/>
              <a:tabLst>
                <a:tab algn="l" pos="0"/>
              </a:tabLst>
            </a:pPr>
            <a:r>
              <a:rPr b="1" lang="en" sz="3000" spc="-1" strike="noStrike">
                <a:solidFill>
                  <a:srgbClr val="ffffff"/>
                </a:solidFill>
                <a:latin typeface="Lexend Deca"/>
                <a:ea typeface="Lexend Deca"/>
              </a:rPr>
              <a:t>You Could Use Three Columns, </a:t>
            </a:r>
            <a:r>
              <a:rPr b="1" lang="en" sz="3000" spc="-1" strike="noStrike">
                <a:solidFill>
                  <a:srgbClr val="20c8c8"/>
                </a:solidFill>
                <a:latin typeface="Lexend Deca"/>
                <a:ea typeface="Lexend Deca"/>
              </a:rPr>
              <a:t>Why Not?</a:t>
            </a:r>
            <a:endParaRPr b="0" lang="es-ES" sz="3000" spc="-1" strike="noStrike">
              <a:solidFill>
                <a:srgbClr val="000000"/>
              </a:solidFill>
              <a:latin typeface="Arial"/>
            </a:endParaRPr>
          </a:p>
        </p:txBody>
      </p:sp>
      <p:sp>
        <p:nvSpPr>
          <p:cNvPr id="1177" name="PlaceHolder 2"/>
          <p:cNvSpPr>
            <a:spLocks noGrp="1"/>
          </p:cNvSpPr>
          <p:nvPr>
            <p:ph type="title"/>
          </p:nvPr>
        </p:nvSpPr>
        <p:spPr>
          <a:xfrm>
            <a:off x="6595920" y="3153240"/>
            <a:ext cx="1198440" cy="340920"/>
          </a:xfrm>
          <a:prstGeom prst="rect">
            <a:avLst/>
          </a:prstGeom>
          <a:noFill/>
          <a:ln w="0">
            <a:noFill/>
          </a:ln>
        </p:spPr>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Saturn</a:t>
            </a:r>
            <a:endParaRPr b="0" lang="es-ES" sz="2000" spc="-1" strike="noStrike">
              <a:solidFill>
                <a:srgbClr val="000000"/>
              </a:solidFill>
              <a:latin typeface="Arial"/>
            </a:endParaRPr>
          </a:p>
        </p:txBody>
      </p:sp>
      <p:sp>
        <p:nvSpPr>
          <p:cNvPr id="1178" name="PlaceHolder 3"/>
          <p:cNvSpPr>
            <a:spLocks noGrp="1"/>
          </p:cNvSpPr>
          <p:nvPr>
            <p:ph type="title"/>
          </p:nvPr>
        </p:nvSpPr>
        <p:spPr>
          <a:xfrm>
            <a:off x="1349280" y="3153240"/>
            <a:ext cx="1198440" cy="340920"/>
          </a:xfrm>
          <a:prstGeom prst="rect">
            <a:avLst/>
          </a:prstGeom>
          <a:noFill/>
          <a:ln w="0">
            <a:noFill/>
          </a:ln>
        </p:spPr>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Mars</a:t>
            </a:r>
            <a:endParaRPr b="0" lang="es-ES" sz="2000" spc="-1" strike="noStrike">
              <a:solidFill>
                <a:srgbClr val="000000"/>
              </a:solidFill>
              <a:latin typeface="Arial"/>
            </a:endParaRPr>
          </a:p>
        </p:txBody>
      </p:sp>
      <p:sp>
        <p:nvSpPr>
          <p:cNvPr id="1179" name="PlaceHolder 4"/>
          <p:cNvSpPr>
            <a:spLocks noGrp="1"/>
          </p:cNvSpPr>
          <p:nvPr>
            <p:ph type="title"/>
          </p:nvPr>
        </p:nvSpPr>
        <p:spPr>
          <a:xfrm>
            <a:off x="3972600" y="3153240"/>
            <a:ext cx="1198440" cy="340920"/>
          </a:xfrm>
          <a:prstGeom prst="rect">
            <a:avLst/>
          </a:prstGeom>
          <a:noFill/>
          <a:ln w="0">
            <a:noFill/>
          </a:ln>
        </p:spPr>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Jupiter</a:t>
            </a:r>
            <a:endParaRPr b="0" lang="es-ES" sz="2000" spc="-1" strike="noStrike">
              <a:solidFill>
                <a:srgbClr val="000000"/>
              </a:solidFill>
              <a:latin typeface="Arial"/>
            </a:endParaRPr>
          </a:p>
        </p:txBody>
      </p:sp>
      <p:sp>
        <p:nvSpPr>
          <p:cNvPr id="1180" name="PlaceHolder 5"/>
          <p:cNvSpPr>
            <a:spLocks noGrp="1"/>
          </p:cNvSpPr>
          <p:nvPr>
            <p:ph type="title"/>
          </p:nvPr>
        </p:nvSpPr>
        <p:spPr>
          <a:xfrm>
            <a:off x="6199200" y="3611520"/>
            <a:ext cx="1991520" cy="991800"/>
          </a:xfrm>
          <a:prstGeom prst="rect">
            <a:avLst/>
          </a:prstGeom>
          <a:noFill/>
          <a:ln w="0">
            <a:noFill/>
          </a:ln>
        </p:spPr>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It’s a gas giant, composed mostly of hydrogen and helium</a:t>
            </a:r>
            <a:endParaRPr b="0" lang="es-ES" sz="1600" spc="-1" strike="noStrike">
              <a:solidFill>
                <a:srgbClr val="000000"/>
              </a:solidFill>
              <a:latin typeface="Arial"/>
            </a:endParaRPr>
          </a:p>
        </p:txBody>
      </p:sp>
      <p:sp>
        <p:nvSpPr>
          <p:cNvPr id="1181" name="PlaceHolder 6"/>
          <p:cNvSpPr>
            <a:spLocks noGrp="1"/>
          </p:cNvSpPr>
          <p:nvPr>
            <p:ph type="title"/>
          </p:nvPr>
        </p:nvSpPr>
        <p:spPr>
          <a:xfrm>
            <a:off x="3575880" y="3611520"/>
            <a:ext cx="1991520" cy="991800"/>
          </a:xfrm>
          <a:prstGeom prst="rect">
            <a:avLst/>
          </a:prstGeom>
          <a:noFill/>
          <a:ln w="0">
            <a:noFill/>
          </a:ln>
        </p:spPr>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It’s a gas giant and also the biggest planet in the Solar System</a:t>
            </a:r>
            <a:endParaRPr b="0" lang="es-ES" sz="1600" spc="-1" strike="noStrike">
              <a:solidFill>
                <a:srgbClr val="000000"/>
              </a:solidFill>
              <a:latin typeface="Arial"/>
            </a:endParaRPr>
          </a:p>
        </p:txBody>
      </p:sp>
      <p:sp>
        <p:nvSpPr>
          <p:cNvPr id="1182" name="PlaceHolder 7"/>
          <p:cNvSpPr>
            <a:spLocks noGrp="1"/>
          </p:cNvSpPr>
          <p:nvPr>
            <p:ph type="title"/>
          </p:nvPr>
        </p:nvSpPr>
        <p:spPr>
          <a:xfrm>
            <a:off x="952560" y="3611520"/>
            <a:ext cx="1991520" cy="991800"/>
          </a:xfrm>
          <a:prstGeom prst="rect">
            <a:avLst/>
          </a:prstGeom>
          <a:noFill/>
          <a:ln w="0">
            <a:noFill/>
          </a:ln>
        </p:spPr>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It’s full of iron oxide dust, which gives the planet its reddish cast</a:t>
            </a:r>
            <a:endParaRPr b="0" lang="es-ES" sz="1600" spc="-1" strike="noStrike">
              <a:solidFill>
                <a:srgbClr val="000000"/>
              </a:solidFill>
              <a:latin typeface="Arial"/>
            </a:endParaRPr>
          </a:p>
        </p:txBody>
      </p:sp>
      <p:grpSp>
        <p:nvGrpSpPr>
          <p:cNvPr id="1183" name="Google Shape;242;p44"/>
          <p:cNvGrpSpPr/>
          <p:nvPr/>
        </p:nvGrpSpPr>
        <p:grpSpPr>
          <a:xfrm>
            <a:off x="1537200" y="2120760"/>
            <a:ext cx="822960" cy="822960"/>
            <a:chOff x="1537200" y="2120760"/>
            <a:chExt cx="822960" cy="822960"/>
          </a:xfrm>
        </p:grpSpPr>
        <p:sp>
          <p:nvSpPr>
            <p:cNvPr id="1184" name="Google Shape;243;p44"/>
            <p:cNvSpPr/>
            <p:nvPr/>
          </p:nvSpPr>
          <p:spPr>
            <a:xfrm>
              <a:off x="1537200" y="2120760"/>
              <a:ext cx="822960" cy="822960"/>
            </a:xfrm>
            <a:prstGeom prst="ellipse">
              <a:avLst/>
            </a:prstGeom>
            <a:noFill/>
            <a:ln w="28575">
              <a:solidFill>
                <a:srgbClr val="ffffff"/>
              </a:solidFill>
              <a:round/>
            </a:ln>
          </p:spPr>
          <p:style>
            <a:lnRef idx="0"/>
            <a:fillRef idx="0"/>
            <a:effectRef idx="0"/>
            <a:fontRef idx="minor"/>
          </p:style>
        </p:sp>
        <p:grpSp>
          <p:nvGrpSpPr>
            <p:cNvPr id="1185" name="Google Shape;244;p44"/>
            <p:cNvGrpSpPr/>
            <p:nvPr/>
          </p:nvGrpSpPr>
          <p:grpSpPr>
            <a:xfrm>
              <a:off x="1716840" y="2300760"/>
              <a:ext cx="463320" cy="462240"/>
              <a:chOff x="1716840" y="2300760"/>
              <a:chExt cx="463320" cy="462240"/>
            </a:xfrm>
          </p:grpSpPr>
          <p:sp>
            <p:nvSpPr>
              <p:cNvPr id="1186" name="Google Shape;245;p44"/>
              <p:cNvSpPr/>
              <p:nvPr/>
            </p:nvSpPr>
            <p:spPr>
              <a:xfrm>
                <a:off x="1716840" y="2300760"/>
                <a:ext cx="463320" cy="462240"/>
              </a:xfrm>
              <a:custGeom>
                <a:avLst/>
                <a:gdLst/>
                <a:ahLst/>
                <a:rect l="l" t="t" r="r" b="b"/>
                <a:pathLst>
                  <a:path w="85292" h="85144">
                    <a:moveTo>
                      <a:pt x="42646" y="4994"/>
                    </a:moveTo>
                    <a:cubicBezTo>
                      <a:pt x="44135" y="4994"/>
                      <a:pt x="45624" y="5086"/>
                      <a:pt x="47106" y="5270"/>
                    </a:cubicBezTo>
                    <a:lnTo>
                      <a:pt x="48822" y="15245"/>
                    </a:lnTo>
                    <a:cubicBezTo>
                      <a:pt x="48969" y="16176"/>
                      <a:pt x="49631" y="16936"/>
                      <a:pt x="50513" y="17206"/>
                    </a:cubicBezTo>
                    <a:cubicBezTo>
                      <a:pt x="53234" y="18088"/>
                      <a:pt x="55807" y="19411"/>
                      <a:pt x="58111" y="21127"/>
                    </a:cubicBezTo>
                    <a:cubicBezTo>
                      <a:pt x="58567" y="21459"/>
                      <a:pt x="59101" y="21627"/>
                      <a:pt x="59634" y="21627"/>
                    </a:cubicBezTo>
                    <a:cubicBezTo>
                      <a:pt x="60046" y="21627"/>
                      <a:pt x="60457" y="21526"/>
                      <a:pt x="60831" y="21323"/>
                    </a:cubicBezTo>
                    <a:lnTo>
                      <a:pt x="69532" y="16470"/>
                    </a:lnTo>
                    <a:cubicBezTo>
                      <a:pt x="71689" y="18676"/>
                      <a:pt x="73527" y="21127"/>
                      <a:pt x="75095" y="23774"/>
                    </a:cubicBezTo>
                    <a:lnTo>
                      <a:pt x="68012" y="31886"/>
                    </a:lnTo>
                    <a:cubicBezTo>
                      <a:pt x="67424" y="32524"/>
                      <a:pt x="67228" y="33455"/>
                      <a:pt x="67498" y="34288"/>
                    </a:cubicBezTo>
                    <a:cubicBezTo>
                      <a:pt x="68257" y="36641"/>
                      <a:pt x="68699" y="39092"/>
                      <a:pt x="68772" y="41592"/>
                    </a:cubicBezTo>
                    <a:cubicBezTo>
                      <a:pt x="68821" y="42572"/>
                      <a:pt x="69409" y="43430"/>
                      <a:pt x="70292" y="43798"/>
                    </a:cubicBezTo>
                    <a:lnTo>
                      <a:pt x="80071" y="47940"/>
                    </a:lnTo>
                    <a:cubicBezTo>
                      <a:pt x="79679" y="51101"/>
                      <a:pt x="78919" y="54189"/>
                      <a:pt x="77791" y="57179"/>
                    </a:cubicBezTo>
                    <a:lnTo>
                      <a:pt x="66395" y="56542"/>
                    </a:lnTo>
                    <a:cubicBezTo>
                      <a:pt x="66348" y="56540"/>
                      <a:pt x="66301" y="56538"/>
                      <a:pt x="66255" y="56538"/>
                    </a:cubicBezTo>
                    <a:cubicBezTo>
                      <a:pt x="65425" y="56538"/>
                      <a:pt x="64653" y="56949"/>
                      <a:pt x="64189" y="57645"/>
                    </a:cubicBezTo>
                    <a:cubicBezTo>
                      <a:pt x="63111" y="59238"/>
                      <a:pt x="61836" y="60733"/>
                      <a:pt x="60439" y="62057"/>
                    </a:cubicBezTo>
                    <a:cubicBezTo>
                      <a:pt x="59753" y="62694"/>
                      <a:pt x="59483" y="63650"/>
                      <a:pt x="59728" y="64556"/>
                    </a:cubicBezTo>
                    <a:lnTo>
                      <a:pt x="62841" y="75634"/>
                    </a:lnTo>
                    <a:cubicBezTo>
                      <a:pt x="60170" y="77375"/>
                      <a:pt x="57278" y="78747"/>
                      <a:pt x="54263" y="79752"/>
                    </a:cubicBezTo>
                    <a:lnTo>
                      <a:pt x="47474" y="70071"/>
                    </a:lnTo>
                    <a:cubicBezTo>
                      <a:pt x="47008" y="69409"/>
                      <a:pt x="46224" y="69017"/>
                      <a:pt x="45415" y="69017"/>
                    </a:cubicBezTo>
                    <a:cubicBezTo>
                      <a:pt x="45342" y="69017"/>
                      <a:pt x="45268" y="69017"/>
                      <a:pt x="45195" y="69042"/>
                    </a:cubicBezTo>
                    <a:cubicBezTo>
                      <a:pt x="44337" y="69115"/>
                      <a:pt x="43479" y="69164"/>
                      <a:pt x="42646" y="69164"/>
                    </a:cubicBezTo>
                    <a:cubicBezTo>
                      <a:pt x="41813" y="69164"/>
                      <a:pt x="40955" y="69115"/>
                      <a:pt x="40097" y="69042"/>
                    </a:cubicBezTo>
                    <a:cubicBezTo>
                      <a:pt x="40007" y="69032"/>
                      <a:pt x="39918" y="69027"/>
                      <a:pt x="39828" y="69027"/>
                    </a:cubicBezTo>
                    <a:cubicBezTo>
                      <a:pt x="39039" y="69027"/>
                      <a:pt x="38280" y="69410"/>
                      <a:pt x="37818" y="70071"/>
                    </a:cubicBezTo>
                    <a:lnTo>
                      <a:pt x="31029" y="79752"/>
                    </a:lnTo>
                    <a:cubicBezTo>
                      <a:pt x="28014" y="78747"/>
                      <a:pt x="25122" y="77375"/>
                      <a:pt x="22451" y="75634"/>
                    </a:cubicBezTo>
                    <a:lnTo>
                      <a:pt x="25563" y="64556"/>
                    </a:lnTo>
                    <a:cubicBezTo>
                      <a:pt x="25808" y="63650"/>
                      <a:pt x="25539" y="62694"/>
                      <a:pt x="24852" y="62057"/>
                    </a:cubicBezTo>
                    <a:cubicBezTo>
                      <a:pt x="23455" y="60733"/>
                      <a:pt x="22181" y="59238"/>
                      <a:pt x="21103" y="57645"/>
                    </a:cubicBezTo>
                    <a:cubicBezTo>
                      <a:pt x="20638" y="56949"/>
                      <a:pt x="19867" y="56538"/>
                      <a:pt x="19037" y="56538"/>
                    </a:cubicBezTo>
                    <a:cubicBezTo>
                      <a:pt x="18990" y="56538"/>
                      <a:pt x="18944" y="56540"/>
                      <a:pt x="18897" y="56542"/>
                    </a:cubicBezTo>
                    <a:lnTo>
                      <a:pt x="7500" y="57179"/>
                    </a:lnTo>
                    <a:cubicBezTo>
                      <a:pt x="6373" y="54189"/>
                      <a:pt x="5613" y="51101"/>
                      <a:pt x="5221" y="47940"/>
                    </a:cubicBezTo>
                    <a:lnTo>
                      <a:pt x="15000" y="43798"/>
                    </a:lnTo>
                    <a:cubicBezTo>
                      <a:pt x="15882" y="43430"/>
                      <a:pt x="16470" y="42572"/>
                      <a:pt x="16519" y="41592"/>
                    </a:cubicBezTo>
                    <a:cubicBezTo>
                      <a:pt x="16593" y="39092"/>
                      <a:pt x="17034" y="36641"/>
                      <a:pt x="17794" y="34288"/>
                    </a:cubicBezTo>
                    <a:cubicBezTo>
                      <a:pt x="18064" y="33455"/>
                      <a:pt x="17867" y="32524"/>
                      <a:pt x="17279" y="31886"/>
                    </a:cubicBezTo>
                    <a:lnTo>
                      <a:pt x="10196" y="23774"/>
                    </a:lnTo>
                    <a:cubicBezTo>
                      <a:pt x="11765" y="21127"/>
                      <a:pt x="13603" y="18676"/>
                      <a:pt x="15760" y="16470"/>
                    </a:cubicBezTo>
                    <a:lnTo>
                      <a:pt x="24460" y="21323"/>
                    </a:lnTo>
                    <a:cubicBezTo>
                      <a:pt x="24834" y="21526"/>
                      <a:pt x="25251" y="21627"/>
                      <a:pt x="25666" y="21627"/>
                    </a:cubicBezTo>
                    <a:cubicBezTo>
                      <a:pt x="26203" y="21627"/>
                      <a:pt x="26739" y="21459"/>
                      <a:pt x="27181" y="21127"/>
                    </a:cubicBezTo>
                    <a:cubicBezTo>
                      <a:pt x="29485" y="19411"/>
                      <a:pt x="32058" y="18088"/>
                      <a:pt x="34778" y="17206"/>
                    </a:cubicBezTo>
                    <a:cubicBezTo>
                      <a:pt x="35661" y="16936"/>
                      <a:pt x="36323" y="16176"/>
                      <a:pt x="36470" y="15245"/>
                    </a:cubicBezTo>
                    <a:lnTo>
                      <a:pt x="38185" y="5270"/>
                    </a:lnTo>
                    <a:cubicBezTo>
                      <a:pt x="39668" y="5086"/>
                      <a:pt x="41157" y="4994"/>
                      <a:pt x="42646" y="4994"/>
                    </a:cubicBezTo>
                    <a:close/>
                    <a:moveTo>
                      <a:pt x="42646" y="0"/>
                    </a:moveTo>
                    <a:cubicBezTo>
                      <a:pt x="40293" y="0"/>
                      <a:pt x="37940" y="196"/>
                      <a:pt x="35612" y="589"/>
                    </a:cubicBezTo>
                    <a:cubicBezTo>
                      <a:pt x="34558" y="760"/>
                      <a:pt x="33749" y="1593"/>
                      <a:pt x="33578" y="2623"/>
                    </a:cubicBezTo>
                    <a:lnTo>
                      <a:pt x="31813" y="12966"/>
                    </a:lnTo>
                    <a:cubicBezTo>
                      <a:pt x="29607" y="13799"/>
                      <a:pt x="27499" y="14877"/>
                      <a:pt x="25514" y="16201"/>
                    </a:cubicBezTo>
                    <a:lnTo>
                      <a:pt x="16544" y="11201"/>
                    </a:lnTo>
                    <a:cubicBezTo>
                      <a:pt x="16157" y="10983"/>
                      <a:pt x="15735" y="10877"/>
                      <a:pt x="15316" y="10877"/>
                    </a:cubicBezTo>
                    <a:cubicBezTo>
                      <a:pt x="14700" y="10877"/>
                      <a:pt x="14094" y="11106"/>
                      <a:pt x="13627" y="11544"/>
                    </a:cubicBezTo>
                    <a:cubicBezTo>
                      <a:pt x="10123" y="14853"/>
                      <a:pt x="7206" y="18676"/>
                      <a:pt x="4976" y="22941"/>
                    </a:cubicBezTo>
                    <a:cubicBezTo>
                      <a:pt x="4486" y="23847"/>
                      <a:pt x="4608" y="24975"/>
                      <a:pt x="5294" y="25759"/>
                    </a:cubicBezTo>
                    <a:lnTo>
                      <a:pt x="12623" y="34117"/>
                    </a:lnTo>
                    <a:cubicBezTo>
                      <a:pt x="12132" y="35979"/>
                      <a:pt x="11789" y="37891"/>
                      <a:pt x="11618" y="39803"/>
                    </a:cubicBezTo>
                    <a:lnTo>
                      <a:pt x="1594" y="44067"/>
                    </a:lnTo>
                    <a:cubicBezTo>
                      <a:pt x="613" y="44484"/>
                      <a:pt x="1" y="45464"/>
                      <a:pt x="74" y="46543"/>
                    </a:cubicBezTo>
                    <a:cubicBezTo>
                      <a:pt x="442" y="51469"/>
                      <a:pt x="1618" y="56248"/>
                      <a:pt x="3579" y="60758"/>
                    </a:cubicBezTo>
                    <a:cubicBezTo>
                      <a:pt x="3979" y="61676"/>
                      <a:pt x="4878" y="62256"/>
                      <a:pt x="5883" y="62256"/>
                    </a:cubicBezTo>
                    <a:cubicBezTo>
                      <a:pt x="5924" y="62256"/>
                      <a:pt x="5964" y="62255"/>
                      <a:pt x="6005" y="62253"/>
                    </a:cubicBezTo>
                    <a:lnTo>
                      <a:pt x="17794" y="61615"/>
                    </a:lnTo>
                    <a:cubicBezTo>
                      <a:pt x="18578" y="62669"/>
                      <a:pt x="19436" y="63674"/>
                      <a:pt x="20343" y="64630"/>
                    </a:cubicBezTo>
                    <a:lnTo>
                      <a:pt x="17157" y="76002"/>
                    </a:lnTo>
                    <a:cubicBezTo>
                      <a:pt x="16863" y="77031"/>
                      <a:pt x="17255" y="78110"/>
                      <a:pt x="18113" y="78723"/>
                    </a:cubicBezTo>
                    <a:cubicBezTo>
                      <a:pt x="22156" y="81590"/>
                      <a:pt x="26617" y="83747"/>
                      <a:pt x="31372" y="85046"/>
                    </a:cubicBezTo>
                    <a:cubicBezTo>
                      <a:pt x="31601" y="85111"/>
                      <a:pt x="31832" y="85143"/>
                      <a:pt x="32060" y="85143"/>
                    </a:cubicBezTo>
                    <a:cubicBezTo>
                      <a:pt x="32857" y="85143"/>
                      <a:pt x="33616" y="84757"/>
                      <a:pt x="34092" y="84090"/>
                    </a:cubicBezTo>
                    <a:lnTo>
                      <a:pt x="41102" y="74115"/>
                    </a:lnTo>
                    <a:cubicBezTo>
                      <a:pt x="41616" y="74139"/>
                      <a:pt x="42131" y="74152"/>
                      <a:pt x="42646" y="74152"/>
                    </a:cubicBezTo>
                    <a:cubicBezTo>
                      <a:pt x="43160" y="74152"/>
                      <a:pt x="43675" y="74139"/>
                      <a:pt x="44190" y="74115"/>
                    </a:cubicBezTo>
                    <a:lnTo>
                      <a:pt x="51199" y="84090"/>
                    </a:lnTo>
                    <a:cubicBezTo>
                      <a:pt x="51690" y="84752"/>
                      <a:pt x="52449" y="85144"/>
                      <a:pt x="53258" y="85144"/>
                    </a:cubicBezTo>
                    <a:cubicBezTo>
                      <a:pt x="53479" y="85144"/>
                      <a:pt x="53699" y="85119"/>
                      <a:pt x="53920" y="85046"/>
                    </a:cubicBezTo>
                    <a:cubicBezTo>
                      <a:pt x="58675" y="83747"/>
                      <a:pt x="63135" y="81590"/>
                      <a:pt x="67179" y="78723"/>
                    </a:cubicBezTo>
                    <a:cubicBezTo>
                      <a:pt x="68037" y="78110"/>
                      <a:pt x="68429" y="77031"/>
                      <a:pt x="68135" y="76002"/>
                    </a:cubicBezTo>
                    <a:lnTo>
                      <a:pt x="64949" y="64630"/>
                    </a:lnTo>
                    <a:cubicBezTo>
                      <a:pt x="65856" y="63674"/>
                      <a:pt x="66713" y="62669"/>
                      <a:pt x="67498" y="61615"/>
                    </a:cubicBezTo>
                    <a:lnTo>
                      <a:pt x="79286" y="62253"/>
                    </a:lnTo>
                    <a:cubicBezTo>
                      <a:pt x="79327" y="62255"/>
                      <a:pt x="79368" y="62256"/>
                      <a:pt x="79409" y="62256"/>
                    </a:cubicBezTo>
                    <a:cubicBezTo>
                      <a:pt x="80414" y="62256"/>
                      <a:pt x="81312" y="61676"/>
                      <a:pt x="81713" y="60758"/>
                    </a:cubicBezTo>
                    <a:cubicBezTo>
                      <a:pt x="83673" y="56248"/>
                      <a:pt x="84850" y="51469"/>
                      <a:pt x="85218" y="46543"/>
                    </a:cubicBezTo>
                    <a:cubicBezTo>
                      <a:pt x="85291" y="45464"/>
                      <a:pt x="84678" y="44484"/>
                      <a:pt x="83698" y="44067"/>
                    </a:cubicBezTo>
                    <a:lnTo>
                      <a:pt x="73674" y="39803"/>
                    </a:lnTo>
                    <a:cubicBezTo>
                      <a:pt x="73502" y="37891"/>
                      <a:pt x="73159" y="35979"/>
                      <a:pt x="72669" y="34117"/>
                    </a:cubicBezTo>
                    <a:lnTo>
                      <a:pt x="79997" y="25759"/>
                    </a:lnTo>
                    <a:cubicBezTo>
                      <a:pt x="80683" y="24975"/>
                      <a:pt x="80806" y="23847"/>
                      <a:pt x="80316" y="22941"/>
                    </a:cubicBezTo>
                    <a:cubicBezTo>
                      <a:pt x="78085" y="18676"/>
                      <a:pt x="75169" y="14853"/>
                      <a:pt x="71664" y="11544"/>
                    </a:cubicBezTo>
                    <a:cubicBezTo>
                      <a:pt x="71197" y="11106"/>
                      <a:pt x="70591" y="10877"/>
                      <a:pt x="69975" y="10877"/>
                    </a:cubicBezTo>
                    <a:cubicBezTo>
                      <a:pt x="69557" y="10877"/>
                      <a:pt x="69134" y="10983"/>
                      <a:pt x="68748" y="11201"/>
                    </a:cubicBezTo>
                    <a:lnTo>
                      <a:pt x="59777" y="16201"/>
                    </a:lnTo>
                    <a:cubicBezTo>
                      <a:pt x="57792" y="14877"/>
                      <a:pt x="55684" y="13799"/>
                      <a:pt x="53479" y="12966"/>
                    </a:cubicBezTo>
                    <a:lnTo>
                      <a:pt x="51714" y="2623"/>
                    </a:lnTo>
                    <a:cubicBezTo>
                      <a:pt x="51542" y="1593"/>
                      <a:pt x="50734" y="760"/>
                      <a:pt x="49680" y="589"/>
                    </a:cubicBezTo>
                    <a:cubicBezTo>
                      <a:pt x="47351" y="196"/>
                      <a:pt x="44999" y="0"/>
                      <a:pt x="42646" y="0"/>
                    </a:cubicBezTo>
                    <a:close/>
                  </a:path>
                </a:pathLst>
              </a:custGeom>
              <a:solidFill>
                <a:srgbClr val="ffffff"/>
              </a:solidFill>
              <a:ln w="0">
                <a:noFill/>
              </a:ln>
            </p:spPr>
            <p:style>
              <a:lnRef idx="0"/>
              <a:fillRef idx="0"/>
              <a:effectRef idx="0"/>
              <a:fontRef idx="minor"/>
            </p:style>
          </p:sp>
          <p:sp>
            <p:nvSpPr>
              <p:cNvPr id="1187" name="Google Shape;246;p44"/>
              <p:cNvSpPr/>
              <p:nvPr/>
            </p:nvSpPr>
            <p:spPr>
              <a:xfrm>
                <a:off x="1855440" y="2437920"/>
                <a:ext cx="188640" cy="190800"/>
              </a:xfrm>
              <a:custGeom>
                <a:avLst/>
                <a:gdLst/>
                <a:ahLst/>
                <a:rect l="l" t="t" r="r" b="b"/>
                <a:pathLst>
                  <a:path w="34754" h="35196">
                    <a:moveTo>
                      <a:pt x="17377" y="4976"/>
                    </a:moveTo>
                    <a:cubicBezTo>
                      <a:pt x="24190" y="4976"/>
                      <a:pt x="29754" y="10638"/>
                      <a:pt x="29754" y="17598"/>
                    </a:cubicBezTo>
                    <a:cubicBezTo>
                      <a:pt x="29754" y="24559"/>
                      <a:pt x="24190" y="30220"/>
                      <a:pt x="17377" y="30220"/>
                    </a:cubicBezTo>
                    <a:cubicBezTo>
                      <a:pt x="10539" y="30220"/>
                      <a:pt x="4975" y="24559"/>
                      <a:pt x="4975" y="17598"/>
                    </a:cubicBezTo>
                    <a:cubicBezTo>
                      <a:pt x="4975" y="10638"/>
                      <a:pt x="10539" y="4976"/>
                      <a:pt x="17377" y="4976"/>
                    </a:cubicBezTo>
                    <a:close/>
                    <a:moveTo>
                      <a:pt x="17377" y="1"/>
                    </a:moveTo>
                    <a:cubicBezTo>
                      <a:pt x="7794" y="1"/>
                      <a:pt x="0" y="7893"/>
                      <a:pt x="0" y="17598"/>
                    </a:cubicBezTo>
                    <a:cubicBezTo>
                      <a:pt x="0" y="27304"/>
                      <a:pt x="7794" y="35196"/>
                      <a:pt x="17377" y="35196"/>
                    </a:cubicBezTo>
                    <a:cubicBezTo>
                      <a:pt x="26960" y="35196"/>
                      <a:pt x="34754" y="27304"/>
                      <a:pt x="34754" y="17598"/>
                    </a:cubicBezTo>
                    <a:cubicBezTo>
                      <a:pt x="34754" y="7893"/>
                      <a:pt x="26960" y="1"/>
                      <a:pt x="17377" y="1"/>
                    </a:cubicBezTo>
                    <a:close/>
                  </a:path>
                </a:pathLst>
              </a:custGeom>
              <a:solidFill>
                <a:srgbClr val="ffffff"/>
              </a:solidFill>
              <a:ln w="0">
                <a:noFill/>
              </a:ln>
            </p:spPr>
            <p:style>
              <a:lnRef idx="0"/>
              <a:fillRef idx="0"/>
              <a:effectRef idx="0"/>
              <a:fontRef idx="minor"/>
            </p:style>
          </p:sp>
        </p:grpSp>
      </p:grpSp>
      <p:grpSp>
        <p:nvGrpSpPr>
          <p:cNvPr id="1188" name="Google Shape;247;p44"/>
          <p:cNvGrpSpPr/>
          <p:nvPr/>
        </p:nvGrpSpPr>
        <p:grpSpPr>
          <a:xfrm>
            <a:off x="4340160" y="2300400"/>
            <a:ext cx="463320" cy="463320"/>
            <a:chOff x="4340160" y="2300400"/>
            <a:chExt cx="463320" cy="463320"/>
          </a:xfrm>
        </p:grpSpPr>
        <p:sp>
          <p:nvSpPr>
            <p:cNvPr id="1189" name="Google Shape;248;p44"/>
            <p:cNvSpPr/>
            <p:nvPr/>
          </p:nvSpPr>
          <p:spPr>
            <a:xfrm>
              <a:off x="4340160" y="2300400"/>
              <a:ext cx="463320" cy="463320"/>
            </a:xfrm>
            <a:custGeom>
              <a:avLst/>
              <a:gdLst/>
              <a:ahLst/>
              <a:rect l="l" t="t" r="r" b="b"/>
              <a:pathLst>
                <a:path w="85292" h="85316">
                  <a:moveTo>
                    <a:pt x="80316" y="23651"/>
                  </a:moveTo>
                  <a:lnTo>
                    <a:pt x="80316" y="69385"/>
                  </a:lnTo>
                  <a:cubicBezTo>
                    <a:pt x="80291" y="69483"/>
                    <a:pt x="80291" y="69581"/>
                    <a:pt x="80291" y="69679"/>
                  </a:cubicBezTo>
                  <a:lnTo>
                    <a:pt x="80291" y="69752"/>
                  </a:lnTo>
                  <a:cubicBezTo>
                    <a:pt x="80291" y="69850"/>
                    <a:pt x="80316" y="69948"/>
                    <a:pt x="80316" y="70022"/>
                  </a:cubicBezTo>
                  <a:cubicBezTo>
                    <a:pt x="80316" y="75659"/>
                    <a:pt x="76444" y="80218"/>
                    <a:pt x="71689" y="80218"/>
                  </a:cubicBezTo>
                  <a:cubicBezTo>
                    <a:pt x="66934" y="80218"/>
                    <a:pt x="63086" y="75659"/>
                    <a:pt x="63086" y="70022"/>
                  </a:cubicBezTo>
                  <a:cubicBezTo>
                    <a:pt x="63086" y="69948"/>
                    <a:pt x="63086" y="69850"/>
                    <a:pt x="63086" y="69777"/>
                  </a:cubicBezTo>
                  <a:lnTo>
                    <a:pt x="63086" y="69679"/>
                  </a:lnTo>
                  <a:cubicBezTo>
                    <a:pt x="63086" y="69581"/>
                    <a:pt x="63086" y="69483"/>
                    <a:pt x="63086" y="69385"/>
                  </a:cubicBezTo>
                  <a:lnTo>
                    <a:pt x="63086" y="23651"/>
                  </a:lnTo>
                  <a:close/>
                  <a:moveTo>
                    <a:pt x="58013" y="5000"/>
                  </a:moveTo>
                  <a:lnTo>
                    <a:pt x="58013" y="70022"/>
                  </a:lnTo>
                  <a:cubicBezTo>
                    <a:pt x="58013" y="70218"/>
                    <a:pt x="58037" y="70414"/>
                    <a:pt x="58086" y="70586"/>
                  </a:cubicBezTo>
                  <a:cubicBezTo>
                    <a:pt x="58209" y="74311"/>
                    <a:pt x="59532" y="77693"/>
                    <a:pt x="61640" y="80267"/>
                  </a:cubicBezTo>
                  <a:lnTo>
                    <a:pt x="10123" y="80316"/>
                  </a:lnTo>
                  <a:cubicBezTo>
                    <a:pt x="7304" y="80316"/>
                    <a:pt x="5000" y="78012"/>
                    <a:pt x="5000" y="75193"/>
                  </a:cubicBezTo>
                  <a:lnTo>
                    <a:pt x="5000" y="5000"/>
                  </a:lnTo>
                  <a:close/>
                  <a:moveTo>
                    <a:pt x="2501" y="0"/>
                  </a:moveTo>
                  <a:cubicBezTo>
                    <a:pt x="1104" y="0"/>
                    <a:pt x="1" y="1103"/>
                    <a:pt x="1" y="2500"/>
                  </a:cubicBezTo>
                  <a:lnTo>
                    <a:pt x="1" y="75193"/>
                  </a:lnTo>
                  <a:cubicBezTo>
                    <a:pt x="1" y="80757"/>
                    <a:pt x="4535" y="85315"/>
                    <a:pt x="10123" y="85315"/>
                  </a:cubicBezTo>
                  <a:lnTo>
                    <a:pt x="71640" y="85242"/>
                  </a:lnTo>
                  <a:cubicBezTo>
                    <a:pt x="71762" y="85242"/>
                    <a:pt x="71885" y="85242"/>
                    <a:pt x="72007" y="85217"/>
                  </a:cubicBezTo>
                  <a:cubicBezTo>
                    <a:pt x="79360" y="85046"/>
                    <a:pt x="85291" y="78281"/>
                    <a:pt x="85291" y="70022"/>
                  </a:cubicBezTo>
                  <a:cubicBezTo>
                    <a:pt x="85291" y="69924"/>
                    <a:pt x="85291" y="69850"/>
                    <a:pt x="85291" y="69752"/>
                  </a:cubicBezTo>
                  <a:cubicBezTo>
                    <a:pt x="85291" y="69703"/>
                    <a:pt x="85291" y="69654"/>
                    <a:pt x="85291" y="69605"/>
                  </a:cubicBezTo>
                  <a:lnTo>
                    <a:pt x="85291" y="21151"/>
                  </a:lnTo>
                  <a:cubicBezTo>
                    <a:pt x="85291" y="19779"/>
                    <a:pt x="84188" y="18651"/>
                    <a:pt x="82816" y="18651"/>
                  </a:cubicBezTo>
                  <a:lnTo>
                    <a:pt x="63013" y="18651"/>
                  </a:lnTo>
                  <a:lnTo>
                    <a:pt x="63013" y="2500"/>
                  </a:lnTo>
                  <a:cubicBezTo>
                    <a:pt x="63013" y="1103"/>
                    <a:pt x="61910" y="0"/>
                    <a:pt x="60513" y="0"/>
                  </a:cubicBezTo>
                  <a:close/>
                </a:path>
              </a:pathLst>
            </a:custGeom>
            <a:solidFill>
              <a:srgbClr val="ffffff"/>
            </a:solidFill>
            <a:ln w="0">
              <a:noFill/>
            </a:ln>
          </p:spPr>
          <p:style>
            <a:lnRef idx="0"/>
            <a:fillRef idx="0"/>
            <a:effectRef idx="0"/>
            <a:fontRef idx="minor"/>
          </p:style>
        </p:sp>
        <p:sp>
          <p:nvSpPr>
            <p:cNvPr id="1190" name="Google Shape;249;p44"/>
            <p:cNvSpPr/>
            <p:nvPr/>
          </p:nvSpPr>
          <p:spPr>
            <a:xfrm>
              <a:off x="4528440" y="2354760"/>
              <a:ext cx="99720" cy="135000"/>
            </a:xfrm>
            <a:custGeom>
              <a:avLst/>
              <a:gdLst/>
              <a:ahLst/>
              <a:rect l="l" t="t" r="r" b="b"/>
              <a:pathLst>
                <a:path w="18382" h="24902">
                  <a:moveTo>
                    <a:pt x="13382" y="5000"/>
                  </a:moveTo>
                  <a:lnTo>
                    <a:pt x="13382" y="19901"/>
                  </a:lnTo>
                  <a:lnTo>
                    <a:pt x="5000" y="19901"/>
                  </a:lnTo>
                  <a:lnTo>
                    <a:pt x="5000" y="5000"/>
                  </a:lnTo>
                  <a:close/>
                  <a:moveTo>
                    <a:pt x="2500" y="0"/>
                  </a:moveTo>
                  <a:cubicBezTo>
                    <a:pt x="1127" y="0"/>
                    <a:pt x="0" y="1128"/>
                    <a:pt x="0" y="2500"/>
                  </a:cubicBezTo>
                  <a:lnTo>
                    <a:pt x="0" y="22401"/>
                  </a:lnTo>
                  <a:cubicBezTo>
                    <a:pt x="0" y="23798"/>
                    <a:pt x="1127" y="24901"/>
                    <a:pt x="2500" y="24901"/>
                  </a:cubicBezTo>
                  <a:lnTo>
                    <a:pt x="15882" y="24901"/>
                  </a:lnTo>
                  <a:cubicBezTo>
                    <a:pt x="17254" y="24901"/>
                    <a:pt x="18382" y="23798"/>
                    <a:pt x="18382" y="22401"/>
                  </a:cubicBezTo>
                  <a:lnTo>
                    <a:pt x="18382" y="2500"/>
                  </a:lnTo>
                  <a:cubicBezTo>
                    <a:pt x="18382" y="1128"/>
                    <a:pt x="17254" y="0"/>
                    <a:pt x="15882" y="0"/>
                  </a:cubicBezTo>
                  <a:close/>
                </a:path>
              </a:pathLst>
            </a:custGeom>
            <a:solidFill>
              <a:srgbClr val="ffffff"/>
            </a:solidFill>
            <a:ln w="0">
              <a:noFill/>
            </a:ln>
          </p:spPr>
          <p:style>
            <a:lnRef idx="0"/>
            <a:fillRef idx="0"/>
            <a:effectRef idx="0"/>
            <a:fontRef idx="minor"/>
          </p:style>
        </p:sp>
        <p:sp>
          <p:nvSpPr>
            <p:cNvPr id="1191" name="Google Shape;250;p44"/>
            <p:cNvSpPr/>
            <p:nvPr/>
          </p:nvSpPr>
          <p:spPr>
            <a:xfrm>
              <a:off x="4394880" y="2625120"/>
              <a:ext cx="98640" cy="81000"/>
            </a:xfrm>
            <a:custGeom>
              <a:avLst/>
              <a:gdLst/>
              <a:ahLst/>
              <a:rect l="l" t="t" r="r" b="b"/>
              <a:pathLst>
                <a:path w="18236" h="14951">
                  <a:moveTo>
                    <a:pt x="13236" y="5000"/>
                  </a:moveTo>
                  <a:lnTo>
                    <a:pt x="13236" y="9951"/>
                  </a:lnTo>
                  <a:lnTo>
                    <a:pt x="5001" y="9951"/>
                  </a:lnTo>
                  <a:lnTo>
                    <a:pt x="5001" y="5000"/>
                  </a:lnTo>
                  <a:close/>
                  <a:moveTo>
                    <a:pt x="2501" y="0"/>
                  </a:moveTo>
                  <a:cubicBezTo>
                    <a:pt x="1128" y="0"/>
                    <a:pt x="1" y="1103"/>
                    <a:pt x="1" y="2500"/>
                  </a:cubicBezTo>
                  <a:lnTo>
                    <a:pt x="1" y="12451"/>
                  </a:lnTo>
                  <a:cubicBezTo>
                    <a:pt x="1" y="13823"/>
                    <a:pt x="1128" y="14951"/>
                    <a:pt x="2501" y="14951"/>
                  </a:cubicBezTo>
                  <a:lnTo>
                    <a:pt x="15735" y="14951"/>
                  </a:lnTo>
                  <a:cubicBezTo>
                    <a:pt x="17108" y="14951"/>
                    <a:pt x="18235" y="13823"/>
                    <a:pt x="18235" y="12451"/>
                  </a:cubicBezTo>
                  <a:lnTo>
                    <a:pt x="18235" y="2500"/>
                  </a:lnTo>
                  <a:cubicBezTo>
                    <a:pt x="18235" y="1103"/>
                    <a:pt x="17108" y="0"/>
                    <a:pt x="15735" y="0"/>
                  </a:cubicBezTo>
                  <a:close/>
                </a:path>
              </a:pathLst>
            </a:custGeom>
            <a:solidFill>
              <a:srgbClr val="ffffff"/>
            </a:solidFill>
            <a:ln w="0">
              <a:noFill/>
            </a:ln>
          </p:spPr>
          <p:style>
            <a:lnRef idx="0"/>
            <a:fillRef idx="0"/>
            <a:effectRef idx="0"/>
            <a:fontRef idx="minor"/>
          </p:style>
        </p:sp>
        <p:sp>
          <p:nvSpPr>
            <p:cNvPr id="1192" name="Google Shape;251;p44"/>
            <p:cNvSpPr/>
            <p:nvPr/>
          </p:nvSpPr>
          <p:spPr>
            <a:xfrm>
              <a:off x="4395960" y="2354760"/>
              <a:ext cx="103680" cy="27000"/>
            </a:xfrm>
            <a:custGeom>
              <a:avLst/>
              <a:gdLst/>
              <a:ahLst/>
              <a:rect l="l" t="t" r="r" b="b"/>
              <a:pathLst>
                <a:path w="19142" h="5001">
                  <a:moveTo>
                    <a:pt x="2500" y="0"/>
                  </a:moveTo>
                  <a:cubicBezTo>
                    <a:pt x="1128" y="0"/>
                    <a:pt x="0" y="1128"/>
                    <a:pt x="0" y="2500"/>
                  </a:cubicBezTo>
                  <a:cubicBezTo>
                    <a:pt x="0" y="3897"/>
                    <a:pt x="1128" y="5000"/>
                    <a:pt x="2500" y="5000"/>
                  </a:cubicBezTo>
                  <a:lnTo>
                    <a:pt x="16642" y="5000"/>
                  </a:lnTo>
                  <a:cubicBezTo>
                    <a:pt x="18014" y="5000"/>
                    <a:pt x="19142" y="3897"/>
                    <a:pt x="19142" y="2500"/>
                  </a:cubicBezTo>
                  <a:cubicBezTo>
                    <a:pt x="19142" y="1128"/>
                    <a:pt x="18014" y="0"/>
                    <a:pt x="16642" y="0"/>
                  </a:cubicBezTo>
                  <a:close/>
                </a:path>
              </a:pathLst>
            </a:custGeom>
            <a:solidFill>
              <a:srgbClr val="ffffff"/>
            </a:solidFill>
            <a:ln w="0">
              <a:noFill/>
            </a:ln>
          </p:spPr>
          <p:style>
            <a:lnRef idx="0"/>
            <a:fillRef idx="0"/>
            <a:effectRef idx="0"/>
            <a:fontRef idx="minor"/>
          </p:style>
        </p:sp>
        <p:sp>
          <p:nvSpPr>
            <p:cNvPr id="1193" name="Google Shape;252;p44"/>
            <p:cNvSpPr/>
            <p:nvPr/>
          </p:nvSpPr>
          <p:spPr>
            <a:xfrm>
              <a:off x="4395600" y="2408760"/>
              <a:ext cx="103680" cy="27000"/>
            </a:xfrm>
            <a:custGeom>
              <a:avLst/>
              <a:gdLst/>
              <a:ahLst/>
              <a:rect l="l" t="t" r="r" b="b"/>
              <a:pathLst>
                <a:path w="19143" h="5001">
                  <a:moveTo>
                    <a:pt x="2501" y="1"/>
                  </a:moveTo>
                  <a:cubicBezTo>
                    <a:pt x="1128" y="1"/>
                    <a:pt x="1" y="1128"/>
                    <a:pt x="1" y="2501"/>
                  </a:cubicBezTo>
                  <a:cubicBezTo>
                    <a:pt x="1" y="3898"/>
                    <a:pt x="1128" y="5001"/>
                    <a:pt x="2501" y="5001"/>
                  </a:cubicBezTo>
                  <a:lnTo>
                    <a:pt x="16642" y="5001"/>
                  </a:lnTo>
                  <a:cubicBezTo>
                    <a:pt x="18015" y="5001"/>
                    <a:pt x="19142" y="3898"/>
                    <a:pt x="19142" y="2501"/>
                  </a:cubicBezTo>
                  <a:cubicBezTo>
                    <a:pt x="19142" y="1128"/>
                    <a:pt x="18015" y="1"/>
                    <a:pt x="16642" y="1"/>
                  </a:cubicBezTo>
                  <a:close/>
                </a:path>
              </a:pathLst>
            </a:custGeom>
            <a:solidFill>
              <a:srgbClr val="ffffff"/>
            </a:solidFill>
            <a:ln w="0">
              <a:noFill/>
            </a:ln>
          </p:spPr>
          <p:style>
            <a:lnRef idx="0"/>
            <a:fillRef idx="0"/>
            <a:effectRef idx="0"/>
            <a:fontRef idx="minor"/>
          </p:style>
        </p:sp>
        <p:sp>
          <p:nvSpPr>
            <p:cNvPr id="1194" name="Google Shape;253;p44"/>
            <p:cNvSpPr/>
            <p:nvPr/>
          </p:nvSpPr>
          <p:spPr>
            <a:xfrm>
              <a:off x="4395600" y="2462760"/>
              <a:ext cx="103680" cy="27000"/>
            </a:xfrm>
            <a:custGeom>
              <a:avLst/>
              <a:gdLst/>
              <a:ahLst/>
              <a:rect l="l" t="t" r="r" b="b"/>
              <a:pathLst>
                <a:path w="19143" h="5001">
                  <a:moveTo>
                    <a:pt x="2501" y="0"/>
                  </a:moveTo>
                  <a:cubicBezTo>
                    <a:pt x="1128" y="0"/>
                    <a:pt x="1" y="1128"/>
                    <a:pt x="1" y="2500"/>
                  </a:cubicBezTo>
                  <a:cubicBezTo>
                    <a:pt x="1" y="3897"/>
                    <a:pt x="1128" y="5000"/>
                    <a:pt x="2501" y="5000"/>
                  </a:cubicBezTo>
                  <a:lnTo>
                    <a:pt x="16642" y="5000"/>
                  </a:lnTo>
                  <a:cubicBezTo>
                    <a:pt x="18015" y="5000"/>
                    <a:pt x="19142" y="3897"/>
                    <a:pt x="19142" y="2500"/>
                  </a:cubicBezTo>
                  <a:cubicBezTo>
                    <a:pt x="19142" y="1128"/>
                    <a:pt x="18015" y="0"/>
                    <a:pt x="16642" y="0"/>
                  </a:cubicBezTo>
                  <a:close/>
                </a:path>
              </a:pathLst>
            </a:custGeom>
            <a:solidFill>
              <a:srgbClr val="ffffff"/>
            </a:solidFill>
            <a:ln w="0">
              <a:noFill/>
            </a:ln>
          </p:spPr>
          <p:style>
            <a:lnRef idx="0"/>
            <a:fillRef idx="0"/>
            <a:effectRef idx="0"/>
            <a:fontRef idx="minor"/>
          </p:style>
        </p:sp>
        <p:sp>
          <p:nvSpPr>
            <p:cNvPr id="1195" name="Google Shape;254;p44"/>
            <p:cNvSpPr/>
            <p:nvPr/>
          </p:nvSpPr>
          <p:spPr>
            <a:xfrm>
              <a:off x="4395240" y="2516760"/>
              <a:ext cx="232200" cy="26640"/>
            </a:xfrm>
            <a:custGeom>
              <a:avLst/>
              <a:gdLst/>
              <a:ahLst/>
              <a:rect l="l" t="t" r="r" b="b"/>
              <a:pathLst>
                <a:path w="42769" h="5000">
                  <a:moveTo>
                    <a:pt x="2501" y="0"/>
                  </a:moveTo>
                  <a:cubicBezTo>
                    <a:pt x="1104" y="0"/>
                    <a:pt x="1" y="1127"/>
                    <a:pt x="1" y="2500"/>
                  </a:cubicBezTo>
                  <a:cubicBezTo>
                    <a:pt x="1" y="3872"/>
                    <a:pt x="1104" y="5000"/>
                    <a:pt x="2501" y="5000"/>
                  </a:cubicBezTo>
                  <a:lnTo>
                    <a:pt x="40269" y="5000"/>
                  </a:lnTo>
                  <a:cubicBezTo>
                    <a:pt x="41666" y="5000"/>
                    <a:pt x="42769" y="3872"/>
                    <a:pt x="42769" y="2500"/>
                  </a:cubicBezTo>
                  <a:cubicBezTo>
                    <a:pt x="42769" y="1127"/>
                    <a:pt x="41666" y="0"/>
                    <a:pt x="40269" y="0"/>
                  </a:cubicBezTo>
                  <a:close/>
                </a:path>
              </a:pathLst>
            </a:custGeom>
            <a:solidFill>
              <a:srgbClr val="ffffff"/>
            </a:solidFill>
            <a:ln w="0">
              <a:noFill/>
            </a:ln>
          </p:spPr>
          <p:style>
            <a:lnRef idx="0"/>
            <a:fillRef idx="0"/>
            <a:effectRef idx="0"/>
            <a:fontRef idx="minor"/>
          </p:style>
        </p:sp>
        <p:sp>
          <p:nvSpPr>
            <p:cNvPr id="1196" name="Google Shape;255;p44"/>
            <p:cNvSpPr/>
            <p:nvPr/>
          </p:nvSpPr>
          <p:spPr>
            <a:xfrm>
              <a:off x="4395240" y="2570760"/>
              <a:ext cx="232200" cy="27000"/>
            </a:xfrm>
            <a:custGeom>
              <a:avLst/>
              <a:gdLst/>
              <a:ahLst/>
              <a:rect l="l" t="t" r="r" b="b"/>
              <a:pathLst>
                <a:path w="42769" h="5001">
                  <a:moveTo>
                    <a:pt x="2501" y="1"/>
                  </a:moveTo>
                  <a:cubicBezTo>
                    <a:pt x="1104" y="1"/>
                    <a:pt x="1" y="1104"/>
                    <a:pt x="1" y="2501"/>
                  </a:cubicBezTo>
                  <a:cubicBezTo>
                    <a:pt x="1" y="3873"/>
                    <a:pt x="1104" y="5000"/>
                    <a:pt x="2501" y="5000"/>
                  </a:cubicBezTo>
                  <a:lnTo>
                    <a:pt x="40269" y="5000"/>
                  </a:lnTo>
                  <a:cubicBezTo>
                    <a:pt x="41666" y="5000"/>
                    <a:pt x="42769" y="3873"/>
                    <a:pt x="42769" y="2501"/>
                  </a:cubicBezTo>
                  <a:cubicBezTo>
                    <a:pt x="42769" y="1104"/>
                    <a:pt x="41666" y="1"/>
                    <a:pt x="40269" y="1"/>
                  </a:cubicBezTo>
                  <a:close/>
                </a:path>
              </a:pathLst>
            </a:custGeom>
            <a:solidFill>
              <a:srgbClr val="ffffff"/>
            </a:solidFill>
            <a:ln w="0">
              <a:noFill/>
            </a:ln>
          </p:spPr>
          <p:style>
            <a:lnRef idx="0"/>
            <a:fillRef idx="0"/>
            <a:effectRef idx="0"/>
            <a:fontRef idx="minor"/>
          </p:style>
        </p:sp>
        <p:sp>
          <p:nvSpPr>
            <p:cNvPr id="1197" name="Google Shape;256;p44"/>
            <p:cNvSpPr/>
            <p:nvPr/>
          </p:nvSpPr>
          <p:spPr>
            <a:xfrm>
              <a:off x="4523400" y="2625120"/>
              <a:ext cx="103680" cy="26640"/>
            </a:xfrm>
            <a:custGeom>
              <a:avLst/>
              <a:gdLst/>
              <a:ahLst/>
              <a:rect l="l" t="t" r="r" b="b"/>
              <a:pathLst>
                <a:path w="19167" h="5000">
                  <a:moveTo>
                    <a:pt x="2501" y="0"/>
                  </a:moveTo>
                  <a:cubicBezTo>
                    <a:pt x="1128" y="0"/>
                    <a:pt x="1" y="1103"/>
                    <a:pt x="1" y="2500"/>
                  </a:cubicBezTo>
                  <a:cubicBezTo>
                    <a:pt x="1" y="3873"/>
                    <a:pt x="1128" y="5000"/>
                    <a:pt x="2501" y="5000"/>
                  </a:cubicBezTo>
                  <a:lnTo>
                    <a:pt x="16667" y="5000"/>
                  </a:lnTo>
                  <a:cubicBezTo>
                    <a:pt x="18039" y="5000"/>
                    <a:pt x="19167" y="3873"/>
                    <a:pt x="19167" y="2500"/>
                  </a:cubicBezTo>
                  <a:cubicBezTo>
                    <a:pt x="19167" y="1103"/>
                    <a:pt x="18039" y="0"/>
                    <a:pt x="16667" y="0"/>
                  </a:cubicBezTo>
                  <a:close/>
                </a:path>
              </a:pathLst>
            </a:custGeom>
            <a:solidFill>
              <a:srgbClr val="ffffff"/>
            </a:solidFill>
            <a:ln w="0">
              <a:noFill/>
            </a:ln>
          </p:spPr>
          <p:style>
            <a:lnRef idx="0"/>
            <a:fillRef idx="0"/>
            <a:effectRef idx="0"/>
            <a:fontRef idx="minor"/>
          </p:style>
        </p:sp>
        <p:sp>
          <p:nvSpPr>
            <p:cNvPr id="1198" name="Google Shape;257;p44"/>
            <p:cNvSpPr/>
            <p:nvPr/>
          </p:nvSpPr>
          <p:spPr>
            <a:xfrm>
              <a:off x="4523400" y="2679120"/>
              <a:ext cx="103680" cy="27000"/>
            </a:xfrm>
            <a:custGeom>
              <a:avLst/>
              <a:gdLst/>
              <a:ahLst/>
              <a:rect l="l" t="t" r="r" b="b"/>
              <a:pathLst>
                <a:path w="19167" h="5001">
                  <a:moveTo>
                    <a:pt x="2501" y="1"/>
                  </a:moveTo>
                  <a:cubicBezTo>
                    <a:pt x="1128" y="1"/>
                    <a:pt x="1" y="1104"/>
                    <a:pt x="1" y="2501"/>
                  </a:cubicBezTo>
                  <a:cubicBezTo>
                    <a:pt x="1" y="3873"/>
                    <a:pt x="1128" y="5001"/>
                    <a:pt x="2501" y="5001"/>
                  </a:cubicBezTo>
                  <a:lnTo>
                    <a:pt x="16667" y="5001"/>
                  </a:lnTo>
                  <a:cubicBezTo>
                    <a:pt x="18039" y="5001"/>
                    <a:pt x="19167" y="3873"/>
                    <a:pt x="19167" y="2501"/>
                  </a:cubicBezTo>
                  <a:cubicBezTo>
                    <a:pt x="19167" y="1104"/>
                    <a:pt x="18039" y="1"/>
                    <a:pt x="16667" y="1"/>
                  </a:cubicBezTo>
                  <a:close/>
                </a:path>
              </a:pathLst>
            </a:custGeom>
            <a:solidFill>
              <a:srgbClr val="ffffff"/>
            </a:solidFill>
            <a:ln w="0">
              <a:noFill/>
            </a:ln>
          </p:spPr>
          <p:style>
            <a:lnRef idx="0"/>
            <a:fillRef idx="0"/>
            <a:effectRef idx="0"/>
            <a:fontRef idx="minor"/>
          </p:style>
        </p:sp>
      </p:grpSp>
      <p:grpSp>
        <p:nvGrpSpPr>
          <p:cNvPr id="1199" name="Google Shape;258;p44"/>
          <p:cNvGrpSpPr/>
          <p:nvPr/>
        </p:nvGrpSpPr>
        <p:grpSpPr>
          <a:xfrm>
            <a:off x="6783840" y="2120760"/>
            <a:ext cx="822960" cy="822960"/>
            <a:chOff x="6783840" y="2120760"/>
            <a:chExt cx="822960" cy="822960"/>
          </a:xfrm>
        </p:grpSpPr>
        <p:sp>
          <p:nvSpPr>
            <p:cNvPr id="1200" name="Google Shape;259;p44"/>
            <p:cNvSpPr/>
            <p:nvPr/>
          </p:nvSpPr>
          <p:spPr>
            <a:xfrm>
              <a:off x="6783840" y="2120760"/>
              <a:ext cx="822960" cy="822960"/>
            </a:xfrm>
            <a:prstGeom prst="ellipse">
              <a:avLst/>
            </a:prstGeom>
            <a:noFill/>
            <a:ln w="28575">
              <a:solidFill>
                <a:srgbClr val="ffffff"/>
              </a:solidFill>
              <a:round/>
            </a:ln>
          </p:spPr>
          <p:style>
            <a:lnRef idx="0"/>
            <a:fillRef idx="0"/>
            <a:effectRef idx="0"/>
            <a:fontRef idx="minor"/>
          </p:style>
        </p:sp>
        <p:grpSp>
          <p:nvGrpSpPr>
            <p:cNvPr id="1201" name="Google Shape;260;p44"/>
            <p:cNvGrpSpPr/>
            <p:nvPr/>
          </p:nvGrpSpPr>
          <p:grpSpPr>
            <a:xfrm>
              <a:off x="6963480" y="2305800"/>
              <a:ext cx="462960" cy="452160"/>
              <a:chOff x="6963480" y="2305800"/>
              <a:chExt cx="462960" cy="452160"/>
            </a:xfrm>
          </p:grpSpPr>
          <p:sp>
            <p:nvSpPr>
              <p:cNvPr id="1202" name="Google Shape;261;p44"/>
              <p:cNvSpPr/>
              <p:nvPr/>
            </p:nvSpPr>
            <p:spPr>
              <a:xfrm>
                <a:off x="7182720" y="2305800"/>
                <a:ext cx="78120" cy="107640"/>
              </a:xfrm>
              <a:custGeom>
                <a:avLst/>
                <a:gdLst/>
                <a:ahLst/>
                <a:rect l="l" t="t" r="r" b="b"/>
                <a:pathLst>
                  <a:path w="14437" h="19883">
                    <a:moveTo>
                      <a:pt x="7231" y="0"/>
                    </a:moveTo>
                    <a:cubicBezTo>
                      <a:pt x="5858" y="0"/>
                      <a:pt x="4731" y="1127"/>
                      <a:pt x="4731" y="2500"/>
                    </a:cubicBezTo>
                    <a:lnTo>
                      <a:pt x="4731" y="11691"/>
                    </a:lnTo>
                    <a:lnTo>
                      <a:pt x="4461" y="11446"/>
                    </a:lnTo>
                    <a:cubicBezTo>
                      <a:pt x="3984" y="11003"/>
                      <a:pt x="3374" y="10782"/>
                      <a:pt x="2765" y="10782"/>
                    </a:cubicBezTo>
                    <a:cubicBezTo>
                      <a:pt x="2093" y="10782"/>
                      <a:pt x="1421" y="11052"/>
                      <a:pt x="932" y="11593"/>
                    </a:cubicBezTo>
                    <a:cubicBezTo>
                      <a:pt x="1" y="12598"/>
                      <a:pt x="74" y="14166"/>
                      <a:pt x="1079" y="15122"/>
                    </a:cubicBezTo>
                    <a:lnTo>
                      <a:pt x="5540" y="19239"/>
                    </a:lnTo>
                    <a:cubicBezTo>
                      <a:pt x="6006" y="19668"/>
                      <a:pt x="6612" y="19883"/>
                      <a:pt x="7222" y="19883"/>
                    </a:cubicBezTo>
                    <a:cubicBezTo>
                      <a:pt x="7831" y="19883"/>
                      <a:pt x="8444" y="19668"/>
                      <a:pt x="8922" y="19239"/>
                    </a:cubicBezTo>
                    <a:lnTo>
                      <a:pt x="13383" y="15122"/>
                    </a:lnTo>
                    <a:cubicBezTo>
                      <a:pt x="14388" y="14166"/>
                      <a:pt x="14437" y="12598"/>
                      <a:pt x="13505" y="11593"/>
                    </a:cubicBezTo>
                    <a:cubicBezTo>
                      <a:pt x="13016" y="11052"/>
                      <a:pt x="12352" y="10782"/>
                      <a:pt x="11682" y="10782"/>
                    </a:cubicBezTo>
                    <a:cubicBezTo>
                      <a:pt x="11076" y="10782"/>
                      <a:pt x="10465" y="11003"/>
                      <a:pt x="9976" y="11446"/>
                    </a:cubicBezTo>
                    <a:lnTo>
                      <a:pt x="9731" y="11691"/>
                    </a:lnTo>
                    <a:lnTo>
                      <a:pt x="9731" y="2500"/>
                    </a:lnTo>
                    <a:cubicBezTo>
                      <a:pt x="9731" y="1127"/>
                      <a:pt x="8603" y="0"/>
                      <a:pt x="7231" y="0"/>
                    </a:cubicBezTo>
                    <a:close/>
                  </a:path>
                </a:pathLst>
              </a:custGeom>
              <a:solidFill>
                <a:srgbClr val="ffffff"/>
              </a:solidFill>
              <a:ln w="0">
                <a:noFill/>
              </a:ln>
            </p:spPr>
            <p:style>
              <a:lnRef idx="0"/>
              <a:fillRef idx="0"/>
              <a:effectRef idx="0"/>
              <a:fontRef idx="minor"/>
            </p:style>
          </p:sp>
          <p:sp>
            <p:nvSpPr>
              <p:cNvPr id="1203" name="Google Shape;262;p44"/>
              <p:cNvSpPr/>
              <p:nvPr/>
            </p:nvSpPr>
            <p:spPr>
              <a:xfrm>
                <a:off x="6963480" y="2377080"/>
                <a:ext cx="462960" cy="380880"/>
              </a:xfrm>
              <a:custGeom>
                <a:avLst/>
                <a:gdLst/>
                <a:ahLst/>
                <a:rect l="l" t="t" r="r" b="b"/>
                <a:pathLst>
                  <a:path w="85267" h="70170">
                    <a:moveTo>
                      <a:pt x="33945" y="18284"/>
                    </a:moveTo>
                    <a:lnTo>
                      <a:pt x="36004" y="44484"/>
                    </a:lnTo>
                    <a:lnTo>
                      <a:pt x="25024" y="44484"/>
                    </a:lnTo>
                    <a:lnTo>
                      <a:pt x="18970" y="18284"/>
                    </a:lnTo>
                    <a:close/>
                    <a:moveTo>
                      <a:pt x="56518" y="18284"/>
                    </a:moveTo>
                    <a:lnTo>
                      <a:pt x="54630" y="44484"/>
                    </a:lnTo>
                    <a:lnTo>
                      <a:pt x="41004" y="44484"/>
                    </a:lnTo>
                    <a:lnTo>
                      <a:pt x="38945" y="18284"/>
                    </a:lnTo>
                    <a:close/>
                    <a:moveTo>
                      <a:pt x="79164" y="18284"/>
                    </a:moveTo>
                    <a:lnTo>
                      <a:pt x="70218" y="44484"/>
                    </a:lnTo>
                    <a:lnTo>
                      <a:pt x="59630" y="44484"/>
                    </a:lnTo>
                    <a:lnTo>
                      <a:pt x="61517" y="18284"/>
                    </a:lnTo>
                    <a:close/>
                    <a:moveTo>
                      <a:pt x="32205" y="60390"/>
                    </a:moveTo>
                    <a:cubicBezTo>
                      <a:pt x="33651" y="60390"/>
                      <a:pt x="34803" y="61469"/>
                      <a:pt x="34803" y="62792"/>
                    </a:cubicBezTo>
                    <a:cubicBezTo>
                      <a:pt x="34803" y="64116"/>
                      <a:pt x="33651" y="65194"/>
                      <a:pt x="32205" y="65194"/>
                    </a:cubicBezTo>
                    <a:cubicBezTo>
                      <a:pt x="30783" y="65194"/>
                      <a:pt x="29607" y="64116"/>
                      <a:pt x="29607" y="62792"/>
                    </a:cubicBezTo>
                    <a:cubicBezTo>
                      <a:pt x="29607" y="61469"/>
                      <a:pt x="30783" y="60390"/>
                      <a:pt x="32205" y="60390"/>
                    </a:cubicBezTo>
                    <a:close/>
                    <a:moveTo>
                      <a:pt x="65635" y="60390"/>
                    </a:moveTo>
                    <a:cubicBezTo>
                      <a:pt x="67081" y="60390"/>
                      <a:pt x="68233" y="61469"/>
                      <a:pt x="68233" y="62792"/>
                    </a:cubicBezTo>
                    <a:cubicBezTo>
                      <a:pt x="68233" y="64116"/>
                      <a:pt x="67081" y="65194"/>
                      <a:pt x="65635" y="65194"/>
                    </a:cubicBezTo>
                    <a:cubicBezTo>
                      <a:pt x="64213" y="65194"/>
                      <a:pt x="63037" y="64116"/>
                      <a:pt x="63037" y="62792"/>
                    </a:cubicBezTo>
                    <a:cubicBezTo>
                      <a:pt x="63037" y="61469"/>
                      <a:pt x="64213" y="60390"/>
                      <a:pt x="65635" y="60390"/>
                    </a:cubicBezTo>
                    <a:close/>
                    <a:moveTo>
                      <a:pt x="2500" y="1"/>
                    </a:moveTo>
                    <a:cubicBezTo>
                      <a:pt x="1128" y="1"/>
                      <a:pt x="0" y="1128"/>
                      <a:pt x="0" y="2501"/>
                    </a:cubicBezTo>
                    <a:cubicBezTo>
                      <a:pt x="0" y="3873"/>
                      <a:pt x="1128" y="5001"/>
                      <a:pt x="2500" y="5001"/>
                    </a:cubicBezTo>
                    <a:lnTo>
                      <a:pt x="10760" y="5001"/>
                    </a:lnTo>
                    <a:lnTo>
                      <a:pt x="13333" y="16078"/>
                    </a:lnTo>
                    <a:cubicBezTo>
                      <a:pt x="13333" y="16177"/>
                      <a:pt x="13358" y="16275"/>
                      <a:pt x="13382" y="16373"/>
                    </a:cubicBezTo>
                    <a:lnTo>
                      <a:pt x="20490" y="47009"/>
                    </a:lnTo>
                    <a:lnTo>
                      <a:pt x="19387" y="52057"/>
                    </a:lnTo>
                    <a:cubicBezTo>
                      <a:pt x="19387" y="52106"/>
                      <a:pt x="19362" y="52155"/>
                      <a:pt x="19362" y="52180"/>
                    </a:cubicBezTo>
                    <a:cubicBezTo>
                      <a:pt x="19019" y="54239"/>
                      <a:pt x="19583" y="56297"/>
                      <a:pt x="20931" y="57890"/>
                    </a:cubicBezTo>
                    <a:cubicBezTo>
                      <a:pt x="22009" y="59165"/>
                      <a:pt x="23480" y="59998"/>
                      <a:pt x="25073" y="60268"/>
                    </a:cubicBezTo>
                    <a:cubicBezTo>
                      <a:pt x="24779" y="61052"/>
                      <a:pt x="24632" y="61910"/>
                      <a:pt x="24632" y="62792"/>
                    </a:cubicBezTo>
                    <a:cubicBezTo>
                      <a:pt x="24632" y="66861"/>
                      <a:pt x="28014" y="70169"/>
                      <a:pt x="32205" y="70169"/>
                    </a:cubicBezTo>
                    <a:cubicBezTo>
                      <a:pt x="36396" y="70169"/>
                      <a:pt x="39803" y="66861"/>
                      <a:pt x="39803" y="62792"/>
                    </a:cubicBezTo>
                    <a:cubicBezTo>
                      <a:pt x="39803" y="61934"/>
                      <a:pt x="39656" y="61126"/>
                      <a:pt x="39386" y="60390"/>
                    </a:cubicBezTo>
                    <a:lnTo>
                      <a:pt x="58478" y="60390"/>
                    </a:lnTo>
                    <a:cubicBezTo>
                      <a:pt x="58209" y="61126"/>
                      <a:pt x="58062" y="61934"/>
                      <a:pt x="58062" y="62792"/>
                    </a:cubicBezTo>
                    <a:cubicBezTo>
                      <a:pt x="58062" y="66861"/>
                      <a:pt x="61468" y="70169"/>
                      <a:pt x="65635" y="70169"/>
                    </a:cubicBezTo>
                    <a:cubicBezTo>
                      <a:pt x="69826" y="70169"/>
                      <a:pt x="73233" y="66861"/>
                      <a:pt x="73233" y="62792"/>
                    </a:cubicBezTo>
                    <a:cubicBezTo>
                      <a:pt x="73233" y="61934"/>
                      <a:pt x="73086" y="61126"/>
                      <a:pt x="72816" y="60390"/>
                    </a:cubicBezTo>
                    <a:lnTo>
                      <a:pt x="73600" y="60390"/>
                    </a:lnTo>
                    <a:cubicBezTo>
                      <a:pt x="74973" y="60390"/>
                      <a:pt x="76076" y="59263"/>
                      <a:pt x="76076" y="57890"/>
                    </a:cubicBezTo>
                    <a:cubicBezTo>
                      <a:pt x="76076" y="56518"/>
                      <a:pt x="74973" y="55391"/>
                      <a:pt x="73600" y="55391"/>
                    </a:cubicBezTo>
                    <a:lnTo>
                      <a:pt x="26298" y="55391"/>
                    </a:lnTo>
                    <a:cubicBezTo>
                      <a:pt x="25465" y="55391"/>
                      <a:pt x="24975" y="54949"/>
                      <a:pt x="24730" y="54680"/>
                    </a:cubicBezTo>
                    <a:cubicBezTo>
                      <a:pt x="24509" y="54410"/>
                      <a:pt x="24166" y="53847"/>
                      <a:pt x="24289" y="53062"/>
                    </a:cubicBezTo>
                    <a:lnTo>
                      <a:pt x="25073" y="49484"/>
                    </a:lnTo>
                    <a:lnTo>
                      <a:pt x="71983" y="49484"/>
                    </a:lnTo>
                    <a:cubicBezTo>
                      <a:pt x="73061" y="49484"/>
                      <a:pt x="74017" y="48798"/>
                      <a:pt x="74360" y="47793"/>
                    </a:cubicBezTo>
                    <a:lnTo>
                      <a:pt x="85021" y="16618"/>
                    </a:lnTo>
                    <a:cubicBezTo>
                      <a:pt x="85266" y="15858"/>
                      <a:pt x="85144" y="15000"/>
                      <a:pt x="84678" y="14363"/>
                    </a:cubicBezTo>
                    <a:cubicBezTo>
                      <a:pt x="84213" y="13701"/>
                      <a:pt x="83453" y="13309"/>
                      <a:pt x="82669" y="13309"/>
                    </a:cubicBezTo>
                    <a:lnTo>
                      <a:pt x="17794" y="13309"/>
                    </a:lnTo>
                    <a:lnTo>
                      <a:pt x="15171" y="1937"/>
                    </a:lnTo>
                    <a:cubicBezTo>
                      <a:pt x="14902" y="810"/>
                      <a:pt x="13897" y="1"/>
                      <a:pt x="12745" y="1"/>
                    </a:cubicBezTo>
                    <a:close/>
                  </a:path>
                </a:pathLst>
              </a:custGeom>
              <a:solidFill>
                <a:srgbClr val="ffffff"/>
              </a:solidFill>
              <a:ln w="0">
                <a:noFill/>
              </a:ln>
            </p:spPr>
            <p:style>
              <a:lnRef idx="0"/>
              <a:fillRef idx="0"/>
              <a:effectRef idx="0"/>
              <a:fontRef idx="minor"/>
            </p:style>
          </p:sp>
        </p:grpSp>
      </p:grpSp>
      <p:sp>
        <p:nvSpPr>
          <p:cNvPr id="1204" name="Google Shape;263;p44"/>
          <p:cNvSpPr/>
          <p:nvPr/>
        </p:nvSpPr>
        <p:spPr>
          <a:xfrm>
            <a:off x="4160520" y="2120760"/>
            <a:ext cx="822960" cy="822960"/>
          </a:xfrm>
          <a:prstGeom prst="ellipse">
            <a:avLst/>
          </a:prstGeom>
          <a:noFill/>
          <a:ln w="28575">
            <a:solidFill>
              <a:srgbClr val="ffffff"/>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PlaceHolder 1"/>
          <p:cNvSpPr>
            <a:spLocks noGrp="1"/>
          </p:cNvSpPr>
          <p:nvPr>
            <p:ph type="title"/>
          </p:nvPr>
        </p:nvSpPr>
        <p:spPr>
          <a:xfrm>
            <a:off x="4931280" y="681840"/>
            <a:ext cx="3492360" cy="2682000"/>
          </a:xfrm>
          <a:prstGeom prst="rect">
            <a:avLst/>
          </a:prstGeom>
          <a:noFill/>
          <a:ln w="0">
            <a:noFill/>
          </a:ln>
        </p:spPr>
        <p:txBody>
          <a:bodyPr lIns="0" rIns="0" tIns="0" bIns="0" anchor="ctr">
            <a:noAutofit/>
          </a:bodyPr>
          <a:p>
            <a:pPr algn="r">
              <a:lnSpc>
                <a:spcPct val="100000"/>
              </a:lnSpc>
              <a:buNone/>
              <a:tabLst>
                <a:tab algn="l" pos="0"/>
              </a:tabLst>
            </a:pPr>
            <a:r>
              <a:rPr b="1" lang="en" sz="4000" spc="-1" strike="noStrike">
                <a:solidFill>
                  <a:srgbClr val="ffffff"/>
                </a:solidFill>
                <a:latin typeface="Lexend Deca"/>
                <a:ea typeface="Lexend Deca"/>
              </a:rPr>
              <a:t>A Picture Always </a:t>
            </a:r>
            <a:r>
              <a:rPr b="1" lang="en" sz="4000" spc="-1" strike="noStrike">
                <a:solidFill>
                  <a:srgbClr val="20c8c8"/>
                </a:solidFill>
                <a:latin typeface="Lexend Deca"/>
                <a:ea typeface="Lexend Deca"/>
              </a:rPr>
              <a:t>Reinforces the Concept</a:t>
            </a:r>
            <a:endParaRPr b="0" lang="es-ES" sz="4000" spc="-1" strike="noStrike">
              <a:solidFill>
                <a:srgbClr val="000000"/>
              </a:solidFill>
              <a:latin typeface="Arial"/>
            </a:endParaRPr>
          </a:p>
        </p:txBody>
      </p:sp>
      <p:sp>
        <p:nvSpPr>
          <p:cNvPr id="1206" name="PlaceHolder 2"/>
          <p:cNvSpPr>
            <a:spLocks noGrp="1"/>
          </p:cNvSpPr>
          <p:nvPr>
            <p:ph type="subTitle"/>
          </p:nvPr>
        </p:nvSpPr>
        <p:spPr>
          <a:xfrm>
            <a:off x="5024160" y="3517200"/>
            <a:ext cx="3399480" cy="943920"/>
          </a:xfrm>
          <a:prstGeom prst="rect">
            <a:avLst/>
          </a:prstGeom>
          <a:noFill/>
          <a:ln w="0">
            <a:noFill/>
          </a:ln>
        </p:spPr>
        <p:txBody>
          <a:bodyPr lIns="0" rIns="0" tIns="0" bIns="0" anchor="t">
            <a:noAutofit/>
          </a:bodyPr>
          <a:p>
            <a:pPr algn="r">
              <a:lnSpc>
                <a:spcPct val="100000"/>
              </a:lnSpc>
              <a:buNone/>
              <a:tabLst>
                <a:tab algn="l" pos="0"/>
              </a:tabLst>
            </a:pPr>
            <a:r>
              <a:rPr b="0" lang="en" sz="2000" spc="-1" strike="noStrike">
                <a:solidFill>
                  <a:srgbClr val="ffffff"/>
                </a:solidFill>
                <a:latin typeface="Assistant"/>
                <a:ea typeface="Assistant"/>
              </a:rPr>
              <a:t>Images reveal large amounts of data, so remember: use an image instead of long texts</a:t>
            </a:r>
            <a:endParaRPr b="0" lang="es-ES" sz="2000" spc="-1" strike="noStrike">
              <a:latin typeface="Arial"/>
            </a:endParaRPr>
          </a:p>
        </p:txBody>
      </p:sp>
      <p:sp>
        <p:nvSpPr>
          <p:cNvPr id="1207" name="Google Shape;270;p45"/>
          <p:cNvSpPr/>
          <p:nvPr/>
        </p:nvSpPr>
        <p:spPr>
          <a:xfrm>
            <a:off x="899640" y="1407600"/>
            <a:ext cx="3492360" cy="2328120"/>
          </a:xfrm>
          <a:prstGeom prst="roundRect">
            <a:avLst>
              <a:gd name="adj" fmla="val 16667"/>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08" name="PlaceHolder 1"/>
          <p:cNvSpPr>
            <a:spLocks noGrp="1"/>
          </p:cNvSpPr>
          <p:nvPr>
            <p:ph type="title"/>
          </p:nvPr>
        </p:nvSpPr>
        <p:spPr>
          <a:xfrm>
            <a:off x="720000" y="1230480"/>
            <a:ext cx="3478680" cy="2682000"/>
          </a:xfrm>
          <a:prstGeom prst="rect">
            <a:avLst/>
          </a:prstGeom>
          <a:noFill/>
          <a:ln w="0">
            <a:noFill/>
          </a:ln>
        </p:spPr>
        <p:txBody>
          <a:bodyPr lIns="0" rIns="0" tIns="0" bIns="0" anchor="ctr">
            <a:noAutofit/>
          </a:bodyPr>
          <a:p>
            <a:pPr>
              <a:lnSpc>
                <a:spcPct val="100000"/>
              </a:lnSpc>
              <a:buNone/>
              <a:tabLst>
                <a:tab algn="l" pos="0"/>
              </a:tabLst>
            </a:pPr>
            <a:r>
              <a:rPr b="1" lang="en" sz="5000" spc="-1" strike="noStrike">
                <a:solidFill>
                  <a:srgbClr val="ffffff"/>
                </a:solidFill>
                <a:latin typeface="Lexend Deca"/>
                <a:ea typeface="Lexend Deca"/>
              </a:rPr>
              <a:t>A Picture Is Worth a </a:t>
            </a:r>
            <a:r>
              <a:rPr b="1" lang="en" sz="5000" spc="-1" strike="noStrike">
                <a:solidFill>
                  <a:srgbClr val="20c8c8"/>
                </a:solidFill>
                <a:latin typeface="Lexend Deca"/>
                <a:ea typeface="Lexend Deca"/>
              </a:rPr>
              <a:t>Thousand Words</a:t>
            </a:r>
            <a:endParaRPr b="0" lang="es-ES" sz="5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PlaceHolder 1"/>
          <p:cNvSpPr>
            <a:spLocks noGrp="1"/>
          </p:cNvSpPr>
          <p:nvPr>
            <p:ph type="title"/>
          </p:nvPr>
        </p:nvSpPr>
        <p:spPr>
          <a:xfrm>
            <a:off x="2684880" y="1188000"/>
            <a:ext cx="3773880" cy="1858320"/>
          </a:xfrm>
          <a:prstGeom prst="rect">
            <a:avLst/>
          </a:prstGeom>
          <a:noFill/>
          <a:ln w="0">
            <a:noFill/>
          </a:ln>
        </p:spPr>
        <p:txBody>
          <a:bodyPr lIns="0" rIns="0" tIns="0" bIns="0" anchor="ctr">
            <a:noAutofit/>
          </a:bodyPr>
          <a:p>
            <a:pPr algn="ctr">
              <a:lnSpc>
                <a:spcPct val="100000"/>
              </a:lnSpc>
              <a:buNone/>
              <a:tabLst>
                <a:tab algn="l" pos="0"/>
              </a:tabLst>
            </a:pPr>
            <a:r>
              <a:rPr b="1" lang="en" sz="5000" spc="-1" strike="noStrike">
                <a:solidFill>
                  <a:srgbClr val="ffffff"/>
                </a:solidFill>
                <a:latin typeface="Lexend Deca"/>
                <a:ea typeface="Lexend Deca"/>
              </a:rPr>
              <a:t>AWESOME</a:t>
            </a:r>
            <a:r>
              <a:rPr b="1" lang="en" sz="5000" spc="-1" strike="noStrike">
                <a:solidFill>
                  <a:srgbClr val="20c8c8"/>
                </a:solidFill>
                <a:latin typeface="Lexend Deca"/>
                <a:ea typeface="Lexend Deca"/>
              </a:rPr>
              <a:t> WORDS</a:t>
            </a:r>
            <a:endParaRPr b="0" lang="es-ES" sz="5000" spc="-1" strike="noStrike">
              <a:solidFill>
                <a:srgbClr val="000000"/>
              </a:solidFill>
              <a:latin typeface="Arial"/>
            </a:endParaRPr>
          </a:p>
        </p:txBody>
      </p:sp>
      <p:sp>
        <p:nvSpPr>
          <p:cNvPr id="1210" name="PlaceHolder 2"/>
          <p:cNvSpPr>
            <a:spLocks noGrp="1"/>
          </p:cNvSpPr>
          <p:nvPr>
            <p:ph type="title"/>
          </p:nvPr>
        </p:nvSpPr>
        <p:spPr>
          <a:xfrm>
            <a:off x="2963520" y="3046680"/>
            <a:ext cx="3216600" cy="908640"/>
          </a:xfrm>
          <a:prstGeom prst="rect">
            <a:avLst/>
          </a:prstGeom>
          <a:noFill/>
          <a:ln w="0">
            <a:noFill/>
          </a:ln>
        </p:spPr>
        <p:txBody>
          <a:bodyPr lIns="0" rIns="0" tIns="0" bIns="0" anchor="t">
            <a:noAutofit/>
          </a:bodyPr>
          <a:p>
            <a:pPr algn="ctr">
              <a:lnSpc>
                <a:spcPct val="100000"/>
              </a:lnSpc>
              <a:buNone/>
              <a:tabLst>
                <a:tab algn="l" pos="0"/>
              </a:tabLst>
            </a:pPr>
            <a:r>
              <a:rPr b="0" lang="en" sz="2000" spc="-1" strike="noStrike">
                <a:solidFill>
                  <a:srgbClr val="ffffff"/>
                </a:solidFill>
                <a:latin typeface="Assistant"/>
                <a:ea typeface="Assistant"/>
              </a:rPr>
              <a:t>Because key words are great for catching your audience’s attention</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title"/>
          </p:nvPr>
        </p:nvSpPr>
        <p:spPr>
          <a:xfrm>
            <a:off x="720000" y="540000"/>
            <a:ext cx="385236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You Could Use Four Columns, </a:t>
            </a:r>
            <a:r>
              <a:rPr b="1" lang="en" sz="3000" spc="-1" strike="noStrike">
                <a:solidFill>
                  <a:srgbClr val="20c8c8"/>
                </a:solidFill>
                <a:latin typeface="Lexend Deca"/>
                <a:ea typeface="Lexend Deca"/>
              </a:rPr>
              <a:t>Why Not?</a:t>
            </a:r>
            <a:endParaRPr b="0" lang="es-ES" sz="3000" spc="-1" strike="noStrike">
              <a:solidFill>
                <a:srgbClr val="000000"/>
              </a:solidFill>
              <a:latin typeface="Arial"/>
            </a:endParaRPr>
          </a:p>
        </p:txBody>
      </p:sp>
      <p:sp>
        <p:nvSpPr>
          <p:cNvPr id="1212" name="PlaceHolder 2"/>
          <p:cNvSpPr>
            <a:spLocks noGrp="1"/>
          </p:cNvSpPr>
          <p:nvPr>
            <p:ph type="title"/>
          </p:nvPr>
        </p:nvSpPr>
        <p:spPr>
          <a:xfrm>
            <a:off x="5685480" y="3292920"/>
            <a:ext cx="1595160" cy="340920"/>
          </a:xfrm>
          <a:prstGeom prst="rect">
            <a:avLst/>
          </a:prstGeom>
          <a:noFill/>
          <a:ln w="0">
            <a:noFill/>
          </a:ln>
        </p:spPr>
        <p:txBody>
          <a:bodyPr lIns="0" rIns="0" tIns="0" bIns="0" anchor="ctr">
            <a:noAutofit/>
          </a:bodyPr>
          <a:p>
            <a:pPr>
              <a:lnSpc>
                <a:spcPct val="100000"/>
              </a:lnSpc>
              <a:buNone/>
              <a:tabLst>
                <a:tab algn="l" pos="0"/>
              </a:tabLst>
            </a:pPr>
            <a:r>
              <a:rPr b="0" lang="en" sz="2000" spc="-1" strike="noStrike">
                <a:solidFill>
                  <a:srgbClr val="20c8c8"/>
                </a:solidFill>
                <a:latin typeface="Lexend Deca"/>
                <a:ea typeface="Lexend Deca"/>
              </a:rPr>
              <a:t>Saturn</a:t>
            </a:r>
            <a:endParaRPr b="0" lang="es-ES" sz="2000" spc="-1" strike="noStrike">
              <a:solidFill>
                <a:srgbClr val="000000"/>
              </a:solidFill>
              <a:latin typeface="Arial"/>
            </a:endParaRPr>
          </a:p>
        </p:txBody>
      </p:sp>
      <p:sp>
        <p:nvSpPr>
          <p:cNvPr id="1213" name="PlaceHolder 3"/>
          <p:cNvSpPr>
            <a:spLocks noGrp="1"/>
          </p:cNvSpPr>
          <p:nvPr>
            <p:ph type="title"/>
          </p:nvPr>
        </p:nvSpPr>
        <p:spPr>
          <a:xfrm>
            <a:off x="1805040" y="3292920"/>
            <a:ext cx="1595160" cy="340920"/>
          </a:xfrm>
          <a:prstGeom prst="rect">
            <a:avLst/>
          </a:prstGeom>
          <a:noFill/>
          <a:ln w="0">
            <a:noFill/>
          </a:ln>
        </p:spPr>
        <p:txBody>
          <a:bodyPr lIns="0" rIns="0" tIns="0" bIns="0" anchor="ctr">
            <a:noAutofit/>
          </a:bodyPr>
          <a:p>
            <a:pPr>
              <a:lnSpc>
                <a:spcPct val="100000"/>
              </a:lnSpc>
              <a:buNone/>
              <a:tabLst>
                <a:tab algn="l" pos="0"/>
              </a:tabLst>
            </a:pPr>
            <a:r>
              <a:rPr b="0" lang="en" sz="2000" spc="-1" strike="noStrike">
                <a:solidFill>
                  <a:srgbClr val="20c8c8"/>
                </a:solidFill>
                <a:latin typeface="Lexend Deca"/>
                <a:ea typeface="Lexend Deca"/>
              </a:rPr>
              <a:t>Venus</a:t>
            </a:r>
            <a:endParaRPr b="0" lang="es-ES" sz="2000" spc="-1" strike="noStrike">
              <a:solidFill>
                <a:srgbClr val="000000"/>
              </a:solidFill>
              <a:latin typeface="Arial"/>
            </a:endParaRPr>
          </a:p>
        </p:txBody>
      </p:sp>
      <p:sp>
        <p:nvSpPr>
          <p:cNvPr id="1214" name="PlaceHolder 4"/>
          <p:cNvSpPr>
            <a:spLocks noGrp="1"/>
          </p:cNvSpPr>
          <p:nvPr>
            <p:ph type="title"/>
          </p:nvPr>
        </p:nvSpPr>
        <p:spPr>
          <a:xfrm>
            <a:off x="5685480" y="2019240"/>
            <a:ext cx="1595160" cy="340920"/>
          </a:xfrm>
          <a:prstGeom prst="rect">
            <a:avLst/>
          </a:prstGeom>
          <a:noFill/>
          <a:ln w="0">
            <a:noFill/>
          </a:ln>
        </p:spPr>
        <p:txBody>
          <a:bodyPr lIns="0" rIns="0" tIns="0" bIns="0" anchor="ctr">
            <a:noAutofit/>
          </a:bodyPr>
          <a:p>
            <a:pPr>
              <a:lnSpc>
                <a:spcPct val="100000"/>
              </a:lnSpc>
              <a:buNone/>
              <a:tabLst>
                <a:tab algn="l" pos="0"/>
              </a:tabLst>
            </a:pPr>
            <a:r>
              <a:rPr b="0" lang="en" sz="2000" spc="-1" strike="noStrike">
                <a:solidFill>
                  <a:srgbClr val="20c8c8"/>
                </a:solidFill>
                <a:latin typeface="Lexend Deca"/>
                <a:ea typeface="Lexend Deca"/>
              </a:rPr>
              <a:t>Mars</a:t>
            </a:r>
            <a:endParaRPr b="0" lang="es-ES" sz="2000" spc="-1" strike="noStrike">
              <a:solidFill>
                <a:srgbClr val="000000"/>
              </a:solidFill>
              <a:latin typeface="Arial"/>
            </a:endParaRPr>
          </a:p>
        </p:txBody>
      </p:sp>
      <p:sp>
        <p:nvSpPr>
          <p:cNvPr id="1215" name="PlaceHolder 5"/>
          <p:cNvSpPr>
            <a:spLocks noGrp="1"/>
          </p:cNvSpPr>
          <p:nvPr>
            <p:ph type="title"/>
          </p:nvPr>
        </p:nvSpPr>
        <p:spPr>
          <a:xfrm>
            <a:off x="5685480" y="3751200"/>
            <a:ext cx="1991520" cy="47736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Saturn is the ringed one and a gas giant</a:t>
            </a:r>
            <a:endParaRPr b="0" lang="es-ES" sz="1600" spc="-1" strike="noStrike">
              <a:solidFill>
                <a:srgbClr val="000000"/>
              </a:solidFill>
              <a:latin typeface="Arial"/>
            </a:endParaRPr>
          </a:p>
        </p:txBody>
      </p:sp>
      <p:sp>
        <p:nvSpPr>
          <p:cNvPr id="1216" name="PlaceHolder 6"/>
          <p:cNvSpPr>
            <a:spLocks noGrp="1"/>
          </p:cNvSpPr>
          <p:nvPr>
            <p:ph type="title"/>
          </p:nvPr>
        </p:nvSpPr>
        <p:spPr>
          <a:xfrm>
            <a:off x="5685480" y="2477520"/>
            <a:ext cx="1991520" cy="54324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Despite being red, Mars is a cold place</a:t>
            </a:r>
            <a:endParaRPr b="0" lang="es-ES" sz="1600" spc="-1" strike="noStrike">
              <a:solidFill>
                <a:srgbClr val="000000"/>
              </a:solidFill>
              <a:latin typeface="Arial"/>
            </a:endParaRPr>
          </a:p>
        </p:txBody>
      </p:sp>
      <p:sp>
        <p:nvSpPr>
          <p:cNvPr id="1217" name="PlaceHolder 7"/>
          <p:cNvSpPr>
            <a:spLocks noGrp="1"/>
          </p:cNvSpPr>
          <p:nvPr>
            <p:ph type="title"/>
          </p:nvPr>
        </p:nvSpPr>
        <p:spPr>
          <a:xfrm>
            <a:off x="1805040" y="3751200"/>
            <a:ext cx="1991520" cy="54324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Venus is the second planet from the Sun</a:t>
            </a:r>
            <a:endParaRPr b="0" lang="es-ES" sz="1600" spc="-1" strike="noStrike">
              <a:solidFill>
                <a:srgbClr val="000000"/>
              </a:solidFill>
              <a:latin typeface="Arial"/>
            </a:endParaRPr>
          </a:p>
        </p:txBody>
      </p:sp>
      <p:sp>
        <p:nvSpPr>
          <p:cNvPr id="1218" name="PlaceHolder 8"/>
          <p:cNvSpPr>
            <a:spLocks noGrp="1"/>
          </p:cNvSpPr>
          <p:nvPr>
            <p:ph type="title"/>
          </p:nvPr>
        </p:nvSpPr>
        <p:spPr>
          <a:xfrm>
            <a:off x="1805040" y="2019240"/>
            <a:ext cx="1595160" cy="340920"/>
          </a:xfrm>
          <a:prstGeom prst="rect">
            <a:avLst/>
          </a:prstGeom>
          <a:noFill/>
          <a:ln w="0">
            <a:noFill/>
          </a:ln>
        </p:spPr>
        <p:txBody>
          <a:bodyPr lIns="0" rIns="0" tIns="0" bIns="0" anchor="ctr">
            <a:noAutofit/>
          </a:bodyPr>
          <a:p>
            <a:pPr>
              <a:lnSpc>
                <a:spcPct val="100000"/>
              </a:lnSpc>
              <a:buNone/>
              <a:tabLst>
                <a:tab algn="l" pos="0"/>
              </a:tabLst>
            </a:pPr>
            <a:r>
              <a:rPr b="0" lang="en" sz="2000" spc="-1" strike="noStrike">
                <a:solidFill>
                  <a:srgbClr val="20c8c8"/>
                </a:solidFill>
                <a:latin typeface="Lexend Deca"/>
                <a:ea typeface="Lexend Deca"/>
              </a:rPr>
              <a:t>Mercury</a:t>
            </a:r>
            <a:endParaRPr b="0" lang="es-ES" sz="2000" spc="-1" strike="noStrike">
              <a:solidFill>
                <a:srgbClr val="000000"/>
              </a:solidFill>
              <a:latin typeface="Arial"/>
            </a:endParaRPr>
          </a:p>
        </p:txBody>
      </p:sp>
      <p:sp>
        <p:nvSpPr>
          <p:cNvPr id="1219" name="PlaceHolder 9"/>
          <p:cNvSpPr>
            <a:spLocks noGrp="1"/>
          </p:cNvSpPr>
          <p:nvPr>
            <p:ph type="title"/>
          </p:nvPr>
        </p:nvSpPr>
        <p:spPr>
          <a:xfrm>
            <a:off x="1805040" y="2477520"/>
            <a:ext cx="1991520" cy="54324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Mercury is the closest planet to the Sun</a:t>
            </a:r>
            <a:endParaRPr b="0" lang="es-ES" sz="1600" spc="-1" strike="noStrike">
              <a:solidFill>
                <a:srgbClr val="000000"/>
              </a:solidFill>
              <a:latin typeface="Arial"/>
            </a:endParaRPr>
          </a:p>
        </p:txBody>
      </p:sp>
      <p:grpSp>
        <p:nvGrpSpPr>
          <p:cNvPr id="1220" name="Google Shape;295;p48"/>
          <p:cNvGrpSpPr/>
          <p:nvPr/>
        </p:nvGrpSpPr>
        <p:grpSpPr>
          <a:xfrm>
            <a:off x="4572000" y="3447000"/>
            <a:ext cx="666000" cy="666000"/>
            <a:chOff x="4572000" y="3447000"/>
            <a:chExt cx="666000" cy="666000"/>
          </a:xfrm>
        </p:grpSpPr>
        <p:sp>
          <p:nvSpPr>
            <p:cNvPr id="1221" name="Google Shape;296;p48"/>
            <p:cNvSpPr/>
            <p:nvPr/>
          </p:nvSpPr>
          <p:spPr>
            <a:xfrm>
              <a:off x="4572000" y="3447000"/>
              <a:ext cx="666000" cy="666000"/>
            </a:xfrm>
            <a:prstGeom prst="ellipse">
              <a:avLst/>
            </a:prstGeom>
            <a:noFill/>
            <a:ln w="28575">
              <a:solidFill>
                <a:srgbClr val="ffffff"/>
              </a:solidFill>
              <a:round/>
            </a:ln>
          </p:spPr>
          <p:style>
            <a:lnRef idx="0"/>
            <a:fillRef idx="0"/>
            <a:effectRef idx="0"/>
            <a:fontRef idx="minor"/>
          </p:style>
        </p:sp>
        <p:sp>
          <p:nvSpPr>
            <p:cNvPr id="1222" name="Google Shape;297;p48"/>
            <p:cNvSpPr/>
            <p:nvPr/>
          </p:nvSpPr>
          <p:spPr>
            <a:xfrm>
              <a:off x="4717440" y="3592440"/>
              <a:ext cx="374760" cy="374760"/>
            </a:xfrm>
            <a:custGeom>
              <a:avLst/>
              <a:gdLst/>
              <a:ahLst/>
              <a:rect l="l" t="t" r="r" b="b"/>
              <a:pathLst>
                <a:path w="69655" h="69679">
                  <a:moveTo>
                    <a:pt x="34754" y="7083"/>
                  </a:moveTo>
                  <a:cubicBezTo>
                    <a:pt x="36764" y="8235"/>
                    <a:pt x="37965" y="9657"/>
                    <a:pt x="37965" y="10318"/>
                  </a:cubicBezTo>
                  <a:cubicBezTo>
                    <a:pt x="37965" y="11152"/>
                    <a:pt x="36396" y="12573"/>
                    <a:pt x="34730" y="13529"/>
                  </a:cubicBezTo>
                  <a:cubicBezTo>
                    <a:pt x="33088" y="12573"/>
                    <a:pt x="31495" y="11152"/>
                    <a:pt x="31495" y="10318"/>
                  </a:cubicBezTo>
                  <a:cubicBezTo>
                    <a:pt x="31495" y="9461"/>
                    <a:pt x="33088" y="8039"/>
                    <a:pt x="34754" y="7083"/>
                  </a:cubicBezTo>
                  <a:close/>
                  <a:moveTo>
                    <a:pt x="14265" y="20220"/>
                  </a:moveTo>
                  <a:lnTo>
                    <a:pt x="23088" y="36543"/>
                  </a:lnTo>
                  <a:lnTo>
                    <a:pt x="5466" y="36543"/>
                  </a:lnTo>
                  <a:lnTo>
                    <a:pt x="14265" y="20220"/>
                  </a:lnTo>
                  <a:close/>
                  <a:moveTo>
                    <a:pt x="55391" y="20220"/>
                  </a:moveTo>
                  <a:lnTo>
                    <a:pt x="64189" y="36543"/>
                  </a:lnTo>
                  <a:lnTo>
                    <a:pt x="46567" y="36543"/>
                  </a:lnTo>
                  <a:lnTo>
                    <a:pt x="55391" y="20220"/>
                  </a:lnTo>
                  <a:close/>
                  <a:moveTo>
                    <a:pt x="24289" y="40611"/>
                  </a:moveTo>
                  <a:cubicBezTo>
                    <a:pt x="23382" y="45611"/>
                    <a:pt x="19240" y="49385"/>
                    <a:pt x="14265" y="49385"/>
                  </a:cubicBezTo>
                  <a:cubicBezTo>
                    <a:pt x="9314" y="49385"/>
                    <a:pt x="5172" y="45611"/>
                    <a:pt x="4265" y="40611"/>
                  </a:cubicBezTo>
                  <a:close/>
                  <a:moveTo>
                    <a:pt x="65390" y="40611"/>
                  </a:moveTo>
                  <a:cubicBezTo>
                    <a:pt x="64483" y="45611"/>
                    <a:pt x="60341" y="49385"/>
                    <a:pt x="55391" y="49385"/>
                  </a:cubicBezTo>
                  <a:cubicBezTo>
                    <a:pt x="50415" y="49385"/>
                    <a:pt x="46273" y="45611"/>
                    <a:pt x="45366" y="40611"/>
                  </a:cubicBezTo>
                  <a:close/>
                  <a:moveTo>
                    <a:pt x="34779" y="57522"/>
                  </a:moveTo>
                  <a:cubicBezTo>
                    <a:pt x="35636" y="57522"/>
                    <a:pt x="36470" y="57865"/>
                    <a:pt x="37156" y="58527"/>
                  </a:cubicBezTo>
                  <a:lnTo>
                    <a:pt x="44435" y="65586"/>
                  </a:lnTo>
                  <a:lnTo>
                    <a:pt x="25049" y="65586"/>
                  </a:lnTo>
                  <a:lnTo>
                    <a:pt x="32303" y="58527"/>
                  </a:lnTo>
                  <a:cubicBezTo>
                    <a:pt x="32990" y="57865"/>
                    <a:pt x="33847" y="57522"/>
                    <a:pt x="34705" y="57522"/>
                  </a:cubicBezTo>
                  <a:close/>
                  <a:moveTo>
                    <a:pt x="34730" y="0"/>
                  </a:moveTo>
                  <a:cubicBezTo>
                    <a:pt x="33602" y="0"/>
                    <a:pt x="32695" y="907"/>
                    <a:pt x="32695" y="2034"/>
                  </a:cubicBezTo>
                  <a:lnTo>
                    <a:pt x="32695" y="2623"/>
                  </a:lnTo>
                  <a:lnTo>
                    <a:pt x="32009" y="2623"/>
                  </a:lnTo>
                  <a:cubicBezTo>
                    <a:pt x="30882" y="2623"/>
                    <a:pt x="29975" y="3554"/>
                    <a:pt x="29975" y="4681"/>
                  </a:cubicBezTo>
                  <a:cubicBezTo>
                    <a:pt x="29975" y="4926"/>
                    <a:pt x="30024" y="5171"/>
                    <a:pt x="30098" y="5392"/>
                  </a:cubicBezTo>
                  <a:cubicBezTo>
                    <a:pt x="28333" y="6961"/>
                    <a:pt x="27426" y="8603"/>
                    <a:pt x="27426" y="10318"/>
                  </a:cubicBezTo>
                  <a:cubicBezTo>
                    <a:pt x="27426" y="11544"/>
                    <a:pt x="27892" y="12745"/>
                    <a:pt x="28823" y="13897"/>
                  </a:cubicBezTo>
                  <a:lnTo>
                    <a:pt x="14191" y="13897"/>
                  </a:lnTo>
                  <a:cubicBezTo>
                    <a:pt x="13211" y="13897"/>
                    <a:pt x="12378" y="14583"/>
                    <a:pt x="12182" y="15514"/>
                  </a:cubicBezTo>
                  <a:lnTo>
                    <a:pt x="246" y="37597"/>
                  </a:lnTo>
                  <a:cubicBezTo>
                    <a:pt x="246" y="37621"/>
                    <a:pt x="246" y="37621"/>
                    <a:pt x="221" y="37621"/>
                  </a:cubicBezTo>
                  <a:cubicBezTo>
                    <a:pt x="221" y="37670"/>
                    <a:pt x="197" y="37719"/>
                    <a:pt x="172" y="37768"/>
                  </a:cubicBezTo>
                  <a:cubicBezTo>
                    <a:pt x="172" y="37768"/>
                    <a:pt x="148" y="37793"/>
                    <a:pt x="148" y="37817"/>
                  </a:cubicBezTo>
                  <a:cubicBezTo>
                    <a:pt x="123" y="37866"/>
                    <a:pt x="123" y="37891"/>
                    <a:pt x="99" y="37940"/>
                  </a:cubicBezTo>
                  <a:cubicBezTo>
                    <a:pt x="99" y="37964"/>
                    <a:pt x="99" y="37989"/>
                    <a:pt x="74" y="37989"/>
                  </a:cubicBezTo>
                  <a:cubicBezTo>
                    <a:pt x="74" y="38038"/>
                    <a:pt x="50" y="38087"/>
                    <a:pt x="50" y="38136"/>
                  </a:cubicBezTo>
                  <a:cubicBezTo>
                    <a:pt x="50" y="38160"/>
                    <a:pt x="25" y="38185"/>
                    <a:pt x="25" y="38185"/>
                  </a:cubicBezTo>
                  <a:cubicBezTo>
                    <a:pt x="25" y="38258"/>
                    <a:pt x="1" y="38307"/>
                    <a:pt x="1" y="38356"/>
                  </a:cubicBezTo>
                  <a:cubicBezTo>
                    <a:pt x="1" y="38381"/>
                    <a:pt x="1" y="38381"/>
                    <a:pt x="1" y="38381"/>
                  </a:cubicBezTo>
                  <a:cubicBezTo>
                    <a:pt x="1" y="38454"/>
                    <a:pt x="1" y="38503"/>
                    <a:pt x="1" y="38552"/>
                  </a:cubicBezTo>
                  <a:cubicBezTo>
                    <a:pt x="1" y="38577"/>
                    <a:pt x="1" y="38577"/>
                    <a:pt x="1" y="38577"/>
                  </a:cubicBezTo>
                  <a:cubicBezTo>
                    <a:pt x="1" y="38601"/>
                    <a:pt x="1" y="38601"/>
                    <a:pt x="1" y="38626"/>
                  </a:cubicBezTo>
                  <a:cubicBezTo>
                    <a:pt x="25" y="46812"/>
                    <a:pt x="6422" y="53454"/>
                    <a:pt x="14265" y="53454"/>
                  </a:cubicBezTo>
                  <a:cubicBezTo>
                    <a:pt x="22132" y="53454"/>
                    <a:pt x="28529" y="46812"/>
                    <a:pt x="28553" y="38626"/>
                  </a:cubicBezTo>
                  <a:cubicBezTo>
                    <a:pt x="28553" y="38601"/>
                    <a:pt x="28553" y="38601"/>
                    <a:pt x="28553" y="38577"/>
                  </a:cubicBezTo>
                  <a:cubicBezTo>
                    <a:pt x="28553" y="38577"/>
                    <a:pt x="28553" y="38577"/>
                    <a:pt x="28553" y="38552"/>
                  </a:cubicBezTo>
                  <a:cubicBezTo>
                    <a:pt x="28553" y="38503"/>
                    <a:pt x="28553" y="38454"/>
                    <a:pt x="28553" y="38381"/>
                  </a:cubicBezTo>
                  <a:cubicBezTo>
                    <a:pt x="28553" y="38381"/>
                    <a:pt x="28553" y="38381"/>
                    <a:pt x="28553" y="38356"/>
                  </a:cubicBezTo>
                  <a:cubicBezTo>
                    <a:pt x="28529" y="38307"/>
                    <a:pt x="28529" y="38258"/>
                    <a:pt x="28529" y="38185"/>
                  </a:cubicBezTo>
                  <a:cubicBezTo>
                    <a:pt x="28529" y="38185"/>
                    <a:pt x="28504" y="38160"/>
                    <a:pt x="28504" y="38136"/>
                  </a:cubicBezTo>
                  <a:cubicBezTo>
                    <a:pt x="28504" y="38087"/>
                    <a:pt x="28480" y="38038"/>
                    <a:pt x="28480" y="37989"/>
                  </a:cubicBezTo>
                  <a:cubicBezTo>
                    <a:pt x="28455" y="37989"/>
                    <a:pt x="28455" y="37964"/>
                    <a:pt x="28455" y="37940"/>
                  </a:cubicBezTo>
                  <a:cubicBezTo>
                    <a:pt x="28431" y="37891"/>
                    <a:pt x="28431" y="37866"/>
                    <a:pt x="28406" y="37817"/>
                  </a:cubicBezTo>
                  <a:cubicBezTo>
                    <a:pt x="28406" y="37793"/>
                    <a:pt x="28382" y="37768"/>
                    <a:pt x="28382" y="37768"/>
                  </a:cubicBezTo>
                  <a:cubicBezTo>
                    <a:pt x="28357" y="37719"/>
                    <a:pt x="28333" y="37670"/>
                    <a:pt x="28308" y="37621"/>
                  </a:cubicBezTo>
                  <a:cubicBezTo>
                    <a:pt x="28308" y="37621"/>
                    <a:pt x="28308" y="37621"/>
                    <a:pt x="28308" y="37597"/>
                  </a:cubicBezTo>
                  <a:lnTo>
                    <a:pt x="17696" y="17965"/>
                  </a:lnTo>
                  <a:lnTo>
                    <a:pt x="32695" y="17965"/>
                  </a:lnTo>
                  <a:lnTo>
                    <a:pt x="32695" y="53723"/>
                  </a:lnTo>
                  <a:cubicBezTo>
                    <a:pt x="31519" y="54066"/>
                    <a:pt x="30416" y="54679"/>
                    <a:pt x="29460" y="55586"/>
                  </a:cubicBezTo>
                  <a:lnTo>
                    <a:pt x="18578" y="66174"/>
                  </a:lnTo>
                  <a:cubicBezTo>
                    <a:pt x="17990" y="66738"/>
                    <a:pt x="17794" y="67620"/>
                    <a:pt x="18113" y="68404"/>
                  </a:cubicBezTo>
                  <a:cubicBezTo>
                    <a:pt x="18431" y="69164"/>
                    <a:pt x="19167" y="69679"/>
                    <a:pt x="20000" y="69679"/>
                  </a:cubicBezTo>
                  <a:lnTo>
                    <a:pt x="49459" y="69679"/>
                  </a:lnTo>
                  <a:cubicBezTo>
                    <a:pt x="50293" y="69679"/>
                    <a:pt x="51053" y="69164"/>
                    <a:pt x="51347" y="68404"/>
                  </a:cubicBezTo>
                  <a:cubicBezTo>
                    <a:pt x="51665" y="67620"/>
                    <a:pt x="51494" y="66738"/>
                    <a:pt x="50881" y="66174"/>
                  </a:cubicBezTo>
                  <a:lnTo>
                    <a:pt x="39999" y="55586"/>
                  </a:lnTo>
                  <a:cubicBezTo>
                    <a:pt x="39068" y="54679"/>
                    <a:pt x="37940" y="54066"/>
                    <a:pt x="36788" y="53723"/>
                  </a:cubicBezTo>
                  <a:lnTo>
                    <a:pt x="36788" y="17965"/>
                  </a:lnTo>
                  <a:lnTo>
                    <a:pt x="51959" y="17965"/>
                  </a:lnTo>
                  <a:lnTo>
                    <a:pt x="41347" y="37597"/>
                  </a:lnTo>
                  <a:cubicBezTo>
                    <a:pt x="41347" y="37621"/>
                    <a:pt x="41347" y="37621"/>
                    <a:pt x="41347" y="37621"/>
                  </a:cubicBezTo>
                  <a:cubicBezTo>
                    <a:pt x="41323" y="37670"/>
                    <a:pt x="41298" y="37719"/>
                    <a:pt x="41274" y="37768"/>
                  </a:cubicBezTo>
                  <a:cubicBezTo>
                    <a:pt x="41274" y="37768"/>
                    <a:pt x="41249" y="37793"/>
                    <a:pt x="41249" y="37817"/>
                  </a:cubicBezTo>
                  <a:cubicBezTo>
                    <a:pt x="41224" y="37866"/>
                    <a:pt x="41224" y="37891"/>
                    <a:pt x="41200" y="37940"/>
                  </a:cubicBezTo>
                  <a:cubicBezTo>
                    <a:pt x="41200" y="37964"/>
                    <a:pt x="41200" y="37989"/>
                    <a:pt x="41175" y="37989"/>
                  </a:cubicBezTo>
                  <a:cubicBezTo>
                    <a:pt x="41175" y="38038"/>
                    <a:pt x="41151" y="38087"/>
                    <a:pt x="41151" y="38136"/>
                  </a:cubicBezTo>
                  <a:cubicBezTo>
                    <a:pt x="41151" y="38160"/>
                    <a:pt x="41151" y="38185"/>
                    <a:pt x="41126" y="38185"/>
                  </a:cubicBezTo>
                  <a:cubicBezTo>
                    <a:pt x="41126" y="38258"/>
                    <a:pt x="41126" y="38307"/>
                    <a:pt x="41102" y="38356"/>
                  </a:cubicBezTo>
                  <a:cubicBezTo>
                    <a:pt x="41102" y="38381"/>
                    <a:pt x="41102" y="38381"/>
                    <a:pt x="41102" y="38381"/>
                  </a:cubicBezTo>
                  <a:cubicBezTo>
                    <a:pt x="41102" y="38454"/>
                    <a:pt x="41102" y="38503"/>
                    <a:pt x="41102" y="38552"/>
                  </a:cubicBezTo>
                  <a:cubicBezTo>
                    <a:pt x="41102" y="38577"/>
                    <a:pt x="41102" y="38577"/>
                    <a:pt x="41102" y="38577"/>
                  </a:cubicBezTo>
                  <a:cubicBezTo>
                    <a:pt x="41102" y="38601"/>
                    <a:pt x="41102" y="38601"/>
                    <a:pt x="41102" y="38626"/>
                  </a:cubicBezTo>
                  <a:cubicBezTo>
                    <a:pt x="41126" y="46812"/>
                    <a:pt x="47523" y="53454"/>
                    <a:pt x="55391" y="53454"/>
                  </a:cubicBezTo>
                  <a:cubicBezTo>
                    <a:pt x="63233" y="53454"/>
                    <a:pt x="69630" y="46812"/>
                    <a:pt x="69655" y="38626"/>
                  </a:cubicBezTo>
                  <a:cubicBezTo>
                    <a:pt x="69655" y="38601"/>
                    <a:pt x="69655" y="38601"/>
                    <a:pt x="69655" y="38577"/>
                  </a:cubicBezTo>
                  <a:cubicBezTo>
                    <a:pt x="69655" y="38577"/>
                    <a:pt x="69655" y="38577"/>
                    <a:pt x="69655" y="38552"/>
                  </a:cubicBezTo>
                  <a:cubicBezTo>
                    <a:pt x="69655" y="38503"/>
                    <a:pt x="69655" y="38454"/>
                    <a:pt x="69655" y="38381"/>
                  </a:cubicBezTo>
                  <a:cubicBezTo>
                    <a:pt x="69655" y="38381"/>
                    <a:pt x="69655" y="38381"/>
                    <a:pt x="69655" y="38356"/>
                  </a:cubicBezTo>
                  <a:cubicBezTo>
                    <a:pt x="69655" y="38307"/>
                    <a:pt x="69630" y="38258"/>
                    <a:pt x="69630" y="38185"/>
                  </a:cubicBezTo>
                  <a:cubicBezTo>
                    <a:pt x="69630" y="38185"/>
                    <a:pt x="69606" y="38160"/>
                    <a:pt x="69606" y="38136"/>
                  </a:cubicBezTo>
                  <a:cubicBezTo>
                    <a:pt x="69606" y="38087"/>
                    <a:pt x="69581" y="38038"/>
                    <a:pt x="69581" y="37989"/>
                  </a:cubicBezTo>
                  <a:cubicBezTo>
                    <a:pt x="69581" y="37989"/>
                    <a:pt x="69557" y="37964"/>
                    <a:pt x="69557" y="37940"/>
                  </a:cubicBezTo>
                  <a:cubicBezTo>
                    <a:pt x="69557" y="37891"/>
                    <a:pt x="69532" y="37866"/>
                    <a:pt x="69508" y="37817"/>
                  </a:cubicBezTo>
                  <a:cubicBezTo>
                    <a:pt x="69508" y="37793"/>
                    <a:pt x="69508" y="37768"/>
                    <a:pt x="69483" y="37768"/>
                  </a:cubicBezTo>
                  <a:cubicBezTo>
                    <a:pt x="69459" y="37719"/>
                    <a:pt x="69459" y="37670"/>
                    <a:pt x="69434" y="37621"/>
                  </a:cubicBezTo>
                  <a:cubicBezTo>
                    <a:pt x="69410" y="37621"/>
                    <a:pt x="69410" y="37621"/>
                    <a:pt x="69410" y="37597"/>
                  </a:cubicBezTo>
                  <a:lnTo>
                    <a:pt x="57180" y="14975"/>
                  </a:lnTo>
                  <a:cubicBezTo>
                    <a:pt x="56812" y="14313"/>
                    <a:pt x="56126" y="13897"/>
                    <a:pt x="55391" y="13897"/>
                  </a:cubicBezTo>
                  <a:lnTo>
                    <a:pt x="40661" y="13897"/>
                  </a:lnTo>
                  <a:cubicBezTo>
                    <a:pt x="41592" y="12745"/>
                    <a:pt x="42058" y="11544"/>
                    <a:pt x="42058" y="10318"/>
                  </a:cubicBezTo>
                  <a:cubicBezTo>
                    <a:pt x="42058" y="8603"/>
                    <a:pt x="41151" y="6961"/>
                    <a:pt x="39362" y="5392"/>
                  </a:cubicBezTo>
                  <a:cubicBezTo>
                    <a:pt x="39460" y="5171"/>
                    <a:pt x="39509" y="4926"/>
                    <a:pt x="39509" y="4681"/>
                  </a:cubicBezTo>
                  <a:cubicBezTo>
                    <a:pt x="39509" y="3554"/>
                    <a:pt x="38578" y="2623"/>
                    <a:pt x="37450" y="2623"/>
                  </a:cubicBezTo>
                  <a:lnTo>
                    <a:pt x="36788" y="2623"/>
                  </a:lnTo>
                  <a:lnTo>
                    <a:pt x="36788" y="2034"/>
                  </a:lnTo>
                  <a:cubicBezTo>
                    <a:pt x="36788" y="907"/>
                    <a:pt x="35857" y="0"/>
                    <a:pt x="34730" y="0"/>
                  </a:cubicBezTo>
                  <a:close/>
                </a:path>
              </a:pathLst>
            </a:custGeom>
            <a:solidFill>
              <a:srgbClr val="ffffff"/>
            </a:solidFill>
            <a:ln w="0">
              <a:noFill/>
            </a:ln>
          </p:spPr>
          <p:style>
            <a:lnRef idx="0"/>
            <a:fillRef idx="0"/>
            <a:effectRef idx="0"/>
            <a:fontRef idx="minor"/>
          </p:style>
        </p:sp>
      </p:grpSp>
      <p:grpSp>
        <p:nvGrpSpPr>
          <p:cNvPr id="1223" name="Google Shape;298;p48"/>
          <p:cNvGrpSpPr/>
          <p:nvPr/>
        </p:nvGrpSpPr>
        <p:grpSpPr>
          <a:xfrm>
            <a:off x="720000" y="2186640"/>
            <a:ext cx="666000" cy="666000"/>
            <a:chOff x="720000" y="2186640"/>
            <a:chExt cx="666000" cy="666000"/>
          </a:xfrm>
        </p:grpSpPr>
        <p:sp>
          <p:nvSpPr>
            <p:cNvPr id="1224" name="Google Shape;299;p48"/>
            <p:cNvSpPr/>
            <p:nvPr/>
          </p:nvSpPr>
          <p:spPr>
            <a:xfrm>
              <a:off x="720000" y="2186640"/>
              <a:ext cx="666000" cy="666000"/>
            </a:xfrm>
            <a:prstGeom prst="ellipse">
              <a:avLst/>
            </a:prstGeom>
            <a:noFill/>
            <a:ln w="28575">
              <a:solidFill>
                <a:srgbClr val="ffffff"/>
              </a:solidFill>
              <a:round/>
            </a:ln>
          </p:spPr>
          <p:style>
            <a:lnRef idx="0"/>
            <a:fillRef idx="0"/>
            <a:effectRef idx="0"/>
            <a:fontRef idx="minor"/>
          </p:style>
        </p:sp>
        <p:sp>
          <p:nvSpPr>
            <p:cNvPr id="1225" name="Google Shape;300;p48"/>
            <p:cNvSpPr/>
            <p:nvPr/>
          </p:nvSpPr>
          <p:spPr>
            <a:xfrm>
              <a:off x="865800" y="2333160"/>
              <a:ext cx="374040" cy="373320"/>
            </a:xfrm>
            <a:custGeom>
              <a:avLst/>
              <a:gdLst/>
              <a:ahLst/>
              <a:rect l="l" t="t" r="r" b="b"/>
              <a:pathLst>
                <a:path w="69532" h="69361">
                  <a:moveTo>
                    <a:pt x="65464" y="4069"/>
                  </a:moveTo>
                  <a:lnTo>
                    <a:pt x="65464" y="34215"/>
                  </a:lnTo>
                  <a:lnTo>
                    <a:pt x="57131" y="34215"/>
                  </a:lnTo>
                  <a:lnTo>
                    <a:pt x="57131" y="14632"/>
                  </a:lnTo>
                  <a:cubicBezTo>
                    <a:pt x="57131" y="13505"/>
                    <a:pt x="56224" y="12598"/>
                    <a:pt x="55096" y="12598"/>
                  </a:cubicBezTo>
                  <a:cubicBezTo>
                    <a:pt x="53969" y="12598"/>
                    <a:pt x="53062" y="13505"/>
                    <a:pt x="53062" y="14632"/>
                  </a:cubicBezTo>
                  <a:lnTo>
                    <a:pt x="53062" y="34215"/>
                  </a:lnTo>
                  <a:lnTo>
                    <a:pt x="49018" y="34215"/>
                  </a:lnTo>
                  <a:lnTo>
                    <a:pt x="49018" y="11961"/>
                  </a:lnTo>
                  <a:cubicBezTo>
                    <a:pt x="49018" y="10833"/>
                    <a:pt x="48111" y="9927"/>
                    <a:pt x="46984" y="9927"/>
                  </a:cubicBezTo>
                  <a:cubicBezTo>
                    <a:pt x="45856" y="9927"/>
                    <a:pt x="44950" y="10833"/>
                    <a:pt x="44950" y="11961"/>
                  </a:cubicBezTo>
                  <a:lnTo>
                    <a:pt x="44950" y="34215"/>
                  </a:lnTo>
                  <a:lnTo>
                    <a:pt x="40955" y="34215"/>
                  </a:lnTo>
                  <a:lnTo>
                    <a:pt x="40955" y="20098"/>
                  </a:lnTo>
                  <a:cubicBezTo>
                    <a:pt x="40955" y="18995"/>
                    <a:pt x="40048" y="18063"/>
                    <a:pt x="38921" y="18063"/>
                  </a:cubicBezTo>
                  <a:cubicBezTo>
                    <a:pt x="37793" y="18063"/>
                    <a:pt x="36886" y="18995"/>
                    <a:pt x="36886" y="20098"/>
                  </a:cubicBezTo>
                  <a:lnTo>
                    <a:pt x="36886" y="34215"/>
                  </a:lnTo>
                  <a:lnTo>
                    <a:pt x="32842" y="34215"/>
                  </a:lnTo>
                  <a:lnTo>
                    <a:pt x="32842" y="13162"/>
                  </a:lnTo>
                  <a:cubicBezTo>
                    <a:pt x="32842" y="12034"/>
                    <a:pt x="31936" y="11127"/>
                    <a:pt x="30808" y="11127"/>
                  </a:cubicBezTo>
                  <a:cubicBezTo>
                    <a:pt x="29681" y="11127"/>
                    <a:pt x="28774" y="12034"/>
                    <a:pt x="28774" y="13162"/>
                  </a:cubicBezTo>
                  <a:lnTo>
                    <a:pt x="28774" y="34215"/>
                  </a:lnTo>
                  <a:lnTo>
                    <a:pt x="24607" y="34215"/>
                  </a:lnTo>
                  <a:lnTo>
                    <a:pt x="24607" y="24950"/>
                  </a:lnTo>
                  <a:cubicBezTo>
                    <a:pt x="24607" y="23823"/>
                    <a:pt x="23701" y="22916"/>
                    <a:pt x="22573" y="22916"/>
                  </a:cubicBezTo>
                  <a:cubicBezTo>
                    <a:pt x="21446" y="22916"/>
                    <a:pt x="20539" y="23823"/>
                    <a:pt x="20539" y="24950"/>
                  </a:cubicBezTo>
                  <a:lnTo>
                    <a:pt x="20539" y="34215"/>
                  </a:lnTo>
                  <a:lnTo>
                    <a:pt x="16495" y="34215"/>
                  </a:lnTo>
                  <a:lnTo>
                    <a:pt x="16495" y="24950"/>
                  </a:lnTo>
                  <a:cubicBezTo>
                    <a:pt x="16495" y="23823"/>
                    <a:pt x="15588" y="22916"/>
                    <a:pt x="14461" y="22916"/>
                  </a:cubicBezTo>
                  <a:cubicBezTo>
                    <a:pt x="13333" y="22916"/>
                    <a:pt x="12427" y="23823"/>
                    <a:pt x="12427" y="24950"/>
                  </a:cubicBezTo>
                  <a:lnTo>
                    <a:pt x="12427" y="34215"/>
                  </a:lnTo>
                  <a:lnTo>
                    <a:pt x="4069" y="34215"/>
                  </a:lnTo>
                  <a:lnTo>
                    <a:pt x="4069" y="4069"/>
                  </a:lnTo>
                  <a:close/>
                  <a:moveTo>
                    <a:pt x="65464" y="38283"/>
                  </a:moveTo>
                  <a:lnTo>
                    <a:pt x="65464" y="50194"/>
                  </a:lnTo>
                  <a:lnTo>
                    <a:pt x="4069" y="50194"/>
                  </a:lnTo>
                  <a:lnTo>
                    <a:pt x="4069" y="38283"/>
                  </a:lnTo>
                  <a:close/>
                  <a:moveTo>
                    <a:pt x="38847" y="54263"/>
                  </a:moveTo>
                  <a:lnTo>
                    <a:pt x="38847" y="65292"/>
                  </a:lnTo>
                  <a:lnTo>
                    <a:pt x="30710" y="65292"/>
                  </a:lnTo>
                  <a:lnTo>
                    <a:pt x="30710" y="54263"/>
                  </a:lnTo>
                  <a:close/>
                  <a:moveTo>
                    <a:pt x="2035" y="1"/>
                  </a:moveTo>
                  <a:cubicBezTo>
                    <a:pt x="932" y="1"/>
                    <a:pt x="1" y="907"/>
                    <a:pt x="1" y="2035"/>
                  </a:cubicBezTo>
                  <a:lnTo>
                    <a:pt x="1" y="52229"/>
                  </a:lnTo>
                  <a:cubicBezTo>
                    <a:pt x="1" y="53356"/>
                    <a:pt x="932" y="54263"/>
                    <a:pt x="2035" y="54263"/>
                  </a:cubicBezTo>
                  <a:lnTo>
                    <a:pt x="26642" y="54263"/>
                  </a:lnTo>
                  <a:lnTo>
                    <a:pt x="26642" y="65292"/>
                  </a:lnTo>
                  <a:lnTo>
                    <a:pt x="13799" y="65292"/>
                  </a:lnTo>
                  <a:cubicBezTo>
                    <a:pt x="12672" y="65292"/>
                    <a:pt x="11765" y="66199"/>
                    <a:pt x="11765" y="67326"/>
                  </a:cubicBezTo>
                  <a:cubicBezTo>
                    <a:pt x="11765" y="68454"/>
                    <a:pt x="12672" y="69360"/>
                    <a:pt x="13799" y="69360"/>
                  </a:cubicBezTo>
                  <a:lnTo>
                    <a:pt x="55758" y="69360"/>
                  </a:lnTo>
                  <a:cubicBezTo>
                    <a:pt x="56885" y="69360"/>
                    <a:pt x="57792" y="68454"/>
                    <a:pt x="57792" y="67326"/>
                  </a:cubicBezTo>
                  <a:cubicBezTo>
                    <a:pt x="57792" y="66199"/>
                    <a:pt x="56885" y="65292"/>
                    <a:pt x="55758" y="65292"/>
                  </a:cubicBezTo>
                  <a:lnTo>
                    <a:pt x="42915" y="65292"/>
                  </a:lnTo>
                  <a:lnTo>
                    <a:pt x="42915" y="54263"/>
                  </a:lnTo>
                  <a:lnTo>
                    <a:pt x="67498" y="54263"/>
                  </a:lnTo>
                  <a:cubicBezTo>
                    <a:pt x="68625" y="54263"/>
                    <a:pt x="69532" y="53356"/>
                    <a:pt x="69532" y="52229"/>
                  </a:cubicBezTo>
                  <a:lnTo>
                    <a:pt x="69532" y="2035"/>
                  </a:lnTo>
                  <a:cubicBezTo>
                    <a:pt x="69532" y="907"/>
                    <a:pt x="68625" y="1"/>
                    <a:pt x="67498" y="1"/>
                  </a:cubicBezTo>
                  <a:close/>
                </a:path>
              </a:pathLst>
            </a:custGeom>
            <a:solidFill>
              <a:srgbClr val="ffffff"/>
            </a:solidFill>
            <a:ln w="0">
              <a:noFill/>
            </a:ln>
          </p:spPr>
          <p:style>
            <a:lnRef idx="0"/>
            <a:fillRef idx="0"/>
            <a:effectRef idx="0"/>
            <a:fontRef idx="minor"/>
          </p:style>
        </p:sp>
      </p:grpSp>
      <p:grpSp>
        <p:nvGrpSpPr>
          <p:cNvPr id="1226" name="Google Shape;301;p48"/>
          <p:cNvGrpSpPr/>
          <p:nvPr/>
        </p:nvGrpSpPr>
        <p:grpSpPr>
          <a:xfrm>
            <a:off x="4572000" y="2186640"/>
            <a:ext cx="666000" cy="666000"/>
            <a:chOff x="4572000" y="2186640"/>
            <a:chExt cx="666000" cy="666000"/>
          </a:xfrm>
        </p:grpSpPr>
        <p:sp>
          <p:nvSpPr>
            <p:cNvPr id="1227" name="Google Shape;302;p48"/>
            <p:cNvSpPr/>
            <p:nvPr/>
          </p:nvSpPr>
          <p:spPr>
            <a:xfrm>
              <a:off x="4717440" y="2332440"/>
              <a:ext cx="374760" cy="374760"/>
            </a:xfrm>
            <a:custGeom>
              <a:avLst/>
              <a:gdLst/>
              <a:ahLst/>
              <a:rect l="l" t="t" r="r" b="b"/>
              <a:pathLst>
                <a:path w="69655" h="69655">
                  <a:moveTo>
                    <a:pt x="32916" y="9461"/>
                  </a:moveTo>
                  <a:lnTo>
                    <a:pt x="32916" y="13971"/>
                  </a:lnTo>
                  <a:cubicBezTo>
                    <a:pt x="23382" y="14902"/>
                    <a:pt x="15784" y="22353"/>
                    <a:pt x="14804" y="31691"/>
                  </a:cubicBezTo>
                  <a:lnTo>
                    <a:pt x="10074" y="31691"/>
                  </a:lnTo>
                  <a:cubicBezTo>
                    <a:pt x="11079" y="19853"/>
                    <a:pt x="20784" y="10417"/>
                    <a:pt x="32916" y="9461"/>
                  </a:cubicBezTo>
                  <a:close/>
                  <a:moveTo>
                    <a:pt x="37009" y="9461"/>
                  </a:moveTo>
                  <a:cubicBezTo>
                    <a:pt x="49141" y="10417"/>
                    <a:pt x="58846" y="19853"/>
                    <a:pt x="59876" y="31691"/>
                  </a:cubicBezTo>
                  <a:lnTo>
                    <a:pt x="55145" y="31691"/>
                  </a:lnTo>
                  <a:cubicBezTo>
                    <a:pt x="54165" y="22353"/>
                    <a:pt x="46543" y="14902"/>
                    <a:pt x="37009" y="13971"/>
                  </a:cubicBezTo>
                  <a:lnTo>
                    <a:pt x="37009" y="9461"/>
                  </a:lnTo>
                  <a:close/>
                  <a:moveTo>
                    <a:pt x="34975" y="26544"/>
                  </a:moveTo>
                  <a:cubicBezTo>
                    <a:pt x="39043" y="26544"/>
                    <a:pt x="42376" y="29754"/>
                    <a:pt x="42376" y="33725"/>
                  </a:cubicBezTo>
                  <a:cubicBezTo>
                    <a:pt x="42376" y="37671"/>
                    <a:pt x="39043" y="40906"/>
                    <a:pt x="34975" y="40906"/>
                  </a:cubicBezTo>
                  <a:cubicBezTo>
                    <a:pt x="30882" y="40906"/>
                    <a:pt x="27573" y="37671"/>
                    <a:pt x="27573" y="33725"/>
                  </a:cubicBezTo>
                  <a:cubicBezTo>
                    <a:pt x="27573" y="29754"/>
                    <a:pt x="30882" y="26544"/>
                    <a:pt x="34975" y="26544"/>
                  </a:cubicBezTo>
                  <a:close/>
                  <a:moveTo>
                    <a:pt x="34975" y="17966"/>
                  </a:moveTo>
                  <a:cubicBezTo>
                    <a:pt x="43798" y="17966"/>
                    <a:pt x="51003" y="24877"/>
                    <a:pt x="51151" y="33455"/>
                  </a:cubicBezTo>
                  <a:cubicBezTo>
                    <a:pt x="51151" y="33529"/>
                    <a:pt x="51126" y="33627"/>
                    <a:pt x="51126" y="33725"/>
                  </a:cubicBezTo>
                  <a:cubicBezTo>
                    <a:pt x="51126" y="33823"/>
                    <a:pt x="51151" y="33896"/>
                    <a:pt x="51151" y="33994"/>
                  </a:cubicBezTo>
                  <a:cubicBezTo>
                    <a:pt x="51077" y="38038"/>
                    <a:pt x="49435" y="41837"/>
                    <a:pt x="46567" y="44729"/>
                  </a:cubicBezTo>
                  <a:cubicBezTo>
                    <a:pt x="45465" y="43602"/>
                    <a:pt x="44141" y="42695"/>
                    <a:pt x="42695" y="42033"/>
                  </a:cubicBezTo>
                  <a:cubicBezTo>
                    <a:pt x="44999" y="39975"/>
                    <a:pt x="46445" y="37009"/>
                    <a:pt x="46445" y="33725"/>
                  </a:cubicBezTo>
                  <a:cubicBezTo>
                    <a:pt x="46445" y="27500"/>
                    <a:pt x="41298" y="22451"/>
                    <a:pt x="34975" y="22451"/>
                  </a:cubicBezTo>
                  <a:cubicBezTo>
                    <a:pt x="28627" y="22451"/>
                    <a:pt x="23480" y="27500"/>
                    <a:pt x="23480" y="33725"/>
                  </a:cubicBezTo>
                  <a:cubicBezTo>
                    <a:pt x="23480" y="37009"/>
                    <a:pt x="24926" y="39975"/>
                    <a:pt x="27230" y="42033"/>
                  </a:cubicBezTo>
                  <a:cubicBezTo>
                    <a:pt x="25784" y="42695"/>
                    <a:pt x="24485" y="43602"/>
                    <a:pt x="23382" y="44729"/>
                  </a:cubicBezTo>
                  <a:cubicBezTo>
                    <a:pt x="20417" y="41788"/>
                    <a:pt x="18774" y="37867"/>
                    <a:pt x="18774" y="33725"/>
                  </a:cubicBezTo>
                  <a:cubicBezTo>
                    <a:pt x="18774" y="25024"/>
                    <a:pt x="26029" y="17966"/>
                    <a:pt x="34975" y="17966"/>
                  </a:cubicBezTo>
                  <a:close/>
                  <a:moveTo>
                    <a:pt x="59851" y="35759"/>
                  </a:moveTo>
                  <a:cubicBezTo>
                    <a:pt x="59263" y="42548"/>
                    <a:pt x="55783" y="48798"/>
                    <a:pt x="50293" y="52940"/>
                  </a:cubicBezTo>
                  <a:cubicBezTo>
                    <a:pt x="50170" y="51200"/>
                    <a:pt x="49705" y="49558"/>
                    <a:pt x="48969" y="48062"/>
                  </a:cubicBezTo>
                  <a:cubicBezTo>
                    <a:pt x="52474" y="44803"/>
                    <a:pt x="54655" y="40465"/>
                    <a:pt x="55145" y="35759"/>
                  </a:cubicBezTo>
                  <a:close/>
                  <a:moveTo>
                    <a:pt x="14804" y="35759"/>
                  </a:moveTo>
                  <a:cubicBezTo>
                    <a:pt x="15294" y="40465"/>
                    <a:pt x="17451" y="44803"/>
                    <a:pt x="20956" y="48062"/>
                  </a:cubicBezTo>
                  <a:cubicBezTo>
                    <a:pt x="20196" y="49607"/>
                    <a:pt x="19730" y="51298"/>
                    <a:pt x="19632" y="53111"/>
                  </a:cubicBezTo>
                  <a:cubicBezTo>
                    <a:pt x="14069" y="49043"/>
                    <a:pt x="10613" y="42818"/>
                    <a:pt x="10074" y="35759"/>
                  </a:cubicBezTo>
                  <a:close/>
                  <a:moveTo>
                    <a:pt x="37401" y="44974"/>
                  </a:moveTo>
                  <a:cubicBezTo>
                    <a:pt x="40293" y="44974"/>
                    <a:pt x="42867" y="46371"/>
                    <a:pt x="44484" y="48528"/>
                  </a:cubicBezTo>
                  <a:cubicBezTo>
                    <a:pt x="44533" y="48675"/>
                    <a:pt x="44607" y="48798"/>
                    <a:pt x="44705" y="48896"/>
                  </a:cubicBezTo>
                  <a:cubicBezTo>
                    <a:pt x="44754" y="48945"/>
                    <a:pt x="44778" y="48994"/>
                    <a:pt x="44827" y="49043"/>
                  </a:cubicBezTo>
                  <a:cubicBezTo>
                    <a:pt x="45710" y="50415"/>
                    <a:pt x="46249" y="52057"/>
                    <a:pt x="46249" y="53822"/>
                  </a:cubicBezTo>
                  <a:lnTo>
                    <a:pt x="46249" y="65586"/>
                  </a:lnTo>
                  <a:lnTo>
                    <a:pt x="23701" y="65586"/>
                  </a:lnTo>
                  <a:lnTo>
                    <a:pt x="23701" y="57033"/>
                  </a:lnTo>
                  <a:cubicBezTo>
                    <a:pt x="23701" y="56861"/>
                    <a:pt x="23701" y="56714"/>
                    <a:pt x="23701" y="56543"/>
                  </a:cubicBezTo>
                  <a:lnTo>
                    <a:pt x="23701" y="53822"/>
                  </a:lnTo>
                  <a:cubicBezTo>
                    <a:pt x="23701" y="52057"/>
                    <a:pt x="24215" y="50415"/>
                    <a:pt x="25098" y="49043"/>
                  </a:cubicBezTo>
                  <a:cubicBezTo>
                    <a:pt x="25147" y="48994"/>
                    <a:pt x="25196" y="48945"/>
                    <a:pt x="25220" y="48896"/>
                  </a:cubicBezTo>
                  <a:cubicBezTo>
                    <a:pt x="25318" y="48798"/>
                    <a:pt x="25392" y="48675"/>
                    <a:pt x="25441" y="48528"/>
                  </a:cubicBezTo>
                  <a:cubicBezTo>
                    <a:pt x="27058" y="46371"/>
                    <a:pt x="29632" y="44974"/>
                    <a:pt x="32524" y="44974"/>
                  </a:cubicBezTo>
                  <a:close/>
                  <a:moveTo>
                    <a:pt x="34975" y="1"/>
                  </a:moveTo>
                  <a:cubicBezTo>
                    <a:pt x="33847" y="1"/>
                    <a:pt x="32916" y="908"/>
                    <a:pt x="32916" y="2035"/>
                  </a:cubicBezTo>
                  <a:lnTo>
                    <a:pt x="32916" y="5368"/>
                  </a:lnTo>
                  <a:cubicBezTo>
                    <a:pt x="18529" y="6349"/>
                    <a:pt x="6986" y="17623"/>
                    <a:pt x="5981" y="31691"/>
                  </a:cubicBezTo>
                  <a:lnTo>
                    <a:pt x="2035" y="31691"/>
                  </a:lnTo>
                  <a:cubicBezTo>
                    <a:pt x="908" y="31691"/>
                    <a:pt x="1" y="32597"/>
                    <a:pt x="1" y="33725"/>
                  </a:cubicBezTo>
                  <a:cubicBezTo>
                    <a:pt x="1" y="34852"/>
                    <a:pt x="908" y="35759"/>
                    <a:pt x="2035" y="35759"/>
                  </a:cubicBezTo>
                  <a:lnTo>
                    <a:pt x="5956" y="35759"/>
                  </a:lnTo>
                  <a:cubicBezTo>
                    <a:pt x="6275" y="40269"/>
                    <a:pt x="7623" y="44607"/>
                    <a:pt x="9902" y="48381"/>
                  </a:cubicBezTo>
                  <a:cubicBezTo>
                    <a:pt x="12255" y="52327"/>
                    <a:pt x="15613" y="55611"/>
                    <a:pt x="19608" y="57964"/>
                  </a:cubicBezTo>
                  <a:lnTo>
                    <a:pt x="19608" y="67620"/>
                  </a:lnTo>
                  <a:cubicBezTo>
                    <a:pt x="19608" y="68748"/>
                    <a:pt x="20515" y="69655"/>
                    <a:pt x="21642" y="69655"/>
                  </a:cubicBezTo>
                  <a:lnTo>
                    <a:pt x="48283" y="69655"/>
                  </a:lnTo>
                  <a:cubicBezTo>
                    <a:pt x="49410" y="69655"/>
                    <a:pt x="50317" y="68748"/>
                    <a:pt x="50317" y="67620"/>
                  </a:cubicBezTo>
                  <a:lnTo>
                    <a:pt x="50317" y="57866"/>
                  </a:lnTo>
                  <a:cubicBezTo>
                    <a:pt x="58209" y="53038"/>
                    <a:pt x="63282" y="44803"/>
                    <a:pt x="63969" y="35759"/>
                  </a:cubicBezTo>
                  <a:lnTo>
                    <a:pt x="67620" y="35759"/>
                  </a:lnTo>
                  <a:cubicBezTo>
                    <a:pt x="68748" y="35759"/>
                    <a:pt x="69655" y="34852"/>
                    <a:pt x="69655" y="33725"/>
                  </a:cubicBezTo>
                  <a:cubicBezTo>
                    <a:pt x="69655" y="32597"/>
                    <a:pt x="68748" y="31691"/>
                    <a:pt x="67620" y="31691"/>
                  </a:cubicBezTo>
                  <a:lnTo>
                    <a:pt x="63969" y="31691"/>
                  </a:lnTo>
                  <a:cubicBezTo>
                    <a:pt x="63478" y="24853"/>
                    <a:pt x="60513" y="18480"/>
                    <a:pt x="55513" y="13603"/>
                  </a:cubicBezTo>
                  <a:cubicBezTo>
                    <a:pt x="50489" y="8701"/>
                    <a:pt x="43994" y="5834"/>
                    <a:pt x="37009" y="5368"/>
                  </a:cubicBezTo>
                  <a:lnTo>
                    <a:pt x="37009" y="2035"/>
                  </a:lnTo>
                  <a:cubicBezTo>
                    <a:pt x="37009" y="908"/>
                    <a:pt x="36102" y="1"/>
                    <a:pt x="34975" y="1"/>
                  </a:cubicBezTo>
                  <a:close/>
                </a:path>
              </a:pathLst>
            </a:custGeom>
            <a:solidFill>
              <a:srgbClr val="ffffff"/>
            </a:solidFill>
            <a:ln w="0">
              <a:noFill/>
            </a:ln>
          </p:spPr>
          <p:style>
            <a:lnRef idx="0"/>
            <a:fillRef idx="0"/>
            <a:effectRef idx="0"/>
            <a:fontRef idx="minor"/>
          </p:style>
        </p:sp>
        <p:sp>
          <p:nvSpPr>
            <p:cNvPr id="1228" name="Google Shape;303;p48"/>
            <p:cNvSpPr/>
            <p:nvPr/>
          </p:nvSpPr>
          <p:spPr>
            <a:xfrm>
              <a:off x="4572000" y="2186640"/>
              <a:ext cx="666000" cy="666000"/>
            </a:xfrm>
            <a:prstGeom prst="ellipse">
              <a:avLst/>
            </a:prstGeom>
            <a:noFill/>
            <a:ln w="28575">
              <a:solidFill>
                <a:srgbClr val="ffffff"/>
              </a:solidFill>
              <a:round/>
            </a:ln>
          </p:spPr>
          <p:style>
            <a:lnRef idx="0"/>
            <a:fillRef idx="0"/>
            <a:effectRef idx="0"/>
            <a:fontRef idx="minor"/>
          </p:style>
        </p:sp>
      </p:grpSp>
      <p:grpSp>
        <p:nvGrpSpPr>
          <p:cNvPr id="1229" name="Google Shape;304;p48"/>
          <p:cNvGrpSpPr/>
          <p:nvPr/>
        </p:nvGrpSpPr>
        <p:grpSpPr>
          <a:xfrm>
            <a:off x="720000" y="3447000"/>
            <a:ext cx="666000" cy="666000"/>
            <a:chOff x="720000" y="3447000"/>
            <a:chExt cx="666000" cy="666000"/>
          </a:xfrm>
        </p:grpSpPr>
        <p:grpSp>
          <p:nvGrpSpPr>
            <p:cNvPr id="1230" name="Google Shape;305;p48"/>
            <p:cNvGrpSpPr/>
            <p:nvPr/>
          </p:nvGrpSpPr>
          <p:grpSpPr>
            <a:xfrm>
              <a:off x="857880" y="3592440"/>
              <a:ext cx="389880" cy="374760"/>
              <a:chOff x="857880" y="3592440"/>
              <a:chExt cx="389880" cy="374760"/>
            </a:xfrm>
          </p:grpSpPr>
          <p:sp>
            <p:nvSpPr>
              <p:cNvPr id="1231" name="Google Shape;306;p48"/>
              <p:cNvSpPr/>
              <p:nvPr/>
            </p:nvSpPr>
            <p:spPr>
              <a:xfrm>
                <a:off x="1025280" y="3636360"/>
                <a:ext cx="166680" cy="158760"/>
              </a:xfrm>
              <a:custGeom>
                <a:avLst/>
                <a:gdLst/>
                <a:ahLst/>
                <a:rect l="l" t="t" r="r" b="b"/>
                <a:pathLst>
                  <a:path w="31005" h="29559">
                    <a:moveTo>
                      <a:pt x="16225" y="4093"/>
                    </a:moveTo>
                    <a:cubicBezTo>
                      <a:pt x="19068" y="4093"/>
                      <a:pt x="21764" y="5196"/>
                      <a:pt x="23774" y="7231"/>
                    </a:cubicBezTo>
                    <a:cubicBezTo>
                      <a:pt x="25808" y="9240"/>
                      <a:pt x="26911" y="11936"/>
                      <a:pt x="26911" y="14779"/>
                    </a:cubicBezTo>
                    <a:cubicBezTo>
                      <a:pt x="26911" y="17647"/>
                      <a:pt x="25808" y="20318"/>
                      <a:pt x="23774" y="22352"/>
                    </a:cubicBezTo>
                    <a:cubicBezTo>
                      <a:pt x="21764" y="24362"/>
                      <a:pt x="19068" y="25465"/>
                      <a:pt x="16225" y="25465"/>
                    </a:cubicBezTo>
                    <a:cubicBezTo>
                      <a:pt x="13358" y="25465"/>
                      <a:pt x="10686" y="24362"/>
                      <a:pt x="8652" y="22352"/>
                    </a:cubicBezTo>
                    <a:cubicBezTo>
                      <a:pt x="4486" y="18186"/>
                      <a:pt x="4486" y="11397"/>
                      <a:pt x="8652" y="7231"/>
                    </a:cubicBezTo>
                    <a:cubicBezTo>
                      <a:pt x="10686" y="5196"/>
                      <a:pt x="13358" y="4093"/>
                      <a:pt x="16225" y="4093"/>
                    </a:cubicBezTo>
                    <a:close/>
                    <a:moveTo>
                      <a:pt x="16225" y="0"/>
                    </a:moveTo>
                    <a:cubicBezTo>
                      <a:pt x="12279" y="0"/>
                      <a:pt x="8554" y="1545"/>
                      <a:pt x="5760" y="4339"/>
                    </a:cubicBezTo>
                    <a:cubicBezTo>
                      <a:pt x="0" y="10098"/>
                      <a:pt x="0" y="19460"/>
                      <a:pt x="5760" y="25220"/>
                    </a:cubicBezTo>
                    <a:cubicBezTo>
                      <a:pt x="8554" y="28014"/>
                      <a:pt x="12279" y="29558"/>
                      <a:pt x="16225" y="29558"/>
                    </a:cubicBezTo>
                    <a:cubicBezTo>
                      <a:pt x="20171" y="29558"/>
                      <a:pt x="23872" y="28014"/>
                      <a:pt x="26666" y="25220"/>
                    </a:cubicBezTo>
                    <a:cubicBezTo>
                      <a:pt x="29460" y="22451"/>
                      <a:pt x="31004" y="18725"/>
                      <a:pt x="31004" y="14779"/>
                    </a:cubicBezTo>
                    <a:cubicBezTo>
                      <a:pt x="31004" y="10833"/>
                      <a:pt x="29460" y="7133"/>
                      <a:pt x="26666" y="4339"/>
                    </a:cubicBezTo>
                    <a:cubicBezTo>
                      <a:pt x="23872" y="1545"/>
                      <a:pt x="20171" y="0"/>
                      <a:pt x="16225" y="0"/>
                    </a:cubicBezTo>
                    <a:close/>
                  </a:path>
                </a:pathLst>
              </a:custGeom>
              <a:solidFill>
                <a:srgbClr val="ffffff"/>
              </a:solidFill>
              <a:ln w="0">
                <a:noFill/>
              </a:ln>
            </p:spPr>
            <p:style>
              <a:lnRef idx="0"/>
              <a:fillRef idx="0"/>
              <a:effectRef idx="0"/>
              <a:fontRef idx="minor"/>
            </p:style>
          </p:sp>
          <p:sp>
            <p:nvSpPr>
              <p:cNvPr id="1232" name="Google Shape;307;p48"/>
              <p:cNvSpPr/>
              <p:nvPr/>
            </p:nvSpPr>
            <p:spPr>
              <a:xfrm>
                <a:off x="1077120" y="3680280"/>
                <a:ext cx="46080" cy="63720"/>
              </a:xfrm>
              <a:custGeom>
                <a:avLst/>
                <a:gdLst/>
                <a:ahLst/>
                <a:rect l="l" t="t" r="r" b="b"/>
                <a:pathLst>
                  <a:path w="8653" h="11888">
                    <a:moveTo>
                      <a:pt x="6618" y="1"/>
                    </a:moveTo>
                    <a:cubicBezTo>
                      <a:pt x="4829" y="1"/>
                      <a:pt x="3212" y="687"/>
                      <a:pt x="1937" y="1937"/>
                    </a:cubicBezTo>
                    <a:cubicBezTo>
                      <a:pt x="687" y="3187"/>
                      <a:pt x="1" y="4854"/>
                      <a:pt x="1" y="6618"/>
                    </a:cubicBezTo>
                    <a:cubicBezTo>
                      <a:pt x="1" y="8383"/>
                      <a:pt x="687" y="10050"/>
                      <a:pt x="1937" y="11299"/>
                    </a:cubicBezTo>
                    <a:cubicBezTo>
                      <a:pt x="2329" y="11692"/>
                      <a:pt x="2868" y="11888"/>
                      <a:pt x="3383" y="11888"/>
                    </a:cubicBezTo>
                    <a:cubicBezTo>
                      <a:pt x="3898" y="11888"/>
                      <a:pt x="4437" y="11692"/>
                      <a:pt x="4829" y="11299"/>
                    </a:cubicBezTo>
                    <a:cubicBezTo>
                      <a:pt x="5613" y="10491"/>
                      <a:pt x="5613" y="9216"/>
                      <a:pt x="4829" y="8407"/>
                    </a:cubicBezTo>
                    <a:cubicBezTo>
                      <a:pt x="3849" y="7427"/>
                      <a:pt x="3849" y="5809"/>
                      <a:pt x="4829" y="4829"/>
                    </a:cubicBezTo>
                    <a:cubicBezTo>
                      <a:pt x="5319" y="4339"/>
                      <a:pt x="5908" y="4094"/>
                      <a:pt x="6618" y="4094"/>
                    </a:cubicBezTo>
                    <a:cubicBezTo>
                      <a:pt x="7746" y="4094"/>
                      <a:pt x="8652" y="3187"/>
                      <a:pt x="8652" y="2060"/>
                    </a:cubicBezTo>
                    <a:cubicBezTo>
                      <a:pt x="8652" y="932"/>
                      <a:pt x="7746" y="1"/>
                      <a:pt x="6618" y="1"/>
                    </a:cubicBezTo>
                    <a:close/>
                  </a:path>
                </a:pathLst>
              </a:custGeom>
              <a:solidFill>
                <a:srgbClr val="ffffff"/>
              </a:solidFill>
              <a:ln w="0">
                <a:noFill/>
              </a:ln>
            </p:spPr>
            <p:style>
              <a:lnRef idx="0"/>
              <a:fillRef idx="0"/>
              <a:effectRef idx="0"/>
              <a:fontRef idx="minor"/>
            </p:style>
          </p:sp>
          <p:sp>
            <p:nvSpPr>
              <p:cNvPr id="1233" name="Google Shape;308;p48"/>
              <p:cNvSpPr/>
              <p:nvPr/>
            </p:nvSpPr>
            <p:spPr>
              <a:xfrm>
                <a:off x="857880" y="3592440"/>
                <a:ext cx="389880" cy="374760"/>
              </a:xfrm>
              <a:custGeom>
                <a:avLst/>
                <a:gdLst/>
                <a:ahLst/>
                <a:rect l="l" t="t" r="r" b="b"/>
                <a:pathLst>
                  <a:path w="72498" h="69673">
                    <a:moveTo>
                      <a:pt x="47327" y="4087"/>
                    </a:moveTo>
                    <a:cubicBezTo>
                      <a:pt x="52155" y="4087"/>
                      <a:pt x="56984" y="5925"/>
                      <a:pt x="60660" y="9602"/>
                    </a:cubicBezTo>
                    <a:cubicBezTo>
                      <a:pt x="68013" y="16954"/>
                      <a:pt x="68013" y="28914"/>
                      <a:pt x="60660" y="36267"/>
                    </a:cubicBezTo>
                    <a:cubicBezTo>
                      <a:pt x="56984" y="39943"/>
                      <a:pt x="52155" y="41782"/>
                      <a:pt x="47327" y="41782"/>
                    </a:cubicBezTo>
                    <a:cubicBezTo>
                      <a:pt x="42499" y="41782"/>
                      <a:pt x="37671" y="39943"/>
                      <a:pt x="33994" y="36267"/>
                    </a:cubicBezTo>
                    <a:cubicBezTo>
                      <a:pt x="26642" y="28914"/>
                      <a:pt x="26642" y="16954"/>
                      <a:pt x="33994" y="9602"/>
                    </a:cubicBezTo>
                    <a:cubicBezTo>
                      <a:pt x="37671" y="5925"/>
                      <a:pt x="42499" y="4087"/>
                      <a:pt x="47327" y="4087"/>
                    </a:cubicBezTo>
                    <a:close/>
                    <a:moveTo>
                      <a:pt x="29558" y="37443"/>
                    </a:moveTo>
                    <a:cubicBezTo>
                      <a:pt x="30024" y="38032"/>
                      <a:pt x="30539" y="38620"/>
                      <a:pt x="31102" y="39159"/>
                    </a:cubicBezTo>
                    <a:cubicBezTo>
                      <a:pt x="31666" y="39723"/>
                      <a:pt x="32230" y="40237"/>
                      <a:pt x="32843" y="40728"/>
                    </a:cubicBezTo>
                    <a:lnTo>
                      <a:pt x="15686" y="58300"/>
                    </a:lnTo>
                    <a:lnTo>
                      <a:pt x="12206" y="54796"/>
                    </a:lnTo>
                    <a:lnTo>
                      <a:pt x="29558" y="37443"/>
                    </a:lnTo>
                    <a:close/>
                    <a:moveTo>
                      <a:pt x="7182" y="56389"/>
                    </a:moveTo>
                    <a:cubicBezTo>
                      <a:pt x="7721" y="56389"/>
                      <a:pt x="8211" y="56585"/>
                      <a:pt x="8603" y="56977"/>
                    </a:cubicBezTo>
                    <a:lnTo>
                      <a:pt x="13285" y="61658"/>
                    </a:lnTo>
                    <a:cubicBezTo>
                      <a:pt x="13677" y="62050"/>
                      <a:pt x="13873" y="62540"/>
                      <a:pt x="13873" y="63080"/>
                    </a:cubicBezTo>
                    <a:cubicBezTo>
                      <a:pt x="13873" y="63619"/>
                      <a:pt x="13677" y="64109"/>
                      <a:pt x="13285" y="64501"/>
                    </a:cubicBezTo>
                    <a:lnTo>
                      <a:pt x="12770" y="65016"/>
                    </a:lnTo>
                    <a:cubicBezTo>
                      <a:pt x="12390" y="65408"/>
                      <a:pt x="11881" y="65604"/>
                      <a:pt x="11370" y="65604"/>
                    </a:cubicBezTo>
                    <a:cubicBezTo>
                      <a:pt x="10858" y="65604"/>
                      <a:pt x="10344" y="65408"/>
                      <a:pt x="9951" y="65016"/>
                    </a:cubicBezTo>
                    <a:lnTo>
                      <a:pt x="5246" y="60310"/>
                    </a:lnTo>
                    <a:cubicBezTo>
                      <a:pt x="4461" y="59526"/>
                      <a:pt x="4461" y="58251"/>
                      <a:pt x="5246" y="57467"/>
                    </a:cubicBezTo>
                    <a:lnTo>
                      <a:pt x="5760" y="56977"/>
                    </a:lnTo>
                    <a:cubicBezTo>
                      <a:pt x="6128" y="56585"/>
                      <a:pt x="6643" y="56389"/>
                      <a:pt x="7182" y="56389"/>
                    </a:cubicBezTo>
                    <a:close/>
                    <a:moveTo>
                      <a:pt x="47327" y="0"/>
                    </a:moveTo>
                    <a:cubicBezTo>
                      <a:pt x="41451" y="0"/>
                      <a:pt x="35575" y="2237"/>
                      <a:pt x="31102" y="6709"/>
                    </a:cubicBezTo>
                    <a:cubicBezTo>
                      <a:pt x="23725" y="14087"/>
                      <a:pt x="22426" y="25287"/>
                      <a:pt x="27230" y="34012"/>
                    </a:cubicBezTo>
                    <a:lnTo>
                      <a:pt x="8726" y="52492"/>
                    </a:lnTo>
                    <a:cubicBezTo>
                      <a:pt x="8220" y="52364"/>
                      <a:pt x="7703" y="52300"/>
                      <a:pt x="7186" y="52300"/>
                    </a:cubicBezTo>
                    <a:cubicBezTo>
                      <a:pt x="5622" y="52300"/>
                      <a:pt x="4066" y="52888"/>
                      <a:pt x="2868" y="54085"/>
                    </a:cubicBezTo>
                    <a:lnTo>
                      <a:pt x="2378" y="54600"/>
                    </a:lnTo>
                    <a:cubicBezTo>
                      <a:pt x="1" y="56977"/>
                      <a:pt x="1" y="60825"/>
                      <a:pt x="2378" y="63202"/>
                    </a:cubicBezTo>
                    <a:lnTo>
                      <a:pt x="7059" y="67883"/>
                    </a:lnTo>
                    <a:cubicBezTo>
                      <a:pt x="8236" y="69084"/>
                      <a:pt x="9804" y="69673"/>
                      <a:pt x="11373" y="69673"/>
                    </a:cubicBezTo>
                    <a:cubicBezTo>
                      <a:pt x="12917" y="69673"/>
                      <a:pt x="14486" y="69084"/>
                      <a:pt x="15662" y="67883"/>
                    </a:cubicBezTo>
                    <a:lnTo>
                      <a:pt x="16177" y="67393"/>
                    </a:lnTo>
                    <a:cubicBezTo>
                      <a:pt x="17647" y="65898"/>
                      <a:pt x="18211" y="63839"/>
                      <a:pt x="17843" y="61928"/>
                    </a:cubicBezTo>
                    <a:lnTo>
                      <a:pt x="36274" y="43056"/>
                    </a:lnTo>
                    <a:cubicBezTo>
                      <a:pt x="39705" y="44919"/>
                      <a:pt x="43504" y="45874"/>
                      <a:pt x="47327" y="45874"/>
                    </a:cubicBezTo>
                    <a:cubicBezTo>
                      <a:pt x="53185" y="45874"/>
                      <a:pt x="59067" y="43644"/>
                      <a:pt x="63552" y="39159"/>
                    </a:cubicBezTo>
                    <a:cubicBezTo>
                      <a:pt x="72498" y="30213"/>
                      <a:pt x="72498" y="15655"/>
                      <a:pt x="63552" y="6709"/>
                    </a:cubicBezTo>
                    <a:cubicBezTo>
                      <a:pt x="59079" y="2237"/>
                      <a:pt x="53203" y="0"/>
                      <a:pt x="47327" y="0"/>
                    </a:cubicBezTo>
                    <a:close/>
                  </a:path>
                </a:pathLst>
              </a:custGeom>
              <a:solidFill>
                <a:srgbClr val="ffffff"/>
              </a:solidFill>
              <a:ln w="0">
                <a:noFill/>
              </a:ln>
            </p:spPr>
            <p:style>
              <a:lnRef idx="0"/>
              <a:fillRef idx="0"/>
              <a:effectRef idx="0"/>
              <a:fontRef idx="minor"/>
            </p:style>
          </p:sp>
          <p:sp>
            <p:nvSpPr>
              <p:cNvPr id="1234" name="Google Shape;309;p48"/>
              <p:cNvSpPr/>
              <p:nvPr/>
            </p:nvSpPr>
            <p:spPr>
              <a:xfrm>
                <a:off x="1028520" y="3820680"/>
                <a:ext cx="40680" cy="21600"/>
              </a:xfrm>
              <a:custGeom>
                <a:avLst/>
                <a:gdLst/>
                <a:ahLst/>
                <a:rect l="l" t="t" r="r" b="b"/>
                <a:pathLst>
                  <a:path w="7647" h="4069">
                    <a:moveTo>
                      <a:pt x="2034" y="0"/>
                    </a:moveTo>
                    <a:cubicBezTo>
                      <a:pt x="907" y="0"/>
                      <a:pt x="0" y="932"/>
                      <a:pt x="0" y="2034"/>
                    </a:cubicBezTo>
                    <a:cubicBezTo>
                      <a:pt x="0" y="3162"/>
                      <a:pt x="907" y="4069"/>
                      <a:pt x="2034" y="4069"/>
                    </a:cubicBezTo>
                    <a:lnTo>
                      <a:pt x="5613" y="4069"/>
                    </a:lnTo>
                    <a:cubicBezTo>
                      <a:pt x="6740" y="4069"/>
                      <a:pt x="7647" y="3162"/>
                      <a:pt x="7647" y="2034"/>
                    </a:cubicBezTo>
                    <a:cubicBezTo>
                      <a:pt x="7647" y="932"/>
                      <a:pt x="6740" y="0"/>
                      <a:pt x="5613" y="0"/>
                    </a:cubicBezTo>
                    <a:close/>
                  </a:path>
                </a:pathLst>
              </a:custGeom>
              <a:solidFill>
                <a:srgbClr val="ffffff"/>
              </a:solidFill>
              <a:ln w="0">
                <a:noFill/>
              </a:ln>
            </p:spPr>
            <p:style>
              <a:lnRef idx="0"/>
              <a:fillRef idx="0"/>
              <a:effectRef idx="0"/>
              <a:fontRef idx="minor"/>
            </p:style>
          </p:sp>
        </p:grpSp>
        <p:sp>
          <p:nvSpPr>
            <p:cNvPr id="1235" name="Google Shape;310;p48"/>
            <p:cNvSpPr/>
            <p:nvPr/>
          </p:nvSpPr>
          <p:spPr>
            <a:xfrm>
              <a:off x="720000" y="3447000"/>
              <a:ext cx="666000" cy="666000"/>
            </a:xfrm>
            <a:prstGeom prst="ellipse">
              <a:avLst/>
            </a:prstGeom>
            <a:noFill/>
            <a:ln w="28575">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Google Shape;315;p49"/>
          <p:cNvSpPr/>
          <p:nvPr/>
        </p:nvSpPr>
        <p:spPr>
          <a:xfrm>
            <a:off x="720000" y="756720"/>
            <a:ext cx="1204920" cy="1204920"/>
          </a:xfrm>
          <a:prstGeom prst="ellipse">
            <a:avLst/>
          </a:prstGeom>
          <a:noFill/>
          <a:ln w="28575">
            <a:solidFill>
              <a:srgbClr val="ffffff"/>
            </a:solidFill>
            <a:round/>
          </a:ln>
        </p:spPr>
        <p:style>
          <a:lnRef idx="0"/>
          <a:fillRef idx="0"/>
          <a:effectRef idx="0"/>
          <a:fontRef idx="minor"/>
        </p:style>
      </p:sp>
      <p:sp>
        <p:nvSpPr>
          <p:cNvPr id="1237" name="PlaceHolder 1"/>
          <p:cNvSpPr>
            <a:spLocks noGrp="1"/>
          </p:cNvSpPr>
          <p:nvPr>
            <p:ph type="title"/>
          </p:nvPr>
        </p:nvSpPr>
        <p:spPr>
          <a:xfrm>
            <a:off x="948600" y="2133000"/>
            <a:ext cx="3668760" cy="1482120"/>
          </a:xfrm>
          <a:prstGeom prst="rect">
            <a:avLst/>
          </a:prstGeom>
          <a:noFill/>
          <a:ln w="0">
            <a:noFill/>
          </a:ln>
        </p:spPr>
        <p:txBody>
          <a:bodyPr lIns="0" rIns="0" tIns="0" bIns="0" anchor="ctr">
            <a:noAutofit/>
          </a:bodyPr>
          <a:p>
            <a:pPr>
              <a:lnSpc>
                <a:spcPct val="100000"/>
              </a:lnSpc>
              <a:buNone/>
              <a:tabLst>
                <a:tab algn="l" pos="0"/>
              </a:tabLst>
            </a:pPr>
            <a:r>
              <a:rPr b="1" lang="en" sz="5000" spc="-1" strike="noStrike">
                <a:solidFill>
                  <a:srgbClr val="ffffff"/>
                </a:solidFill>
                <a:latin typeface="Lexend Deca"/>
                <a:ea typeface="Lexend Deca"/>
              </a:rPr>
              <a:t>Name of </a:t>
            </a:r>
            <a:r>
              <a:rPr b="1" lang="en" sz="5000" spc="-1" strike="noStrike">
                <a:solidFill>
                  <a:srgbClr val="20c8c8"/>
                </a:solidFill>
                <a:latin typeface="Lexend Deca"/>
                <a:ea typeface="Lexend Deca"/>
              </a:rPr>
              <a:t>the Section</a:t>
            </a:r>
            <a:endParaRPr b="0" lang="es-ES" sz="5000" spc="-1" strike="noStrike">
              <a:solidFill>
                <a:srgbClr val="000000"/>
              </a:solidFill>
              <a:latin typeface="Arial"/>
            </a:endParaRPr>
          </a:p>
        </p:txBody>
      </p:sp>
      <p:sp>
        <p:nvSpPr>
          <p:cNvPr id="1238" name="PlaceHolder 2"/>
          <p:cNvSpPr>
            <a:spLocks noGrp="1"/>
          </p:cNvSpPr>
          <p:nvPr>
            <p:ph type="subTitle"/>
          </p:nvPr>
        </p:nvSpPr>
        <p:spPr>
          <a:xfrm>
            <a:off x="948600" y="3786120"/>
            <a:ext cx="3769200" cy="600120"/>
          </a:xfrm>
          <a:prstGeom prst="rect">
            <a:avLst/>
          </a:prstGeom>
          <a:noFill/>
          <a:ln w="0">
            <a:noFill/>
          </a:ln>
        </p:spPr>
        <p:txBody>
          <a:bodyPr lIns="0" rIns="0" tIns="0" bIns="0" anchor="t">
            <a:noAutofit/>
          </a:bodyPr>
          <a:p>
            <a:pPr>
              <a:lnSpc>
                <a:spcPct val="100000"/>
              </a:lnSpc>
              <a:buNone/>
              <a:tabLst>
                <a:tab algn="l" pos="0"/>
              </a:tabLst>
            </a:pPr>
            <a:r>
              <a:rPr b="0" lang="en" sz="2000" spc="-1" strike="noStrike">
                <a:solidFill>
                  <a:srgbClr val="ffffff"/>
                </a:solidFill>
                <a:latin typeface="Assistant"/>
                <a:ea typeface="Assistant"/>
              </a:rPr>
              <a:t>You could enter a subtitle here if you need it</a:t>
            </a:r>
            <a:endParaRPr b="0" lang="es-ES" sz="2000" spc="-1" strike="noStrike">
              <a:latin typeface="Arial"/>
            </a:endParaRPr>
          </a:p>
        </p:txBody>
      </p:sp>
      <p:sp>
        <p:nvSpPr>
          <p:cNvPr id="1239" name="PlaceHolder 3"/>
          <p:cNvSpPr>
            <a:spLocks noGrp="1"/>
          </p:cNvSpPr>
          <p:nvPr>
            <p:ph type="title"/>
          </p:nvPr>
        </p:nvSpPr>
        <p:spPr>
          <a:xfrm>
            <a:off x="883440" y="912960"/>
            <a:ext cx="861480" cy="892800"/>
          </a:xfrm>
          <a:prstGeom prst="rect">
            <a:avLst/>
          </a:prstGeom>
          <a:noFill/>
          <a:ln w="0">
            <a:noFill/>
          </a:ln>
        </p:spPr>
        <p:txBody>
          <a:bodyPr lIns="0" rIns="0" tIns="0" bIns="0" anchor="ctr">
            <a:noAutofit/>
          </a:bodyPr>
          <a:p>
            <a:pPr algn="ctr">
              <a:lnSpc>
                <a:spcPct val="100000"/>
              </a:lnSpc>
              <a:buNone/>
              <a:tabLst>
                <a:tab algn="l" pos="0"/>
              </a:tabLst>
            </a:pPr>
            <a:r>
              <a:rPr b="1" lang="en" sz="5000" spc="-1" strike="noStrike">
                <a:solidFill>
                  <a:srgbClr val="20c8c8"/>
                </a:solidFill>
                <a:latin typeface="Lexend Deca"/>
                <a:ea typeface="Lexend Deca"/>
              </a:rPr>
              <a:t>02</a:t>
            </a:r>
            <a:endParaRPr b="0" lang="es-ES" sz="5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0" name="PlaceHolder 1"/>
          <p:cNvSpPr>
            <a:spLocks noGrp="1"/>
          </p:cNvSpPr>
          <p:nvPr>
            <p:ph type="title"/>
          </p:nvPr>
        </p:nvSpPr>
        <p:spPr>
          <a:xfrm>
            <a:off x="720000" y="540000"/>
            <a:ext cx="385164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This Is </a:t>
            </a:r>
            <a:r>
              <a:rPr b="1" lang="en" sz="3000" spc="-1" strike="noStrike">
                <a:solidFill>
                  <a:srgbClr val="20c8c8"/>
                </a:solidFill>
                <a:latin typeface="Lexend Deca"/>
                <a:ea typeface="Lexend Deca"/>
              </a:rPr>
              <a:t>a Graph</a:t>
            </a:r>
            <a:endParaRPr b="0" lang="es-ES" sz="3000" spc="-1" strike="noStrike">
              <a:solidFill>
                <a:srgbClr val="000000"/>
              </a:solidFill>
              <a:latin typeface="Arial"/>
            </a:endParaRPr>
          </a:p>
        </p:txBody>
      </p:sp>
      <p:pic>
        <p:nvPicPr>
          <p:cNvPr id="1241" name="Google Shape;324;p50" descr="">
            <a:hlinkClick r:id="rId1"/>
          </p:cNvPr>
          <p:cNvPicPr/>
          <p:nvPr/>
        </p:nvPicPr>
        <p:blipFill>
          <a:blip r:embed="rId2"/>
          <a:stretch/>
        </p:blipFill>
        <p:spPr>
          <a:xfrm>
            <a:off x="-147960" y="1101960"/>
            <a:ext cx="4840920" cy="2993400"/>
          </a:xfrm>
          <a:prstGeom prst="rect">
            <a:avLst/>
          </a:prstGeom>
          <a:ln w="0">
            <a:noFill/>
          </a:ln>
        </p:spPr>
      </p:pic>
      <p:sp>
        <p:nvSpPr>
          <p:cNvPr id="1242" name="Google Shape;325;p50"/>
          <p:cNvSpPr/>
          <p:nvPr/>
        </p:nvSpPr>
        <p:spPr>
          <a:xfrm>
            <a:off x="738720" y="4180320"/>
            <a:ext cx="3600360" cy="42300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0" lang="en" sz="1400" spc="-1" strike="noStrike">
                <a:solidFill>
                  <a:srgbClr val="ffffff"/>
                </a:solidFill>
                <a:latin typeface="Assistant"/>
                <a:ea typeface="Assistant"/>
              </a:rPr>
              <a:t>To modify this graph, click on it, follow the link, change the data and paste the new graph here</a:t>
            </a:r>
            <a:endParaRPr b="0" lang="es-ES" sz="1400" spc="-1" strike="noStrike">
              <a:latin typeface="Arial"/>
            </a:endParaRPr>
          </a:p>
        </p:txBody>
      </p:sp>
      <p:sp>
        <p:nvSpPr>
          <p:cNvPr id="1243" name="Google Shape;326;p50"/>
          <p:cNvSpPr/>
          <p:nvPr/>
        </p:nvSpPr>
        <p:spPr>
          <a:xfrm>
            <a:off x="4753080" y="3504240"/>
            <a:ext cx="1530000" cy="3535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900" spc="-1" strike="noStrike">
                <a:solidFill>
                  <a:srgbClr val="20c8c8"/>
                </a:solidFill>
                <a:latin typeface="Lexend Deca"/>
                <a:ea typeface="Lexend Deca"/>
              </a:rPr>
              <a:t>Jupiter</a:t>
            </a:r>
            <a:endParaRPr b="0" lang="es-ES" sz="1900" spc="-1" strike="noStrike">
              <a:latin typeface="Arial"/>
            </a:endParaRPr>
          </a:p>
        </p:txBody>
      </p:sp>
      <p:sp>
        <p:nvSpPr>
          <p:cNvPr id="1244" name="Google Shape;327;p50"/>
          <p:cNvSpPr/>
          <p:nvPr/>
        </p:nvSpPr>
        <p:spPr>
          <a:xfrm>
            <a:off x="6731640" y="3504240"/>
            <a:ext cx="1530000" cy="3535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900" spc="-1" strike="noStrike">
                <a:solidFill>
                  <a:srgbClr val="20c8c8"/>
                </a:solidFill>
                <a:latin typeface="Lexend Deca"/>
                <a:ea typeface="Lexend Deca"/>
              </a:rPr>
              <a:t>Saturn</a:t>
            </a:r>
            <a:endParaRPr b="0" lang="es-ES" sz="1900" spc="-1" strike="noStrike">
              <a:latin typeface="Arial"/>
            </a:endParaRPr>
          </a:p>
        </p:txBody>
      </p:sp>
      <p:sp>
        <p:nvSpPr>
          <p:cNvPr id="1245" name="Google Shape;328;p50"/>
          <p:cNvSpPr/>
          <p:nvPr/>
        </p:nvSpPr>
        <p:spPr>
          <a:xfrm>
            <a:off x="4590720" y="3902040"/>
            <a:ext cx="1854360" cy="7009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It’s the biggest planet in the Solar System</a:t>
            </a:r>
            <a:endParaRPr b="0" lang="es-ES" sz="1600" spc="-1" strike="noStrike">
              <a:latin typeface="Arial"/>
            </a:endParaRPr>
          </a:p>
        </p:txBody>
      </p:sp>
      <p:sp>
        <p:nvSpPr>
          <p:cNvPr id="1246" name="Google Shape;329;p50"/>
          <p:cNvSpPr/>
          <p:nvPr/>
        </p:nvSpPr>
        <p:spPr>
          <a:xfrm>
            <a:off x="6569280" y="3902040"/>
            <a:ext cx="1854360" cy="7009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Saturn is the ringed one and a gas giant</a:t>
            </a:r>
            <a:endParaRPr b="0" lang="es-ES" sz="1600" spc="-1" strike="noStrike">
              <a:latin typeface="Arial"/>
            </a:endParaRPr>
          </a:p>
        </p:txBody>
      </p:sp>
      <p:sp>
        <p:nvSpPr>
          <p:cNvPr id="1247" name="Google Shape;330;p50"/>
          <p:cNvSpPr/>
          <p:nvPr/>
        </p:nvSpPr>
        <p:spPr>
          <a:xfrm>
            <a:off x="4753080" y="1776240"/>
            <a:ext cx="1530000" cy="3535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900" spc="-1" strike="noStrike">
                <a:solidFill>
                  <a:srgbClr val="20c8c8"/>
                </a:solidFill>
                <a:latin typeface="Lexend Deca"/>
                <a:ea typeface="Lexend Deca"/>
              </a:rPr>
              <a:t>Mercury</a:t>
            </a:r>
            <a:endParaRPr b="0" lang="es-ES" sz="1900" spc="-1" strike="noStrike">
              <a:latin typeface="Arial"/>
            </a:endParaRPr>
          </a:p>
        </p:txBody>
      </p:sp>
      <p:sp>
        <p:nvSpPr>
          <p:cNvPr id="1248" name="Google Shape;331;p50"/>
          <p:cNvSpPr/>
          <p:nvPr/>
        </p:nvSpPr>
        <p:spPr>
          <a:xfrm>
            <a:off x="6731640" y="1776240"/>
            <a:ext cx="1530000" cy="3535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900" spc="-1" strike="noStrike">
                <a:solidFill>
                  <a:srgbClr val="20c8c8"/>
                </a:solidFill>
                <a:latin typeface="Lexend Deca"/>
                <a:ea typeface="Lexend Deca"/>
              </a:rPr>
              <a:t>Venus</a:t>
            </a:r>
            <a:endParaRPr b="0" lang="es-ES" sz="1900" spc="-1" strike="noStrike">
              <a:latin typeface="Arial"/>
            </a:endParaRPr>
          </a:p>
        </p:txBody>
      </p:sp>
      <p:sp>
        <p:nvSpPr>
          <p:cNvPr id="1249" name="Google Shape;332;p50"/>
          <p:cNvSpPr/>
          <p:nvPr/>
        </p:nvSpPr>
        <p:spPr>
          <a:xfrm>
            <a:off x="4590720" y="2174040"/>
            <a:ext cx="1854360" cy="7009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Mercury is the closest planet to the Sun</a:t>
            </a:r>
            <a:endParaRPr b="0" lang="es-ES" sz="1600" spc="-1" strike="noStrike">
              <a:latin typeface="Arial"/>
            </a:endParaRPr>
          </a:p>
        </p:txBody>
      </p:sp>
      <p:sp>
        <p:nvSpPr>
          <p:cNvPr id="1250" name="Google Shape;333;p50"/>
          <p:cNvSpPr/>
          <p:nvPr/>
        </p:nvSpPr>
        <p:spPr>
          <a:xfrm>
            <a:off x="6569280" y="2174040"/>
            <a:ext cx="1854360" cy="7009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Venus is the second planet from the Sun</a:t>
            </a:r>
            <a:endParaRPr b="0" lang="es-ES" sz="1600" spc="-1" strike="noStrike">
              <a:latin typeface="Arial"/>
            </a:endParaRPr>
          </a:p>
        </p:txBody>
      </p:sp>
      <p:sp>
        <p:nvSpPr>
          <p:cNvPr id="1251" name="Google Shape;334;p50"/>
          <p:cNvSpPr/>
          <p:nvPr/>
        </p:nvSpPr>
        <p:spPr>
          <a:xfrm>
            <a:off x="935280" y="1955160"/>
            <a:ext cx="869400" cy="42300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600" spc="-1" strike="noStrike">
                <a:solidFill>
                  <a:srgbClr val="ffffff"/>
                </a:solidFill>
                <a:latin typeface="Lexend Deca"/>
                <a:ea typeface="Lexend Deca"/>
              </a:rPr>
              <a:t>34,5%</a:t>
            </a:r>
            <a:endParaRPr b="0" lang="es-ES" sz="1600" spc="-1" strike="noStrike">
              <a:latin typeface="Arial"/>
            </a:endParaRPr>
          </a:p>
        </p:txBody>
      </p:sp>
      <p:sp>
        <p:nvSpPr>
          <p:cNvPr id="1252" name="Google Shape;335;p50"/>
          <p:cNvSpPr/>
          <p:nvPr/>
        </p:nvSpPr>
        <p:spPr>
          <a:xfrm>
            <a:off x="1225080" y="3207240"/>
            <a:ext cx="869400" cy="42300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600" spc="-1" strike="noStrike">
                <a:solidFill>
                  <a:srgbClr val="ffffff"/>
                </a:solidFill>
                <a:latin typeface="Lexend Deca"/>
                <a:ea typeface="Lexend Deca"/>
              </a:rPr>
              <a:t>10,9%</a:t>
            </a:r>
            <a:endParaRPr b="0" lang="es-ES" sz="1600" spc="-1" strike="noStrike">
              <a:latin typeface="Arial"/>
            </a:endParaRPr>
          </a:p>
        </p:txBody>
      </p:sp>
      <p:sp>
        <p:nvSpPr>
          <p:cNvPr id="1253" name="Google Shape;336;p50"/>
          <p:cNvSpPr/>
          <p:nvPr/>
        </p:nvSpPr>
        <p:spPr>
          <a:xfrm>
            <a:off x="2525040" y="3111840"/>
            <a:ext cx="869400" cy="42300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600" spc="-1" strike="noStrike">
                <a:solidFill>
                  <a:srgbClr val="ffffff"/>
                </a:solidFill>
                <a:latin typeface="Lexend Deca"/>
                <a:ea typeface="Lexend Deca"/>
              </a:rPr>
              <a:t>32,7%</a:t>
            </a:r>
            <a:endParaRPr b="0" lang="es-ES" sz="1600" spc="-1" strike="noStrike">
              <a:latin typeface="Arial"/>
            </a:endParaRPr>
          </a:p>
        </p:txBody>
      </p:sp>
      <p:sp>
        <p:nvSpPr>
          <p:cNvPr id="1254" name="Google Shape;337;p50"/>
          <p:cNvSpPr/>
          <p:nvPr/>
        </p:nvSpPr>
        <p:spPr>
          <a:xfrm>
            <a:off x="2431440" y="1596240"/>
            <a:ext cx="869400" cy="42300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600" spc="-1" strike="noStrike">
                <a:solidFill>
                  <a:srgbClr val="ffffff"/>
                </a:solidFill>
                <a:latin typeface="Lexend Deca"/>
                <a:ea typeface="Lexend Deca"/>
              </a:rPr>
              <a:t>21,8%</a:t>
            </a:r>
            <a:endParaRPr b="0" lang="es-ES" sz="1600" spc="-1" strike="noStrike">
              <a:latin typeface="Arial"/>
            </a:endParaRPr>
          </a:p>
        </p:txBody>
      </p:sp>
      <p:grpSp>
        <p:nvGrpSpPr>
          <p:cNvPr id="1255" name="Google Shape;338;p50"/>
          <p:cNvGrpSpPr/>
          <p:nvPr/>
        </p:nvGrpSpPr>
        <p:grpSpPr>
          <a:xfrm>
            <a:off x="5369040" y="1375200"/>
            <a:ext cx="297720" cy="298080"/>
            <a:chOff x="5369040" y="1375200"/>
            <a:chExt cx="297720" cy="298080"/>
          </a:xfrm>
        </p:grpSpPr>
        <p:sp>
          <p:nvSpPr>
            <p:cNvPr id="1256" name="Google Shape;339;p50"/>
            <p:cNvSpPr/>
            <p:nvPr/>
          </p:nvSpPr>
          <p:spPr>
            <a:xfrm>
              <a:off x="5369040" y="1375200"/>
              <a:ext cx="297720" cy="298080"/>
            </a:xfrm>
            <a:prstGeom prst="ellipse">
              <a:avLst/>
            </a:prstGeom>
            <a:noFill/>
            <a:ln w="28575">
              <a:solidFill>
                <a:srgbClr val="a34bd0"/>
              </a:solidFill>
              <a:round/>
            </a:ln>
          </p:spPr>
          <p:style>
            <a:lnRef idx="0"/>
            <a:fillRef idx="0"/>
            <a:effectRef idx="0"/>
            <a:fontRef idx="minor"/>
          </p:style>
        </p:sp>
        <p:sp>
          <p:nvSpPr>
            <p:cNvPr id="1257" name="Google Shape;340;p50"/>
            <p:cNvSpPr/>
            <p:nvPr/>
          </p:nvSpPr>
          <p:spPr>
            <a:xfrm>
              <a:off x="5464080" y="1470600"/>
              <a:ext cx="107280" cy="107280"/>
            </a:xfrm>
            <a:prstGeom prst="ellipse">
              <a:avLst/>
            </a:prstGeom>
            <a:noFill/>
            <a:ln w="28575">
              <a:solidFill>
                <a:srgbClr val="a34bd0"/>
              </a:solidFill>
              <a:round/>
            </a:ln>
          </p:spPr>
          <p:style>
            <a:lnRef idx="0"/>
            <a:fillRef idx="0"/>
            <a:effectRef idx="0"/>
            <a:fontRef idx="minor"/>
          </p:style>
        </p:sp>
      </p:grpSp>
      <p:grpSp>
        <p:nvGrpSpPr>
          <p:cNvPr id="1258" name="Google Shape;341;p50"/>
          <p:cNvGrpSpPr/>
          <p:nvPr/>
        </p:nvGrpSpPr>
        <p:grpSpPr>
          <a:xfrm>
            <a:off x="7347600" y="1375200"/>
            <a:ext cx="297720" cy="298080"/>
            <a:chOff x="7347600" y="1375200"/>
            <a:chExt cx="297720" cy="298080"/>
          </a:xfrm>
        </p:grpSpPr>
        <p:sp>
          <p:nvSpPr>
            <p:cNvPr id="1259" name="Google Shape;342;p50"/>
            <p:cNvSpPr/>
            <p:nvPr/>
          </p:nvSpPr>
          <p:spPr>
            <a:xfrm>
              <a:off x="7347600" y="1375200"/>
              <a:ext cx="297720" cy="298080"/>
            </a:xfrm>
            <a:prstGeom prst="ellipse">
              <a:avLst/>
            </a:prstGeom>
            <a:noFill/>
            <a:ln w="28575">
              <a:solidFill>
                <a:srgbClr val="20c8c8"/>
              </a:solidFill>
              <a:round/>
            </a:ln>
          </p:spPr>
          <p:style>
            <a:lnRef idx="0"/>
            <a:fillRef idx="0"/>
            <a:effectRef idx="0"/>
            <a:fontRef idx="minor"/>
          </p:style>
        </p:sp>
        <p:sp>
          <p:nvSpPr>
            <p:cNvPr id="1260" name="Google Shape;343;p50"/>
            <p:cNvSpPr/>
            <p:nvPr/>
          </p:nvSpPr>
          <p:spPr>
            <a:xfrm>
              <a:off x="7443000" y="1470600"/>
              <a:ext cx="107280" cy="107280"/>
            </a:xfrm>
            <a:prstGeom prst="ellipse">
              <a:avLst/>
            </a:prstGeom>
            <a:noFill/>
            <a:ln w="28575">
              <a:solidFill>
                <a:srgbClr val="20c8c8"/>
              </a:solidFill>
              <a:round/>
            </a:ln>
          </p:spPr>
          <p:style>
            <a:lnRef idx="0"/>
            <a:fillRef idx="0"/>
            <a:effectRef idx="0"/>
            <a:fontRef idx="minor"/>
          </p:style>
        </p:sp>
      </p:grpSp>
      <p:grpSp>
        <p:nvGrpSpPr>
          <p:cNvPr id="1261" name="Google Shape;344;p50"/>
          <p:cNvGrpSpPr/>
          <p:nvPr/>
        </p:nvGrpSpPr>
        <p:grpSpPr>
          <a:xfrm>
            <a:off x="5369040" y="3096720"/>
            <a:ext cx="297720" cy="298080"/>
            <a:chOff x="5369040" y="3096720"/>
            <a:chExt cx="297720" cy="298080"/>
          </a:xfrm>
        </p:grpSpPr>
        <p:sp>
          <p:nvSpPr>
            <p:cNvPr id="1262" name="Google Shape;345;p50"/>
            <p:cNvSpPr/>
            <p:nvPr/>
          </p:nvSpPr>
          <p:spPr>
            <a:xfrm>
              <a:off x="5369040" y="3096720"/>
              <a:ext cx="297720" cy="298080"/>
            </a:xfrm>
            <a:prstGeom prst="ellipse">
              <a:avLst/>
            </a:prstGeom>
            <a:noFill/>
            <a:ln w="28575">
              <a:solidFill>
                <a:srgbClr val="d827ad"/>
              </a:solidFill>
              <a:round/>
            </a:ln>
          </p:spPr>
          <p:style>
            <a:lnRef idx="0"/>
            <a:fillRef idx="0"/>
            <a:effectRef idx="0"/>
            <a:fontRef idx="minor"/>
          </p:style>
        </p:sp>
        <p:sp>
          <p:nvSpPr>
            <p:cNvPr id="1263" name="Google Shape;346;p50"/>
            <p:cNvSpPr/>
            <p:nvPr/>
          </p:nvSpPr>
          <p:spPr>
            <a:xfrm>
              <a:off x="5464080" y="3192120"/>
              <a:ext cx="107280" cy="107280"/>
            </a:xfrm>
            <a:prstGeom prst="ellipse">
              <a:avLst/>
            </a:prstGeom>
            <a:noFill/>
            <a:ln w="28575">
              <a:solidFill>
                <a:srgbClr val="d827ad"/>
              </a:solidFill>
              <a:round/>
            </a:ln>
          </p:spPr>
          <p:style>
            <a:lnRef idx="0"/>
            <a:fillRef idx="0"/>
            <a:effectRef idx="0"/>
            <a:fontRef idx="minor"/>
          </p:style>
        </p:sp>
      </p:grpSp>
      <p:grpSp>
        <p:nvGrpSpPr>
          <p:cNvPr id="1264" name="Google Shape;347;p50"/>
          <p:cNvGrpSpPr/>
          <p:nvPr/>
        </p:nvGrpSpPr>
        <p:grpSpPr>
          <a:xfrm>
            <a:off x="7347600" y="3096720"/>
            <a:ext cx="297720" cy="298080"/>
            <a:chOff x="7347600" y="3096720"/>
            <a:chExt cx="297720" cy="298080"/>
          </a:xfrm>
        </p:grpSpPr>
        <p:sp>
          <p:nvSpPr>
            <p:cNvPr id="1265" name="Google Shape;348;p50"/>
            <p:cNvSpPr/>
            <p:nvPr/>
          </p:nvSpPr>
          <p:spPr>
            <a:xfrm>
              <a:off x="7347600" y="3096720"/>
              <a:ext cx="297720" cy="298080"/>
            </a:xfrm>
            <a:prstGeom prst="ellipse">
              <a:avLst/>
            </a:prstGeom>
            <a:noFill/>
            <a:ln w="28575">
              <a:solidFill>
                <a:srgbClr val="25347f"/>
              </a:solidFill>
              <a:round/>
            </a:ln>
          </p:spPr>
          <p:style>
            <a:lnRef idx="0"/>
            <a:fillRef idx="0"/>
            <a:effectRef idx="0"/>
            <a:fontRef idx="minor"/>
          </p:style>
        </p:sp>
        <p:sp>
          <p:nvSpPr>
            <p:cNvPr id="1266" name="Google Shape;349;p50"/>
            <p:cNvSpPr/>
            <p:nvPr/>
          </p:nvSpPr>
          <p:spPr>
            <a:xfrm>
              <a:off x="7443000" y="3192120"/>
              <a:ext cx="107280" cy="107280"/>
            </a:xfrm>
            <a:prstGeom prst="ellipse">
              <a:avLst/>
            </a:prstGeom>
            <a:noFill/>
            <a:ln w="28575">
              <a:solidFill>
                <a:srgbClr val="25347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title"/>
          </p:nvPr>
        </p:nvSpPr>
        <p:spPr>
          <a:xfrm>
            <a:off x="720000" y="540000"/>
            <a:ext cx="459144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Infographics Make Your </a:t>
            </a:r>
            <a:r>
              <a:rPr b="1" lang="en" sz="3000" spc="-1" strike="noStrike">
                <a:solidFill>
                  <a:srgbClr val="20c8c8"/>
                </a:solidFill>
                <a:latin typeface="Lexend Deca"/>
                <a:ea typeface="Lexend Deca"/>
              </a:rPr>
              <a:t>Idea Understandable…</a:t>
            </a:r>
            <a:endParaRPr b="0" lang="es-ES" sz="3000" spc="-1" strike="noStrike">
              <a:solidFill>
                <a:srgbClr val="000000"/>
              </a:solidFill>
              <a:latin typeface="Arial"/>
            </a:endParaRPr>
          </a:p>
        </p:txBody>
      </p:sp>
      <p:sp>
        <p:nvSpPr>
          <p:cNvPr id="1268" name="Google Shape;355;p51"/>
          <p:cNvSpPr/>
          <p:nvPr/>
        </p:nvSpPr>
        <p:spPr>
          <a:xfrm>
            <a:off x="1019520" y="2300040"/>
            <a:ext cx="2054160" cy="543240"/>
          </a:xfrm>
          <a:prstGeom prst="rect">
            <a:avLst/>
          </a:prstGeom>
          <a:noFill/>
          <a:ln w="0">
            <a:noFill/>
          </a:ln>
        </p:spPr>
        <p:style>
          <a:lnRef idx="0"/>
          <a:fillRef idx="0"/>
          <a:effectRef idx="0"/>
          <a:fontRef idx="minor"/>
        </p:style>
        <p:txBody>
          <a:bodyPr lIns="0" rIns="0" tIns="0" bIns="0" anchor="t">
            <a:noAutofit/>
          </a:bodyPr>
          <a:p>
            <a:pPr algn="r">
              <a:lnSpc>
                <a:spcPct val="100000"/>
              </a:lnSpc>
              <a:buNone/>
              <a:tabLst>
                <a:tab algn="l" pos="0"/>
              </a:tabLst>
            </a:pPr>
            <a:r>
              <a:rPr b="0" lang="en" sz="1600" spc="-1" strike="noStrike">
                <a:solidFill>
                  <a:srgbClr val="ffffff"/>
                </a:solidFill>
                <a:latin typeface="Assistant"/>
                <a:ea typeface="Assistant"/>
              </a:rPr>
              <a:t>Despite being red, Mars is a cold place</a:t>
            </a:r>
            <a:endParaRPr b="0" lang="es-ES" sz="1600" spc="-1" strike="noStrike">
              <a:latin typeface="Arial"/>
            </a:endParaRPr>
          </a:p>
        </p:txBody>
      </p:sp>
      <p:sp>
        <p:nvSpPr>
          <p:cNvPr id="1269" name="Google Shape;356;p51"/>
          <p:cNvSpPr/>
          <p:nvPr/>
        </p:nvSpPr>
        <p:spPr>
          <a:xfrm>
            <a:off x="1019160" y="3193920"/>
            <a:ext cx="2054160" cy="543240"/>
          </a:xfrm>
          <a:prstGeom prst="rect">
            <a:avLst/>
          </a:prstGeom>
          <a:noFill/>
          <a:ln w="0">
            <a:noFill/>
          </a:ln>
        </p:spPr>
        <p:style>
          <a:lnRef idx="0"/>
          <a:fillRef idx="0"/>
          <a:effectRef idx="0"/>
          <a:fontRef idx="minor"/>
        </p:style>
        <p:txBody>
          <a:bodyPr lIns="0" rIns="0" tIns="0" bIns="0" anchor="t">
            <a:noAutofit/>
          </a:bodyPr>
          <a:p>
            <a:pPr algn="r">
              <a:lnSpc>
                <a:spcPct val="100000"/>
              </a:lnSpc>
              <a:buNone/>
              <a:tabLst>
                <a:tab algn="l" pos="0"/>
              </a:tabLst>
            </a:pPr>
            <a:r>
              <a:rPr b="0" lang="en" sz="1600" spc="-1" strike="noStrike">
                <a:solidFill>
                  <a:srgbClr val="ffffff"/>
                </a:solidFill>
                <a:latin typeface="Assistant"/>
                <a:ea typeface="Assistant"/>
              </a:rPr>
              <a:t>Venus has a beautiful name, but is terribly hot</a:t>
            </a:r>
            <a:endParaRPr b="0" lang="es-ES" sz="1600" spc="-1" strike="noStrike">
              <a:latin typeface="Arial"/>
            </a:endParaRPr>
          </a:p>
        </p:txBody>
      </p:sp>
      <p:sp>
        <p:nvSpPr>
          <p:cNvPr id="1270" name="Google Shape;357;p51"/>
          <p:cNvSpPr/>
          <p:nvPr/>
        </p:nvSpPr>
        <p:spPr>
          <a:xfrm>
            <a:off x="1019160" y="4060080"/>
            <a:ext cx="2054160" cy="543240"/>
          </a:xfrm>
          <a:prstGeom prst="rect">
            <a:avLst/>
          </a:prstGeom>
          <a:noFill/>
          <a:ln w="0">
            <a:noFill/>
          </a:ln>
        </p:spPr>
        <p:style>
          <a:lnRef idx="0"/>
          <a:fillRef idx="0"/>
          <a:effectRef idx="0"/>
          <a:fontRef idx="minor"/>
        </p:style>
        <p:txBody>
          <a:bodyPr lIns="0" rIns="0" tIns="0" bIns="0" anchor="t">
            <a:noAutofit/>
          </a:bodyPr>
          <a:p>
            <a:pPr algn="r">
              <a:lnSpc>
                <a:spcPct val="100000"/>
              </a:lnSpc>
              <a:buNone/>
              <a:tabLst>
                <a:tab algn="l" pos="0"/>
              </a:tabLst>
            </a:pPr>
            <a:r>
              <a:rPr b="0" lang="en" sz="1600" spc="-1" strike="noStrike">
                <a:solidFill>
                  <a:srgbClr val="ffffff"/>
                </a:solidFill>
                <a:latin typeface="Assistant"/>
                <a:ea typeface="Assistant"/>
              </a:rPr>
              <a:t>Saturn is the ringed one and a gas giant</a:t>
            </a:r>
            <a:endParaRPr b="0" lang="es-ES" sz="1600" spc="-1" strike="noStrike">
              <a:latin typeface="Arial"/>
            </a:endParaRPr>
          </a:p>
        </p:txBody>
      </p:sp>
      <p:grpSp>
        <p:nvGrpSpPr>
          <p:cNvPr id="1271" name="Google Shape;358;p51"/>
          <p:cNvGrpSpPr/>
          <p:nvPr/>
        </p:nvGrpSpPr>
        <p:grpSpPr>
          <a:xfrm>
            <a:off x="3308040" y="2345400"/>
            <a:ext cx="5081760" cy="2199960"/>
            <a:chOff x="3308040" y="2345400"/>
            <a:chExt cx="5081760" cy="2199960"/>
          </a:xfrm>
        </p:grpSpPr>
        <p:grpSp>
          <p:nvGrpSpPr>
            <p:cNvPr id="1272" name="Google Shape;359;p51"/>
            <p:cNvGrpSpPr/>
            <p:nvPr/>
          </p:nvGrpSpPr>
          <p:grpSpPr>
            <a:xfrm>
              <a:off x="3308040" y="2345400"/>
              <a:ext cx="5081760" cy="2199960"/>
              <a:chOff x="3308040" y="2345400"/>
              <a:chExt cx="5081760" cy="2199960"/>
            </a:xfrm>
          </p:grpSpPr>
          <p:sp>
            <p:nvSpPr>
              <p:cNvPr id="1273" name="Google Shape;360;p51"/>
              <p:cNvSpPr/>
              <p:nvPr/>
            </p:nvSpPr>
            <p:spPr>
              <a:xfrm flipH="1">
                <a:off x="3644640" y="2562480"/>
                <a:ext cx="1689840" cy="720"/>
              </a:xfrm>
              <a:prstGeom prst="bentConnector3">
                <a:avLst>
                  <a:gd name="adj1" fmla="val 50000"/>
                </a:avLst>
              </a:prstGeom>
              <a:noFill/>
              <a:ln w="28575">
                <a:solidFill>
                  <a:srgbClr val="ffffff"/>
                </a:solidFill>
                <a:round/>
              </a:ln>
            </p:spPr>
            <p:style>
              <a:lnRef idx="0"/>
              <a:fillRef idx="0"/>
              <a:effectRef idx="0"/>
              <a:fontRef idx="minor"/>
            </p:style>
          </p:sp>
          <p:sp>
            <p:nvSpPr>
              <p:cNvPr id="1274" name="Google Shape;361;p51"/>
              <p:cNvSpPr/>
              <p:nvPr/>
            </p:nvSpPr>
            <p:spPr>
              <a:xfrm flipH="1">
                <a:off x="3308400" y="2400120"/>
                <a:ext cx="346320" cy="32184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2000" spc="-1" strike="noStrike">
                    <a:solidFill>
                      <a:srgbClr val="20c8c8"/>
                    </a:solidFill>
                    <a:latin typeface="Lexend Deca"/>
                    <a:ea typeface="Lexend Deca"/>
                  </a:rPr>
                  <a:t>1</a:t>
                </a:r>
                <a:endParaRPr b="0" lang="es-ES" sz="2000" spc="-1" strike="noStrike">
                  <a:latin typeface="Arial"/>
                </a:endParaRPr>
              </a:p>
            </p:txBody>
          </p:sp>
          <p:grpSp>
            <p:nvGrpSpPr>
              <p:cNvPr id="1275" name="Google Shape;362;p51"/>
              <p:cNvGrpSpPr/>
              <p:nvPr/>
            </p:nvGrpSpPr>
            <p:grpSpPr>
              <a:xfrm>
                <a:off x="3319920" y="4167000"/>
                <a:ext cx="2014920" cy="322200"/>
                <a:chOff x="3319920" y="4167000"/>
                <a:chExt cx="2014920" cy="322200"/>
              </a:xfrm>
            </p:grpSpPr>
            <p:sp>
              <p:nvSpPr>
                <p:cNvPr id="1276" name="Google Shape;363;p51"/>
                <p:cNvSpPr/>
                <p:nvPr/>
              </p:nvSpPr>
              <p:spPr>
                <a:xfrm flipH="1">
                  <a:off x="3645000" y="4328280"/>
                  <a:ext cx="1689840" cy="2160"/>
                </a:xfrm>
                <a:prstGeom prst="bentConnector3">
                  <a:avLst>
                    <a:gd name="adj1" fmla="val 50000"/>
                  </a:avLst>
                </a:prstGeom>
                <a:noFill/>
                <a:ln w="28575">
                  <a:solidFill>
                    <a:srgbClr val="ffffff"/>
                  </a:solidFill>
                  <a:round/>
                </a:ln>
              </p:spPr>
              <p:style>
                <a:lnRef idx="0"/>
                <a:fillRef idx="0"/>
                <a:effectRef idx="0"/>
                <a:fontRef idx="minor"/>
              </p:style>
            </p:sp>
            <p:sp>
              <p:nvSpPr>
                <p:cNvPr id="1277" name="Google Shape;364;p51"/>
                <p:cNvSpPr/>
                <p:nvPr/>
              </p:nvSpPr>
              <p:spPr>
                <a:xfrm flipH="1">
                  <a:off x="3319920" y="4167000"/>
                  <a:ext cx="346320" cy="32220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2000" spc="-1" strike="noStrike">
                      <a:solidFill>
                        <a:srgbClr val="20c8c8"/>
                      </a:solidFill>
                      <a:latin typeface="Lexend Deca"/>
                      <a:ea typeface="Lexend Deca"/>
                    </a:rPr>
                    <a:t>4</a:t>
                  </a:r>
                  <a:endParaRPr b="0" lang="es-ES" sz="2000" spc="-1" strike="noStrike">
                    <a:latin typeface="Arial"/>
                  </a:endParaRPr>
                </a:p>
              </p:txBody>
            </p:sp>
          </p:grpSp>
          <p:grpSp>
            <p:nvGrpSpPr>
              <p:cNvPr id="1278" name="Google Shape;365;p51"/>
              <p:cNvGrpSpPr/>
              <p:nvPr/>
            </p:nvGrpSpPr>
            <p:grpSpPr>
              <a:xfrm>
                <a:off x="3308040" y="3309120"/>
                <a:ext cx="1994760" cy="1020240"/>
                <a:chOff x="3308040" y="3309120"/>
                <a:chExt cx="1994760" cy="1020240"/>
              </a:xfrm>
            </p:grpSpPr>
            <p:sp>
              <p:nvSpPr>
                <p:cNvPr id="1279" name="Google Shape;366;p51"/>
                <p:cNvSpPr/>
                <p:nvPr/>
              </p:nvSpPr>
              <p:spPr>
                <a:xfrm rot="10800000">
                  <a:off x="3654360" y="3503520"/>
                  <a:ext cx="1648440" cy="825840"/>
                </a:xfrm>
                <a:prstGeom prst="bentConnector3">
                  <a:avLst>
                    <a:gd name="adj1" fmla="val 50000"/>
                  </a:avLst>
                </a:prstGeom>
                <a:noFill/>
                <a:ln w="28575">
                  <a:solidFill>
                    <a:srgbClr val="ffffff"/>
                  </a:solidFill>
                  <a:round/>
                </a:ln>
              </p:spPr>
              <p:style>
                <a:lnRef idx="0"/>
                <a:fillRef idx="0"/>
                <a:effectRef idx="0"/>
                <a:fontRef idx="minor"/>
              </p:style>
            </p:sp>
            <p:sp>
              <p:nvSpPr>
                <p:cNvPr id="1280" name="Google Shape;367;p51"/>
                <p:cNvSpPr/>
                <p:nvPr/>
              </p:nvSpPr>
              <p:spPr>
                <a:xfrm flipH="1">
                  <a:off x="3308040" y="3309120"/>
                  <a:ext cx="346320" cy="32148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2000" spc="-1" strike="noStrike">
                      <a:solidFill>
                        <a:srgbClr val="20c8c8"/>
                      </a:solidFill>
                      <a:latin typeface="Lexend Deca"/>
                      <a:ea typeface="Lexend Deca"/>
                    </a:rPr>
                    <a:t>3</a:t>
                  </a:r>
                  <a:endParaRPr b="0" lang="es-ES" sz="2000" spc="-1" strike="noStrike">
                    <a:latin typeface="Arial"/>
                  </a:endParaRPr>
                </a:p>
              </p:txBody>
            </p:sp>
          </p:grpSp>
          <p:grpSp>
            <p:nvGrpSpPr>
              <p:cNvPr id="1281" name="Google Shape;368;p51"/>
              <p:cNvGrpSpPr/>
              <p:nvPr/>
            </p:nvGrpSpPr>
            <p:grpSpPr>
              <a:xfrm>
                <a:off x="5318280" y="2345400"/>
                <a:ext cx="2481480" cy="819720"/>
                <a:chOff x="5318280" y="2345400"/>
                <a:chExt cx="2481480" cy="819720"/>
              </a:xfrm>
            </p:grpSpPr>
            <p:sp>
              <p:nvSpPr>
                <p:cNvPr id="1282" name="Google Shape;369;p51"/>
                <p:cNvSpPr/>
                <p:nvPr/>
              </p:nvSpPr>
              <p:spPr>
                <a:xfrm rot="10800000">
                  <a:off x="5757480" y="2564640"/>
                  <a:ext cx="2042280" cy="600480"/>
                </a:xfrm>
                <a:prstGeom prst="bentConnector3">
                  <a:avLst>
                    <a:gd name="adj1" fmla="val 50000"/>
                  </a:avLst>
                </a:prstGeom>
                <a:noFill/>
                <a:ln w="28575">
                  <a:solidFill>
                    <a:srgbClr val="ffffff"/>
                  </a:solidFill>
                  <a:round/>
                </a:ln>
              </p:spPr>
              <p:style>
                <a:lnRef idx="0"/>
                <a:fillRef idx="0"/>
                <a:effectRef idx="0"/>
                <a:fontRef idx="minor"/>
              </p:style>
            </p:sp>
            <p:sp>
              <p:nvSpPr>
                <p:cNvPr id="1283" name="Google Shape;370;p51"/>
                <p:cNvSpPr/>
                <p:nvPr/>
              </p:nvSpPr>
              <p:spPr>
                <a:xfrm flipH="1">
                  <a:off x="5318280" y="2345400"/>
                  <a:ext cx="459360" cy="44496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28575">
                  <a:solidFill>
                    <a:srgbClr val="ffffff"/>
                  </a:solidFill>
                  <a:round/>
                </a:ln>
              </p:spPr>
              <p:style>
                <a:lnRef idx="0"/>
                <a:fillRef idx="0"/>
                <a:effectRef idx="0"/>
                <a:fontRef idx="minor"/>
              </p:style>
            </p:sp>
          </p:grpSp>
          <p:grpSp>
            <p:nvGrpSpPr>
              <p:cNvPr id="1284" name="Google Shape;371;p51"/>
              <p:cNvGrpSpPr/>
              <p:nvPr/>
            </p:nvGrpSpPr>
            <p:grpSpPr>
              <a:xfrm>
                <a:off x="5318280" y="3163320"/>
                <a:ext cx="2476440" cy="1382040"/>
                <a:chOff x="5318280" y="3163320"/>
                <a:chExt cx="2476440" cy="1382040"/>
              </a:xfrm>
            </p:grpSpPr>
            <p:sp>
              <p:nvSpPr>
                <p:cNvPr id="1285" name="Google Shape;372;p51"/>
                <p:cNvSpPr/>
                <p:nvPr/>
              </p:nvSpPr>
              <p:spPr>
                <a:xfrm flipH="1">
                  <a:off x="5318280" y="4100400"/>
                  <a:ext cx="459360" cy="44496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28575">
                  <a:solidFill>
                    <a:srgbClr val="ffffff"/>
                  </a:solidFill>
                  <a:round/>
                </a:ln>
              </p:spPr>
              <p:style>
                <a:lnRef idx="0"/>
                <a:fillRef idx="0"/>
                <a:effectRef idx="0"/>
                <a:fontRef idx="minor"/>
              </p:style>
            </p:sp>
            <p:sp>
              <p:nvSpPr>
                <p:cNvPr id="1286" name="Google Shape;373;p51"/>
                <p:cNvSpPr/>
                <p:nvPr/>
              </p:nvSpPr>
              <p:spPr>
                <a:xfrm flipH="1">
                  <a:off x="5772240" y="3163320"/>
                  <a:ext cx="2022120" cy="1166400"/>
                </a:xfrm>
                <a:prstGeom prst="bentConnector3">
                  <a:avLst>
                    <a:gd name="adj1" fmla="val 50000"/>
                  </a:avLst>
                </a:prstGeom>
                <a:noFill/>
                <a:ln w="28575">
                  <a:solidFill>
                    <a:srgbClr val="ffffff"/>
                  </a:solidFill>
                  <a:round/>
                </a:ln>
              </p:spPr>
              <p:style>
                <a:lnRef idx="0"/>
                <a:fillRef idx="0"/>
                <a:effectRef idx="0"/>
                <a:fontRef idx="minor"/>
              </p:style>
            </p:sp>
          </p:grpSp>
          <p:sp>
            <p:nvSpPr>
              <p:cNvPr id="1287" name="Google Shape;374;p51"/>
              <p:cNvSpPr/>
              <p:nvPr/>
            </p:nvSpPr>
            <p:spPr>
              <a:xfrm flipH="1">
                <a:off x="7788600" y="2858040"/>
                <a:ext cx="601200" cy="60192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28575">
                <a:solidFill>
                  <a:srgbClr val="20c8c8"/>
                </a:solidFill>
                <a:round/>
              </a:ln>
            </p:spPr>
            <p:style>
              <a:lnRef idx="0"/>
              <a:fillRef idx="0"/>
              <a:effectRef idx="0"/>
              <a:fontRef idx="minor"/>
            </p:style>
          </p:sp>
        </p:grpSp>
        <p:sp>
          <p:nvSpPr>
            <p:cNvPr id="1288" name="Google Shape;375;p51"/>
            <p:cNvSpPr/>
            <p:nvPr/>
          </p:nvSpPr>
          <p:spPr>
            <a:xfrm>
              <a:off x="5392080" y="2447640"/>
              <a:ext cx="323640" cy="242640"/>
            </a:xfrm>
            <a:custGeom>
              <a:avLst/>
              <a:gdLst/>
              <a:ahLst/>
              <a:rect l="l" t="t" r="r" b="b"/>
              <a:pathLst>
                <a:path w="101884" h="76419">
                  <a:moveTo>
                    <a:pt x="79532" y="7181"/>
                  </a:moveTo>
                  <a:lnTo>
                    <a:pt x="94433" y="22156"/>
                  </a:lnTo>
                  <a:lnTo>
                    <a:pt x="90095" y="26519"/>
                  </a:lnTo>
                  <a:lnTo>
                    <a:pt x="75194" y="11544"/>
                  </a:lnTo>
                  <a:lnTo>
                    <a:pt x="79532" y="7181"/>
                  </a:lnTo>
                  <a:close/>
                  <a:moveTo>
                    <a:pt x="22647" y="7353"/>
                  </a:moveTo>
                  <a:lnTo>
                    <a:pt x="26985" y="11715"/>
                  </a:lnTo>
                  <a:lnTo>
                    <a:pt x="11790" y="26960"/>
                  </a:lnTo>
                  <a:lnTo>
                    <a:pt x="7452" y="22597"/>
                  </a:lnTo>
                  <a:lnTo>
                    <a:pt x="22647" y="7353"/>
                  </a:lnTo>
                  <a:close/>
                  <a:moveTo>
                    <a:pt x="69900" y="14632"/>
                  </a:moveTo>
                  <a:lnTo>
                    <a:pt x="85880" y="30710"/>
                  </a:lnTo>
                  <a:lnTo>
                    <a:pt x="73184" y="43258"/>
                  </a:lnTo>
                  <a:lnTo>
                    <a:pt x="57817" y="27793"/>
                  </a:lnTo>
                  <a:cubicBezTo>
                    <a:pt x="57243" y="27219"/>
                    <a:pt x="56485" y="26940"/>
                    <a:pt x="55718" y="26940"/>
                  </a:cubicBezTo>
                  <a:cubicBezTo>
                    <a:pt x="55601" y="26940"/>
                    <a:pt x="55483" y="26947"/>
                    <a:pt x="55366" y="26960"/>
                  </a:cubicBezTo>
                  <a:cubicBezTo>
                    <a:pt x="55337" y="26959"/>
                    <a:pt x="55308" y="26958"/>
                    <a:pt x="55278" y="26958"/>
                  </a:cubicBezTo>
                  <a:cubicBezTo>
                    <a:pt x="54546" y="26958"/>
                    <a:pt x="53800" y="27252"/>
                    <a:pt x="53234" y="27817"/>
                  </a:cubicBezTo>
                  <a:lnTo>
                    <a:pt x="50391" y="30661"/>
                  </a:lnTo>
                  <a:cubicBezTo>
                    <a:pt x="49925" y="31126"/>
                    <a:pt x="49313" y="31396"/>
                    <a:pt x="48675" y="31396"/>
                  </a:cubicBezTo>
                  <a:cubicBezTo>
                    <a:pt x="48014" y="31396"/>
                    <a:pt x="47401" y="31126"/>
                    <a:pt x="46935" y="30661"/>
                  </a:cubicBezTo>
                  <a:lnTo>
                    <a:pt x="46028" y="29754"/>
                  </a:lnTo>
                  <a:cubicBezTo>
                    <a:pt x="45048" y="28773"/>
                    <a:pt x="45048" y="27205"/>
                    <a:pt x="46028" y="26224"/>
                  </a:cubicBezTo>
                  <a:lnTo>
                    <a:pt x="52548" y="19681"/>
                  </a:lnTo>
                  <a:cubicBezTo>
                    <a:pt x="57523" y="16347"/>
                    <a:pt x="66518" y="15024"/>
                    <a:pt x="69900" y="14632"/>
                  </a:cubicBezTo>
                  <a:close/>
                  <a:moveTo>
                    <a:pt x="31348" y="41640"/>
                  </a:moveTo>
                  <a:cubicBezTo>
                    <a:pt x="31985" y="41640"/>
                    <a:pt x="32598" y="41886"/>
                    <a:pt x="33063" y="42351"/>
                  </a:cubicBezTo>
                  <a:cubicBezTo>
                    <a:pt x="34044" y="43332"/>
                    <a:pt x="34044" y="44900"/>
                    <a:pt x="33063" y="45880"/>
                  </a:cubicBezTo>
                  <a:lnTo>
                    <a:pt x="26323" y="52645"/>
                  </a:lnTo>
                  <a:cubicBezTo>
                    <a:pt x="25882" y="53111"/>
                    <a:pt x="25245" y="53356"/>
                    <a:pt x="24608" y="53356"/>
                  </a:cubicBezTo>
                  <a:cubicBezTo>
                    <a:pt x="23946" y="53356"/>
                    <a:pt x="23333" y="53111"/>
                    <a:pt x="22868" y="52620"/>
                  </a:cubicBezTo>
                  <a:cubicBezTo>
                    <a:pt x="21912" y="51665"/>
                    <a:pt x="21912" y="50096"/>
                    <a:pt x="22868" y="49116"/>
                  </a:cubicBezTo>
                  <a:lnTo>
                    <a:pt x="26274" y="45709"/>
                  </a:lnTo>
                  <a:lnTo>
                    <a:pt x="29607" y="42351"/>
                  </a:lnTo>
                  <a:cubicBezTo>
                    <a:pt x="30073" y="41886"/>
                    <a:pt x="30686" y="41640"/>
                    <a:pt x="31348" y="41640"/>
                  </a:cubicBezTo>
                  <a:close/>
                  <a:moveTo>
                    <a:pt x="39190" y="49508"/>
                  </a:moveTo>
                  <a:cubicBezTo>
                    <a:pt x="39852" y="49508"/>
                    <a:pt x="40465" y="49777"/>
                    <a:pt x="40931" y="50243"/>
                  </a:cubicBezTo>
                  <a:cubicBezTo>
                    <a:pt x="41886" y="51199"/>
                    <a:pt x="41886" y="52792"/>
                    <a:pt x="40931" y="53748"/>
                  </a:cubicBezTo>
                  <a:lnTo>
                    <a:pt x="34191" y="60512"/>
                  </a:lnTo>
                  <a:cubicBezTo>
                    <a:pt x="33725" y="60978"/>
                    <a:pt x="33112" y="61247"/>
                    <a:pt x="32451" y="61247"/>
                  </a:cubicBezTo>
                  <a:cubicBezTo>
                    <a:pt x="31813" y="61247"/>
                    <a:pt x="31176" y="60978"/>
                    <a:pt x="30735" y="60512"/>
                  </a:cubicBezTo>
                  <a:cubicBezTo>
                    <a:pt x="29755" y="59556"/>
                    <a:pt x="29755" y="57963"/>
                    <a:pt x="30735" y="57007"/>
                  </a:cubicBezTo>
                  <a:lnTo>
                    <a:pt x="37450" y="50243"/>
                  </a:lnTo>
                  <a:cubicBezTo>
                    <a:pt x="37916" y="49777"/>
                    <a:pt x="38529" y="49508"/>
                    <a:pt x="39190" y="49508"/>
                  </a:cubicBezTo>
                  <a:close/>
                  <a:moveTo>
                    <a:pt x="32865" y="14629"/>
                  </a:moveTo>
                  <a:cubicBezTo>
                    <a:pt x="36190" y="14629"/>
                    <a:pt x="42016" y="15204"/>
                    <a:pt x="46175" y="17671"/>
                  </a:cubicBezTo>
                  <a:lnTo>
                    <a:pt x="41813" y="22033"/>
                  </a:lnTo>
                  <a:cubicBezTo>
                    <a:pt x="38553" y="25318"/>
                    <a:pt x="38553" y="30661"/>
                    <a:pt x="41813" y="33945"/>
                  </a:cubicBezTo>
                  <a:lnTo>
                    <a:pt x="42720" y="34852"/>
                  </a:lnTo>
                  <a:cubicBezTo>
                    <a:pt x="44313" y="36445"/>
                    <a:pt x="46421" y="37327"/>
                    <a:pt x="48675" y="37327"/>
                  </a:cubicBezTo>
                  <a:cubicBezTo>
                    <a:pt x="50906" y="37327"/>
                    <a:pt x="53013" y="36445"/>
                    <a:pt x="54606" y="34852"/>
                  </a:cubicBezTo>
                  <a:lnTo>
                    <a:pt x="55538" y="33920"/>
                  </a:lnTo>
                  <a:lnTo>
                    <a:pt x="72326" y="50782"/>
                  </a:lnTo>
                  <a:cubicBezTo>
                    <a:pt x="73282" y="51763"/>
                    <a:pt x="73282" y="53331"/>
                    <a:pt x="72326" y="54311"/>
                  </a:cubicBezTo>
                  <a:cubicBezTo>
                    <a:pt x="71861" y="54777"/>
                    <a:pt x="71248" y="55022"/>
                    <a:pt x="70586" y="55022"/>
                  </a:cubicBezTo>
                  <a:cubicBezTo>
                    <a:pt x="69924" y="55022"/>
                    <a:pt x="69312" y="54777"/>
                    <a:pt x="68846" y="54311"/>
                  </a:cubicBezTo>
                  <a:lnTo>
                    <a:pt x="57940" y="43332"/>
                  </a:lnTo>
                  <a:cubicBezTo>
                    <a:pt x="57364" y="42756"/>
                    <a:pt x="56604" y="42468"/>
                    <a:pt x="55844" y="42468"/>
                  </a:cubicBezTo>
                  <a:cubicBezTo>
                    <a:pt x="55084" y="42468"/>
                    <a:pt x="54325" y="42756"/>
                    <a:pt x="53749" y="43332"/>
                  </a:cubicBezTo>
                  <a:cubicBezTo>
                    <a:pt x="53724" y="43332"/>
                    <a:pt x="53724" y="43356"/>
                    <a:pt x="53724" y="43356"/>
                  </a:cubicBezTo>
                  <a:cubicBezTo>
                    <a:pt x="53724" y="43356"/>
                    <a:pt x="53700" y="43381"/>
                    <a:pt x="53700" y="43381"/>
                  </a:cubicBezTo>
                  <a:cubicBezTo>
                    <a:pt x="52548" y="44532"/>
                    <a:pt x="52523" y="46420"/>
                    <a:pt x="53700" y="47572"/>
                  </a:cubicBezTo>
                  <a:lnTo>
                    <a:pt x="64606" y="58527"/>
                  </a:lnTo>
                  <a:cubicBezTo>
                    <a:pt x="65562" y="59507"/>
                    <a:pt x="65562" y="61076"/>
                    <a:pt x="64606" y="62056"/>
                  </a:cubicBezTo>
                  <a:cubicBezTo>
                    <a:pt x="64140" y="62522"/>
                    <a:pt x="63528" y="62767"/>
                    <a:pt x="62866" y="62767"/>
                  </a:cubicBezTo>
                  <a:cubicBezTo>
                    <a:pt x="62229" y="62767"/>
                    <a:pt x="61591" y="62522"/>
                    <a:pt x="61150" y="62056"/>
                  </a:cubicBezTo>
                  <a:lnTo>
                    <a:pt x="53013" y="53895"/>
                  </a:lnTo>
                  <a:cubicBezTo>
                    <a:pt x="52842" y="53723"/>
                    <a:pt x="52646" y="53576"/>
                    <a:pt x="52450" y="53454"/>
                  </a:cubicBezTo>
                  <a:cubicBezTo>
                    <a:pt x="51077" y="52277"/>
                    <a:pt x="49386" y="51566"/>
                    <a:pt x="47548" y="51468"/>
                  </a:cubicBezTo>
                  <a:cubicBezTo>
                    <a:pt x="47425" y="49483"/>
                    <a:pt x="46617" y="47547"/>
                    <a:pt x="45122" y="46052"/>
                  </a:cubicBezTo>
                  <a:cubicBezTo>
                    <a:pt x="43676" y="44581"/>
                    <a:pt x="41764" y="43724"/>
                    <a:pt x="39705" y="43601"/>
                  </a:cubicBezTo>
                  <a:cubicBezTo>
                    <a:pt x="39583" y="41616"/>
                    <a:pt x="38774" y="39680"/>
                    <a:pt x="37279" y="38160"/>
                  </a:cubicBezTo>
                  <a:cubicBezTo>
                    <a:pt x="35686" y="36567"/>
                    <a:pt x="33578" y="35685"/>
                    <a:pt x="31348" y="35685"/>
                  </a:cubicBezTo>
                  <a:cubicBezTo>
                    <a:pt x="29093" y="35685"/>
                    <a:pt x="26985" y="36567"/>
                    <a:pt x="25392" y="38160"/>
                  </a:cubicBezTo>
                  <a:lnTo>
                    <a:pt x="24167" y="39386"/>
                  </a:lnTo>
                  <a:lnTo>
                    <a:pt x="15981" y="31151"/>
                  </a:lnTo>
                  <a:lnTo>
                    <a:pt x="32451" y="14632"/>
                  </a:lnTo>
                  <a:cubicBezTo>
                    <a:pt x="32584" y="14630"/>
                    <a:pt x="32722" y="14629"/>
                    <a:pt x="32865" y="14629"/>
                  </a:cubicBezTo>
                  <a:close/>
                  <a:moveTo>
                    <a:pt x="47009" y="57375"/>
                  </a:moveTo>
                  <a:cubicBezTo>
                    <a:pt x="47670" y="57375"/>
                    <a:pt x="48283" y="57645"/>
                    <a:pt x="48749" y="58110"/>
                  </a:cubicBezTo>
                  <a:cubicBezTo>
                    <a:pt x="49705" y="59066"/>
                    <a:pt x="49705" y="60659"/>
                    <a:pt x="48749" y="61615"/>
                  </a:cubicBezTo>
                  <a:lnTo>
                    <a:pt x="42009" y="68380"/>
                  </a:lnTo>
                  <a:cubicBezTo>
                    <a:pt x="41543" y="68845"/>
                    <a:pt x="40931" y="69115"/>
                    <a:pt x="40293" y="69115"/>
                  </a:cubicBezTo>
                  <a:cubicBezTo>
                    <a:pt x="39632" y="69115"/>
                    <a:pt x="39019" y="68845"/>
                    <a:pt x="38553" y="68380"/>
                  </a:cubicBezTo>
                  <a:cubicBezTo>
                    <a:pt x="37597" y="67424"/>
                    <a:pt x="37597" y="65831"/>
                    <a:pt x="38553" y="64875"/>
                  </a:cubicBezTo>
                  <a:lnTo>
                    <a:pt x="45293" y="58110"/>
                  </a:lnTo>
                  <a:cubicBezTo>
                    <a:pt x="45759" y="57645"/>
                    <a:pt x="46371" y="57375"/>
                    <a:pt x="47009" y="57375"/>
                  </a:cubicBezTo>
                  <a:close/>
                  <a:moveTo>
                    <a:pt x="54459" y="63772"/>
                  </a:moveTo>
                  <a:lnTo>
                    <a:pt x="56910" y="66247"/>
                  </a:lnTo>
                  <a:cubicBezTo>
                    <a:pt x="57891" y="67228"/>
                    <a:pt x="57891" y="68796"/>
                    <a:pt x="56910" y="69777"/>
                  </a:cubicBezTo>
                  <a:cubicBezTo>
                    <a:pt x="56445" y="70242"/>
                    <a:pt x="55832" y="70487"/>
                    <a:pt x="55195" y="70487"/>
                  </a:cubicBezTo>
                  <a:cubicBezTo>
                    <a:pt x="54533" y="70487"/>
                    <a:pt x="53920" y="70242"/>
                    <a:pt x="53455" y="69777"/>
                  </a:cubicBezTo>
                  <a:lnTo>
                    <a:pt x="51224" y="67546"/>
                  </a:lnTo>
                  <a:lnTo>
                    <a:pt x="52964" y="65806"/>
                  </a:lnTo>
                  <a:cubicBezTo>
                    <a:pt x="53577" y="65193"/>
                    <a:pt x="54067" y="64507"/>
                    <a:pt x="54459" y="63772"/>
                  </a:cubicBezTo>
                  <a:close/>
                  <a:moveTo>
                    <a:pt x="79532" y="0"/>
                  </a:moveTo>
                  <a:cubicBezTo>
                    <a:pt x="78748" y="0"/>
                    <a:pt x="77988" y="319"/>
                    <a:pt x="77424" y="882"/>
                  </a:cubicBezTo>
                  <a:lnTo>
                    <a:pt x="69655" y="8701"/>
                  </a:lnTo>
                  <a:cubicBezTo>
                    <a:pt x="66493" y="9019"/>
                    <a:pt x="57351" y="10269"/>
                    <a:pt x="50955" y="13725"/>
                  </a:cubicBezTo>
                  <a:cubicBezTo>
                    <a:pt x="44940" y="9190"/>
                    <a:pt x="36277" y="8700"/>
                    <a:pt x="32658" y="8700"/>
                  </a:cubicBezTo>
                  <a:cubicBezTo>
                    <a:pt x="32561" y="8700"/>
                    <a:pt x="32467" y="8700"/>
                    <a:pt x="32377" y="8701"/>
                  </a:cubicBezTo>
                  <a:lnTo>
                    <a:pt x="24730" y="1029"/>
                  </a:lnTo>
                  <a:cubicBezTo>
                    <a:pt x="24191" y="490"/>
                    <a:pt x="23431" y="172"/>
                    <a:pt x="22647" y="172"/>
                  </a:cubicBezTo>
                  <a:cubicBezTo>
                    <a:pt x="21838" y="172"/>
                    <a:pt x="21103" y="490"/>
                    <a:pt x="20539" y="1029"/>
                  </a:cubicBezTo>
                  <a:lnTo>
                    <a:pt x="1153" y="20489"/>
                  </a:lnTo>
                  <a:cubicBezTo>
                    <a:pt x="1" y="21666"/>
                    <a:pt x="1" y="23528"/>
                    <a:pt x="1153" y="24680"/>
                  </a:cubicBezTo>
                  <a:lnTo>
                    <a:pt x="9682" y="33258"/>
                  </a:lnTo>
                  <a:lnTo>
                    <a:pt x="20000" y="43601"/>
                  </a:lnTo>
                  <a:lnTo>
                    <a:pt x="18652" y="44925"/>
                  </a:lnTo>
                  <a:cubicBezTo>
                    <a:pt x="15392" y="48209"/>
                    <a:pt x="15392" y="53552"/>
                    <a:pt x="18652" y="56811"/>
                  </a:cubicBezTo>
                  <a:cubicBezTo>
                    <a:pt x="20123" y="58282"/>
                    <a:pt x="22034" y="59140"/>
                    <a:pt x="24093" y="59262"/>
                  </a:cubicBezTo>
                  <a:cubicBezTo>
                    <a:pt x="24216" y="61247"/>
                    <a:pt x="25024" y="63208"/>
                    <a:pt x="26519" y="64703"/>
                  </a:cubicBezTo>
                  <a:cubicBezTo>
                    <a:pt x="27965" y="66174"/>
                    <a:pt x="29877" y="67032"/>
                    <a:pt x="31911" y="67154"/>
                  </a:cubicBezTo>
                  <a:cubicBezTo>
                    <a:pt x="32034" y="69139"/>
                    <a:pt x="32843" y="71075"/>
                    <a:pt x="34338" y="72571"/>
                  </a:cubicBezTo>
                  <a:cubicBezTo>
                    <a:pt x="35931" y="74164"/>
                    <a:pt x="38039" y="75046"/>
                    <a:pt x="40293" y="75046"/>
                  </a:cubicBezTo>
                  <a:cubicBezTo>
                    <a:pt x="42524" y="75046"/>
                    <a:pt x="44631" y="74164"/>
                    <a:pt x="46224" y="72571"/>
                  </a:cubicBezTo>
                  <a:lnTo>
                    <a:pt x="47033" y="71737"/>
                  </a:lnTo>
                  <a:lnTo>
                    <a:pt x="49239" y="73968"/>
                  </a:lnTo>
                  <a:cubicBezTo>
                    <a:pt x="50832" y="75561"/>
                    <a:pt x="52940" y="76418"/>
                    <a:pt x="55195" y="76418"/>
                  </a:cubicBezTo>
                  <a:cubicBezTo>
                    <a:pt x="57425" y="76418"/>
                    <a:pt x="59533" y="75561"/>
                    <a:pt x="61126" y="73968"/>
                  </a:cubicBezTo>
                  <a:cubicBezTo>
                    <a:pt x="62596" y="72497"/>
                    <a:pt x="63405" y="70610"/>
                    <a:pt x="63552" y="68674"/>
                  </a:cubicBezTo>
                  <a:cubicBezTo>
                    <a:pt x="65537" y="68527"/>
                    <a:pt x="67376" y="67669"/>
                    <a:pt x="68822" y="66247"/>
                  </a:cubicBezTo>
                  <a:cubicBezTo>
                    <a:pt x="70292" y="64752"/>
                    <a:pt x="71076" y="62865"/>
                    <a:pt x="71223" y="60929"/>
                  </a:cubicBezTo>
                  <a:cubicBezTo>
                    <a:pt x="73233" y="60782"/>
                    <a:pt x="75096" y="59924"/>
                    <a:pt x="76517" y="58502"/>
                  </a:cubicBezTo>
                  <a:cubicBezTo>
                    <a:pt x="79507" y="55512"/>
                    <a:pt x="79777" y="50807"/>
                    <a:pt x="77326" y="47523"/>
                  </a:cubicBezTo>
                  <a:lnTo>
                    <a:pt x="92178" y="32842"/>
                  </a:lnTo>
                  <a:cubicBezTo>
                    <a:pt x="92178" y="32817"/>
                    <a:pt x="92178" y="32817"/>
                    <a:pt x="92203" y="32817"/>
                  </a:cubicBezTo>
                  <a:lnTo>
                    <a:pt x="100732" y="24239"/>
                  </a:lnTo>
                  <a:cubicBezTo>
                    <a:pt x="101884" y="23087"/>
                    <a:pt x="101884" y="21225"/>
                    <a:pt x="100732" y="20048"/>
                  </a:cubicBezTo>
                  <a:lnTo>
                    <a:pt x="81640" y="882"/>
                  </a:lnTo>
                  <a:cubicBezTo>
                    <a:pt x="81076" y="319"/>
                    <a:pt x="80316" y="0"/>
                    <a:pt x="79532" y="0"/>
                  </a:cubicBezTo>
                  <a:close/>
                </a:path>
              </a:pathLst>
            </a:custGeom>
            <a:solidFill>
              <a:srgbClr val="ffffff"/>
            </a:solidFill>
            <a:ln w="0">
              <a:noFill/>
            </a:ln>
          </p:spPr>
          <p:style>
            <a:lnRef idx="0"/>
            <a:fillRef idx="0"/>
            <a:effectRef idx="0"/>
            <a:fontRef idx="minor"/>
          </p:style>
        </p:sp>
        <p:sp>
          <p:nvSpPr>
            <p:cNvPr id="1289" name="Google Shape;376;p51"/>
            <p:cNvSpPr/>
            <p:nvPr/>
          </p:nvSpPr>
          <p:spPr>
            <a:xfrm>
              <a:off x="5438160" y="4186080"/>
              <a:ext cx="216000" cy="284400"/>
            </a:xfrm>
            <a:custGeom>
              <a:avLst/>
              <a:gdLst/>
              <a:ahLst/>
              <a:rect l="l" t="t" r="r" b="b"/>
              <a:pathLst>
                <a:path w="76885" h="101296">
                  <a:moveTo>
                    <a:pt x="66542" y="5932"/>
                  </a:moveTo>
                  <a:lnTo>
                    <a:pt x="58356" y="31299"/>
                  </a:lnTo>
                  <a:lnTo>
                    <a:pt x="19314" y="31299"/>
                  </a:lnTo>
                  <a:lnTo>
                    <a:pt x="10417" y="5932"/>
                  </a:lnTo>
                  <a:lnTo>
                    <a:pt x="18162" y="5932"/>
                  </a:lnTo>
                  <a:lnTo>
                    <a:pt x="20123" y="15564"/>
                  </a:lnTo>
                  <a:cubicBezTo>
                    <a:pt x="20392" y="16936"/>
                    <a:pt x="21618" y="17941"/>
                    <a:pt x="23039" y="17941"/>
                  </a:cubicBezTo>
                  <a:lnTo>
                    <a:pt x="30808" y="17941"/>
                  </a:lnTo>
                  <a:cubicBezTo>
                    <a:pt x="32451" y="17941"/>
                    <a:pt x="33774" y="16593"/>
                    <a:pt x="33774" y="14951"/>
                  </a:cubicBezTo>
                  <a:lnTo>
                    <a:pt x="33774" y="5932"/>
                  </a:lnTo>
                  <a:lnTo>
                    <a:pt x="42744" y="5932"/>
                  </a:lnTo>
                  <a:lnTo>
                    <a:pt x="42744" y="14951"/>
                  </a:lnTo>
                  <a:cubicBezTo>
                    <a:pt x="42744" y="16593"/>
                    <a:pt x="44068" y="17941"/>
                    <a:pt x="45710" y="17941"/>
                  </a:cubicBezTo>
                  <a:lnTo>
                    <a:pt x="54165" y="17941"/>
                  </a:lnTo>
                  <a:cubicBezTo>
                    <a:pt x="55538" y="17941"/>
                    <a:pt x="56739" y="16986"/>
                    <a:pt x="57057" y="15662"/>
                  </a:cubicBezTo>
                  <a:lnTo>
                    <a:pt x="59386" y="5932"/>
                  </a:lnTo>
                  <a:close/>
                  <a:moveTo>
                    <a:pt x="57670" y="37254"/>
                  </a:moveTo>
                  <a:lnTo>
                    <a:pt x="59312" y="71346"/>
                  </a:lnTo>
                  <a:lnTo>
                    <a:pt x="18407" y="71346"/>
                  </a:lnTo>
                  <a:lnTo>
                    <a:pt x="20025" y="37254"/>
                  </a:lnTo>
                  <a:close/>
                  <a:moveTo>
                    <a:pt x="62743" y="77277"/>
                  </a:moveTo>
                  <a:cubicBezTo>
                    <a:pt x="63920" y="77375"/>
                    <a:pt x="64851" y="78257"/>
                    <a:pt x="64851" y="79360"/>
                  </a:cubicBezTo>
                  <a:lnTo>
                    <a:pt x="64851" y="83380"/>
                  </a:lnTo>
                  <a:lnTo>
                    <a:pt x="12010" y="83380"/>
                  </a:lnTo>
                  <a:lnTo>
                    <a:pt x="12010" y="79360"/>
                  </a:lnTo>
                  <a:cubicBezTo>
                    <a:pt x="12010" y="78208"/>
                    <a:pt x="13040" y="77277"/>
                    <a:pt x="14314" y="77277"/>
                  </a:cubicBezTo>
                  <a:cubicBezTo>
                    <a:pt x="14314" y="77277"/>
                    <a:pt x="35795" y="77288"/>
                    <a:pt x="50144" y="77288"/>
                  </a:cubicBezTo>
                  <a:cubicBezTo>
                    <a:pt x="57319" y="77288"/>
                    <a:pt x="62711" y="77285"/>
                    <a:pt x="62743" y="77277"/>
                  </a:cubicBezTo>
                  <a:close/>
                  <a:moveTo>
                    <a:pt x="70929" y="89311"/>
                  </a:moveTo>
                  <a:lnTo>
                    <a:pt x="70929" y="95365"/>
                  </a:lnTo>
                  <a:lnTo>
                    <a:pt x="5932" y="95365"/>
                  </a:lnTo>
                  <a:lnTo>
                    <a:pt x="5932" y="89311"/>
                  </a:lnTo>
                  <a:close/>
                  <a:moveTo>
                    <a:pt x="6251" y="1"/>
                  </a:moveTo>
                  <a:cubicBezTo>
                    <a:pt x="5270" y="1"/>
                    <a:pt x="4388" y="467"/>
                    <a:pt x="3824" y="1251"/>
                  </a:cubicBezTo>
                  <a:cubicBezTo>
                    <a:pt x="3261" y="2035"/>
                    <a:pt x="3114" y="3040"/>
                    <a:pt x="3432" y="3947"/>
                  </a:cubicBezTo>
                  <a:lnTo>
                    <a:pt x="14216" y="34705"/>
                  </a:lnTo>
                  <a:lnTo>
                    <a:pt x="12451" y="71542"/>
                  </a:lnTo>
                  <a:cubicBezTo>
                    <a:pt x="8800" y="72375"/>
                    <a:pt x="6079" y="75561"/>
                    <a:pt x="6079" y="79360"/>
                  </a:cubicBezTo>
                  <a:lnTo>
                    <a:pt x="6079" y="83380"/>
                  </a:lnTo>
                  <a:lnTo>
                    <a:pt x="2966" y="83380"/>
                  </a:lnTo>
                  <a:cubicBezTo>
                    <a:pt x="1324" y="83380"/>
                    <a:pt x="1" y="84703"/>
                    <a:pt x="1" y="86345"/>
                  </a:cubicBezTo>
                  <a:lnTo>
                    <a:pt x="1" y="98330"/>
                  </a:lnTo>
                  <a:cubicBezTo>
                    <a:pt x="1" y="99972"/>
                    <a:pt x="1324" y="101296"/>
                    <a:pt x="2966" y="101296"/>
                  </a:cubicBezTo>
                  <a:lnTo>
                    <a:pt x="73919" y="101296"/>
                  </a:lnTo>
                  <a:cubicBezTo>
                    <a:pt x="75537" y="101296"/>
                    <a:pt x="76885" y="99972"/>
                    <a:pt x="76885" y="98330"/>
                  </a:cubicBezTo>
                  <a:lnTo>
                    <a:pt x="76885" y="86345"/>
                  </a:lnTo>
                  <a:cubicBezTo>
                    <a:pt x="76885" y="84703"/>
                    <a:pt x="75537" y="83380"/>
                    <a:pt x="73919" y="83380"/>
                  </a:cubicBezTo>
                  <a:lnTo>
                    <a:pt x="70782" y="83380"/>
                  </a:lnTo>
                  <a:lnTo>
                    <a:pt x="70782" y="79360"/>
                  </a:lnTo>
                  <a:cubicBezTo>
                    <a:pt x="70782" y="75880"/>
                    <a:pt x="68478" y="72890"/>
                    <a:pt x="65292" y="71787"/>
                  </a:cubicBezTo>
                  <a:lnTo>
                    <a:pt x="63503" y="34681"/>
                  </a:lnTo>
                  <a:lnTo>
                    <a:pt x="73454" y="3873"/>
                  </a:lnTo>
                  <a:cubicBezTo>
                    <a:pt x="73748" y="2966"/>
                    <a:pt x="73576" y="1986"/>
                    <a:pt x="73013" y="1202"/>
                  </a:cubicBezTo>
                  <a:cubicBezTo>
                    <a:pt x="72473" y="442"/>
                    <a:pt x="71567" y="1"/>
                    <a:pt x="70635" y="1"/>
                  </a:cubicBezTo>
                  <a:lnTo>
                    <a:pt x="57057" y="1"/>
                  </a:lnTo>
                  <a:cubicBezTo>
                    <a:pt x="55685" y="1"/>
                    <a:pt x="54484" y="932"/>
                    <a:pt x="54165" y="2256"/>
                  </a:cubicBezTo>
                  <a:lnTo>
                    <a:pt x="51837" y="11986"/>
                  </a:lnTo>
                  <a:lnTo>
                    <a:pt x="48675" y="11986"/>
                  </a:lnTo>
                  <a:lnTo>
                    <a:pt x="48675" y="2966"/>
                  </a:lnTo>
                  <a:cubicBezTo>
                    <a:pt x="48675" y="1324"/>
                    <a:pt x="47352" y="1"/>
                    <a:pt x="45710" y="1"/>
                  </a:cubicBezTo>
                  <a:lnTo>
                    <a:pt x="30808" y="1"/>
                  </a:lnTo>
                  <a:cubicBezTo>
                    <a:pt x="29166" y="1"/>
                    <a:pt x="27843" y="1324"/>
                    <a:pt x="27843" y="2966"/>
                  </a:cubicBezTo>
                  <a:lnTo>
                    <a:pt x="27843" y="11986"/>
                  </a:lnTo>
                  <a:lnTo>
                    <a:pt x="25441" y="11986"/>
                  </a:lnTo>
                  <a:lnTo>
                    <a:pt x="23480" y="2378"/>
                  </a:lnTo>
                  <a:cubicBezTo>
                    <a:pt x="23211" y="981"/>
                    <a:pt x="21985" y="1"/>
                    <a:pt x="20588" y="1"/>
                  </a:cubicBezTo>
                  <a:close/>
                </a:path>
              </a:pathLst>
            </a:custGeom>
            <a:solidFill>
              <a:srgbClr val="ffffff"/>
            </a:solidFill>
            <a:ln w="0">
              <a:noFill/>
            </a:ln>
          </p:spPr>
          <p:style>
            <a:lnRef idx="0"/>
            <a:fillRef idx="0"/>
            <a:effectRef idx="0"/>
            <a:fontRef idx="minor"/>
          </p:style>
        </p:sp>
        <p:grpSp>
          <p:nvGrpSpPr>
            <p:cNvPr id="1290" name="Google Shape;377;p51"/>
            <p:cNvGrpSpPr/>
            <p:nvPr/>
          </p:nvGrpSpPr>
          <p:grpSpPr>
            <a:xfrm>
              <a:off x="7875720" y="2985120"/>
              <a:ext cx="426240" cy="347760"/>
              <a:chOff x="7875720" y="2985120"/>
              <a:chExt cx="426240" cy="347760"/>
            </a:xfrm>
          </p:grpSpPr>
          <p:sp>
            <p:nvSpPr>
              <p:cNvPr id="1291" name="Google Shape;378;p51"/>
              <p:cNvSpPr/>
              <p:nvPr/>
            </p:nvSpPr>
            <p:spPr>
              <a:xfrm>
                <a:off x="7876080" y="3250800"/>
                <a:ext cx="42120" cy="24840"/>
              </a:xfrm>
              <a:custGeom>
                <a:avLst/>
                <a:gdLst/>
                <a:ahLst/>
                <a:rect l="l" t="t" r="r" b="b"/>
                <a:pathLst>
                  <a:path w="10050" h="5957">
                    <a:moveTo>
                      <a:pt x="2966" y="1"/>
                    </a:moveTo>
                    <a:cubicBezTo>
                      <a:pt x="1324" y="1"/>
                      <a:pt x="1" y="1349"/>
                      <a:pt x="1" y="2966"/>
                    </a:cubicBezTo>
                    <a:cubicBezTo>
                      <a:pt x="1" y="4608"/>
                      <a:pt x="1324" y="5956"/>
                      <a:pt x="2966" y="5956"/>
                    </a:cubicBezTo>
                    <a:lnTo>
                      <a:pt x="7084" y="5956"/>
                    </a:lnTo>
                    <a:cubicBezTo>
                      <a:pt x="8726" y="5956"/>
                      <a:pt x="10050" y="4608"/>
                      <a:pt x="10050" y="2966"/>
                    </a:cubicBezTo>
                    <a:cubicBezTo>
                      <a:pt x="10050" y="1349"/>
                      <a:pt x="8726" y="1"/>
                      <a:pt x="7084" y="1"/>
                    </a:cubicBezTo>
                    <a:close/>
                  </a:path>
                </a:pathLst>
              </a:custGeom>
              <a:solidFill>
                <a:srgbClr val="ffffff"/>
              </a:solidFill>
              <a:ln w="0">
                <a:noFill/>
              </a:ln>
            </p:spPr>
            <p:style>
              <a:lnRef idx="0"/>
              <a:fillRef idx="0"/>
              <a:effectRef idx="0"/>
              <a:fontRef idx="minor"/>
            </p:style>
          </p:sp>
          <p:grpSp>
            <p:nvGrpSpPr>
              <p:cNvPr id="1292" name="Google Shape;379;p51"/>
              <p:cNvGrpSpPr/>
              <p:nvPr/>
            </p:nvGrpSpPr>
            <p:grpSpPr>
              <a:xfrm>
                <a:off x="7875720" y="2985120"/>
                <a:ext cx="426240" cy="347760"/>
                <a:chOff x="7875720" y="2985120"/>
                <a:chExt cx="426240" cy="347760"/>
              </a:xfrm>
            </p:grpSpPr>
            <p:sp>
              <p:nvSpPr>
                <p:cNvPr id="1293" name="Google Shape;380;p51"/>
                <p:cNvSpPr/>
                <p:nvPr/>
              </p:nvSpPr>
              <p:spPr>
                <a:xfrm>
                  <a:off x="8147880" y="3018960"/>
                  <a:ext cx="50400" cy="24480"/>
                </a:xfrm>
                <a:custGeom>
                  <a:avLst/>
                  <a:gdLst/>
                  <a:ahLst/>
                  <a:rect l="l" t="t" r="r" b="b"/>
                  <a:pathLst>
                    <a:path w="12059" h="5932">
                      <a:moveTo>
                        <a:pt x="2966" y="0"/>
                      </a:moveTo>
                      <a:cubicBezTo>
                        <a:pt x="1324" y="0"/>
                        <a:pt x="1" y="1324"/>
                        <a:pt x="1" y="2966"/>
                      </a:cubicBezTo>
                      <a:cubicBezTo>
                        <a:pt x="1" y="4608"/>
                        <a:pt x="1324" y="5931"/>
                        <a:pt x="2966" y="5931"/>
                      </a:cubicBezTo>
                      <a:lnTo>
                        <a:pt x="9093" y="5931"/>
                      </a:lnTo>
                      <a:cubicBezTo>
                        <a:pt x="10735" y="5931"/>
                        <a:pt x="12059" y="4608"/>
                        <a:pt x="12059" y="2966"/>
                      </a:cubicBezTo>
                      <a:cubicBezTo>
                        <a:pt x="12059" y="1324"/>
                        <a:pt x="10735" y="0"/>
                        <a:pt x="9093" y="0"/>
                      </a:cubicBezTo>
                      <a:close/>
                    </a:path>
                  </a:pathLst>
                </a:custGeom>
                <a:solidFill>
                  <a:srgbClr val="ffffff"/>
                </a:solidFill>
                <a:ln w="0">
                  <a:noFill/>
                </a:ln>
              </p:spPr>
              <p:style>
                <a:lnRef idx="0"/>
                <a:fillRef idx="0"/>
                <a:effectRef idx="0"/>
                <a:fontRef idx="minor"/>
              </p:style>
            </p:sp>
            <p:sp>
              <p:nvSpPr>
                <p:cNvPr id="1294" name="Google Shape;381;p51"/>
                <p:cNvSpPr/>
                <p:nvPr/>
              </p:nvSpPr>
              <p:spPr>
                <a:xfrm>
                  <a:off x="8263440" y="3067560"/>
                  <a:ext cx="37800" cy="24480"/>
                </a:xfrm>
                <a:custGeom>
                  <a:avLst/>
                  <a:gdLst/>
                  <a:ahLst/>
                  <a:rect l="l" t="t" r="r" b="b"/>
                  <a:pathLst>
                    <a:path w="9094" h="5933">
                      <a:moveTo>
                        <a:pt x="2966" y="1"/>
                      </a:moveTo>
                      <a:cubicBezTo>
                        <a:pt x="1324" y="1"/>
                        <a:pt x="1" y="1324"/>
                        <a:pt x="1" y="2967"/>
                      </a:cubicBezTo>
                      <a:cubicBezTo>
                        <a:pt x="1" y="4609"/>
                        <a:pt x="1324" y="5932"/>
                        <a:pt x="2966" y="5932"/>
                      </a:cubicBezTo>
                      <a:lnTo>
                        <a:pt x="6128" y="5932"/>
                      </a:lnTo>
                      <a:cubicBezTo>
                        <a:pt x="7746" y="5932"/>
                        <a:pt x="9094" y="4609"/>
                        <a:pt x="9094" y="2967"/>
                      </a:cubicBezTo>
                      <a:cubicBezTo>
                        <a:pt x="9094" y="1324"/>
                        <a:pt x="7746" y="1"/>
                        <a:pt x="6128" y="1"/>
                      </a:cubicBezTo>
                      <a:close/>
                    </a:path>
                  </a:pathLst>
                </a:custGeom>
                <a:solidFill>
                  <a:srgbClr val="ffffff"/>
                </a:solidFill>
                <a:ln w="0">
                  <a:noFill/>
                </a:ln>
              </p:spPr>
              <p:style>
                <a:lnRef idx="0"/>
                <a:fillRef idx="0"/>
                <a:effectRef idx="0"/>
                <a:fontRef idx="minor"/>
              </p:style>
            </p:sp>
            <p:sp>
              <p:nvSpPr>
                <p:cNvPr id="1295" name="Google Shape;382;p51"/>
                <p:cNvSpPr/>
                <p:nvPr/>
              </p:nvSpPr>
              <p:spPr>
                <a:xfrm>
                  <a:off x="7875720" y="2985120"/>
                  <a:ext cx="426240" cy="347760"/>
                </a:xfrm>
                <a:custGeom>
                  <a:avLst/>
                  <a:gdLst/>
                  <a:ahLst/>
                  <a:rect l="l" t="t" r="r" b="b"/>
                  <a:pathLst>
                    <a:path w="101296" h="82669">
                      <a:moveTo>
                        <a:pt x="46323" y="5932"/>
                      </a:moveTo>
                      <a:lnTo>
                        <a:pt x="28921" y="19607"/>
                      </a:lnTo>
                      <a:lnTo>
                        <a:pt x="11545" y="5932"/>
                      </a:lnTo>
                      <a:close/>
                      <a:moveTo>
                        <a:pt x="51911" y="9093"/>
                      </a:moveTo>
                      <a:lnTo>
                        <a:pt x="51911" y="19387"/>
                      </a:lnTo>
                      <a:lnTo>
                        <a:pt x="51788" y="19387"/>
                      </a:lnTo>
                      <a:cubicBezTo>
                        <a:pt x="50146" y="19387"/>
                        <a:pt x="48822" y="20710"/>
                        <a:pt x="48822" y="22352"/>
                      </a:cubicBezTo>
                      <a:cubicBezTo>
                        <a:pt x="48822" y="23995"/>
                        <a:pt x="50146" y="25318"/>
                        <a:pt x="51788" y="25318"/>
                      </a:cubicBezTo>
                      <a:lnTo>
                        <a:pt x="51911" y="25318"/>
                      </a:lnTo>
                      <a:lnTo>
                        <a:pt x="51911" y="35881"/>
                      </a:lnTo>
                      <a:lnTo>
                        <a:pt x="46396" y="35881"/>
                      </a:lnTo>
                      <a:cubicBezTo>
                        <a:pt x="44778" y="35881"/>
                        <a:pt x="43430" y="37229"/>
                        <a:pt x="43430" y="38847"/>
                      </a:cubicBezTo>
                      <a:lnTo>
                        <a:pt x="43430" y="40857"/>
                      </a:lnTo>
                      <a:lnTo>
                        <a:pt x="5932" y="40857"/>
                      </a:lnTo>
                      <a:lnTo>
                        <a:pt x="5932" y="9093"/>
                      </a:lnTo>
                      <a:lnTo>
                        <a:pt x="27083" y="25735"/>
                      </a:lnTo>
                      <a:cubicBezTo>
                        <a:pt x="27622" y="26151"/>
                        <a:pt x="28284" y="26372"/>
                        <a:pt x="28921" y="26372"/>
                      </a:cubicBezTo>
                      <a:cubicBezTo>
                        <a:pt x="29583" y="26372"/>
                        <a:pt x="30220" y="26151"/>
                        <a:pt x="30759" y="25735"/>
                      </a:cubicBezTo>
                      <a:lnTo>
                        <a:pt x="51911" y="9093"/>
                      </a:lnTo>
                      <a:close/>
                      <a:moveTo>
                        <a:pt x="89752" y="41812"/>
                      </a:moveTo>
                      <a:lnTo>
                        <a:pt x="72375" y="55488"/>
                      </a:lnTo>
                      <a:lnTo>
                        <a:pt x="54974" y="41812"/>
                      </a:lnTo>
                      <a:close/>
                      <a:moveTo>
                        <a:pt x="95365" y="44950"/>
                      </a:moveTo>
                      <a:lnTo>
                        <a:pt x="95365" y="76737"/>
                      </a:lnTo>
                      <a:lnTo>
                        <a:pt x="49362" y="76737"/>
                      </a:lnTo>
                      <a:lnTo>
                        <a:pt x="49362" y="69066"/>
                      </a:lnTo>
                      <a:lnTo>
                        <a:pt x="49460" y="69066"/>
                      </a:lnTo>
                      <a:cubicBezTo>
                        <a:pt x="51102" y="69066"/>
                        <a:pt x="52425" y="67718"/>
                        <a:pt x="52425" y="66076"/>
                      </a:cubicBezTo>
                      <a:cubicBezTo>
                        <a:pt x="52425" y="64459"/>
                        <a:pt x="51102" y="63111"/>
                        <a:pt x="49460" y="63111"/>
                      </a:cubicBezTo>
                      <a:lnTo>
                        <a:pt x="49362" y="63111"/>
                      </a:lnTo>
                      <a:lnTo>
                        <a:pt x="49362" y="44950"/>
                      </a:lnTo>
                      <a:lnTo>
                        <a:pt x="70537" y="61616"/>
                      </a:lnTo>
                      <a:cubicBezTo>
                        <a:pt x="71076" y="62032"/>
                        <a:pt x="71714" y="62253"/>
                        <a:pt x="72375" y="62253"/>
                      </a:cubicBezTo>
                      <a:cubicBezTo>
                        <a:pt x="73013" y="62253"/>
                        <a:pt x="73650" y="62032"/>
                        <a:pt x="74189" y="61616"/>
                      </a:cubicBezTo>
                      <a:lnTo>
                        <a:pt x="95365" y="44950"/>
                      </a:lnTo>
                      <a:close/>
                      <a:moveTo>
                        <a:pt x="2966" y="0"/>
                      </a:moveTo>
                      <a:cubicBezTo>
                        <a:pt x="1349" y="0"/>
                        <a:pt x="1" y="1348"/>
                        <a:pt x="1" y="2966"/>
                      </a:cubicBezTo>
                      <a:lnTo>
                        <a:pt x="1" y="43822"/>
                      </a:lnTo>
                      <a:cubicBezTo>
                        <a:pt x="1" y="45464"/>
                        <a:pt x="1324" y="46788"/>
                        <a:pt x="2966" y="46788"/>
                      </a:cubicBezTo>
                      <a:lnTo>
                        <a:pt x="43430" y="46788"/>
                      </a:lnTo>
                      <a:lnTo>
                        <a:pt x="43430" y="63111"/>
                      </a:lnTo>
                      <a:lnTo>
                        <a:pt x="18750" y="63111"/>
                      </a:lnTo>
                      <a:cubicBezTo>
                        <a:pt x="17108" y="63111"/>
                        <a:pt x="15785" y="64459"/>
                        <a:pt x="15785" y="66076"/>
                      </a:cubicBezTo>
                      <a:cubicBezTo>
                        <a:pt x="15785" y="67718"/>
                        <a:pt x="17108" y="69066"/>
                        <a:pt x="18750" y="69066"/>
                      </a:cubicBezTo>
                      <a:lnTo>
                        <a:pt x="43430" y="69066"/>
                      </a:lnTo>
                      <a:lnTo>
                        <a:pt x="43430" y="79703"/>
                      </a:lnTo>
                      <a:cubicBezTo>
                        <a:pt x="43430" y="81345"/>
                        <a:pt x="44754" y="82669"/>
                        <a:pt x="46396" y="82669"/>
                      </a:cubicBezTo>
                      <a:lnTo>
                        <a:pt x="98330" y="82669"/>
                      </a:lnTo>
                      <a:cubicBezTo>
                        <a:pt x="99972" y="82669"/>
                        <a:pt x="101296" y="81345"/>
                        <a:pt x="101296" y="79703"/>
                      </a:cubicBezTo>
                      <a:lnTo>
                        <a:pt x="101296" y="38847"/>
                      </a:lnTo>
                      <a:cubicBezTo>
                        <a:pt x="101296" y="38847"/>
                        <a:pt x="101296" y="38847"/>
                        <a:pt x="101296" y="38822"/>
                      </a:cubicBezTo>
                      <a:cubicBezTo>
                        <a:pt x="101271" y="37229"/>
                        <a:pt x="99923" y="35881"/>
                        <a:pt x="98330" y="35881"/>
                      </a:cubicBezTo>
                      <a:lnTo>
                        <a:pt x="57866" y="35881"/>
                      </a:lnTo>
                      <a:lnTo>
                        <a:pt x="57866" y="25318"/>
                      </a:lnTo>
                      <a:lnTo>
                        <a:pt x="83331" y="25318"/>
                      </a:lnTo>
                      <a:cubicBezTo>
                        <a:pt x="84973" y="25318"/>
                        <a:pt x="86296" y="23995"/>
                        <a:pt x="86296" y="22352"/>
                      </a:cubicBezTo>
                      <a:cubicBezTo>
                        <a:pt x="86296" y="20710"/>
                        <a:pt x="84973" y="19387"/>
                        <a:pt x="83331" y="19387"/>
                      </a:cubicBezTo>
                      <a:lnTo>
                        <a:pt x="57866" y="19387"/>
                      </a:lnTo>
                      <a:lnTo>
                        <a:pt x="57866" y="2966"/>
                      </a:lnTo>
                      <a:cubicBezTo>
                        <a:pt x="57866" y="1348"/>
                        <a:pt x="56494" y="0"/>
                        <a:pt x="54901" y="0"/>
                      </a:cubicBezTo>
                      <a:close/>
                    </a:path>
                  </a:pathLst>
                </a:custGeom>
                <a:solidFill>
                  <a:srgbClr val="ffffff"/>
                </a:solidFill>
                <a:ln w="0">
                  <a:noFill/>
                </a:ln>
              </p:spPr>
              <p:style>
                <a:lnRef idx="0"/>
                <a:fillRef idx="0"/>
                <a:effectRef idx="0"/>
                <a:fontRef idx="minor"/>
              </p:style>
            </p:sp>
            <p:sp>
              <p:nvSpPr>
                <p:cNvPr id="1296" name="Google Shape;383;p51"/>
                <p:cNvSpPr/>
                <p:nvPr/>
              </p:nvSpPr>
              <p:spPr>
                <a:xfrm>
                  <a:off x="7982640" y="3299400"/>
                  <a:ext cx="55440" cy="24840"/>
                </a:xfrm>
                <a:custGeom>
                  <a:avLst/>
                  <a:gdLst/>
                  <a:ahLst/>
                  <a:rect l="l" t="t" r="r" b="b"/>
                  <a:pathLst>
                    <a:path w="13211" h="5957">
                      <a:moveTo>
                        <a:pt x="2966" y="1"/>
                      </a:moveTo>
                      <a:cubicBezTo>
                        <a:pt x="1323" y="1"/>
                        <a:pt x="0" y="1349"/>
                        <a:pt x="0" y="2991"/>
                      </a:cubicBezTo>
                      <a:cubicBezTo>
                        <a:pt x="0" y="4608"/>
                        <a:pt x="1323" y="5956"/>
                        <a:pt x="2966" y="5956"/>
                      </a:cubicBezTo>
                      <a:lnTo>
                        <a:pt x="10245" y="5956"/>
                      </a:lnTo>
                      <a:cubicBezTo>
                        <a:pt x="11887" y="5956"/>
                        <a:pt x="13210" y="4608"/>
                        <a:pt x="13210" y="2991"/>
                      </a:cubicBezTo>
                      <a:cubicBezTo>
                        <a:pt x="13210" y="1349"/>
                        <a:pt x="11887" y="1"/>
                        <a:pt x="10245" y="1"/>
                      </a:cubicBezTo>
                      <a:close/>
                    </a:path>
                  </a:pathLst>
                </a:custGeom>
                <a:solidFill>
                  <a:srgbClr val="ffffff"/>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Google Shape;388;p52"/>
          <p:cNvSpPr/>
          <p:nvPr/>
        </p:nvSpPr>
        <p:spPr>
          <a:xfrm>
            <a:off x="6508800" y="1722600"/>
            <a:ext cx="1739160" cy="696240"/>
          </a:xfrm>
          <a:prstGeom prst="roundRect">
            <a:avLst>
              <a:gd name="adj" fmla="val 50000"/>
            </a:avLst>
          </a:prstGeom>
          <a:noFill/>
          <a:ln w="19050">
            <a:solidFill>
              <a:srgbClr val="ffffff"/>
            </a:solidFill>
            <a:round/>
          </a:ln>
        </p:spPr>
        <p:style>
          <a:lnRef idx="0"/>
          <a:fillRef idx="0"/>
          <a:effectRef idx="0"/>
          <a:fontRef idx="minor"/>
        </p:style>
      </p:sp>
      <p:sp>
        <p:nvSpPr>
          <p:cNvPr id="1298" name="Google Shape;389;p52"/>
          <p:cNvSpPr/>
          <p:nvPr/>
        </p:nvSpPr>
        <p:spPr>
          <a:xfrm>
            <a:off x="4647240" y="1722240"/>
            <a:ext cx="1739160" cy="696240"/>
          </a:xfrm>
          <a:prstGeom prst="roundRect">
            <a:avLst>
              <a:gd name="adj" fmla="val 50000"/>
            </a:avLst>
          </a:prstGeom>
          <a:noFill/>
          <a:ln w="19050">
            <a:solidFill>
              <a:srgbClr val="ffffff"/>
            </a:solidFill>
            <a:round/>
          </a:ln>
        </p:spPr>
        <p:style>
          <a:lnRef idx="0"/>
          <a:fillRef idx="0"/>
          <a:effectRef idx="0"/>
          <a:fontRef idx="minor"/>
        </p:style>
      </p:sp>
      <p:sp>
        <p:nvSpPr>
          <p:cNvPr id="1299" name="Google Shape;390;p52"/>
          <p:cNvSpPr/>
          <p:nvPr/>
        </p:nvSpPr>
        <p:spPr>
          <a:xfrm>
            <a:off x="2786760" y="1722240"/>
            <a:ext cx="1739160" cy="696240"/>
          </a:xfrm>
          <a:prstGeom prst="roundRect">
            <a:avLst>
              <a:gd name="adj" fmla="val 50000"/>
            </a:avLst>
          </a:prstGeom>
          <a:noFill/>
          <a:ln w="19050">
            <a:solidFill>
              <a:srgbClr val="ffffff"/>
            </a:solidFill>
            <a:round/>
          </a:ln>
        </p:spPr>
        <p:style>
          <a:lnRef idx="0"/>
          <a:fillRef idx="0"/>
          <a:effectRef idx="0"/>
          <a:fontRef idx="minor"/>
        </p:style>
      </p:sp>
      <p:sp>
        <p:nvSpPr>
          <p:cNvPr id="1300" name="Google Shape;391;p52"/>
          <p:cNvSpPr/>
          <p:nvPr/>
        </p:nvSpPr>
        <p:spPr>
          <a:xfrm>
            <a:off x="1000800" y="2525040"/>
            <a:ext cx="1561320" cy="549720"/>
          </a:xfrm>
          <a:prstGeom prst="roundRect">
            <a:avLst>
              <a:gd name="adj" fmla="val 50000"/>
            </a:avLst>
          </a:prstGeom>
          <a:noFill/>
          <a:ln w="19050">
            <a:solidFill>
              <a:srgbClr val="ffffff"/>
            </a:solidFill>
            <a:round/>
          </a:ln>
        </p:spPr>
        <p:style>
          <a:lnRef idx="0"/>
          <a:fillRef idx="0"/>
          <a:effectRef idx="0"/>
          <a:fontRef idx="minor"/>
        </p:style>
      </p:sp>
      <p:sp>
        <p:nvSpPr>
          <p:cNvPr id="1301" name="Google Shape;392;p52"/>
          <p:cNvSpPr/>
          <p:nvPr/>
        </p:nvSpPr>
        <p:spPr>
          <a:xfrm>
            <a:off x="1001880" y="3185640"/>
            <a:ext cx="1561320" cy="549720"/>
          </a:xfrm>
          <a:prstGeom prst="roundRect">
            <a:avLst>
              <a:gd name="adj" fmla="val 50000"/>
            </a:avLst>
          </a:prstGeom>
          <a:noFill/>
          <a:ln w="19050">
            <a:solidFill>
              <a:srgbClr val="ffffff"/>
            </a:solidFill>
            <a:round/>
          </a:ln>
        </p:spPr>
        <p:style>
          <a:lnRef idx="0"/>
          <a:fillRef idx="0"/>
          <a:effectRef idx="0"/>
          <a:fontRef idx="minor"/>
        </p:style>
      </p:sp>
      <p:sp>
        <p:nvSpPr>
          <p:cNvPr id="1302" name="Google Shape;393;p52"/>
          <p:cNvSpPr/>
          <p:nvPr/>
        </p:nvSpPr>
        <p:spPr>
          <a:xfrm>
            <a:off x="1000800" y="3847680"/>
            <a:ext cx="1561320" cy="549720"/>
          </a:xfrm>
          <a:prstGeom prst="roundRect">
            <a:avLst>
              <a:gd name="adj" fmla="val 50000"/>
            </a:avLst>
          </a:prstGeom>
          <a:noFill/>
          <a:ln w="19050">
            <a:solidFill>
              <a:srgbClr val="ffffff"/>
            </a:solidFill>
            <a:round/>
          </a:ln>
        </p:spPr>
        <p:style>
          <a:lnRef idx="0"/>
          <a:fillRef idx="0"/>
          <a:effectRef idx="0"/>
          <a:fontRef idx="minor"/>
        </p:style>
      </p:sp>
      <p:sp>
        <p:nvSpPr>
          <p:cNvPr id="1303" name="Google Shape;394;p52"/>
          <p:cNvSpPr/>
          <p:nvPr/>
        </p:nvSpPr>
        <p:spPr>
          <a:xfrm>
            <a:off x="2786760" y="2525040"/>
            <a:ext cx="1739160" cy="549720"/>
          </a:xfrm>
          <a:prstGeom prst="roundRect">
            <a:avLst>
              <a:gd name="adj" fmla="val 50000"/>
            </a:avLst>
          </a:prstGeom>
          <a:noFill/>
          <a:ln w="19050">
            <a:solidFill>
              <a:srgbClr val="ffffff"/>
            </a:solidFill>
            <a:round/>
          </a:ln>
        </p:spPr>
        <p:style>
          <a:lnRef idx="0"/>
          <a:fillRef idx="0"/>
          <a:effectRef idx="0"/>
          <a:fontRef idx="minor"/>
        </p:style>
      </p:sp>
      <p:sp>
        <p:nvSpPr>
          <p:cNvPr id="1304" name="Google Shape;395;p52"/>
          <p:cNvSpPr/>
          <p:nvPr/>
        </p:nvSpPr>
        <p:spPr>
          <a:xfrm>
            <a:off x="4647240" y="2525040"/>
            <a:ext cx="1739160" cy="549720"/>
          </a:xfrm>
          <a:prstGeom prst="roundRect">
            <a:avLst>
              <a:gd name="adj" fmla="val 50000"/>
            </a:avLst>
          </a:prstGeom>
          <a:noFill/>
          <a:ln w="19050">
            <a:solidFill>
              <a:srgbClr val="ffffff"/>
            </a:solidFill>
            <a:round/>
          </a:ln>
        </p:spPr>
        <p:style>
          <a:lnRef idx="0"/>
          <a:fillRef idx="0"/>
          <a:effectRef idx="0"/>
          <a:fontRef idx="minor"/>
        </p:style>
      </p:sp>
      <p:sp>
        <p:nvSpPr>
          <p:cNvPr id="1305" name="Google Shape;396;p52"/>
          <p:cNvSpPr/>
          <p:nvPr/>
        </p:nvSpPr>
        <p:spPr>
          <a:xfrm>
            <a:off x="6508800" y="2525040"/>
            <a:ext cx="1737720" cy="549720"/>
          </a:xfrm>
          <a:prstGeom prst="roundRect">
            <a:avLst>
              <a:gd name="adj" fmla="val 50000"/>
            </a:avLst>
          </a:prstGeom>
          <a:noFill/>
          <a:ln w="19050">
            <a:solidFill>
              <a:srgbClr val="ffffff"/>
            </a:solidFill>
            <a:round/>
          </a:ln>
        </p:spPr>
        <p:style>
          <a:lnRef idx="0"/>
          <a:fillRef idx="0"/>
          <a:effectRef idx="0"/>
          <a:fontRef idx="minor"/>
        </p:style>
      </p:sp>
      <p:sp>
        <p:nvSpPr>
          <p:cNvPr id="1306" name="Google Shape;397;p52"/>
          <p:cNvSpPr/>
          <p:nvPr/>
        </p:nvSpPr>
        <p:spPr>
          <a:xfrm>
            <a:off x="2787120" y="3187440"/>
            <a:ext cx="1739160" cy="549720"/>
          </a:xfrm>
          <a:prstGeom prst="roundRect">
            <a:avLst>
              <a:gd name="adj" fmla="val 50000"/>
            </a:avLst>
          </a:prstGeom>
          <a:noFill/>
          <a:ln w="19050">
            <a:solidFill>
              <a:srgbClr val="ffffff"/>
            </a:solidFill>
            <a:round/>
          </a:ln>
        </p:spPr>
        <p:style>
          <a:lnRef idx="0"/>
          <a:fillRef idx="0"/>
          <a:effectRef idx="0"/>
          <a:fontRef idx="minor"/>
        </p:style>
      </p:sp>
      <p:sp>
        <p:nvSpPr>
          <p:cNvPr id="1307" name="Google Shape;398;p52"/>
          <p:cNvSpPr/>
          <p:nvPr/>
        </p:nvSpPr>
        <p:spPr>
          <a:xfrm>
            <a:off x="4647240" y="3187440"/>
            <a:ext cx="1739160" cy="549720"/>
          </a:xfrm>
          <a:prstGeom prst="roundRect">
            <a:avLst>
              <a:gd name="adj" fmla="val 50000"/>
            </a:avLst>
          </a:prstGeom>
          <a:noFill/>
          <a:ln w="19050">
            <a:solidFill>
              <a:srgbClr val="ffffff"/>
            </a:solidFill>
            <a:round/>
          </a:ln>
        </p:spPr>
        <p:style>
          <a:lnRef idx="0"/>
          <a:fillRef idx="0"/>
          <a:effectRef idx="0"/>
          <a:fontRef idx="minor"/>
        </p:style>
      </p:sp>
      <p:sp>
        <p:nvSpPr>
          <p:cNvPr id="1308" name="Google Shape;399;p52"/>
          <p:cNvSpPr/>
          <p:nvPr/>
        </p:nvSpPr>
        <p:spPr>
          <a:xfrm>
            <a:off x="6510240" y="3186720"/>
            <a:ext cx="1737720" cy="549720"/>
          </a:xfrm>
          <a:prstGeom prst="roundRect">
            <a:avLst>
              <a:gd name="adj" fmla="val 50000"/>
            </a:avLst>
          </a:prstGeom>
          <a:noFill/>
          <a:ln w="19050">
            <a:solidFill>
              <a:srgbClr val="ffffff"/>
            </a:solidFill>
            <a:round/>
          </a:ln>
        </p:spPr>
        <p:style>
          <a:lnRef idx="0"/>
          <a:fillRef idx="0"/>
          <a:effectRef idx="0"/>
          <a:fontRef idx="minor"/>
        </p:style>
      </p:sp>
      <p:sp>
        <p:nvSpPr>
          <p:cNvPr id="1309" name="Google Shape;400;p52"/>
          <p:cNvSpPr/>
          <p:nvPr/>
        </p:nvSpPr>
        <p:spPr>
          <a:xfrm>
            <a:off x="2786760" y="3849840"/>
            <a:ext cx="1739160" cy="549720"/>
          </a:xfrm>
          <a:prstGeom prst="roundRect">
            <a:avLst>
              <a:gd name="adj" fmla="val 50000"/>
            </a:avLst>
          </a:prstGeom>
          <a:noFill/>
          <a:ln w="19050">
            <a:solidFill>
              <a:srgbClr val="ffffff"/>
            </a:solidFill>
            <a:round/>
          </a:ln>
        </p:spPr>
        <p:style>
          <a:lnRef idx="0"/>
          <a:fillRef idx="0"/>
          <a:effectRef idx="0"/>
          <a:fontRef idx="minor"/>
        </p:style>
      </p:sp>
      <p:sp>
        <p:nvSpPr>
          <p:cNvPr id="1310" name="Google Shape;401;p52"/>
          <p:cNvSpPr/>
          <p:nvPr/>
        </p:nvSpPr>
        <p:spPr>
          <a:xfrm>
            <a:off x="4647240" y="3849840"/>
            <a:ext cx="1739160" cy="549720"/>
          </a:xfrm>
          <a:prstGeom prst="roundRect">
            <a:avLst>
              <a:gd name="adj" fmla="val 50000"/>
            </a:avLst>
          </a:prstGeom>
          <a:noFill/>
          <a:ln w="19050">
            <a:solidFill>
              <a:srgbClr val="ffffff"/>
            </a:solidFill>
            <a:round/>
          </a:ln>
        </p:spPr>
        <p:style>
          <a:lnRef idx="0"/>
          <a:fillRef idx="0"/>
          <a:effectRef idx="0"/>
          <a:fontRef idx="minor"/>
        </p:style>
      </p:sp>
      <p:sp>
        <p:nvSpPr>
          <p:cNvPr id="1311" name="Google Shape;402;p52"/>
          <p:cNvSpPr/>
          <p:nvPr/>
        </p:nvSpPr>
        <p:spPr>
          <a:xfrm>
            <a:off x="6508800" y="3849840"/>
            <a:ext cx="1737720" cy="549720"/>
          </a:xfrm>
          <a:prstGeom prst="roundRect">
            <a:avLst>
              <a:gd name="adj" fmla="val 50000"/>
            </a:avLst>
          </a:prstGeom>
          <a:noFill/>
          <a:ln w="19050">
            <a:solidFill>
              <a:srgbClr val="ffffff"/>
            </a:solidFill>
            <a:round/>
          </a:ln>
        </p:spPr>
        <p:style>
          <a:lnRef idx="0"/>
          <a:fillRef idx="0"/>
          <a:effectRef idx="0"/>
          <a:fontRef idx="minor"/>
        </p:style>
      </p:sp>
      <p:sp>
        <p:nvSpPr>
          <p:cNvPr id="1312" name="PlaceHolder 1"/>
          <p:cNvSpPr>
            <a:spLocks noGrp="1"/>
          </p:cNvSpPr>
          <p:nvPr>
            <p:ph type="title"/>
          </p:nvPr>
        </p:nvSpPr>
        <p:spPr>
          <a:xfrm>
            <a:off x="720000" y="540000"/>
            <a:ext cx="770364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 </a:t>
            </a:r>
            <a:r>
              <a:rPr b="1" lang="en" sz="3000" spc="-1" strike="noStrike">
                <a:solidFill>
                  <a:srgbClr val="ffffff"/>
                </a:solidFill>
                <a:latin typeface="Lexend Deca"/>
                <a:ea typeface="Lexend Deca"/>
              </a:rPr>
              <a:t>And the Same Goes </a:t>
            </a:r>
            <a:r>
              <a:rPr b="1" lang="en" sz="3000" spc="-1" strike="noStrike">
                <a:solidFill>
                  <a:srgbClr val="20c8c8"/>
                </a:solidFill>
                <a:latin typeface="Lexend Deca"/>
                <a:ea typeface="Lexend Deca"/>
              </a:rPr>
              <a:t>for Tables</a:t>
            </a:r>
            <a:endParaRPr b="0" lang="es-ES" sz="3000" spc="-1" strike="noStrike">
              <a:solidFill>
                <a:srgbClr val="000000"/>
              </a:solidFill>
              <a:latin typeface="Arial"/>
            </a:endParaRPr>
          </a:p>
        </p:txBody>
      </p:sp>
      <p:graphicFrame>
        <p:nvGraphicFramePr>
          <p:cNvPr id="1313" name="Google Shape;404;p52"/>
          <p:cNvGraphicFramePr/>
          <p:nvPr/>
        </p:nvGraphicFramePr>
        <p:xfrm>
          <a:off x="861480" y="1666800"/>
          <a:ext cx="7439760" cy="2783880"/>
        </p:xfrm>
        <a:graphic>
          <a:graphicData uri="http://schemas.openxmlformats.org/drawingml/2006/table">
            <a:tbl>
              <a:tblPr/>
              <a:tblGrid>
                <a:gridCol w="1859760"/>
                <a:gridCol w="1859760"/>
                <a:gridCol w="1859760"/>
                <a:gridCol w="1860480"/>
              </a:tblGrid>
              <a:tr h="802440">
                <a:tc>
                  <a:tcPr anchor="t"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algn="ctr">
                        <a:lnSpc>
                          <a:spcPct val="100000"/>
                        </a:lnSpc>
                        <a:buNone/>
                        <a:tabLst>
                          <a:tab algn="l" pos="0"/>
                        </a:tabLst>
                      </a:pPr>
                      <a:r>
                        <a:rPr b="0" lang="en" sz="1600" spc="-1" strike="noStrike">
                          <a:solidFill>
                            <a:srgbClr val="20c8c8"/>
                          </a:solidFill>
                          <a:latin typeface="Lexend Deca"/>
                          <a:ea typeface="Lexend Deca"/>
                        </a:rPr>
                        <a:t>Mass</a:t>
                      </a:r>
                      <a:endParaRPr b="0" lang="es-ES" sz="1600" spc="-1" strike="noStrike">
                        <a:latin typeface="Arial"/>
                      </a:endParaRPr>
                    </a:p>
                    <a:p>
                      <a:pPr algn="ctr">
                        <a:lnSpc>
                          <a:spcPct val="100000"/>
                        </a:lnSpc>
                        <a:buNone/>
                        <a:tabLst>
                          <a:tab algn="l" pos="0"/>
                        </a:tabLst>
                      </a:pPr>
                      <a:r>
                        <a:rPr b="0" lang="en" sz="1600" spc="-1" strike="noStrike">
                          <a:solidFill>
                            <a:srgbClr val="20c8c8"/>
                          </a:solidFill>
                          <a:latin typeface="Lexend Deca"/>
                          <a:ea typeface="Lexend Deca"/>
                        </a:rPr>
                        <a:t>(Earth)</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algn="ctr">
                        <a:lnSpc>
                          <a:spcPct val="100000"/>
                        </a:lnSpc>
                        <a:buNone/>
                        <a:tabLst>
                          <a:tab algn="l" pos="0"/>
                        </a:tabLst>
                      </a:pPr>
                      <a:r>
                        <a:rPr b="0" lang="en" sz="1600" spc="-1" strike="noStrike">
                          <a:solidFill>
                            <a:srgbClr val="20c8c8"/>
                          </a:solidFill>
                          <a:latin typeface="Lexend Deca"/>
                          <a:ea typeface="Lexend Deca"/>
                        </a:rPr>
                        <a:t>Diameter</a:t>
                      </a:r>
                      <a:endParaRPr b="0" lang="es-ES" sz="1600" spc="-1" strike="noStrike">
                        <a:latin typeface="Arial"/>
                      </a:endParaRPr>
                    </a:p>
                    <a:p>
                      <a:pPr algn="ctr">
                        <a:lnSpc>
                          <a:spcPct val="100000"/>
                        </a:lnSpc>
                        <a:buNone/>
                        <a:tabLst>
                          <a:tab algn="l" pos="0"/>
                        </a:tabLst>
                      </a:pPr>
                      <a:r>
                        <a:rPr b="0" lang="en" sz="1600" spc="-1" strike="noStrike">
                          <a:solidFill>
                            <a:srgbClr val="20c8c8"/>
                          </a:solidFill>
                          <a:latin typeface="Lexend Deca"/>
                          <a:ea typeface="Lexend Deca"/>
                        </a:rPr>
                        <a:t>(Earth)</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marL="76320" algn="ctr">
                        <a:lnSpc>
                          <a:spcPct val="100000"/>
                        </a:lnSpc>
                        <a:buNone/>
                        <a:tabLst>
                          <a:tab algn="l" pos="0"/>
                        </a:tabLst>
                      </a:pPr>
                      <a:r>
                        <a:rPr b="0" lang="en" sz="1600" spc="-1" strike="noStrike">
                          <a:solidFill>
                            <a:srgbClr val="20c8c8"/>
                          </a:solidFill>
                          <a:latin typeface="Lexend Deca"/>
                          <a:ea typeface="Lexend Deca"/>
                        </a:rPr>
                        <a:t>Gravity</a:t>
                      </a:r>
                      <a:endParaRPr b="0" lang="es-ES" sz="1600" spc="-1" strike="noStrike">
                        <a:latin typeface="Arial"/>
                      </a:endParaRPr>
                    </a:p>
                    <a:p>
                      <a:pPr marL="76320" algn="ctr">
                        <a:lnSpc>
                          <a:spcPct val="100000"/>
                        </a:lnSpc>
                        <a:spcBef>
                          <a:spcPts val="201"/>
                        </a:spcBef>
                        <a:buNone/>
                        <a:tabLst>
                          <a:tab algn="l" pos="0"/>
                        </a:tabLst>
                      </a:pPr>
                      <a:r>
                        <a:rPr b="0" lang="en" sz="1600" spc="-1" strike="noStrike">
                          <a:solidFill>
                            <a:srgbClr val="20c8c8"/>
                          </a:solidFill>
                          <a:latin typeface="Lexend Deca"/>
                          <a:ea typeface="Lexend Deca"/>
                        </a:rPr>
                        <a:t>(Earths)</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r>
              <a:tr h="660600">
                <a:tc>
                  <a:txBody>
                    <a:bodyPr lIns="91080" rIns="91080" tIns="91080" bIns="91080" anchor="ctr">
                      <a:noAutofit/>
                    </a:bodyPr>
                    <a:p>
                      <a:pPr algn="ctr">
                        <a:lnSpc>
                          <a:spcPct val="100000"/>
                        </a:lnSpc>
                        <a:buNone/>
                        <a:tabLst>
                          <a:tab algn="l" pos="0"/>
                        </a:tabLst>
                      </a:pPr>
                      <a:r>
                        <a:rPr b="0" lang="en" sz="1600" spc="-1" strike="noStrike">
                          <a:solidFill>
                            <a:srgbClr val="20c8c8"/>
                          </a:solidFill>
                          <a:latin typeface="Lexend Deca"/>
                          <a:ea typeface="Lexend Deca"/>
                        </a:rPr>
                        <a:t>Mercury</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algn="ctr">
                        <a:lnSpc>
                          <a:spcPct val="100000"/>
                        </a:lnSpc>
                        <a:buNone/>
                        <a:tabLst>
                          <a:tab algn="l" pos="0"/>
                        </a:tabLst>
                      </a:pPr>
                      <a:r>
                        <a:rPr b="0" lang="en" sz="1600" spc="-1" strike="noStrike">
                          <a:solidFill>
                            <a:srgbClr val="ffffff"/>
                          </a:solidFill>
                          <a:latin typeface="Assistant"/>
                          <a:ea typeface="Assistant"/>
                        </a:rPr>
                        <a:t>0.06</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algn="ctr">
                        <a:lnSpc>
                          <a:spcPct val="100000"/>
                        </a:lnSpc>
                        <a:buNone/>
                        <a:tabLst>
                          <a:tab algn="l" pos="0"/>
                        </a:tabLst>
                      </a:pPr>
                      <a:r>
                        <a:rPr b="0" lang="en" sz="1600" spc="-1" strike="noStrike">
                          <a:solidFill>
                            <a:srgbClr val="ffffff"/>
                          </a:solidFill>
                          <a:latin typeface="Assistant"/>
                          <a:ea typeface="Assistant"/>
                        </a:rPr>
                        <a:t>0.38</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algn="ctr">
                        <a:lnSpc>
                          <a:spcPct val="100000"/>
                        </a:lnSpc>
                        <a:buNone/>
                        <a:tabLst>
                          <a:tab algn="l" pos="0"/>
                        </a:tabLst>
                      </a:pPr>
                      <a:r>
                        <a:rPr b="0" lang="en" sz="1600" spc="-1" strike="noStrike">
                          <a:solidFill>
                            <a:srgbClr val="ffffff"/>
                          </a:solidFill>
                          <a:latin typeface="Assistant"/>
                          <a:ea typeface="Assistant"/>
                        </a:rPr>
                        <a:t>0.38</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r>
              <a:tr h="660600">
                <a:tc>
                  <a:txBody>
                    <a:bodyPr lIns="91080" rIns="91080" tIns="91080" bIns="91080" anchor="ctr">
                      <a:noAutofit/>
                    </a:bodyPr>
                    <a:p>
                      <a:pPr algn="ctr">
                        <a:lnSpc>
                          <a:spcPct val="100000"/>
                        </a:lnSpc>
                        <a:buNone/>
                        <a:tabLst>
                          <a:tab algn="l" pos="0"/>
                        </a:tabLst>
                      </a:pPr>
                      <a:r>
                        <a:rPr b="0" lang="en" sz="1600" spc="-1" strike="noStrike">
                          <a:solidFill>
                            <a:srgbClr val="20c8c8"/>
                          </a:solidFill>
                          <a:latin typeface="Lexend Deca"/>
                          <a:ea typeface="Lexend Deca"/>
                        </a:rPr>
                        <a:t>Mars</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algn="ctr">
                        <a:lnSpc>
                          <a:spcPct val="100000"/>
                        </a:lnSpc>
                        <a:buNone/>
                        <a:tabLst>
                          <a:tab algn="l" pos="0"/>
                        </a:tabLst>
                      </a:pPr>
                      <a:r>
                        <a:rPr b="0" lang="en" sz="1600" spc="-1" strike="noStrike">
                          <a:solidFill>
                            <a:srgbClr val="ffffff"/>
                          </a:solidFill>
                          <a:latin typeface="Assistant"/>
                          <a:ea typeface="Assistant"/>
                        </a:rPr>
                        <a:t>0.11</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algn="ctr">
                        <a:lnSpc>
                          <a:spcPct val="100000"/>
                        </a:lnSpc>
                        <a:buNone/>
                        <a:tabLst>
                          <a:tab algn="l" pos="0"/>
                        </a:tabLst>
                      </a:pPr>
                      <a:r>
                        <a:rPr b="0" lang="en" sz="1600" spc="-1" strike="noStrike">
                          <a:solidFill>
                            <a:srgbClr val="ffffff"/>
                          </a:solidFill>
                          <a:latin typeface="Assistant"/>
                          <a:ea typeface="Assistant"/>
                        </a:rPr>
                        <a:t>0.53</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algn="ctr">
                        <a:lnSpc>
                          <a:spcPct val="100000"/>
                        </a:lnSpc>
                        <a:buNone/>
                        <a:tabLst>
                          <a:tab algn="l" pos="0"/>
                        </a:tabLst>
                      </a:pPr>
                      <a:r>
                        <a:rPr b="0" lang="en" sz="1600" spc="-1" strike="noStrike">
                          <a:solidFill>
                            <a:srgbClr val="ffffff"/>
                          </a:solidFill>
                          <a:latin typeface="Assistant"/>
                          <a:ea typeface="Assistant"/>
                        </a:rPr>
                        <a:t>0.38</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r>
              <a:tr h="660600">
                <a:tc>
                  <a:txBody>
                    <a:bodyPr lIns="91080" rIns="91080" tIns="91080" bIns="91080" anchor="ctr">
                      <a:noAutofit/>
                    </a:bodyPr>
                    <a:p>
                      <a:pPr algn="ctr">
                        <a:lnSpc>
                          <a:spcPct val="100000"/>
                        </a:lnSpc>
                        <a:buNone/>
                        <a:tabLst>
                          <a:tab algn="l" pos="0"/>
                        </a:tabLst>
                      </a:pPr>
                      <a:r>
                        <a:rPr b="0" lang="en" sz="1600" spc="-1" strike="noStrike">
                          <a:solidFill>
                            <a:srgbClr val="20c8c8"/>
                          </a:solidFill>
                          <a:latin typeface="Lexend Deca"/>
                          <a:ea typeface="Lexend Deca"/>
                        </a:rPr>
                        <a:t>Jupiter</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algn="ctr">
                        <a:lnSpc>
                          <a:spcPct val="100000"/>
                        </a:lnSpc>
                        <a:buNone/>
                        <a:tabLst>
                          <a:tab algn="l" pos="0"/>
                        </a:tabLst>
                      </a:pPr>
                      <a:r>
                        <a:rPr b="0" lang="en" sz="1600" spc="-1" strike="noStrike">
                          <a:solidFill>
                            <a:srgbClr val="ffffff"/>
                          </a:solidFill>
                          <a:latin typeface="Assistant"/>
                          <a:ea typeface="Assistant"/>
                        </a:rPr>
                        <a:t>95.2</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algn="ctr">
                        <a:lnSpc>
                          <a:spcPct val="100000"/>
                        </a:lnSpc>
                        <a:buNone/>
                        <a:tabLst>
                          <a:tab algn="l" pos="0"/>
                        </a:tabLst>
                      </a:pPr>
                      <a:r>
                        <a:rPr b="0" lang="en" sz="1600" spc="-1" strike="noStrike">
                          <a:solidFill>
                            <a:srgbClr val="ffffff"/>
                          </a:solidFill>
                          <a:latin typeface="Assistant"/>
                          <a:ea typeface="Assistant"/>
                        </a:rPr>
                        <a:t>9.4</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c>
                  <a:txBody>
                    <a:bodyPr lIns="91080" rIns="91080" tIns="91080" bIns="91080" anchor="ctr">
                      <a:noAutofit/>
                    </a:bodyPr>
                    <a:p>
                      <a:pPr algn="ctr">
                        <a:lnSpc>
                          <a:spcPct val="100000"/>
                        </a:lnSpc>
                        <a:buNone/>
                        <a:tabLst>
                          <a:tab algn="l" pos="0"/>
                        </a:tabLst>
                      </a:pPr>
                      <a:r>
                        <a:rPr b="0" lang="en" sz="1600" spc="-1" strike="noStrike">
                          <a:solidFill>
                            <a:srgbClr val="ffffff"/>
                          </a:solidFill>
                          <a:latin typeface="Assistant"/>
                          <a:ea typeface="Assistant"/>
                        </a:rPr>
                        <a:t>1.16</a:t>
                      </a:r>
                      <a:endParaRPr b="0" lang="es-ES" sz="1600" spc="-1" strike="noStrike">
                        <a:latin typeface="Arial"/>
                      </a:endParaRPr>
                    </a:p>
                  </a:txBody>
                  <a:tcPr anchor="ctr" marL="91080" marR="91080">
                    <a:lnL w="9360">
                      <a:solidFill>
                        <a:srgbClr val="ffffff"/>
                      </a:solidFill>
                    </a:lnL>
                    <a:lnR w="9360">
                      <a:solidFill>
                        <a:srgbClr val="ffffff"/>
                      </a:solidFill>
                    </a:lnR>
                    <a:lnT w="9360">
                      <a:solidFill>
                        <a:srgbClr val="ffffff"/>
                      </a:solidFill>
                    </a:lnT>
                    <a:lnB w="9360">
                      <a:solidFill>
                        <a:srgbClr val="ffffff"/>
                      </a:solidFill>
                    </a:lnB>
                    <a:noFill/>
                  </a:tcPr>
                </a:tc>
              </a:tr>
            </a:tbl>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4" name="PlaceHolder 1"/>
          <p:cNvSpPr>
            <a:spLocks noGrp="1"/>
          </p:cNvSpPr>
          <p:nvPr>
            <p:ph type="title"/>
          </p:nvPr>
        </p:nvSpPr>
        <p:spPr>
          <a:xfrm>
            <a:off x="4249440" y="540000"/>
            <a:ext cx="4174200" cy="477360"/>
          </a:xfrm>
          <a:prstGeom prst="rect">
            <a:avLst/>
          </a:prstGeom>
          <a:noFill/>
          <a:ln w="0">
            <a:noFill/>
          </a:ln>
        </p:spPr>
        <p:txBody>
          <a:bodyPr lIns="0" rIns="0" tIns="0" bIns="0" anchor="t">
            <a:noAutofit/>
          </a:bodyPr>
          <a:p>
            <a:pPr algn="r">
              <a:lnSpc>
                <a:spcPct val="100000"/>
              </a:lnSpc>
              <a:buNone/>
              <a:tabLst>
                <a:tab algn="l" pos="0"/>
              </a:tabLst>
            </a:pPr>
            <a:r>
              <a:rPr b="1" lang="en" sz="3000" spc="-1" strike="noStrike">
                <a:solidFill>
                  <a:srgbClr val="ffffff"/>
                </a:solidFill>
                <a:latin typeface="Lexend Deca"/>
                <a:ea typeface="Lexend Deca"/>
              </a:rPr>
              <a:t>A Timeline Always </a:t>
            </a:r>
            <a:r>
              <a:rPr b="1" lang="en" sz="3000" spc="-1" strike="noStrike">
                <a:solidFill>
                  <a:srgbClr val="20c8c8"/>
                </a:solidFill>
                <a:latin typeface="Lexend Deca"/>
                <a:ea typeface="Lexend Deca"/>
              </a:rPr>
              <a:t>Works Well</a:t>
            </a:r>
            <a:endParaRPr b="0" lang="es-ES" sz="3000" spc="-1" strike="noStrike">
              <a:solidFill>
                <a:srgbClr val="000000"/>
              </a:solidFill>
              <a:latin typeface="Arial"/>
            </a:endParaRPr>
          </a:p>
        </p:txBody>
      </p:sp>
      <p:grpSp>
        <p:nvGrpSpPr>
          <p:cNvPr id="1315" name="Google Shape;410;p53"/>
          <p:cNvGrpSpPr/>
          <p:nvPr/>
        </p:nvGrpSpPr>
        <p:grpSpPr>
          <a:xfrm>
            <a:off x="720000" y="2118960"/>
            <a:ext cx="5957280" cy="1940760"/>
            <a:chOff x="720000" y="2118960"/>
            <a:chExt cx="5957280" cy="1940760"/>
          </a:xfrm>
        </p:grpSpPr>
        <p:grpSp>
          <p:nvGrpSpPr>
            <p:cNvPr id="1316" name="Google Shape;411;p53"/>
            <p:cNvGrpSpPr/>
            <p:nvPr/>
          </p:nvGrpSpPr>
          <p:grpSpPr>
            <a:xfrm>
              <a:off x="1443960" y="3116520"/>
              <a:ext cx="5233320" cy="360"/>
              <a:chOff x="1443960" y="3116520"/>
              <a:chExt cx="5233320" cy="360"/>
            </a:xfrm>
          </p:grpSpPr>
          <p:sp>
            <p:nvSpPr>
              <p:cNvPr id="1317" name="Google Shape;412;p53"/>
              <p:cNvSpPr/>
              <p:nvPr/>
            </p:nvSpPr>
            <p:spPr>
              <a:xfrm>
                <a:off x="4190040" y="3116520"/>
                <a:ext cx="660960" cy="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318" name="Google Shape;414;p53"/>
              <p:cNvSpPr/>
              <p:nvPr/>
            </p:nvSpPr>
            <p:spPr>
              <a:xfrm>
                <a:off x="2796480" y="3116520"/>
                <a:ext cx="660960" cy="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319" name="Google Shape;415;p53"/>
              <p:cNvSpPr/>
              <p:nvPr/>
            </p:nvSpPr>
            <p:spPr>
              <a:xfrm>
                <a:off x="1443960" y="3116520"/>
                <a:ext cx="660960" cy="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320" name="Google Shape;416;p53"/>
              <p:cNvSpPr/>
              <p:nvPr/>
            </p:nvSpPr>
            <p:spPr>
              <a:xfrm>
                <a:off x="5567760" y="3116520"/>
                <a:ext cx="1109520" cy="360"/>
              </a:xfrm>
              <a:custGeom>
                <a:avLst/>
                <a:gdLst/>
                <a:ahLst/>
                <a:rect l="l" t="t" r="r" b="b"/>
                <a:pathLst>
                  <a:path w="21600" h="21600">
                    <a:moveTo>
                      <a:pt x="0" y="0"/>
                    </a:moveTo>
                    <a:lnTo>
                      <a:pt x="21600" y="21600"/>
                    </a:lnTo>
                  </a:path>
                </a:pathLst>
              </a:custGeom>
              <a:noFill/>
              <a:ln w="28575">
                <a:solidFill>
                  <a:srgbClr val="ffffff"/>
                </a:solidFill>
                <a:round/>
                <a:tailEnd len="med" type="triangle" w="med"/>
              </a:ln>
            </p:spPr>
            <p:style>
              <a:lnRef idx="0"/>
              <a:fillRef idx="0"/>
              <a:effectRef idx="0"/>
              <a:fontRef idx="minor"/>
            </p:style>
          </p:sp>
        </p:grpSp>
        <p:sp>
          <p:nvSpPr>
            <p:cNvPr id="1321" name="Google Shape;417;p53"/>
            <p:cNvSpPr/>
            <p:nvPr/>
          </p:nvSpPr>
          <p:spPr>
            <a:xfrm rot="10800000">
              <a:off x="1086120" y="2118960"/>
              <a:ext cx="360" cy="65988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322" name="Google Shape;418;p53"/>
            <p:cNvSpPr/>
            <p:nvPr/>
          </p:nvSpPr>
          <p:spPr>
            <a:xfrm>
              <a:off x="720000" y="2790000"/>
              <a:ext cx="716040" cy="716040"/>
            </a:xfrm>
            <a:prstGeom prst="ellipse">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2000" spc="-1" strike="noStrike">
                  <a:solidFill>
                    <a:srgbClr val="ffffff"/>
                  </a:solidFill>
                  <a:latin typeface="Lexend Deca"/>
                  <a:ea typeface="Lexend Deca"/>
                </a:rPr>
                <a:t>1</a:t>
              </a:r>
              <a:endParaRPr b="0" lang="es-ES" sz="2000" spc="-1" strike="noStrike">
                <a:latin typeface="Arial"/>
              </a:endParaRPr>
            </a:p>
          </p:txBody>
        </p:sp>
        <p:sp>
          <p:nvSpPr>
            <p:cNvPr id="1323" name="Google Shape;419;p53"/>
            <p:cNvSpPr/>
            <p:nvPr/>
          </p:nvSpPr>
          <p:spPr>
            <a:xfrm>
              <a:off x="2097000" y="2817360"/>
              <a:ext cx="716040" cy="716040"/>
            </a:xfrm>
            <a:prstGeom prst="ellipse">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2000" spc="-1" strike="noStrike">
                  <a:solidFill>
                    <a:srgbClr val="ffffff"/>
                  </a:solidFill>
                  <a:latin typeface="Lexend Deca"/>
                  <a:ea typeface="Lexend Deca"/>
                </a:rPr>
                <a:t>2</a:t>
              </a:r>
              <a:endParaRPr b="0" lang="es-ES" sz="2000" spc="-1" strike="noStrike">
                <a:latin typeface="Arial"/>
              </a:endParaRPr>
            </a:p>
          </p:txBody>
        </p:sp>
        <p:sp>
          <p:nvSpPr>
            <p:cNvPr id="1324" name="Google Shape;420;p53"/>
            <p:cNvSpPr/>
            <p:nvPr/>
          </p:nvSpPr>
          <p:spPr>
            <a:xfrm rot="10800000">
              <a:off x="2466000" y="3545280"/>
              <a:ext cx="360" cy="51444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325" name="Google Shape;421;p53"/>
            <p:cNvSpPr/>
            <p:nvPr/>
          </p:nvSpPr>
          <p:spPr>
            <a:xfrm rot="10800000">
              <a:off x="3845520" y="2118960"/>
              <a:ext cx="360" cy="65988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326" name="Google Shape;422;p53"/>
            <p:cNvSpPr/>
            <p:nvPr/>
          </p:nvSpPr>
          <p:spPr>
            <a:xfrm>
              <a:off x="3474360" y="2790000"/>
              <a:ext cx="716040" cy="716040"/>
            </a:xfrm>
            <a:prstGeom prst="ellipse">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2000" spc="-1" strike="noStrike">
                  <a:solidFill>
                    <a:srgbClr val="ffffff"/>
                  </a:solidFill>
                  <a:latin typeface="Lexend Deca"/>
                  <a:ea typeface="Lexend Deca"/>
                </a:rPr>
                <a:t>3</a:t>
              </a:r>
              <a:endParaRPr b="0" lang="es-ES" sz="2000" spc="-1" strike="noStrike">
                <a:latin typeface="Arial"/>
              </a:endParaRPr>
            </a:p>
          </p:txBody>
        </p:sp>
        <p:sp>
          <p:nvSpPr>
            <p:cNvPr id="1327" name="Google Shape;413;p53"/>
            <p:cNvSpPr/>
            <p:nvPr/>
          </p:nvSpPr>
          <p:spPr>
            <a:xfrm>
              <a:off x="4851360" y="2758320"/>
              <a:ext cx="716040" cy="716040"/>
            </a:xfrm>
            <a:prstGeom prst="ellipse">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2000" spc="-1" strike="noStrike">
                  <a:solidFill>
                    <a:srgbClr val="ffffff"/>
                  </a:solidFill>
                  <a:latin typeface="Lexend Deca"/>
                  <a:ea typeface="Lexend Deca"/>
                </a:rPr>
                <a:t>4</a:t>
              </a:r>
              <a:endParaRPr b="0" lang="es-ES" sz="2000" spc="-1" strike="noStrike">
                <a:latin typeface="Arial"/>
              </a:endParaRPr>
            </a:p>
          </p:txBody>
        </p:sp>
        <p:sp>
          <p:nvSpPr>
            <p:cNvPr id="1328" name="Google Shape;423;p53"/>
            <p:cNvSpPr/>
            <p:nvPr/>
          </p:nvSpPr>
          <p:spPr>
            <a:xfrm rot="10800000">
              <a:off x="5209200" y="3475080"/>
              <a:ext cx="360" cy="58428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grpSp>
      <p:sp>
        <p:nvSpPr>
          <p:cNvPr id="1329" name="Google Shape;424;p53"/>
          <p:cNvSpPr/>
          <p:nvPr/>
        </p:nvSpPr>
        <p:spPr>
          <a:xfrm>
            <a:off x="857160" y="1738080"/>
            <a:ext cx="1098720" cy="371880"/>
          </a:xfrm>
          <a:prstGeom prst="roundRect">
            <a:avLst>
              <a:gd name="adj" fmla="val 50000"/>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1600" spc="-1" strike="noStrike">
                <a:solidFill>
                  <a:srgbClr val="20c8c8"/>
                </a:solidFill>
                <a:latin typeface="Lexend Deca"/>
                <a:ea typeface="Lexend Deca"/>
              </a:rPr>
              <a:t>Mercury</a:t>
            </a:r>
            <a:endParaRPr b="0" lang="es-ES" sz="1600" spc="-1" strike="noStrike">
              <a:latin typeface="Arial"/>
            </a:endParaRPr>
          </a:p>
        </p:txBody>
      </p:sp>
      <p:sp>
        <p:nvSpPr>
          <p:cNvPr id="1330" name="Google Shape;425;p53"/>
          <p:cNvSpPr/>
          <p:nvPr/>
        </p:nvSpPr>
        <p:spPr>
          <a:xfrm>
            <a:off x="3615840" y="1738080"/>
            <a:ext cx="1098720" cy="371880"/>
          </a:xfrm>
          <a:prstGeom prst="roundRect">
            <a:avLst>
              <a:gd name="adj" fmla="val 50000"/>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1600" spc="-1" strike="noStrike">
                <a:solidFill>
                  <a:srgbClr val="20c8c8"/>
                </a:solidFill>
                <a:latin typeface="Lexend Deca"/>
                <a:ea typeface="Lexend Deca"/>
              </a:rPr>
              <a:t>Jupiter</a:t>
            </a:r>
            <a:endParaRPr b="0" lang="es-ES" sz="1600" spc="-1" strike="noStrike">
              <a:latin typeface="Arial"/>
            </a:endParaRPr>
          </a:p>
        </p:txBody>
      </p:sp>
      <p:sp>
        <p:nvSpPr>
          <p:cNvPr id="1331" name="Google Shape;426;p53"/>
          <p:cNvSpPr/>
          <p:nvPr/>
        </p:nvSpPr>
        <p:spPr>
          <a:xfrm>
            <a:off x="2236320" y="4054320"/>
            <a:ext cx="1098720" cy="371880"/>
          </a:xfrm>
          <a:prstGeom prst="roundRect">
            <a:avLst>
              <a:gd name="adj" fmla="val 50000"/>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1600" spc="-1" strike="noStrike">
                <a:solidFill>
                  <a:srgbClr val="20c8c8"/>
                </a:solidFill>
                <a:latin typeface="Lexend Deca"/>
                <a:ea typeface="Lexend Deca"/>
              </a:rPr>
              <a:t>Saturn</a:t>
            </a:r>
            <a:endParaRPr b="0" lang="es-ES" sz="1600" spc="-1" strike="noStrike">
              <a:latin typeface="Arial"/>
            </a:endParaRPr>
          </a:p>
        </p:txBody>
      </p:sp>
      <p:sp>
        <p:nvSpPr>
          <p:cNvPr id="1332" name="Google Shape;427;p53"/>
          <p:cNvSpPr/>
          <p:nvPr/>
        </p:nvSpPr>
        <p:spPr>
          <a:xfrm>
            <a:off x="4995360" y="4054320"/>
            <a:ext cx="1098720" cy="371880"/>
          </a:xfrm>
          <a:prstGeom prst="roundRect">
            <a:avLst>
              <a:gd name="adj" fmla="val 50000"/>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1600" spc="-1" strike="noStrike">
                <a:solidFill>
                  <a:srgbClr val="20c8c8"/>
                </a:solidFill>
                <a:latin typeface="Lexend Deca"/>
                <a:ea typeface="Lexend Deca"/>
              </a:rPr>
              <a:t>Venus</a:t>
            </a:r>
            <a:endParaRPr b="0" lang="es-ES" sz="1600" spc="-1" strike="noStrike">
              <a:latin typeface="Arial"/>
            </a:endParaRPr>
          </a:p>
        </p:txBody>
      </p:sp>
      <p:sp>
        <p:nvSpPr>
          <p:cNvPr id="1333" name="Google Shape;428;p53"/>
          <p:cNvSpPr/>
          <p:nvPr/>
        </p:nvSpPr>
        <p:spPr>
          <a:xfrm>
            <a:off x="6802920" y="2704320"/>
            <a:ext cx="1620720" cy="81828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Neptune is the farthest planet from the Sun</a:t>
            </a:r>
            <a:endParaRPr b="0" lang="es-ES" sz="1600" spc="-1" strike="noStrike">
              <a:latin typeface="Arial"/>
            </a:endParaRPr>
          </a:p>
        </p:txBody>
      </p:sp>
      <p:sp>
        <p:nvSpPr>
          <p:cNvPr id="1334" name="Google Shape;429;p53"/>
          <p:cNvSpPr/>
          <p:nvPr/>
        </p:nvSpPr>
        <p:spPr>
          <a:xfrm>
            <a:off x="2152080" y="1738080"/>
            <a:ext cx="1267560" cy="818280"/>
          </a:xfrm>
          <a:prstGeom prst="rect">
            <a:avLst/>
          </a:prstGeom>
          <a:noFill/>
          <a:ln w="0">
            <a:noFill/>
          </a:ln>
        </p:spPr>
        <p:style>
          <a:lnRef idx="0"/>
          <a:fillRef idx="0"/>
          <a:effectRef idx="0"/>
          <a:fontRef idx="minor"/>
        </p:style>
        <p:txBody>
          <a:bodyPr lIns="0" rIns="0" tIns="0" bIns="0" anchor="t">
            <a:noAutofit/>
          </a:bodyPr>
          <a:p>
            <a:pPr>
              <a:lnSpc>
                <a:spcPct val="115000"/>
              </a:lnSpc>
              <a:spcAft>
                <a:spcPts val="1599"/>
              </a:spcAft>
              <a:buNone/>
              <a:tabLst>
                <a:tab algn="l" pos="0"/>
              </a:tabLst>
            </a:pPr>
            <a:r>
              <a:rPr b="0" lang="en" sz="1600" spc="-1" strike="noStrike">
                <a:solidFill>
                  <a:srgbClr val="ffffff"/>
                </a:solidFill>
                <a:latin typeface="Assistant"/>
                <a:ea typeface="Assistant"/>
              </a:rPr>
              <a:t>Saturn is the ringed one and a gas giant</a:t>
            </a:r>
            <a:endParaRPr b="0" lang="es-ES" sz="1600" spc="-1" strike="noStrike">
              <a:latin typeface="Arial"/>
            </a:endParaRPr>
          </a:p>
        </p:txBody>
      </p:sp>
      <p:sp>
        <p:nvSpPr>
          <p:cNvPr id="1335" name="Google Shape;430;p53"/>
          <p:cNvSpPr/>
          <p:nvPr/>
        </p:nvSpPr>
        <p:spPr>
          <a:xfrm>
            <a:off x="3531600" y="3624480"/>
            <a:ext cx="1267560" cy="818280"/>
          </a:xfrm>
          <a:prstGeom prst="rect">
            <a:avLst/>
          </a:prstGeom>
          <a:noFill/>
          <a:ln w="0">
            <a:noFill/>
          </a:ln>
        </p:spPr>
        <p:style>
          <a:lnRef idx="0"/>
          <a:fillRef idx="0"/>
          <a:effectRef idx="0"/>
          <a:fontRef idx="minor"/>
        </p:style>
        <p:txBody>
          <a:bodyPr lIns="0" rIns="0" tIns="0" bIns="0" anchor="t">
            <a:noAutofit/>
          </a:bodyPr>
          <a:p>
            <a:pPr>
              <a:lnSpc>
                <a:spcPct val="115000"/>
              </a:lnSpc>
              <a:spcAft>
                <a:spcPts val="1599"/>
              </a:spcAft>
              <a:buNone/>
              <a:tabLst>
                <a:tab algn="l" pos="0"/>
              </a:tabLst>
            </a:pPr>
            <a:r>
              <a:rPr b="0" lang="en" sz="1600" spc="-1" strike="noStrike">
                <a:solidFill>
                  <a:srgbClr val="ffffff"/>
                </a:solidFill>
                <a:latin typeface="Assistant"/>
                <a:ea typeface="Assistant"/>
              </a:rPr>
              <a:t>It’s the biggest planet in the Solar System</a:t>
            </a:r>
            <a:endParaRPr b="0" lang="es-ES" sz="1600" spc="-1" strike="noStrike">
              <a:latin typeface="Arial"/>
            </a:endParaRPr>
          </a:p>
        </p:txBody>
      </p:sp>
      <p:sp>
        <p:nvSpPr>
          <p:cNvPr id="1336" name="Google Shape;431;p53"/>
          <p:cNvSpPr/>
          <p:nvPr/>
        </p:nvSpPr>
        <p:spPr>
          <a:xfrm>
            <a:off x="4911120" y="1738080"/>
            <a:ext cx="1436040" cy="818280"/>
          </a:xfrm>
          <a:prstGeom prst="rect">
            <a:avLst/>
          </a:prstGeom>
          <a:noFill/>
          <a:ln w="0">
            <a:noFill/>
          </a:ln>
        </p:spPr>
        <p:style>
          <a:lnRef idx="0"/>
          <a:fillRef idx="0"/>
          <a:effectRef idx="0"/>
          <a:fontRef idx="minor"/>
        </p:style>
        <p:txBody>
          <a:bodyPr lIns="0" rIns="0" tIns="0" bIns="0" anchor="t">
            <a:noAutofit/>
          </a:bodyPr>
          <a:p>
            <a:pPr>
              <a:lnSpc>
                <a:spcPct val="115000"/>
              </a:lnSpc>
              <a:spcAft>
                <a:spcPts val="1599"/>
              </a:spcAft>
              <a:buNone/>
              <a:tabLst>
                <a:tab algn="l" pos="0"/>
              </a:tabLst>
            </a:pPr>
            <a:r>
              <a:rPr b="0" lang="en" sz="1600" spc="-1" strike="noStrike">
                <a:solidFill>
                  <a:srgbClr val="ffffff"/>
                </a:solidFill>
                <a:latin typeface="Assistant"/>
                <a:ea typeface="Assistant"/>
              </a:rPr>
              <a:t>Venus has a beautiful name, but is terribly hot</a:t>
            </a:r>
            <a:endParaRPr b="0" lang="es-ES" sz="1600" spc="-1" strike="noStrike">
              <a:latin typeface="Arial"/>
            </a:endParaRPr>
          </a:p>
        </p:txBody>
      </p:sp>
      <p:sp>
        <p:nvSpPr>
          <p:cNvPr id="1337" name="Google Shape;432;p53"/>
          <p:cNvSpPr/>
          <p:nvPr/>
        </p:nvSpPr>
        <p:spPr>
          <a:xfrm>
            <a:off x="772920" y="3624480"/>
            <a:ext cx="1267560" cy="818280"/>
          </a:xfrm>
          <a:prstGeom prst="rect">
            <a:avLst/>
          </a:prstGeom>
          <a:noFill/>
          <a:ln w="0">
            <a:noFill/>
          </a:ln>
        </p:spPr>
        <p:style>
          <a:lnRef idx="0"/>
          <a:fillRef idx="0"/>
          <a:effectRef idx="0"/>
          <a:fontRef idx="minor"/>
        </p:style>
        <p:txBody>
          <a:bodyPr lIns="0" rIns="0" tIns="0" bIns="0" anchor="t">
            <a:noAutofit/>
          </a:bodyPr>
          <a:p>
            <a:pPr>
              <a:lnSpc>
                <a:spcPct val="115000"/>
              </a:lnSpc>
              <a:spcAft>
                <a:spcPts val="1599"/>
              </a:spcAft>
              <a:buNone/>
              <a:tabLst>
                <a:tab algn="l" pos="0"/>
              </a:tabLst>
            </a:pPr>
            <a:r>
              <a:rPr b="0" lang="en" sz="1600" spc="-1" strike="noStrike">
                <a:solidFill>
                  <a:srgbClr val="ffffff"/>
                </a:solidFill>
                <a:latin typeface="Assistant"/>
                <a:ea typeface="Assistant"/>
              </a:rPr>
              <a:t>Mercury is the closest planet to the Sun</a:t>
            </a:r>
            <a:endParaRPr b="0" lang="es-ES"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PlaceHolder 1"/>
          <p:cNvSpPr>
            <a:spLocks noGrp="1"/>
          </p:cNvSpPr>
          <p:nvPr>
            <p:ph type="title"/>
          </p:nvPr>
        </p:nvSpPr>
        <p:spPr>
          <a:xfrm>
            <a:off x="720000" y="540000"/>
            <a:ext cx="770364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Contents of </a:t>
            </a:r>
            <a:r>
              <a:rPr b="1" lang="en" sz="3000" spc="-1" strike="noStrike">
                <a:solidFill>
                  <a:srgbClr val="20c8c8"/>
                </a:solidFill>
                <a:latin typeface="Lexend Deca"/>
                <a:ea typeface="Lexend Deca"/>
              </a:rPr>
              <a:t>This Template</a:t>
            </a:r>
            <a:endParaRPr b="0" lang="es-ES" sz="3000" spc="-1" strike="noStrike">
              <a:solidFill>
                <a:srgbClr val="000000"/>
              </a:solidFill>
              <a:latin typeface="Arial"/>
            </a:endParaRPr>
          </a:p>
        </p:txBody>
      </p:sp>
      <p:sp>
        <p:nvSpPr>
          <p:cNvPr id="1125" name="PlaceHolder 2"/>
          <p:cNvSpPr>
            <a:spLocks noGrp="1"/>
          </p:cNvSpPr>
          <p:nvPr>
            <p:ph type="title"/>
          </p:nvPr>
        </p:nvSpPr>
        <p:spPr>
          <a:xfrm>
            <a:off x="720000" y="1380240"/>
            <a:ext cx="7703640" cy="3222720"/>
          </a:xfrm>
          <a:prstGeom prst="rect">
            <a:avLst/>
          </a:prstGeom>
          <a:noFill/>
          <a:ln w="0">
            <a:noFill/>
          </a:ln>
        </p:spPr>
        <p:txBody>
          <a:bodyPr lIns="0" rIns="0" tIns="0" bIns="0" anchor="t">
            <a:noAutofit/>
          </a:bodyPr>
          <a:p>
            <a:pPr>
              <a:lnSpc>
                <a:spcPct val="100000"/>
              </a:lnSpc>
              <a:buNone/>
              <a:tabLst>
                <a:tab algn="l" pos="0"/>
              </a:tabLst>
            </a:pPr>
            <a:r>
              <a:rPr b="0" lang="en" sz="1200" spc="-1" strike="noStrike">
                <a:solidFill>
                  <a:srgbClr val="ffffff"/>
                </a:solidFill>
                <a:latin typeface="Assistant"/>
                <a:ea typeface="Assistant"/>
              </a:rPr>
              <a:t>Here’s what you’ll find in this </a:t>
            </a:r>
            <a:r>
              <a:rPr b="1" lang="en" sz="1200" spc="-1" strike="noStrike" u="sng">
                <a:solidFill>
                  <a:srgbClr val="20c8c8"/>
                </a:solidFill>
                <a:uFillTx/>
                <a:latin typeface="Assistant"/>
                <a:ea typeface="Assistant"/>
                <a:hlinkClick r:id="rId1"/>
              </a:rPr>
              <a:t>Slidesgo</a:t>
            </a:r>
            <a:r>
              <a:rPr b="1" lang="en" sz="1200" spc="-1" strike="noStrike">
                <a:solidFill>
                  <a:srgbClr val="20c8c8"/>
                </a:solidFill>
                <a:latin typeface="Assistant"/>
                <a:ea typeface="Assistant"/>
              </a:rPr>
              <a:t> </a:t>
            </a:r>
            <a:r>
              <a:rPr b="0" lang="en" sz="1200" spc="-1" strike="noStrike">
                <a:solidFill>
                  <a:srgbClr val="ffffff"/>
                </a:solidFill>
                <a:latin typeface="Assistant"/>
                <a:ea typeface="Assistant"/>
              </a:rPr>
              <a:t>template: </a:t>
            </a:r>
            <a:endParaRPr b="0" lang="es-ES" sz="1200" spc="-1" strike="noStrike">
              <a:solidFill>
                <a:srgbClr val="000000"/>
              </a:solidFill>
              <a:latin typeface="Arial"/>
            </a:endParaRPr>
          </a:p>
          <a:p>
            <a:pPr>
              <a:lnSpc>
                <a:spcPct val="100000"/>
              </a:lnSpc>
              <a:buNone/>
              <a:tabLst>
                <a:tab algn="l" pos="0"/>
              </a:tabLst>
            </a:pPr>
            <a:endParaRPr b="0" lang="es-ES" sz="1200" spc="-1" strike="noStrike">
              <a:solidFill>
                <a:srgbClr val="000000"/>
              </a:solidFill>
              <a:latin typeface="Arial"/>
            </a:endParaRPr>
          </a:p>
          <a:p>
            <a:pPr marL="457200" indent="-304920">
              <a:lnSpc>
                <a:spcPct val="100000"/>
              </a:lnSpc>
              <a:buClr>
                <a:srgbClr val="20c8c8"/>
              </a:buClr>
              <a:buFont typeface="Lexend Deca"/>
              <a:buChar char="●"/>
              <a:tabLst>
                <a:tab algn="l" pos="0"/>
              </a:tabLst>
            </a:pPr>
            <a:r>
              <a:rPr b="0" lang="en" sz="1200" spc="-1" strike="noStrike">
                <a:solidFill>
                  <a:srgbClr val="ffffff"/>
                </a:solidFill>
                <a:latin typeface="Assistant"/>
                <a:ea typeface="Assistant"/>
              </a:rPr>
              <a:t>A slide structure based on a multi-purpose presentation, which you can easily adapt to your needs. For more info on how to edit the template, please visit </a:t>
            </a:r>
            <a:r>
              <a:rPr b="1" lang="en" sz="1200" spc="-1" strike="noStrike" u="sng">
                <a:solidFill>
                  <a:srgbClr val="20c8c8"/>
                </a:solidFill>
                <a:uFillTx/>
                <a:latin typeface="Assistant"/>
                <a:ea typeface="Assistant"/>
                <a:hlinkClick r:id="rId2"/>
              </a:rPr>
              <a:t>Slidesgo School</a:t>
            </a:r>
            <a:r>
              <a:rPr b="1" lang="en" sz="1200" spc="-1" strike="noStrike">
                <a:solidFill>
                  <a:srgbClr val="20c8c8"/>
                </a:solidFill>
                <a:latin typeface="Assistant"/>
                <a:ea typeface="Assistant"/>
              </a:rPr>
              <a:t> </a:t>
            </a:r>
            <a:r>
              <a:rPr b="0" lang="en" sz="1200" spc="-1" strike="noStrike">
                <a:solidFill>
                  <a:srgbClr val="ffffff"/>
                </a:solidFill>
                <a:latin typeface="Assistant"/>
                <a:ea typeface="Assistant"/>
              </a:rPr>
              <a:t>or read our </a:t>
            </a:r>
            <a:r>
              <a:rPr b="1" lang="en" sz="1200" spc="-1" strike="noStrike" u="sng">
                <a:solidFill>
                  <a:srgbClr val="20c8c8"/>
                </a:solidFill>
                <a:uFillTx/>
                <a:latin typeface="Assistant"/>
                <a:ea typeface="Assistant"/>
                <a:hlinkClick r:id="rId3"/>
              </a:rPr>
              <a:t>FAQs</a:t>
            </a:r>
            <a:r>
              <a:rPr b="0" lang="en" sz="1200" spc="-1" strike="noStrike">
                <a:solidFill>
                  <a:srgbClr val="ffffff"/>
                </a:solidFill>
                <a:latin typeface="Assistant"/>
                <a:ea typeface="Assistant"/>
              </a:rPr>
              <a:t>.</a:t>
            </a:r>
            <a:endParaRPr b="0" lang="es-ES" sz="1200" spc="-1" strike="noStrike">
              <a:solidFill>
                <a:srgbClr val="000000"/>
              </a:solidFill>
              <a:latin typeface="Arial"/>
            </a:endParaRPr>
          </a:p>
          <a:p>
            <a:pPr marL="457200" indent="-304920">
              <a:lnSpc>
                <a:spcPct val="100000"/>
              </a:lnSpc>
              <a:buClr>
                <a:srgbClr val="20c8c8"/>
              </a:buClr>
              <a:buFont typeface="Lexend Deca"/>
              <a:buChar char="●"/>
              <a:tabLst>
                <a:tab algn="l" pos="0"/>
              </a:tabLst>
            </a:pPr>
            <a:r>
              <a:rPr b="0" lang="en" sz="1200" spc="-1" strike="noStrike">
                <a:solidFill>
                  <a:srgbClr val="ffffff"/>
                </a:solidFill>
                <a:latin typeface="Assistant"/>
                <a:ea typeface="Assistant"/>
              </a:rPr>
              <a:t>An assortment of illustrations that are suitable for use in the presentation can be found in the </a:t>
            </a:r>
            <a:r>
              <a:rPr b="1" lang="en" sz="1200" spc="-1" strike="noStrike" u="sng">
                <a:solidFill>
                  <a:srgbClr val="20c8c8"/>
                </a:solidFill>
                <a:uFillTx/>
                <a:latin typeface="Assistant"/>
                <a:ea typeface="Assistant"/>
                <a:hlinkClick r:id="rId4"/>
              </a:rPr>
              <a:t>alternative resources </a:t>
            </a:r>
            <a:r>
              <a:rPr b="0" lang="en" sz="1200" spc="-1" strike="noStrike">
                <a:solidFill>
                  <a:srgbClr val="ffffff"/>
                </a:solidFill>
                <a:latin typeface="Assistant"/>
                <a:ea typeface="Assistant"/>
              </a:rPr>
              <a:t>slide.</a:t>
            </a:r>
            <a:endParaRPr b="0" lang="es-ES" sz="1200" spc="-1" strike="noStrike">
              <a:solidFill>
                <a:srgbClr val="000000"/>
              </a:solidFill>
              <a:latin typeface="Arial"/>
            </a:endParaRPr>
          </a:p>
          <a:p>
            <a:pPr marL="457200" indent="-304920">
              <a:lnSpc>
                <a:spcPct val="100000"/>
              </a:lnSpc>
              <a:buClr>
                <a:srgbClr val="20c8c8"/>
              </a:buClr>
              <a:buFont typeface="Lexend Deca"/>
              <a:buChar char="●"/>
              <a:tabLst>
                <a:tab algn="l" pos="0"/>
              </a:tabLst>
            </a:pPr>
            <a:r>
              <a:rPr b="0" lang="en" sz="1200" spc="-1" strike="noStrike">
                <a:solidFill>
                  <a:srgbClr val="ffffff"/>
                </a:solidFill>
                <a:latin typeface="Assistant"/>
                <a:ea typeface="Assistant"/>
              </a:rPr>
              <a:t>A </a:t>
            </a:r>
            <a:r>
              <a:rPr b="1" lang="en" sz="1200" spc="-1" strike="noStrike" u="sng">
                <a:solidFill>
                  <a:srgbClr val="20c8c8"/>
                </a:solidFill>
                <a:uFillTx/>
                <a:latin typeface="Assistant"/>
                <a:ea typeface="Assistant"/>
                <a:hlinkClick r:id="rId5"/>
              </a:rPr>
              <a:t>thanks </a:t>
            </a:r>
            <a:r>
              <a:rPr b="0" lang="en" sz="1200" spc="-1" strike="noStrike">
                <a:solidFill>
                  <a:srgbClr val="ffffff"/>
                </a:solidFill>
                <a:latin typeface="Assistant"/>
                <a:ea typeface="Assistant"/>
              </a:rPr>
              <a:t>slide, which you must keep so that proper credits for our design are given.</a:t>
            </a:r>
            <a:endParaRPr b="0" lang="es-ES" sz="1200" spc="-1" strike="noStrike">
              <a:solidFill>
                <a:srgbClr val="000000"/>
              </a:solidFill>
              <a:latin typeface="Arial"/>
            </a:endParaRPr>
          </a:p>
          <a:p>
            <a:pPr marL="457200" indent="-304920">
              <a:lnSpc>
                <a:spcPct val="100000"/>
              </a:lnSpc>
              <a:buClr>
                <a:srgbClr val="20c8c8"/>
              </a:buClr>
              <a:buFont typeface="Lexend Deca"/>
              <a:buChar char="●"/>
              <a:tabLst>
                <a:tab algn="l" pos="0"/>
              </a:tabLst>
            </a:pPr>
            <a:r>
              <a:rPr b="0" lang="en" sz="1200" spc="-1" strike="noStrike">
                <a:solidFill>
                  <a:srgbClr val="ffffff"/>
                </a:solidFill>
                <a:latin typeface="Assistant"/>
                <a:ea typeface="Assistant"/>
              </a:rPr>
              <a:t>A </a:t>
            </a:r>
            <a:r>
              <a:rPr b="1" lang="en" sz="1200" spc="-1" strike="noStrike" u="sng">
                <a:solidFill>
                  <a:srgbClr val="20c8c8"/>
                </a:solidFill>
                <a:uFillTx/>
                <a:latin typeface="Assistant"/>
                <a:ea typeface="Assistant"/>
                <a:hlinkClick r:id="rId6"/>
              </a:rPr>
              <a:t>resources </a:t>
            </a:r>
            <a:r>
              <a:rPr b="0" lang="en" sz="1200" spc="-1" strike="noStrike">
                <a:solidFill>
                  <a:srgbClr val="ffffff"/>
                </a:solidFill>
                <a:latin typeface="Assistant"/>
                <a:ea typeface="Assistant"/>
              </a:rPr>
              <a:t>slide, where you’ll find links to all the elements used in the template.</a:t>
            </a:r>
            <a:endParaRPr b="0" lang="es-ES" sz="1200" spc="-1" strike="noStrike">
              <a:solidFill>
                <a:srgbClr val="000000"/>
              </a:solidFill>
              <a:latin typeface="Arial"/>
            </a:endParaRPr>
          </a:p>
          <a:p>
            <a:pPr marL="457200" indent="-304920">
              <a:lnSpc>
                <a:spcPct val="100000"/>
              </a:lnSpc>
              <a:buClr>
                <a:srgbClr val="20c8c8"/>
              </a:buClr>
              <a:buFont typeface="Source Sans Pro"/>
              <a:buChar char="●"/>
              <a:tabLst>
                <a:tab algn="l" pos="0"/>
              </a:tabLst>
            </a:pPr>
            <a:r>
              <a:rPr b="1" lang="en" sz="1200" spc="-1" strike="noStrike" u="sng">
                <a:solidFill>
                  <a:srgbClr val="20c8c8"/>
                </a:solidFill>
                <a:uFillTx/>
                <a:latin typeface="Assistant"/>
                <a:ea typeface="Assistant"/>
                <a:hlinkClick r:id="rId7"/>
              </a:rPr>
              <a:t>Instructions for use</a:t>
            </a:r>
            <a:r>
              <a:rPr b="0" lang="en" sz="1200" spc="-1" strike="noStrike">
                <a:solidFill>
                  <a:srgbClr val="ffffff"/>
                </a:solidFill>
                <a:latin typeface="Assistant"/>
                <a:ea typeface="Assistant"/>
              </a:rPr>
              <a:t>.</a:t>
            </a:r>
            <a:endParaRPr b="0" lang="es-ES" sz="1200" spc="-1" strike="noStrike">
              <a:solidFill>
                <a:srgbClr val="000000"/>
              </a:solidFill>
              <a:latin typeface="Arial"/>
            </a:endParaRPr>
          </a:p>
          <a:p>
            <a:pPr marL="457200" indent="-304920">
              <a:lnSpc>
                <a:spcPct val="100000"/>
              </a:lnSpc>
              <a:buClr>
                <a:srgbClr val="20c8c8"/>
              </a:buClr>
              <a:buFont typeface="Poppins"/>
              <a:buChar char="●"/>
              <a:tabLst>
                <a:tab algn="l" pos="0"/>
              </a:tabLst>
            </a:pPr>
            <a:r>
              <a:rPr b="0" lang="en" sz="1200" spc="-1" strike="noStrike">
                <a:solidFill>
                  <a:srgbClr val="ffffff"/>
                </a:solidFill>
                <a:latin typeface="Assistant"/>
                <a:ea typeface="Assistant"/>
              </a:rPr>
              <a:t>Final slides with: </a:t>
            </a:r>
            <a:endParaRPr b="0" lang="es-ES" sz="1200" spc="-1" strike="noStrike">
              <a:solidFill>
                <a:srgbClr val="000000"/>
              </a:solidFill>
              <a:latin typeface="Arial"/>
            </a:endParaRPr>
          </a:p>
          <a:p>
            <a:pPr marL="914400" indent="-304920">
              <a:lnSpc>
                <a:spcPct val="100000"/>
              </a:lnSpc>
              <a:buClr>
                <a:srgbClr val="20c8c8"/>
              </a:buClr>
              <a:buFont typeface="Lexend Deca"/>
              <a:buChar char="●"/>
              <a:tabLst>
                <a:tab algn="l" pos="0"/>
              </a:tabLst>
            </a:pPr>
            <a:r>
              <a:rPr b="0" lang="en" sz="1200" spc="-1" strike="noStrike">
                <a:solidFill>
                  <a:srgbClr val="ffffff"/>
                </a:solidFill>
                <a:latin typeface="Assistant"/>
                <a:ea typeface="Assistant"/>
              </a:rPr>
              <a:t>The</a:t>
            </a:r>
            <a:r>
              <a:rPr b="0" lang="en" sz="1200" spc="-1" strike="noStrike" u="sng">
                <a:solidFill>
                  <a:srgbClr val="ffffff"/>
                </a:solidFill>
                <a:uFillTx/>
                <a:latin typeface="Assistant"/>
                <a:ea typeface="Assistant"/>
                <a:hlinkClick r:id="rId8"/>
              </a:rPr>
              <a:t> </a:t>
            </a:r>
            <a:r>
              <a:rPr b="1" lang="en" sz="1200" spc="-1" strike="noStrike" u="sng">
                <a:solidFill>
                  <a:srgbClr val="20c8c8"/>
                </a:solidFill>
                <a:uFillTx/>
                <a:latin typeface="Assistant"/>
                <a:ea typeface="Assistant"/>
                <a:hlinkClick r:id="rId9"/>
              </a:rPr>
              <a:t>fonts and colors</a:t>
            </a:r>
            <a:r>
              <a:rPr b="0" lang="en" sz="1200" spc="-1" strike="noStrike">
                <a:solidFill>
                  <a:srgbClr val="ffffff"/>
                </a:solidFill>
                <a:latin typeface="Assistant"/>
                <a:ea typeface="Assistant"/>
              </a:rPr>
              <a:t> used in the template.</a:t>
            </a:r>
            <a:endParaRPr b="0" lang="es-ES" sz="1200" spc="-1" strike="noStrike">
              <a:solidFill>
                <a:srgbClr val="000000"/>
              </a:solidFill>
              <a:latin typeface="Arial"/>
            </a:endParaRPr>
          </a:p>
          <a:p>
            <a:pPr marL="914400" indent="-304920">
              <a:lnSpc>
                <a:spcPct val="100000"/>
              </a:lnSpc>
              <a:buClr>
                <a:srgbClr val="20c8c8"/>
              </a:buClr>
              <a:buFont typeface="Lexend Deca"/>
              <a:buChar char="●"/>
              <a:tabLst>
                <a:tab algn="l" pos="0"/>
              </a:tabLst>
            </a:pPr>
            <a:r>
              <a:rPr b="0" lang="en" sz="1200" spc="-1" strike="noStrike">
                <a:solidFill>
                  <a:srgbClr val="ffffff"/>
                </a:solidFill>
                <a:latin typeface="Assistant"/>
                <a:ea typeface="Assistant"/>
              </a:rPr>
              <a:t>A selection of </a:t>
            </a:r>
            <a:r>
              <a:rPr b="1" lang="en" sz="1200" spc="-1" strike="noStrike" u="sng">
                <a:solidFill>
                  <a:srgbClr val="20c8c8"/>
                </a:solidFill>
                <a:uFillTx/>
                <a:latin typeface="Assistant"/>
                <a:ea typeface="Assistant"/>
                <a:hlinkClick r:id="rId10"/>
              </a:rPr>
              <a:t>illustrations</a:t>
            </a:r>
            <a:r>
              <a:rPr b="0" lang="en" sz="1200" spc="-1" strike="noStrike">
                <a:solidFill>
                  <a:srgbClr val="ffffff"/>
                </a:solidFill>
                <a:latin typeface="Assistant"/>
                <a:ea typeface="Assistant"/>
              </a:rPr>
              <a:t>. You can also customize and animate them as you wish with the online editor. Visit</a:t>
            </a:r>
            <a:r>
              <a:rPr b="0" lang="en" sz="1200" spc="-1" strike="noStrike">
                <a:solidFill>
                  <a:srgbClr val="20c8c8"/>
                </a:solidFill>
                <a:latin typeface="Assistant"/>
                <a:ea typeface="Assistant"/>
              </a:rPr>
              <a:t> </a:t>
            </a:r>
            <a:r>
              <a:rPr b="1" lang="en" sz="1200" spc="-1" strike="noStrike" u="sng">
                <a:solidFill>
                  <a:srgbClr val="20c8c8"/>
                </a:solidFill>
                <a:uFillTx/>
                <a:latin typeface="Assistant"/>
                <a:ea typeface="Assistant"/>
                <a:hlinkClick r:id="rId11"/>
              </a:rPr>
              <a:t>Stories by Freepik</a:t>
            </a:r>
            <a:r>
              <a:rPr b="0" lang="en" sz="1200" spc="-1" strike="noStrike">
                <a:solidFill>
                  <a:srgbClr val="ffffff"/>
                </a:solidFill>
                <a:latin typeface="Assistant"/>
                <a:ea typeface="Assistant"/>
              </a:rPr>
              <a:t> to find more. </a:t>
            </a:r>
            <a:endParaRPr b="0" lang="es-ES" sz="1200" spc="-1" strike="noStrike">
              <a:solidFill>
                <a:srgbClr val="000000"/>
              </a:solidFill>
              <a:latin typeface="Arial"/>
            </a:endParaRPr>
          </a:p>
          <a:p>
            <a:pPr marL="914400" indent="-304920">
              <a:lnSpc>
                <a:spcPct val="100000"/>
              </a:lnSpc>
              <a:buClr>
                <a:srgbClr val="20c8c8"/>
              </a:buClr>
              <a:buFont typeface="Lexend Deca"/>
              <a:buChar char="●"/>
              <a:tabLst>
                <a:tab algn="l" pos="0"/>
              </a:tabLst>
            </a:pPr>
            <a:r>
              <a:rPr b="0" lang="en" sz="1200" spc="-1" strike="noStrike">
                <a:solidFill>
                  <a:srgbClr val="ffffff"/>
                </a:solidFill>
                <a:latin typeface="Assistant"/>
                <a:ea typeface="Assistant"/>
              </a:rPr>
              <a:t>More</a:t>
            </a:r>
            <a:r>
              <a:rPr b="0" lang="en" sz="1200" spc="-1" strike="noStrike" u="sng">
                <a:solidFill>
                  <a:srgbClr val="ffffff"/>
                </a:solidFill>
                <a:uFillTx/>
                <a:latin typeface="Assistant"/>
                <a:ea typeface="Assistant"/>
                <a:hlinkClick r:id="rId12"/>
              </a:rPr>
              <a:t> </a:t>
            </a:r>
            <a:r>
              <a:rPr b="1" lang="en" sz="1200" spc="-1" strike="noStrike" u="sng">
                <a:solidFill>
                  <a:srgbClr val="20c8c8"/>
                </a:solidFill>
                <a:uFillTx/>
                <a:latin typeface="Assistant"/>
                <a:ea typeface="Assistant"/>
                <a:hlinkClick r:id="rId13"/>
              </a:rPr>
              <a:t>infographic resources</a:t>
            </a:r>
            <a:r>
              <a:rPr b="0" lang="en" sz="1200" spc="-1" strike="noStrike">
                <a:solidFill>
                  <a:srgbClr val="ffffff"/>
                </a:solidFill>
                <a:latin typeface="Assistant"/>
                <a:ea typeface="Assistant"/>
              </a:rPr>
              <a:t>, whose size and color can be edited. </a:t>
            </a:r>
            <a:endParaRPr b="0" lang="es-ES" sz="1200" spc="-1" strike="noStrike">
              <a:solidFill>
                <a:srgbClr val="000000"/>
              </a:solidFill>
              <a:latin typeface="Arial"/>
            </a:endParaRPr>
          </a:p>
          <a:p>
            <a:pPr marL="914400" indent="-304920">
              <a:lnSpc>
                <a:spcPct val="100000"/>
              </a:lnSpc>
              <a:buClr>
                <a:srgbClr val="20c8c8"/>
              </a:buClr>
              <a:buFont typeface="Lexend Deca"/>
              <a:buChar char="●"/>
              <a:tabLst>
                <a:tab algn="l" pos="0"/>
              </a:tabLst>
            </a:pPr>
            <a:r>
              <a:rPr b="0" lang="en" sz="1200" spc="-1" strike="noStrike">
                <a:solidFill>
                  <a:srgbClr val="ffffff"/>
                </a:solidFill>
                <a:latin typeface="Assistant"/>
                <a:ea typeface="Assistant"/>
              </a:rPr>
              <a:t>Sets of </a:t>
            </a:r>
            <a:r>
              <a:rPr b="1" lang="en" sz="1200" spc="-1" strike="noStrike" u="sng">
                <a:solidFill>
                  <a:srgbClr val="20c8c8"/>
                </a:solidFill>
                <a:uFillTx/>
                <a:latin typeface="Assistant"/>
                <a:ea typeface="Assistant"/>
                <a:hlinkClick r:id="rId14"/>
              </a:rPr>
              <a:t>customizable icons</a:t>
            </a:r>
            <a:r>
              <a:rPr b="0" lang="en" sz="1200" spc="-1" strike="noStrike">
                <a:solidFill>
                  <a:srgbClr val="ffffff"/>
                </a:solidFill>
                <a:latin typeface="Assistant"/>
                <a:ea typeface="Assistant"/>
              </a:rPr>
              <a:t> of the following themes: general, business, avatar, creative process, education, help &amp; support, medical, nature, performing arts, SEO &amp; marketing, and teamwork.</a:t>
            </a:r>
            <a:endParaRPr b="0" lang="es-ES" sz="1200" spc="-1" strike="noStrike">
              <a:solidFill>
                <a:srgbClr val="000000"/>
              </a:solidFill>
              <a:latin typeface="Arial"/>
            </a:endParaRPr>
          </a:p>
          <a:p>
            <a:pPr marL="1371600">
              <a:lnSpc>
                <a:spcPct val="100000"/>
              </a:lnSpc>
              <a:buNone/>
              <a:tabLst>
                <a:tab algn="l" pos="0"/>
              </a:tabLst>
            </a:pPr>
            <a:endParaRPr b="0" lang="es-ES" sz="1200" spc="-1" strike="noStrike">
              <a:solidFill>
                <a:srgbClr val="000000"/>
              </a:solidFill>
              <a:latin typeface="Arial"/>
            </a:endParaRPr>
          </a:p>
          <a:p>
            <a:pPr>
              <a:lnSpc>
                <a:spcPct val="100000"/>
              </a:lnSpc>
              <a:buNone/>
              <a:tabLst>
                <a:tab algn="l" pos="0"/>
              </a:tabLst>
            </a:pPr>
            <a:r>
              <a:rPr b="0" lang="en" sz="1200" spc="-1" strike="noStrike">
                <a:solidFill>
                  <a:srgbClr val="ffffff"/>
                </a:solidFill>
                <a:latin typeface="Assistant"/>
                <a:ea typeface="Assistant"/>
              </a:rPr>
              <a:t>You can delete this slide when you’re done editing the presentation.</a:t>
            </a:r>
            <a:endParaRPr b="0" lang="es-E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8" name="PlaceHolder 1"/>
          <p:cNvSpPr>
            <a:spLocks noGrp="1"/>
          </p:cNvSpPr>
          <p:nvPr>
            <p:ph type="title"/>
          </p:nvPr>
        </p:nvSpPr>
        <p:spPr>
          <a:xfrm>
            <a:off x="720000" y="540000"/>
            <a:ext cx="385164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This Is </a:t>
            </a:r>
            <a:r>
              <a:rPr b="1" lang="en" sz="3000" spc="-1" strike="noStrike">
                <a:solidFill>
                  <a:srgbClr val="20c8c8"/>
                </a:solidFill>
                <a:latin typeface="Lexend Deca"/>
                <a:ea typeface="Lexend Deca"/>
              </a:rPr>
              <a:t>a Map</a:t>
            </a:r>
            <a:endParaRPr b="0" lang="es-ES" sz="3000" spc="-1" strike="noStrike">
              <a:solidFill>
                <a:srgbClr val="000000"/>
              </a:solidFill>
              <a:latin typeface="Arial"/>
            </a:endParaRPr>
          </a:p>
        </p:txBody>
      </p:sp>
      <p:sp>
        <p:nvSpPr>
          <p:cNvPr id="1339" name="Google Shape;438;p54"/>
          <p:cNvSpPr/>
          <p:nvPr/>
        </p:nvSpPr>
        <p:spPr>
          <a:xfrm>
            <a:off x="4581720" y="3504240"/>
            <a:ext cx="1530000" cy="3535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900" spc="-1" strike="noStrike">
                <a:solidFill>
                  <a:srgbClr val="20c8c8"/>
                </a:solidFill>
                <a:latin typeface="Lexend Deca"/>
                <a:ea typeface="Lexend Deca"/>
              </a:rPr>
              <a:t>Jupiter</a:t>
            </a:r>
            <a:endParaRPr b="0" lang="es-ES" sz="1900" spc="-1" strike="noStrike">
              <a:latin typeface="Arial"/>
            </a:endParaRPr>
          </a:p>
        </p:txBody>
      </p:sp>
      <p:sp>
        <p:nvSpPr>
          <p:cNvPr id="1340" name="Google Shape;439;p54"/>
          <p:cNvSpPr/>
          <p:nvPr/>
        </p:nvSpPr>
        <p:spPr>
          <a:xfrm>
            <a:off x="6560280" y="3504240"/>
            <a:ext cx="1530000" cy="3535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900" spc="-1" strike="noStrike">
                <a:solidFill>
                  <a:srgbClr val="20c8c8"/>
                </a:solidFill>
                <a:latin typeface="Lexend Deca"/>
                <a:ea typeface="Lexend Deca"/>
              </a:rPr>
              <a:t>Saturn</a:t>
            </a:r>
            <a:endParaRPr b="0" lang="es-ES" sz="1900" spc="-1" strike="noStrike">
              <a:latin typeface="Arial"/>
            </a:endParaRPr>
          </a:p>
        </p:txBody>
      </p:sp>
      <p:sp>
        <p:nvSpPr>
          <p:cNvPr id="1341" name="Google Shape;440;p54"/>
          <p:cNvSpPr/>
          <p:nvPr/>
        </p:nvSpPr>
        <p:spPr>
          <a:xfrm>
            <a:off x="4419720" y="3902040"/>
            <a:ext cx="1854360" cy="7009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It’s the biggest planet in the Solar System</a:t>
            </a:r>
            <a:endParaRPr b="0" lang="es-ES" sz="1600" spc="-1" strike="noStrike">
              <a:latin typeface="Arial"/>
            </a:endParaRPr>
          </a:p>
        </p:txBody>
      </p:sp>
      <p:sp>
        <p:nvSpPr>
          <p:cNvPr id="1342" name="Google Shape;441;p54"/>
          <p:cNvSpPr/>
          <p:nvPr/>
        </p:nvSpPr>
        <p:spPr>
          <a:xfrm>
            <a:off x="6398280" y="3902040"/>
            <a:ext cx="1854360" cy="7009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Saturn is the ringed one and a gas giant</a:t>
            </a:r>
            <a:endParaRPr b="0" lang="es-ES" sz="1600" spc="-1" strike="noStrike">
              <a:latin typeface="Arial"/>
            </a:endParaRPr>
          </a:p>
        </p:txBody>
      </p:sp>
      <p:sp>
        <p:nvSpPr>
          <p:cNvPr id="1343" name="Google Shape;442;p54"/>
          <p:cNvSpPr/>
          <p:nvPr/>
        </p:nvSpPr>
        <p:spPr>
          <a:xfrm>
            <a:off x="4581720" y="1776240"/>
            <a:ext cx="1530000" cy="3535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900" spc="-1" strike="noStrike">
                <a:solidFill>
                  <a:srgbClr val="20c8c8"/>
                </a:solidFill>
                <a:latin typeface="Lexend Deca"/>
                <a:ea typeface="Lexend Deca"/>
              </a:rPr>
              <a:t>Mercury</a:t>
            </a:r>
            <a:endParaRPr b="0" lang="es-ES" sz="1900" spc="-1" strike="noStrike">
              <a:latin typeface="Arial"/>
            </a:endParaRPr>
          </a:p>
        </p:txBody>
      </p:sp>
      <p:sp>
        <p:nvSpPr>
          <p:cNvPr id="1344" name="Google Shape;443;p54"/>
          <p:cNvSpPr/>
          <p:nvPr/>
        </p:nvSpPr>
        <p:spPr>
          <a:xfrm>
            <a:off x="6560280" y="1776240"/>
            <a:ext cx="1530000" cy="3535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900" spc="-1" strike="noStrike">
                <a:solidFill>
                  <a:srgbClr val="20c8c8"/>
                </a:solidFill>
                <a:latin typeface="Lexend Deca"/>
                <a:ea typeface="Lexend Deca"/>
              </a:rPr>
              <a:t>Venus</a:t>
            </a:r>
            <a:endParaRPr b="0" lang="es-ES" sz="1900" spc="-1" strike="noStrike">
              <a:latin typeface="Arial"/>
            </a:endParaRPr>
          </a:p>
        </p:txBody>
      </p:sp>
      <p:sp>
        <p:nvSpPr>
          <p:cNvPr id="1345" name="Google Shape;444;p54"/>
          <p:cNvSpPr/>
          <p:nvPr/>
        </p:nvSpPr>
        <p:spPr>
          <a:xfrm>
            <a:off x="4419720" y="2174040"/>
            <a:ext cx="1854360" cy="7009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Mercury is the closest planet to the Sun</a:t>
            </a:r>
            <a:endParaRPr b="0" lang="es-ES" sz="1600" spc="-1" strike="noStrike">
              <a:latin typeface="Arial"/>
            </a:endParaRPr>
          </a:p>
        </p:txBody>
      </p:sp>
      <p:sp>
        <p:nvSpPr>
          <p:cNvPr id="1346" name="Google Shape;445;p54"/>
          <p:cNvSpPr/>
          <p:nvPr/>
        </p:nvSpPr>
        <p:spPr>
          <a:xfrm>
            <a:off x="6398280" y="2174040"/>
            <a:ext cx="1854360" cy="7009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Venus is the second planet from the Sun</a:t>
            </a:r>
            <a:endParaRPr b="0" lang="es-ES" sz="1600" spc="-1" strike="noStrike">
              <a:latin typeface="Arial"/>
            </a:endParaRPr>
          </a:p>
        </p:txBody>
      </p:sp>
      <p:grpSp>
        <p:nvGrpSpPr>
          <p:cNvPr id="1347" name="Google Shape;446;p54"/>
          <p:cNvGrpSpPr/>
          <p:nvPr/>
        </p:nvGrpSpPr>
        <p:grpSpPr>
          <a:xfrm>
            <a:off x="5197680" y="1375200"/>
            <a:ext cx="297720" cy="298080"/>
            <a:chOff x="5197680" y="1375200"/>
            <a:chExt cx="297720" cy="298080"/>
          </a:xfrm>
        </p:grpSpPr>
        <p:sp>
          <p:nvSpPr>
            <p:cNvPr id="1348" name="Google Shape;447;p54"/>
            <p:cNvSpPr/>
            <p:nvPr/>
          </p:nvSpPr>
          <p:spPr>
            <a:xfrm>
              <a:off x="5197680" y="1375200"/>
              <a:ext cx="297720" cy="298080"/>
            </a:xfrm>
            <a:prstGeom prst="ellipse">
              <a:avLst/>
            </a:prstGeom>
            <a:noFill/>
            <a:ln w="28575">
              <a:solidFill>
                <a:srgbClr val="a34bd0"/>
              </a:solidFill>
              <a:round/>
            </a:ln>
          </p:spPr>
          <p:style>
            <a:lnRef idx="0"/>
            <a:fillRef idx="0"/>
            <a:effectRef idx="0"/>
            <a:fontRef idx="minor"/>
          </p:style>
        </p:sp>
        <p:sp>
          <p:nvSpPr>
            <p:cNvPr id="1349" name="Google Shape;448;p54"/>
            <p:cNvSpPr/>
            <p:nvPr/>
          </p:nvSpPr>
          <p:spPr>
            <a:xfrm>
              <a:off x="5293080" y="1470600"/>
              <a:ext cx="107280" cy="107280"/>
            </a:xfrm>
            <a:prstGeom prst="ellipse">
              <a:avLst/>
            </a:prstGeom>
            <a:noFill/>
            <a:ln w="28575">
              <a:solidFill>
                <a:srgbClr val="a34bd0"/>
              </a:solidFill>
              <a:round/>
            </a:ln>
          </p:spPr>
          <p:style>
            <a:lnRef idx="0"/>
            <a:fillRef idx="0"/>
            <a:effectRef idx="0"/>
            <a:fontRef idx="minor"/>
          </p:style>
        </p:sp>
      </p:grpSp>
      <p:grpSp>
        <p:nvGrpSpPr>
          <p:cNvPr id="1350" name="Google Shape;449;p54"/>
          <p:cNvGrpSpPr/>
          <p:nvPr/>
        </p:nvGrpSpPr>
        <p:grpSpPr>
          <a:xfrm>
            <a:off x="7176240" y="1375200"/>
            <a:ext cx="297720" cy="298080"/>
            <a:chOff x="7176240" y="1375200"/>
            <a:chExt cx="297720" cy="298080"/>
          </a:xfrm>
        </p:grpSpPr>
        <p:sp>
          <p:nvSpPr>
            <p:cNvPr id="1351" name="Google Shape;450;p54"/>
            <p:cNvSpPr/>
            <p:nvPr/>
          </p:nvSpPr>
          <p:spPr>
            <a:xfrm>
              <a:off x="7176240" y="1375200"/>
              <a:ext cx="297720" cy="298080"/>
            </a:xfrm>
            <a:prstGeom prst="ellipse">
              <a:avLst/>
            </a:prstGeom>
            <a:noFill/>
            <a:ln w="28575">
              <a:solidFill>
                <a:srgbClr val="03bfef"/>
              </a:solidFill>
              <a:round/>
            </a:ln>
          </p:spPr>
          <p:style>
            <a:lnRef idx="0"/>
            <a:fillRef idx="0"/>
            <a:effectRef idx="0"/>
            <a:fontRef idx="minor"/>
          </p:style>
        </p:sp>
        <p:sp>
          <p:nvSpPr>
            <p:cNvPr id="1352" name="Google Shape;451;p54"/>
            <p:cNvSpPr/>
            <p:nvPr/>
          </p:nvSpPr>
          <p:spPr>
            <a:xfrm>
              <a:off x="7271640" y="1470600"/>
              <a:ext cx="107280" cy="107280"/>
            </a:xfrm>
            <a:prstGeom prst="ellipse">
              <a:avLst/>
            </a:prstGeom>
            <a:noFill/>
            <a:ln w="28575">
              <a:solidFill>
                <a:srgbClr val="03bfef"/>
              </a:solidFill>
              <a:round/>
            </a:ln>
          </p:spPr>
          <p:style>
            <a:lnRef idx="0"/>
            <a:fillRef idx="0"/>
            <a:effectRef idx="0"/>
            <a:fontRef idx="minor"/>
          </p:style>
        </p:sp>
      </p:grpSp>
      <p:grpSp>
        <p:nvGrpSpPr>
          <p:cNvPr id="1353" name="Google Shape;452;p54"/>
          <p:cNvGrpSpPr/>
          <p:nvPr/>
        </p:nvGrpSpPr>
        <p:grpSpPr>
          <a:xfrm>
            <a:off x="5197680" y="3096720"/>
            <a:ext cx="297720" cy="298080"/>
            <a:chOff x="5197680" y="3096720"/>
            <a:chExt cx="297720" cy="298080"/>
          </a:xfrm>
        </p:grpSpPr>
        <p:sp>
          <p:nvSpPr>
            <p:cNvPr id="1354" name="Google Shape;453;p54"/>
            <p:cNvSpPr/>
            <p:nvPr/>
          </p:nvSpPr>
          <p:spPr>
            <a:xfrm>
              <a:off x="5197680" y="3096720"/>
              <a:ext cx="297720" cy="298080"/>
            </a:xfrm>
            <a:prstGeom prst="ellipse">
              <a:avLst/>
            </a:prstGeom>
            <a:noFill/>
            <a:ln w="28575">
              <a:solidFill>
                <a:srgbClr val="d827ad"/>
              </a:solidFill>
              <a:round/>
            </a:ln>
          </p:spPr>
          <p:style>
            <a:lnRef idx="0"/>
            <a:fillRef idx="0"/>
            <a:effectRef idx="0"/>
            <a:fontRef idx="minor"/>
          </p:style>
        </p:sp>
        <p:sp>
          <p:nvSpPr>
            <p:cNvPr id="1355" name="Google Shape;454;p54"/>
            <p:cNvSpPr/>
            <p:nvPr/>
          </p:nvSpPr>
          <p:spPr>
            <a:xfrm>
              <a:off x="5293080" y="3192120"/>
              <a:ext cx="107280" cy="107280"/>
            </a:xfrm>
            <a:prstGeom prst="ellipse">
              <a:avLst/>
            </a:prstGeom>
            <a:noFill/>
            <a:ln w="28575">
              <a:solidFill>
                <a:srgbClr val="d827ad"/>
              </a:solidFill>
              <a:round/>
            </a:ln>
          </p:spPr>
          <p:style>
            <a:lnRef idx="0"/>
            <a:fillRef idx="0"/>
            <a:effectRef idx="0"/>
            <a:fontRef idx="minor"/>
          </p:style>
        </p:sp>
      </p:grpSp>
      <p:grpSp>
        <p:nvGrpSpPr>
          <p:cNvPr id="1356" name="Google Shape;455;p54"/>
          <p:cNvGrpSpPr/>
          <p:nvPr/>
        </p:nvGrpSpPr>
        <p:grpSpPr>
          <a:xfrm>
            <a:off x="7176240" y="3096720"/>
            <a:ext cx="297720" cy="298080"/>
            <a:chOff x="7176240" y="3096720"/>
            <a:chExt cx="297720" cy="298080"/>
          </a:xfrm>
        </p:grpSpPr>
        <p:sp>
          <p:nvSpPr>
            <p:cNvPr id="1357" name="Google Shape;456;p54"/>
            <p:cNvSpPr/>
            <p:nvPr/>
          </p:nvSpPr>
          <p:spPr>
            <a:xfrm>
              <a:off x="7176240" y="3096720"/>
              <a:ext cx="297720" cy="298080"/>
            </a:xfrm>
            <a:prstGeom prst="ellipse">
              <a:avLst/>
            </a:prstGeom>
            <a:noFill/>
            <a:ln w="28575">
              <a:solidFill>
                <a:srgbClr val="25347f"/>
              </a:solidFill>
              <a:round/>
            </a:ln>
          </p:spPr>
          <p:style>
            <a:lnRef idx="0"/>
            <a:fillRef idx="0"/>
            <a:effectRef idx="0"/>
            <a:fontRef idx="minor"/>
          </p:style>
        </p:sp>
        <p:sp>
          <p:nvSpPr>
            <p:cNvPr id="1358" name="Google Shape;457;p54"/>
            <p:cNvSpPr/>
            <p:nvPr/>
          </p:nvSpPr>
          <p:spPr>
            <a:xfrm>
              <a:off x="7271640" y="3192120"/>
              <a:ext cx="107280" cy="107280"/>
            </a:xfrm>
            <a:prstGeom prst="ellipse">
              <a:avLst/>
            </a:prstGeom>
            <a:noFill/>
            <a:ln w="28575">
              <a:solidFill>
                <a:srgbClr val="25347f"/>
              </a:solidFill>
              <a:round/>
            </a:ln>
          </p:spPr>
          <p:style>
            <a:lnRef idx="0"/>
            <a:fillRef idx="0"/>
            <a:effectRef idx="0"/>
            <a:fontRef idx="minor"/>
          </p:style>
        </p:sp>
      </p:grpSp>
      <p:sp>
        <p:nvSpPr>
          <p:cNvPr id="1359" name="Google Shape;458;p54"/>
          <p:cNvSpPr/>
          <p:nvPr/>
        </p:nvSpPr>
        <p:spPr>
          <a:xfrm>
            <a:off x="1163880" y="1505520"/>
            <a:ext cx="2633400" cy="3097800"/>
          </a:xfrm>
          <a:custGeom>
            <a:avLst/>
            <a:gdLst/>
            <a:ahLst/>
            <a:rect l="l" t="t" r="r" b="b"/>
            <a:pathLst>
              <a:path w="129302" h="15209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a:solidFill>
              <a:srgbClr val="ffffff"/>
            </a:solidFill>
            <a:round/>
          </a:ln>
        </p:spPr>
        <p:style>
          <a:lnRef idx="0"/>
          <a:fillRef idx="0"/>
          <a:effectRef idx="0"/>
          <a:fontRef idx="minor"/>
        </p:style>
      </p:sp>
      <p:grpSp>
        <p:nvGrpSpPr>
          <p:cNvPr id="1360" name="Google Shape;459;p54"/>
          <p:cNvGrpSpPr/>
          <p:nvPr/>
        </p:nvGrpSpPr>
        <p:grpSpPr>
          <a:xfrm>
            <a:off x="2572920" y="3500640"/>
            <a:ext cx="297720" cy="298080"/>
            <a:chOff x="2572920" y="3500640"/>
            <a:chExt cx="297720" cy="298080"/>
          </a:xfrm>
        </p:grpSpPr>
        <p:sp>
          <p:nvSpPr>
            <p:cNvPr id="1361" name="Google Shape;460;p54"/>
            <p:cNvSpPr/>
            <p:nvPr/>
          </p:nvSpPr>
          <p:spPr>
            <a:xfrm>
              <a:off x="2572920" y="3500640"/>
              <a:ext cx="297720" cy="298080"/>
            </a:xfrm>
            <a:prstGeom prst="ellipse">
              <a:avLst/>
            </a:prstGeom>
            <a:noFill/>
            <a:ln w="28575">
              <a:solidFill>
                <a:srgbClr val="25347f"/>
              </a:solidFill>
              <a:round/>
            </a:ln>
          </p:spPr>
          <p:style>
            <a:lnRef idx="0"/>
            <a:fillRef idx="0"/>
            <a:effectRef idx="0"/>
            <a:fontRef idx="minor"/>
          </p:style>
        </p:sp>
        <p:sp>
          <p:nvSpPr>
            <p:cNvPr id="1362" name="Google Shape;461;p54"/>
            <p:cNvSpPr/>
            <p:nvPr/>
          </p:nvSpPr>
          <p:spPr>
            <a:xfrm>
              <a:off x="2668320" y="3596040"/>
              <a:ext cx="107280" cy="107280"/>
            </a:xfrm>
            <a:prstGeom prst="ellipse">
              <a:avLst/>
            </a:prstGeom>
            <a:noFill/>
            <a:ln w="28575">
              <a:solidFill>
                <a:srgbClr val="25347f"/>
              </a:solidFill>
              <a:round/>
            </a:ln>
          </p:spPr>
          <p:style>
            <a:lnRef idx="0"/>
            <a:fillRef idx="0"/>
            <a:effectRef idx="0"/>
            <a:fontRef idx="minor"/>
          </p:style>
        </p:sp>
      </p:grpSp>
      <p:grpSp>
        <p:nvGrpSpPr>
          <p:cNvPr id="1363" name="Google Shape;462;p54"/>
          <p:cNvGrpSpPr/>
          <p:nvPr/>
        </p:nvGrpSpPr>
        <p:grpSpPr>
          <a:xfrm>
            <a:off x="1707120" y="1860120"/>
            <a:ext cx="297720" cy="298080"/>
            <a:chOff x="1707120" y="1860120"/>
            <a:chExt cx="297720" cy="298080"/>
          </a:xfrm>
        </p:grpSpPr>
        <p:sp>
          <p:nvSpPr>
            <p:cNvPr id="1364" name="Google Shape;463;p54"/>
            <p:cNvSpPr/>
            <p:nvPr/>
          </p:nvSpPr>
          <p:spPr>
            <a:xfrm>
              <a:off x="1707120" y="1860120"/>
              <a:ext cx="297720" cy="298080"/>
            </a:xfrm>
            <a:prstGeom prst="ellipse">
              <a:avLst/>
            </a:prstGeom>
            <a:noFill/>
            <a:ln w="28575">
              <a:solidFill>
                <a:srgbClr val="d827ad"/>
              </a:solidFill>
              <a:round/>
            </a:ln>
          </p:spPr>
          <p:style>
            <a:lnRef idx="0"/>
            <a:fillRef idx="0"/>
            <a:effectRef idx="0"/>
            <a:fontRef idx="minor"/>
          </p:style>
        </p:sp>
        <p:sp>
          <p:nvSpPr>
            <p:cNvPr id="1365" name="Google Shape;464;p54"/>
            <p:cNvSpPr/>
            <p:nvPr/>
          </p:nvSpPr>
          <p:spPr>
            <a:xfrm>
              <a:off x="1802520" y="1955520"/>
              <a:ext cx="107280" cy="107280"/>
            </a:xfrm>
            <a:prstGeom prst="ellipse">
              <a:avLst/>
            </a:prstGeom>
            <a:noFill/>
            <a:ln w="28575">
              <a:solidFill>
                <a:srgbClr val="d827ad"/>
              </a:solidFill>
              <a:round/>
            </a:ln>
          </p:spPr>
          <p:style>
            <a:lnRef idx="0"/>
            <a:fillRef idx="0"/>
            <a:effectRef idx="0"/>
            <a:fontRef idx="minor"/>
          </p:style>
        </p:sp>
      </p:grpSp>
      <p:grpSp>
        <p:nvGrpSpPr>
          <p:cNvPr id="1366" name="Google Shape;465;p54"/>
          <p:cNvGrpSpPr/>
          <p:nvPr/>
        </p:nvGrpSpPr>
        <p:grpSpPr>
          <a:xfrm>
            <a:off x="3166200" y="1505520"/>
            <a:ext cx="297720" cy="298080"/>
            <a:chOff x="3166200" y="1505520"/>
            <a:chExt cx="297720" cy="298080"/>
          </a:xfrm>
        </p:grpSpPr>
        <p:sp>
          <p:nvSpPr>
            <p:cNvPr id="1367" name="Google Shape;466;p54"/>
            <p:cNvSpPr/>
            <p:nvPr/>
          </p:nvSpPr>
          <p:spPr>
            <a:xfrm>
              <a:off x="3166200" y="1505520"/>
              <a:ext cx="297720" cy="298080"/>
            </a:xfrm>
            <a:prstGeom prst="ellipse">
              <a:avLst/>
            </a:prstGeom>
            <a:noFill/>
            <a:ln w="28575">
              <a:solidFill>
                <a:srgbClr val="a34bd0"/>
              </a:solidFill>
              <a:round/>
            </a:ln>
          </p:spPr>
          <p:style>
            <a:lnRef idx="0"/>
            <a:fillRef idx="0"/>
            <a:effectRef idx="0"/>
            <a:fontRef idx="minor"/>
          </p:style>
        </p:sp>
        <p:sp>
          <p:nvSpPr>
            <p:cNvPr id="1368" name="Google Shape;467;p54"/>
            <p:cNvSpPr/>
            <p:nvPr/>
          </p:nvSpPr>
          <p:spPr>
            <a:xfrm>
              <a:off x="3261240" y="1600560"/>
              <a:ext cx="107280" cy="107280"/>
            </a:xfrm>
            <a:prstGeom prst="ellipse">
              <a:avLst/>
            </a:prstGeom>
            <a:noFill/>
            <a:ln w="28575">
              <a:solidFill>
                <a:srgbClr val="a34bd0"/>
              </a:solidFill>
              <a:round/>
            </a:ln>
          </p:spPr>
          <p:style>
            <a:lnRef idx="0"/>
            <a:fillRef idx="0"/>
            <a:effectRef idx="0"/>
            <a:fontRef idx="minor"/>
          </p:style>
        </p:sp>
      </p:grpSp>
      <p:grpSp>
        <p:nvGrpSpPr>
          <p:cNvPr id="1369" name="Google Shape;468;p54"/>
          <p:cNvGrpSpPr/>
          <p:nvPr/>
        </p:nvGrpSpPr>
        <p:grpSpPr>
          <a:xfrm>
            <a:off x="2005560" y="2273400"/>
            <a:ext cx="297720" cy="298080"/>
            <a:chOff x="2005560" y="2273400"/>
            <a:chExt cx="297720" cy="298080"/>
          </a:xfrm>
        </p:grpSpPr>
        <p:sp>
          <p:nvSpPr>
            <p:cNvPr id="1370" name="Google Shape;469;p54"/>
            <p:cNvSpPr/>
            <p:nvPr/>
          </p:nvSpPr>
          <p:spPr>
            <a:xfrm>
              <a:off x="2005560" y="2273400"/>
              <a:ext cx="297720" cy="298080"/>
            </a:xfrm>
            <a:prstGeom prst="ellipse">
              <a:avLst/>
            </a:prstGeom>
            <a:noFill/>
            <a:ln w="28575">
              <a:solidFill>
                <a:srgbClr val="03bfef"/>
              </a:solidFill>
              <a:round/>
            </a:ln>
          </p:spPr>
          <p:style>
            <a:lnRef idx="0"/>
            <a:fillRef idx="0"/>
            <a:effectRef idx="0"/>
            <a:fontRef idx="minor"/>
          </p:style>
        </p:sp>
        <p:sp>
          <p:nvSpPr>
            <p:cNvPr id="1371" name="Google Shape;470;p54"/>
            <p:cNvSpPr/>
            <p:nvPr/>
          </p:nvSpPr>
          <p:spPr>
            <a:xfrm>
              <a:off x="2100600" y="2368800"/>
              <a:ext cx="107280" cy="107280"/>
            </a:xfrm>
            <a:prstGeom prst="ellipse">
              <a:avLst/>
            </a:prstGeom>
            <a:noFill/>
            <a:ln w="28575">
              <a:solidFill>
                <a:srgbClr val="03bfe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Google Shape;475;p55"/>
          <p:cNvSpPr/>
          <p:nvPr/>
        </p:nvSpPr>
        <p:spPr>
          <a:xfrm>
            <a:off x="5937840" y="1465200"/>
            <a:ext cx="1991520" cy="54324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1600" spc="-1" strike="noStrike">
                <a:solidFill>
                  <a:srgbClr val="ffffff"/>
                </a:solidFill>
                <a:latin typeface="Assistant"/>
                <a:ea typeface="Assistant"/>
              </a:rPr>
              <a:t>Despite being red, Mars is a cold place</a:t>
            </a:r>
            <a:endParaRPr b="0" lang="es-ES" sz="1600" spc="-1" strike="noStrike">
              <a:latin typeface="Arial"/>
            </a:endParaRPr>
          </a:p>
        </p:txBody>
      </p:sp>
      <p:sp>
        <p:nvSpPr>
          <p:cNvPr id="1373" name="PlaceHolder 1"/>
          <p:cNvSpPr>
            <a:spLocks noGrp="1"/>
          </p:cNvSpPr>
          <p:nvPr>
            <p:ph type="title"/>
          </p:nvPr>
        </p:nvSpPr>
        <p:spPr>
          <a:xfrm>
            <a:off x="720000" y="540000"/>
            <a:ext cx="385164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How About </a:t>
            </a:r>
            <a:r>
              <a:rPr b="1" lang="en" sz="3000" spc="-1" strike="noStrike">
                <a:solidFill>
                  <a:srgbClr val="20c8c8"/>
                </a:solidFill>
                <a:latin typeface="Lexend Deca"/>
                <a:ea typeface="Lexend Deca"/>
              </a:rPr>
              <a:t>the Percentages?</a:t>
            </a:r>
            <a:endParaRPr b="0" lang="es-ES" sz="3000" spc="-1" strike="noStrike">
              <a:solidFill>
                <a:srgbClr val="000000"/>
              </a:solidFill>
              <a:latin typeface="Arial"/>
            </a:endParaRPr>
          </a:p>
        </p:txBody>
      </p:sp>
      <p:grpSp>
        <p:nvGrpSpPr>
          <p:cNvPr id="1374" name="Google Shape;477;p55"/>
          <p:cNvGrpSpPr/>
          <p:nvPr/>
        </p:nvGrpSpPr>
        <p:grpSpPr>
          <a:xfrm>
            <a:off x="1213920" y="2165400"/>
            <a:ext cx="930240" cy="930240"/>
            <a:chOff x="1213920" y="2165400"/>
            <a:chExt cx="930240" cy="930240"/>
          </a:xfrm>
        </p:grpSpPr>
        <p:sp>
          <p:nvSpPr>
            <p:cNvPr id="1375" name="Google Shape;478;p55"/>
            <p:cNvSpPr/>
            <p:nvPr/>
          </p:nvSpPr>
          <p:spPr>
            <a:xfrm>
              <a:off x="1213920" y="2165400"/>
              <a:ext cx="930240" cy="930240"/>
            </a:xfrm>
            <a:prstGeom prst="donut">
              <a:avLst>
                <a:gd name="adj" fmla="val 25000"/>
              </a:avLst>
            </a:prstGeom>
            <a:noFill/>
            <a:ln w="19050">
              <a:solidFill>
                <a:srgbClr val="ffffff"/>
              </a:solidFill>
              <a:round/>
            </a:ln>
          </p:spPr>
          <p:style>
            <a:lnRef idx="0"/>
            <a:fillRef idx="0"/>
            <a:effectRef idx="0"/>
            <a:fontRef idx="minor"/>
          </p:style>
        </p:sp>
        <p:sp>
          <p:nvSpPr>
            <p:cNvPr id="1376" name="Google Shape;479;p55"/>
            <p:cNvSpPr/>
            <p:nvPr/>
          </p:nvSpPr>
          <p:spPr>
            <a:xfrm>
              <a:off x="1213920" y="2165400"/>
              <a:ext cx="930240" cy="930240"/>
            </a:xfrm>
            <a:prstGeom prst="blockArc">
              <a:avLst>
                <a:gd name="adj1" fmla="val 7914150"/>
                <a:gd name="adj2" fmla="val 15491052"/>
                <a:gd name="adj3" fmla="val 24906"/>
              </a:avLst>
            </a:prstGeom>
            <a:solidFill>
              <a:srgbClr val="25347f"/>
            </a:solidFill>
            <a:ln w="19050">
              <a:solidFill>
                <a:srgbClr val="ffffff"/>
              </a:solidFill>
              <a:round/>
            </a:ln>
          </p:spPr>
          <p:style>
            <a:lnRef idx="0"/>
            <a:fillRef idx="0"/>
            <a:effectRef idx="0"/>
            <a:fontRef idx="minor"/>
          </p:style>
        </p:sp>
      </p:grpSp>
      <p:grpSp>
        <p:nvGrpSpPr>
          <p:cNvPr id="1377" name="Google Shape;480;p55"/>
          <p:cNvGrpSpPr/>
          <p:nvPr/>
        </p:nvGrpSpPr>
        <p:grpSpPr>
          <a:xfrm>
            <a:off x="5713560" y="2161440"/>
            <a:ext cx="2216160" cy="266760"/>
            <a:chOff x="5713560" y="2161440"/>
            <a:chExt cx="2216160" cy="266760"/>
          </a:xfrm>
        </p:grpSpPr>
        <p:sp>
          <p:nvSpPr>
            <p:cNvPr id="1378" name="Google Shape;481;p55"/>
            <p:cNvSpPr/>
            <p:nvPr/>
          </p:nvSpPr>
          <p:spPr>
            <a:xfrm rot="16200000">
              <a:off x="6688080" y="1186560"/>
              <a:ext cx="266760" cy="2216160"/>
            </a:xfrm>
            <a:prstGeom prst="round2SameRect">
              <a:avLst>
                <a:gd name="adj1" fmla="val 50000"/>
                <a:gd name="adj2" fmla="val 50000"/>
              </a:avLst>
            </a:prstGeom>
            <a:noFill/>
            <a:ln w="19050">
              <a:solidFill>
                <a:srgbClr val="ffffff"/>
              </a:solidFill>
              <a:round/>
            </a:ln>
          </p:spPr>
          <p:style>
            <a:lnRef idx="0"/>
            <a:fillRef idx="0"/>
            <a:effectRef idx="0"/>
            <a:fontRef idx="minor"/>
          </p:style>
        </p:sp>
        <p:sp>
          <p:nvSpPr>
            <p:cNvPr id="1379" name="Google Shape;482;p55"/>
            <p:cNvSpPr/>
            <p:nvPr/>
          </p:nvSpPr>
          <p:spPr>
            <a:xfrm rot="16200000">
              <a:off x="7025040" y="1521360"/>
              <a:ext cx="250920" cy="1549440"/>
            </a:xfrm>
            <a:prstGeom prst="round2SameRect">
              <a:avLst>
                <a:gd name="adj1" fmla="val 50000"/>
                <a:gd name="adj2" fmla="val 50000"/>
              </a:avLst>
            </a:prstGeom>
            <a:solidFill>
              <a:srgbClr val="d827ad"/>
            </a:solidFill>
            <a:ln w="0">
              <a:noFill/>
            </a:ln>
          </p:spPr>
          <p:style>
            <a:lnRef idx="0"/>
            <a:fillRef idx="0"/>
            <a:effectRef idx="0"/>
            <a:fontRef idx="minor"/>
          </p:style>
        </p:sp>
      </p:grpSp>
      <p:grpSp>
        <p:nvGrpSpPr>
          <p:cNvPr id="1380" name="Google Shape;483;p55"/>
          <p:cNvGrpSpPr/>
          <p:nvPr/>
        </p:nvGrpSpPr>
        <p:grpSpPr>
          <a:xfrm>
            <a:off x="5711760" y="2561040"/>
            <a:ext cx="2217960" cy="2042280"/>
            <a:chOff x="5711760" y="2561040"/>
            <a:chExt cx="2217960" cy="2042280"/>
          </a:xfrm>
        </p:grpSpPr>
        <p:grpSp>
          <p:nvGrpSpPr>
            <p:cNvPr id="1381" name="Google Shape;484;p55"/>
            <p:cNvGrpSpPr/>
            <p:nvPr/>
          </p:nvGrpSpPr>
          <p:grpSpPr>
            <a:xfrm>
              <a:off x="7675200" y="2631960"/>
              <a:ext cx="134640" cy="1865880"/>
              <a:chOff x="7675200" y="2631960"/>
              <a:chExt cx="134640" cy="1865880"/>
            </a:xfrm>
          </p:grpSpPr>
          <p:sp>
            <p:nvSpPr>
              <p:cNvPr id="1382" name="Google Shape;485;p55"/>
              <p:cNvSpPr/>
              <p:nvPr/>
            </p:nvSpPr>
            <p:spPr>
              <a:xfrm flipH="1">
                <a:off x="7675200" y="2631960"/>
                <a:ext cx="134640" cy="1346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a:solidFill>
                  <a:srgbClr val="cfd9e0"/>
                </a:solidFill>
                <a:round/>
              </a:ln>
            </p:spPr>
            <p:style>
              <a:lnRef idx="0"/>
              <a:fillRef idx="0"/>
              <a:effectRef idx="0"/>
              <a:fontRef idx="minor"/>
            </p:style>
          </p:sp>
          <p:sp>
            <p:nvSpPr>
              <p:cNvPr id="1383" name="Google Shape;486;p55"/>
              <p:cNvSpPr/>
              <p:nvPr/>
            </p:nvSpPr>
            <p:spPr>
              <a:xfrm flipH="1">
                <a:off x="7675200" y="2920680"/>
                <a:ext cx="134640" cy="1346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a:solidFill>
                  <a:srgbClr val="cfd9e0"/>
                </a:solidFill>
                <a:round/>
              </a:ln>
            </p:spPr>
            <p:style>
              <a:lnRef idx="0"/>
              <a:fillRef idx="0"/>
              <a:effectRef idx="0"/>
              <a:fontRef idx="minor"/>
            </p:style>
          </p:sp>
          <p:sp>
            <p:nvSpPr>
              <p:cNvPr id="1384" name="Google Shape;487;p55"/>
              <p:cNvSpPr/>
              <p:nvPr/>
            </p:nvSpPr>
            <p:spPr>
              <a:xfrm flipH="1">
                <a:off x="7675200" y="3209040"/>
                <a:ext cx="134640" cy="1346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03bfef"/>
              </a:solidFill>
              <a:ln w="0">
                <a:noFill/>
              </a:ln>
            </p:spPr>
            <p:style>
              <a:lnRef idx="0"/>
              <a:fillRef idx="0"/>
              <a:effectRef idx="0"/>
              <a:fontRef idx="minor"/>
            </p:style>
          </p:sp>
          <p:sp>
            <p:nvSpPr>
              <p:cNvPr id="1385" name="Google Shape;488;p55"/>
              <p:cNvSpPr/>
              <p:nvPr/>
            </p:nvSpPr>
            <p:spPr>
              <a:xfrm flipH="1">
                <a:off x="7675200" y="349776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03bfef"/>
              </a:solidFill>
              <a:ln w="0">
                <a:noFill/>
              </a:ln>
            </p:spPr>
            <p:style>
              <a:lnRef idx="0"/>
              <a:fillRef idx="0"/>
              <a:effectRef idx="0"/>
              <a:fontRef idx="minor"/>
            </p:style>
          </p:sp>
          <p:sp>
            <p:nvSpPr>
              <p:cNvPr id="1386" name="Google Shape;489;p55"/>
              <p:cNvSpPr/>
              <p:nvPr/>
            </p:nvSpPr>
            <p:spPr>
              <a:xfrm flipH="1">
                <a:off x="7675200" y="3786120"/>
                <a:ext cx="134640" cy="1346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03bfef"/>
              </a:solidFill>
              <a:ln w="0">
                <a:noFill/>
              </a:ln>
            </p:spPr>
            <p:style>
              <a:lnRef idx="0"/>
              <a:fillRef idx="0"/>
              <a:effectRef idx="0"/>
              <a:fontRef idx="minor"/>
            </p:style>
          </p:sp>
          <p:sp>
            <p:nvSpPr>
              <p:cNvPr id="1387" name="Google Shape;490;p55"/>
              <p:cNvSpPr/>
              <p:nvPr/>
            </p:nvSpPr>
            <p:spPr>
              <a:xfrm flipH="1">
                <a:off x="7675200" y="4074840"/>
                <a:ext cx="134640" cy="1346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03bfef"/>
              </a:solidFill>
              <a:ln w="0">
                <a:noFill/>
              </a:ln>
            </p:spPr>
            <p:style>
              <a:lnRef idx="0"/>
              <a:fillRef idx="0"/>
              <a:effectRef idx="0"/>
              <a:fontRef idx="minor"/>
            </p:style>
          </p:sp>
          <p:sp>
            <p:nvSpPr>
              <p:cNvPr id="1388" name="Google Shape;491;p55"/>
              <p:cNvSpPr/>
              <p:nvPr/>
            </p:nvSpPr>
            <p:spPr>
              <a:xfrm flipH="1">
                <a:off x="7675200" y="436320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03bfef"/>
              </a:solidFill>
              <a:ln w="0">
                <a:noFill/>
              </a:ln>
            </p:spPr>
            <p:style>
              <a:lnRef idx="0"/>
              <a:fillRef idx="0"/>
              <a:effectRef idx="0"/>
              <a:fontRef idx="minor"/>
            </p:style>
          </p:sp>
        </p:grpSp>
        <p:grpSp>
          <p:nvGrpSpPr>
            <p:cNvPr id="1389" name="Google Shape;492;p55"/>
            <p:cNvGrpSpPr/>
            <p:nvPr/>
          </p:nvGrpSpPr>
          <p:grpSpPr>
            <a:xfrm>
              <a:off x="7356600" y="2631960"/>
              <a:ext cx="134640" cy="1865880"/>
              <a:chOff x="7356600" y="2631960"/>
              <a:chExt cx="134640" cy="1865880"/>
            </a:xfrm>
          </p:grpSpPr>
          <p:sp>
            <p:nvSpPr>
              <p:cNvPr id="1390" name="Google Shape;493;p55"/>
              <p:cNvSpPr/>
              <p:nvPr/>
            </p:nvSpPr>
            <p:spPr>
              <a:xfrm flipH="1">
                <a:off x="7356600" y="2631960"/>
                <a:ext cx="134640" cy="1346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a:solidFill>
                  <a:srgbClr val="cfd9e0"/>
                </a:solidFill>
                <a:round/>
              </a:ln>
            </p:spPr>
            <p:style>
              <a:lnRef idx="0"/>
              <a:fillRef idx="0"/>
              <a:effectRef idx="0"/>
              <a:fontRef idx="minor"/>
            </p:style>
          </p:sp>
          <p:sp>
            <p:nvSpPr>
              <p:cNvPr id="1391" name="Google Shape;494;p55"/>
              <p:cNvSpPr/>
              <p:nvPr/>
            </p:nvSpPr>
            <p:spPr>
              <a:xfrm flipH="1">
                <a:off x="7356600" y="2920680"/>
                <a:ext cx="134640" cy="1346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a:solidFill>
                  <a:srgbClr val="cfd9e0"/>
                </a:solidFill>
                <a:round/>
              </a:ln>
            </p:spPr>
            <p:style>
              <a:lnRef idx="0"/>
              <a:fillRef idx="0"/>
              <a:effectRef idx="0"/>
              <a:fontRef idx="minor"/>
            </p:style>
          </p:sp>
          <p:sp>
            <p:nvSpPr>
              <p:cNvPr id="1392" name="Google Shape;495;p55"/>
              <p:cNvSpPr/>
              <p:nvPr/>
            </p:nvSpPr>
            <p:spPr>
              <a:xfrm flipH="1">
                <a:off x="7356600" y="3209040"/>
                <a:ext cx="134640" cy="1346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19050">
                <a:solidFill>
                  <a:srgbClr val="cfd9e0"/>
                </a:solidFill>
                <a:round/>
              </a:ln>
            </p:spPr>
            <p:style>
              <a:lnRef idx="0"/>
              <a:fillRef idx="0"/>
              <a:effectRef idx="0"/>
              <a:fontRef idx="minor"/>
            </p:style>
          </p:sp>
          <p:sp>
            <p:nvSpPr>
              <p:cNvPr id="1393" name="Google Shape;496;p55"/>
              <p:cNvSpPr/>
              <p:nvPr/>
            </p:nvSpPr>
            <p:spPr>
              <a:xfrm flipH="1">
                <a:off x="7356600" y="349776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19050">
                <a:solidFill>
                  <a:srgbClr val="cfd9e0"/>
                </a:solidFill>
                <a:round/>
              </a:ln>
            </p:spPr>
            <p:style>
              <a:lnRef idx="0"/>
              <a:fillRef idx="0"/>
              <a:effectRef idx="0"/>
              <a:fontRef idx="minor"/>
            </p:style>
          </p:sp>
          <p:sp>
            <p:nvSpPr>
              <p:cNvPr id="1394" name="Google Shape;497;p55"/>
              <p:cNvSpPr/>
              <p:nvPr/>
            </p:nvSpPr>
            <p:spPr>
              <a:xfrm flipH="1">
                <a:off x="7356600" y="3786120"/>
                <a:ext cx="134640" cy="1346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03bfef"/>
              </a:solidFill>
              <a:ln w="0">
                <a:noFill/>
              </a:ln>
            </p:spPr>
            <p:style>
              <a:lnRef idx="0"/>
              <a:fillRef idx="0"/>
              <a:effectRef idx="0"/>
              <a:fontRef idx="minor"/>
            </p:style>
          </p:sp>
          <p:sp>
            <p:nvSpPr>
              <p:cNvPr id="1395" name="Google Shape;498;p55"/>
              <p:cNvSpPr/>
              <p:nvPr/>
            </p:nvSpPr>
            <p:spPr>
              <a:xfrm flipH="1">
                <a:off x="7356600" y="4074840"/>
                <a:ext cx="134640" cy="1346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03bfef"/>
              </a:solidFill>
              <a:ln w="0">
                <a:noFill/>
              </a:ln>
            </p:spPr>
            <p:style>
              <a:lnRef idx="0"/>
              <a:fillRef idx="0"/>
              <a:effectRef idx="0"/>
              <a:fontRef idx="minor"/>
            </p:style>
          </p:sp>
          <p:sp>
            <p:nvSpPr>
              <p:cNvPr id="1396" name="Google Shape;499;p55"/>
              <p:cNvSpPr/>
              <p:nvPr/>
            </p:nvSpPr>
            <p:spPr>
              <a:xfrm flipH="1">
                <a:off x="7356600" y="436320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03bfef"/>
              </a:solidFill>
              <a:ln w="0">
                <a:noFill/>
              </a:ln>
            </p:spPr>
            <p:style>
              <a:lnRef idx="0"/>
              <a:fillRef idx="0"/>
              <a:effectRef idx="0"/>
              <a:fontRef idx="minor"/>
            </p:style>
          </p:sp>
        </p:grpSp>
        <p:grpSp>
          <p:nvGrpSpPr>
            <p:cNvPr id="1397" name="Google Shape;500;p55"/>
            <p:cNvGrpSpPr/>
            <p:nvPr/>
          </p:nvGrpSpPr>
          <p:grpSpPr>
            <a:xfrm>
              <a:off x="7046640" y="2631960"/>
              <a:ext cx="134640" cy="1865880"/>
              <a:chOff x="7046640" y="2631960"/>
              <a:chExt cx="134640" cy="1865880"/>
            </a:xfrm>
          </p:grpSpPr>
          <p:sp>
            <p:nvSpPr>
              <p:cNvPr id="1398" name="Google Shape;501;p55"/>
              <p:cNvSpPr/>
              <p:nvPr/>
            </p:nvSpPr>
            <p:spPr>
              <a:xfrm flipH="1">
                <a:off x="7046640" y="2631960"/>
                <a:ext cx="134640" cy="1346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a:solidFill>
                  <a:srgbClr val="cfd9e0"/>
                </a:solidFill>
                <a:round/>
              </a:ln>
            </p:spPr>
            <p:style>
              <a:lnRef idx="0"/>
              <a:fillRef idx="0"/>
              <a:effectRef idx="0"/>
              <a:fontRef idx="minor"/>
            </p:style>
          </p:sp>
          <p:sp>
            <p:nvSpPr>
              <p:cNvPr id="1399" name="Google Shape;502;p55"/>
              <p:cNvSpPr/>
              <p:nvPr/>
            </p:nvSpPr>
            <p:spPr>
              <a:xfrm flipH="1">
                <a:off x="7046640" y="2920680"/>
                <a:ext cx="134640" cy="1346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a:solidFill>
                  <a:srgbClr val="cfd9e0"/>
                </a:solidFill>
                <a:round/>
              </a:ln>
            </p:spPr>
            <p:style>
              <a:lnRef idx="0"/>
              <a:fillRef idx="0"/>
              <a:effectRef idx="0"/>
              <a:fontRef idx="minor"/>
            </p:style>
          </p:sp>
          <p:sp>
            <p:nvSpPr>
              <p:cNvPr id="1400" name="Google Shape;503;p55"/>
              <p:cNvSpPr/>
              <p:nvPr/>
            </p:nvSpPr>
            <p:spPr>
              <a:xfrm flipH="1">
                <a:off x="7046640" y="3209040"/>
                <a:ext cx="134640" cy="1346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19050">
                <a:solidFill>
                  <a:srgbClr val="cfd9e0"/>
                </a:solidFill>
                <a:round/>
              </a:ln>
            </p:spPr>
            <p:style>
              <a:lnRef idx="0"/>
              <a:fillRef idx="0"/>
              <a:effectRef idx="0"/>
              <a:fontRef idx="minor"/>
            </p:style>
          </p:sp>
          <p:sp>
            <p:nvSpPr>
              <p:cNvPr id="1401" name="Google Shape;504;p55"/>
              <p:cNvSpPr/>
              <p:nvPr/>
            </p:nvSpPr>
            <p:spPr>
              <a:xfrm flipH="1">
                <a:off x="7046640" y="349776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19050">
                <a:solidFill>
                  <a:srgbClr val="cfd9e0"/>
                </a:solidFill>
                <a:round/>
              </a:ln>
            </p:spPr>
            <p:style>
              <a:lnRef idx="0"/>
              <a:fillRef idx="0"/>
              <a:effectRef idx="0"/>
              <a:fontRef idx="minor"/>
            </p:style>
          </p:sp>
          <p:sp>
            <p:nvSpPr>
              <p:cNvPr id="1402" name="Google Shape;505;p55"/>
              <p:cNvSpPr/>
              <p:nvPr/>
            </p:nvSpPr>
            <p:spPr>
              <a:xfrm flipH="1">
                <a:off x="7046640" y="3786120"/>
                <a:ext cx="134640" cy="1346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19050">
                <a:solidFill>
                  <a:srgbClr val="cfd9e0"/>
                </a:solidFill>
                <a:round/>
              </a:ln>
            </p:spPr>
            <p:style>
              <a:lnRef idx="0"/>
              <a:fillRef idx="0"/>
              <a:effectRef idx="0"/>
              <a:fontRef idx="minor"/>
            </p:style>
          </p:sp>
          <p:sp>
            <p:nvSpPr>
              <p:cNvPr id="1403" name="Google Shape;506;p55"/>
              <p:cNvSpPr/>
              <p:nvPr/>
            </p:nvSpPr>
            <p:spPr>
              <a:xfrm flipH="1">
                <a:off x="7046640" y="4074840"/>
                <a:ext cx="134640" cy="1346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03bfef"/>
              </a:solidFill>
              <a:ln w="0">
                <a:noFill/>
              </a:ln>
            </p:spPr>
            <p:style>
              <a:lnRef idx="0"/>
              <a:fillRef idx="0"/>
              <a:effectRef idx="0"/>
              <a:fontRef idx="minor"/>
            </p:style>
          </p:sp>
          <p:sp>
            <p:nvSpPr>
              <p:cNvPr id="1404" name="Google Shape;507;p55"/>
              <p:cNvSpPr/>
              <p:nvPr/>
            </p:nvSpPr>
            <p:spPr>
              <a:xfrm flipH="1">
                <a:off x="7046640" y="436320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03bfef"/>
              </a:solidFill>
              <a:ln w="0">
                <a:noFill/>
              </a:ln>
            </p:spPr>
            <p:style>
              <a:lnRef idx="0"/>
              <a:fillRef idx="0"/>
              <a:effectRef idx="0"/>
              <a:fontRef idx="minor"/>
            </p:style>
          </p:sp>
        </p:grpSp>
        <p:grpSp>
          <p:nvGrpSpPr>
            <p:cNvPr id="1405" name="Google Shape;508;p55"/>
            <p:cNvGrpSpPr/>
            <p:nvPr/>
          </p:nvGrpSpPr>
          <p:grpSpPr>
            <a:xfrm>
              <a:off x="6409800" y="2631960"/>
              <a:ext cx="134640" cy="1897920"/>
              <a:chOff x="6409800" y="2631960"/>
              <a:chExt cx="134640" cy="1897920"/>
            </a:xfrm>
          </p:grpSpPr>
          <p:sp>
            <p:nvSpPr>
              <p:cNvPr id="1406" name="Google Shape;509;p55"/>
              <p:cNvSpPr/>
              <p:nvPr/>
            </p:nvSpPr>
            <p:spPr>
              <a:xfrm flipH="1">
                <a:off x="6409800" y="2631960"/>
                <a:ext cx="134640" cy="1346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a:solidFill>
                  <a:srgbClr val="cfd9e0"/>
                </a:solidFill>
                <a:round/>
              </a:ln>
            </p:spPr>
            <p:style>
              <a:lnRef idx="0"/>
              <a:fillRef idx="0"/>
              <a:effectRef idx="0"/>
              <a:fontRef idx="minor"/>
            </p:style>
          </p:sp>
          <p:sp>
            <p:nvSpPr>
              <p:cNvPr id="1407" name="Google Shape;510;p55"/>
              <p:cNvSpPr/>
              <p:nvPr/>
            </p:nvSpPr>
            <p:spPr>
              <a:xfrm flipH="1">
                <a:off x="6409800" y="2920680"/>
                <a:ext cx="134640" cy="1346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a:solidFill>
                  <a:srgbClr val="cfd9e0"/>
                </a:solidFill>
                <a:round/>
              </a:ln>
            </p:spPr>
            <p:style>
              <a:lnRef idx="0"/>
              <a:fillRef idx="0"/>
              <a:effectRef idx="0"/>
              <a:fontRef idx="minor"/>
            </p:style>
          </p:sp>
          <p:sp>
            <p:nvSpPr>
              <p:cNvPr id="1408" name="Google Shape;511;p55"/>
              <p:cNvSpPr/>
              <p:nvPr/>
            </p:nvSpPr>
            <p:spPr>
              <a:xfrm flipH="1">
                <a:off x="6409800" y="3209040"/>
                <a:ext cx="134640" cy="1346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19050">
                <a:solidFill>
                  <a:srgbClr val="cfd9e0"/>
                </a:solidFill>
                <a:round/>
              </a:ln>
            </p:spPr>
            <p:style>
              <a:lnRef idx="0"/>
              <a:fillRef idx="0"/>
              <a:effectRef idx="0"/>
              <a:fontRef idx="minor"/>
            </p:style>
          </p:sp>
          <p:sp>
            <p:nvSpPr>
              <p:cNvPr id="1409" name="Google Shape;512;p55"/>
              <p:cNvSpPr/>
              <p:nvPr/>
            </p:nvSpPr>
            <p:spPr>
              <a:xfrm flipH="1">
                <a:off x="6409800" y="352980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03bfef"/>
              </a:solidFill>
              <a:ln w="0">
                <a:noFill/>
              </a:ln>
            </p:spPr>
            <p:style>
              <a:lnRef idx="0"/>
              <a:fillRef idx="0"/>
              <a:effectRef idx="0"/>
              <a:fontRef idx="minor"/>
            </p:style>
          </p:sp>
          <p:sp>
            <p:nvSpPr>
              <p:cNvPr id="1410" name="Google Shape;513;p55"/>
              <p:cNvSpPr/>
              <p:nvPr/>
            </p:nvSpPr>
            <p:spPr>
              <a:xfrm flipH="1">
                <a:off x="6409800" y="3818160"/>
                <a:ext cx="134640" cy="1346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03bfef"/>
              </a:solidFill>
              <a:ln w="0">
                <a:noFill/>
              </a:ln>
            </p:spPr>
            <p:style>
              <a:lnRef idx="0"/>
              <a:fillRef idx="0"/>
              <a:effectRef idx="0"/>
              <a:fontRef idx="minor"/>
            </p:style>
          </p:sp>
          <p:sp>
            <p:nvSpPr>
              <p:cNvPr id="1411" name="Google Shape;514;p55"/>
              <p:cNvSpPr/>
              <p:nvPr/>
            </p:nvSpPr>
            <p:spPr>
              <a:xfrm flipH="1">
                <a:off x="6409800" y="4106880"/>
                <a:ext cx="134640" cy="1346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03bfef"/>
              </a:solidFill>
              <a:ln w="0">
                <a:noFill/>
              </a:ln>
            </p:spPr>
            <p:style>
              <a:lnRef idx="0"/>
              <a:fillRef idx="0"/>
              <a:effectRef idx="0"/>
              <a:fontRef idx="minor"/>
            </p:style>
          </p:sp>
          <p:sp>
            <p:nvSpPr>
              <p:cNvPr id="1412" name="Google Shape;515;p55"/>
              <p:cNvSpPr/>
              <p:nvPr/>
            </p:nvSpPr>
            <p:spPr>
              <a:xfrm flipH="1">
                <a:off x="6409800" y="439524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03bfef"/>
              </a:solidFill>
              <a:ln w="0">
                <a:noFill/>
              </a:ln>
            </p:spPr>
            <p:style>
              <a:lnRef idx="0"/>
              <a:fillRef idx="0"/>
              <a:effectRef idx="0"/>
              <a:fontRef idx="minor"/>
            </p:style>
          </p:sp>
        </p:grpSp>
        <p:grpSp>
          <p:nvGrpSpPr>
            <p:cNvPr id="1413" name="Google Shape;516;p55"/>
            <p:cNvGrpSpPr/>
            <p:nvPr/>
          </p:nvGrpSpPr>
          <p:grpSpPr>
            <a:xfrm>
              <a:off x="6091200" y="2631960"/>
              <a:ext cx="134640" cy="1897920"/>
              <a:chOff x="6091200" y="2631960"/>
              <a:chExt cx="134640" cy="1897920"/>
            </a:xfrm>
          </p:grpSpPr>
          <p:sp>
            <p:nvSpPr>
              <p:cNvPr id="1414" name="Google Shape;517;p55"/>
              <p:cNvSpPr/>
              <p:nvPr/>
            </p:nvSpPr>
            <p:spPr>
              <a:xfrm flipH="1">
                <a:off x="6091200" y="2631960"/>
                <a:ext cx="134640" cy="1346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a:solidFill>
                  <a:srgbClr val="cfd9e0"/>
                </a:solidFill>
                <a:round/>
              </a:ln>
            </p:spPr>
            <p:style>
              <a:lnRef idx="0"/>
              <a:fillRef idx="0"/>
              <a:effectRef idx="0"/>
              <a:fontRef idx="minor"/>
            </p:style>
          </p:sp>
          <p:sp>
            <p:nvSpPr>
              <p:cNvPr id="1415" name="Google Shape;518;p55"/>
              <p:cNvSpPr/>
              <p:nvPr/>
            </p:nvSpPr>
            <p:spPr>
              <a:xfrm flipH="1">
                <a:off x="6091200" y="2920680"/>
                <a:ext cx="134640" cy="1346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a:solidFill>
                  <a:srgbClr val="cfd9e0"/>
                </a:solidFill>
                <a:round/>
              </a:ln>
            </p:spPr>
            <p:style>
              <a:lnRef idx="0"/>
              <a:fillRef idx="0"/>
              <a:effectRef idx="0"/>
              <a:fontRef idx="minor"/>
            </p:style>
          </p:sp>
          <p:sp>
            <p:nvSpPr>
              <p:cNvPr id="1416" name="Google Shape;519;p55"/>
              <p:cNvSpPr/>
              <p:nvPr/>
            </p:nvSpPr>
            <p:spPr>
              <a:xfrm flipH="1">
                <a:off x="6091200" y="3209040"/>
                <a:ext cx="134640" cy="1346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19050">
                <a:solidFill>
                  <a:srgbClr val="cfd9e0"/>
                </a:solidFill>
                <a:round/>
              </a:ln>
            </p:spPr>
            <p:style>
              <a:lnRef idx="0"/>
              <a:fillRef idx="0"/>
              <a:effectRef idx="0"/>
              <a:fontRef idx="minor"/>
            </p:style>
          </p:sp>
          <p:sp>
            <p:nvSpPr>
              <p:cNvPr id="1417" name="Google Shape;520;p55"/>
              <p:cNvSpPr/>
              <p:nvPr/>
            </p:nvSpPr>
            <p:spPr>
              <a:xfrm flipH="1">
                <a:off x="6091200" y="349776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19050">
                <a:solidFill>
                  <a:srgbClr val="cfd9e0"/>
                </a:solidFill>
                <a:round/>
              </a:ln>
            </p:spPr>
            <p:style>
              <a:lnRef idx="0"/>
              <a:fillRef idx="0"/>
              <a:effectRef idx="0"/>
              <a:fontRef idx="minor"/>
            </p:style>
          </p:sp>
          <p:sp>
            <p:nvSpPr>
              <p:cNvPr id="1418" name="Google Shape;521;p55"/>
              <p:cNvSpPr/>
              <p:nvPr/>
            </p:nvSpPr>
            <p:spPr>
              <a:xfrm flipH="1">
                <a:off x="6091200" y="3786120"/>
                <a:ext cx="134640" cy="1346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19050">
                <a:solidFill>
                  <a:srgbClr val="cfd9e0"/>
                </a:solidFill>
                <a:round/>
              </a:ln>
            </p:spPr>
            <p:style>
              <a:lnRef idx="0"/>
              <a:fillRef idx="0"/>
              <a:effectRef idx="0"/>
              <a:fontRef idx="minor"/>
            </p:style>
          </p:sp>
          <p:sp>
            <p:nvSpPr>
              <p:cNvPr id="1419" name="Google Shape;522;p55"/>
              <p:cNvSpPr/>
              <p:nvPr/>
            </p:nvSpPr>
            <p:spPr>
              <a:xfrm flipH="1">
                <a:off x="6091200" y="4074840"/>
                <a:ext cx="134640" cy="1346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19050">
                <a:solidFill>
                  <a:srgbClr val="cfd9e0"/>
                </a:solidFill>
                <a:round/>
              </a:ln>
            </p:spPr>
            <p:style>
              <a:lnRef idx="0"/>
              <a:fillRef idx="0"/>
              <a:effectRef idx="0"/>
              <a:fontRef idx="minor"/>
            </p:style>
          </p:sp>
          <p:sp>
            <p:nvSpPr>
              <p:cNvPr id="1420" name="Google Shape;523;p55"/>
              <p:cNvSpPr/>
              <p:nvPr/>
            </p:nvSpPr>
            <p:spPr>
              <a:xfrm flipH="1">
                <a:off x="6091200" y="439524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03bfef"/>
              </a:solidFill>
              <a:ln w="0">
                <a:noFill/>
              </a:ln>
            </p:spPr>
            <p:style>
              <a:lnRef idx="0"/>
              <a:fillRef idx="0"/>
              <a:effectRef idx="0"/>
              <a:fontRef idx="minor"/>
            </p:style>
          </p:sp>
        </p:grpSp>
        <p:grpSp>
          <p:nvGrpSpPr>
            <p:cNvPr id="1421" name="Google Shape;524;p55"/>
            <p:cNvGrpSpPr/>
            <p:nvPr/>
          </p:nvGrpSpPr>
          <p:grpSpPr>
            <a:xfrm>
              <a:off x="5711760" y="2561040"/>
              <a:ext cx="2217960" cy="2042280"/>
              <a:chOff x="5711760" y="2561040"/>
              <a:chExt cx="2217960" cy="2042280"/>
            </a:xfrm>
          </p:grpSpPr>
          <p:sp>
            <p:nvSpPr>
              <p:cNvPr id="1422" name="Google Shape;525;p55"/>
              <p:cNvSpPr/>
              <p:nvPr/>
            </p:nvSpPr>
            <p:spPr>
              <a:xfrm flipH="1">
                <a:off x="7917480" y="2561040"/>
                <a:ext cx="360" cy="2041920"/>
              </a:xfrm>
              <a:custGeom>
                <a:avLst/>
                <a:gdLst/>
                <a:ahLst/>
                <a:rect l="l" t="t" r="r" b="b"/>
                <a:pathLst>
                  <a:path w="21600" h="21600">
                    <a:moveTo>
                      <a:pt x="0" y="0"/>
                    </a:moveTo>
                    <a:lnTo>
                      <a:pt x="21600" y="21600"/>
                    </a:lnTo>
                  </a:path>
                </a:pathLst>
              </a:custGeom>
              <a:noFill/>
              <a:ln w="19050">
                <a:solidFill>
                  <a:srgbClr val="e3e7ea"/>
                </a:solidFill>
                <a:round/>
              </a:ln>
            </p:spPr>
            <p:style>
              <a:lnRef idx="0"/>
              <a:fillRef idx="0"/>
              <a:effectRef idx="0"/>
              <a:fontRef idx="minor"/>
            </p:style>
          </p:sp>
          <p:sp>
            <p:nvSpPr>
              <p:cNvPr id="1423" name="Google Shape;526;p55"/>
              <p:cNvSpPr/>
              <p:nvPr/>
            </p:nvSpPr>
            <p:spPr>
              <a:xfrm flipH="1" rot="10800000">
                <a:off x="5711400" y="4602960"/>
                <a:ext cx="2217960" cy="360"/>
              </a:xfrm>
              <a:custGeom>
                <a:avLst/>
                <a:gdLst/>
                <a:ahLst/>
                <a:rect l="l" t="t" r="r" b="b"/>
                <a:pathLst>
                  <a:path w="21600" h="21600">
                    <a:moveTo>
                      <a:pt x="0" y="0"/>
                    </a:moveTo>
                    <a:lnTo>
                      <a:pt x="21600" y="21600"/>
                    </a:lnTo>
                  </a:path>
                </a:pathLst>
              </a:custGeom>
              <a:noFill/>
              <a:ln w="19050">
                <a:solidFill>
                  <a:srgbClr val="e3e7ea"/>
                </a:solidFill>
                <a:round/>
              </a:ln>
            </p:spPr>
            <p:style>
              <a:lnRef idx="0"/>
              <a:fillRef idx="0"/>
              <a:effectRef idx="0"/>
              <a:fontRef idx="minor"/>
            </p:style>
          </p:sp>
        </p:grpSp>
        <p:grpSp>
          <p:nvGrpSpPr>
            <p:cNvPr id="1424" name="Google Shape;527;p55"/>
            <p:cNvGrpSpPr/>
            <p:nvPr/>
          </p:nvGrpSpPr>
          <p:grpSpPr>
            <a:xfrm>
              <a:off x="5772960" y="2631960"/>
              <a:ext cx="134640" cy="1897920"/>
              <a:chOff x="5772960" y="2631960"/>
              <a:chExt cx="134640" cy="1897920"/>
            </a:xfrm>
          </p:grpSpPr>
          <p:sp>
            <p:nvSpPr>
              <p:cNvPr id="1425" name="Google Shape;528;p55"/>
              <p:cNvSpPr/>
              <p:nvPr/>
            </p:nvSpPr>
            <p:spPr>
              <a:xfrm flipH="1">
                <a:off x="5772960" y="2631960"/>
                <a:ext cx="134640" cy="1346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a:solidFill>
                  <a:srgbClr val="cfd9e0"/>
                </a:solidFill>
                <a:round/>
              </a:ln>
            </p:spPr>
            <p:style>
              <a:lnRef idx="0"/>
              <a:fillRef idx="0"/>
              <a:effectRef idx="0"/>
              <a:fontRef idx="minor"/>
            </p:style>
          </p:sp>
          <p:sp>
            <p:nvSpPr>
              <p:cNvPr id="1426" name="Google Shape;529;p55"/>
              <p:cNvSpPr/>
              <p:nvPr/>
            </p:nvSpPr>
            <p:spPr>
              <a:xfrm flipH="1">
                <a:off x="5772960" y="2920680"/>
                <a:ext cx="134640" cy="1346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a:solidFill>
                  <a:srgbClr val="cfd9e0"/>
                </a:solidFill>
                <a:round/>
              </a:ln>
            </p:spPr>
            <p:style>
              <a:lnRef idx="0"/>
              <a:fillRef idx="0"/>
              <a:effectRef idx="0"/>
              <a:fontRef idx="minor"/>
            </p:style>
          </p:sp>
          <p:sp>
            <p:nvSpPr>
              <p:cNvPr id="1427" name="Google Shape;530;p55"/>
              <p:cNvSpPr/>
              <p:nvPr/>
            </p:nvSpPr>
            <p:spPr>
              <a:xfrm flipH="1">
                <a:off x="5772960" y="3209040"/>
                <a:ext cx="134640" cy="1346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19050">
                <a:solidFill>
                  <a:srgbClr val="cfd9e0"/>
                </a:solidFill>
                <a:round/>
              </a:ln>
            </p:spPr>
            <p:style>
              <a:lnRef idx="0"/>
              <a:fillRef idx="0"/>
              <a:effectRef idx="0"/>
              <a:fontRef idx="minor"/>
            </p:style>
          </p:sp>
          <p:sp>
            <p:nvSpPr>
              <p:cNvPr id="1428" name="Google Shape;531;p55"/>
              <p:cNvSpPr/>
              <p:nvPr/>
            </p:nvSpPr>
            <p:spPr>
              <a:xfrm flipH="1">
                <a:off x="5772960" y="349776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19050">
                <a:solidFill>
                  <a:srgbClr val="cfd9e0"/>
                </a:solidFill>
                <a:round/>
              </a:ln>
            </p:spPr>
            <p:style>
              <a:lnRef idx="0"/>
              <a:fillRef idx="0"/>
              <a:effectRef idx="0"/>
              <a:fontRef idx="minor"/>
            </p:style>
          </p:sp>
          <p:sp>
            <p:nvSpPr>
              <p:cNvPr id="1429" name="Google Shape;532;p55"/>
              <p:cNvSpPr/>
              <p:nvPr/>
            </p:nvSpPr>
            <p:spPr>
              <a:xfrm flipH="1">
                <a:off x="5772960" y="3786120"/>
                <a:ext cx="134640" cy="1346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19050">
                <a:solidFill>
                  <a:srgbClr val="cfd9e0"/>
                </a:solidFill>
                <a:round/>
              </a:ln>
            </p:spPr>
            <p:style>
              <a:lnRef idx="0"/>
              <a:fillRef idx="0"/>
              <a:effectRef idx="0"/>
              <a:fontRef idx="minor"/>
            </p:style>
          </p:sp>
          <p:sp>
            <p:nvSpPr>
              <p:cNvPr id="1430" name="Google Shape;533;p55"/>
              <p:cNvSpPr/>
              <p:nvPr/>
            </p:nvSpPr>
            <p:spPr>
              <a:xfrm flipH="1">
                <a:off x="5772960" y="4106880"/>
                <a:ext cx="134640" cy="1346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03bfef"/>
              </a:solidFill>
              <a:ln w="0">
                <a:noFill/>
              </a:ln>
            </p:spPr>
            <p:style>
              <a:lnRef idx="0"/>
              <a:fillRef idx="0"/>
              <a:effectRef idx="0"/>
              <a:fontRef idx="minor"/>
            </p:style>
          </p:sp>
          <p:sp>
            <p:nvSpPr>
              <p:cNvPr id="1431" name="Google Shape;534;p55"/>
              <p:cNvSpPr/>
              <p:nvPr/>
            </p:nvSpPr>
            <p:spPr>
              <a:xfrm flipH="1">
                <a:off x="5772960" y="439524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03bfef"/>
              </a:solidFill>
              <a:ln w="0">
                <a:noFill/>
              </a:ln>
            </p:spPr>
            <p:style>
              <a:lnRef idx="0"/>
              <a:fillRef idx="0"/>
              <a:effectRef idx="0"/>
              <a:fontRef idx="minor"/>
            </p:style>
          </p:sp>
        </p:grpSp>
        <p:grpSp>
          <p:nvGrpSpPr>
            <p:cNvPr id="1432" name="Google Shape;535;p55"/>
            <p:cNvGrpSpPr/>
            <p:nvPr/>
          </p:nvGrpSpPr>
          <p:grpSpPr>
            <a:xfrm>
              <a:off x="6728400" y="2631960"/>
              <a:ext cx="134640" cy="1865880"/>
              <a:chOff x="6728400" y="2631960"/>
              <a:chExt cx="134640" cy="1865880"/>
            </a:xfrm>
          </p:grpSpPr>
          <p:sp>
            <p:nvSpPr>
              <p:cNvPr id="1433" name="Google Shape;536;p55"/>
              <p:cNvSpPr/>
              <p:nvPr/>
            </p:nvSpPr>
            <p:spPr>
              <a:xfrm flipH="1">
                <a:off x="6728400" y="2631960"/>
                <a:ext cx="134640" cy="13464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a:solidFill>
                  <a:srgbClr val="cfd9e0"/>
                </a:solidFill>
                <a:round/>
              </a:ln>
            </p:spPr>
            <p:style>
              <a:lnRef idx="0"/>
              <a:fillRef idx="0"/>
              <a:effectRef idx="0"/>
              <a:fontRef idx="minor"/>
            </p:style>
          </p:sp>
          <p:sp>
            <p:nvSpPr>
              <p:cNvPr id="1434" name="Google Shape;537;p55"/>
              <p:cNvSpPr/>
              <p:nvPr/>
            </p:nvSpPr>
            <p:spPr>
              <a:xfrm flipH="1">
                <a:off x="6728400" y="2920680"/>
                <a:ext cx="134640" cy="13464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a:solidFill>
                  <a:srgbClr val="cfd9e0"/>
                </a:solidFill>
                <a:round/>
              </a:ln>
            </p:spPr>
            <p:style>
              <a:lnRef idx="0"/>
              <a:fillRef idx="0"/>
              <a:effectRef idx="0"/>
              <a:fontRef idx="minor"/>
            </p:style>
          </p:sp>
          <p:sp>
            <p:nvSpPr>
              <p:cNvPr id="1435" name="Google Shape;538;p55"/>
              <p:cNvSpPr/>
              <p:nvPr/>
            </p:nvSpPr>
            <p:spPr>
              <a:xfrm flipH="1">
                <a:off x="6728400" y="3241080"/>
                <a:ext cx="134640" cy="13464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03bfef"/>
              </a:solidFill>
              <a:ln w="0">
                <a:noFill/>
              </a:ln>
            </p:spPr>
            <p:style>
              <a:lnRef idx="0"/>
              <a:fillRef idx="0"/>
              <a:effectRef idx="0"/>
              <a:fontRef idx="minor"/>
            </p:style>
          </p:sp>
          <p:sp>
            <p:nvSpPr>
              <p:cNvPr id="1436" name="Google Shape;539;p55"/>
              <p:cNvSpPr/>
              <p:nvPr/>
            </p:nvSpPr>
            <p:spPr>
              <a:xfrm flipH="1">
                <a:off x="6728400" y="352980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03bfef"/>
              </a:solidFill>
              <a:ln w="0">
                <a:noFill/>
              </a:ln>
            </p:spPr>
            <p:style>
              <a:lnRef idx="0"/>
              <a:fillRef idx="0"/>
              <a:effectRef idx="0"/>
              <a:fontRef idx="minor"/>
            </p:style>
          </p:sp>
          <p:sp>
            <p:nvSpPr>
              <p:cNvPr id="1437" name="Google Shape;540;p55"/>
              <p:cNvSpPr/>
              <p:nvPr/>
            </p:nvSpPr>
            <p:spPr>
              <a:xfrm flipH="1">
                <a:off x="6728400" y="3818160"/>
                <a:ext cx="134640" cy="13464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03bfef"/>
              </a:solidFill>
              <a:ln w="0">
                <a:noFill/>
              </a:ln>
            </p:spPr>
            <p:style>
              <a:lnRef idx="0"/>
              <a:fillRef idx="0"/>
              <a:effectRef idx="0"/>
              <a:fontRef idx="minor"/>
            </p:style>
          </p:sp>
          <p:sp>
            <p:nvSpPr>
              <p:cNvPr id="1438" name="Google Shape;541;p55"/>
              <p:cNvSpPr/>
              <p:nvPr/>
            </p:nvSpPr>
            <p:spPr>
              <a:xfrm flipH="1">
                <a:off x="6728400" y="4074840"/>
                <a:ext cx="134640" cy="13464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03bfef"/>
              </a:solidFill>
              <a:ln w="0">
                <a:noFill/>
              </a:ln>
            </p:spPr>
            <p:style>
              <a:lnRef idx="0"/>
              <a:fillRef idx="0"/>
              <a:effectRef idx="0"/>
              <a:fontRef idx="minor"/>
            </p:style>
          </p:sp>
          <p:sp>
            <p:nvSpPr>
              <p:cNvPr id="1439" name="Google Shape;542;p55"/>
              <p:cNvSpPr/>
              <p:nvPr/>
            </p:nvSpPr>
            <p:spPr>
              <a:xfrm flipH="1">
                <a:off x="6728400" y="4363200"/>
                <a:ext cx="134640" cy="13464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03bfef"/>
              </a:solidFill>
              <a:ln w="0">
                <a:noFill/>
              </a:ln>
            </p:spPr>
            <p:style>
              <a:lnRef idx="0"/>
              <a:fillRef idx="0"/>
              <a:effectRef idx="0"/>
              <a:fontRef idx="minor"/>
            </p:style>
          </p:sp>
        </p:grpSp>
      </p:grpSp>
      <p:grpSp>
        <p:nvGrpSpPr>
          <p:cNvPr id="1440" name="Google Shape;543;p55"/>
          <p:cNvGrpSpPr/>
          <p:nvPr/>
        </p:nvGrpSpPr>
        <p:grpSpPr>
          <a:xfrm>
            <a:off x="1213920" y="3629880"/>
            <a:ext cx="930240" cy="930240"/>
            <a:chOff x="1213920" y="3629880"/>
            <a:chExt cx="930240" cy="930240"/>
          </a:xfrm>
        </p:grpSpPr>
        <p:sp>
          <p:nvSpPr>
            <p:cNvPr id="1441" name="Google Shape;544;p55"/>
            <p:cNvSpPr/>
            <p:nvPr/>
          </p:nvSpPr>
          <p:spPr>
            <a:xfrm>
              <a:off x="1213920" y="3629880"/>
              <a:ext cx="930240" cy="930240"/>
            </a:xfrm>
            <a:prstGeom prst="donut">
              <a:avLst>
                <a:gd name="adj" fmla="val 25000"/>
              </a:avLst>
            </a:prstGeom>
            <a:noFill/>
            <a:ln w="19050">
              <a:solidFill>
                <a:srgbClr val="ffffff"/>
              </a:solidFill>
              <a:round/>
            </a:ln>
          </p:spPr>
          <p:style>
            <a:lnRef idx="0"/>
            <a:fillRef idx="0"/>
            <a:effectRef idx="0"/>
            <a:fontRef idx="minor"/>
          </p:style>
        </p:sp>
        <p:sp>
          <p:nvSpPr>
            <p:cNvPr id="1442" name="Google Shape;545;p55"/>
            <p:cNvSpPr/>
            <p:nvPr/>
          </p:nvSpPr>
          <p:spPr>
            <a:xfrm>
              <a:off x="1213920" y="3629880"/>
              <a:ext cx="930240" cy="930240"/>
            </a:xfrm>
            <a:prstGeom prst="blockArc">
              <a:avLst>
                <a:gd name="adj1" fmla="val 7914150"/>
                <a:gd name="adj2" fmla="val 0"/>
                <a:gd name="adj3" fmla="val 25000"/>
              </a:avLst>
            </a:prstGeom>
            <a:solidFill>
              <a:srgbClr val="a34bd0"/>
            </a:solidFill>
            <a:ln w="19050">
              <a:solidFill>
                <a:srgbClr val="ffffff"/>
              </a:solidFill>
              <a:round/>
            </a:ln>
          </p:spPr>
          <p:style>
            <a:lnRef idx="0"/>
            <a:fillRef idx="0"/>
            <a:effectRef idx="0"/>
            <a:fontRef idx="minor"/>
          </p:style>
        </p:sp>
      </p:grpSp>
      <p:sp>
        <p:nvSpPr>
          <p:cNvPr id="1443" name="Google Shape;546;p55"/>
          <p:cNvSpPr/>
          <p:nvPr/>
        </p:nvSpPr>
        <p:spPr>
          <a:xfrm>
            <a:off x="2613600" y="3594240"/>
            <a:ext cx="1595160" cy="340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 sz="2000" spc="-1" strike="noStrike">
                <a:solidFill>
                  <a:srgbClr val="20c8c8"/>
                </a:solidFill>
                <a:latin typeface="Lexend Deca"/>
                <a:ea typeface="Lexend Deca"/>
              </a:rPr>
              <a:t>78%</a:t>
            </a:r>
            <a:endParaRPr b="0" lang="es-ES" sz="2000" spc="-1" strike="noStrike">
              <a:latin typeface="Arial"/>
            </a:endParaRPr>
          </a:p>
        </p:txBody>
      </p:sp>
      <p:sp>
        <p:nvSpPr>
          <p:cNvPr id="1444" name="Google Shape;547;p55"/>
          <p:cNvSpPr/>
          <p:nvPr/>
        </p:nvSpPr>
        <p:spPr>
          <a:xfrm>
            <a:off x="2613600" y="4052160"/>
            <a:ext cx="1991520" cy="543240"/>
          </a:xfrm>
          <a:prstGeom prst="rect">
            <a:avLst/>
          </a:prstGeom>
          <a:noFill/>
          <a:ln w="0">
            <a:noFill/>
          </a:ln>
        </p:spPr>
        <p:style>
          <a:lnRef idx="0"/>
          <a:fillRef idx="0"/>
          <a:effectRef idx="0"/>
          <a:fontRef idx="minor"/>
        </p:style>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Venus has a beautiful name, but it’s hot</a:t>
            </a:r>
            <a:endParaRPr b="0" lang="es-ES" sz="1600" spc="-1" strike="noStrike">
              <a:latin typeface="Arial"/>
            </a:endParaRPr>
          </a:p>
        </p:txBody>
      </p:sp>
      <p:sp>
        <p:nvSpPr>
          <p:cNvPr id="1445" name="Google Shape;548;p55"/>
          <p:cNvSpPr/>
          <p:nvPr/>
        </p:nvSpPr>
        <p:spPr>
          <a:xfrm>
            <a:off x="2613600" y="2129760"/>
            <a:ext cx="1595160" cy="340920"/>
          </a:xfrm>
          <a:prstGeom prst="rect">
            <a:avLst/>
          </a:prstGeom>
          <a:noFill/>
          <a:ln w="0">
            <a:noFill/>
          </a:ln>
        </p:spPr>
        <p:style>
          <a:lnRef idx="0"/>
          <a:fillRef idx="0"/>
          <a:effectRef idx="0"/>
          <a:fontRef idx="minor"/>
        </p:style>
        <p:txBody>
          <a:bodyPr lIns="0" rIns="0" tIns="0" bIns="0" anchor="ctr">
            <a:noAutofit/>
          </a:bodyPr>
          <a:p>
            <a:pPr>
              <a:lnSpc>
                <a:spcPct val="100000"/>
              </a:lnSpc>
              <a:buNone/>
              <a:tabLst>
                <a:tab algn="l" pos="0"/>
              </a:tabLst>
            </a:pPr>
            <a:r>
              <a:rPr b="1" lang="en" sz="2000" spc="-1" strike="noStrike">
                <a:solidFill>
                  <a:srgbClr val="20c8c8"/>
                </a:solidFill>
                <a:latin typeface="Lexend Deca"/>
                <a:ea typeface="Lexend Deca"/>
              </a:rPr>
              <a:t>20%</a:t>
            </a:r>
            <a:endParaRPr b="0" lang="es-ES" sz="2000" spc="-1" strike="noStrike">
              <a:latin typeface="Arial"/>
            </a:endParaRPr>
          </a:p>
        </p:txBody>
      </p:sp>
      <p:sp>
        <p:nvSpPr>
          <p:cNvPr id="1446" name="Google Shape;549;p55"/>
          <p:cNvSpPr/>
          <p:nvPr/>
        </p:nvSpPr>
        <p:spPr>
          <a:xfrm>
            <a:off x="2613600" y="2588040"/>
            <a:ext cx="1991520" cy="543240"/>
          </a:xfrm>
          <a:prstGeom prst="rect">
            <a:avLst/>
          </a:prstGeom>
          <a:noFill/>
          <a:ln w="0">
            <a:noFill/>
          </a:ln>
        </p:spPr>
        <p:style>
          <a:lnRef idx="0"/>
          <a:fillRef idx="0"/>
          <a:effectRef idx="0"/>
          <a:fontRef idx="minor"/>
        </p:style>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Mercury is the closest planet to the Sun</a:t>
            </a:r>
            <a:endParaRPr b="0" lang="es-ES" sz="1600" spc="-1" strike="noStrike">
              <a:latin typeface="Arial"/>
            </a:endParaRPr>
          </a:p>
        </p:txBody>
      </p:sp>
      <p:sp>
        <p:nvSpPr>
          <p:cNvPr id="1447" name="Google Shape;550;p55"/>
          <p:cNvSpPr/>
          <p:nvPr/>
        </p:nvSpPr>
        <p:spPr>
          <a:xfrm>
            <a:off x="6334560" y="1006920"/>
            <a:ext cx="1595160" cy="340920"/>
          </a:xfrm>
          <a:prstGeom prst="rect">
            <a:avLst/>
          </a:prstGeom>
          <a:noFill/>
          <a:ln w="0">
            <a:noFill/>
          </a:ln>
        </p:spPr>
        <p:style>
          <a:lnRef idx="0"/>
          <a:fillRef idx="0"/>
          <a:effectRef idx="0"/>
          <a:fontRef idx="minor"/>
        </p:style>
        <p:txBody>
          <a:bodyPr lIns="0" rIns="0" tIns="0" bIns="0" anchor="ctr">
            <a:noAutofit/>
          </a:bodyPr>
          <a:p>
            <a:pPr algn="r">
              <a:lnSpc>
                <a:spcPct val="100000"/>
              </a:lnSpc>
              <a:buNone/>
              <a:tabLst>
                <a:tab algn="l" pos="0"/>
              </a:tabLst>
            </a:pPr>
            <a:r>
              <a:rPr b="1" lang="en" sz="3000" spc="-1" strike="noStrike">
                <a:solidFill>
                  <a:srgbClr val="20c8c8"/>
                </a:solidFill>
                <a:latin typeface="Lexend Deca"/>
                <a:ea typeface="Lexend Deca"/>
              </a:rPr>
              <a:t>61%</a:t>
            </a:r>
            <a:endParaRPr b="0" lang="es-ES" sz="3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8" name="PlaceHolder 1"/>
          <p:cNvSpPr>
            <a:spLocks noGrp="1"/>
          </p:cNvSpPr>
          <p:nvPr>
            <p:ph type="title"/>
          </p:nvPr>
        </p:nvSpPr>
        <p:spPr>
          <a:xfrm>
            <a:off x="720000" y="540000"/>
            <a:ext cx="425232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This Is </a:t>
            </a:r>
            <a:r>
              <a:rPr b="1" lang="en" sz="3000" spc="-1" strike="noStrike">
                <a:solidFill>
                  <a:srgbClr val="20c8c8"/>
                </a:solidFill>
                <a:latin typeface="Lexend Deca"/>
                <a:ea typeface="Lexend Deca"/>
              </a:rPr>
              <a:t>a Graph</a:t>
            </a:r>
            <a:endParaRPr b="0" lang="es-ES" sz="3000" spc="-1" strike="noStrike">
              <a:solidFill>
                <a:srgbClr val="000000"/>
              </a:solidFill>
              <a:latin typeface="Arial"/>
            </a:endParaRPr>
          </a:p>
        </p:txBody>
      </p:sp>
      <p:pic>
        <p:nvPicPr>
          <p:cNvPr id="1449" name="Google Shape;556;p56" descr="">
            <a:hlinkClick r:id="rId1"/>
          </p:cNvPr>
          <p:cNvPicPr/>
          <p:nvPr/>
        </p:nvPicPr>
        <p:blipFill>
          <a:blip r:embed="rId2"/>
          <a:stretch/>
        </p:blipFill>
        <p:spPr>
          <a:xfrm>
            <a:off x="4505400" y="1348920"/>
            <a:ext cx="4058280" cy="2509200"/>
          </a:xfrm>
          <a:prstGeom prst="rect">
            <a:avLst/>
          </a:prstGeom>
          <a:ln w="0">
            <a:noFill/>
          </a:ln>
        </p:spPr>
      </p:pic>
      <p:sp>
        <p:nvSpPr>
          <p:cNvPr id="1450" name="Google Shape;557;p56"/>
          <p:cNvSpPr/>
          <p:nvPr/>
        </p:nvSpPr>
        <p:spPr>
          <a:xfrm>
            <a:off x="4823280" y="4180320"/>
            <a:ext cx="3600360" cy="423000"/>
          </a:xfrm>
          <a:prstGeom prst="rect">
            <a:avLst/>
          </a:prstGeom>
          <a:noFill/>
          <a:ln w="0">
            <a:noFill/>
          </a:ln>
        </p:spPr>
        <p:style>
          <a:lnRef idx="0"/>
          <a:fillRef idx="0"/>
          <a:effectRef idx="0"/>
          <a:fontRef idx="minor"/>
        </p:style>
        <p:txBody>
          <a:bodyPr lIns="0" rIns="0" tIns="0" bIns="0" anchor="ctr">
            <a:noAutofit/>
          </a:bodyPr>
          <a:p>
            <a:pPr algn="r">
              <a:lnSpc>
                <a:spcPct val="100000"/>
              </a:lnSpc>
              <a:buNone/>
              <a:tabLst>
                <a:tab algn="l" pos="0"/>
              </a:tabLst>
            </a:pPr>
            <a:r>
              <a:rPr b="0" lang="en" sz="1400" spc="-1" strike="noStrike">
                <a:solidFill>
                  <a:srgbClr val="20c8c8"/>
                </a:solidFill>
                <a:latin typeface="Assistant"/>
                <a:ea typeface="Assistant"/>
              </a:rPr>
              <a:t>To modify this graph, click on it, follow the link, change the data and paste the new graph here</a:t>
            </a:r>
            <a:endParaRPr b="0" lang="es-ES" sz="1400" spc="-1" strike="noStrike">
              <a:latin typeface="Arial"/>
            </a:endParaRPr>
          </a:p>
        </p:txBody>
      </p:sp>
      <p:sp>
        <p:nvSpPr>
          <p:cNvPr id="1451" name="Google Shape;558;p56"/>
          <p:cNvSpPr/>
          <p:nvPr/>
        </p:nvSpPr>
        <p:spPr>
          <a:xfrm>
            <a:off x="720000" y="3612600"/>
            <a:ext cx="1854360" cy="3535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900" spc="-1" strike="noStrike">
                <a:solidFill>
                  <a:srgbClr val="20c8c8"/>
                </a:solidFill>
                <a:latin typeface="Lexend Deca"/>
                <a:ea typeface="Lexend Deca"/>
              </a:rPr>
              <a:t>Jupiter</a:t>
            </a:r>
            <a:endParaRPr b="0" lang="es-ES" sz="1900" spc="-1" strike="noStrike">
              <a:latin typeface="Arial"/>
            </a:endParaRPr>
          </a:p>
        </p:txBody>
      </p:sp>
      <p:sp>
        <p:nvSpPr>
          <p:cNvPr id="1452" name="Google Shape;559;p56"/>
          <p:cNvSpPr/>
          <p:nvPr/>
        </p:nvSpPr>
        <p:spPr>
          <a:xfrm>
            <a:off x="2698560" y="3612600"/>
            <a:ext cx="1854360" cy="3535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900" spc="-1" strike="noStrike">
                <a:solidFill>
                  <a:srgbClr val="20c8c8"/>
                </a:solidFill>
                <a:latin typeface="Lexend Deca"/>
                <a:ea typeface="Lexend Deca"/>
              </a:rPr>
              <a:t>Saturn</a:t>
            </a:r>
            <a:endParaRPr b="0" lang="es-ES" sz="1900" spc="-1" strike="noStrike">
              <a:latin typeface="Arial"/>
            </a:endParaRPr>
          </a:p>
        </p:txBody>
      </p:sp>
      <p:sp>
        <p:nvSpPr>
          <p:cNvPr id="1453" name="Google Shape;560;p56"/>
          <p:cNvSpPr/>
          <p:nvPr/>
        </p:nvSpPr>
        <p:spPr>
          <a:xfrm>
            <a:off x="720000" y="4010040"/>
            <a:ext cx="1854360" cy="7009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It’s the biggest planet in the Solar System</a:t>
            </a:r>
            <a:endParaRPr b="0" lang="es-ES" sz="1600" spc="-1" strike="noStrike">
              <a:latin typeface="Arial"/>
            </a:endParaRPr>
          </a:p>
        </p:txBody>
      </p:sp>
      <p:sp>
        <p:nvSpPr>
          <p:cNvPr id="1454" name="Google Shape;561;p56"/>
          <p:cNvSpPr/>
          <p:nvPr/>
        </p:nvSpPr>
        <p:spPr>
          <a:xfrm>
            <a:off x="2698560" y="4010040"/>
            <a:ext cx="1854360" cy="7009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Saturn is the ringed one and a gas giant</a:t>
            </a:r>
            <a:endParaRPr b="0" lang="es-ES" sz="1600" spc="-1" strike="noStrike">
              <a:latin typeface="Arial"/>
            </a:endParaRPr>
          </a:p>
        </p:txBody>
      </p:sp>
      <p:sp>
        <p:nvSpPr>
          <p:cNvPr id="1455" name="Google Shape;562;p56"/>
          <p:cNvSpPr/>
          <p:nvPr/>
        </p:nvSpPr>
        <p:spPr>
          <a:xfrm>
            <a:off x="1674360" y="1900440"/>
            <a:ext cx="1854360" cy="3535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900" spc="-1" strike="noStrike">
                <a:solidFill>
                  <a:srgbClr val="20c8c8"/>
                </a:solidFill>
                <a:latin typeface="Lexend Deca"/>
                <a:ea typeface="Lexend Deca"/>
              </a:rPr>
              <a:t>Mercury</a:t>
            </a:r>
            <a:endParaRPr b="0" lang="es-ES" sz="1900" spc="-1" strike="noStrike">
              <a:latin typeface="Arial"/>
            </a:endParaRPr>
          </a:p>
        </p:txBody>
      </p:sp>
      <p:sp>
        <p:nvSpPr>
          <p:cNvPr id="1456" name="Google Shape;563;p56"/>
          <p:cNvSpPr/>
          <p:nvPr/>
        </p:nvSpPr>
        <p:spPr>
          <a:xfrm>
            <a:off x="1674360" y="2297880"/>
            <a:ext cx="1854360" cy="70092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Mercury is the closest planet to the Sun</a:t>
            </a:r>
            <a:endParaRPr b="0" lang="es-ES" sz="1600" spc="-1" strike="noStrike">
              <a:latin typeface="Arial"/>
            </a:endParaRPr>
          </a:p>
        </p:txBody>
      </p:sp>
      <p:grpSp>
        <p:nvGrpSpPr>
          <p:cNvPr id="1457" name="Google Shape;564;p56"/>
          <p:cNvGrpSpPr/>
          <p:nvPr/>
        </p:nvGrpSpPr>
        <p:grpSpPr>
          <a:xfrm>
            <a:off x="2452680" y="1499400"/>
            <a:ext cx="297720" cy="298080"/>
            <a:chOff x="2452680" y="1499400"/>
            <a:chExt cx="297720" cy="298080"/>
          </a:xfrm>
        </p:grpSpPr>
        <p:sp>
          <p:nvSpPr>
            <p:cNvPr id="1458" name="Google Shape;565;p56"/>
            <p:cNvSpPr/>
            <p:nvPr/>
          </p:nvSpPr>
          <p:spPr>
            <a:xfrm>
              <a:off x="2452680" y="1499400"/>
              <a:ext cx="297720" cy="298080"/>
            </a:xfrm>
            <a:prstGeom prst="ellipse">
              <a:avLst/>
            </a:prstGeom>
            <a:noFill/>
            <a:ln w="28575">
              <a:solidFill>
                <a:srgbClr val="a34bd0"/>
              </a:solidFill>
              <a:round/>
            </a:ln>
          </p:spPr>
          <p:style>
            <a:lnRef idx="0"/>
            <a:fillRef idx="0"/>
            <a:effectRef idx="0"/>
            <a:fontRef idx="minor"/>
          </p:style>
        </p:sp>
        <p:sp>
          <p:nvSpPr>
            <p:cNvPr id="1459" name="Google Shape;566;p56"/>
            <p:cNvSpPr/>
            <p:nvPr/>
          </p:nvSpPr>
          <p:spPr>
            <a:xfrm>
              <a:off x="2547720" y="1594440"/>
              <a:ext cx="107280" cy="107280"/>
            </a:xfrm>
            <a:prstGeom prst="ellipse">
              <a:avLst/>
            </a:prstGeom>
            <a:noFill/>
            <a:ln w="28575">
              <a:solidFill>
                <a:srgbClr val="a34bd0"/>
              </a:solidFill>
              <a:round/>
            </a:ln>
          </p:spPr>
          <p:style>
            <a:lnRef idx="0"/>
            <a:fillRef idx="0"/>
            <a:effectRef idx="0"/>
            <a:fontRef idx="minor"/>
          </p:style>
        </p:sp>
      </p:grpSp>
      <p:grpSp>
        <p:nvGrpSpPr>
          <p:cNvPr id="1460" name="Google Shape;567;p56"/>
          <p:cNvGrpSpPr/>
          <p:nvPr/>
        </p:nvGrpSpPr>
        <p:grpSpPr>
          <a:xfrm>
            <a:off x="1498320" y="3205080"/>
            <a:ext cx="297720" cy="298080"/>
            <a:chOff x="1498320" y="3205080"/>
            <a:chExt cx="297720" cy="298080"/>
          </a:xfrm>
        </p:grpSpPr>
        <p:sp>
          <p:nvSpPr>
            <p:cNvPr id="1461" name="Google Shape;568;p56"/>
            <p:cNvSpPr/>
            <p:nvPr/>
          </p:nvSpPr>
          <p:spPr>
            <a:xfrm>
              <a:off x="1498320" y="3205080"/>
              <a:ext cx="297720" cy="298080"/>
            </a:xfrm>
            <a:prstGeom prst="ellipse">
              <a:avLst/>
            </a:prstGeom>
            <a:noFill/>
            <a:ln w="28575">
              <a:solidFill>
                <a:srgbClr val="d827ad"/>
              </a:solidFill>
              <a:round/>
            </a:ln>
          </p:spPr>
          <p:style>
            <a:lnRef idx="0"/>
            <a:fillRef idx="0"/>
            <a:effectRef idx="0"/>
            <a:fontRef idx="minor"/>
          </p:style>
        </p:sp>
        <p:sp>
          <p:nvSpPr>
            <p:cNvPr id="1462" name="Google Shape;569;p56"/>
            <p:cNvSpPr/>
            <p:nvPr/>
          </p:nvSpPr>
          <p:spPr>
            <a:xfrm>
              <a:off x="1593360" y="3300120"/>
              <a:ext cx="107280" cy="107280"/>
            </a:xfrm>
            <a:prstGeom prst="ellipse">
              <a:avLst/>
            </a:prstGeom>
            <a:noFill/>
            <a:ln w="28575">
              <a:solidFill>
                <a:srgbClr val="d827ad"/>
              </a:solidFill>
              <a:round/>
            </a:ln>
          </p:spPr>
          <p:style>
            <a:lnRef idx="0"/>
            <a:fillRef idx="0"/>
            <a:effectRef idx="0"/>
            <a:fontRef idx="minor"/>
          </p:style>
        </p:sp>
      </p:grpSp>
      <p:grpSp>
        <p:nvGrpSpPr>
          <p:cNvPr id="1463" name="Google Shape;570;p56"/>
          <p:cNvGrpSpPr/>
          <p:nvPr/>
        </p:nvGrpSpPr>
        <p:grpSpPr>
          <a:xfrm>
            <a:off x="3476880" y="3205080"/>
            <a:ext cx="297720" cy="298080"/>
            <a:chOff x="3476880" y="3205080"/>
            <a:chExt cx="297720" cy="298080"/>
          </a:xfrm>
        </p:grpSpPr>
        <p:sp>
          <p:nvSpPr>
            <p:cNvPr id="1464" name="Google Shape;571;p56"/>
            <p:cNvSpPr/>
            <p:nvPr/>
          </p:nvSpPr>
          <p:spPr>
            <a:xfrm>
              <a:off x="3476880" y="3205080"/>
              <a:ext cx="297720" cy="298080"/>
            </a:xfrm>
            <a:prstGeom prst="ellipse">
              <a:avLst/>
            </a:prstGeom>
            <a:noFill/>
            <a:ln w="28575">
              <a:solidFill>
                <a:srgbClr val="03bfef"/>
              </a:solidFill>
              <a:round/>
            </a:ln>
          </p:spPr>
          <p:style>
            <a:lnRef idx="0"/>
            <a:fillRef idx="0"/>
            <a:effectRef idx="0"/>
            <a:fontRef idx="minor"/>
          </p:style>
        </p:sp>
        <p:sp>
          <p:nvSpPr>
            <p:cNvPr id="1465" name="Google Shape;572;p56"/>
            <p:cNvSpPr/>
            <p:nvPr/>
          </p:nvSpPr>
          <p:spPr>
            <a:xfrm>
              <a:off x="3571920" y="3300120"/>
              <a:ext cx="107280" cy="107280"/>
            </a:xfrm>
            <a:prstGeom prst="ellipse">
              <a:avLst/>
            </a:prstGeom>
            <a:noFill/>
            <a:ln w="28575">
              <a:solidFill>
                <a:srgbClr val="03bfe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PlaceHolder 1"/>
          <p:cNvSpPr>
            <a:spLocks noGrp="1"/>
          </p:cNvSpPr>
          <p:nvPr>
            <p:ph type="title"/>
          </p:nvPr>
        </p:nvSpPr>
        <p:spPr>
          <a:xfrm>
            <a:off x="1474200" y="1820160"/>
            <a:ext cx="6200280" cy="854640"/>
          </a:xfrm>
          <a:prstGeom prst="rect">
            <a:avLst/>
          </a:prstGeom>
          <a:noFill/>
          <a:ln w="0">
            <a:noFill/>
          </a:ln>
        </p:spPr>
        <p:txBody>
          <a:bodyPr lIns="0" rIns="0" tIns="0" bIns="0" anchor="ctr">
            <a:noAutofit/>
          </a:bodyPr>
          <a:p>
            <a:pPr algn="ctr">
              <a:lnSpc>
                <a:spcPct val="100000"/>
              </a:lnSpc>
              <a:buNone/>
              <a:tabLst>
                <a:tab algn="l" pos="0"/>
              </a:tabLst>
            </a:pPr>
            <a:r>
              <a:rPr b="0" lang="en" sz="7000" spc="-1" strike="noStrike">
                <a:solidFill>
                  <a:srgbClr val="ffffff"/>
                </a:solidFill>
                <a:latin typeface="Lexend Deca"/>
                <a:ea typeface="Lexend Deca"/>
              </a:rPr>
              <a:t>4,498,300,000</a:t>
            </a:r>
            <a:endParaRPr b="0" lang="es-ES" sz="7000" spc="-1" strike="noStrike">
              <a:solidFill>
                <a:srgbClr val="000000"/>
              </a:solidFill>
              <a:latin typeface="Arial"/>
            </a:endParaRPr>
          </a:p>
        </p:txBody>
      </p:sp>
      <p:sp>
        <p:nvSpPr>
          <p:cNvPr id="1467" name="PlaceHolder 2"/>
          <p:cNvSpPr>
            <a:spLocks noGrp="1"/>
          </p:cNvSpPr>
          <p:nvPr>
            <p:ph/>
          </p:nvPr>
        </p:nvSpPr>
        <p:spPr>
          <a:xfrm>
            <a:off x="2492640" y="2843640"/>
            <a:ext cx="4158360" cy="391680"/>
          </a:xfrm>
          <a:prstGeom prst="rect">
            <a:avLst/>
          </a:prstGeom>
          <a:noFill/>
          <a:ln w="0">
            <a:noFill/>
          </a:ln>
        </p:spPr>
        <p:txBody>
          <a:bodyPr lIns="0" rIns="0" tIns="0" bIns="0" anchor="t">
            <a:noAutofit/>
          </a:bodyPr>
          <a:p>
            <a:pPr algn="ctr">
              <a:lnSpc>
                <a:spcPct val="115000"/>
              </a:lnSpc>
              <a:spcAft>
                <a:spcPts val="1599"/>
              </a:spcAft>
              <a:buNone/>
              <a:tabLst>
                <a:tab algn="l" pos="0"/>
              </a:tabLst>
            </a:pPr>
            <a:r>
              <a:rPr b="0" lang="en" sz="1600" spc="-1" strike="noStrike">
                <a:solidFill>
                  <a:srgbClr val="20c8c8"/>
                </a:solidFill>
                <a:latin typeface="Assistant"/>
                <a:ea typeface="Assistant"/>
              </a:rPr>
              <a:t>Big numbers catch your audience’s attention</a:t>
            </a: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8" name="PlaceHolder 1"/>
          <p:cNvSpPr>
            <a:spLocks noGrp="1"/>
          </p:cNvSpPr>
          <p:nvPr>
            <p:ph type="title"/>
          </p:nvPr>
        </p:nvSpPr>
        <p:spPr>
          <a:xfrm>
            <a:off x="2223000" y="692280"/>
            <a:ext cx="4697280" cy="868320"/>
          </a:xfrm>
          <a:prstGeom prst="rect">
            <a:avLst/>
          </a:prstGeom>
          <a:noFill/>
          <a:ln w="0">
            <a:noFill/>
          </a:ln>
        </p:spPr>
        <p:txBody>
          <a:bodyPr lIns="0" rIns="0" tIns="0" bIns="0" anchor="ctr">
            <a:noAutofit/>
          </a:bodyPr>
          <a:p>
            <a:pPr algn="ctr">
              <a:lnSpc>
                <a:spcPct val="100000"/>
              </a:lnSpc>
              <a:buNone/>
              <a:tabLst>
                <a:tab algn="l" pos="0"/>
              </a:tabLst>
            </a:pPr>
            <a:r>
              <a:rPr b="0" lang="en" sz="4800" spc="-1" strike="noStrike">
                <a:solidFill>
                  <a:srgbClr val="ffffff"/>
                </a:solidFill>
                <a:latin typeface="Lexend Deca"/>
                <a:ea typeface="Lexend Deca"/>
              </a:rPr>
              <a:t>333,000.00</a:t>
            </a:r>
            <a:endParaRPr b="0" lang="es-ES" sz="4800" spc="-1" strike="noStrike">
              <a:solidFill>
                <a:srgbClr val="000000"/>
              </a:solidFill>
              <a:latin typeface="Arial"/>
            </a:endParaRPr>
          </a:p>
        </p:txBody>
      </p:sp>
      <p:sp>
        <p:nvSpPr>
          <p:cNvPr id="1469" name="PlaceHolder 2"/>
          <p:cNvSpPr>
            <a:spLocks noGrp="1"/>
          </p:cNvSpPr>
          <p:nvPr>
            <p:ph type="title"/>
          </p:nvPr>
        </p:nvSpPr>
        <p:spPr>
          <a:xfrm>
            <a:off x="2340720" y="1560960"/>
            <a:ext cx="4462560" cy="331200"/>
          </a:xfrm>
          <a:prstGeom prst="rect">
            <a:avLst/>
          </a:prstGeom>
          <a:noFill/>
          <a:ln w="0">
            <a:noFill/>
          </a:ln>
        </p:spPr>
        <p:txBody>
          <a:bodyPr lIns="0" rIns="0" tIns="0" bIns="0" anchor="ctr">
            <a:noAutofit/>
          </a:bodyPr>
          <a:p>
            <a:pPr algn="ctr">
              <a:lnSpc>
                <a:spcPct val="100000"/>
              </a:lnSpc>
              <a:buNone/>
              <a:tabLst>
                <a:tab algn="l" pos="0"/>
              </a:tabLst>
            </a:pPr>
            <a:r>
              <a:rPr b="0" lang="en" sz="1600" spc="-1" strike="noStrike">
                <a:solidFill>
                  <a:srgbClr val="20c8c8"/>
                </a:solidFill>
                <a:latin typeface="Assistant"/>
                <a:ea typeface="Assistant"/>
              </a:rPr>
              <a:t>earths is the Sun’s mass</a:t>
            </a:r>
            <a:endParaRPr b="0" lang="es-ES" sz="1600" spc="-1" strike="noStrike">
              <a:solidFill>
                <a:srgbClr val="000000"/>
              </a:solidFill>
              <a:latin typeface="Arial"/>
            </a:endParaRPr>
          </a:p>
        </p:txBody>
      </p:sp>
      <p:sp>
        <p:nvSpPr>
          <p:cNvPr id="1470" name="PlaceHolder 3"/>
          <p:cNvSpPr>
            <a:spLocks noGrp="1"/>
          </p:cNvSpPr>
          <p:nvPr>
            <p:ph type="title"/>
          </p:nvPr>
        </p:nvSpPr>
        <p:spPr>
          <a:xfrm>
            <a:off x="2223000" y="2048040"/>
            <a:ext cx="4697280" cy="868320"/>
          </a:xfrm>
          <a:prstGeom prst="rect">
            <a:avLst/>
          </a:prstGeom>
          <a:noFill/>
          <a:ln w="0">
            <a:noFill/>
          </a:ln>
        </p:spPr>
        <p:txBody>
          <a:bodyPr lIns="0" rIns="0" tIns="0" bIns="0" anchor="ctr">
            <a:noAutofit/>
          </a:bodyPr>
          <a:p>
            <a:pPr algn="ctr">
              <a:lnSpc>
                <a:spcPct val="100000"/>
              </a:lnSpc>
              <a:buNone/>
              <a:tabLst>
                <a:tab algn="l" pos="0"/>
              </a:tabLst>
            </a:pPr>
            <a:r>
              <a:rPr b="0" lang="en" sz="4800" spc="-1" strike="noStrike">
                <a:solidFill>
                  <a:srgbClr val="ffffff"/>
                </a:solidFill>
                <a:latin typeface="Lexend Deca"/>
                <a:ea typeface="Lexend Deca"/>
              </a:rPr>
              <a:t>24h 37m 23s</a:t>
            </a:r>
            <a:endParaRPr b="0" lang="es-ES" sz="4800" spc="-1" strike="noStrike">
              <a:solidFill>
                <a:srgbClr val="000000"/>
              </a:solidFill>
              <a:latin typeface="Arial"/>
            </a:endParaRPr>
          </a:p>
        </p:txBody>
      </p:sp>
      <p:sp>
        <p:nvSpPr>
          <p:cNvPr id="1471" name="PlaceHolder 4"/>
          <p:cNvSpPr>
            <a:spLocks noGrp="1"/>
          </p:cNvSpPr>
          <p:nvPr>
            <p:ph type="title"/>
          </p:nvPr>
        </p:nvSpPr>
        <p:spPr>
          <a:xfrm>
            <a:off x="2340720" y="2916360"/>
            <a:ext cx="4462560" cy="331200"/>
          </a:xfrm>
          <a:prstGeom prst="rect">
            <a:avLst/>
          </a:prstGeom>
          <a:noFill/>
          <a:ln w="0">
            <a:noFill/>
          </a:ln>
        </p:spPr>
        <p:txBody>
          <a:bodyPr lIns="0" rIns="0" tIns="0" bIns="0" anchor="ctr">
            <a:noAutofit/>
          </a:bodyPr>
          <a:p>
            <a:pPr algn="ctr">
              <a:lnSpc>
                <a:spcPct val="100000"/>
              </a:lnSpc>
              <a:buNone/>
              <a:tabLst>
                <a:tab algn="l" pos="0"/>
              </a:tabLst>
            </a:pPr>
            <a:r>
              <a:rPr b="0" lang="en" sz="1600" spc="-1" strike="noStrike">
                <a:solidFill>
                  <a:srgbClr val="20c8c8"/>
                </a:solidFill>
                <a:latin typeface="Assistant"/>
                <a:ea typeface="Assistant"/>
              </a:rPr>
              <a:t>is Jupiter’s rotation period</a:t>
            </a:r>
            <a:endParaRPr b="0" lang="es-ES" sz="1600" spc="-1" strike="noStrike">
              <a:solidFill>
                <a:srgbClr val="000000"/>
              </a:solidFill>
              <a:latin typeface="Arial"/>
            </a:endParaRPr>
          </a:p>
        </p:txBody>
      </p:sp>
      <p:sp>
        <p:nvSpPr>
          <p:cNvPr id="1472" name="PlaceHolder 5"/>
          <p:cNvSpPr>
            <a:spLocks noGrp="1"/>
          </p:cNvSpPr>
          <p:nvPr>
            <p:ph type="title"/>
          </p:nvPr>
        </p:nvSpPr>
        <p:spPr>
          <a:xfrm>
            <a:off x="2223000" y="3403440"/>
            <a:ext cx="4697280" cy="868320"/>
          </a:xfrm>
          <a:prstGeom prst="rect">
            <a:avLst/>
          </a:prstGeom>
          <a:noFill/>
          <a:ln w="0">
            <a:noFill/>
          </a:ln>
        </p:spPr>
        <p:txBody>
          <a:bodyPr lIns="0" rIns="0" tIns="0" bIns="0" anchor="ctr">
            <a:noAutofit/>
          </a:bodyPr>
          <a:p>
            <a:pPr algn="ctr">
              <a:lnSpc>
                <a:spcPct val="100000"/>
              </a:lnSpc>
              <a:buNone/>
              <a:tabLst>
                <a:tab algn="l" pos="0"/>
              </a:tabLst>
            </a:pPr>
            <a:r>
              <a:rPr b="0" lang="en" sz="4800" spc="-1" strike="noStrike">
                <a:solidFill>
                  <a:srgbClr val="ffffff"/>
                </a:solidFill>
                <a:latin typeface="Lexend Deca"/>
                <a:ea typeface="Lexend Deca"/>
              </a:rPr>
              <a:t>386,000 km</a:t>
            </a:r>
            <a:endParaRPr b="0" lang="es-ES" sz="4800" spc="-1" strike="noStrike">
              <a:solidFill>
                <a:srgbClr val="000000"/>
              </a:solidFill>
              <a:latin typeface="Arial"/>
            </a:endParaRPr>
          </a:p>
        </p:txBody>
      </p:sp>
      <p:sp>
        <p:nvSpPr>
          <p:cNvPr id="1473" name="PlaceHolder 6"/>
          <p:cNvSpPr>
            <a:spLocks noGrp="1"/>
          </p:cNvSpPr>
          <p:nvPr>
            <p:ph type="title"/>
          </p:nvPr>
        </p:nvSpPr>
        <p:spPr>
          <a:xfrm>
            <a:off x="2340720" y="4272120"/>
            <a:ext cx="4462560" cy="331200"/>
          </a:xfrm>
          <a:prstGeom prst="rect">
            <a:avLst/>
          </a:prstGeom>
          <a:noFill/>
          <a:ln w="0">
            <a:noFill/>
          </a:ln>
        </p:spPr>
        <p:txBody>
          <a:bodyPr lIns="0" rIns="0" tIns="0" bIns="0" anchor="ctr">
            <a:noAutofit/>
          </a:bodyPr>
          <a:p>
            <a:pPr algn="ctr">
              <a:lnSpc>
                <a:spcPct val="100000"/>
              </a:lnSpc>
              <a:buNone/>
              <a:tabLst>
                <a:tab algn="l" pos="0"/>
              </a:tabLst>
            </a:pPr>
            <a:r>
              <a:rPr b="0" lang="en" sz="1600" spc="-1" strike="noStrike">
                <a:solidFill>
                  <a:srgbClr val="20c8c8"/>
                </a:solidFill>
                <a:latin typeface="Assistant"/>
                <a:ea typeface="Assistant"/>
              </a:rPr>
              <a:t>is the distance between Earth and the Moon</a:t>
            </a: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4" name="PlaceHolder 1"/>
          <p:cNvSpPr>
            <a:spLocks noGrp="1"/>
          </p:cNvSpPr>
          <p:nvPr>
            <p:ph type="title"/>
          </p:nvPr>
        </p:nvSpPr>
        <p:spPr>
          <a:xfrm>
            <a:off x="720000" y="540000"/>
            <a:ext cx="770364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A Timeline Always </a:t>
            </a:r>
            <a:r>
              <a:rPr b="1" lang="en" sz="3000" spc="-1" strike="noStrike">
                <a:solidFill>
                  <a:srgbClr val="20c8c8"/>
                </a:solidFill>
                <a:latin typeface="Lexend Deca"/>
                <a:ea typeface="Lexend Deca"/>
              </a:rPr>
              <a:t>Works Fine</a:t>
            </a:r>
            <a:endParaRPr b="0" lang="es-ES" sz="3000" spc="-1" strike="noStrike">
              <a:solidFill>
                <a:srgbClr val="000000"/>
              </a:solidFill>
              <a:latin typeface="Arial"/>
            </a:endParaRPr>
          </a:p>
        </p:txBody>
      </p:sp>
      <p:sp>
        <p:nvSpPr>
          <p:cNvPr id="1475" name="Google Shape;594;p59"/>
          <p:cNvSpPr/>
          <p:nvPr/>
        </p:nvSpPr>
        <p:spPr>
          <a:xfrm>
            <a:off x="5809320" y="3831120"/>
            <a:ext cx="1991520" cy="543240"/>
          </a:xfrm>
          <a:prstGeom prst="rect">
            <a:avLst/>
          </a:prstGeom>
          <a:noFill/>
          <a:ln w="0">
            <a:noFill/>
          </a:ln>
        </p:spPr>
        <p:style>
          <a:lnRef idx="0"/>
          <a:fillRef idx="0"/>
          <a:effectRef idx="0"/>
          <a:fontRef idx="minor"/>
        </p:style>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Venus is the second planet from the Sun</a:t>
            </a:r>
            <a:endParaRPr b="0" lang="es-ES" sz="1600" spc="-1" strike="noStrike">
              <a:latin typeface="Arial"/>
            </a:endParaRPr>
          </a:p>
        </p:txBody>
      </p:sp>
      <p:sp>
        <p:nvSpPr>
          <p:cNvPr id="1476" name="Google Shape;595;p59"/>
          <p:cNvSpPr/>
          <p:nvPr/>
        </p:nvSpPr>
        <p:spPr>
          <a:xfrm>
            <a:off x="4313880" y="1722600"/>
            <a:ext cx="1991520" cy="543240"/>
          </a:xfrm>
          <a:prstGeom prst="rect">
            <a:avLst/>
          </a:prstGeom>
          <a:noFill/>
          <a:ln w="0">
            <a:noFill/>
          </a:ln>
        </p:spPr>
        <p:style>
          <a:lnRef idx="0"/>
          <a:fillRef idx="0"/>
          <a:effectRef idx="0"/>
          <a:fontRef idx="minor"/>
        </p:style>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Despite being red, Mars is a cold place</a:t>
            </a:r>
            <a:endParaRPr b="0" lang="es-ES" sz="1600" spc="-1" strike="noStrike">
              <a:latin typeface="Arial"/>
            </a:endParaRPr>
          </a:p>
        </p:txBody>
      </p:sp>
      <p:sp>
        <p:nvSpPr>
          <p:cNvPr id="1477" name="Google Shape;596;p59"/>
          <p:cNvSpPr/>
          <p:nvPr/>
        </p:nvSpPr>
        <p:spPr>
          <a:xfrm>
            <a:off x="1342800" y="1722600"/>
            <a:ext cx="1991520" cy="543240"/>
          </a:xfrm>
          <a:prstGeom prst="rect">
            <a:avLst/>
          </a:prstGeom>
          <a:noFill/>
          <a:ln w="0">
            <a:noFill/>
          </a:ln>
        </p:spPr>
        <p:style>
          <a:lnRef idx="0"/>
          <a:fillRef idx="0"/>
          <a:effectRef idx="0"/>
          <a:fontRef idx="minor"/>
        </p:style>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Mercury is the closest planet to the Sun</a:t>
            </a:r>
            <a:endParaRPr b="0" lang="es-ES" sz="1600" spc="-1" strike="noStrike">
              <a:latin typeface="Arial"/>
            </a:endParaRPr>
          </a:p>
        </p:txBody>
      </p:sp>
      <p:grpSp>
        <p:nvGrpSpPr>
          <p:cNvPr id="1478" name="Google Shape;597;p59"/>
          <p:cNvGrpSpPr/>
          <p:nvPr/>
        </p:nvGrpSpPr>
        <p:grpSpPr>
          <a:xfrm>
            <a:off x="1967400" y="2343600"/>
            <a:ext cx="5208840" cy="1234080"/>
            <a:chOff x="1967400" y="2343600"/>
            <a:chExt cx="5208840" cy="1234080"/>
          </a:xfrm>
        </p:grpSpPr>
        <p:grpSp>
          <p:nvGrpSpPr>
            <p:cNvPr id="1479" name="Google Shape;598;p59"/>
            <p:cNvGrpSpPr/>
            <p:nvPr/>
          </p:nvGrpSpPr>
          <p:grpSpPr>
            <a:xfrm>
              <a:off x="2703600" y="2978280"/>
              <a:ext cx="3736800" cy="720"/>
              <a:chOff x="2703600" y="2978280"/>
              <a:chExt cx="3736800" cy="720"/>
            </a:xfrm>
          </p:grpSpPr>
          <p:sp>
            <p:nvSpPr>
              <p:cNvPr id="1480" name="Google Shape;599;p59"/>
              <p:cNvSpPr/>
              <p:nvPr/>
            </p:nvSpPr>
            <p:spPr>
              <a:xfrm>
                <a:off x="4194720" y="2978280"/>
                <a:ext cx="754920" cy="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481" name="Google Shape;600;p59"/>
              <p:cNvSpPr/>
              <p:nvPr/>
            </p:nvSpPr>
            <p:spPr>
              <a:xfrm>
                <a:off x="5685480" y="2978280"/>
                <a:ext cx="754920" cy="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482" name="Google Shape;601;p59"/>
              <p:cNvSpPr/>
              <p:nvPr/>
            </p:nvSpPr>
            <p:spPr>
              <a:xfrm>
                <a:off x="2703600" y="2978640"/>
                <a:ext cx="754200" cy="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grpSp>
        <p:grpSp>
          <p:nvGrpSpPr>
            <p:cNvPr id="1483" name="Google Shape;604;p59"/>
            <p:cNvGrpSpPr/>
            <p:nvPr/>
          </p:nvGrpSpPr>
          <p:grpSpPr>
            <a:xfrm>
              <a:off x="3458520" y="2610000"/>
              <a:ext cx="736560" cy="967680"/>
              <a:chOff x="3458520" y="2610000"/>
              <a:chExt cx="736560" cy="967680"/>
            </a:xfrm>
          </p:grpSpPr>
          <p:sp>
            <p:nvSpPr>
              <p:cNvPr id="1484" name="Google Shape;605;p59"/>
              <p:cNvSpPr/>
              <p:nvPr/>
            </p:nvSpPr>
            <p:spPr>
              <a:xfrm>
                <a:off x="3826080" y="3252240"/>
                <a:ext cx="360" cy="32544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485" name="Google Shape;603;p59"/>
              <p:cNvSpPr/>
              <p:nvPr/>
            </p:nvSpPr>
            <p:spPr>
              <a:xfrm>
                <a:off x="3458520" y="2610000"/>
                <a:ext cx="736560" cy="736560"/>
              </a:xfrm>
              <a:prstGeom prst="ellipse">
                <a:avLst/>
              </a:prstGeom>
              <a:noFill/>
              <a:ln w="28575">
                <a:solidFill>
                  <a:srgbClr val="ffffff"/>
                </a:solidFill>
                <a:round/>
              </a:ln>
            </p:spPr>
            <p:style>
              <a:lnRef idx="0"/>
              <a:fillRef idx="0"/>
              <a:effectRef idx="0"/>
              <a:fontRef idx="minor"/>
            </p:style>
          </p:sp>
          <p:sp>
            <p:nvSpPr>
              <p:cNvPr id="1486" name="Google Shape;606;p59"/>
              <p:cNvSpPr/>
              <p:nvPr/>
            </p:nvSpPr>
            <p:spPr>
              <a:xfrm>
                <a:off x="3552480" y="2704320"/>
                <a:ext cx="548640" cy="548640"/>
              </a:xfrm>
              <a:prstGeom prst="ellipse">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2000" spc="-1" strike="noStrike">
                    <a:solidFill>
                      <a:srgbClr val="20c8c8"/>
                    </a:solidFill>
                    <a:latin typeface="Lexend Deca"/>
                    <a:ea typeface="Lexend Deca"/>
                  </a:rPr>
                  <a:t>2</a:t>
                </a:r>
                <a:endParaRPr b="0" lang="es-ES" sz="2000" spc="-1" strike="noStrike">
                  <a:latin typeface="Arial"/>
                </a:endParaRPr>
              </a:p>
            </p:txBody>
          </p:sp>
        </p:grpSp>
        <p:grpSp>
          <p:nvGrpSpPr>
            <p:cNvPr id="1487" name="Google Shape;607;p59"/>
            <p:cNvGrpSpPr/>
            <p:nvPr/>
          </p:nvGrpSpPr>
          <p:grpSpPr>
            <a:xfrm>
              <a:off x="4949640" y="2343600"/>
              <a:ext cx="735480" cy="1001880"/>
              <a:chOff x="4949640" y="2343600"/>
              <a:chExt cx="735480" cy="1001880"/>
            </a:xfrm>
          </p:grpSpPr>
          <p:sp>
            <p:nvSpPr>
              <p:cNvPr id="1488" name="Google Shape;608;p59"/>
              <p:cNvSpPr/>
              <p:nvPr/>
            </p:nvSpPr>
            <p:spPr>
              <a:xfrm rot="10800000">
                <a:off x="5317200" y="2343600"/>
                <a:ext cx="360" cy="36072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489" name="Google Shape;610;p59"/>
              <p:cNvSpPr/>
              <p:nvPr/>
            </p:nvSpPr>
            <p:spPr>
              <a:xfrm>
                <a:off x="4949640" y="2610000"/>
                <a:ext cx="735480" cy="735480"/>
              </a:xfrm>
              <a:prstGeom prst="ellipse">
                <a:avLst/>
              </a:prstGeom>
              <a:noFill/>
              <a:ln w="28575">
                <a:solidFill>
                  <a:srgbClr val="ffffff"/>
                </a:solidFill>
                <a:round/>
              </a:ln>
            </p:spPr>
            <p:style>
              <a:lnRef idx="0"/>
              <a:fillRef idx="0"/>
              <a:effectRef idx="0"/>
              <a:fontRef idx="minor"/>
            </p:style>
          </p:sp>
          <p:sp>
            <p:nvSpPr>
              <p:cNvPr id="1490" name="Google Shape;609;p59"/>
              <p:cNvSpPr/>
              <p:nvPr/>
            </p:nvSpPr>
            <p:spPr>
              <a:xfrm>
                <a:off x="5043600" y="2704320"/>
                <a:ext cx="547560" cy="547560"/>
              </a:xfrm>
              <a:prstGeom prst="ellipse">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2000" spc="-1" strike="noStrike">
                    <a:solidFill>
                      <a:srgbClr val="20c8c8"/>
                    </a:solidFill>
                    <a:latin typeface="Lexend Deca"/>
                    <a:ea typeface="Lexend Deca"/>
                  </a:rPr>
                  <a:t>3</a:t>
                </a:r>
                <a:endParaRPr b="0" lang="es-ES" sz="2000" spc="-1" strike="noStrike">
                  <a:latin typeface="Arial"/>
                </a:endParaRPr>
              </a:p>
            </p:txBody>
          </p:sp>
        </p:grpSp>
        <p:grpSp>
          <p:nvGrpSpPr>
            <p:cNvPr id="1491" name="Google Shape;611;p59"/>
            <p:cNvGrpSpPr/>
            <p:nvPr/>
          </p:nvGrpSpPr>
          <p:grpSpPr>
            <a:xfrm>
              <a:off x="6440760" y="2610000"/>
              <a:ext cx="735480" cy="966600"/>
              <a:chOff x="6440760" y="2610000"/>
              <a:chExt cx="735480" cy="966600"/>
            </a:xfrm>
          </p:grpSpPr>
          <p:sp>
            <p:nvSpPr>
              <p:cNvPr id="1492" name="Google Shape;612;p59"/>
              <p:cNvSpPr/>
              <p:nvPr/>
            </p:nvSpPr>
            <p:spPr>
              <a:xfrm>
                <a:off x="6808680" y="3252240"/>
                <a:ext cx="360" cy="324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493" name="Google Shape;613;p59"/>
              <p:cNvSpPr/>
              <p:nvPr/>
            </p:nvSpPr>
            <p:spPr>
              <a:xfrm>
                <a:off x="6440760" y="2610000"/>
                <a:ext cx="735480" cy="735480"/>
              </a:xfrm>
              <a:prstGeom prst="ellipse">
                <a:avLst/>
              </a:prstGeom>
              <a:noFill/>
              <a:ln w="28575">
                <a:solidFill>
                  <a:srgbClr val="ffffff"/>
                </a:solidFill>
                <a:round/>
              </a:ln>
            </p:spPr>
            <p:style>
              <a:lnRef idx="0"/>
              <a:fillRef idx="0"/>
              <a:effectRef idx="0"/>
              <a:fontRef idx="minor"/>
            </p:style>
          </p:sp>
          <p:sp>
            <p:nvSpPr>
              <p:cNvPr id="1494" name="Google Shape;614;p59"/>
              <p:cNvSpPr/>
              <p:nvPr/>
            </p:nvSpPr>
            <p:spPr>
              <a:xfrm>
                <a:off x="6534720" y="2704320"/>
                <a:ext cx="547560" cy="547560"/>
              </a:xfrm>
              <a:prstGeom prst="ellipse">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2000" spc="-1" strike="noStrike">
                    <a:solidFill>
                      <a:srgbClr val="20c8c8"/>
                    </a:solidFill>
                    <a:latin typeface="Lexend Deca"/>
                    <a:ea typeface="Lexend Deca"/>
                  </a:rPr>
                  <a:t>4</a:t>
                </a:r>
                <a:endParaRPr b="0" lang="es-ES" sz="2000" spc="-1" strike="noStrike">
                  <a:latin typeface="Arial"/>
                </a:endParaRPr>
              </a:p>
            </p:txBody>
          </p:sp>
        </p:grpSp>
        <p:grpSp>
          <p:nvGrpSpPr>
            <p:cNvPr id="1495" name="Google Shape;615;p59"/>
            <p:cNvGrpSpPr/>
            <p:nvPr/>
          </p:nvGrpSpPr>
          <p:grpSpPr>
            <a:xfrm>
              <a:off x="1967400" y="2343960"/>
              <a:ext cx="735480" cy="1002240"/>
              <a:chOff x="1967400" y="2343960"/>
              <a:chExt cx="735480" cy="1002240"/>
            </a:xfrm>
          </p:grpSpPr>
          <p:sp>
            <p:nvSpPr>
              <p:cNvPr id="1496" name="Google Shape;616;p59"/>
              <p:cNvSpPr/>
              <p:nvPr/>
            </p:nvSpPr>
            <p:spPr>
              <a:xfrm rot="10800000">
                <a:off x="2335320" y="2343960"/>
                <a:ext cx="360" cy="36072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497" name="Google Shape;602;p59"/>
              <p:cNvSpPr/>
              <p:nvPr/>
            </p:nvSpPr>
            <p:spPr>
              <a:xfrm>
                <a:off x="1967400" y="2610360"/>
                <a:ext cx="735480" cy="735840"/>
              </a:xfrm>
              <a:prstGeom prst="ellipse">
                <a:avLst/>
              </a:prstGeom>
              <a:noFill/>
              <a:ln w="28575">
                <a:solidFill>
                  <a:srgbClr val="ffffff"/>
                </a:solidFill>
                <a:round/>
              </a:ln>
            </p:spPr>
            <p:style>
              <a:lnRef idx="0"/>
              <a:fillRef idx="0"/>
              <a:effectRef idx="0"/>
              <a:fontRef idx="minor"/>
            </p:style>
          </p:sp>
          <p:sp>
            <p:nvSpPr>
              <p:cNvPr id="1498" name="Google Shape;617;p59"/>
              <p:cNvSpPr/>
              <p:nvPr/>
            </p:nvSpPr>
            <p:spPr>
              <a:xfrm>
                <a:off x="2061720" y="2704680"/>
                <a:ext cx="547920" cy="547920"/>
              </a:xfrm>
              <a:prstGeom prst="ellipse">
                <a:avLst/>
              </a:prstGeom>
              <a:noFill/>
              <a:ln w="28575">
                <a:solidFill>
                  <a:srgbClr val="ffffff"/>
                </a:solidFill>
                <a:round/>
              </a:ln>
            </p:spPr>
            <p:style>
              <a:lnRef idx="0"/>
              <a:fillRef idx="0"/>
              <a:effectRef idx="0"/>
              <a:fontRef idx="minor"/>
            </p:style>
            <p:txBody>
              <a:bodyPr tIns="91440" bIns="91440" anchor="ctr">
                <a:noAutofit/>
              </a:bodyPr>
              <a:p>
                <a:pPr algn="ctr">
                  <a:lnSpc>
                    <a:spcPct val="100000"/>
                  </a:lnSpc>
                  <a:buNone/>
                  <a:tabLst>
                    <a:tab algn="l" pos="0"/>
                  </a:tabLst>
                </a:pPr>
                <a:r>
                  <a:rPr b="0" lang="en" sz="2000" spc="-1" strike="noStrike">
                    <a:solidFill>
                      <a:srgbClr val="20c8c8"/>
                    </a:solidFill>
                    <a:latin typeface="Lexend Deca"/>
                    <a:ea typeface="Lexend Deca"/>
                  </a:rPr>
                  <a:t>1</a:t>
                </a:r>
                <a:endParaRPr b="0" lang="es-ES" sz="2000" spc="-1" strike="noStrike">
                  <a:latin typeface="Arial"/>
                </a:endParaRPr>
              </a:p>
            </p:txBody>
          </p:sp>
        </p:grpSp>
      </p:grpSp>
      <p:sp>
        <p:nvSpPr>
          <p:cNvPr id="1499" name="Google Shape;618;p59"/>
          <p:cNvSpPr/>
          <p:nvPr/>
        </p:nvSpPr>
        <p:spPr>
          <a:xfrm>
            <a:off x="2839680" y="3831480"/>
            <a:ext cx="1991520" cy="543240"/>
          </a:xfrm>
          <a:prstGeom prst="rect">
            <a:avLst/>
          </a:prstGeom>
          <a:noFill/>
          <a:ln w="0">
            <a:noFill/>
          </a:ln>
        </p:spPr>
        <p:style>
          <a:lnRef idx="0"/>
          <a:fillRef idx="0"/>
          <a:effectRef idx="0"/>
          <a:fontRef idx="minor"/>
        </p:style>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Neptune is the farthest planet from the Sun</a:t>
            </a:r>
            <a:endParaRPr b="0" lang="es-ES" sz="1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0" name="PlaceHolder 1"/>
          <p:cNvSpPr>
            <a:spLocks noGrp="1"/>
          </p:cNvSpPr>
          <p:nvPr>
            <p:ph type="title"/>
          </p:nvPr>
        </p:nvSpPr>
        <p:spPr>
          <a:xfrm>
            <a:off x="720000" y="540000"/>
            <a:ext cx="7703280" cy="477360"/>
          </a:xfrm>
          <a:prstGeom prst="rect">
            <a:avLst/>
          </a:prstGeom>
          <a:noFill/>
          <a:ln w="0">
            <a:noFill/>
          </a:ln>
        </p:spPr>
        <p:txBody>
          <a:bodyPr lIns="0" rIns="0" tIns="0" bIns="0" anchor="t">
            <a:noAutofit/>
          </a:bodyPr>
          <a:p>
            <a:pPr algn="r">
              <a:lnSpc>
                <a:spcPct val="100000"/>
              </a:lnSpc>
              <a:buNone/>
              <a:tabLst>
                <a:tab algn="l" pos="0"/>
              </a:tabLst>
            </a:pPr>
            <a:r>
              <a:rPr b="1" lang="en" sz="3000" spc="-1" strike="noStrike">
                <a:solidFill>
                  <a:srgbClr val="ffffff"/>
                </a:solidFill>
                <a:latin typeface="Lexend Deca"/>
                <a:ea typeface="Lexend Deca"/>
              </a:rPr>
              <a:t>You Could Use Six </a:t>
            </a:r>
            <a:r>
              <a:rPr b="1" lang="en" sz="3000" spc="-1" strike="noStrike">
                <a:solidFill>
                  <a:srgbClr val="20c8c8"/>
                </a:solidFill>
                <a:latin typeface="Lexend Deca"/>
                <a:ea typeface="Lexend Deca"/>
              </a:rPr>
              <a:t>Columns</a:t>
            </a:r>
            <a:endParaRPr b="0" lang="es-ES" sz="3000" spc="-1" strike="noStrike">
              <a:solidFill>
                <a:srgbClr val="000000"/>
              </a:solidFill>
              <a:latin typeface="Arial"/>
            </a:endParaRPr>
          </a:p>
        </p:txBody>
      </p:sp>
      <p:sp>
        <p:nvSpPr>
          <p:cNvPr id="1501" name="PlaceHolder 2"/>
          <p:cNvSpPr>
            <a:spLocks noGrp="1"/>
          </p:cNvSpPr>
          <p:nvPr>
            <p:ph type="title"/>
          </p:nvPr>
        </p:nvSpPr>
        <p:spPr>
          <a:xfrm>
            <a:off x="6630480" y="3678840"/>
            <a:ext cx="1595160" cy="340920"/>
          </a:xfrm>
          <a:prstGeom prst="rect">
            <a:avLst/>
          </a:prstGeom>
          <a:noFill/>
          <a:ln w="0">
            <a:noFill/>
          </a:ln>
        </p:spPr>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Jupiter</a:t>
            </a:r>
            <a:endParaRPr b="0" lang="es-ES" sz="2000" spc="-1" strike="noStrike">
              <a:solidFill>
                <a:srgbClr val="000000"/>
              </a:solidFill>
              <a:latin typeface="Arial"/>
            </a:endParaRPr>
          </a:p>
        </p:txBody>
      </p:sp>
      <p:sp>
        <p:nvSpPr>
          <p:cNvPr id="1502" name="PlaceHolder 3"/>
          <p:cNvSpPr>
            <a:spLocks noGrp="1"/>
          </p:cNvSpPr>
          <p:nvPr>
            <p:ph type="title"/>
          </p:nvPr>
        </p:nvSpPr>
        <p:spPr>
          <a:xfrm>
            <a:off x="3774240" y="3678840"/>
            <a:ext cx="1595160" cy="340920"/>
          </a:xfrm>
          <a:prstGeom prst="rect">
            <a:avLst/>
          </a:prstGeom>
          <a:noFill/>
          <a:ln w="0">
            <a:noFill/>
          </a:ln>
        </p:spPr>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Saturn</a:t>
            </a:r>
            <a:endParaRPr b="0" lang="es-ES" sz="2000" spc="-1" strike="noStrike">
              <a:solidFill>
                <a:srgbClr val="000000"/>
              </a:solidFill>
              <a:latin typeface="Arial"/>
            </a:endParaRPr>
          </a:p>
        </p:txBody>
      </p:sp>
      <p:sp>
        <p:nvSpPr>
          <p:cNvPr id="1503" name="PlaceHolder 4"/>
          <p:cNvSpPr>
            <a:spLocks noGrp="1"/>
          </p:cNvSpPr>
          <p:nvPr>
            <p:ph type="title"/>
          </p:nvPr>
        </p:nvSpPr>
        <p:spPr>
          <a:xfrm>
            <a:off x="6630480" y="2024280"/>
            <a:ext cx="1595160" cy="340920"/>
          </a:xfrm>
          <a:prstGeom prst="rect">
            <a:avLst/>
          </a:prstGeom>
          <a:noFill/>
          <a:ln w="0">
            <a:noFill/>
          </a:ln>
        </p:spPr>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Venus</a:t>
            </a:r>
            <a:endParaRPr b="0" lang="es-ES" sz="2000" spc="-1" strike="noStrike">
              <a:solidFill>
                <a:srgbClr val="000000"/>
              </a:solidFill>
              <a:latin typeface="Arial"/>
            </a:endParaRPr>
          </a:p>
        </p:txBody>
      </p:sp>
      <p:sp>
        <p:nvSpPr>
          <p:cNvPr id="1504" name="PlaceHolder 5"/>
          <p:cNvSpPr>
            <a:spLocks noGrp="1"/>
          </p:cNvSpPr>
          <p:nvPr>
            <p:ph type="title"/>
          </p:nvPr>
        </p:nvSpPr>
        <p:spPr>
          <a:xfrm>
            <a:off x="6432120" y="4020120"/>
            <a:ext cx="1991520" cy="477360"/>
          </a:xfrm>
          <a:prstGeom prst="rect">
            <a:avLst/>
          </a:prstGeom>
          <a:noFill/>
          <a:ln w="0">
            <a:noFill/>
          </a:ln>
        </p:spPr>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It’s the biggest planet in the Solar System</a:t>
            </a:r>
            <a:endParaRPr b="0" lang="es-ES" sz="1600" spc="-1" strike="noStrike">
              <a:solidFill>
                <a:srgbClr val="000000"/>
              </a:solidFill>
              <a:latin typeface="Arial"/>
            </a:endParaRPr>
          </a:p>
        </p:txBody>
      </p:sp>
      <p:sp>
        <p:nvSpPr>
          <p:cNvPr id="1505" name="PlaceHolder 6"/>
          <p:cNvSpPr>
            <a:spLocks noGrp="1"/>
          </p:cNvSpPr>
          <p:nvPr>
            <p:ph type="title"/>
          </p:nvPr>
        </p:nvSpPr>
        <p:spPr>
          <a:xfrm>
            <a:off x="6432120" y="2365560"/>
            <a:ext cx="1991520" cy="543240"/>
          </a:xfrm>
          <a:prstGeom prst="rect">
            <a:avLst/>
          </a:prstGeom>
          <a:noFill/>
          <a:ln w="0">
            <a:noFill/>
          </a:ln>
        </p:spPr>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Venus is the second planet from the Sun</a:t>
            </a:r>
            <a:endParaRPr b="0" lang="es-ES" sz="1600" spc="-1" strike="noStrike">
              <a:solidFill>
                <a:srgbClr val="000000"/>
              </a:solidFill>
              <a:latin typeface="Arial"/>
            </a:endParaRPr>
          </a:p>
        </p:txBody>
      </p:sp>
      <p:sp>
        <p:nvSpPr>
          <p:cNvPr id="1506" name="PlaceHolder 7"/>
          <p:cNvSpPr>
            <a:spLocks noGrp="1"/>
          </p:cNvSpPr>
          <p:nvPr>
            <p:ph type="title"/>
          </p:nvPr>
        </p:nvSpPr>
        <p:spPr>
          <a:xfrm>
            <a:off x="3575880" y="4020120"/>
            <a:ext cx="1991520" cy="543240"/>
          </a:xfrm>
          <a:prstGeom prst="rect">
            <a:avLst/>
          </a:prstGeom>
          <a:noFill/>
          <a:ln w="0">
            <a:noFill/>
          </a:ln>
        </p:spPr>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Saturn is the ringed one and a gas giant</a:t>
            </a:r>
            <a:endParaRPr b="0" lang="es-ES" sz="1600" spc="-1" strike="noStrike">
              <a:solidFill>
                <a:srgbClr val="000000"/>
              </a:solidFill>
              <a:latin typeface="Arial"/>
            </a:endParaRPr>
          </a:p>
        </p:txBody>
      </p:sp>
      <p:sp>
        <p:nvSpPr>
          <p:cNvPr id="1507" name="PlaceHolder 8"/>
          <p:cNvSpPr>
            <a:spLocks noGrp="1"/>
          </p:cNvSpPr>
          <p:nvPr>
            <p:ph type="title"/>
          </p:nvPr>
        </p:nvSpPr>
        <p:spPr>
          <a:xfrm>
            <a:off x="3774240" y="2024280"/>
            <a:ext cx="1595160" cy="340920"/>
          </a:xfrm>
          <a:prstGeom prst="rect">
            <a:avLst/>
          </a:prstGeom>
          <a:noFill/>
          <a:ln w="0">
            <a:noFill/>
          </a:ln>
        </p:spPr>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Mars</a:t>
            </a:r>
            <a:endParaRPr b="0" lang="es-ES" sz="2000" spc="-1" strike="noStrike">
              <a:solidFill>
                <a:srgbClr val="000000"/>
              </a:solidFill>
              <a:latin typeface="Arial"/>
            </a:endParaRPr>
          </a:p>
        </p:txBody>
      </p:sp>
      <p:sp>
        <p:nvSpPr>
          <p:cNvPr id="1508" name="PlaceHolder 9"/>
          <p:cNvSpPr>
            <a:spLocks noGrp="1"/>
          </p:cNvSpPr>
          <p:nvPr>
            <p:ph type="title"/>
          </p:nvPr>
        </p:nvSpPr>
        <p:spPr>
          <a:xfrm>
            <a:off x="3575880" y="2365560"/>
            <a:ext cx="1991520" cy="543240"/>
          </a:xfrm>
          <a:prstGeom prst="rect">
            <a:avLst/>
          </a:prstGeom>
          <a:noFill/>
          <a:ln w="0">
            <a:noFill/>
          </a:ln>
        </p:spPr>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Despite being red, Mars is a cold place</a:t>
            </a:r>
            <a:endParaRPr b="0" lang="es-ES" sz="1600" spc="-1" strike="noStrike">
              <a:solidFill>
                <a:srgbClr val="000000"/>
              </a:solidFill>
              <a:latin typeface="Arial"/>
            </a:endParaRPr>
          </a:p>
        </p:txBody>
      </p:sp>
      <p:sp>
        <p:nvSpPr>
          <p:cNvPr id="1509" name="PlaceHolder 10"/>
          <p:cNvSpPr>
            <a:spLocks noGrp="1"/>
          </p:cNvSpPr>
          <p:nvPr>
            <p:ph type="title"/>
          </p:nvPr>
        </p:nvSpPr>
        <p:spPr>
          <a:xfrm>
            <a:off x="918360" y="3678840"/>
            <a:ext cx="1595160" cy="340920"/>
          </a:xfrm>
          <a:prstGeom prst="rect">
            <a:avLst/>
          </a:prstGeom>
          <a:noFill/>
          <a:ln w="0">
            <a:noFill/>
          </a:ln>
        </p:spPr>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Neptune</a:t>
            </a:r>
            <a:endParaRPr b="0" lang="es-ES" sz="2000" spc="-1" strike="noStrike">
              <a:solidFill>
                <a:srgbClr val="000000"/>
              </a:solidFill>
              <a:latin typeface="Arial"/>
            </a:endParaRPr>
          </a:p>
        </p:txBody>
      </p:sp>
      <p:sp>
        <p:nvSpPr>
          <p:cNvPr id="1510" name="PlaceHolder 11"/>
          <p:cNvSpPr>
            <a:spLocks noGrp="1"/>
          </p:cNvSpPr>
          <p:nvPr>
            <p:ph type="title"/>
          </p:nvPr>
        </p:nvSpPr>
        <p:spPr>
          <a:xfrm>
            <a:off x="720000" y="4020120"/>
            <a:ext cx="1991520" cy="543240"/>
          </a:xfrm>
          <a:prstGeom prst="rect">
            <a:avLst/>
          </a:prstGeom>
          <a:noFill/>
          <a:ln w="0">
            <a:noFill/>
          </a:ln>
        </p:spPr>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Neptune is the farthest planet from the Sun</a:t>
            </a:r>
            <a:endParaRPr b="0" lang="es-ES" sz="1600" spc="-1" strike="noStrike">
              <a:solidFill>
                <a:srgbClr val="000000"/>
              </a:solidFill>
              <a:latin typeface="Arial"/>
            </a:endParaRPr>
          </a:p>
        </p:txBody>
      </p:sp>
      <p:sp>
        <p:nvSpPr>
          <p:cNvPr id="1511" name="PlaceHolder 12"/>
          <p:cNvSpPr>
            <a:spLocks noGrp="1"/>
          </p:cNvSpPr>
          <p:nvPr>
            <p:ph type="title"/>
          </p:nvPr>
        </p:nvSpPr>
        <p:spPr>
          <a:xfrm>
            <a:off x="918360" y="2024280"/>
            <a:ext cx="1595160" cy="340920"/>
          </a:xfrm>
          <a:prstGeom prst="rect">
            <a:avLst/>
          </a:prstGeom>
          <a:noFill/>
          <a:ln w="0">
            <a:noFill/>
          </a:ln>
        </p:spPr>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Mercury</a:t>
            </a:r>
            <a:endParaRPr b="0" lang="es-ES" sz="2000" spc="-1" strike="noStrike">
              <a:solidFill>
                <a:srgbClr val="000000"/>
              </a:solidFill>
              <a:latin typeface="Arial"/>
            </a:endParaRPr>
          </a:p>
        </p:txBody>
      </p:sp>
      <p:sp>
        <p:nvSpPr>
          <p:cNvPr id="1512" name="PlaceHolder 13"/>
          <p:cNvSpPr>
            <a:spLocks noGrp="1"/>
          </p:cNvSpPr>
          <p:nvPr>
            <p:ph type="title"/>
          </p:nvPr>
        </p:nvSpPr>
        <p:spPr>
          <a:xfrm>
            <a:off x="720000" y="2365560"/>
            <a:ext cx="1991520" cy="543240"/>
          </a:xfrm>
          <a:prstGeom prst="rect">
            <a:avLst/>
          </a:prstGeom>
          <a:noFill/>
          <a:ln w="0">
            <a:noFill/>
          </a:ln>
        </p:spPr>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Mercury is the closest planet to the Sun</a:t>
            </a:r>
            <a:endParaRPr b="0" lang="es-ES" sz="1600" spc="-1" strike="noStrike">
              <a:solidFill>
                <a:srgbClr val="000000"/>
              </a:solidFill>
              <a:latin typeface="Arial"/>
            </a:endParaRPr>
          </a:p>
        </p:txBody>
      </p:sp>
      <p:grpSp>
        <p:nvGrpSpPr>
          <p:cNvPr id="1513" name="Google Shape;636;p60"/>
          <p:cNvGrpSpPr/>
          <p:nvPr/>
        </p:nvGrpSpPr>
        <p:grpSpPr>
          <a:xfrm>
            <a:off x="7209720" y="3181680"/>
            <a:ext cx="436320" cy="436320"/>
            <a:chOff x="7209720" y="3181680"/>
            <a:chExt cx="436320" cy="436320"/>
          </a:xfrm>
        </p:grpSpPr>
        <p:sp>
          <p:nvSpPr>
            <p:cNvPr id="1514" name="Google Shape;637;p60"/>
            <p:cNvSpPr/>
            <p:nvPr/>
          </p:nvSpPr>
          <p:spPr>
            <a:xfrm>
              <a:off x="7209720" y="3181680"/>
              <a:ext cx="436320" cy="436320"/>
            </a:xfrm>
            <a:prstGeom prst="ellipse">
              <a:avLst/>
            </a:prstGeom>
            <a:noFill/>
            <a:ln w="19050">
              <a:solidFill>
                <a:srgbClr val="ffffff"/>
              </a:solidFill>
              <a:round/>
            </a:ln>
          </p:spPr>
          <p:style>
            <a:lnRef idx="0"/>
            <a:fillRef idx="0"/>
            <a:effectRef idx="0"/>
            <a:fontRef idx="minor"/>
          </p:style>
        </p:sp>
        <p:sp>
          <p:nvSpPr>
            <p:cNvPr id="1515" name="Google Shape;638;p60"/>
            <p:cNvSpPr/>
            <p:nvPr/>
          </p:nvSpPr>
          <p:spPr>
            <a:xfrm>
              <a:off x="7273440" y="3286080"/>
              <a:ext cx="308520" cy="227520"/>
            </a:xfrm>
            <a:custGeom>
              <a:avLst/>
              <a:gdLst/>
              <a:ahLst/>
              <a:rect l="l" t="t" r="r" b="b"/>
              <a:pathLst>
                <a:path w="61984" h="45710">
                  <a:moveTo>
                    <a:pt x="36323" y="3627"/>
                  </a:moveTo>
                  <a:cubicBezTo>
                    <a:pt x="39877" y="3627"/>
                    <a:pt x="43063" y="5858"/>
                    <a:pt x="44288" y="9191"/>
                  </a:cubicBezTo>
                  <a:cubicBezTo>
                    <a:pt x="44533" y="9902"/>
                    <a:pt x="45195" y="10367"/>
                    <a:pt x="45955" y="10392"/>
                  </a:cubicBezTo>
                  <a:cubicBezTo>
                    <a:pt x="48847" y="10465"/>
                    <a:pt x="51567" y="11568"/>
                    <a:pt x="53577" y="13504"/>
                  </a:cubicBezTo>
                  <a:cubicBezTo>
                    <a:pt x="55587" y="15416"/>
                    <a:pt x="56665" y="17916"/>
                    <a:pt x="56665" y="20563"/>
                  </a:cubicBezTo>
                  <a:cubicBezTo>
                    <a:pt x="56665" y="22426"/>
                    <a:pt x="56126" y="24239"/>
                    <a:pt x="55097" y="25808"/>
                  </a:cubicBezTo>
                  <a:cubicBezTo>
                    <a:pt x="54803" y="26249"/>
                    <a:pt x="54729" y="26788"/>
                    <a:pt x="54852" y="27303"/>
                  </a:cubicBezTo>
                  <a:cubicBezTo>
                    <a:pt x="54999" y="27793"/>
                    <a:pt x="55342" y="28210"/>
                    <a:pt x="55832" y="28455"/>
                  </a:cubicBezTo>
                  <a:cubicBezTo>
                    <a:pt x="57352" y="29190"/>
                    <a:pt x="58356" y="30759"/>
                    <a:pt x="58356" y="32450"/>
                  </a:cubicBezTo>
                  <a:cubicBezTo>
                    <a:pt x="58356" y="34901"/>
                    <a:pt x="56347" y="36910"/>
                    <a:pt x="53896" y="36910"/>
                  </a:cubicBezTo>
                  <a:cubicBezTo>
                    <a:pt x="53700" y="36910"/>
                    <a:pt x="53528" y="36935"/>
                    <a:pt x="53357" y="36984"/>
                  </a:cubicBezTo>
                  <a:lnTo>
                    <a:pt x="36764" y="36984"/>
                  </a:lnTo>
                  <a:lnTo>
                    <a:pt x="36764" y="33357"/>
                  </a:lnTo>
                  <a:lnTo>
                    <a:pt x="43382" y="33357"/>
                  </a:lnTo>
                  <a:cubicBezTo>
                    <a:pt x="44092" y="33357"/>
                    <a:pt x="44729" y="32940"/>
                    <a:pt x="45024" y="32278"/>
                  </a:cubicBezTo>
                  <a:cubicBezTo>
                    <a:pt x="45318" y="31641"/>
                    <a:pt x="45220" y="30881"/>
                    <a:pt x="44729" y="30342"/>
                  </a:cubicBezTo>
                  <a:lnTo>
                    <a:pt x="32451" y="16446"/>
                  </a:lnTo>
                  <a:cubicBezTo>
                    <a:pt x="32107" y="16078"/>
                    <a:pt x="31642" y="15857"/>
                    <a:pt x="31127" y="15833"/>
                  </a:cubicBezTo>
                  <a:lnTo>
                    <a:pt x="30882" y="15833"/>
                  </a:lnTo>
                  <a:cubicBezTo>
                    <a:pt x="30392" y="15857"/>
                    <a:pt x="29926" y="16078"/>
                    <a:pt x="29583" y="16446"/>
                  </a:cubicBezTo>
                  <a:lnTo>
                    <a:pt x="17280" y="30342"/>
                  </a:lnTo>
                  <a:cubicBezTo>
                    <a:pt x="16814" y="30881"/>
                    <a:pt x="16691" y="31641"/>
                    <a:pt x="16986" y="32278"/>
                  </a:cubicBezTo>
                  <a:cubicBezTo>
                    <a:pt x="17280" y="32940"/>
                    <a:pt x="17941" y="33357"/>
                    <a:pt x="18652" y="33357"/>
                  </a:cubicBezTo>
                  <a:lnTo>
                    <a:pt x="25270" y="33357"/>
                  </a:lnTo>
                  <a:lnTo>
                    <a:pt x="25270" y="36984"/>
                  </a:lnTo>
                  <a:lnTo>
                    <a:pt x="8653" y="36984"/>
                  </a:lnTo>
                  <a:cubicBezTo>
                    <a:pt x="8481" y="36935"/>
                    <a:pt x="8285" y="36910"/>
                    <a:pt x="8089" y="36910"/>
                  </a:cubicBezTo>
                  <a:cubicBezTo>
                    <a:pt x="5638" y="36910"/>
                    <a:pt x="3653" y="34901"/>
                    <a:pt x="3653" y="32450"/>
                  </a:cubicBezTo>
                  <a:cubicBezTo>
                    <a:pt x="3653" y="30342"/>
                    <a:pt x="5148" y="28528"/>
                    <a:pt x="7207" y="28112"/>
                  </a:cubicBezTo>
                  <a:cubicBezTo>
                    <a:pt x="7721" y="27989"/>
                    <a:pt x="8162" y="27671"/>
                    <a:pt x="8432" y="27205"/>
                  </a:cubicBezTo>
                  <a:cubicBezTo>
                    <a:pt x="8677" y="26739"/>
                    <a:pt x="8726" y="26200"/>
                    <a:pt x="8555" y="25710"/>
                  </a:cubicBezTo>
                  <a:cubicBezTo>
                    <a:pt x="8138" y="24582"/>
                    <a:pt x="7942" y="23406"/>
                    <a:pt x="7942" y="22230"/>
                  </a:cubicBezTo>
                  <a:cubicBezTo>
                    <a:pt x="7942" y="16176"/>
                    <a:pt x="13334" y="11250"/>
                    <a:pt x="19976" y="11250"/>
                  </a:cubicBezTo>
                  <a:cubicBezTo>
                    <a:pt x="21863" y="11250"/>
                    <a:pt x="23676" y="11642"/>
                    <a:pt x="25343" y="12402"/>
                  </a:cubicBezTo>
                  <a:cubicBezTo>
                    <a:pt x="25593" y="12515"/>
                    <a:pt x="25860" y="12571"/>
                    <a:pt x="26122" y="12571"/>
                  </a:cubicBezTo>
                  <a:cubicBezTo>
                    <a:pt x="26425" y="12571"/>
                    <a:pt x="26723" y="12497"/>
                    <a:pt x="26985" y="12353"/>
                  </a:cubicBezTo>
                  <a:cubicBezTo>
                    <a:pt x="27500" y="12058"/>
                    <a:pt x="27843" y="11568"/>
                    <a:pt x="27916" y="10980"/>
                  </a:cubicBezTo>
                  <a:cubicBezTo>
                    <a:pt x="28456" y="6789"/>
                    <a:pt x="32058" y="3627"/>
                    <a:pt x="36323" y="3627"/>
                  </a:cubicBezTo>
                  <a:close/>
                  <a:moveTo>
                    <a:pt x="31005" y="20318"/>
                  </a:moveTo>
                  <a:lnTo>
                    <a:pt x="39338" y="29729"/>
                  </a:lnTo>
                  <a:lnTo>
                    <a:pt x="34950" y="29729"/>
                  </a:lnTo>
                  <a:cubicBezTo>
                    <a:pt x="33946" y="29729"/>
                    <a:pt x="33137" y="30538"/>
                    <a:pt x="33137" y="31543"/>
                  </a:cubicBezTo>
                  <a:lnTo>
                    <a:pt x="33137" y="42057"/>
                  </a:lnTo>
                  <a:lnTo>
                    <a:pt x="28897" y="42057"/>
                  </a:lnTo>
                  <a:lnTo>
                    <a:pt x="28897" y="31543"/>
                  </a:lnTo>
                  <a:cubicBezTo>
                    <a:pt x="28897" y="30538"/>
                    <a:pt x="28088" y="29729"/>
                    <a:pt x="27083" y="29729"/>
                  </a:cubicBezTo>
                  <a:lnTo>
                    <a:pt x="22672" y="29729"/>
                  </a:lnTo>
                  <a:lnTo>
                    <a:pt x="31005" y="20318"/>
                  </a:lnTo>
                  <a:close/>
                  <a:moveTo>
                    <a:pt x="36323" y="0"/>
                  </a:moveTo>
                  <a:cubicBezTo>
                    <a:pt x="31005" y="0"/>
                    <a:pt x="26397" y="3456"/>
                    <a:pt x="24804" y="8333"/>
                  </a:cubicBezTo>
                  <a:cubicBezTo>
                    <a:pt x="23260" y="7843"/>
                    <a:pt x="21642" y="7622"/>
                    <a:pt x="19976" y="7622"/>
                  </a:cubicBezTo>
                  <a:cubicBezTo>
                    <a:pt x="11324" y="7622"/>
                    <a:pt x="4315" y="14166"/>
                    <a:pt x="4315" y="22230"/>
                  </a:cubicBezTo>
                  <a:cubicBezTo>
                    <a:pt x="4315" y="23234"/>
                    <a:pt x="4413" y="24215"/>
                    <a:pt x="4609" y="25171"/>
                  </a:cubicBezTo>
                  <a:cubicBezTo>
                    <a:pt x="1864" y="26470"/>
                    <a:pt x="1" y="29313"/>
                    <a:pt x="1" y="32450"/>
                  </a:cubicBezTo>
                  <a:cubicBezTo>
                    <a:pt x="1" y="36714"/>
                    <a:pt x="3310" y="40195"/>
                    <a:pt x="7476" y="40513"/>
                  </a:cubicBezTo>
                  <a:cubicBezTo>
                    <a:pt x="7672" y="40587"/>
                    <a:pt x="7893" y="40611"/>
                    <a:pt x="8089" y="40611"/>
                  </a:cubicBezTo>
                  <a:lnTo>
                    <a:pt x="25270" y="40611"/>
                  </a:lnTo>
                  <a:lnTo>
                    <a:pt x="25270" y="43871"/>
                  </a:lnTo>
                  <a:cubicBezTo>
                    <a:pt x="25270" y="44876"/>
                    <a:pt x="26078" y="45709"/>
                    <a:pt x="27083" y="45709"/>
                  </a:cubicBezTo>
                  <a:lnTo>
                    <a:pt x="34950" y="45709"/>
                  </a:lnTo>
                  <a:cubicBezTo>
                    <a:pt x="35955" y="45709"/>
                    <a:pt x="36764" y="44876"/>
                    <a:pt x="36764" y="43871"/>
                  </a:cubicBezTo>
                  <a:lnTo>
                    <a:pt x="36764" y="40611"/>
                  </a:lnTo>
                  <a:lnTo>
                    <a:pt x="53896" y="40611"/>
                  </a:lnTo>
                  <a:cubicBezTo>
                    <a:pt x="54116" y="40611"/>
                    <a:pt x="54312" y="40587"/>
                    <a:pt x="54508" y="40513"/>
                  </a:cubicBezTo>
                  <a:cubicBezTo>
                    <a:pt x="58675" y="40195"/>
                    <a:pt x="61984" y="36714"/>
                    <a:pt x="61984" y="32450"/>
                  </a:cubicBezTo>
                  <a:cubicBezTo>
                    <a:pt x="61984" y="30023"/>
                    <a:pt x="60856" y="27744"/>
                    <a:pt x="59018" y="26225"/>
                  </a:cubicBezTo>
                  <a:cubicBezTo>
                    <a:pt x="59876" y="24460"/>
                    <a:pt x="60317" y="22524"/>
                    <a:pt x="60317" y="20563"/>
                  </a:cubicBezTo>
                  <a:cubicBezTo>
                    <a:pt x="60317" y="16936"/>
                    <a:pt x="58822" y="13480"/>
                    <a:pt x="56102" y="10882"/>
                  </a:cubicBezTo>
                  <a:cubicBezTo>
                    <a:pt x="53700" y="8603"/>
                    <a:pt x="50587" y="7181"/>
                    <a:pt x="47229" y="6838"/>
                  </a:cubicBezTo>
                  <a:cubicBezTo>
                    <a:pt x="45220" y="2696"/>
                    <a:pt x="40980" y="0"/>
                    <a:pt x="36323" y="0"/>
                  </a:cubicBezTo>
                  <a:close/>
                </a:path>
              </a:pathLst>
            </a:custGeom>
            <a:solidFill>
              <a:srgbClr val="ffffff"/>
            </a:solidFill>
            <a:ln w="0">
              <a:noFill/>
            </a:ln>
          </p:spPr>
          <p:style>
            <a:lnRef idx="0"/>
            <a:fillRef idx="0"/>
            <a:effectRef idx="0"/>
            <a:fontRef idx="minor"/>
          </p:style>
        </p:sp>
      </p:grpSp>
      <p:grpSp>
        <p:nvGrpSpPr>
          <p:cNvPr id="1516" name="Google Shape;639;p60"/>
          <p:cNvGrpSpPr/>
          <p:nvPr/>
        </p:nvGrpSpPr>
        <p:grpSpPr>
          <a:xfrm>
            <a:off x="7209720" y="1554840"/>
            <a:ext cx="436320" cy="436320"/>
            <a:chOff x="7209720" y="1554840"/>
            <a:chExt cx="436320" cy="436320"/>
          </a:xfrm>
        </p:grpSpPr>
        <p:sp>
          <p:nvSpPr>
            <p:cNvPr id="1517" name="Google Shape;640;p60"/>
            <p:cNvSpPr/>
            <p:nvPr/>
          </p:nvSpPr>
          <p:spPr>
            <a:xfrm>
              <a:off x="7209720" y="1554840"/>
              <a:ext cx="436320" cy="436320"/>
            </a:xfrm>
            <a:prstGeom prst="ellipse">
              <a:avLst/>
            </a:prstGeom>
            <a:noFill/>
            <a:ln w="19050">
              <a:solidFill>
                <a:srgbClr val="ffffff"/>
              </a:solidFill>
              <a:round/>
            </a:ln>
          </p:spPr>
          <p:style>
            <a:lnRef idx="0"/>
            <a:fillRef idx="0"/>
            <a:effectRef idx="0"/>
            <a:fontRef idx="minor"/>
          </p:style>
        </p:sp>
        <p:grpSp>
          <p:nvGrpSpPr>
            <p:cNvPr id="1518" name="Google Shape;641;p60"/>
            <p:cNvGrpSpPr/>
            <p:nvPr/>
          </p:nvGrpSpPr>
          <p:grpSpPr>
            <a:xfrm>
              <a:off x="7286040" y="1631880"/>
              <a:ext cx="283320" cy="282600"/>
              <a:chOff x="7286040" y="1631880"/>
              <a:chExt cx="283320" cy="282600"/>
            </a:xfrm>
          </p:grpSpPr>
          <p:sp>
            <p:nvSpPr>
              <p:cNvPr id="1519" name="Google Shape;642;p60"/>
              <p:cNvSpPr/>
              <p:nvPr/>
            </p:nvSpPr>
            <p:spPr>
              <a:xfrm>
                <a:off x="7286040" y="1631880"/>
                <a:ext cx="283320" cy="282600"/>
              </a:xfrm>
              <a:custGeom>
                <a:avLst/>
                <a:gdLst/>
                <a:ahLst/>
                <a:rect l="l" t="t" r="r" b="b"/>
                <a:pathLst>
                  <a:path w="61959" h="61763">
                    <a:moveTo>
                      <a:pt x="53307" y="3628"/>
                    </a:moveTo>
                    <a:cubicBezTo>
                      <a:pt x="56077" y="3628"/>
                      <a:pt x="58332" y="5883"/>
                      <a:pt x="58332" y="8652"/>
                    </a:cubicBezTo>
                    <a:lnTo>
                      <a:pt x="58332" y="43357"/>
                    </a:lnTo>
                    <a:cubicBezTo>
                      <a:pt x="58332" y="46126"/>
                      <a:pt x="56077" y="48381"/>
                      <a:pt x="53307" y="48381"/>
                    </a:cubicBezTo>
                    <a:lnTo>
                      <a:pt x="49533" y="48381"/>
                    </a:lnTo>
                    <a:cubicBezTo>
                      <a:pt x="49141" y="48381"/>
                      <a:pt x="48749" y="48503"/>
                      <a:pt x="48430" y="48724"/>
                    </a:cubicBezTo>
                    <a:lnTo>
                      <a:pt x="37916" y="56591"/>
                    </a:lnTo>
                    <a:lnTo>
                      <a:pt x="37230" y="49998"/>
                    </a:lnTo>
                    <a:cubicBezTo>
                      <a:pt x="37132" y="49067"/>
                      <a:pt x="36347" y="48381"/>
                      <a:pt x="35416" y="48381"/>
                    </a:cubicBezTo>
                    <a:lnTo>
                      <a:pt x="8652" y="48381"/>
                    </a:lnTo>
                    <a:cubicBezTo>
                      <a:pt x="5883" y="48381"/>
                      <a:pt x="3628" y="46126"/>
                      <a:pt x="3628" y="43357"/>
                    </a:cubicBezTo>
                    <a:lnTo>
                      <a:pt x="3628" y="8652"/>
                    </a:lnTo>
                    <a:cubicBezTo>
                      <a:pt x="3628" y="5883"/>
                      <a:pt x="5883" y="3628"/>
                      <a:pt x="8652" y="3628"/>
                    </a:cubicBezTo>
                    <a:close/>
                    <a:moveTo>
                      <a:pt x="8652" y="1"/>
                    </a:moveTo>
                    <a:cubicBezTo>
                      <a:pt x="3873" y="1"/>
                      <a:pt x="1" y="3873"/>
                      <a:pt x="1" y="8652"/>
                    </a:cubicBezTo>
                    <a:lnTo>
                      <a:pt x="1" y="43357"/>
                    </a:lnTo>
                    <a:cubicBezTo>
                      <a:pt x="1" y="48111"/>
                      <a:pt x="3873" y="52008"/>
                      <a:pt x="8652" y="52008"/>
                    </a:cubicBezTo>
                    <a:lnTo>
                      <a:pt x="33774" y="52008"/>
                    </a:lnTo>
                    <a:lnTo>
                      <a:pt x="34632" y="60121"/>
                    </a:lnTo>
                    <a:cubicBezTo>
                      <a:pt x="34705" y="60782"/>
                      <a:pt x="35097" y="61346"/>
                      <a:pt x="35710" y="61616"/>
                    </a:cubicBezTo>
                    <a:cubicBezTo>
                      <a:pt x="35931" y="61714"/>
                      <a:pt x="36176" y="61763"/>
                      <a:pt x="36421" y="61763"/>
                    </a:cubicBezTo>
                    <a:cubicBezTo>
                      <a:pt x="36813" y="61763"/>
                      <a:pt x="37205" y="61640"/>
                      <a:pt x="37524" y="61395"/>
                    </a:cubicBezTo>
                    <a:lnTo>
                      <a:pt x="50121" y="52008"/>
                    </a:lnTo>
                    <a:lnTo>
                      <a:pt x="53307" y="52008"/>
                    </a:lnTo>
                    <a:cubicBezTo>
                      <a:pt x="58087" y="52008"/>
                      <a:pt x="61959" y="48111"/>
                      <a:pt x="61959" y="43357"/>
                    </a:cubicBezTo>
                    <a:lnTo>
                      <a:pt x="61959" y="8652"/>
                    </a:lnTo>
                    <a:cubicBezTo>
                      <a:pt x="61959" y="3873"/>
                      <a:pt x="58087" y="1"/>
                      <a:pt x="53307" y="1"/>
                    </a:cubicBezTo>
                    <a:close/>
                  </a:path>
                </a:pathLst>
              </a:custGeom>
              <a:solidFill>
                <a:srgbClr val="ffffff"/>
              </a:solidFill>
              <a:ln w="0">
                <a:noFill/>
              </a:ln>
            </p:spPr>
            <p:style>
              <a:lnRef idx="0"/>
              <a:fillRef idx="0"/>
              <a:effectRef idx="0"/>
              <a:fontRef idx="minor"/>
            </p:style>
          </p:sp>
          <p:sp>
            <p:nvSpPr>
              <p:cNvPr id="1520" name="Google Shape;643;p60"/>
              <p:cNvSpPr/>
              <p:nvPr/>
            </p:nvSpPr>
            <p:spPr>
              <a:xfrm>
                <a:off x="7336080" y="1681920"/>
                <a:ext cx="183600" cy="146880"/>
              </a:xfrm>
              <a:custGeom>
                <a:avLst/>
                <a:gdLst/>
                <a:ahLst/>
                <a:rect l="l" t="t" r="r" b="b"/>
                <a:pathLst>
                  <a:path w="40146" h="32132">
                    <a:moveTo>
                      <a:pt x="28920" y="3628"/>
                    </a:moveTo>
                    <a:cubicBezTo>
                      <a:pt x="30955" y="3628"/>
                      <a:pt x="32866" y="4437"/>
                      <a:pt x="34312" y="5883"/>
                    </a:cubicBezTo>
                    <a:cubicBezTo>
                      <a:pt x="35734" y="7304"/>
                      <a:pt x="36494" y="9191"/>
                      <a:pt x="36494" y="11201"/>
                    </a:cubicBezTo>
                    <a:cubicBezTo>
                      <a:pt x="36469" y="14485"/>
                      <a:pt x="33553" y="18529"/>
                      <a:pt x="28063" y="22867"/>
                    </a:cubicBezTo>
                    <a:cubicBezTo>
                      <a:pt x="24828" y="25416"/>
                      <a:pt x="21568" y="27377"/>
                      <a:pt x="20073" y="28235"/>
                    </a:cubicBezTo>
                    <a:cubicBezTo>
                      <a:pt x="18553" y="27377"/>
                      <a:pt x="15294" y="25441"/>
                      <a:pt x="12058" y="22892"/>
                    </a:cubicBezTo>
                    <a:cubicBezTo>
                      <a:pt x="6544" y="18554"/>
                      <a:pt x="3627" y="14510"/>
                      <a:pt x="3652" y="11225"/>
                    </a:cubicBezTo>
                    <a:cubicBezTo>
                      <a:pt x="3676" y="7034"/>
                      <a:pt x="7083" y="3628"/>
                      <a:pt x="11225" y="3628"/>
                    </a:cubicBezTo>
                    <a:cubicBezTo>
                      <a:pt x="14411" y="3628"/>
                      <a:pt x="17279" y="5662"/>
                      <a:pt x="18357" y="8677"/>
                    </a:cubicBezTo>
                    <a:cubicBezTo>
                      <a:pt x="18602" y="9412"/>
                      <a:pt x="19289" y="9902"/>
                      <a:pt x="20073" y="9902"/>
                    </a:cubicBezTo>
                    <a:cubicBezTo>
                      <a:pt x="20833" y="9902"/>
                      <a:pt x="21519" y="9412"/>
                      <a:pt x="21788" y="8677"/>
                    </a:cubicBezTo>
                    <a:cubicBezTo>
                      <a:pt x="22842" y="5662"/>
                      <a:pt x="25710" y="3628"/>
                      <a:pt x="28920" y="3628"/>
                    </a:cubicBezTo>
                    <a:close/>
                    <a:moveTo>
                      <a:pt x="11225" y="0"/>
                    </a:moveTo>
                    <a:cubicBezTo>
                      <a:pt x="8235" y="0"/>
                      <a:pt x="5417" y="1177"/>
                      <a:pt x="3309" y="3285"/>
                    </a:cubicBezTo>
                    <a:cubicBezTo>
                      <a:pt x="1201" y="5392"/>
                      <a:pt x="49" y="8211"/>
                      <a:pt x="25" y="11201"/>
                    </a:cubicBezTo>
                    <a:cubicBezTo>
                      <a:pt x="0" y="15711"/>
                      <a:pt x="3284" y="20612"/>
                      <a:pt x="9804" y="25735"/>
                    </a:cubicBezTo>
                    <a:cubicBezTo>
                      <a:pt x="14436" y="29386"/>
                      <a:pt x="19019" y="31813"/>
                      <a:pt x="19215" y="31911"/>
                    </a:cubicBezTo>
                    <a:cubicBezTo>
                      <a:pt x="19485" y="32058"/>
                      <a:pt x="19779" y="32131"/>
                      <a:pt x="20073" y="32131"/>
                    </a:cubicBezTo>
                    <a:cubicBezTo>
                      <a:pt x="20367" y="32131"/>
                      <a:pt x="20661" y="32058"/>
                      <a:pt x="20931" y="31911"/>
                    </a:cubicBezTo>
                    <a:cubicBezTo>
                      <a:pt x="21102" y="31813"/>
                      <a:pt x="25661" y="29386"/>
                      <a:pt x="30293" y="25735"/>
                    </a:cubicBezTo>
                    <a:cubicBezTo>
                      <a:pt x="36763" y="20612"/>
                      <a:pt x="40072" y="15735"/>
                      <a:pt x="40121" y="11225"/>
                    </a:cubicBezTo>
                    <a:cubicBezTo>
                      <a:pt x="40145" y="8235"/>
                      <a:pt x="38994" y="5441"/>
                      <a:pt x="36886" y="3309"/>
                    </a:cubicBezTo>
                    <a:cubicBezTo>
                      <a:pt x="34754" y="1177"/>
                      <a:pt x="31935" y="0"/>
                      <a:pt x="28920" y="0"/>
                    </a:cubicBezTo>
                    <a:cubicBezTo>
                      <a:pt x="25391" y="0"/>
                      <a:pt x="22156" y="1667"/>
                      <a:pt x="20073" y="4339"/>
                    </a:cubicBezTo>
                    <a:cubicBezTo>
                      <a:pt x="17990" y="1667"/>
                      <a:pt x="14730" y="0"/>
                      <a:pt x="11225" y="0"/>
                    </a:cubicBezTo>
                    <a:close/>
                  </a:path>
                </a:pathLst>
              </a:custGeom>
              <a:solidFill>
                <a:srgbClr val="ffffff"/>
              </a:solidFill>
              <a:ln w="0">
                <a:noFill/>
              </a:ln>
            </p:spPr>
            <p:style>
              <a:lnRef idx="0"/>
              <a:fillRef idx="0"/>
              <a:effectRef idx="0"/>
              <a:fontRef idx="minor"/>
            </p:style>
          </p:sp>
        </p:grpSp>
      </p:grpSp>
      <p:grpSp>
        <p:nvGrpSpPr>
          <p:cNvPr id="1521" name="Google Shape;644;p60"/>
          <p:cNvGrpSpPr/>
          <p:nvPr/>
        </p:nvGrpSpPr>
        <p:grpSpPr>
          <a:xfrm>
            <a:off x="1497600" y="1554840"/>
            <a:ext cx="436320" cy="436320"/>
            <a:chOff x="1497600" y="1554840"/>
            <a:chExt cx="436320" cy="436320"/>
          </a:xfrm>
        </p:grpSpPr>
        <p:grpSp>
          <p:nvGrpSpPr>
            <p:cNvPr id="1522" name="Google Shape;645;p60"/>
            <p:cNvGrpSpPr/>
            <p:nvPr/>
          </p:nvGrpSpPr>
          <p:grpSpPr>
            <a:xfrm>
              <a:off x="1561680" y="1659240"/>
              <a:ext cx="308160" cy="227880"/>
              <a:chOff x="1561680" y="1659240"/>
              <a:chExt cx="308160" cy="227880"/>
            </a:xfrm>
          </p:grpSpPr>
          <p:sp>
            <p:nvSpPr>
              <p:cNvPr id="1523" name="Google Shape;646;p60"/>
              <p:cNvSpPr/>
              <p:nvPr/>
            </p:nvSpPr>
            <p:spPr>
              <a:xfrm>
                <a:off x="1561680" y="1659240"/>
                <a:ext cx="308160" cy="227880"/>
              </a:xfrm>
              <a:custGeom>
                <a:avLst/>
                <a:gdLst/>
                <a:ahLst/>
                <a:rect l="l" t="t" r="r" b="b"/>
                <a:pathLst>
                  <a:path w="61885" h="45784">
                    <a:moveTo>
                      <a:pt x="53993" y="3628"/>
                    </a:moveTo>
                    <a:lnTo>
                      <a:pt x="53993" y="31347"/>
                    </a:lnTo>
                    <a:lnTo>
                      <a:pt x="42351" y="31347"/>
                    </a:lnTo>
                    <a:cubicBezTo>
                      <a:pt x="41347" y="31347"/>
                      <a:pt x="40538" y="32156"/>
                      <a:pt x="40538" y="33161"/>
                    </a:cubicBezTo>
                    <a:lnTo>
                      <a:pt x="40538" y="35048"/>
                    </a:lnTo>
                    <a:lnTo>
                      <a:pt x="21936" y="35048"/>
                    </a:lnTo>
                    <a:lnTo>
                      <a:pt x="21936" y="33161"/>
                    </a:lnTo>
                    <a:cubicBezTo>
                      <a:pt x="21936" y="32156"/>
                      <a:pt x="21127" y="31347"/>
                      <a:pt x="20122" y="31347"/>
                    </a:cubicBezTo>
                    <a:lnTo>
                      <a:pt x="7794" y="31347"/>
                    </a:lnTo>
                    <a:lnTo>
                      <a:pt x="7794" y="3628"/>
                    </a:lnTo>
                    <a:close/>
                    <a:moveTo>
                      <a:pt x="58258" y="34975"/>
                    </a:moveTo>
                    <a:lnTo>
                      <a:pt x="58258" y="37646"/>
                    </a:lnTo>
                    <a:cubicBezTo>
                      <a:pt x="58258" y="40146"/>
                      <a:pt x="56248" y="42156"/>
                      <a:pt x="53748" y="42156"/>
                    </a:cubicBezTo>
                    <a:lnTo>
                      <a:pt x="8186" y="42156"/>
                    </a:lnTo>
                    <a:cubicBezTo>
                      <a:pt x="6961" y="42156"/>
                      <a:pt x="5809" y="41690"/>
                      <a:pt x="4951" y="40808"/>
                    </a:cubicBezTo>
                    <a:cubicBezTo>
                      <a:pt x="4093" y="39926"/>
                      <a:pt x="3628" y="38774"/>
                      <a:pt x="3677" y="37548"/>
                    </a:cubicBezTo>
                    <a:lnTo>
                      <a:pt x="3726" y="34975"/>
                    </a:lnTo>
                    <a:lnTo>
                      <a:pt x="18308" y="34975"/>
                    </a:lnTo>
                    <a:lnTo>
                      <a:pt x="18308" y="36862"/>
                    </a:lnTo>
                    <a:cubicBezTo>
                      <a:pt x="18308" y="37867"/>
                      <a:pt x="19117" y="38676"/>
                      <a:pt x="20122" y="38676"/>
                    </a:cubicBezTo>
                    <a:lnTo>
                      <a:pt x="42351" y="38676"/>
                    </a:lnTo>
                    <a:cubicBezTo>
                      <a:pt x="43356" y="38676"/>
                      <a:pt x="44165" y="37867"/>
                      <a:pt x="44165" y="36862"/>
                    </a:cubicBezTo>
                    <a:lnTo>
                      <a:pt x="44165" y="34975"/>
                    </a:lnTo>
                    <a:close/>
                    <a:moveTo>
                      <a:pt x="5980" y="1"/>
                    </a:moveTo>
                    <a:cubicBezTo>
                      <a:pt x="4976" y="1"/>
                      <a:pt x="4167" y="810"/>
                      <a:pt x="4167" y="1814"/>
                    </a:cubicBezTo>
                    <a:lnTo>
                      <a:pt x="4167" y="31347"/>
                    </a:lnTo>
                    <a:lnTo>
                      <a:pt x="1961" y="31347"/>
                    </a:lnTo>
                    <a:cubicBezTo>
                      <a:pt x="981" y="31347"/>
                      <a:pt x="172" y="32132"/>
                      <a:pt x="147" y="33112"/>
                    </a:cubicBezTo>
                    <a:lnTo>
                      <a:pt x="49" y="37475"/>
                    </a:lnTo>
                    <a:cubicBezTo>
                      <a:pt x="0" y="39680"/>
                      <a:pt x="809" y="41764"/>
                      <a:pt x="2353" y="43332"/>
                    </a:cubicBezTo>
                    <a:cubicBezTo>
                      <a:pt x="3897" y="44925"/>
                      <a:pt x="5980" y="45783"/>
                      <a:pt x="8186" y="45783"/>
                    </a:cubicBezTo>
                    <a:lnTo>
                      <a:pt x="53748" y="45783"/>
                    </a:lnTo>
                    <a:cubicBezTo>
                      <a:pt x="58233" y="45783"/>
                      <a:pt x="61885" y="42131"/>
                      <a:pt x="61885" y="37646"/>
                    </a:cubicBezTo>
                    <a:lnTo>
                      <a:pt x="61885" y="33161"/>
                    </a:lnTo>
                    <a:cubicBezTo>
                      <a:pt x="61885" y="32156"/>
                      <a:pt x="61076" y="31347"/>
                      <a:pt x="60071" y="31347"/>
                    </a:cubicBezTo>
                    <a:lnTo>
                      <a:pt x="57620" y="31347"/>
                    </a:lnTo>
                    <a:lnTo>
                      <a:pt x="57620" y="1814"/>
                    </a:lnTo>
                    <a:cubicBezTo>
                      <a:pt x="57620" y="810"/>
                      <a:pt x="56812" y="1"/>
                      <a:pt x="55807" y="1"/>
                    </a:cubicBezTo>
                    <a:close/>
                  </a:path>
                </a:pathLst>
              </a:custGeom>
              <a:solidFill>
                <a:srgbClr val="ffffff"/>
              </a:solidFill>
              <a:ln w="0">
                <a:noFill/>
              </a:ln>
            </p:spPr>
            <p:style>
              <a:lnRef idx="0"/>
              <a:fillRef idx="0"/>
              <a:effectRef idx="0"/>
              <a:fontRef idx="minor"/>
            </p:style>
          </p:sp>
          <p:sp>
            <p:nvSpPr>
              <p:cNvPr id="1524" name="Google Shape;647;p60"/>
              <p:cNvSpPr/>
              <p:nvPr/>
            </p:nvSpPr>
            <p:spPr>
              <a:xfrm>
                <a:off x="1665720" y="1689840"/>
                <a:ext cx="100800" cy="113400"/>
              </a:xfrm>
              <a:custGeom>
                <a:avLst/>
                <a:gdLst/>
                <a:ahLst/>
                <a:rect l="l" t="t" r="r" b="b"/>
                <a:pathLst>
                  <a:path w="20270" h="22837">
                    <a:moveTo>
                      <a:pt x="3628" y="4945"/>
                    </a:moveTo>
                    <a:lnTo>
                      <a:pt x="14829" y="11416"/>
                    </a:lnTo>
                    <a:lnTo>
                      <a:pt x="3628" y="17886"/>
                    </a:lnTo>
                    <a:lnTo>
                      <a:pt x="3628" y="4945"/>
                    </a:lnTo>
                    <a:close/>
                    <a:moveTo>
                      <a:pt x="1805" y="1"/>
                    </a:moveTo>
                    <a:cubicBezTo>
                      <a:pt x="1490" y="1"/>
                      <a:pt x="1177" y="80"/>
                      <a:pt x="908" y="240"/>
                    </a:cubicBezTo>
                    <a:cubicBezTo>
                      <a:pt x="344" y="558"/>
                      <a:pt x="1" y="1146"/>
                      <a:pt x="1" y="1808"/>
                    </a:cubicBezTo>
                    <a:lnTo>
                      <a:pt x="1" y="21023"/>
                    </a:lnTo>
                    <a:cubicBezTo>
                      <a:pt x="1" y="21660"/>
                      <a:pt x="344" y="22248"/>
                      <a:pt x="908" y="22592"/>
                    </a:cubicBezTo>
                    <a:cubicBezTo>
                      <a:pt x="1177" y="22739"/>
                      <a:pt x="1496" y="22837"/>
                      <a:pt x="1814" y="22837"/>
                    </a:cubicBezTo>
                    <a:cubicBezTo>
                      <a:pt x="2109" y="22837"/>
                      <a:pt x="2427" y="22739"/>
                      <a:pt x="2721" y="22592"/>
                    </a:cubicBezTo>
                    <a:lnTo>
                      <a:pt x="19363" y="12984"/>
                    </a:lnTo>
                    <a:cubicBezTo>
                      <a:pt x="19926" y="12665"/>
                      <a:pt x="20270" y="12053"/>
                      <a:pt x="20270" y="11416"/>
                    </a:cubicBezTo>
                    <a:cubicBezTo>
                      <a:pt x="20270" y="10754"/>
                      <a:pt x="19926" y="10166"/>
                      <a:pt x="19363" y="9847"/>
                    </a:cubicBezTo>
                    <a:lnTo>
                      <a:pt x="2721" y="240"/>
                    </a:lnTo>
                    <a:cubicBezTo>
                      <a:pt x="2439" y="80"/>
                      <a:pt x="2121" y="1"/>
                      <a:pt x="1805" y="1"/>
                    </a:cubicBezTo>
                    <a:close/>
                  </a:path>
                </a:pathLst>
              </a:custGeom>
              <a:solidFill>
                <a:srgbClr val="ffffff"/>
              </a:solidFill>
              <a:ln w="0">
                <a:noFill/>
              </a:ln>
            </p:spPr>
            <p:style>
              <a:lnRef idx="0"/>
              <a:fillRef idx="0"/>
              <a:effectRef idx="0"/>
              <a:fontRef idx="minor"/>
            </p:style>
          </p:sp>
        </p:grpSp>
        <p:sp>
          <p:nvSpPr>
            <p:cNvPr id="1525" name="Google Shape;648;p60"/>
            <p:cNvSpPr/>
            <p:nvPr/>
          </p:nvSpPr>
          <p:spPr>
            <a:xfrm>
              <a:off x="1497600" y="1554840"/>
              <a:ext cx="436320" cy="436320"/>
            </a:xfrm>
            <a:prstGeom prst="ellipse">
              <a:avLst/>
            </a:prstGeom>
            <a:noFill/>
            <a:ln w="19050">
              <a:solidFill>
                <a:srgbClr val="ffffff"/>
              </a:solidFill>
              <a:round/>
            </a:ln>
          </p:spPr>
          <p:style>
            <a:lnRef idx="0"/>
            <a:fillRef idx="0"/>
            <a:effectRef idx="0"/>
            <a:fontRef idx="minor"/>
          </p:style>
        </p:sp>
      </p:grpSp>
      <p:grpSp>
        <p:nvGrpSpPr>
          <p:cNvPr id="1526" name="Google Shape;649;p60"/>
          <p:cNvGrpSpPr/>
          <p:nvPr/>
        </p:nvGrpSpPr>
        <p:grpSpPr>
          <a:xfrm>
            <a:off x="1497600" y="3181680"/>
            <a:ext cx="436320" cy="436320"/>
            <a:chOff x="1497600" y="3181680"/>
            <a:chExt cx="436320" cy="436320"/>
          </a:xfrm>
        </p:grpSpPr>
        <p:sp>
          <p:nvSpPr>
            <p:cNvPr id="1527" name="Google Shape;650;p60"/>
            <p:cNvSpPr/>
            <p:nvPr/>
          </p:nvSpPr>
          <p:spPr>
            <a:xfrm>
              <a:off x="1497600" y="3181680"/>
              <a:ext cx="436320" cy="436320"/>
            </a:xfrm>
            <a:prstGeom prst="ellipse">
              <a:avLst/>
            </a:prstGeom>
            <a:noFill/>
            <a:ln w="19050">
              <a:solidFill>
                <a:srgbClr val="ffffff"/>
              </a:solidFill>
              <a:round/>
            </a:ln>
          </p:spPr>
          <p:style>
            <a:lnRef idx="0"/>
            <a:fillRef idx="0"/>
            <a:effectRef idx="0"/>
            <a:fontRef idx="minor"/>
          </p:style>
        </p:sp>
        <p:grpSp>
          <p:nvGrpSpPr>
            <p:cNvPr id="1528" name="Google Shape;651;p60"/>
            <p:cNvGrpSpPr/>
            <p:nvPr/>
          </p:nvGrpSpPr>
          <p:grpSpPr>
            <a:xfrm>
              <a:off x="1590480" y="3252600"/>
              <a:ext cx="250920" cy="294480"/>
              <a:chOff x="1590480" y="3252600"/>
              <a:chExt cx="250920" cy="294480"/>
            </a:xfrm>
          </p:grpSpPr>
          <p:sp>
            <p:nvSpPr>
              <p:cNvPr id="1529" name="Google Shape;652;p60"/>
              <p:cNvSpPr/>
              <p:nvPr/>
            </p:nvSpPr>
            <p:spPr>
              <a:xfrm>
                <a:off x="1590480" y="3292920"/>
                <a:ext cx="247320" cy="254160"/>
              </a:xfrm>
              <a:custGeom>
                <a:avLst/>
                <a:gdLst/>
                <a:ahLst/>
                <a:rect l="l" t="t" r="r" b="b"/>
                <a:pathLst>
                  <a:path w="49705" h="51077">
                    <a:moveTo>
                      <a:pt x="33210" y="3480"/>
                    </a:moveTo>
                    <a:cubicBezTo>
                      <a:pt x="34264" y="3480"/>
                      <a:pt x="35293" y="3922"/>
                      <a:pt x="36102" y="4755"/>
                    </a:cubicBezTo>
                    <a:cubicBezTo>
                      <a:pt x="37180" y="5833"/>
                      <a:pt x="37818" y="7451"/>
                      <a:pt x="37793" y="9142"/>
                    </a:cubicBezTo>
                    <a:cubicBezTo>
                      <a:pt x="37793" y="10000"/>
                      <a:pt x="37573" y="10907"/>
                      <a:pt x="37156" y="11862"/>
                    </a:cubicBezTo>
                    <a:cubicBezTo>
                      <a:pt x="36396" y="13652"/>
                      <a:pt x="35048" y="15392"/>
                      <a:pt x="33553" y="16936"/>
                    </a:cubicBezTo>
                    <a:cubicBezTo>
                      <a:pt x="33529" y="16960"/>
                      <a:pt x="33504" y="16985"/>
                      <a:pt x="33480" y="17009"/>
                    </a:cubicBezTo>
                    <a:cubicBezTo>
                      <a:pt x="31200" y="19362"/>
                      <a:pt x="28602" y="21274"/>
                      <a:pt x="27254" y="22181"/>
                    </a:cubicBezTo>
                    <a:cubicBezTo>
                      <a:pt x="26421" y="21617"/>
                      <a:pt x="25073" y="20661"/>
                      <a:pt x="23627" y="19436"/>
                    </a:cubicBezTo>
                    <a:cubicBezTo>
                      <a:pt x="20514" y="16789"/>
                      <a:pt x="18333" y="14166"/>
                      <a:pt x="17353" y="11862"/>
                    </a:cubicBezTo>
                    <a:cubicBezTo>
                      <a:pt x="16936" y="10907"/>
                      <a:pt x="16740" y="10000"/>
                      <a:pt x="16740" y="9166"/>
                    </a:cubicBezTo>
                    <a:cubicBezTo>
                      <a:pt x="16765" y="6029"/>
                      <a:pt x="18823" y="3480"/>
                      <a:pt x="21323" y="3480"/>
                    </a:cubicBezTo>
                    <a:cubicBezTo>
                      <a:pt x="23210" y="3480"/>
                      <a:pt x="24951" y="4975"/>
                      <a:pt x="25612" y="7181"/>
                    </a:cubicBezTo>
                    <a:cubicBezTo>
                      <a:pt x="25833" y="7916"/>
                      <a:pt x="26495" y="8431"/>
                      <a:pt x="27279" y="8431"/>
                    </a:cubicBezTo>
                    <a:cubicBezTo>
                      <a:pt x="28039" y="8431"/>
                      <a:pt x="28700" y="7916"/>
                      <a:pt x="28921" y="7181"/>
                    </a:cubicBezTo>
                    <a:cubicBezTo>
                      <a:pt x="29607" y="4975"/>
                      <a:pt x="31323" y="3480"/>
                      <a:pt x="33210" y="3480"/>
                    </a:cubicBezTo>
                    <a:close/>
                    <a:moveTo>
                      <a:pt x="46126" y="19901"/>
                    </a:moveTo>
                    <a:cubicBezTo>
                      <a:pt x="45856" y="22818"/>
                      <a:pt x="45244" y="25367"/>
                      <a:pt x="44263" y="27499"/>
                    </a:cubicBezTo>
                    <a:cubicBezTo>
                      <a:pt x="42940" y="30293"/>
                      <a:pt x="41053" y="32376"/>
                      <a:pt x="38479" y="33847"/>
                    </a:cubicBezTo>
                    <a:cubicBezTo>
                      <a:pt x="37940" y="34165"/>
                      <a:pt x="37597" y="34729"/>
                      <a:pt x="37597" y="35366"/>
                    </a:cubicBezTo>
                    <a:lnTo>
                      <a:pt x="37597" y="47621"/>
                    </a:lnTo>
                    <a:lnTo>
                      <a:pt x="19706" y="47621"/>
                    </a:lnTo>
                    <a:lnTo>
                      <a:pt x="19681" y="42694"/>
                    </a:lnTo>
                    <a:lnTo>
                      <a:pt x="22965" y="41910"/>
                    </a:lnTo>
                    <a:cubicBezTo>
                      <a:pt x="25098" y="41395"/>
                      <a:pt x="26911" y="39974"/>
                      <a:pt x="27916" y="37989"/>
                    </a:cubicBezTo>
                    <a:cubicBezTo>
                      <a:pt x="28994" y="35881"/>
                      <a:pt x="30342" y="33136"/>
                      <a:pt x="30342" y="33111"/>
                    </a:cubicBezTo>
                    <a:cubicBezTo>
                      <a:pt x="30465" y="32866"/>
                      <a:pt x="30539" y="32597"/>
                      <a:pt x="30539" y="32352"/>
                    </a:cubicBezTo>
                    <a:cubicBezTo>
                      <a:pt x="30539" y="31714"/>
                      <a:pt x="30171" y="31102"/>
                      <a:pt x="29558" y="30783"/>
                    </a:cubicBezTo>
                    <a:cubicBezTo>
                      <a:pt x="29312" y="30663"/>
                      <a:pt x="29051" y="30606"/>
                      <a:pt x="28794" y="30606"/>
                    </a:cubicBezTo>
                    <a:cubicBezTo>
                      <a:pt x="28159" y="30606"/>
                      <a:pt x="27551" y="30956"/>
                      <a:pt x="27254" y="31567"/>
                    </a:cubicBezTo>
                    <a:cubicBezTo>
                      <a:pt x="27230" y="31616"/>
                      <a:pt x="25882" y="34337"/>
                      <a:pt x="24828" y="36420"/>
                    </a:cubicBezTo>
                    <a:cubicBezTo>
                      <a:pt x="24289" y="37499"/>
                      <a:pt x="23308" y="38258"/>
                      <a:pt x="22157" y="38552"/>
                    </a:cubicBezTo>
                    <a:lnTo>
                      <a:pt x="17622" y="39631"/>
                    </a:lnTo>
                    <a:lnTo>
                      <a:pt x="12010" y="40366"/>
                    </a:lnTo>
                    <a:lnTo>
                      <a:pt x="11936" y="40366"/>
                    </a:lnTo>
                    <a:cubicBezTo>
                      <a:pt x="11874" y="40378"/>
                      <a:pt x="11816" y="40384"/>
                      <a:pt x="11761" y="40384"/>
                    </a:cubicBezTo>
                    <a:cubicBezTo>
                      <a:pt x="11490" y="40384"/>
                      <a:pt x="11303" y="40252"/>
                      <a:pt x="11201" y="40170"/>
                    </a:cubicBezTo>
                    <a:cubicBezTo>
                      <a:pt x="11079" y="40047"/>
                      <a:pt x="10882" y="39827"/>
                      <a:pt x="10882" y="39435"/>
                    </a:cubicBezTo>
                    <a:cubicBezTo>
                      <a:pt x="10882" y="39386"/>
                      <a:pt x="10882" y="39337"/>
                      <a:pt x="10882" y="39288"/>
                    </a:cubicBezTo>
                    <a:lnTo>
                      <a:pt x="10343" y="29607"/>
                    </a:lnTo>
                    <a:cubicBezTo>
                      <a:pt x="10417" y="29435"/>
                      <a:pt x="10441" y="29215"/>
                      <a:pt x="10441" y="28994"/>
                    </a:cubicBezTo>
                    <a:cubicBezTo>
                      <a:pt x="10441" y="28038"/>
                      <a:pt x="9682" y="27278"/>
                      <a:pt x="8701" y="27278"/>
                    </a:cubicBezTo>
                    <a:lnTo>
                      <a:pt x="3750" y="27278"/>
                    </a:lnTo>
                    <a:lnTo>
                      <a:pt x="7966" y="19901"/>
                    </a:lnTo>
                    <a:lnTo>
                      <a:pt x="19019" y="19901"/>
                    </a:lnTo>
                    <a:cubicBezTo>
                      <a:pt x="22426" y="23283"/>
                      <a:pt x="26127" y="25587"/>
                      <a:pt x="26348" y="25734"/>
                    </a:cubicBezTo>
                    <a:cubicBezTo>
                      <a:pt x="26642" y="25930"/>
                      <a:pt x="26960" y="26004"/>
                      <a:pt x="27279" y="26004"/>
                    </a:cubicBezTo>
                    <a:cubicBezTo>
                      <a:pt x="27597" y="26004"/>
                      <a:pt x="27916" y="25906"/>
                      <a:pt x="28186" y="25734"/>
                    </a:cubicBezTo>
                    <a:cubicBezTo>
                      <a:pt x="28431" y="25587"/>
                      <a:pt x="32107" y="23283"/>
                      <a:pt x="35489" y="19901"/>
                    </a:cubicBezTo>
                    <a:close/>
                    <a:moveTo>
                      <a:pt x="21323" y="0"/>
                    </a:moveTo>
                    <a:cubicBezTo>
                      <a:pt x="19117" y="0"/>
                      <a:pt x="17059" y="1005"/>
                      <a:pt x="15539" y="2794"/>
                    </a:cubicBezTo>
                    <a:cubicBezTo>
                      <a:pt x="14093" y="4510"/>
                      <a:pt x="13284" y="6765"/>
                      <a:pt x="13284" y="9142"/>
                    </a:cubicBezTo>
                    <a:cubicBezTo>
                      <a:pt x="13260" y="10465"/>
                      <a:pt x="13578" y="11838"/>
                      <a:pt x="14167" y="13235"/>
                    </a:cubicBezTo>
                    <a:cubicBezTo>
                      <a:pt x="14632" y="14338"/>
                      <a:pt x="15270" y="15416"/>
                      <a:pt x="16029" y="16446"/>
                    </a:cubicBezTo>
                    <a:lnTo>
                      <a:pt x="6961" y="16446"/>
                    </a:lnTo>
                    <a:cubicBezTo>
                      <a:pt x="6324" y="16446"/>
                      <a:pt x="5760" y="16789"/>
                      <a:pt x="5442" y="17328"/>
                    </a:cubicBezTo>
                    <a:lnTo>
                      <a:pt x="589" y="25808"/>
                    </a:lnTo>
                    <a:cubicBezTo>
                      <a:pt x="1" y="26837"/>
                      <a:pt x="1" y="28063"/>
                      <a:pt x="589" y="29092"/>
                    </a:cubicBezTo>
                    <a:cubicBezTo>
                      <a:pt x="1202" y="30121"/>
                      <a:pt x="2255" y="30734"/>
                      <a:pt x="3432" y="30734"/>
                    </a:cubicBezTo>
                    <a:lnTo>
                      <a:pt x="6937" y="30734"/>
                    </a:lnTo>
                    <a:lnTo>
                      <a:pt x="7427" y="39435"/>
                    </a:lnTo>
                    <a:cubicBezTo>
                      <a:pt x="7402" y="40734"/>
                      <a:pt x="7966" y="41935"/>
                      <a:pt x="8946" y="42792"/>
                    </a:cubicBezTo>
                    <a:cubicBezTo>
                      <a:pt x="9753" y="43479"/>
                      <a:pt x="10777" y="43849"/>
                      <a:pt x="11824" y="43849"/>
                    </a:cubicBezTo>
                    <a:cubicBezTo>
                      <a:pt x="12049" y="43849"/>
                      <a:pt x="12275" y="43832"/>
                      <a:pt x="12500" y="43797"/>
                    </a:cubicBezTo>
                    <a:lnTo>
                      <a:pt x="16225" y="43307"/>
                    </a:lnTo>
                    <a:lnTo>
                      <a:pt x="16250" y="49361"/>
                    </a:lnTo>
                    <a:cubicBezTo>
                      <a:pt x="16250" y="50317"/>
                      <a:pt x="17034" y="51076"/>
                      <a:pt x="17990" y="51076"/>
                    </a:cubicBezTo>
                    <a:lnTo>
                      <a:pt x="39337" y="51076"/>
                    </a:lnTo>
                    <a:cubicBezTo>
                      <a:pt x="40293" y="51076"/>
                      <a:pt x="41077" y="50317"/>
                      <a:pt x="41077" y="49336"/>
                    </a:cubicBezTo>
                    <a:lnTo>
                      <a:pt x="41077" y="36322"/>
                    </a:lnTo>
                    <a:cubicBezTo>
                      <a:pt x="46494" y="32793"/>
                      <a:pt x="49410" y="26715"/>
                      <a:pt x="49704" y="18235"/>
                    </a:cubicBezTo>
                    <a:cubicBezTo>
                      <a:pt x="49704" y="17769"/>
                      <a:pt x="49533" y="17303"/>
                      <a:pt x="49214" y="16985"/>
                    </a:cubicBezTo>
                    <a:cubicBezTo>
                      <a:pt x="48896" y="16642"/>
                      <a:pt x="48430" y="16446"/>
                      <a:pt x="47964" y="16446"/>
                    </a:cubicBezTo>
                    <a:lnTo>
                      <a:pt x="38479" y="16446"/>
                    </a:lnTo>
                    <a:cubicBezTo>
                      <a:pt x="39215" y="15416"/>
                      <a:pt x="39876" y="14338"/>
                      <a:pt x="40342" y="13235"/>
                    </a:cubicBezTo>
                    <a:cubicBezTo>
                      <a:pt x="40955" y="11838"/>
                      <a:pt x="41249" y="10490"/>
                      <a:pt x="41273" y="9166"/>
                    </a:cubicBezTo>
                    <a:cubicBezTo>
                      <a:pt x="41273" y="6544"/>
                      <a:pt x="40293" y="4044"/>
                      <a:pt x="38577" y="2304"/>
                    </a:cubicBezTo>
                    <a:cubicBezTo>
                      <a:pt x="37082" y="809"/>
                      <a:pt x="35195" y="0"/>
                      <a:pt x="33210" y="0"/>
                    </a:cubicBezTo>
                    <a:cubicBezTo>
                      <a:pt x="30906" y="0"/>
                      <a:pt x="28774" y="1128"/>
                      <a:pt x="27279" y="2990"/>
                    </a:cubicBezTo>
                    <a:cubicBezTo>
                      <a:pt x="25784" y="1128"/>
                      <a:pt x="23627" y="0"/>
                      <a:pt x="21323" y="0"/>
                    </a:cubicBezTo>
                    <a:close/>
                  </a:path>
                </a:pathLst>
              </a:custGeom>
              <a:solidFill>
                <a:srgbClr val="ffffff"/>
              </a:solidFill>
              <a:ln w="0">
                <a:noFill/>
              </a:ln>
            </p:spPr>
            <p:style>
              <a:lnRef idx="0"/>
              <a:fillRef idx="0"/>
              <a:effectRef idx="0"/>
              <a:fontRef idx="minor"/>
            </p:style>
          </p:sp>
          <p:sp>
            <p:nvSpPr>
              <p:cNvPr id="1530" name="Google Shape;653;p60"/>
              <p:cNvSpPr/>
              <p:nvPr/>
            </p:nvSpPr>
            <p:spPr>
              <a:xfrm>
                <a:off x="1718280" y="3252600"/>
                <a:ext cx="16920" cy="23040"/>
              </a:xfrm>
              <a:custGeom>
                <a:avLst/>
                <a:gdLst/>
                <a:ahLst/>
                <a:rect l="l" t="t" r="r" b="b"/>
                <a:pathLst>
                  <a:path w="3457" h="4706">
                    <a:moveTo>
                      <a:pt x="1716" y="0"/>
                    </a:moveTo>
                    <a:cubicBezTo>
                      <a:pt x="761" y="0"/>
                      <a:pt x="1" y="785"/>
                      <a:pt x="1" y="1740"/>
                    </a:cubicBezTo>
                    <a:lnTo>
                      <a:pt x="1" y="2990"/>
                    </a:lnTo>
                    <a:cubicBezTo>
                      <a:pt x="1" y="3946"/>
                      <a:pt x="761" y="4706"/>
                      <a:pt x="1716" y="4706"/>
                    </a:cubicBezTo>
                    <a:cubicBezTo>
                      <a:pt x="2672" y="4706"/>
                      <a:pt x="3456" y="3946"/>
                      <a:pt x="3456" y="2990"/>
                    </a:cubicBezTo>
                    <a:lnTo>
                      <a:pt x="3456" y="1740"/>
                    </a:lnTo>
                    <a:cubicBezTo>
                      <a:pt x="3456" y="785"/>
                      <a:pt x="2672" y="0"/>
                      <a:pt x="1716" y="0"/>
                    </a:cubicBezTo>
                    <a:close/>
                  </a:path>
                </a:pathLst>
              </a:custGeom>
              <a:solidFill>
                <a:srgbClr val="ffffff"/>
              </a:solidFill>
              <a:ln w="0">
                <a:noFill/>
              </a:ln>
            </p:spPr>
            <p:style>
              <a:lnRef idx="0"/>
              <a:fillRef idx="0"/>
              <a:effectRef idx="0"/>
              <a:fontRef idx="minor"/>
            </p:style>
          </p:sp>
          <p:sp>
            <p:nvSpPr>
              <p:cNvPr id="1531" name="Google Shape;654;p60"/>
              <p:cNvSpPr/>
              <p:nvPr/>
            </p:nvSpPr>
            <p:spPr>
              <a:xfrm>
                <a:off x="1638720" y="3278880"/>
                <a:ext cx="24120" cy="22320"/>
              </a:xfrm>
              <a:custGeom>
                <a:avLst/>
                <a:gdLst/>
                <a:ahLst/>
                <a:rect l="l" t="t" r="r" b="b"/>
                <a:pathLst>
                  <a:path w="4903" h="4575">
                    <a:moveTo>
                      <a:pt x="1891" y="1"/>
                    </a:moveTo>
                    <a:cubicBezTo>
                      <a:pt x="1451" y="1"/>
                      <a:pt x="1015" y="166"/>
                      <a:pt x="687" y="506"/>
                    </a:cubicBezTo>
                    <a:cubicBezTo>
                      <a:pt x="1" y="1193"/>
                      <a:pt x="1" y="2271"/>
                      <a:pt x="687" y="2957"/>
                    </a:cubicBezTo>
                    <a:lnTo>
                      <a:pt x="1790" y="4060"/>
                    </a:lnTo>
                    <a:cubicBezTo>
                      <a:pt x="2108" y="4403"/>
                      <a:pt x="2574" y="4575"/>
                      <a:pt x="3015" y="4575"/>
                    </a:cubicBezTo>
                    <a:cubicBezTo>
                      <a:pt x="3456" y="4575"/>
                      <a:pt x="3897" y="4403"/>
                      <a:pt x="4241" y="4060"/>
                    </a:cubicBezTo>
                    <a:cubicBezTo>
                      <a:pt x="4902" y="3398"/>
                      <a:pt x="4902" y="2295"/>
                      <a:pt x="4241" y="1609"/>
                    </a:cubicBezTo>
                    <a:lnTo>
                      <a:pt x="3138" y="506"/>
                    </a:lnTo>
                    <a:cubicBezTo>
                      <a:pt x="2791" y="172"/>
                      <a:pt x="2339" y="1"/>
                      <a:pt x="1891" y="1"/>
                    </a:cubicBezTo>
                    <a:close/>
                  </a:path>
                </a:pathLst>
              </a:custGeom>
              <a:solidFill>
                <a:srgbClr val="ffffff"/>
              </a:solidFill>
              <a:ln w="0">
                <a:noFill/>
              </a:ln>
            </p:spPr>
            <p:style>
              <a:lnRef idx="0"/>
              <a:fillRef idx="0"/>
              <a:effectRef idx="0"/>
              <a:fontRef idx="minor"/>
            </p:style>
          </p:sp>
          <p:sp>
            <p:nvSpPr>
              <p:cNvPr id="1532" name="Google Shape;655;p60"/>
              <p:cNvSpPr/>
              <p:nvPr/>
            </p:nvSpPr>
            <p:spPr>
              <a:xfrm>
                <a:off x="1791720" y="3279240"/>
                <a:ext cx="24120" cy="22320"/>
              </a:xfrm>
              <a:custGeom>
                <a:avLst/>
                <a:gdLst/>
                <a:ahLst/>
                <a:rect l="l" t="t" r="r" b="b"/>
                <a:pathLst>
                  <a:path w="4927" h="4565">
                    <a:moveTo>
                      <a:pt x="3006" y="0"/>
                    </a:moveTo>
                    <a:cubicBezTo>
                      <a:pt x="2562" y="0"/>
                      <a:pt x="2121" y="165"/>
                      <a:pt x="1790" y="496"/>
                    </a:cubicBezTo>
                    <a:lnTo>
                      <a:pt x="687" y="1599"/>
                    </a:lnTo>
                    <a:cubicBezTo>
                      <a:pt x="1" y="2285"/>
                      <a:pt x="1" y="3388"/>
                      <a:pt x="687" y="4050"/>
                    </a:cubicBezTo>
                    <a:cubicBezTo>
                      <a:pt x="1030" y="4393"/>
                      <a:pt x="1471" y="4565"/>
                      <a:pt x="1912" y="4565"/>
                    </a:cubicBezTo>
                    <a:cubicBezTo>
                      <a:pt x="2353" y="4565"/>
                      <a:pt x="2795" y="4393"/>
                      <a:pt x="3138" y="4050"/>
                    </a:cubicBezTo>
                    <a:lnTo>
                      <a:pt x="4241" y="2947"/>
                    </a:lnTo>
                    <a:cubicBezTo>
                      <a:pt x="4927" y="2261"/>
                      <a:pt x="4927" y="1183"/>
                      <a:pt x="4241" y="496"/>
                    </a:cubicBezTo>
                    <a:cubicBezTo>
                      <a:pt x="3897" y="165"/>
                      <a:pt x="3450" y="0"/>
                      <a:pt x="3006" y="0"/>
                    </a:cubicBezTo>
                    <a:close/>
                  </a:path>
                </a:pathLst>
              </a:custGeom>
              <a:solidFill>
                <a:srgbClr val="ffffff"/>
              </a:solidFill>
              <a:ln w="0">
                <a:noFill/>
              </a:ln>
            </p:spPr>
            <p:style>
              <a:lnRef idx="0"/>
              <a:fillRef idx="0"/>
              <a:effectRef idx="0"/>
              <a:fontRef idx="minor"/>
            </p:style>
          </p:sp>
          <p:sp>
            <p:nvSpPr>
              <p:cNvPr id="1533" name="Google Shape;656;p60"/>
              <p:cNvSpPr/>
              <p:nvPr/>
            </p:nvSpPr>
            <p:spPr>
              <a:xfrm>
                <a:off x="1612440" y="3340440"/>
                <a:ext cx="23400" cy="16920"/>
              </a:xfrm>
              <a:custGeom>
                <a:avLst/>
                <a:gdLst/>
                <a:ahLst/>
                <a:rect l="l" t="t" r="r" b="b"/>
                <a:pathLst>
                  <a:path w="4780" h="3457">
                    <a:moveTo>
                      <a:pt x="1740" y="1"/>
                    </a:moveTo>
                    <a:cubicBezTo>
                      <a:pt x="784" y="1"/>
                      <a:pt x="0" y="785"/>
                      <a:pt x="0" y="1741"/>
                    </a:cubicBezTo>
                    <a:cubicBezTo>
                      <a:pt x="0" y="2697"/>
                      <a:pt x="784" y="3456"/>
                      <a:pt x="1740" y="3456"/>
                    </a:cubicBezTo>
                    <a:lnTo>
                      <a:pt x="3064" y="3456"/>
                    </a:lnTo>
                    <a:cubicBezTo>
                      <a:pt x="4020" y="3456"/>
                      <a:pt x="4779" y="2697"/>
                      <a:pt x="4779" y="1741"/>
                    </a:cubicBezTo>
                    <a:cubicBezTo>
                      <a:pt x="4779" y="785"/>
                      <a:pt x="4020" y="1"/>
                      <a:pt x="3064" y="1"/>
                    </a:cubicBezTo>
                    <a:close/>
                  </a:path>
                </a:pathLst>
              </a:custGeom>
              <a:solidFill>
                <a:srgbClr val="ffffff"/>
              </a:solidFill>
              <a:ln w="0">
                <a:noFill/>
              </a:ln>
            </p:spPr>
            <p:style>
              <a:lnRef idx="0"/>
              <a:fillRef idx="0"/>
              <a:effectRef idx="0"/>
              <a:fontRef idx="minor"/>
            </p:style>
          </p:sp>
          <p:sp>
            <p:nvSpPr>
              <p:cNvPr id="1534" name="Google Shape;657;p60"/>
              <p:cNvSpPr/>
              <p:nvPr/>
            </p:nvSpPr>
            <p:spPr>
              <a:xfrm>
                <a:off x="1817640" y="3340440"/>
                <a:ext cx="23760" cy="16920"/>
              </a:xfrm>
              <a:custGeom>
                <a:avLst/>
                <a:gdLst/>
                <a:ahLst/>
                <a:rect l="l" t="t" r="r" b="b"/>
                <a:pathLst>
                  <a:path w="4805" h="3457">
                    <a:moveTo>
                      <a:pt x="1716" y="1"/>
                    </a:moveTo>
                    <a:cubicBezTo>
                      <a:pt x="761" y="1"/>
                      <a:pt x="1" y="785"/>
                      <a:pt x="1" y="1741"/>
                    </a:cubicBezTo>
                    <a:cubicBezTo>
                      <a:pt x="1" y="2697"/>
                      <a:pt x="761" y="3456"/>
                      <a:pt x="1716" y="3456"/>
                    </a:cubicBezTo>
                    <a:lnTo>
                      <a:pt x="3064" y="3456"/>
                    </a:lnTo>
                    <a:cubicBezTo>
                      <a:pt x="4020" y="3456"/>
                      <a:pt x="4805" y="2697"/>
                      <a:pt x="4805" y="1741"/>
                    </a:cubicBezTo>
                    <a:cubicBezTo>
                      <a:pt x="4805" y="785"/>
                      <a:pt x="4020" y="1"/>
                      <a:pt x="3064" y="1"/>
                    </a:cubicBezTo>
                    <a:close/>
                  </a:path>
                </a:pathLst>
              </a:custGeom>
              <a:solidFill>
                <a:srgbClr val="ffffff"/>
              </a:solidFill>
              <a:ln w="0">
                <a:noFill/>
              </a:ln>
            </p:spPr>
            <p:style>
              <a:lnRef idx="0"/>
              <a:fillRef idx="0"/>
              <a:effectRef idx="0"/>
              <a:fontRef idx="minor"/>
            </p:style>
          </p:sp>
        </p:grpSp>
      </p:grpSp>
      <p:grpSp>
        <p:nvGrpSpPr>
          <p:cNvPr id="1535" name="Google Shape;658;p60"/>
          <p:cNvGrpSpPr/>
          <p:nvPr/>
        </p:nvGrpSpPr>
        <p:grpSpPr>
          <a:xfrm>
            <a:off x="4353480" y="1554840"/>
            <a:ext cx="436320" cy="436320"/>
            <a:chOff x="4353480" y="1554840"/>
            <a:chExt cx="436320" cy="436320"/>
          </a:xfrm>
        </p:grpSpPr>
        <p:grpSp>
          <p:nvGrpSpPr>
            <p:cNvPr id="1536" name="Google Shape;659;p60"/>
            <p:cNvGrpSpPr/>
            <p:nvPr/>
          </p:nvGrpSpPr>
          <p:grpSpPr>
            <a:xfrm>
              <a:off x="4430160" y="1631520"/>
              <a:ext cx="283320" cy="283680"/>
              <a:chOff x="4430160" y="1631520"/>
              <a:chExt cx="283320" cy="283680"/>
            </a:xfrm>
          </p:grpSpPr>
          <p:sp>
            <p:nvSpPr>
              <p:cNvPr id="1537" name="Google Shape;660;p60"/>
              <p:cNvSpPr/>
              <p:nvPr/>
            </p:nvSpPr>
            <p:spPr>
              <a:xfrm>
                <a:off x="4480200" y="1662840"/>
                <a:ext cx="194040" cy="169920"/>
              </a:xfrm>
              <a:custGeom>
                <a:avLst/>
                <a:gdLst/>
                <a:ahLst/>
                <a:rect l="l" t="t" r="r" b="b"/>
                <a:pathLst>
                  <a:path w="42450" h="37181">
                    <a:moveTo>
                      <a:pt x="6569" y="17818"/>
                    </a:moveTo>
                    <a:lnTo>
                      <a:pt x="6569" y="31127"/>
                    </a:lnTo>
                    <a:lnTo>
                      <a:pt x="3628" y="31127"/>
                    </a:lnTo>
                    <a:lnTo>
                      <a:pt x="3628" y="17818"/>
                    </a:lnTo>
                    <a:close/>
                    <a:moveTo>
                      <a:pt x="23038" y="3652"/>
                    </a:moveTo>
                    <a:cubicBezTo>
                      <a:pt x="24141" y="3652"/>
                      <a:pt x="25048" y="4363"/>
                      <a:pt x="25024" y="5172"/>
                    </a:cubicBezTo>
                    <a:lnTo>
                      <a:pt x="24950" y="13529"/>
                    </a:lnTo>
                    <a:cubicBezTo>
                      <a:pt x="24926" y="14510"/>
                      <a:pt x="25734" y="15343"/>
                      <a:pt x="26715" y="15368"/>
                    </a:cubicBezTo>
                    <a:lnTo>
                      <a:pt x="36396" y="15564"/>
                    </a:lnTo>
                    <a:lnTo>
                      <a:pt x="36837" y="15564"/>
                    </a:lnTo>
                    <a:cubicBezTo>
                      <a:pt x="37572" y="15564"/>
                      <a:pt x="38185" y="16323"/>
                      <a:pt x="38185" y="17230"/>
                    </a:cubicBezTo>
                    <a:cubicBezTo>
                      <a:pt x="38185" y="17696"/>
                      <a:pt x="38013" y="18137"/>
                      <a:pt x="37719" y="18456"/>
                    </a:cubicBezTo>
                    <a:cubicBezTo>
                      <a:pt x="37572" y="18603"/>
                      <a:pt x="37254" y="18872"/>
                      <a:pt x="36812" y="18872"/>
                    </a:cubicBezTo>
                    <a:lnTo>
                      <a:pt x="36788" y="18872"/>
                    </a:lnTo>
                    <a:cubicBezTo>
                      <a:pt x="35783" y="18872"/>
                      <a:pt x="34974" y="19681"/>
                      <a:pt x="34950" y="20661"/>
                    </a:cubicBezTo>
                    <a:cubicBezTo>
                      <a:pt x="34950" y="20661"/>
                      <a:pt x="34950" y="20686"/>
                      <a:pt x="34950" y="20686"/>
                    </a:cubicBezTo>
                    <a:cubicBezTo>
                      <a:pt x="34950" y="21691"/>
                      <a:pt x="35759" y="22500"/>
                      <a:pt x="36763" y="22500"/>
                    </a:cubicBezTo>
                    <a:cubicBezTo>
                      <a:pt x="37082" y="22500"/>
                      <a:pt x="37621" y="22720"/>
                      <a:pt x="38136" y="23186"/>
                    </a:cubicBezTo>
                    <a:cubicBezTo>
                      <a:pt x="38553" y="23602"/>
                      <a:pt x="38822" y="24068"/>
                      <a:pt x="38822" y="24460"/>
                    </a:cubicBezTo>
                    <a:cubicBezTo>
                      <a:pt x="38798" y="24926"/>
                      <a:pt x="38626" y="25416"/>
                      <a:pt x="38283" y="25759"/>
                    </a:cubicBezTo>
                    <a:cubicBezTo>
                      <a:pt x="38013" y="26078"/>
                      <a:pt x="37695" y="26249"/>
                      <a:pt x="37376" y="26249"/>
                    </a:cubicBezTo>
                    <a:lnTo>
                      <a:pt x="37352" y="26249"/>
                    </a:lnTo>
                    <a:cubicBezTo>
                      <a:pt x="36347" y="26249"/>
                      <a:pt x="35538" y="27034"/>
                      <a:pt x="35538" y="28039"/>
                    </a:cubicBezTo>
                    <a:lnTo>
                      <a:pt x="35538" y="28063"/>
                    </a:lnTo>
                    <a:cubicBezTo>
                      <a:pt x="35538" y="29043"/>
                      <a:pt x="36322" y="29852"/>
                      <a:pt x="37327" y="29877"/>
                    </a:cubicBezTo>
                    <a:cubicBezTo>
                      <a:pt x="38087" y="29877"/>
                      <a:pt x="38675" y="30636"/>
                      <a:pt x="38675" y="31543"/>
                    </a:cubicBezTo>
                    <a:cubicBezTo>
                      <a:pt x="38675" y="32082"/>
                      <a:pt x="38455" y="32646"/>
                      <a:pt x="38136" y="33063"/>
                    </a:cubicBezTo>
                    <a:cubicBezTo>
                      <a:pt x="38013" y="33210"/>
                      <a:pt x="37695" y="33553"/>
                      <a:pt x="37327" y="33553"/>
                    </a:cubicBezTo>
                    <a:lnTo>
                      <a:pt x="37303" y="33553"/>
                    </a:lnTo>
                    <a:lnTo>
                      <a:pt x="23553" y="33455"/>
                    </a:lnTo>
                    <a:cubicBezTo>
                      <a:pt x="23504" y="33430"/>
                      <a:pt x="23455" y="33430"/>
                      <a:pt x="23406" y="33430"/>
                    </a:cubicBezTo>
                    <a:cubicBezTo>
                      <a:pt x="21053" y="33406"/>
                      <a:pt x="19117" y="33087"/>
                      <a:pt x="16960" y="32377"/>
                    </a:cubicBezTo>
                    <a:cubicBezTo>
                      <a:pt x="15808" y="32009"/>
                      <a:pt x="14681" y="31494"/>
                      <a:pt x="13652" y="30906"/>
                    </a:cubicBezTo>
                    <a:cubicBezTo>
                      <a:pt x="13627" y="30882"/>
                      <a:pt x="13603" y="30882"/>
                      <a:pt x="13578" y="30857"/>
                    </a:cubicBezTo>
                    <a:lnTo>
                      <a:pt x="10196" y="29141"/>
                    </a:lnTo>
                    <a:lnTo>
                      <a:pt x="10196" y="20220"/>
                    </a:lnTo>
                    <a:cubicBezTo>
                      <a:pt x="10220" y="19117"/>
                      <a:pt x="11961" y="17720"/>
                      <a:pt x="13725" y="17353"/>
                    </a:cubicBezTo>
                    <a:cubicBezTo>
                      <a:pt x="15882" y="16936"/>
                      <a:pt x="17745" y="15882"/>
                      <a:pt x="18970" y="14363"/>
                    </a:cubicBezTo>
                    <a:cubicBezTo>
                      <a:pt x="20612" y="12353"/>
                      <a:pt x="21911" y="7696"/>
                      <a:pt x="22597" y="3652"/>
                    </a:cubicBezTo>
                    <a:close/>
                    <a:moveTo>
                      <a:pt x="21029" y="1"/>
                    </a:moveTo>
                    <a:cubicBezTo>
                      <a:pt x="20122" y="1"/>
                      <a:pt x="19338" y="687"/>
                      <a:pt x="19215" y="1594"/>
                    </a:cubicBezTo>
                    <a:cubicBezTo>
                      <a:pt x="18602" y="6495"/>
                      <a:pt x="17132" y="10858"/>
                      <a:pt x="16152" y="12059"/>
                    </a:cubicBezTo>
                    <a:cubicBezTo>
                      <a:pt x="15465" y="12917"/>
                      <a:pt x="14338" y="13529"/>
                      <a:pt x="13014" y="13799"/>
                    </a:cubicBezTo>
                    <a:cubicBezTo>
                      <a:pt x="11961" y="14020"/>
                      <a:pt x="10882" y="14461"/>
                      <a:pt x="9926" y="15049"/>
                    </a:cubicBezTo>
                    <a:cubicBezTo>
                      <a:pt x="9583" y="14534"/>
                      <a:pt x="9019" y="14191"/>
                      <a:pt x="8382" y="14191"/>
                    </a:cubicBezTo>
                    <a:lnTo>
                      <a:pt x="1814" y="14191"/>
                    </a:lnTo>
                    <a:cubicBezTo>
                      <a:pt x="809" y="14191"/>
                      <a:pt x="0" y="15000"/>
                      <a:pt x="0" y="16005"/>
                    </a:cubicBezTo>
                    <a:lnTo>
                      <a:pt x="0" y="32940"/>
                    </a:lnTo>
                    <a:cubicBezTo>
                      <a:pt x="0" y="33945"/>
                      <a:pt x="809" y="34754"/>
                      <a:pt x="1814" y="34754"/>
                    </a:cubicBezTo>
                    <a:lnTo>
                      <a:pt x="8382" y="34754"/>
                    </a:lnTo>
                    <a:cubicBezTo>
                      <a:pt x="9289" y="34754"/>
                      <a:pt x="10049" y="34092"/>
                      <a:pt x="10171" y="33210"/>
                    </a:cubicBezTo>
                    <a:lnTo>
                      <a:pt x="11887" y="34068"/>
                    </a:lnTo>
                    <a:cubicBezTo>
                      <a:pt x="13137" y="34778"/>
                      <a:pt x="14460" y="35367"/>
                      <a:pt x="15833" y="35832"/>
                    </a:cubicBezTo>
                    <a:cubicBezTo>
                      <a:pt x="18357" y="36641"/>
                      <a:pt x="20612" y="37033"/>
                      <a:pt x="23357" y="37082"/>
                    </a:cubicBezTo>
                    <a:lnTo>
                      <a:pt x="23553" y="37082"/>
                    </a:lnTo>
                    <a:lnTo>
                      <a:pt x="37278" y="37180"/>
                    </a:lnTo>
                    <a:lnTo>
                      <a:pt x="37327" y="37180"/>
                    </a:lnTo>
                    <a:cubicBezTo>
                      <a:pt x="38675" y="37180"/>
                      <a:pt x="39999" y="36519"/>
                      <a:pt x="40954" y="35342"/>
                    </a:cubicBezTo>
                    <a:cubicBezTo>
                      <a:pt x="41788" y="34288"/>
                      <a:pt x="42302" y="32916"/>
                      <a:pt x="42302" y="31568"/>
                    </a:cubicBezTo>
                    <a:cubicBezTo>
                      <a:pt x="42327" y="30244"/>
                      <a:pt x="41861" y="29019"/>
                      <a:pt x="41101" y="28088"/>
                    </a:cubicBezTo>
                    <a:cubicBezTo>
                      <a:pt x="41959" y="27083"/>
                      <a:pt x="42425" y="25808"/>
                      <a:pt x="42449" y="24485"/>
                    </a:cubicBezTo>
                    <a:cubicBezTo>
                      <a:pt x="42449" y="23112"/>
                      <a:pt x="41812" y="21691"/>
                      <a:pt x="40660" y="20588"/>
                    </a:cubicBezTo>
                    <a:cubicBezTo>
                      <a:pt x="41396" y="19657"/>
                      <a:pt x="41788" y="18505"/>
                      <a:pt x="41812" y="17279"/>
                    </a:cubicBezTo>
                    <a:cubicBezTo>
                      <a:pt x="41837" y="14363"/>
                      <a:pt x="39631" y="11961"/>
                      <a:pt x="36861" y="11936"/>
                    </a:cubicBezTo>
                    <a:lnTo>
                      <a:pt x="36469" y="11912"/>
                    </a:lnTo>
                    <a:lnTo>
                      <a:pt x="28602" y="11765"/>
                    </a:lnTo>
                    <a:lnTo>
                      <a:pt x="28651" y="5196"/>
                    </a:lnTo>
                    <a:cubicBezTo>
                      <a:pt x="28700" y="2378"/>
                      <a:pt x="26200" y="50"/>
                      <a:pt x="23088" y="25"/>
                    </a:cubicBezTo>
                    <a:lnTo>
                      <a:pt x="21053" y="1"/>
                    </a:lnTo>
                    <a:close/>
                  </a:path>
                </a:pathLst>
              </a:custGeom>
              <a:solidFill>
                <a:srgbClr val="ffffff"/>
              </a:solidFill>
              <a:ln w="0">
                <a:noFill/>
              </a:ln>
            </p:spPr>
            <p:style>
              <a:lnRef idx="0"/>
              <a:fillRef idx="0"/>
              <a:effectRef idx="0"/>
              <a:fontRef idx="minor"/>
            </p:style>
          </p:sp>
          <p:sp>
            <p:nvSpPr>
              <p:cNvPr id="1538" name="Google Shape;661;p60"/>
              <p:cNvSpPr/>
              <p:nvPr/>
            </p:nvSpPr>
            <p:spPr>
              <a:xfrm>
                <a:off x="4430160" y="1631520"/>
                <a:ext cx="283320" cy="283680"/>
              </a:xfrm>
              <a:custGeom>
                <a:avLst/>
                <a:gdLst/>
                <a:ahLst/>
                <a:rect l="l" t="t" r="r" b="b"/>
                <a:pathLst>
                  <a:path w="61984" h="61984">
                    <a:moveTo>
                      <a:pt x="53332" y="3628"/>
                    </a:moveTo>
                    <a:cubicBezTo>
                      <a:pt x="56101" y="3628"/>
                      <a:pt x="58332" y="5883"/>
                      <a:pt x="58332" y="8652"/>
                    </a:cubicBezTo>
                    <a:lnTo>
                      <a:pt x="58332" y="43553"/>
                    </a:lnTo>
                    <a:cubicBezTo>
                      <a:pt x="58332" y="46322"/>
                      <a:pt x="56101" y="48577"/>
                      <a:pt x="53332" y="48577"/>
                    </a:cubicBezTo>
                    <a:lnTo>
                      <a:pt x="49533" y="48577"/>
                    </a:lnTo>
                    <a:cubicBezTo>
                      <a:pt x="49141" y="48577"/>
                      <a:pt x="48773" y="48699"/>
                      <a:pt x="48455" y="48945"/>
                    </a:cubicBezTo>
                    <a:lnTo>
                      <a:pt x="37916" y="56787"/>
                    </a:lnTo>
                    <a:lnTo>
                      <a:pt x="37230" y="50219"/>
                    </a:lnTo>
                    <a:cubicBezTo>
                      <a:pt x="37156" y="49288"/>
                      <a:pt x="36372" y="48577"/>
                      <a:pt x="35441" y="48577"/>
                    </a:cubicBezTo>
                    <a:lnTo>
                      <a:pt x="8652" y="48577"/>
                    </a:lnTo>
                    <a:cubicBezTo>
                      <a:pt x="5883" y="48577"/>
                      <a:pt x="3628" y="46322"/>
                      <a:pt x="3628" y="43553"/>
                    </a:cubicBezTo>
                    <a:lnTo>
                      <a:pt x="3628" y="8652"/>
                    </a:lnTo>
                    <a:cubicBezTo>
                      <a:pt x="3628" y="5883"/>
                      <a:pt x="5883" y="3628"/>
                      <a:pt x="8652" y="3628"/>
                    </a:cubicBezTo>
                    <a:close/>
                    <a:moveTo>
                      <a:pt x="8652" y="1"/>
                    </a:moveTo>
                    <a:cubicBezTo>
                      <a:pt x="3898" y="1"/>
                      <a:pt x="1" y="3873"/>
                      <a:pt x="1" y="8652"/>
                    </a:cubicBezTo>
                    <a:lnTo>
                      <a:pt x="1" y="43553"/>
                    </a:lnTo>
                    <a:cubicBezTo>
                      <a:pt x="1" y="48332"/>
                      <a:pt x="3898" y="52204"/>
                      <a:pt x="8652" y="52204"/>
                    </a:cubicBezTo>
                    <a:lnTo>
                      <a:pt x="33798" y="52204"/>
                    </a:lnTo>
                    <a:lnTo>
                      <a:pt x="34632" y="60341"/>
                    </a:lnTo>
                    <a:cubicBezTo>
                      <a:pt x="34705" y="61003"/>
                      <a:pt x="35122" y="61567"/>
                      <a:pt x="35710" y="61812"/>
                    </a:cubicBezTo>
                    <a:cubicBezTo>
                      <a:pt x="35955" y="61910"/>
                      <a:pt x="36200" y="61983"/>
                      <a:pt x="36445" y="61983"/>
                    </a:cubicBezTo>
                    <a:cubicBezTo>
                      <a:pt x="36838" y="61983"/>
                      <a:pt x="37205" y="61861"/>
                      <a:pt x="37524" y="61616"/>
                    </a:cubicBezTo>
                    <a:lnTo>
                      <a:pt x="50146" y="52204"/>
                    </a:lnTo>
                    <a:lnTo>
                      <a:pt x="53332" y="52204"/>
                    </a:lnTo>
                    <a:cubicBezTo>
                      <a:pt x="58087" y="52204"/>
                      <a:pt x="61984" y="48332"/>
                      <a:pt x="61984" y="43553"/>
                    </a:cubicBezTo>
                    <a:lnTo>
                      <a:pt x="61984" y="8652"/>
                    </a:lnTo>
                    <a:cubicBezTo>
                      <a:pt x="61984" y="3873"/>
                      <a:pt x="58087" y="1"/>
                      <a:pt x="53332" y="1"/>
                    </a:cubicBezTo>
                    <a:close/>
                  </a:path>
                </a:pathLst>
              </a:custGeom>
              <a:solidFill>
                <a:srgbClr val="ffffff"/>
              </a:solidFill>
              <a:ln w="0">
                <a:noFill/>
              </a:ln>
            </p:spPr>
            <p:style>
              <a:lnRef idx="0"/>
              <a:fillRef idx="0"/>
              <a:effectRef idx="0"/>
              <a:fontRef idx="minor"/>
            </p:style>
          </p:sp>
        </p:grpSp>
        <p:sp>
          <p:nvSpPr>
            <p:cNvPr id="1539" name="Google Shape;662;p60"/>
            <p:cNvSpPr/>
            <p:nvPr/>
          </p:nvSpPr>
          <p:spPr>
            <a:xfrm>
              <a:off x="4353480" y="1554840"/>
              <a:ext cx="436320" cy="436320"/>
            </a:xfrm>
            <a:prstGeom prst="ellipse">
              <a:avLst/>
            </a:prstGeom>
            <a:noFill/>
            <a:ln w="19050">
              <a:solidFill>
                <a:srgbClr val="ffffff"/>
              </a:solidFill>
              <a:round/>
            </a:ln>
          </p:spPr>
          <p:style>
            <a:lnRef idx="0"/>
            <a:fillRef idx="0"/>
            <a:effectRef idx="0"/>
            <a:fontRef idx="minor"/>
          </p:style>
        </p:sp>
      </p:grpSp>
      <p:grpSp>
        <p:nvGrpSpPr>
          <p:cNvPr id="1540" name="Google Shape;663;p60"/>
          <p:cNvGrpSpPr/>
          <p:nvPr/>
        </p:nvGrpSpPr>
        <p:grpSpPr>
          <a:xfrm>
            <a:off x="4353480" y="3181680"/>
            <a:ext cx="436320" cy="436320"/>
            <a:chOff x="4353480" y="3181680"/>
            <a:chExt cx="436320" cy="436320"/>
          </a:xfrm>
        </p:grpSpPr>
        <p:sp>
          <p:nvSpPr>
            <p:cNvPr id="1541" name="Google Shape;664;p60"/>
            <p:cNvSpPr/>
            <p:nvPr/>
          </p:nvSpPr>
          <p:spPr>
            <a:xfrm>
              <a:off x="4417560" y="3283200"/>
              <a:ext cx="308520" cy="233640"/>
            </a:xfrm>
            <a:custGeom>
              <a:avLst/>
              <a:gdLst/>
              <a:ahLst/>
              <a:rect l="l" t="t" r="r" b="b"/>
              <a:pathLst>
                <a:path w="61984" h="46929">
                  <a:moveTo>
                    <a:pt x="36323" y="3628"/>
                  </a:moveTo>
                  <a:cubicBezTo>
                    <a:pt x="39876" y="3628"/>
                    <a:pt x="43063" y="5882"/>
                    <a:pt x="44288" y="9216"/>
                  </a:cubicBezTo>
                  <a:cubicBezTo>
                    <a:pt x="44533" y="9926"/>
                    <a:pt x="45195" y="10392"/>
                    <a:pt x="45955" y="10416"/>
                  </a:cubicBezTo>
                  <a:cubicBezTo>
                    <a:pt x="48847" y="10490"/>
                    <a:pt x="51567" y="11593"/>
                    <a:pt x="53577" y="13529"/>
                  </a:cubicBezTo>
                  <a:cubicBezTo>
                    <a:pt x="55562" y="15441"/>
                    <a:pt x="56665" y="17941"/>
                    <a:pt x="56665" y="20588"/>
                  </a:cubicBezTo>
                  <a:cubicBezTo>
                    <a:pt x="56665" y="22426"/>
                    <a:pt x="56126" y="24239"/>
                    <a:pt x="55096" y="25832"/>
                  </a:cubicBezTo>
                  <a:cubicBezTo>
                    <a:pt x="54802" y="26274"/>
                    <a:pt x="54729" y="26813"/>
                    <a:pt x="54851" y="27303"/>
                  </a:cubicBezTo>
                  <a:cubicBezTo>
                    <a:pt x="54998" y="27818"/>
                    <a:pt x="55341" y="28234"/>
                    <a:pt x="55832" y="28455"/>
                  </a:cubicBezTo>
                  <a:cubicBezTo>
                    <a:pt x="57351" y="29190"/>
                    <a:pt x="58356" y="30783"/>
                    <a:pt x="58356" y="32474"/>
                  </a:cubicBezTo>
                  <a:cubicBezTo>
                    <a:pt x="58356" y="34925"/>
                    <a:pt x="56346" y="36910"/>
                    <a:pt x="53895" y="36910"/>
                  </a:cubicBezTo>
                  <a:cubicBezTo>
                    <a:pt x="53699" y="36910"/>
                    <a:pt x="53528" y="36959"/>
                    <a:pt x="53356" y="37008"/>
                  </a:cubicBezTo>
                  <a:lnTo>
                    <a:pt x="40661" y="37008"/>
                  </a:lnTo>
                  <a:lnTo>
                    <a:pt x="44729" y="32425"/>
                  </a:lnTo>
                  <a:cubicBezTo>
                    <a:pt x="45195" y="31886"/>
                    <a:pt x="45317" y="31126"/>
                    <a:pt x="45023" y="30465"/>
                  </a:cubicBezTo>
                  <a:cubicBezTo>
                    <a:pt x="44729" y="29827"/>
                    <a:pt x="44092" y="29386"/>
                    <a:pt x="43381" y="29386"/>
                  </a:cubicBezTo>
                  <a:lnTo>
                    <a:pt x="36764" y="29386"/>
                  </a:lnTo>
                  <a:lnTo>
                    <a:pt x="36764" y="17671"/>
                  </a:lnTo>
                  <a:cubicBezTo>
                    <a:pt x="36764" y="16666"/>
                    <a:pt x="35955" y="15857"/>
                    <a:pt x="34950" y="15857"/>
                  </a:cubicBezTo>
                  <a:lnTo>
                    <a:pt x="27083" y="15857"/>
                  </a:lnTo>
                  <a:cubicBezTo>
                    <a:pt x="26078" y="15857"/>
                    <a:pt x="25269" y="16666"/>
                    <a:pt x="25269" y="17671"/>
                  </a:cubicBezTo>
                  <a:lnTo>
                    <a:pt x="25269" y="29386"/>
                  </a:lnTo>
                  <a:lnTo>
                    <a:pt x="18652" y="29386"/>
                  </a:lnTo>
                  <a:cubicBezTo>
                    <a:pt x="17941" y="29386"/>
                    <a:pt x="17279" y="29827"/>
                    <a:pt x="16985" y="30465"/>
                  </a:cubicBezTo>
                  <a:cubicBezTo>
                    <a:pt x="16691" y="31126"/>
                    <a:pt x="16814" y="31886"/>
                    <a:pt x="17279" y="32425"/>
                  </a:cubicBezTo>
                  <a:lnTo>
                    <a:pt x="21348" y="37008"/>
                  </a:lnTo>
                  <a:lnTo>
                    <a:pt x="8628" y="37008"/>
                  </a:lnTo>
                  <a:cubicBezTo>
                    <a:pt x="8456" y="36959"/>
                    <a:pt x="8285" y="36910"/>
                    <a:pt x="8089" y="36910"/>
                  </a:cubicBezTo>
                  <a:cubicBezTo>
                    <a:pt x="5638" y="36910"/>
                    <a:pt x="3628" y="34925"/>
                    <a:pt x="3628" y="32474"/>
                  </a:cubicBezTo>
                  <a:cubicBezTo>
                    <a:pt x="3628" y="30367"/>
                    <a:pt x="5148" y="28528"/>
                    <a:pt x="7206" y="28112"/>
                  </a:cubicBezTo>
                  <a:cubicBezTo>
                    <a:pt x="7721" y="28014"/>
                    <a:pt x="8162" y="27695"/>
                    <a:pt x="8432" y="27229"/>
                  </a:cubicBezTo>
                  <a:cubicBezTo>
                    <a:pt x="8677" y="26764"/>
                    <a:pt x="8726" y="26200"/>
                    <a:pt x="8554" y="25710"/>
                  </a:cubicBezTo>
                  <a:cubicBezTo>
                    <a:pt x="8138" y="24607"/>
                    <a:pt x="7917" y="23431"/>
                    <a:pt x="7917" y="22254"/>
                  </a:cubicBezTo>
                  <a:cubicBezTo>
                    <a:pt x="7917" y="16201"/>
                    <a:pt x="13333" y="11274"/>
                    <a:pt x="19975" y="11274"/>
                  </a:cubicBezTo>
                  <a:cubicBezTo>
                    <a:pt x="21863" y="11274"/>
                    <a:pt x="23676" y="11642"/>
                    <a:pt x="25343" y="12426"/>
                  </a:cubicBezTo>
                  <a:cubicBezTo>
                    <a:pt x="25588" y="12538"/>
                    <a:pt x="25843" y="12593"/>
                    <a:pt x="26097" y="12593"/>
                  </a:cubicBezTo>
                  <a:cubicBezTo>
                    <a:pt x="26402" y="12593"/>
                    <a:pt x="26704" y="12513"/>
                    <a:pt x="26985" y="12353"/>
                  </a:cubicBezTo>
                  <a:cubicBezTo>
                    <a:pt x="27475" y="12083"/>
                    <a:pt x="27818" y="11568"/>
                    <a:pt x="27892" y="11005"/>
                  </a:cubicBezTo>
                  <a:cubicBezTo>
                    <a:pt x="28455" y="6814"/>
                    <a:pt x="32058" y="3628"/>
                    <a:pt x="36323" y="3628"/>
                  </a:cubicBezTo>
                  <a:close/>
                  <a:moveTo>
                    <a:pt x="33137" y="19485"/>
                  </a:moveTo>
                  <a:lnTo>
                    <a:pt x="33137" y="31200"/>
                  </a:lnTo>
                  <a:cubicBezTo>
                    <a:pt x="33137" y="32205"/>
                    <a:pt x="33945" y="33038"/>
                    <a:pt x="34950" y="33038"/>
                  </a:cubicBezTo>
                  <a:lnTo>
                    <a:pt x="39337" y="33038"/>
                  </a:lnTo>
                  <a:lnTo>
                    <a:pt x="31004" y="42449"/>
                  </a:lnTo>
                  <a:lnTo>
                    <a:pt x="22671" y="33038"/>
                  </a:lnTo>
                  <a:lnTo>
                    <a:pt x="27083" y="33038"/>
                  </a:lnTo>
                  <a:cubicBezTo>
                    <a:pt x="28088" y="33038"/>
                    <a:pt x="28897" y="32205"/>
                    <a:pt x="28897" y="31224"/>
                  </a:cubicBezTo>
                  <a:lnTo>
                    <a:pt x="28897" y="19485"/>
                  </a:lnTo>
                  <a:close/>
                  <a:moveTo>
                    <a:pt x="36323" y="0"/>
                  </a:moveTo>
                  <a:cubicBezTo>
                    <a:pt x="31004" y="0"/>
                    <a:pt x="26397" y="3456"/>
                    <a:pt x="24804" y="8333"/>
                  </a:cubicBezTo>
                  <a:cubicBezTo>
                    <a:pt x="23260" y="7868"/>
                    <a:pt x="21642" y="7622"/>
                    <a:pt x="19975" y="7622"/>
                  </a:cubicBezTo>
                  <a:cubicBezTo>
                    <a:pt x="11324" y="7622"/>
                    <a:pt x="4290" y="14191"/>
                    <a:pt x="4290" y="22254"/>
                  </a:cubicBezTo>
                  <a:cubicBezTo>
                    <a:pt x="4290" y="23235"/>
                    <a:pt x="4412" y="24215"/>
                    <a:pt x="4608" y="25171"/>
                  </a:cubicBezTo>
                  <a:cubicBezTo>
                    <a:pt x="1863" y="26494"/>
                    <a:pt x="1" y="29313"/>
                    <a:pt x="1" y="32474"/>
                  </a:cubicBezTo>
                  <a:cubicBezTo>
                    <a:pt x="1" y="36714"/>
                    <a:pt x="3309" y="40219"/>
                    <a:pt x="7476" y="40538"/>
                  </a:cubicBezTo>
                  <a:cubicBezTo>
                    <a:pt x="7672" y="40587"/>
                    <a:pt x="7868" y="40636"/>
                    <a:pt x="8089" y="40636"/>
                  </a:cubicBezTo>
                  <a:lnTo>
                    <a:pt x="24558" y="40636"/>
                  </a:lnTo>
                  <a:lnTo>
                    <a:pt x="29583" y="46322"/>
                  </a:lnTo>
                  <a:cubicBezTo>
                    <a:pt x="29926" y="46689"/>
                    <a:pt x="30392" y="46910"/>
                    <a:pt x="30882" y="46910"/>
                  </a:cubicBezTo>
                  <a:lnTo>
                    <a:pt x="31004" y="46910"/>
                  </a:lnTo>
                  <a:cubicBezTo>
                    <a:pt x="31029" y="46922"/>
                    <a:pt x="31047" y="46928"/>
                    <a:pt x="31066" y="46928"/>
                  </a:cubicBezTo>
                  <a:cubicBezTo>
                    <a:pt x="31084" y="46928"/>
                    <a:pt x="31102" y="46922"/>
                    <a:pt x="31127" y="46910"/>
                  </a:cubicBezTo>
                  <a:cubicBezTo>
                    <a:pt x="31642" y="46910"/>
                    <a:pt x="32107" y="46689"/>
                    <a:pt x="32426" y="46322"/>
                  </a:cubicBezTo>
                  <a:lnTo>
                    <a:pt x="37450" y="40636"/>
                  </a:lnTo>
                  <a:lnTo>
                    <a:pt x="53895" y="40636"/>
                  </a:lnTo>
                  <a:cubicBezTo>
                    <a:pt x="54116" y="40636"/>
                    <a:pt x="54312" y="40587"/>
                    <a:pt x="54508" y="40538"/>
                  </a:cubicBezTo>
                  <a:cubicBezTo>
                    <a:pt x="58675" y="40219"/>
                    <a:pt x="61983" y="36714"/>
                    <a:pt x="61983" y="32474"/>
                  </a:cubicBezTo>
                  <a:cubicBezTo>
                    <a:pt x="61983" y="30048"/>
                    <a:pt x="60856" y="27744"/>
                    <a:pt x="59018" y="26225"/>
                  </a:cubicBezTo>
                  <a:cubicBezTo>
                    <a:pt x="59851" y="24460"/>
                    <a:pt x="60292" y="22548"/>
                    <a:pt x="60292" y="20588"/>
                  </a:cubicBezTo>
                  <a:cubicBezTo>
                    <a:pt x="60292" y="16936"/>
                    <a:pt x="58797" y="13505"/>
                    <a:pt x="56101" y="10907"/>
                  </a:cubicBezTo>
                  <a:cubicBezTo>
                    <a:pt x="53699" y="8603"/>
                    <a:pt x="50587" y="7206"/>
                    <a:pt x="47229" y="6863"/>
                  </a:cubicBezTo>
                  <a:cubicBezTo>
                    <a:pt x="45219" y="2721"/>
                    <a:pt x="40979" y="0"/>
                    <a:pt x="36323" y="0"/>
                  </a:cubicBezTo>
                  <a:close/>
                </a:path>
              </a:pathLst>
            </a:custGeom>
            <a:solidFill>
              <a:srgbClr val="ffffff"/>
            </a:solidFill>
            <a:ln w="0">
              <a:noFill/>
            </a:ln>
          </p:spPr>
          <p:style>
            <a:lnRef idx="0"/>
            <a:fillRef idx="0"/>
            <a:effectRef idx="0"/>
            <a:fontRef idx="minor"/>
          </p:style>
        </p:sp>
        <p:sp>
          <p:nvSpPr>
            <p:cNvPr id="1542" name="Google Shape;665;p60"/>
            <p:cNvSpPr/>
            <p:nvPr/>
          </p:nvSpPr>
          <p:spPr>
            <a:xfrm>
              <a:off x="4353480" y="3181680"/>
              <a:ext cx="436320" cy="436320"/>
            </a:xfrm>
            <a:prstGeom prst="ellipse">
              <a:avLst/>
            </a:prstGeom>
            <a:noFill/>
            <a:ln w="1905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3" name="PlaceHolder 1"/>
          <p:cNvSpPr>
            <a:spLocks noGrp="1"/>
          </p:cNvSpPr>
          <p:nvPr>
            <p:ph type="title"/>
          </p:nvPr>
        </p:nvSpPr>
        <p:spPr>
          <a:xfrm>
            <a:off x="720000" y="1554840"/>
            <a:ext cx="1777320" cy="101664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Desktop </a:t>
            </a:r>
            <a:r>
              <a:rPr b="1" lang="en" sz="3000" spc="-1" strike="noStrike">
                <a:solidFill>
                  <a:srgbClr val="20c8c8"/>
                </a:solidFill>
                <a:latin typeface="Lexend Deca"/>
                <a:ea typeface="Lexend Deca"/>
              </a:rPr>
              <a:t>Software</a:t>
            </a:r>
            <a:endParaRPr b="0" lang="es-ES" sz="3000" spc="-1" strike="noStrike">
              <a:solidFill>
                <a:srgbClr val="000000"/>
              </a:solidFill>
              <a:latin typeface="Arial"/>
            </a:endParaRPr>
          </a:p>
        </p:txBody>
      </p:sp>
      <p:sp>
        <p:nvSpPr>
          <p:cNvPr id="1544" name="PlaceHolder 2"/>
          <p:cNvSpPr>
            <a:spLocks noGrp="1"/>
          </p:cNvSpPr>
          <p:nvPr>
            <p:ph type="title"/>
          </p:nvPr>
        </p:nvSpPr>
        <p:spPr>
          <a:xfrm>
            <a:off x="720000" y="2571840"/>
            <a:ext cx="2323440" cy="124524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You can replace the image on the screen with your own work. Just delete this one, add yours and center it properly</a:t>
            </a:r>
            <a:endParaRPr b="0" lang="es-ES" sz="1600" spc="-1" strike="noStrike">
              <a:solidFill>
                <a:srgbClr val="000000"/>
              </a:solidFill>
              <a:latin typeface="Arial"/>
            </a:endParaRPr>
          </a:p>
        </p:txBody>
      </p:sp>
      <p:grpSp>
        <p:nvGrpSpPr>
          <p:cNvPr id="1545" name="Google Shape;672;p61"/>
          <p:cNvGrpSpPr/>
          <p:nvPr/>
        </p:nvGrpSpPr>
        <p:grpSpPr>
          <a:xfrm>
            <a:off x="4737240" y="1554840"/>
            <a:ext cx="3395160" cy="2586240"/>
            <a:chOff x="4737240" y="1554840"/>
            <a:chExt cx="3395160" cy="2586240"/>
          </a:xfrm>
        </p:grpSpPr>
        <p:grpSp>
          <p:nvGrpSpPr>
            <p:cNvPr id="1546" name="Google Shape;673;p61"/>
            <p:cNvGrpSpPr/>
            <p:nvPr/>
          </p:nvGrpSpPr>
          <p:grpSpPr>
            <a:xfrm>
              <a:off x="4737240" y="1554840"/>
              <a:ext cx="3395160" cy="2586240"/>
              <a:chOff x="4737240" y="1554840"/>
              <a:chExt cx="3395160" cy="2586240"/>
            </a:xfrm>
          </p:grpSpPr>
          <p:sp>
            <p:nvSpPr>
              <p:cNvPr id="1547" name="Google Shape;674;p61"/>
              <p:cNvSpPr/>
              <p:nvPr/>
            </p:nvSpPr>
            <p:spPr>
              <a:xfrm>
                <a:off x="5823720" y="3703680"/>
                <a:ext cx="1159200" cy="437400"/>
              </a:xfrm>
              <a:custGeom>
                <a:avLst/>
                <a:gdLst/>
                <a:ahLst/>
                <a:rect l="l" t="t" r="r" b="b"/>
                <a:pathLst>
                  <a:path w="65999" h="24926">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a:solidFill>
                  <a:srgbClr val="ffffff"/>
                </a:solidFill>
                <a:round/>
              </a:ln>
            </p:spPr>
            <p:style>
              <a:lnRef idx="0"/>
              <a:fillRef idx="0"/>
              <a:effectRef idx="0"/>
              <a:fontRef idx="minor"/>
            </p:style>
          </p:sp>
          <p:sp>
            <p:nvSpPr>
              <p:cNvPr id="1548" name="Google Shape;675;p61"/>
              <p:cNvSpPr/>
              <p:nvPr/>
            </p:nvSpPr>
            <p:spPr>
              <a:xfrm>
                <a:off x="4737240" y="1554840"/>
                <a:ext cx="3395160" cy="2147760"/>
              </a:xfrm>
              <a:prstGeom prst="roundRect">
                <a:avLst>
                  <a:gd name="adj" fmla="val 3857"/>
                </a:avLst>
              </a:prstGeom>
              <a:noFill/>
              <a:ln w="19050">
                <a:solidFill>
                  <a:srgbClr val="ffffff"/>
                </a:solidFill>
                <a:round/>
              </a:ln>
            </p:spPr>
            <p:style>
              <a:lnRef idx="0"/>
              <a:fillRef idx="0"/>
              <a:effectRef idx="0"/>
              <a:fontRef idx="minor"/>
            </p:style>
          </p:sp>
        </p:grpSp>
        <p:sp>
          <p:nvSpPr>
            <p:cNvPr id="1549" name="Google Shape;676;p61"/>
            <p:cNvSpPr/>
            <p:nvPr/>
          </p:nvSpPr>
          <p:spPr>
            <a:xfrm>
              <a:off x="5836320" y="4100040"/>
              <a:ext cx="1142280" cy="360"/>
            </a:xfrm>
            <a:custGeom>
              <a:avLst/>
              <a:gdLst/>
              <a:ahLst/>
              <a:rect l="l" t="t" r="r" b="b"/>
              <a:pathLst>
                <a:path w="21600" h="21600">
                  <a:moveTo>
                    <a:pt x="0" y="0"/>
                  </a:moveTo>
                  <a:lnTo>
                    <a:pt x="21600" y="21600"/>
                  </a:lnTo>
                </a:path>
              </a:pathLst>
            </a:custGeom>
            <a:noFill/>
            <a:ln w="19050">
              <a:solidFill>
                <a:srgbClr val="ffffff"/>
              </a:solidFill>
              <a:round/>
            </a:ln>
          </p:spPr>
          <p:style>
            <a:lnRef idx="0"/>
            <a:fillRef idx="0"/>
            <a:effectRef idx="0"/>
            <a:fontRef idx="minor"/>
          </p:style>
        </p:sp>
      </p:grpSp>
      <p:pic>
        <p:nvPicPr>
          <p:cNvPr id="1550" name="Google Shape;677;p61" descr=""/>
          <p:cNvPicPr/>
          <p:nvPr/>
        </p:nvPicPr>
        <p:blipFill>
          <a:blip r:embed="rId1"/>
          <a:stretch/>
        </p:blipFill>
        <p:spPr>
          <a:xfrm>
            <a:off x="4798800" y="1679760"/>
            <a:ext cx="3272040" cy="1840320"/>
          </a:xfrm>
          <a:prstGeom prst="rect">
            <a:avLst/>
          </a:prstGeom>
          <a:ln w="19050">
            <a:solidFill>
              <a:srgbClr val="ffffff"/>
            </a:solidFill>
            <a:round/>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1" name="PlaceHolder 1"/>
          <p:cNvSpPr>
            <a:spLocks noGrp="1"/>
          </p:cNvSpPr>
          <p:nvPr>
            <p:ph type="title"/>
          </p:nvPr>
        </p:nvSpPr>
        <p:spPr>
          <a:xfrm>
            <a:off x="6646320" y="1554840"/>
            <a:ext cx="1777320" cy="1016640"/>
          </a:xfrm>
          <a:prstGeom prst="rect">
            <a:avLst/>
          </a:prstGeom>
          <a:noFill/>
          <a:ln w="0">
            <a:noFill/>
          </a:ln>
        </p:spPr>
        <p:txBody>
          <a:bodyPr lIns="0" rIns="0" tIns="0" bIns="0" anchor="t">
            <a:noAutofit/>
          </a:bodyPr>
          <a:p>
            <a:pPr algn="r">
              <a:lnSpc>
                <a:spcPct val="100000"/>
              </a:lnSpc>
              <a:buNone/>
              <a:tabLst>
                <a:tab algn="l" pos="0"/>
              </a:tabLst>
            </a:pPr>
            <a:r>
              <a:rPr b="1" lang="en" sz="3000" spc="-1" strike="noStrike">
                <a:solidFill>
                  <a:srgbClr val="ffffff"/>
                </a:solidFill>
                <a:latin typeface="Lexend Deca"/>
                <a:ea typeface="Lexend Deca"/>
              </a:rPr>
              <a:t>Tablet </a:t>
            </a:r>
            <a:r>
              <a:rPr b="1" lang="en" sz="3000" spc="-1" strike="noStrike">
                <a:solidFill>
                  <a:srgbClr val="20c8c8"/>
                </a:solidFill>
                <a:latin typeface="Lexend Deca"/>
                <a:ea typeface="Lexend Deca"/>
              </a:rPr>
              <a:t>App</a:t>
            </a:r>
            <a:endParaRPr b="0" lang="es-ES" sz="3000" spc="-1" strike="noStrike">
              <a:solidFill>
                <a:srgbClr val="000000"/>
              </a:solidFill>
              <a:latin typeface="Arial"/>
            </a:endParaRPr>
          </a:p>
        </p:txBody>
      </p:sp>
      <p:sp>
        <p:nvSpPr>
          <p:cNvPr id="1552" name="PlaceHolder 2"/>
          <p:cNvSpPr>
            <a:spLocks noGrp="1"/>
          </p:cNvSpPr>
          <p:nvPr>
            <p:ph type="title"/>
          </p:nvPr>
        </p:nvSpPr>
        <p:spPr>
          <a:xfrm>
            <a:off x="6100200" y="2571840"/>
            <a:ext cx="2323440" cy="1245240"/>
          </a:xfrm>
          <a:prstGeom prst="rect">
            <a:avLst/>
          </a:prstGeom>
          <a:noFill/>
          <a:ln w="0">
            <a:noFill/>
          </a:ln>
        </p:spPr>
        <p:txBody>
          <a:bodyPr lIns="0" rIns="0" tIns="0" bIns="0" anchor="t">
            <a:noAutofit/>
          </a:bodyPr>
          <a:p>
            <a:pPr algn="r">
              <a:lnSpc>
                <a:spcPct val="100000"/>
              </a:lnSpc>
              <a:buNone/>
              <a:tabLst>
                <a:tab algn="l" pos="0"/>
              </a:tabLst>
            </a:pPr>
            <a:r>
              <a:rPr b="0" lang="en" sz="1600" spc="-1" strike="noStrike">
                <a:solidFill>
                  <a:srgbClr val="ffffff"/>
                </a:solidFill>
                <a:latin typeface="Assistant"/>
                <a:ea typeface="Assistant"/>
              </a:rPr>
              <a:t>You can replace the image on the screen with your own work. Just delete this one, add yours and center it properly</a:t>
            </a:r>
            <a:endParaRPr b="0" lang="es-ES" sz="1600" spc="-1" strike="noStrike">
              <a:solidFill>
                <a:srgbClr val="000000"/>
              </a:solidFill>
              <a:latin typeface="Arial"/>
            </a:endParaRPr>
          </a:p>
        </p:txBody>
      </p:sp>
      <p:grpSp>
        <p:nvGrpSpPr>
          <p:cNvPr id="1553" name="Google Shape;684;p62"/>
          <p:cNvGrpSpPr/>
          <p:nvPr/>
        </p:nvGrpSpPr>
        <p:grpSpPr>
          <a:xfrm>
            <a:off x="1153440" y="1240560"/>
            <a:ext cx="2387880" cy="3283560"/>
            <a:chOff x="1153440" y="1240560"/>
            <a:chExt cx="2387880" cy="3283560"/>
          </a:xfrm>
        </p:grpSpPr>
        <p:sp>
          <p:nvSpPr>
            <p:cNvPr id="1554" name="Google Shape;685;p62"/>
            <p:cNvSpPr/>
            <p:nvPr/>
          </p:nvSpPr>
          <p:spPr>
            <a:xfrm flipH="1">
              <a:off x="1153080" y="1240560"/>
              <a:ext cx="2387880" cy="3283560"/>
            </a:xfrm>
            <a:prstGeom prst="roundRect">
              <a:avLst>
                <a:gd name="adj" fmla="val 4846"/>
              </a:avLst>
            </a:prstGeom>
            <a:noFill/>
            <a:ln w="19050">
              <a:solidFill>
                <a:srgbClr val="ffffff"/>
              </a:solidFill>
              <a:round/>
            </a:ln>
          </p:spPr>
          <p:style>
            <a:lnRef idx="0"/>
            <a:fillRef idx="0"/>
            <a:effectRef idx="0"/>
            <a:fontRef idx="minor"/>
          </p:style>
        </p:sp>
        <p:sp>
          <p:nvSpPr>
            <p:cNvPr id="1555" name="Google Shape;686;p62"/>
            <p:cNvSpPr/>
            <p:nvPr/>
          </p:nvSpPr>
          <p:spPr>
            <a:xfrm flipH="1">
              <a:off x="2265840" y="4378320"/>
              <a:ext cx="164160" cy="97200"/>
            </a:xfrm>
            <a:prstGeom prst="roundRect">
              <a:avLst>
                <a:gd name="adj" fmla="val 50000"/>
              </a:avLst>
            </a:prstGeom>
            <a:noFill/>
            <a:ln w="19050">
              <a:solidFill>
                <a:srgbClr val="ffffff"/>
              </a:solidFill>
              <a:round/>
            </a:ln>
          </p:spPr>
          <p:style>
            <a:lnRef idx="0"/>
            <a:fillRef idx="0"/>
            <a:effectRef idx="0"/>
            <a:fontRef idx="minor"/>
          </p:style>
        </p:sp>
        <p:sp>
          <p:nvSpPr>
            <p:cNvPr id="1556" name="Google Shape;687;p62"/>
            <p:cNvSpPr/>
            <p:nvPr/>
          </p:nvSpPr>
          <p:spPr>
            <a:xfrm flipH="1">
              <a:off x="2319840" y="1307520"/>
              <a:ext cx="54360" cy="54360"/>
            </a:xfrm>
            <a:prstGeom prst="ellipse">
              <a:avLst/>
            </a:prstGeom>
            <a:noFill/>
            <a:ln w="19050">
              <a:solidFill>
                <a:srgbClr val="ffffff"/>
              </a:solidFill>
              <a:round/>
            </a:ln>
          </p:spPr>
          <p:style>
            <a:lnRef idx="0"/>
            <a:fillRef idx="0"/>
            <a:effectRef idx="0"/>
            <a:fontRef idx="minor"/>
          </p:style>
        </p:sp>
      </p:grpSp>
      <p:pic>
        <p:nvPicPr>
          <p:cNvPr id="1557" name="Google Shape;688;p62" descr=""/>
          <p:cNvPicPr/>
          <p:nvPr/>
        </p:nvPicPr>
        <p:blipFill>
          <a:blip r:embed="rId1"/>
          <a:srcRect l="28697" t="0" r="28693" b="0"/>
          <a:stretch/>
        </p:blipFill>
        <p:spPr>
          <a:xfrm>
            <a:off x="1340640" y="1561320"/>
            <a:ext cx="2012040" cy="2656800"/>
          </a:xfrm>
          <a:prstGeom prst="rect">
            <a:avLst/>
          </a:prstGeom>
          <a:ln w="19050">
            <a:solidFill>
              <a:srgbClr val="ffffff"/>
            </a:solidFill>
            <a:round/>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PlaceHolder 1"/>
          <p:cNvSpPr>
            <a:spLocks noGrp="1"/>
          </p:cNvSpPr>
          <p:nvPr>
            <p:ph type="title"/>
          </p:nvPr>
        </p:nvSpPr>
        <p:spPr>
          <a:xfrm>
            <a:off x="720000" y="1554840"/>
            <a:ext cx="1777320" cy="101664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Mobile </a:t>
            </a:r>
            <a:r>
              <a:rPr b="1" lang="en" sz="3000" spc="-1" strike="noStrike">
                <a:solidFill>
                  <a:srgbClr val="20c8c8"/>
                </a:solidFill>
                <a:latin typeface="Lexend Deca"/>
                <a:ea typeface="Lexend Deca"/>
              </a:rPr>
              <a:t>App</a:t>
            </a:r>
            <a:endParaRPr b="0" lang="es-ES" sz="3000" spc="-1" strike="noStrike">
              <a:solidFill>
                <a:srgbClr val="000000"/>
              </a:solidFill>
              <a:latin typeface="Arial"/>
            </a:endParaRPr>
          </a:p>
        </p:txBody>
      </p:sp>
      <p:sp>
        <p:nvSpPr>
          <p:cNvPr id="1559" name="PlaceHolder 2"/>
          <p:cNvSpPr>
            <a:spLocks noGrp="1"/>
          </p:cNvSpPr>
          <p:nvPr>
            <p:ph type="title"/>
          </p:nvPr>
        </p:nvSpPr>
        <p:spPr>
          <a:xfrm>
            <a:off x="720000" y="2571840"/>
            <a:ext cx="2323440" cy="124524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You can replace the image on the screen with your own work. Just delete this one, add yours and center it properly</a:t>
            </a:r>
            <a:endParaRPr b="0" lang="es-ES" sz="1600" spc="-1" strike="noStrike">
              <a:solidFill>
                <a:srgbClr val="000000"/>
              </a:solidFill>
              <a:latin typeface="Arial"/>
            </a:endParaRPr>
          </a:p>
        </p:txBody>
      </p:sp>
      <p:sp>
        <p:nvSpPr>
          <p:cNvPr id="1560" name="Google Shape;695;p63"/>
          <p:cNvSpPr/>
          <p:nvPr/>
        </p:nvSpPr>
        <p:spPr>
          <a:xfrm>
            <a:off x="5510520" y="950760"/>
            <a:ext cx="1625400" cy="3241440"/>
          </a:xfrm>
          <a:custGeom>
            <a:avLst/>
            <a:gdLst/>
            <a:ahLst/>
            <a:rect l="l" t="t" r="r" b="b"/>
            <a:pathLst>
              <a:path w="103480" h="206345">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a:solidFill>
              <a:srgbClr val="ffffff"/>
            </a:solidFill>
            <a:round/>
          </a:ln>
        </p:spPr>
        <p:style>
          <a:lnRef idx="0"/>
          <a:fillRef idx="0"/>
          <a:effectRef idx="0"/>
          <a:fontRef idx="minor"/>
        </p:style>
      </p:sp>
      <p:pic>
        <p:nvPicPr>
          <p:cNvPr id="1561" name="Google Shape;696;p63" descr=""/>
          <p:cNvPicPr/>
          <p:nvPr/>
        </p:nvPicPr>
        <p:blipFill>
          <a:blip r:embed="rId1"/>
          <a:srcRect l="58992" t="0" r="9504" b="0"/>
          <a:stretch/>
        </p:blipFill>
        <p:spPr>
          <a:xfrm>
            <a:off x="5563440" y="1199520"/>
            <a:ext cx="1526040" cy="2725920"/>
          </a:xfrm>
          <a:prstGeom prst="rect">
            <a:avLst/>
          </a:prstGeom>
          <a:ln w="19050">
            <a:solidFill>
              <a:srgbClr val="ffffff"/>
            </a:solidFill>
            <a:round/>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PlaceHolder 1"/>
          <p:cNvSpPr>
            <a:spLocks noGrp="1"/>
          </p:cNvSpPr>
          <p:nvPr>
            <p:ph type="title"/>
          </p:nvPr>
        </p:nvSpPr>
        <p:spPr>
          <a:xfrm>
            <a:off x="3168000" y="1663200"/>
            <a:ext cx="2807640" cy="755280"/>
          </a:xfrm>
          <a:prstGeom prst="rect">
            <a:avLst/>
          </a:prstGeom>
          <a:noFill/>
          <a:ln w="0">
            <a:noFill/>
          </a:ln>
        </p:spPr>
        <p:txBody>
          <a:bodyPr lIns="0" rIns="0" tIns="0" bIns="0" anchor="b">
            <a:noAutofit/>
          </a:bodyPr>
          <a:p>
            <a:pPr algn="ctr">
              <a:lnSpc>
                <a:spcPct val="100000"/>
              </a:lnSpc>
              <a:buNone/>
              <a:tabLst>
                <a:tab algn="l" pos="0"/>
              </a:tabLst>
            </a:pPr>
            <a:r>
              <a:rPr b="1" lang="en" sz="6000" spc="-1" strike="noStrike">
                <a:solidFill>
                  <a:srgbClr val="ffffff"/>
                </a:solidFill>
                <a:latin typeface="Lexend Deca"/>
                <a:ea typeface="Lexend Deca"/>
              </a:rPr>
              <a:t>WHOA!</a:t>
            </a:r>
            <a:endParaRPr b="0" lang="es-ES" sz="6000" spc="-1" strike="noStrike">
              <a:solidFill>
                <a:srgbClr val="000000"/>
              </a:solidFill>
              <a:latin typeface="Arial"/>
            </a:endParaRPr>
          </a:p>
        </p:txBody>
      </p:sp>
      <p:sp>
        <p:nvSpPr>
          <p:cNvPr id="1127" name="PlaceHolder 2"/>
          <p:cNvSpPr>
            <a:spLocks noGrp="1"/>
          </p:cNvSpPr>
          <p:nvPr>
            <p:ph/>
          </p:nvPr>
        </p:nvSpPr>
        <p:spPr>
          <a:xfrm>
            <a:off x="2830680" y="2648160"/>
            <a:ext cx="3481920" cy="831960"/>
          </a:xfrm>
          <a:prstGeom prst="rect">
            <a:avLst/>
          </a:prstGeom>
          <a:noFill/>
          <a:ln w="0">
            <a:noFill/>
          </a:ln>
        </p:spPr>
        <p:txBody>
          <a:bodyPr lIns="0" rIns="0" tIns="0" bIns="0" anchor="t">
            <a:noAutofit/>
          </a:bodyPr>
          <a:p>
            <a:pPr algn="ctr">
              <a:lnSpc>
                <a:spcPct val="115000"/>
              </a:lnSpc>
              <a:buNone/>
              <a:tabLst>
                <a:tab algn="l" pos="0"/>
              </a:tabLst>
            </a:pPr>
            <a:r>
              <a:rPr b="0" lang="en" sz="1600" spc="-1" strike="noStrike">
                <a:solidFill>
                  <a:srgbClr val="ffffff"/>
                </a:solidFill>
                <a:latin typeface="Assistant"/>
                <a:ea typeface="Assistant"/>
              </a:rPr>
              <a:t>This could be the part of the presentation where you can introduce yourself, write your email…</a:t>
            </a:r>
            <a:endParaRPr b="0" lang="es-ES" sz="1600" spc="-1" strike="noStrike">
              <a:solidFill>
                <a:srgbClr val="000000"/>
              </a:solidFill>
              <a:latin typeface="Arial"/>
            </a:endParaRPr>
          </a:p>
          <a:p>
            <a:pPr algn="ctr">
              <a:lnSpc>
                <a:spcPct val="115000"/>
              </a:lnSpc>
              <a:spcBef>
                <a:spcPts val="1599"/>
              </a:spcBef>
              <a:spcAft>
                <a:spcPts val="1599"/>
              </a:spcAft>
              <a:buNone/>
              <a:tabLst>
                <a:tab algn="l" pos="0"/>
              </a:tabLst>
            </a:pP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2" name="PlaceHolder 1"/>
          <p:cNvSpPr>
            <a:spLocks noGrp="1"/>
          </p:cNvSpPr>
          <p:nvPr>
            <p:ph type="title"/>
          </p:nvPr>
        </p:nvSpPr>
        <p:spPr>
          <a:xfrm>
            <a:off x="720000" y="540000"/>
            <a:ext cx="425232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Our </a:t>
            </a:r>
            <a:r>
              <a:rPr b="1" lang="en" sz="3000" spc="-1" strike="noStrike">
                <a:solidFill>
                  <a:srgbClr val="20c8c8"/>
                </a:solidFill>
                <a:latin typeface="Lexend Deca"/>
                <a:ea typeface="Lexend Deca"/>
              </a:rPr>
              <a:t>Evolution</a:t>
            </a:r>
            <a:endParaRPr b="0" lang="es-ES" sz="3000" spc="-1" strike="noStrike">
              <a:solidFill>
                <a:srgbClr val="000000"/>
              </a:solidFill>
              <a:latin typeface="Arial"/>
            </a:endParaRPr>
          </a:p>
        </p:txBody>
      </p:sp>
      <p:grpSp>
        <p:nvGrpSpPr>
          <p:cNvPr id="1563" name="Google Shape;702;p64"/>
          <p:cNvGrpSpPr/>
          <p:nvPr/>
        </p:nvGrpSpPr>
        <p:grpSpPr>
          <a:xfrm>
            <a:off x="864000" y="3055320"/>
            <a:ext cx="8297280" cy="392040"/>
            <a:chOff x="864000" y="3055320"/>
            <a:chExt cx="8297280" cy="392040"/>
          </a:xfrm>
        </p:grpSpPr>
        <p:grpSp>
          <p:nvGrpSpPr>
            <p:cNvPr id="1564" name="Google Shape;703;p64"/>
            <p:cNvGrpSpPr/>
            <p:nvPr/>
          </p:nvGrpSpPr>
          <p:grpSpPr>
            <a:xfrm>
              <a:off x="864000" y="3055320"/>
              <a:ext cx="1841760" cy="392040"/>
              <a:chOff x="864000" y="3055320"/>
              <a:chExt cx="1841760" cy="392040"/>
            </a:xfrm>
          </p:grpSpPr>
          <p:sp>
            <p:nvSpPr>
              <p:cNvPr id="1565" name="Google Shape;704;p64"/>
              <p:cNvSpPr/>
              <p:nvPr/>
            </p:nvSpPr>
            <p:spPr>
              <a:xfrm flipV="1">
                <a:off x="864000" y="3250800"/>
                <a:ext cx="1449360" cy="360"/>
              </a:xfrm>
              <a:custGeom>
                <a:avLst/>
                <a:gdLst/>
                <a:ahLst/>
                <a:rect l="l" t="t" r="r" b="b"/>
                <a:pathLst>
                  <a:path w="21600" h="21600">
                    <a:moveTo>
                      <a:pt x="0" y="0"/>
                    </a:moveTo>
                    <a:lnTo>
                      <a:pt x="21600" y="21600"/>
                    </a:lnTo>
                  </a:path>
                </a:pathLst>
              </a:custGeom>
              <a:noFill/>
              <a:ln w="28575">
                <a:solidFill>
                  <a:srgbClr val="ffffff"/>
                </a:solidFill>
                <a:round/>
                <a:headEnd len="med" type="oval" w="med"/>
              </a:ln>
            </p:spPr>
            <p:style>
              <a:lnRef idx="0"/>
              <a:fillRef idx="0"/>
              <a:effectRef idx="0"/>
              <a:fontRef idx="minor"/>
            </p:style>
          </p:sp>
          <p:sp>
            <p:nvSpPr>
              <p:cNvPr id="1566" name="Google Shape;705;p64"/>
              <p:cNvSpPr/>
              <p:nvPr/>
            </p:nvSpPr>
            <p:spPr>
              <a:xfrm flipV="1" rot="10800000">
                <a:off x="2313720" y="3054960"/>
                <a:ext cx="392040" cy="392040"/>
              </a:xfrm>
              <a:prstGeom prst="ellipse">
                <a:avLst/>
              </a:prstGeom>
              <a:noFill/>
              <a:ln w="28575">
                <a:solidFill>
                  <a:srgbClr val="ffffff"/>
                </a:solidFill>
                <a:round/>
              </a:ln>
            </p:spPr>
            <p:style>
              <a:lnRef idx="0"/>
              <a:fillRef idx="0"/>
              <a:effectRef idx="0"/>
              <a:fontRef idx="minor"/>
            </p:style>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1</a:t>
                </a:r>
                <a:endParaRPr b="0" lang="es-ES" sz="2000" spc="-1" strike="noStrike">
                  <a:latin typeface="Arial"/>
                </a:endParaRPr>
              </a:p>
            </p:txBody>
          </p:sp>
        </p:grpSp>
        <p:sp>
          <p:nvSpPr>
            <p:cNvPr id="1567" name="Google Shape;706;p64"/>
            <p:cNvSpPr/>
            <p:nvPr/>
          </p:nvSpPr>
          <p:spPr>
            <a:xfrm flipH="1">
              <a:off x="4734000" y="3055320"/>
              <a:ext cx="392040" cy="392040"/>
            </a:xfrm>
            <a:prstGeom prst="ellipse">
              <a:avLst/>
            </a:prstGeom>
            <a:noFill/>
            <a:ln w="28575">
              <a:solidFill>
                <a:srgbClr val="ffffff"/>
              </a:solidFill>
              <a:round/>
            </a:ln>
          </p:spPr>
          <p:style>
            <a:lnRef idx="0"/>
            <a:fillRef idx="0"/>
            <a:effectRef idx="0"/>
            <a:fontRef idx="minor"/>
          </p:style>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2</a:t>
              </a:r>
              <a:endParaRPr b="0" lang="es-ES" sz="2000" spc="-1" strike="noStrike">
                <a:latin typeface="Arial"/>
              </a:endParaRPr>
            </a:p>
          </p:txBody>
        </p:sp>
        <p:sp>
          <p:nvSpPr>
            <p:cNvPr id="1568" name="Google Shape;707;p64"/>
            <p:cNvSpPr/>
            <p:nvPr/>
          </p:nvSpPr>
          <p:spPr>
            <a:xfrm flipH="1">
              <a:off x="7114680" y="3055320"/>
              <a:ext cx="392040" cy="392040"/>
            </a:xfrm>
            <a:prstGeom prst="ellipse">
              <a:avLst/>
            </a:prstGeom>
            <a:noFill/>
            <a:ln w="28575">
              <a:solidFill>
                <a:srgbClr val="ffffff"/>
              </a:solidFill>
              <a:round/>
            </a:ln>
          </p:spPr>
          <p:style>
            <a:lnRef idx="0"/>
            <a:fillRef idx="0"/>
            <a:effectRef idx="0"/>
            <a:fontRef idx="minor"/>
          </p:style>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3</a:t>
              </a:r>
              <a:endParaRPr b="0" lang="es-ES" sz="2000" spc="-1" strike="noStrike">
                <a:latin typeface="Arial"/>
              </a:endParaRPr>
            </a:p>
          </p:txBody>
        </p:sp>
        <p:sp>
          <p:nvSpPr>
            <p:cNvPr id="1569" name="Google Shape;708;p64"/>
            <p:cNvSpPr/>
            <p:nvPr/>
          </p:nvSpPr>
          <p:spPr>
            <a:xfrm>
              <a:off x="2705760" y="3251520"/>
              <a:ext cx="2028240" cy="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570" name="Google Shape;709;p64"/>
            <p:cNvSpPr/>
            <p:nvPr/>
          </p:nvSpPr>
          <p:spPr>
            <a:xfrm>
              <a:off x="5127120" y="3251520"/>
              <a:ext cx="1987920" cy="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571" name="Google Shape;710;p64"/>
            <p:cNvSpPr/>
            <p:nvPr/>
          </p:nvSpPr>
          <p:spPr>
            <a:xfrm>
              <a:off x="7507800" y="3251520"/>
              <a:ext cx="1653480" cy="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grpSp>
      <p:sp>
        <p:nvSpPr>
          <p:cNvPr id="1572" name="Google Shape;711;p64"/>
          <p:cNvSpPr/>
          <p:nvPr/>
        </p:nvSpPr>
        <p:spPr>
          <a:xfrm>
            <a:off x="1796400" y="1965240"/>
            <a:ext cx="1509120" cy="33696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1" lang="en" sz="2000" spc="-1" strike="noStrike">
                <a:solidFill>
                  <a:srgbClr val="20c8c8"/>
                </a:solidFill>
                <a:latin typeface="Lexend Deca"/>
                <a:ea typeface="Lexend Deca"/>
              </a:rPr>
              <a:t>2005</a:t>
            </a:r>
            <a:endParaRPr b="0" lang="es-ES" sz="2000" spc="-1" strike="noStrike">
              <a:latin typeface="Arial"/>
            </a:endParaRPr>
          </a:p>
        </p:txBody>
      </p:sp>
      <p:sp>
        <p:nvSpPr>
          <p:cNvPr id="1573" name="Google Shape;712;p64"/>
          <p:cNvSpPr/>
          <p:nvPr/>
        </p:nvSpPr>
        <p:spPr>
          <a:xfrm>
            <a:off x="1630440" y="2406960"/>
            <a:ext cx="1841760" cy="528840"/>
          </a:xfrm>
          <a:prstGeom prst="rect">
            <a:avLst/>
          </a:prstGeom>
          <a:noFill/>
          <a:ln w="0">
            <a:noFill/>
          </a:ln>
        </p:spPr>
        <p:style>
          <a:lnRef idx="0"/>
          <a:fillRef idx="0"/>
          <a:effectRef idx="0"/>
          <a:fontRef idx="minor"/>
        </p:style>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Mercury is the closest planet to the Sun</a:t>
            </a:r>
            <a:endParaRPr b="0" lang="es-ES" sz="1600" spc="-1" strike="noStrike">
              <a:latin typeface="Arial"/>
            </a:endParaRPr>
          </a:p>
        </p:txBody>
      </p:sp>
      <p:sp>
        <p:nvSpPr>
          <p:cNvPr id="1574" name="Google Shape;713;p64"/>
          <p:cNvSpPr/>
          <p:nvPr/>
        </p:nvSpPr>
        <p:spPr>
          <a:xfrm>
            <a:off x="4259880" y="1965240"/>
            <a:ext cx="1343160" cy="33696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1" lang="en" sz="2000" spc="-1" strike="noStrike">
                <a:solidFill>
                  <a:srgbClr val="20c8c8"/>
                </a:solidFill>
                <a:latin typeface="Lexend Deca"/>
                <a:ea typeface="Lexend Deca"/>
              </a:rPr>
              <a:t>2008</a:t>
            </a:r>
            <a:endParaRPr b="0" lang="es-ES" sz="2000" spc="-1" strike="noStrike">
              <a:latin typeface="Arial"/>
            </a:endParaRPr>
          </a:p>
        </p:txBody>
      </p:sp>
      <p:sp>
        <p:nvSpPr>
          <p:cNvPr id="1575" name="Google Shape;714;p64"/>
          <p:cNvSpPr/>
          <p:nvPr/>
        </p:nvSpPr>
        <p:spPr>
          <a:xfrm>
            <a:off x="6498360" y="1965240"/>
            <a:ext cx="1626120" cy="33696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1" lang="en" sz="2000" spc="-1" strike="noStrike">
                <a:solidFill>
                  <a:srgbClr val="20c8c8"/>
                </a:solidFill>
                <a:latin typeface="Lexend Deca"/>
                <a:ea typeface="Lexend Deca"/>
              </a:rPr>
              <a:t>2010</a:t>
            </a:r>
            <a:endParaRPr b="0" lang="es-ES" sz="2000" spc="-1" strike="noStrike">
              <a:latin typeface="Arial"/>
            </a:endParaRPr>
          </a:p>
        </p:txBody>
      </p:sp>
      <p:sp>
        <p:nvSpPr>
          <p:cNvPr id="1576" name="Google Shape;715;p64"/>
          <p:cNvSpPr/>
          <p:nvPr/>
        </p:nvSpPr>
        <p:spPr>
          <a:xfrm>
            <a:off x="4010400" y="2406960"/>
            <a:ext cx="1841760" cy="528840"/>
          </a:xfrm>
          <a:prstGeom prst="rect">
            <a:avLst/>
          </a:prstGeom>
          <a:noFill/>
          <a:ln w="0">
            <a:noFill/>
          </a:ln>
        </p:spPr>
        <p:style>
          <a:lnRef idx="0"/>
          <a:fillRef idx="0"/>
          <a:effectRef idx="0"/>
          <a:fontRef idx="minor"/>
        </p:style>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Despite being red, Mars is a cold place</a:t>
            </a:r>
            <a:endParaRPr b="0" lang="es-ES" sz="1600" spc="-1" strike="noStrike">
              <a:latin typeface="Arial"/>
            </a:endParaRPr>
          </a:p>
        </p:txBody>
      </p:sp>
      <p:sp>
        <p:nvSpPr>
          <p:cNvPr id="1577" name="Google Shape;716;p64"/>
          <p:cNvSpPr/>
          <p:nvPr/>
        </p:nvSpPr>
        <p:spPr>
          <a:xfrm>
            <a:off x="6390720" y="2406960"/>
            <a:ext cx="1841760" cy="528840"/>
          </a:xfrm>
          <a:prstGeom prst="rect">
            <a:avLst/>
          </a:prstGeom>
          <a:noFill/>
          <a:ln w="0">
            <a:noFill/>
          </a:ln>
        </p:spPr>
        <p:style>
          <a:lnRef idx="0"/>
          <a:fillRef idx="0"/>
          <a:effectRef idx="0"/>
          <a:fontRef idx="minor"/>
        </p:style>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Venus is the second planet from the Sun</a:t>
            </a:r>
            <a:endParaRPr b="0" lang="es-ES" sz="16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8" name="PlaceHolder 1"/>
          <p:cNvSpPr>
            <a:spLocks noGrp="1"/>
          </p:cNvSpPr>
          <p:nvPr>
            <p:ph type="title"/>
          </p:nvPr>
        </p:nvSpPr>
        <p:spPr>
          <a:xfrm>
            <a:off x="720000" y="540000"/>
            <a:ext cx="385164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Our </a:t>
            </a:r>
            <a:r>
              <a:rPr b="1" lang="en" sz="3000" spc="-1" strike="noStrike">
                <a:solidFill>
                  <a:srgbClr val="20c8c8"/>
                </a:solidFill>
                <a:latin typeface="Lexend Deca"/>
                <a:ea typeface="Lexend Deca"/>
              </a:rPr>
              <a:t>Evolution</a:t>
            </a:r>
            <a:endParaRPr b="0" lang="es-ES" sz="3000" spc="-1" strike="noStrike">
              <a:solidFill>
                <a:srgbClr val="000000"/>
              </a:solidFill>
              <a:latin typeface="Arial"/>
            </a:endParaRPr>
          </a:p>
        </p:txBody>
      </p:sp>
      <p:sp>
        <p:nvSpPr>
          <p:cNvPr id="1579" name="Google Shape;722;p65"/>
          <p:cNvSpPr/>
          <p:nvPr/>
        </p:nvSpPr>
        <p:spPr>
          <a:xfrm>
            <a:off x="1781640" y="1964160"/>
            <a:ext cx="1509120" cy="33696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1" lang="en" sz="2000" spc="-1" strike="noStrike">
                <a:solidFill>
                  <a:srgbClr val="20c8c8"/>
                </a:solidFill>
                <a:latin typeface="Lexend Deca"/>
                <a:ea typeface="Lexend Deca"/>
              </a:rPr>
              <a:t>2012</a:t>
            </a:r>
            <a:endParaRPr b="0" lang="es-ES" sz="2000" spc="-1" strike="noStrike">
              <a:latin typeface="Arial"/>
            </a:endParaRPr>
          </a:p>
        </p:txBody>
      </p:sp>
      <p:sp>
        <p:nvSpPr>
          <p:cNvPr id="1580" name="Google Shape;723;p65"/>
          <p:cNvSpPr/>
          <p:nvPr/>
        </p:nvSpPr>
        <p:spPr>
          <a:xfrm>
            <a:off x="1615680" y="2406960"/>
            <a:ext cx="1841760" cy="52884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Saturn is the ringed one and a gas giant</a:t>
            </a:r>
            <a:endParaRPr b="0" lang="es-ES" sz="1600" spc="-1" strike="noStrike">
              <a:latin typeface="Arial"/>
            </a:endParaRPr>
          </a:p>
        </p:txBody>
      </p:sp>
      <p:sp>
        <p:nvSpPr>
          <p:cNvPr id="1581" name="Google Shape;724;p65"/>
          <p:cNvSpPr/>
          <p:nvPr/>
        </p:nvSpPr>
        <p:spPr>
          <a:xfrm>
            <a:off x="4276080" y="1964160"/>
            <a:ext cx="1343160" cy="33696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1" lang="en" sz="2000" spc="-1" strike="noStrike">
                <a:solidFill>
                  <a:srgbClr val="20c8c8"/>
                </a:solidFill>
                <a:latin typeface="Lexend Deca"/>
                <a:ea typeface="Lexend Deca"/>
              </a:rPr>
              <a:t>2019</a:t>
            </a:r>
            <a:endParaRPr b="0" lang="es-ES" sz="2000" spc="-1" strike="noStrike">
              <a:latin typeface="Arial"/>
            </a:endParaRPr>
          </a:p>
        </p:txBody>
      </p:sp>
      <p:sp>
        <p:nvSpPr>
          <p:cNvPr id="1582" name="Google Shape;725;p65"/>
          <p:cNvSpPr/>
          <p:nvPr/>
        </p:nvSpPr>
        <p:spPr>
          <a:xfrm>
            <a:off x="4026960" y="2406960"/>
            <a:ext cx="1841760" cy="528840"/>
          </a:xfrm>
          <a:prstGeom prst="rect">
            <a:avLst/>
          </a:prstGeom>
          <a:noFill/>
          <a:ln w="0">
            <a:noFill/>
          </a:ln>
        </p:spPr>
        <p:style>
          <a:lnRef idx="0"/>
          <a:fillRef idx="0"/>
          <a:effectRef idx="0"/>
          <a:fontRef idx="minor"/>
        </p:style>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Earth is the planet where we live on</a:t>
            </a:r>
            <a:endParaRPr b="0" lang="es-ES" sz="1600" spc="-1" strike="noStrike">
              <a:latin typeface="Arial"/>
            </a:endParaRPr>
          </a:p>
        </p:txBody>
      </p:sp>
      <p:sp>
        <p:nvSpPr>
          <p:cNvPr id="1583" name="Google Shape;726;p65"/>
          <p:cNvSpPr/>
          <p:nvPr/>
        </p:nvSpPr>
        <p:spPr>
          <a:xfrm>
            <a:off x="6397920" y="2275200"/>
            <a:ext cx="1343160" cy="592560"/>
          </a:xfrm>
          <a:prstGeom prst="rect">
            <a:avLst/>
          </a:prstGeom>
          <a:noFill/>
          <a:ln w="0">
            <a:noFill/>
          </a:ln>
        </p:spPr>
        <p:style>
          <a:lnRef idx="0"/>
          <a:fillRef idx="0"/>
          <a:effectRef idx="0"/>
          <a:fontRef idx="minor"/>
        </p:style>
      </p:sp>
      <p:grpSp>
        <p:nvGrpSpPr>
          <p:cNvPr id="1584" name="Google Shape;727;p65"/>
          <p:cNvGrpSpPr/>
          <p:nvPr/>
        </p:nvGrpSpPr>
        <p:grpSpPr>
          <a:xfrm>
            <a:off x="-60120" y="3055320"/>
            <a:ext cx="7423560" cy="392040"/>
            <a:chOff x="-60120" y="3055320"/>
            <a:chExt cx="7423560" cy="392040"/>
          </a:xfrm>
        </p:grpSpPr>
        <p:grpSp>
          <p:nvGrpSpPr>
            <p:cNvPr id="1585" name="Google Shape;728;p65"/>
            <p:cNvGrpSpPr/>
            <p:nvPr/>
          </p:nvGrpSpPr>
          <p:grpSpPr>
            <a:xfrm>
              <a:off x="-60120" y="3055320"/>
              <a:ext cx="2765880" cy="392040"/>
              <a:chOff x="-60120" y="3055320"/>
              <a:chExt cx="2765880" cy="392040"/>
            </a:xfrm>
          </p:grpSpPr>
          <p:sp>
            <p:nvSpPr>
              <p:cNvPr id="1586" name="Google Shape;729;p65"/>
              <p:cNvSpPr/>
              <p:nvPr/>
            </p:nvSpPr>
            <p:spPr>
              <a:xfrm flipV="1">
                <a:off x="-60120" y="3250800"/>
                <a:ext cx="2373120" cy="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587" name="Google Shape;730;p65"/>
              <p:cNvSpPr/>
              <p:nvPr/>
            </p:nvSpPr>
            <p:spPr>
              <a:xfrm flipV="1" rot="10800000">
                <a:off x="2313720" y="3054960"/>
                <a:ext cx="392040" cy="392040"/>
              </a:xfrm>
              <a:prstGeom prst="ellipse">
                <a:avLst/>
              </a:prstGeom>
              <a:noFill/>
              <a:ln w="28575">
                <a:solidFill>
                  <a:srgbClr val="ffffff"/>
                </a:solidFill>
                <a:round/>
              </a:ln>
            </p:spPr>
            <p:style>
              <a:lnRef idx="0"/>
              <a:fillRef idx="0"/>
              <a:effectRef idx="0"/>
              <a:fontRef idx="minor"/>
            </p:style>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4</a:t>
                </a:r>
                <a:endParaRPr b="0" lang="es-ES" sz="2000" spc="-1" strike="noStrike">
                  <a:latin typeface="Arial"/>
                </a:endParaRPr>
              </a:p>
            </p:txBody>
          </p:sp>
        </p:grpSp>
        <p:sp>
          <p:nvSpPr>
            <p:cNvPr id="1588" name="Google Shape;731;p65"/>
            <p:cNvSpPr/>
            <p:nvPr/>
          </p:nvSpPr>
          <p:spPr>
            <a:xfrm flipH="1">
              <a:off x="4734000" y="3055320"/>
              <a:ext cx="392040" cy="392040"/>
            </a:xfrm>
            <a:prstGeom prst="ellipse">
              <a:avLst/>
            </a:prstGeom>
            <a:noFill/>
            <a:ln w="28575">
              <a:solidFill>
                <a:srgbClr val="ffffff"/>
              </a:solidFill>
              <a:round/>
            </a:ln>
          </p:spPr>
          <p:style>
            <a:lnRef idx="0"/>
            <a:fillRef idx="0"/>
            <a:effectRef idx="0"/>
            <a:fontRef idx="minor"/>
          </p:style>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5</a:t>
              </a:r>
              <a:endParaRPr b="0" lang="es-ES" sz="2000" spc="-1" strike="noStrike">
                <a:latin typeface="Arial"/>
              </a:endParaRPr>
            </a:p>
          </p:txBody>
        </p:sp>
        <p:sp>
          <p:nvSpPr>
            <p:cNvPr id="1589" name="Google Shape;732;p65"/>
            <p:cNvSpPr/>
            <p:nvPr/>
          </p:nvSpPr>
          <p:spPr>
            <a:xfrm>
              <a:off x="2705760" y="3251520"/>
              <a:ext cx="2028240" cy="360"/>
            </a:xfrm>
            <a:custGeom>
              <a:avLst/>
              <a:gdLst/>
              <a:ahLst/>
              <a:rect l="l" t="t" r="r" b="b"/>
              <a:pathLst>
                <a:path w="21600" h="21600">
                  <a:moveTo>
                    <a:pt x="0" y="0"/>
                  </a:moveTo>
                  <a:lnTo>
                    <a:pt x="21600" y="21600"/>
                  </a:lnTo>
                </a:path>
              </a:pathLst>
            </a:custGeom>
            <a:noFill/>
            <a:ln w="28575">
              <a:solidFill>
                <a:srgbClr val="ffffff"/>
              </a:solidFill>
              <a:round/>
            </a:ln>
          </p:spPr>
          <p:style>
            <a:lnRef idx="0"/>
            <a:fillRef idx="0"/>
            <a:effectRef idx="0"/>
            <a:fontRef idx="minor"/>
          </p:style>
        </p:sp>
        <p:sp>
          <p:nvSpPr>
            <p:cNvPr id="1590" name="Google Shape;733;p65"/>
            <p:cNvSpPr/>
            <p:nvPr/>
          </p:nvSpPr>
          <p:spPr>
            <a:xfrm>
              <a:off x="5127120" y="3251520"/>
              <a:ext cx="2236320" cy="360"/>
            </a:xfrm>
            <a:custGeom>
              <a:avLst/>
              <a:gdLst/>
              <a:ahLst/>
              <a:rect l="l" t="t" r="r" b="b"/>
              <a:pathLst>
                <a:path w="21600" h="21600">
                  <a:moveTo>
                    <a:pt x="0" y="0"/>
                  </a:moveTo>
                  <a:lnTo>
                    <a:pt x="21600" y="21600"/>
                  </a:lnTo>
                </a:path>
              </a:pathLst>
            </a:custGeom>
            <a:noFill/>
            <a:ln w="28575">
              <a:solidFill>
                <a:srgbClr val="ffffff"/>
              </a:solidFill>
              <a:round/>
              <a:tailEnd len="med" type="oval" w="med"/>
            </a:ln>
          </p:spPr>
          <p:style>
            <a:lnRef idx="0"/>
            <a:fillRef idx="0"/>
            <a:effectRef idx="0"/>
            <a:fontRef idx="minor"/>
          </p:style>
        </p:sp>
      </p:grpSp>
      <p:sp>
        <p:nvSpPr>
          <p:cNvPr id="1591" name="Google Shape;734;p65"/>
          <p:cNvSpPr/>
          <p:nvPr/>
        </p:nvSpPr>
        <p:spPr>
          <a:xfrm>
            <a:off x="6619320" y="2275200"/>
            <a:ext cx="1343160" cy="59256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1" lang="en" sz="2000" spc="-1" strike="noStrike">
                <a:solidFill>
                  <a:srgbClr val="20c8c8"/>
                </a:solidFill>
                <a:latin typeface="Lexend Deca"/>
                <a:ea typeface="Lexend Deca"/>
              </a:rPr>
              <a:t>And Still Counting</a:t>
            </a:r>
            <a:endParaRPr b="0" lang="es-ES" sz="20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2" name="Google Shape;739;p66"/>
          <p:cNvSpPr/>
          <p:nvPr/>
        </p:nvSpPr>
        <p:spPr>
          <a:xfrm>
            <a:off x="1005840" y="1094400"/>
            <a:ext cx="3139200" cy="3388320"/>
          </a:xfrm>
          <a:prstGeom prst="roundRect">
            <a:avLst>
              <a:gd name="adj" fmla="val 16667"/>
            </a:avLst>
          </a:prstGeom>
          <a:noFill/>
          <a:ln w="28575">
            <a:solidFill>
              <a:srgbClr val="ffffff"/>
            </a:solidFill>
            <a:round/>
          </a:ln>
        </p:spPr>
        <p:style>
          <a:lnRef idx="0"/>
          <a:fillRef idx="0"/>
          <a:effectRef idx="0"/>
          <a:fontRef idx="minor"/>
        </p:style>
      </p:sp>
      <p:sp>
        <p:nvSpPr>
          <p:cNvPr id="1593" name="PlaceHolder 1"/>
          <p:cNvSpPr>
            <a:spLocks noGrp="1"/>
          </p:cNvSpPr>
          <p:nvPr>
            <p:ph type="title"/>
          </p:nvPr>
        </p:nvSpPr>
        <p:spPr>
          <a:xfrm>
            <a:off x="4571280" y="540000"/>
            <a:ext cx="3852360" cy="477360"/>
          </a:xfrm>
          <a:prstGeom prst="rect">
            <a:avLst/>
          </a:prstGeom>
          <a:noFill/>
          <a:ln w="0">
            <a:noFill/>
          </a:ln>
        </p:spPr>
        <p:txBody>
          <a:bodyPr lIns="0" rIns="0" tIns="0" bIns="0" anchor="t">
            <a:noAutofit/>
          </a:bodyPr>
          <a:p>
            <a:pPr algn="r">
              <a:lnSpc>
                <a:spcPct val="100000"/>
              </a:lnSpc>
              <a:buNone/>
              <a:tabLst>
                <a:tab algn="l" pos="0"/>
              </a:tabLst>
            </a:pPr>
            <a:r>
              <a:rPr b="1" lang="en" sz="3000" spc="-1" strike="noStrike">
                <a:solidFill>
                  <a:srgbClr val="ffffff"/>
                </a:solidFill>
                <a:latin typeface="Lexend Deca"/>
                <a:ea typeface="Lexend Deca"/>
              </a:rPr>
              <a:t>Our </a:t>
            </a:r>
            <a:r>
              <a:rPr b="1" lang="en" sz="3000" spc="-1" strike="noStrike">
                <a:solidFill>
                  <a:srgbClr val="20c8c8"/>
                </a:solidFill>
                <a:latin typeface="Lexend Deca"/>
                <a:ea typeface="Lexend Deca"/>
              </a:rPr>
              <a:t>Team</a:t>
            </a:r>
            <a:endParaRPr b="0" lang="es-ES" sz="3000" spc="-1" strike="noStrike">
              <a:solidFill>
                <a:srgbClr val="000000"/>
              </a:solidFill>
              <a:latin typeface="Arial"/>
            </a:endParaRPr>
          </a:p>
        </p:txBody>
      </p:sp>
      <p:sp>
        <p:nvSpPr>
          <p:cNvPr id="1594" name="Google Shape;741;p66"/>
          <p:cNvSpPr/>
          <p:nvPr/>
        </p:nvSpPr>
        <p:spPr>
          <a:xfrm>
            <a:off x="1197720" y="1267560"/>
            <a:ext cx="2755080" cy="3041640"/>
          </a:xfrm>
          <a:prstGeom prst="roundRect">
            <a:avLst>
              <a:gd name="adj" fmla="val 16667"/>
            </a:avLst>
          </a:prstGeom>
          <a:blipFill rotWithShape="0">
            <a:blip r:embed="rId1"/>
            <a:srcRect/>
            <a:stretch/>
          </a:blipFill>
          <a:ln w="0">
            <a:noFill/>
          </a:ln>
        </p:spPr>
        <p:style>
          <a:lnRef idx="0"/>
          <a:fillRef idx="0"/>
          <a:effectRef idx="0"/>
          <a:fontRef idx="minor"/>
        </p:style>
      </p:sp>
      <p:sp>
        <p:nvSpPr>
          <p:cNvPr id="1595" name="Google Shape;742;p66"/>
          <p:cNvSpPr/>
          <p:nvPr/>
        </p:nvSpPr>
        <p:spPr>
          <a:xfrm>
            <a:off x="5820840" y="2361600"/>
            <a:ext cx="2603520" cy="106992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1600" spc="-1" strike="noStrike">
                <a:solidFill>
                  <a:srgbClr val="ffffff"/>
                </a:solidFill>
                <a:latin typeface="Assistant"/>
                <a:ea typeface="Assistant"/>
              </a:rPr>
              <a:t>Mercury is the closest planet to the Sun and the smallest one in the Solar System—it’s only a bit larger than the Moon</a:t>
            </a:r>
            <a:endParaRPr b="0" lang="es-ES" sz="16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6" name="PlaceHolder 1"/>
          <p:cNvSpPr>
            <a:spLocks noGrp="1"/>
          </p:cNvSpPr>
          <p:nvPr>
            <p:ph type="title"/>
          </p:nvPr>
        </p:nvSpPr>
        <p:spPr>
          <a:xfrm>
            <a:off x="3105360" y="540000"/>
            <a:ext cx="2919600" cy="765720"/>
          </a:xfrm>
          <a:prstGeom prst="rect">
            <a:avLst/>
          </a:prstGeom>
          <a:noFill/>
          <a:ln w="0">
            <a:noFill/>
          </a:ln>
        </p:spPr>
        <p:txBody>
          <a:bodyPr lIns="0" rIns="0" tIns="0" bIns="0" anchor="t">
            <a:noAutofit/>
          </a:bodyPr>
          <a:p>
            <a:pPr algn="ctr">
              <a:lnSpc>
                <a:spcPct val="100000"/>
              </a:lnSpc>
              <a:buNone/>
              <a:tabLst>
                <a:tab algn="l" pos="0"/>
              </a:tabLst>
            </a:pPr>
            <a:r>
              <a:rPr b="1" lang="en" sz="6000" spc="-1" strike="noStrike">
                <a:solidFill>
                  <a:srgbClr val="ffffff"/>
                </a:solidFill>
                <a:latin typeface="Assistant"/>
                <a:ea typeface="Assistant"/>
              </a:rPr>
              <a:t>Thanks!</a:t>
            </a:r>
            <a:endParaRPr b="0" lang="es-ES" sz="6000" spc="-1" strike="noStrike">
              <a:solidFill>
                <a:srgbClr val="000000"/>
              </a:solidFill>
              <a:latin typeface="Arial"/>
            </a:endParaRPr>
          </a:p>
        </p:txBody>
      </p:sp>
      <p:sp>
        <p:nvSpPr>
          <p:cNvPr id="1597" name="PlaceHolder 2"/>
          <p:cNvSpPr>
            <a:spLocks noGrp="1"/>
          </p:cNvSpPr>
          <p:nvPr>
            <p:ph type="title"/>
          </p:nvPr>
        </p:nvSpPr>
        <p:spPr>
          <a:xfrm>
            <a:off x="3363840" y="2179800"/>
            <a:ext cx="2416320" cy="1566720"/>
          </a:xfrm>
          <a:prstGeom prst="rect">
            <a:avLst/>
          </a:prstGeom>
          <a:noFill/>
          <a:ln w="0">
            <a:noFill/>
          </a:ln>
        </p:spPr>
        <p:txBody>
          <a:bodyPr lIns="0" rIns="0" tIns="0" bIns="0" anchor="t">
            <a:noAutofit/>
          </a:bodyPr>
          <a:p>
            <a:pPr algn="ctr">
              <a:lnSpc>
                <a:spcPct val="100000"/>
              </a:lnSpc>
              <a:buNone/>
              <a:tabLst>
                <a:tab algn="l" pos="0"/>
              </a:tabLst>
            </a:pPr>
            <a:r>
              <a:rPr b="0" lang="en" sz="1600" spc="-1" strike="noStrike">
                <a:solidFill>
                  <a:srgbClr val="ffffff"/>
                </a:solidFill>
                <a:latin typeface="Assistant"/>
                <a:ea typeface="Assistant"/>
              </a:rPr>
              <a:t>Do you have any questions?</a:t>
            </a:r>
            <a:endParaRPr b="0" lang="es-ES" sz="1600" spc="-1" strike="noStrike">
              <a:solidFill>
                <a:srgbClr val="000000"/>
              </a:solidFill>
              <a:latin typeface="Arial"/>
            </a:endParaRPr>
          </a:p>
          <a:p>
            <a:pPr algn="ctr">
              <a:lnSpc>
                <a:spcPct val="100000"/>
              </a:lnSpc>
              <a:buNone/>
              <a:tabLst>
                <a:tab algn="l" pos="0"/>
              </a:tabLst>
            </a:pPr>
            <a:endParaRPr b="0" lang="es-ES" sz="1600" spc="-1" strike="noStrike">
              <a:solidFill>
                <a:srgbClr val="000000"/>
              </a:solidFill>
              <a:latin typeface="Arial"/>
            </a:endParaRPr>
          </a:p>
          <a:p>
            <a:pPr algn="ctr">
              <a:lnSpc>
                <a:spcPct val="100000"/>
              </a:lnSpc>
              <a:buNone/>
              <a:tabLst>
                <a:tab algn="l" pos="0"/>
              </a:tabLst>
            </a:pPr>
            <a:r>
              <a:rPr b="0" lang="en" sz="1600" spc="-1" strike="noStrike">
                <a:solidFill>
                  <a:srgbClr val="ffffff"/>
                </a:solidFill>
                <a:latin typeface="Assistant"/>
                <a:ea typeface="Assistant"/>
              </a:rPr>
              <a:t>addyouremail@freepik.com +91  620 421 838 yourcompany.com</a:t>
            </a:r>
            <a:endParaRPr b="0" lang="es-ES" sz="1600" spc="-1" strike="noStrike">
              <a:solidFill>
                <a:srgbClr val="000000"/>
              </a:solidFill>
              <a:latin typeface="Arial"/>
            </a:endParaRPr>
          </a:p>
        </p:txBody>
      </p:sp>
      <p:sp>
        <p:nvSpPr>
          <p:cNvPr id="1598" name="Google Shape;749;p67"/>
          <p:cNvSpPr/>
          <p:nvPr/>
        </p:nvSpPr>
        <p:spPr>
          <a:xfrm>
            <a:off x="2748600" y="4312080"/>
            <a:ext cx="3646080" cy="290880"/>
          </a:xfrm>
          <a:prstGeom prst="rect">
            <a:avLst/>
          </a:prstGeom>
          <a:noFill/>
          <a:ln w="0">
            <a:noFill/>
          </a:ln>
        </p:spPr>
        <p:style>
          <a:lnRef idx="0"/>
          <a:fillRef idx="0"/>
          <a:effectRef idx="0"/>
          <a:fontRef idx="minor"/>
        </p:style>
        <p:txBody>
          <a:bodyPr tIns="91440" bIns="91440" anchor="ctr">
            <a:noAutofit/>
          </a:bodyPr>
          <a:p>
            <a:pPr algn="ctr">
              <a:lnSpc>
                <a:spcPct val="100000"/>
              </a:lnSpc>
              <a:spcBef>
                <a:spcPts val="300"/>
              </a:spcBef>
              <a:buNone/>
              <a:tabLst>
                <a:tab algn="l" pos="0"/>
              </a:tabLst>
            </a:pPr>
            <a:r>
              <a:rPr b="0" lang="en" sz="1400" spc="-1" strike="noStrike">
                <a:solidFill>
                  <a:srgbClr val="ffffff"/>
                </a:solidFill>
                <a:latin typeface="Assistant"/>
                <a:ea typeface="Assistant"/>
              </a:rPr>
              <a:t>Please keep this slide for attribution</a:t>
            </a:r>
            <a:endParaRPr b="0" lang="es-ES" sz="1400" spc="-1" strike="noStrike">
              <a:latin typeface="Arial"/>
            </a:endParaRPr>
          </a:p>
        </p:txBody>
      </p:sp>
      <p:grpSp>
        <p:nvGrpSpPr>
          <p:cNvPr id="1599" name="Google Shape;750;p67"/>
          <p:cNvGrpSpPr/>
          <p:nvPr/>
        </p:nvGrpSpPr>
        <p:grpSpPr>
          <a:xfrm>
            <a:off x="5071680" y="1599840"/>
            <a:ext cx="348480" cy="348480"/>
            <a:chOff x="5071680" y="1599840"/>
            <a:chExt cx="348480" cy="348480"/>
          </a:xfrm>
        </p:grpSpPr>
        <p:sp>
          <p:nvSpPr>
            <p:cNvPr id="1600" name="Google Shape;751;p67"/>
            <p:cNvSpPr/>
            <p:nvPr/>
          </p:nvSpPr>
          <p:spPr>
            <a:xfrm>
              <a:off x="5071680" y="1599840"/>
              <a:ext cx="348480" cy="348480"/>
            </a:xfrm>
            <a:prstGeom prst="ellipse">
              <a:avLst/>
            </a:prstGeom>
            <a:noFill/>
            <a:ln w="19050">
              <a:solidFill>
                <a:srgbClr val="ffffff"/>
              </a:solidFill>
              <a:round/>
            </a:ln>
          </p:spPr>
          <p:style>
            <a:lnRef idx="0"/>
            <a:fillRef idx="0"/>
            <a:effectRef idx="0"/>
            <a:fontRef idx="minor"/>
          </p:style>
        </p:sp>
        <p:grpSp>
          <p:nvGrpSpPr>
            <p:cNvPr id="1601" name="Google Shape;752;p67"/>
            <p:cNvGrpSpPr/>
            <p:nvPr/>
          </p:nvGrpSpPr>
          <p:grpSpPr>
            <a:xfrm>
              <a:off x="5146560" y="1666440"/>
              <a:ext cx="199080" cy="215640"/>
              <a:chOff x="5146560" y="1666440"/>
              <a:chExt cx="199080" cy="215640"/>
            </a:xfrm>
          </p:grpSpPr>
          <p:sp>
            <p:nvSpPr>
              <p:cNvPr id="1602" name="Google Shape;753;p67"/>
              <p:cNvSpPr/>
              <p:nvPr/>
            </p:nvSpPr>
            <p:spPr>
              <a:xfrm>
                <a:off x="5146560" y="1733040"/>
                <a:ext cx="49320" cy="149040"/>
              </a:xfrm>
              <a:custGeom>
                <a:avLst/>
                <a:gdLst/>
                <a:ahLst/>
                <a:rect l="l" t="t" r="r" b="b"/>
                <a:pathLst>
                  <a:path w="3514" h="10537">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5"/>
              </a:solidFill>
              <a:ln w="0">
                <a:noFill/>
              </a:ln>
            </p:spPr>
            <p:style>
              <a:lnRef idx="0"/>
              <a:fillRef idx="0"/>
              <a:effectRef idx="0"/>
              <a:fontRef idx="minor"/>
            </p:style>
          </p:sp>
          <p:sp>
            <p:nvSpPr>
              <p:cNvPr id="1603" name="Google Shape;754;p67"/>
              <p:cNvSpPr/>
              <p:nvPr/>
            </p:nvSpPr>
            <p:spPr>
              <a:xfrm>
                <a:off x="5146560" y="1666440"/>
                <a:ext cx="49320" cy="49320"/>
              </a:xfrm>
              <a:custGeom>
                <a:avLst/>
                <a:gdLst/>
                <a:ahLst/>
                <a:rect l="l" t="t" r="r" b="b"/>
                <a:pathLst>
                  <a:path w="3514" h="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5"/>
              </a:solidFill>
              <a:ln w="0">
                <a:noFill/>
              </a:ln>
            </p:spPr>
            <p:style>
              <a:lnRef idx="0"/>
              <a:fillRef idx="0"/>
              <a:effectRef idx="0"/>
              <a:fontRef idx="minor"/>
            </p:style>
          </p:sp>
          <p:sp>
            <p:nvSpPr>
              <p:cNvPr id="1604" name="Google Shape;755;p67"/>
              <p:cNvSpPr/>
              <p:nvPr/>
            </p:nvSpPr>
            <p:spPr>
              <a:xfrm>
                <a:off x="5213160" y="1732680"/>
                <a:ext cx="132480" cy="149400"/>
              </a:xfrm>
              <a:custGeom>
                <a:avLst/>
                <a:gdLst/>
                <a:ahLst/>
                <a:rect l="l" t="t" r="r" b="b"/>
                <a:pathLst>
                  <a:path w="9368" h="10556">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5"/>
              </a:solidFill>
              <a:ln w="0">
                <a:noFill/>
              </a:ln>
            </p:spPr>
            <p:style>
              <a:lnRef idx="0"/>
              <a:fillRef idx="0"/>
              <a:effectRef idx="0"/>
              <a:fontRef idx="minor"/>
            </p:style>
          </p:sp>
        </p:grpSp>
      </p:grpSp>
      <p:grpSp>
        <p:nvGrpSpPr>
          <p:cNvPr id="1605" name="Google Shape;756;p67"/>
          <p:cNvGrpSpPr/>
          <p:nvPr/>
        </p:nvGrpSpPr>
        <p:grpSpPr>
          <a:xfrm>
            <a:off x="4172760" y="1599840"/>
            <a:ext cx="348480" cy="348480"/>
            <a:chOff x="4172760" y="1599840"/>
            <a:chExt cx="348480" cy="348480"/>
          </a:xfrm>
        </p:grpSpPr>
        <p:sp>
          <p:nvSpPr>
            <p:cNvPr id="1606" name="Google Shape;757;p67"/>
            <p:cNvSpPr/>
            <p:nvPr/>
          </p:nvSpPr>
          <p:spPr>
            <a:xfrm>
              <a:off x="4172760" y="1599840"/>
              <a:ext cx="348480" cy="348480"/>
            </a:xfrm>
            <a:prstGeom prst="ellipse">
              <a:avLst/>
            </a:prstGeom>
            <a:noFill/>
            <a:ln w="19050">
              <a:solidFill>
                <a:srgbClr val="ffffff"/>
              </a:solidFill>
              <a:round/>
            </a:ln>
          </p:spPr>
          <p:style>
            <a:lnRef idx="0"/>
            <a:fillRef idx="0"/>
            <a:effectRef idx="0"/>
            <a:fontRef idx="minor"/>
          </p:style>
        </p:sp>
        <p:sp>
          <p:nvSpPr>
            <p:cNvPr id="1607" name="Google Shape;758;p67"/>
            <p:cNvSpPr/>
            <p:nvPr/>
          </p:nvSpPr>
          <p:spPr>
            <a:xfrm>
              <a:off x="4223160" y="1673280"/>
              <a:ext cx="248040" cy="202320"/>
            </a:xfrm>
            <a:custGeom>
              <a:avLst/>
              <a:gdLst/>
              <a:ahLst/>
              <a:rect l="l" t="t" r="r" b="b"/>
              <a:pathLst>
                <a:path w="20081" h="16377">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accent5"/>
            </a:solidFill>
            <a:ln w="0">
              <a:noFill/>
            </a:ln>
          </p:spPr>
          <p:style>
            <a:lnRef idx="0"/>
            <a:fillRef idx="0"/>
            <a:effectRef idx="0"/>
            <a:fontRef idx="minor"/>
          </p:style>
        </p:sp>
      </p:grpSp>
      <p:grpSp>
        <p:nvGrpSpPr>
          <p:cNvPr id="1608" name="Google Shape;759;p67"/>
          <p:cNvGrpSpPr/>
          <p:nvPr/>
        </p:nvGrpSpPr>
        <p:grpSpPr>
          <a:xfrm>
            <a:off x="4622400" y="1599840"/>
            <a:ext cx="348480" cy="348480"/>
            <a:chOff x="4622400" y="1599840"/>
            <a:chExt cx="348480" cy="348480"/>
          </a:xfrm>
        </p:grpSpPr>
        <p:sp>
          <p:nvSpPr>
            <p:cNvPr id="1609" name="Google Shape;760;p67"/>
            <p:cNvSpPr/>
            <p:nvPr/>
          </p:nvSpPr>
          <p:spPr>
            <a:xfrm>
              <a:off x="4622400" y="1599840"/>
              <a:ext cx="348480" cy="348480"/>
            </a:xfrm>
            <a:prstGeom prst="ellipse">
              <a:avLst/>
            </a:prstGeom>
            <a:noFill/>
            <a:ln w="19050">
              <a:solidFill>
                <a:srgbClr val="ffffff"/>
              </a:solidFill>
              <a:round/>
            </a:ln>
          </p:spPr>
          <p:style>
            <a:lnRef idx="0"/>
            <a:fillRef idx="0"/>
            <a:effectRef idx="0"/>
            <a:fontRef idx="minor"/>
          </p:style>
        </p:sp>
        <p:grpSp>
          <p:nvGrpSpPr>
            <p:cNvPr id="1610" name="Google Shape;761;p67"/>
            <p:cNvGrpSpPr/>
            <p:nvPr/>
          </p:nvGrpSpPr>
          <p:grpSpPr>
            <a:xfrm>
              <a:off x="4685760" y="1663560"/>
              <a:ext cx="221400" cy="221040"/>
              <a:chOff x="4685760" y="1663560"/>
              <a:chExt cx="221400" cy="221040"/>
            </a:xfrm>
          </p:grpSpPr>
          <p:sp>
            <p:nvSpPr>
              <p:cNvPr id="1611" name="Google Shape;762;p67"/>
              <p:cNvSpPr/>
              <p:nvPr/>
            </p:nvSpPr>
            <p:spPr>
              <a:xfrm>
                <a:off x="4685760" y="1663560"/>
                <a:ext cx="221400" cy="221040"/>
              </a:xfrm>
              <a:custGeom>
                <a:avLst/>
                <a:gdLst/>
                <a:ahLst/>
                <a:rect l="l" t="t" r="r" b="b"/>
                <a:pathLst>
                  <a:path w="20013" h="1998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chemeClr val="accent5"/>
              </a:solidFill>
              <a:ln w="0">
                <a:noFill/>
              </a:ln>
            </p:spPr>
            <p:style>
              <a:lnRef idx="0"/>
              <a:fillRef idx="0"/>
              <a:effectRef idx="0"/>
              <a:fontRef idx="minor"/>
            </p:style>
          </p:sp>
          <p:sp>
            <p:nvSpPr>
              <p:cNvPr id="1612" name="Google Shape;763;p67"/>
              <p:cNvSpPr/>
              <p:nvPr/>
            </p:nvSpPr>
            <p:spPr>
              <a:xfrm>
                <a:off x="4726800" y="1709280"/>
                <a:ext cx="137880" cy="128880"/>
              </a:xfrm>
              <a:custGeom>
                <a:avLst/>
                <a:gdLst/>
                <a:ahLst/>
                <a:rect l="l" t="t" r="r" b="b"/>
                <a:pathLst>
                  <a:path w="12488" h="11674">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chemeClr val="accent5"/>
              </a:solidFill>
              <a:ln w="0">
                <a:noFill/>
              </a:ln>
            </p:spPr>
            <p:style>
              <a:lnRef idx="0"/>
              <a:fillRef idx="0"/>
              <a:effectRef idx="0"/>
              <a:fontRef idx="minor"/>
            </p:style>
          </p:sp>
        </p:grpSp>
      </p:grpSp>
      <p:grpSp>
        <p:nvGrpSpPr>
          <p:cNvPr id="1613" name="Google Shape;764;p67"/>
          <p:cNvGrpSpPr/>
          <p:nvPr/>
        </p:nvGrpSpPr>
        <p:grpSpPr>
          <a:xfrm>
            <a:off x="3723480" y="1599840"/>
            <a:ext cx="348480" cy="348480"/>
            <a:chOff x="3723480" y="1599840"/>
            <a:chExt cx="348480" cy="348480"/>
          </a:xfrm>
        </p:grpSpPr>
        <p:grpSp>
          <p:nvGrpSpPr>
            <p:cNvPr id="1614" name="Google Shape;765;p67"/>
            <p:cNvGrpSpPr/>
            <p:nvPr/>
          </p:nvGrpSpPr>
          <p:grpSpPr>
            <a:xfrm>
              <a:off x="3789360" y="1666080"/>
              <a:ext cx="216360" cy="216360"/>
              <a:chOff x="3789360" y="1666080"/>
              <a:chExt cx="216360" cy="216360"/>
            </a:xfrm>
          </p:grpSpPr>
          <p:sp>
            <p:nvSpPr>
              <p:cNvPr id="1615" name="Google Shape;766;p67"/>
              <p:cNvSpPr/>
              <p:nvPr/>
            </p:nvSpPr>
            <p:spPr>
              <a:xfrm>
                <a:off x="3839760" y="1716480"/>
                <a:ext cx="115920" cy="115920"/>
              </a:xfrm>
              <a:custGeom>
                <a:avLst/>
                <a:gdLst/>
                <a:ahLst/>
                <a:rect l="l" t="t" r="r" b="b"/>
                <a:pathLst>
                  <a:path w="8197" h="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5"/>
              </a:solidFill>
              <a:ln w="0">
                <a:noFill/>
              </a:ln>
            </p:spPr>
            <p:style>
              <a:lnRef idx="0"/>
              <a:fillRef idx="0"/>
              <a:effectRef idx="0"/>
              <a:fontRef idx="minor"/>
            </p:style>
          </p:sp>
          <p:sp>
            <p:nvSpPr>
              <p:cNvPr id="1616" name="Google Shape;767;p67"/>
              <p:cNvSpPr/>
              <p:nvPr/>
            </p:nvSpPr>
            <p:spPr>
              <a:xfrm>
                <a:off x="3789360" y="1666080"/>
                <a:ext cx="216360" cy="216360"/>
              </a:xfrm>
              <a:custGeom>
                <a:avLst/>
                <a:gdLst/>
                <a:ahLst/>
                <a:rect l="l" t="t" r="r" b="b"/>
                <a:pathLst>
                  <a:path w="15300" h="15299">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5"/>
              </a:solidFill>
              <a:ln w="0">
                <a:noFill/>
              </a:ln>
            </p:spPr>
            <p:style>
              <a:lnRef idx="0"/>
              <a:fillRef idx="0"/>
              <a:effectRef idx="0"/>
              <a:fontRef idx="minor"/>
            </p:style>
          </p:sp>
          <p:sp>
            <p:nvSpPr>
              <p:cNvPr id="1617" name="Google Shape;768;p67"/>
              <p:cNvSpPr/>
              <p:nvPr/>
            </p:nvSpPr>
            <p:spPr>
              <a:xfrm>
                <a:off x="3939120" y="1699560"/>
                <a:ext cx="32760" cy="32760"/>
              </a:xfrm>
              <a:custGeom>
                <a:avLst/>
                <a:gdLst/>
                <a:ahLst/>
                <a:rect l="l" t="t" r="r" b="b"/>
                <a:pathLst>
                  <a:path w="2342" h="2343">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5"/>
              </a:solidFill>
              <a:ln w="0">
                <a:noFill/>
              </a:ln>
            </p:spPr>
            <p:style>
              <a:lnRef idx="0"/>
              <a:fillRef idx="0"/>
              <a:effectRef idx="0"/>
              <a:fontRef idx="minor"/>
            </p:style>
          </p:sp>
        </p:grpSp>
        <p:sp>
          <p:nvSpPr>
            <p:cNvPr id="1618" name="Google Shape;769;p67"/>
            <p:cNvSpPr/>
            <p:nvPr/>
          </p:nvSpPr>
          <p:spPr>
            <a:xfrm>
              <a:off x="3723480" y="1599840"/>
              <a:ext cx="348480" cy="348480"/>
            </a:xfrm>
            <a:prstGeom prst="ellipse">
              <a:avLst/>
            </a:prstGeom>
            <a:noFill/>
            <a:ln w="19050">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9" name="PlaceHolder 1"/>
          <p:cNvSpPr>
            <a:spLocks noGrp="1"/>
          </p:cNvSpPr>
          <p:nvPr>
            <p:ph type="title"/>
          </p:nvPr>
        </p:nvSpPr>
        <p:spPr>
          <a:xfrm>
            <a:off x="720000" y="540000"/>
            <a:ext cx="563868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Alternative </a:t>
            </a:r>
            <a:r>
              <a:rPr b="1" lang="en" sz="3000" spc="-1" strike="noStrike">
                <a:solidFill>
                  <a:srgbClr val="20c8c8"/>
                </a:solidFill>
                <a:latin typeface="Lexend Deca"/>
                <a:ea typeface="Lexend Deca"/>
              </a:rPr>
              <a:t>Resources</a:t>
            </a:r>
            <a:endParaRPr b="0" lang="es-ES" sz="3000" spc="-1" strike="noStrike">
              <a:solidFill>
                <a:srgbClr val="000000"/>
              </a:solidFill>
              <a:latin typeface="Arial"/>
            </a:endParaRPr>
          </a:p>
        </p:txBody>
      </p:sp>
      <p:sp>
        <p:nvSpPr>
          <p:cNvPr id="1620" name="PlaceHolder 2"/>
          <p:cNvSpPr>
            <a:spLocks noGrp="1"/>
          </p:cNvSpPr>
          <p:nvPr>
            <p:ph/>
          </p:nvPr>
        </p:nvSpPr>
        <p:spPr>
          <a:xfrm>
            <a:off x="720000" y="1591560"/>
            <a:ext cx="6392160" cy="2599560"/>
          </a:xfrm>
          <a:prstGeom prst="rect">
            <a:avLst/>
          </a:prstGeom>
          <a:noFill/>
          <a:ln w="0">
            <a:noFill/>
          </a:ln>
        </p:spPr>
        <p:txBody>
          <a:bodyPr lIns="0" rIns="0" tIns="0" bIns="0" anchor="ctr">
            <a:noAutofit/>
          </a:bodyPr>
          <a:p>
            <a:pPr>
              <a:lnSpc>
                <a:spcPct val="100000"/>
              </a:lnSpc>
              <a:buNone/>
              <a:tabLst>
                <a:tab algn="l" pos="0"/>
              </a:tabLst>
            </a:pPr>
            <a:r>
              <a:rPr b="0" lang="en" sz="1600" spc="-1" strike="noStrike">
                <a:solidFill>
                  <a:srgbClr val="20c8c8"/>
                </a:solidFill>
                <a:latin typeface="Lexend Deca"/>
                <a:ea typeface="Lexend Deca"/>
              </a:rPr>
              <a:t>Vector</a:t>
            </a:r>
            <a:endParaRPr b="0" lang="es-ES" sz="1600" spc="-1" strike="noStrike">
              <a:solidFill>
                <a:srgbClr val="000000"/>
              </a:solidFill>
              <a:latin typeface="Arial"/>
            </a:endParaRPr>
          </a:p>
          <a:p>
            <a:pPr>
              <a:lnSpc>
                <a:spcPct val="100000"/>
              </a:lnSpc>
              <a:spcBef>
                <a:spcPts val="499"/>
              </a:spcBef>
              <a:buNone/>
              <a:tabLst>
                <a:tab algn="l" pos="0"/>
              </a:tabLst>
            </a:pPr>
            <a:endParaRPr b="0" lang="es-ES" sz="1600" spc="-1" strike="noStrike">
              <a:solidFill>
                <a:srgbClr val="000000"/>
              </a:solidFill>
              <a:latin typeface="Arial"/>
            </a:endParaRPr>
          </a:p>
          <a:p>
            <a:pPr marL="352800" indent="-211320">
              <a:lnSpc>
                <a:spcPct val="100000"/>
              </a:lnSpc>
              <a:spcBef>
                <a:spcPts val="499"/>
              </a:spcBef>
              <a:buClr>
                <a:srgbClr val="20c8c8"/>
              </a:buClr>
              <a:buFont typeface="Assistant"/>
              <a:buChar char="●"/>
              <a:tabLst>
                <a:tab algn="l" pos="0"/>
              </a:tabLst>
            </a:pPr>
            <a:r>
              <a:rPr b="0" lang="en" sz="1400" spc="-1" strike="noStrike" u="sng">
                <a:solidFill>
                  <a:srgbClr val="ffffff"/>
                </a:solidFill>
                <a:uFillTx/>
                <a:latin typeface="Assistant"/>
                <a:ea typeface="Assistant"/>
                <a:hlinkClick r:id="rId1"/>
              </a:rPr>
              <a:t>N</a:t>
            </a:r>
            <a:r>
              <a:rPr b="0" lang="en" sz="1400" spc="-1" strike="noStrike" u="sng">
                <a:solidFill>
                  <a:srgbClr val="ffffff"/>
                </a:solidFill>
                <a:uFillTx/>
                <a:latin typeface="Assistant"/>
                <a:ea typeface="Assistant"/>
                <a:hlinkClick r:id="rId2"/>
              </a:rPr>
              <a:t>orthern lights landing page</a:t>
            </a:r>
            <a:endParaRPr b="0" lang="es-ES" sz="1400" spc="-1" strike="noStrike">
              <a:solidFill>
                <a:srgbClr val="000000"/>
              </a:solidFill>
              <a:latin typeface="Arial"/>
            </a:endParaRPr>
          </a:p>
          <a:p>
            <a:pPr marL="352800" indent="-211320">
              <a:lnSpc>
                <a:spcPct val="100000"/>
              </a:lnSpc>
              <a:spcBef>
                <a:spcPts val="499"/>
              </a:spcBef>
              <a:buClr>
                <a:srgbClr val="20c8c8"/>
              </a:buClr>
              <a:buFont typeface="Assistant"/>
              <a:buChar char="●"/>
              <a:tabLst>
                <a:tab algn="l" pos="0"/>
              </a:tabLst>
            </a:pPr>
            <a:r>
              <a:rPr b="0" lang="en" sz="1400" spc="-1" strike="noStrike" u="sng">
                <a:solidFill>
                  <a:srgbClr val="ffffff"/>
                </a:solidFill>
                <a:uFillTx/>
                <a:latin typeface="Assistant"/>
                <a:ea typeface="Assistant"/>
                <a:hlinkClick r:id="rId3"/>
              </a:rPr>
              <a:t>Northern lights landing page</a:t>
            </a:r>
            <a:endParaRPr b="0" lang="es-ES" sz="1400" spc="-1" strike="noStrike">
              <a:solidFill>
                <a:srgbClr val="000000"/>
              </a:solidFill>
              <a:latin typeface="Arial"/>
            </a:endParaRPr>
          </a:p>
          <a:p>
            <a:pPr marL="352800" indent="-211320">
              <a:lnSpc>
                <a:spcPct val="100000"/>
              </a:lnSpc>
              <a:spcBef>
                <a:spcPts val="499"/>
              </a:spcBef>
              <a:buClr>
                <a:srgbClr val="20c8c8"/>
              </a:buClr>
              <a:buFont typeface="Assistant"/>
              <a:buChar char="●"/>
              <a:tabLst>
                <a:tab algn="l" pos="0"/>
              </a:tabLst>
            </a:pPr>
            <a:r>
              <a:rPr b="0" lang="en" sz="1400" spc="-1" strike="noStrike" u="sng">
                <a:solidFill>
                  <a:srgbClr val="ffffff"/>
                </a:solidFill>
                <a:uFillTx/>
                <a:latin typeface="Assistant"/>
                <a:ea typeface="Assistant"/>
                <a:hlinkClick r:id="rId4"/>
              </a:rPr>
              <a:t>Northern lights landing page</a:t>
            </a:r>
            <a:endParaRPr b="0" lang="es-ES" sz="1400" spc="-1" strike="noStrike">
              <a:solidFill>
                <a:srgbClr val="000000"/>
              </a:solidFill>
              <a:latin typeface="Arial"/>
            </a:endParaRPr>
          </a:p>
          <a:p>
            <a:pPr marL="352800" indent="-211320">
              <a:lnSpc>
                <a:spcPct val="100000"/>
              </a:lnSpc>
              <a:spcBef>
                <a:spcPts val="499"/>
              </a:spcBef>
              <a:buClr>
                <a:srgbClr val="20c8c8"/>
              </a:buClr>
              <a:buFont typeface="Assistant"/>
              <a:buChar char="●"/>
              <a:tabLst>
                <a:tab algn="l" pos="0"/>
              </a:tabLst>
            </a:pPr>
            <a:r>
              <a:rPr b="0" lang="en" sz="1400" spc="-1" strike="noStrike" u="sng">
                <a:solidFill>
                  <a:srgbClr val="ffffff"/>
                </a:solidFill>
                <a:uFillTx/>
                <a:latin typeface="Assistant"/>
                <a:ea typeface="Assistant"/>
                <a:hlinkClick r:id="rId5"/>
              </a:rPr>
              <a:t>Template northern lights landing page</a:t>
            </a:r>
            <a:endParaRPr b="0" lang="es-ES" sz="1400" spc="-1" strike="noStrike">
              <a:solidFill>
                <a:srgbClr val="000000"/>
              </a:solidFill>
              <a:latin typeface="Arial"/>
            </a:endParaRPr>
          </a:p>
          <a:p>
            <a:pPr marL="352800" indent="-211320">
              <a:lnSpc>
                <a:spcPct val="100000"/>
              </a:lnSpc>
              <a:spcBef>
                <a:spcPts val="499"/>
              </a:spcBef>
              <a:buClr>
                <a:srgbClr val="20c8c8"/>
              </a:buClr>
              <a:buFont typeface="Assistant"/>
              <a:buChar char="●"/>
              <a:tabLst>
                <a:tab algn="l" pos="0"/>
              </a:tabLst>
            </a:pPr>
            <a:r>
              <a:rPr b="0" lang="en" sz="1400" spc="-1" strike="noStrike" u="sng">
                <a:solidFill>
                  <a:srgbClr val="ffffff"/>
                </a:solidFill>
                <a:uFillTx/>
                <a:latin typeface="Assistant"/>
                <a:ea typeface="Assistant"/>
                <a:hlinkClick r:id="rId6"/>
              </a:rPr>
              <a:t>Northern lights landing page</a:t>
            </a:r>
            <a:endParaRPr b="0" lang="es-ES" sz="1400" spc="-1" strike="noStrike">
              <a:solidFill>
                <a:srgbClr val="000000"/>
              </a:solidFill>
              <a:latin typeface="Arial"/>
            </a:endParaRPr>
          </a:p>
          <a:p>
            <a:pPr>
              <a:lnSpc>
                <a:spcPct val="100000"/>
              </a:lnSpc>
              <a:spcBef>
                <a:spcPts val="499"/>
              </a:spcBef>
              <a:spcAft>
                <a:spcPts val="499"/>
              </a:spcAft>
              <a:buNone/>
              <a:tabLst>
                <a:tab algn="l" pos="0"/>
              </a:tabLst>
            </a:pP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1" name="PlaceHolder 1"/>
          <p:cNvSpPr>
            <a:spLocks noGrp="1"/>
          </p:cNvSpPr>
          <p:nvPr>
            <p:ph type="title"/>
          </p:nvPr>
        </p:nvSpPr>
        <p:spPr>
          <a:xfrm>
            <a:off x="720000" y="540000"/>
            <a:ext cx="338652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Resources</a:t>
            </a:r>
            <a:endParaRPr b="0" lang="es-ES" sz="3000" spc="-1" strike="noStrike">
              <a:solidFill>
                <a:srgbClr val="000000"/>
              </a:solidFill>
              <a:latin typeface="Arial"/>
            </a:endParaRPr>
          </a:p>
        </p:txBody>
      </p:sp>
      <p:sp>
        <p:nvSpPr>
          <p:cNvPr id="1622" name="PlaceHolder 2"/>
          <p:cNvSpPr>
            <a:spLocks noGrp="1"/>
          </p:cNvSpPr>
          <p:nvPr>
            <p:ph/>
          </p:nvPr>
        </p:nvSpPr>
        <p:spPr>
          <a:xfrm>
            <a:off x="720000" y="1757880"/>
            <a:ext cx="3386520" cy="281052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20c8c8"/>
                </a:solidFill>
                <a:latin typeface="Lexend Deca"/>
                <a:ea typeface="Lexend Deca"/>
              </a:rPr>
              <a:t>Vector</a:t>
            </a:r>
            <a:endParaRPr b="0" lang="es-ES" sz="1600" spc="-1" strike="noStrike">
              <a:solidFill>
                <a:srgbClr val="000000"/>
              </a:solidFill>
              <a:latin typeface="Arial"/>
            </a:endParaRPr>
          </a:p>
          <a:p>
            <a:pPr>
              <a:lnSpc>
                <a:spcPct val="100000"/>
              </a:lnSpc>
              <a:spcBef>
                <a:spcPts val="499"/>
              </a:spcBef>
              <a:buNone/>
              <a:tabLst>
                <a:tab algn="l" pos="0"/>
              </a:tabLst>
            </a:pPr>
            <a:endParaRPr b="0" lang="es-ES" sz="1600" spc="-1" strike="noStrike">
              <a:solidFill>
                <a:srgbClr val="000000"/>
              </a:solidFill>
              <a:latin typeface="Arial"/>
            </a:endParaRPr>
          </a:p>
          <a:p>
            <a:pPr marL="352800" indent="-211320">
              <a:lnSpc>
                <a:spcPct val="100000"/>
              </a:lnSpc>
              <a:spcBef>
                <a:spcPts val="499"/>
              </a:spcBef>
              <a:buClr>
                <a:srgbClr val="20c8c8"/>
              </a:buClr>
              <a:buFont typeface="Assistant"/>
              <a:buChar char="●"/>
              <a:tabLst>
                <a:tab algn="l" pos="0"/>
              </a:tabLst>
            </a:pPr>
            <a:r>
              <a:rPr b="0" lang="en" sz="1400" spc="-1" strike="noStrike" u="sng">
                <a:solidFill>
                  <a:srgbClr val="ffffff"/>
                </a:solidFill>
                <a:uFillTx/>
                <a:latin typeface="Assistant"/>
                <a:ea typeface="Assistant"/>
                <a:hlinkClick r:id="rId1"/>
              </a:rPr>
              <a:t>Northern lights night sky space landing page</a:t>
            </a:r>
            <a:endParaRPr b="0" lang="es-ES" sz="1400" spc="-1" strike="noStrike">
              <a:solidFill>
                <a:srgbClr val="000000"/>
              </a:solidFill>
              <a:latin typeface="Arial"/>
            </a:endParaRPr>
          </a:p>
          <a:p>
            <a:pPr marL="352800" indent="-211320">
              <a:lnSpc>
                <a:spcPct val="100000"/>
              </a:lnSpc>
              <a:buClr>
                <a:srgbClr val="20c8c8"/>
              </a:buClr>
              <a:buFont typeface="Assistant"/>
              <a:buChar char="●"/>
              <a:tabLst>
                <a:tab algn="l" pos="0"/>
              </a:tabLst>
            </a:pPr>
            <a:r>
              <a:rPr b="0" lang="en" sz="1400" spc="-1" strike="noStrike" u="sng">
                <a:solidFill>
                  <a:srgbClr val="ffffff"/>
                </a:solidFill>
                <a:uFillTx/>
                <a:latin typeface="Assistant"/>
                <a:ea typeface="Assistant"/>
                <a:hlinkClick r:id="rId2"/>
              </a:rPr>
              <a:t>Northern lights landing page</a:t>
            </a:r>
            <a:endParaRPr b="0" lang="es-ES" sz="1400" spc="-1" strike="noStrike">
              <a:solidFill>
                <a:srgbClr val="000000"/>
              </a:solidFill>
              <a:latin typeface="Arial"/>
            </a:endParaRPr>
          </a:p>
          <a:p>
            <a:pPr marL="352800" indent="-211320">
              <a:lnSpc>
                <a:spcPct val="100000"/>
              </a:lnSpc>
              <a:buClr>
                <a:srgbClr val="20c8c8"/>
              </a:buClr>
              <a:buFont typeface="Assistant"/>
              <a:buChar char="●"/>
              <a:tabLst>
                <a:tab algn="l" pos="0"/>
              </a:tabLst>
            </a:pPr>
            <a:r>
              <a:rPr b="0" lang="en" sz="1400" spc="-1" strike="noStrike" u="sng">
                <a:solidFill>
                  <a:srgbClr val="ffffff"/>
                </a:solidFill>
                <a:uFillTx/>
                <a:latin typeface="Assistant"/>
                <a:ea typeface="Assistant"/>
                <a:hlinkClick r:id="rId3"/>
              </a:rPr>
              <a:t>Abstract design of northern lights landing page </a:t>
            </a:r>
            <a:endParaRPr b="0" lang="es-ES" sz="1400" spc="-1" strike="noStrike">
              <a:solidFill>
                <a:srgbClr val="000000"/>
              </a:solidFill>
              <a:latin typeface="Arial"/>
            </a:endParaRPr>
          </a:p>
          <a:p>
            <a:pPr marL="352800" indent="-211320">
              <a:lnSpc>
                <a:spcPct val="100000"/>
              </a:lnSpc>
              <a:buClr>
                <a:srgbClr val="20c8c8"/>
              </a:buClr>
              <a:buFont typeface="Assistant"/>
              <a:buChar char="●"/>
              <a:tabLst>
                <a:tab algn="l" pos="0"/>
              </a:tabLst>
            </a:pPr>
            <a:r>
              <a:rPr b="0" lang="en" sz="1400" spc="-1" strike="noStrike" u="sng">
                <a:solidFill>
                  <a:srgbClr val="ffffff"/>
                </a:solidFill>
                <a:uFillTx/>
                <a:latin typeface="Assistant"/>
                <a:ea typeface="Assistant"/>
                <a:hlinkClick r:id="rId4"/>
              </a:rPr>
              <a:t>Northern lights landing page</a:t>
            </a:r>
            <a:endParaRPr b="0" lang="es-ES" sz="1400" spc="-1" strike="noStrike">
              <a:solidFill>
                <a:srgbClr val="000000"/>
              </a:solidFill>
              <a:latin typeface="Arial"/>
            </a:endParaRPr>
          </a:p>
        </p:txBody>
      </p:sp>
      <p:sp>
        <p:nvSpPr>
          <p:cNvPr id="1623" name="PlaceHolder 3"/>
          <p:cNvSpPr>
            <a:spLocks noGrp="1"/>
          </p:cNvSpPr>
          <p:nvPr>
            <p:ph/>
          </p:nvPr>
        </p:nvSpPr>
        <p:spPr>
          <a:xfrm>
            <a:off x="5037480" y="1757880"/>
            <a:ext cx="3386520" cy="281052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20c8c8"/>
                </a:solidFill>
                <a:latin typeface="Lexend Deca"/>
                <a:ea typeface="Lexend Deca"/>
              </a:rPr>
              <a:t>Photo</a:t>
            </a:r>
            <a:endParaRPr b="0" lang="es-ES" sz="1600" spc="-1" strike="noStrike">
              <a:solidFill>
                <a:srgbClr val="000000"/>
              </a:solidFill>
              <a:latin typeface="Arial"/>
            </a:endParaRPr>
          </a:p>
          <a:p>
            <a:pPr>
              <a:lnSpc>
                <a:spcPct val="100000"/>
              </a:lnSpc>
              <a:spcBef>
                <a:spcPts val="499"/>
              </a:spcBef>
              <a:buNone/>
              <a:tabLst>
                <a:tab algn="l" pos="0"/>
              </a:tabLst>
            </a:pPr>
            <a:endParaRPr b="0" lang="es-ES" sz="1600" spc="-1" strike="noStrike">
              <a:solidFill>
                <a:srgbClr val="000000"/>
              </a:solidFill>
              <a:latin typeface="Arial"/>
            </a:endParaRPr>
          </a:p>
          <a:p>
            <a:pPr marL="352800" indent="-211320">
              <a:lnSpc>
                <a:spcPct val="100000"/>
              </a:lnSpc>
              <a:spcBef>
                <a:spcPts val="499"/>
              </a:spcBef>
              <a:buClr>
                <a:srgbClr val="20c8c8"/>
              </a:buClr>
              <a:buFont typeface="Assistant"/>
              <a:buChar char="●"/>
              <a:tabLst>
                <a:tab algn="l" pos="0"/>
              </a:tabLst>
            </a:pPr>
            <a:r>
              <a:rPr b="0" lang="en" sz="1400" spc="-1" strike="noStrike" u="sng">
                <a:solidFill>
                  <a:srgbClr val="ffffff"/>
                </a:solidFill>
                <a:uFillTx/>
                <a:latin typeface="Assistant"/>
                <a:ea typeface="Assistant"/>
                <a:hlinkClick r:id="rId5"/>
              </a:rPr>
              <a:t>Woman making notes on charts</a:t>
            </a:r>
            <a:endParaRPr b="0" lang="es-ES" sz="1400" spc="-1" strike="noStrike">
              <a:solidFill>
                <a:srgbClr val="000000"/>
              </a:solidFill>
              <a:latin typeface="Arial"/>
            </a:endParaRPr>
          </a:p>
          <a:p>
            <a:pPr marL="352800" indent="-211320">
              <a:lnSpc>
                <a:spcPct val="100000"/>
              </a:lnSpc>
              <a:spcBef>
                <a:spcPts val="499"/>
              </a:spcBef>
              <a:buClr>
                <a:srgbClr val="20c8c8"/>
              </a:buClr>
              <a:buFont typeface="Assistant"/>
              <a:buChar char="●"/>
              <a:tabLst>
                <a:tab algn="l" pos="0"/>
              </a:tabLst>
            </a:pPr>
            <a:r>
              <a:rPr b="0" lang="en" sz="1400" spc="-1" strike="noStrike" u="sng">
                <a:solidFill>
                  <a:srgbClr val="ffffff"/>
                </a:solidFill>
                <a:uFillTx/>
                <a:latin typeface="Assistant"/>
                <a:ea typeface="Assistant"/>
                <a:hlinkClick r:id="rId6"/>
              </a:rPr>
              <a:t>Pretty woman writing on chart</a:t>
            </a:r>
            <a:endParaRPr b="0" lang="es-ES" sz="1400" spc="-1" strike="noStrike">
              <a:solidFill>
                <a:srgbClr val="000000"/>
              </a:solidFill>
              <a:latin typeface="Arial"/>
            </a:endParaRPr>
          </a:p>
          <a:p>
            <a:pPr marL="352800" indent="-211320">
              <a:lnSpc>
                <a:spcPct val="100000"/>
              </a:lnSpc>
              <a:spcBef>
                <a:spcPts val="499"/>
              </a:spcBef>
              <a:buClr>
                <a:srgbClr val="20c8c8"/>
              </a:buClr>
              <a:buFont typeface="Assistant"/>
              <a:buChar char="●"/>
              <a:tabLst>
                <a:tab algn="l" pos="0"/>
              </a:tabLst>
            </a:pPr>
            <a:r>
              <a:rPr b="0" lang="en" sz="1400" spc="-1" strike="noStrike" u="sng">
                <a:solidFill>
                  <a:srgbClr val="ffffff"/>
                </a:solidFill>
                <a:uFillTx/>
                <a:latin typeface="Assistant"/>
                <a:ea typeface="Assistant"/>
                <a:hlinkClick r:id="rId7"/>
              </a:rPr>
              <a:t>Man and woman coworking with papers</a:t>
            </a:r>
            <a:endParaRPr b="0" lang="es-ES" sz="1400" spc="-1" strike="noStrike">
              <a:solidFill>
                <a:srgbClr val="000000"/>
              </a:solidFill>
              <a:latin typeface="Arial"/>
            </a:endParaRPr>
          </a:p>
          <a:p>
            <a:pPr>
              <a:lnSpc>
                <a:spcPct val="100000"/>
              </a:lnSpc>
              <a:spcBef>
                <a:spcPts val="499"/>
              </a:spcBef>
              <a:buNone/>
              <a:tabLst>
                <a:tab algn="l" pos="0"/>
              </a:tabLst>
            </a:pPr>
            <a:endParaRPr b="0" lang="es-ES" sz="1400" spc="-1" strike="noStrike">
              <a:solidFill>
                <a:srgbClr val="000000"/>
              </a:solidFill>
              <a:latin typeface="Arial"/>
            </a:endParaRPr>
          </a:p>
          <a:p>
            <a:pPr>
              <a:lnSpc>
                <a:spcPct val="100000"/>
              </a:lnSpc>
              <a:spcBef>
                <a:spcPts val="499"/>
              </a:spcBef>
              <a:buNone/>
              <a:tabLst>
                <a:tab algn="l" pos="0"/>
              </a:tabLst>
            </a:pPr>
            <a:r>
              <a:rPr b="0" lang="en" sz="1600" spc="-1" strike="noStrike">
                <a:solidFill>
                  <a:srgbClr val="20c8c8"/>
                </a:solidFill>
                <a:latin typeface="Lexend Deca"/>
                <a:ea typeface="Lexend Deca"/>
              </a:rPr>
              <a:t>Icon</a:t>
            </a:r>
            <a:endParaRPr b="0" lang="es-ES" sz="1600" spc="-1" strike="noStrike">
              <a:solidFill>
                <a:srgbClr val="000000"/>
              </a:solidFill>
              <a:latin typeface="Arial"/>
            </a:endParaRPr>
          </a:p>
          <a:p>
            <a:pPr marL="352800" indent="-211320">
              <a:lnSpc>
                <a:spcPct val="100000"/>
              </a:lnSpc>
              <a:spcBef>
                <a:spcPts val="499"/>
              </a:spcBef>
              <a:buClr>
                <a:srgbClr val="20c8c8"/>
              </a:buClr>
              <a:buFont typeface="Assistant"/>
              <a:buChar char="●"/>
              <a:tabLst>
                <a:tab algn="l" pos="0"/>
              </a:tabLst>
            </a:pPr>
            <a:r>
              <a:rPr b="0" lang="en" sz="1400" spc="-1" strike="noStrike" u="sng">
                <a:solidFill>
                  <a:srgbClr val="ffffff"/>
                </a:solidFill>
                <a:uFillTx/>
                <a:latin typeface="Assistant"/>
                <a:ea typeface="Assistant"/>
                <a:hlinkClick r:id="rId8"/>
              </a:rPr>
              <a:t>Marketing Icon Pack</a:t>
            </a:r>
            <a:endParaRPr b="0" lang="es-ES" sz="1400" spc="-1" strike="noStrike">
              <a:solidFill>
                <a:srgbClr val="000000"/>
              </a:solidFill>
              <a:latin typeface="Arial"/>
            </a:endParaRPr>
          </a:p>
          <a:p>
            <a:pPr>
              <a:lnSpc>
                <a:spcPct val="100000"/>
              </a:lnSpc>
              <a:spcBef>
                <a:spcPts val="499"/>
              </a:spcBef>
              <a:spcAft>
                <a:spcPts val="499"/>
              </a:spcAft>
              <a:buNone/>
              <a:tabLst>
                <a:tab algn="l" pos="0"/>
              </a:tabLst>
            </a:pPr>
            <a:endParaRPr b="0" lang="es-E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624" name="PlaceHolder 1"/>
          <p:cNvSpPr>
            <a:spLocks noGrp="1"/>
          </p:cNvSpPr>
          <p:nvPr>
            <p:ph type="title"/>
          </p:nvPr>
        </p:nvSpPr>
        <p:spPr>
          <a:xfrm>
            <a:off x="1068120" y="933480"/>
            <a:ext cx="70470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Instructions for use</a:t>
            </a:r>
            <a:endParaRPr b="0" lang="es-ES" sz="2400" spc="-1" strike="noStrike">
              <a:solidFill>
                <a:srgbClr val="000000"/>
              </a:solidFill>
              <a:latin typeface="Arial"/>
            </a:endParaRPr>
          </a:p>
        </p:txBody>
      </p:sp>
      <p:sp>
        <p:nvSpPr>
          <p:cNvPr id="1625" name="PlaceHolder 2"/>
          <p:cNvSpPr>
            <a:spLocks noGrp="1"/>
          </p:cNvSpPr>
          <p:nvPr>
            <p:ph/>
          </p:nvPr>
        </p:nvSpPr>
        <p:spPr>
          <a:xfrm>
            <a:off x="1220400" y="1299960"/>
            <a:ext cx="7047000" cy="439920"/>
          </a:xfrm>
          <a:prstGeom prst="rect">
            <a:avLst/>
          </a:prstGeom>
          <a:noFill/>
          <a:ln w="0">
            <a:noFill/>
          </a:ln>
        </p:spPr>
        <p:txBody>
          <a:bodyPr tIns="91440" bIns="91440" anchor="t">
            <a:noAutofit/>
          </a:bodyPr>
          <a:p>
            <a:pPr>
              <a:lnSpc>
                <a:spcPct val="115000"/>
              </a:lnSpc>
              <a:spcBef>
                <a:spcPts val="1400"/>
              </a:spcBef>
              <a:buNone/>
              <a:tabLst>
                <a:tab algn="l" pos="0"/>
              </a:tabLst>
            </a:pPr>
            <a:r>
              <a:rPr b="0" lang="en" sz="1200" spc="-1" strike="noStrike">
                <a:solidFill>
                  <a:srgbClr val="ffffff"/>
                </a:solidFill>
                <a:latin typeface="Arial"/>
                <a:ea typeface="Arial"/>
              </a:rPr>
              <a:t>In order to use this template, you must credit </a:t>
            </a:r>
            <a:r>
              <a:rPr b="1" lang="en" sz="1100" spc="-1" strike="noStrike" u="sng">
                <a:solidFill>
                  <a:srgbClr val="869fb2"/>
                </a:solidFill>
                <a:uFillTx/>
                <a:latin typeface="Arial"/>
                <a:ea typeface="Arial"/>
              </a:rPr>
              <a:t>S</a:t>
            </a:r>
            <a:r>
              <a:rPr b="1" lang="en" sz="1200" spc="-1" strike="noStrike" u="sng">
                <a:solidFill>
                  <a:srgbClr val="869fb2"/>
                </a:solidFill>
                <a:uFillTx/>
                <a:latin typeface="Arial"/>
                <a:ea typeface="Arial"/>
                <a:hlinkClick r:id="rId1"/>
              </a:rPr>
              <a:t>lidesgo</a:t>
            </a:r>
            <a:r>
              <a:rPr b="0" lang="en" sz="1200" spc="-1" strike="noStrike">
                <a:solidFill>
                  <a:srgbClr val="435d74"/>
                </a:solidFill>
                <a:latin typeface="Arial"/>
                <a:ea typeface="Arial"/>
              </a:rPr>
              <a:t> </a:t>
            </a:r>
            <a:r>
              <a:rPr b="0" lang="en" sz="1200" spc="-1" strike="noStrike">
                <a:solidFill>
                  <a:srgbClr val="ffffff"/>
                </a:solidFill>
                <a:latin typeface="Arial"/>
                <a:ea typeface="Arial"/>
              </a:rPr>
              <a:t>by keeping the </a:t>
            </a:r>
            <a:r>
              <a:rPr b="1" lang="en" sz="1200" spc="-1" strike="noStrike" u="sng">
                <a:solidFill>
                  <a:srgbClr val="869fb2"/>
                </a:solidFill>
                <a:uFillTx/>
                <a:latin typeface="Arial"/>
                <a:ea typeface="Arial"/>
                <a:hlinkClick r:id="rId2"/>
              </a:rPr>
              <a:t>Thanks</a:t>
            </a:r>
            <a:r>
              <a:rPr b="0" lang="en" sz="1200" spc="-1" strike="noStrike">
                <a:solidFill>
                  <a:srgbClr val="ffffff"/>
                </a:solidFill>
                <a:latin typeface="Arial"/>
                <a:ea typeface="Arial"/>
              </a:rPr>
              <a:t> slide.</a:t>
            </a:r>
            <a:endParaRPr b="0" lang="es-ES" sz="1200" spc="-1" strike="noStrike">
              <a:solidFill>
                <a:srgbClr val="000000"/>
              </a:solidFill>
              <a:latin typeface="Arial"/>
            </a:endParaRPr>
          </a:p>
          <a:p>
            <a:pPr>
              <a:lnSpc>
                <a:spcPct val="115000"/>
              </a:lnSpc>
              <a:spcBef>
                <a:spcPts val="1400"/>
              </a:spcBef>
              <a:buNone/>
              <a:tabLst>
                <a:tab algn="l" pos="0"/>
              </a:tabLst>
            </a:pPr>
            <a:r>
              <a:rPr b="1" lang="en" sz="1100" spc="-1" strike="noStrike">
                <a:solidFill>
                  <a:srgbClr val="869fb2"/>
                </a:solidFill>
                <a:latin typeface="Arial"/>
                <a:ea typeface="Arial"/>
              </a:rPr>
              <a:t>You are allowed to:</a:t>
            </a:r>
            <a:endParaRPr b="0" lang="es-ES" sz="1100" spc="-1" strike="noStrike">
              <a:solidFill>
                <a:srgbClr val="000000"/>
              </a:solidFill>
              <a:latin typeface="Arial"/>
            </a:endParaRPr>
          </a:p>
          <a:p>
            <a:pPr>
              <a:lnSpc>
                <a:spcPct val="115000"/>
              </a:lnSpc>
              <a:spcBef>
                <a:spcPts val="400"/>
              </a:spcBef>
              <a:buNone/>
              <a:tabLst>
                <a:tab algn="l" pos="0"/>
              </a:tabLst>
            </a:pPr>
            <a:r>
              <a:rPr b="0" lang="en" sz="1100" spc="-1" strike="noStrike">
                <a:solidFill>
                  <a:srgbClr val="ffffff"/>
                </a:solidFill>
                <a:latin typeface="Arial"/>
                <a:ea typeface="Arial"/>
              </a:rPr>
              <a:t>- Modify this template.</a:t>
            </a:r>
            <a:endParaRPr b="0" lang="es-ES" sz="1100" spc="-1" strike="noStrike">
              <a:solidFill>
                <a:srgbClr val="000000"/>
              </a:solidFill>
              <a:latin typeface="Arial"/>
            </a:endParaRPr>
          </a:p>
          <a:p>
            <a:pPr>
              <a:lnSpc>
                <a:spcPct val="115000"/>
              </a:lnSpc>
              <a:buNone/>
              <a:tabLst>
                <a:tab algn="l" pos="0"/>
              </a:tabLst>
            </a:pPr>
            <a:r>
              <a:rPr b="0" lang="en" sz="1100" spc="-1" strike="noStrike">
                <a:solidFill>
                  <a:srgbClr val="ffffff"/>
                </a:solidFill>
                <a:latin typeface="Arial"/>
                <a:ea typeface="Arial"/>
              </a:rPr>
              <a:t>- Use it for both personal and commercial projects.</a:t>
            </a:r>
            <a:endParaRPr b="0" lang="es-ES" sz="1100" spc="-1" strike="noStrike">
              <a:solidFill>
                <a:srgbClr val="000000"/>
              </a:solidFill>
              <a:latin typeface="Arial"/>
            </a:endParaRPr>
          </a:p>
          <a:p>
            <a:pPr>
              <a:lnSpc>
                <a:spcPct val="115000"/>
              </a:lnSpc>
              <a:spcBef>
                <a:spcPts val="1400"/>
              </a:spcBef>
              <a:buNone/>
              <a:tabLst>
                <a:tab algn="l" pos="0"/>
              </a:tabLst>
            </a:pPr>
            <a:r>
              <a:rPr b="1" lang="en" sz="1100" spc="-1" strike="noStrike">
                <a:solidFill>
                  <a:srgbClr val="869fb2"/>
                </a:solidFill>
                <a:latin typeface="Arial"/>
                <a:ea typeface="Arial"/>
              </a:rPr>
              <a:t>You are not allowed to:</a:t>
            </a:r>
            <a:endParaRPr b="0" lang="es-ES" sz="1100" spc="-1" strike="noStrike">
              <a:solidFill>
                <a:srgbClr val="000000"/>
              </a:solidFill>
              <a:latin typeface="Arial"/>
            </a:endParaRPr>
          </a:p>
          <a:p>
            <a:pPr>
              <a:lnSpc>
                <a:spcPct val="115000"/>
              </a:lnSpc>
              <a:spcBef>
                <a:spcPts val="400"/>
              </a:spcBef>
              <a:buNone/>
              <a:tabLst>
                <a:tab algn="l" pos="0"/>
              </a:tabLst>
            </a:pPr>
            <a:r>
              <a:rPr b="0" lang="en" sz="1100" spc="-1" strike="noStrike">
                <a:solidFill>
                  <a:srgbClr val="ffffff"/>
                </a:solidFill>
                <a:latin typeface="Arial"/>
                <a:ea typeface="Arial"/>
              </a:rPr>
              <a:t>- Sublicense, sell or rent any of Slidesgo Content (or a modified version of Slidesgo Content).</a:t>
            </a:r>
            <a:endParaRPr b="0" lang="es-ES" sz="1100" spc="-1" strike="noStrike">
              <a:solidFill>
                <a:srgbClr val="000000"/>
              </a:solidFill>
              <a:latin typeface="Arial"/>
            </a:endParaRPr>
          </a:p>
          <a:p>
            <a:pPr>
              <a:lnSpc>
                <a:spcPct val="115000"/>
              </a:lnSpc>
              <a:buNone/>
              <a:tabLst>
                <a:tab algn="l" pos="0"/>
              </a:tabLst>
            </a:pPr>
            <a:r>
              <a:rPr b="0" lang="en" sz="1100" spc="-1" strike="noStrike">
                <a:solidFill>
                  <a:srgbClr val="ffffff"/>
                </a:solidFill>
                <a:latin typeface="Arial"/>
                <a:ea typeface="Arial"/>
              </a:rPr>
              <a:t>- Distribute Slidesgo Content unless it has been expressly authorized by Slidesgo.</a:t>
            </a:r>
            <a:endParaRPr b="0" lang="es-ES" sz="1100" spc="-1" strike="noStrike">
              <a:solidFill>
                <a:srgbClr val="000000"/>
              </a:solidFill>
              <a:latin typeface="Arial"/>
            </a:endParaRPr>
          </a:p>
          <a:p>
            <a:pPr>
              <a:lnSpc>
                <a:spcPct val="115000"/>
              </a:lnSpc>
              <a:buNone/>
              <a:tabLst>
                <a:tab algn="l" pos="0"/>
              </a:tabLst>
            </a:pPr>
            <a:r>
              <a:rPr b="0" lang="en" sz="1100" spc="-1" strike="noStrike">
                <a:solidFill>
                  <a:srgbClr val="ffffff"/>
                </a:solidFill>
                <a:latin typeface="Arial"/>
                <a:ea typeface="Arial"/>
              </a:rPr>
              <a:t>- Include Slidesgo Content in an online or offline database or file.</a:t>
            </a:r>
            <a:endParaRPr b="0" lang="es-ES" sz="1100" spc="-1" strike="noStrike">
              <a:solidFill>
                <a:srgbClr val="000000"/>
              </a:solidFill>
              <a:latin typeface="Arial"/>
            </a:endParaRPr>
          </a:p>
          <a:p>
            <a:pPr>
              <a:lnSpc>
                <a:spcPct val="115000"/>
              </a:lnSpc>
              <a:buNone/>
              <a:tabLst>
                <a:tab algn="l" pos="0"/>
              </a:tabLst>
            </a:pPr>
            <a:r>
              <a:rPr b="0" lang="en" sz="1100" spc="-1" strike="noStrike">
                <a:solidFill>
                  <a:srgbClr val="ffffff"/>
                </a:solidFill>
                <a:latin typeface="Arial"/>
                <a:ea typeface="Arial"/>
              </a:rPr>
              <a:t>- Offer Slidesgo templates (or modified versions of Slidesgo templates) for download.</a:t>
            </a:r>
            <a:endParaRPr b="0" lang="es-ES" sz="1100" spc="-1" strike="noStrike">
              <a:solidFill>
                <a:srgbClr val="000000"/>
              </a:solidFill>
              <a:latin typeface="Arial"/>
            </a:endParaRPr>
          </a:p>
          <a:p>
            <a:pPr>
              <a:lnSpc>
                <a:spcPct val="115000"/>
              </a:lnSpc>
              <a:buNone/>
              <a:tabLst>
                <a:tab algn="l" pos="0"/>
              </a:tabLst>
            </a:pPr>
            <a:r>
              <a:rPr b="0" lang="en" sz="1100" spc="-1" strike="noStrike">
                <a:solidFill>
                  <a:srgbClr val="ffffff"/>
                </a:solidFill>
                <a:latin typeface="Arial"/>
                <a:ea typeface="Arial"/>
              </a:rPr>
              <a:t>- Acquire the copyright of Slidesgo Content.</a:t>
            </a:r>
            <a:endParaRPr b="0" lang="es-ES" sz="1100" spc="-1" strike="noStrike">
              <a:solidFill>
                <a:srgbClr val="000000"/>
              </a:solidFill>
              <a:latin typeface="Arial"/>
            </a:endParaRPr>
          </a:p>
          <a:p>
            <a:pPr algn="ctr">
              <a:lnSpc>
                <a:spcPct val="115000"/>
              </a:lnSpc>
              <a:buNone/>
              <a:tabLst>
                <a:tab algn="l" pos="0"/>
              </a:tabLst>
            </a:pPr>
            <a:endParaRPr b="0" lang="es-ES" sz="1100" spc="-1" strike="noStrike">
              <a:solidFill>
                <a:srgbClr val="000000"/>
              </a:solidFill>
              <a:latin typeface="Arial"/>
            </a:endParaRPr>
          </a:p>
          <a:p>
            <a:pPr algn="ctr">
              <a:lnSpc>
                <a:spcPct val="115000"/>
              </a:lnSpc>
              <a:buNone/>
              <a:tabLst>
                <a:tab algn="l" pos="0"/>
              </a:tabLst>
            </a:pPr>
            <a:endParaRPr b="0" lang="es-ES" sz="1100" spc="-1" strike="noStrike">
              <a:solidFill>
                <a:srgbClr val="000000"/>
              </a:solidFill>
              <a:latin typeface="Arial"/>
            </a:endParaRPr>
          </a:p>
          <a:p>
            <a:pPr>
              <a:lnSpc>
                <a:spcPct val="115000"/>
              </a:lnSpc>
              <a:buNone/>
              <a:tabLst>
                <a:tab algn="l" pos="0"/>
              </a:tabLst>
            </a:pPr>
            <a:endParaRPr b="0" lang="es-ES" sz="1100" spc="-1" strike="noStrike">
              <a:solidFill>
                <a:srgbClr val="000000"/>
              </a:solidFill>
              <a:latin typeface="Arial"/>
            </a:endParaRPr>
          </a:p>
        </p:txBody>
      </p:sp>
      <p:sp>
        <p:nvSpPr>
          <p:cNvPr id="1626" name="PlaceHolder 3"/>
          <p:cNvSpPr>
            <a:spLocks noGrp="1"/>
          </p:cNvSpPr>
          <p:nvPr>
            <p:ph/>
          </p:nvPr>
        </p:nvSpPr>
        <p:spPr>
          <a:xfrm>
            <a:off x="1048320" y="4124520"/>
            <a:ext cx="7047000" cy="439920"/>
          </a:xfrm>
          <a:prstGeom prst="rect">
            <a:avLst/>
          </a:prstGeom>
          <a:noFill/>
          <a:ln w="0">
            <a:noFill/>
          </a:ln>
        </p:spPr>
        <p:txBody>
          <a:bodyPr tIns="91440" bIns="91440" anchor="t">
            <a:noAutofit/>
          </a:bodyPr>
          <a:p>
            <a:pPr algn="ctr">
              <a:lnSpc>
                <a:spcPct val="115000"/>
              </a:lnSpc>
              <a:buNone/>
              <a:tabLst>
                <a:tab algn="l" pos="0"/>
              </a:tabLst>
            </a:pPr>
            <a:r>
              <a:rPr b="0" lang="en" sz="1200" spc="-1" strike="noStrike">
                <a:solidFill>
                  <a:srgbClr val="ffffff"/>
                </a:solidFill>
                <a:latin typeface="Arial"/>
                <a:ea typeface="Arial"/>
              </a:rPr>
              <a:t>For more information about editing slides, please </a:t>
            </a:r>
            <a:r>
              <a:rPr b="0" lang="en" sz="1100" spc="-1" strike="noStrike">
                <a:solidFill>
                  <a:srgbClr val="ffffff"/>
                </a:solidFill>
                <a:latin typeface="Arial"/>
                <a:ea typeface="Arial"/>
              </a:rPr>
              <a:t>read </a:t>
            </a:r>
            <a:r>
              <a:rPr b="0" lang="en" sz="1200" spc="-1" strike="noStrike">
                <a:solidFill>
                  <a:srgbClr val="ffffff"/>
                </a:solidFill>
                <a:latin typeface="Arial"/>
                <a:ea typeface="Arial"/>
              </a:rPr>
              <a:t>our FAQs or visit Slidesgo School:</a:t>
            </a:r>
            <a:endParaRPr b="0" lang="es-ES" sz="1200" spc="-1" strike="noStrike">
              <a:solidFill>
                <a:srgbClr val="000000"/>
              </a:solidFill>
              <a:latin typeface="Arial"/>
            </a:endParaRPr>
          </a:p>
          <a:p>
            <a:pPr algn="ctr">
              <a:lnSpc>
                <a:spcPct val="115000"/>
              </a:lnSpc>
              <a:buNone/>
              <a:tabLst>
                <a:tab algn="l" pos="0"/>
              </a:tabLst>
            </a:pPr>
            <a:r>
              <a:rPr b="0" lang="en" sz="1200" spc="-1" strike="noStrike" u="sng">
                <a:solidFill>
                  <a:srgbClr val="869fb2"/>
                </a:solidFill>
                <a:uFillTx/>
                <a:latin typeface="Arial"/>
                <a:ea typeface="Arial"/>
                <a:hlinkClick r:id="rId3"/>
              </a:rPr>
              <a:t>https://slidesgo.com/faqs</a:t>
            </a:r>
            <a:r>
              <a:rPr b="0" lang="en" sz="1400" spc="-1" strike="noStrike">
                <a:solidFill>
                  <a:srgbClr val="ffffff"/>
                </a:solidFill>
                <a:latin typeface="Arial"/>
                <a:ea typeface="Arial"/>
              </a:rPr>
              <a:t> </a:t>
            </a:r>
            <a:r>
              <a:rPr b="0" lang="en" sz="1200" spc="-1" strike="noStrike">
                <a:solidFill>
                  <a:srgbClr val="ffffff"/>
                </a:solidFill>
                <a:latin typeface="Arial"/>
                <a:ea typeface="Arial"/>
              </a:rPr>
              <a:t>and</a:t>
            </a:r>
            <a:r>
              <a:rPr b="0" lang="en" sz="1400" spc="-1" strike="noStrike">
                <a:solidFill>
                  <a:srgbClr val="ffffff"/>
                </a:solidFill>
                <a:latin typeface="Arial"/>
                <a:ea typeface="Arial"/>
              </a:rPr>
              <a:t> </a:t>
            </a:r>
            <a:r>
              <a:rPr b="0" lang="en" sz="1200" spc="-1" strike="noStrike" u="sng">
                <a:solidFill>
                  <a:srgbClr val="869fb2"/>
                </a:solidFill>
                <a:uFillTx/>
                <a:latin typeface="Arial"/>
                <a:ea typeface="Arial"/>
                <a:hlinkClick r:id="rId4"/>
              </a:rPr>
              <a:t>https://slidesgo.com/slidesgo-school</a:t>
            </a:r>
            <a:endParaRPr b="0" lang="es-E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627" name="PlaceHolder 1"/>
          <p:cNvSpPr>
            <a:spLocks noGrp="1"/>
          </p:cNvSpPr>
          <p:nvPr>
            <p:ph type="title"/>
          </p:nvPr>
        </p:nvSpPr>
        <p:spPr>
          <a:xfrm>
            <a:off x="1048320" y="954360"/>
            <a:ext cx="70470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Fonts &amp; colors used</a:t>
            </a:r>
            <a:endParaRPr b="0" lang="es-ES" sz="2400" spc="-1" strike="noStrike">
              <a:solidFill>
                <a:srgbClr val="000000"/>
              </a:solidFill>
              <a:latin typeface="Arial"/>
            </a:endParaRPr>
          </a:p>
        </p:txBody>
      </p:sp>
      <p:sp>
        <p:nvSpPr>
          <p:cNvPr id="1628" name="PlaceHolder 2"/>
          <p:cNvSpPr>
            <a:spLocks noGrp="1"/>
          </p:cNvSpPr>
          <p:nvPr>
            <p:ph/>
          </p:nvPr>
        </p:nvSpPr>
        <p:spPr>
          <a:xfrm>
            <a:off x="1068120" y="1458000"/>
            <a:ext cx="7047000" cy="439920"/>
          </a:xfrm>
          <a:prstGeom prst="rect">
            <a:avLst/>
          </a:prstGeom>
          <a:noFill/>
          <a:ln w="0">
            <a:noFill/>
          </a:ln>
        </p:spPr>
        <p:txBody>
          <a:bodyPr tIns="91440" bIns="91440" anchor="t">
            <a:noAutofit/>
          </a:bodyPr>
          <a:p>
            <a:pPr algn="ctr">
              <a:lnSpc>
                <a:spcPct val="115000"/>
              </a:lnSpc>
              <a:buNone/>
              <a:tabLst>
                <a:tab algn="l" pos="0"/>
              </a:tabLst>
            </a:pPr>
            <a:r>
              <a:rPr b="0" lang="en" sz="1200" spc="-1" strike="noStrike">
                <a:solidFill>
                  <a:srgbClr val="ffffff"/>
                </a:solidFill>
                <a:latin typeface="Arial"/>
                <a:ea typeface="Arial"/>
              </a:rPr>
              <a:t>This presentation has been made using the following fonts:</a:t>
            </a:r>
            <a:endParaRPr b="0" lang="es-ES" sz="1200" spc="-1" strike="noStrike">
              <a:solidFill>
                <a:srgbClr val="000000"/>
              </a:solidFill>
              <a:latin typeface="Arial"/>
            </a:endParaRPr>
          </a:p>
          <a:p>
            <a:pPr>
              <a:lnSpc>
                <a:spcPct val="115000"/>
              </a:lnSpc>
              <a:buNone/>
              <a:tabLst>
                <a:tab algn="l" pos="0"/>
              </a:tabLst>
            </a:pPr>
            <a:endParaRPr b="0" lang="es-ES" sz="1200" spc="-1" strike="noStrike">
              <a:solidFill>
                <a:srgbClr val="000000"/>
              </a:solidFill>
              <a:latin typeface="Arial"/>
            </a:endParaRPr>
          </a:p>
        </p:txBody>
      </p:sp>
      <p:sp>
        <p:nvSpPr>
          <p:cNvPr id="1629" name="PlaceHolder 3"/>
          <p:cNvSpPr>
            <a:spLocks noGrp="1"/>
          </p:cNvSpPr>
          <p:nvPr>
            <p:ph/>
          </p:nvPr>
        </p:nvSpPr>
        <p:spPr>
          <a:xfrm>
            <a:off x="1068120" y="1919160"/>
            <a:ext cx="7047000" cy="1254600"/>
          </a:xfrm>
          <a:prstGeom prst="rect">
            <a:avLst/>
          </a:prstGeom>
          <a:noFill/>
          <a:ln w="0">
            <a:noFill/>
          </a:ln>
        </p:spPr>
        <p:txBody>
          <a:bodyPr tIns="91440" bIns="91440" anchor="ctr">
            <a:noAutofit/>
          </a:bodyPr>
          <a:p>
            <a:pPr algn="ctr">
              <a:lnSpc>
                <a:spcPct val="115000"/>
              </a:lnSpc>
              <a:buNone/>
              <a:tabLst>
                <a:tab algn="l" pos="0"/>
              </a:tabLst>
            </a:pPr>
            <a:r>
              <a:rPr b="1" lang="en" sz="1100" spc="-1" strike="noStrike">
                <a:solidFill>
                  <a:srgbClr val="efefef"/>
                </a:solidFill>
                <a:latin typeface="Arial"/>
                <a:ea typeface="Arial"/>
              </a:rPr>
              <a:t>Lexend Deca</a:t>
            </a:r>
            <a:endParaRPr b="0" lang="es-ES" sz="1100" spc="-1" strike="noStrike">
              <a:solidFill>
                <a:srgbClr val="000000"/>
              </a:solidFill>
              <a:latin typeface="Arial"/>
            </a:endParaRPr>
          </a:p>
          <a:p>
            <a:pPr algn="ctr">
              <a:lnSpc>
                <a:spcPct val="115000"/>
              </a:lnSpc>
              <a:buNone/>
              <a:tabLst>
                <a:tab algn="l" pos="0"/>
              </a:tabLst>
            </a:pPr>
            <a:r>
              <a:rPr b="0" lang="en" sz="1100" spc="-1" strike="noStrike">
                <a:solidFill>
                  <a:srgbClr val="ffffff"/>
                </a:solidFill>
                <a:latin typeface="Arial"/>
                <a:ea typeface="Arial"/>
              </a:rPr>
              <a:t>(</a:t>
            </a:r>
            <a:r>
              <a:rPr b="0" lang="en" sz="1100" spc="-1" strike="noStrike" u="sng">
                <a:solidFill>
                  <a:srgbClr val="ffffff"/>
                </a:solidFill>
                <a:uFillTx/>
                <a:latin typeface="Arial"/>
                <a:ea typeface="Arial"/>
                <a:hlinkClick r:id="rId1"/>
              </a:rPr>
              <a:t>https://fonts.google.com/specimen/</a:t>
            </a:r>
            <a:r>
              <a:rPr b="0" lang="en" sz="1100" spc="-1" strike="noStrike">
                <a:solidFill>
                  <a:srgbClr val="ffffff"/>
                </a:solidFill>
                <a:latin typeface="Arial"/>
                <a:ea typeface="Arial"/>
              </a:rPr>
              <a:t>Lexend+Deca)</a:t>
            </a:r>
            <a:endParaRPr b="0" lang="es-ES" sz="1100" spc="-1" strike="noStrike">
              <a:solidFill>
                <a:srgbClr val="000000"/>
              </a:solidFill>
              <a:latin typeface="Arial"/>
            </a:endParaRPr>
          </a:p>
          <a:p>
            <a:pPr algn="ctr">
              <a:lnSpc>
                <a:spcPct val="115000"/>
              </a:lnSpc>
              <a:buNone/>
              <a:tabLst>
                <a:tab algn="l" pos="0"/>
              </a:tabLst>
            </a:pPr>
            <a:endParaRPr b="0" lang="es-ES" sz="1100" spc="-1" strike="noStrike">
              <a:solidFill>
                <a:srgbClr val="000000"/>
              </a:solidFill>
              <a:latin typeface="Arial"/>
            </a:endParaRPr>
          </a:p>
          <a:p>
            <a:pPr algn="ctr">
              <a:lnSpc>
                <a:spcPct val="115000"/>
              </a:lnSpc>
              <a:buNone/>
              <a:tabLst>
                <a:tab algn="l" pos="0"/>
              </a:tabLst>
            </a:pPr>
            <a:r>
              <a:rPr b="1" lang="en" sz="1100" spc="-1" strike="noStrike">
                <a:solidFill>
                  <a:srgbClr val="ffffff"/>
                </a:solidFill>
                <a:latin typeface="Arial"/>
                <a:ea typeface="Arial"/>
              </a:rPr>
              <a:t>Assistant</a:t>
            </a:r>
            <a:endParaRPr b="0" lang="es-ES" sz="1100" spc="-1" strike="noStrike">
              <a:solidFill>
                <a:srgbClr val="000000"/>
              </a:solidFill>
              <a:latin typeface="Arial"/>
            </a:endParaRPr>
          </a:p>
          <a:p>
            <a:pPr algn="ctr">
              <a:lnSpc>
                <a:spcPct val="115000"/>
              </a:lnSpc>
              <a:buNone/>
              <a:tabLst>
                <a:tab algn="l" pos="0"/>
              </a:tabLst>
            </a:pPr>
            <a:r>
              <a:rPr b="0" lang="en" sz="1100" spc="-1" strike="noStrike">
                <a:solidFill>
                  <a:srgbClr val="ffffff"/>
                </a:solidFill>
                <a:latin typeface="Arial"/>
                <a:ea typeface="Arial"/>
              </a:rPr>
              <a:t>(</a:t>
            </a:r>
            <a:r>
              <a:rPr b="0" lang="en" sz="1100" spc="-1" strike="noStrike" u="sng">
                <a:solidFill>
                  <a:srgbClr val="ffffff"/>
                </a:solidFill>
                <a:uFillTx/>
                <a:latin typeface="Arial"/>
                <a:ea typeface="Arial"/>
                <a:hlinkClick r:id="rId2"/>
              </a:rPr>
              <a:t>https://fonts.google.com/specimen/</a:t>
            </a:r>
            <a:r>
              <a:rPr b="0" lang="en" sz="1100" spc="-1" strike="noStrike">
                <a:solidFill>
                  <a:srgbClr val="ffffff"/>
                </a:solidFill>
                <a:latin typeface="Arial"/>
                <a:ea typeface="Arial"/>
              </a:rPr>
              <a:t>Assistant)</a:t>
            </a:r>
            <a:endParaRPr b="0" lang="es-ES" sz="1100" spc="-1" strike="noStrike">
              <a:solidFill>
                <a:srgbClr val="000000"/>
              </a:solidFill>
              <a:latin typeface="Arial"/>
            </a:endParaRPr>
          </a:p>
        </p:txBody>
      </p:sp>
      <p:grpSp>
        <p:nvGrpSpPr>
          <p:cNvPr id="1630" name="Google Shape;797;p71"/>
          <p:cNvGrpSpPr/>
          <p:nvPr/>
        </p:nvGrpSpPr>
        <p:grpSpPr>
          <a:xfrm>
            <a:off x="1521720" y="3498840"/>
            <a:ext cx="6100200" cy="753840"/>
            <a:chOff x="1521720" y="3498840"/>
            <a:chExt cx="6100200" cy="753840"/>
          </a:xfrm>
        </p:grpSpPr>
        <p:sp>
          <p:nvSpPr>
            <p:cNvPr id="1631" name="Google Shape;798;p71"/>
            <p:cNvSpPr/>
            <p:nvPr/>
          </p:nvSpPr>
          <p:spPr>
            <a:xfrm>
              <a:off x="3645360" y="3498840"/>
              <a:ext cx="790920" cy="753840"/>
            </a:xfrm>
            <a:prstGeom prst="roundRect">
              <a:avLst>
                <a:gd name="adj" fmla="val 16667"/>
              </a:avLst>
            </a:prstGeom>
            <a:solidFill>
              <a:srgbClr val="03bfef"/>
            </a:solidFill>
            <a:ln w="9525">
              <a:solidFill>
                <a:srgbClr val="ffffff"/>
              </a:solidFill>
              <a:round/>
            </a:ln>
          </p:spPr>
          <p:style>
            <a:lnRef idx="0"/>
            <a:fillRef idx="0"/>
            <a:effectRef idx="0"/>
            <a:fontRef idx="minor"/>
          </p:style>
        </p:sp>
        <p:sp>
          <p:nvSpPr>
            <p:cNvPr id="1632" name="Google Shape;799;p71"/>
            <p:cNvSpPr/>
            <p:nvPr/>
          </p:nvSpPr>
          <p:spPr>
            <a:xfrm>
              <a:off x="4707360" y="3498840"/>
              <a:ext cx="790920" cy="753840"/>
            </a:xfrm>
            <a:prstGeom prst="roundRect">
              <a:avLst>
                <a:gd name="adj" fmla="val 16667"/>
              </a:avLst>
            </a:prstGeom>
            <a:solidFill>
              <a:srgbClr val="25347f"/>
            </a:solidFill>
            <a:ln w="9525">
              <a:solidFill>
                <a:srgbClr val="ffffff"/>
              </a:solidFill>
              <a:round/>
            </a:ln>
          </p:spPr>
          <p:style>
            <a:lnRef idx="0"/>
            <a:fillRef idx="0"/>
            <a:effectRef idx="0"/>
            <a:fontRef idx="minor"/>
          </p:style>
        </p:sp>
        <p:sp>
          <p:nvSpPr>
            <p:cNvPr id="1633" name="Google Shape;800;p71"/>
            <p:cNvSpPr/>
            <p:nvPr/>
          </p:nvSpPr>
          <p:spPr>
            <a:xfrm>
              <a:off x="5769000" y="3498840"/>
              <a:ext cx="790920" cy="753840"/>
            </a:xfrm>
            <a:prstGeom prst="roundRect">
              <a:avLst>
                <a:gd name="adj" fmla="val 16667"/>
              </a:avLst>
            </a:prstGeom>
            <a:solidFill>
              <a:srgbClr val="a34bd0"/>
            </a:solidFill>
            <a:ln w="9525">
              <a:solidFill>
                <a:srgbClr val="ffffff"/>
              </a:solidFill>
              <a:round/>
            </a:ln>
          </p:spPr>
          <p:style>
            <a:lnRef idx="0"/>
            <a:fillRef idx="0"/>
            <a:effectRef idx="0"/>
            <a:fontRef idx="minor"/>
          </p:style>
        </p:sp>
        <p:sp>
          <p:nvSpPr>
            <p:cNvPr id="1634" name="Google Shape;801;p71"/>
            <p:cNvSpPr/>
            <p:nvPr/>
          </p:nvSpPr>
          <p:spPr>
            <a:xfrm>
              <a:off x="2583720" y="3498840"/>
              <a:ext cx="790920" cy="753840"/>
            </a:xfrm>
            <a:prstGeom prst="roundRect">
              <a:avLst>
                <a:gd name="adj" fmla="val 16667"/>
              </a:avLst>
            </a:prstGeom>
            <a:solidFill>
              <a:srgbClr val="20c8c8"/>
            </a:solidFill>
            <a:ln w="9525">
              <a:solidFill>
                <a:srgbClr val="ffffff"/>
              </a:solidFill>
              <a:round/>
            </a:ln>
          </p:spPr>
          <p:style>
            <a:lnRef idx="0"/>
            <a:fillRef idx="0"/>
            <a:effectRef idx="0"/>
            <a:fontRef idx="minor"/>
          </p:style>
        </p:sp>
        <p:sp>
          <p:nvSpPr>
            <p:cNvPr id="1635" name="Google Shape;802;p71"/>
            <p:cNvSpPr/>
            <p:nvPr/>
          </p:nvSpPr>
          <p:spPr>
            <a:xfrm>
              <a:off x="3645360" y="365580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#03bfef</a:t>
              </a:r>
              <a:endParaRPr b="0" lang="es-ES" sz="1000" spc="-1" strike="noStrike">
                <a:latin typeface="Arial"/>
              </a:endParaRPr>
            </a:p>
          </p:txBody>
        </p:sp>
        <p:sp>
          <p:nvSpPr>
            <p:cNvPr id="1636" name="Google Shape;803;p71"/>
            <p:cNvSpPr/>
            <p:nvPr/>
          </p:nvSpPr>
          <p:spPr>
            <a:xfrm>
              <a:off x="4707360" y="365580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#25347f</a:t>
              </a:r>
              <a:endParaRPr b="0" lang="es-ES" sz="1000" spc="-1" strike="noStrike">
                <a:latin typeface="Arial"/>
              </a:endParaRPr>
            </a:p>
          </p:txBody>
        </p:sp>
        <p:sp>
          <p:nvSpPr>
            <p:cNvPr id="1637" name="Google Shape;804;p71"/>
            <p:cNvSpPr/>
            <p:nvPr/>
          </p:nvSpPr>
          <p:spPr>
            <a:xfrm>
              <a:off x="5769000" y="365580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#a34bd0</a:t>
              </a:r>
              <a:endParaRPr b="0" lang="es-ES" sz="1000" spc="-1" strike="noStrike">
                <a:latin typeface="Arial"/>
              </a:endParaRPr>
            </a:p>
          </p:txBody>
        </p:sp>
        <p:sp>
          <p:nvSpPr>
            <p:cNvPr id="1638" name="Google Shape;805;p71"/>
            <p:cNvSpPr/>
            <p:nvPr/>
          </p:nvSpPr>
          <p:spPr>
            <a:xfrm>
              <a:off x="2583720" y="365580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#20c8c8</a:t>
              </a:r>
              <a:endParaRPr b="0" lang="es-ES" sz="1000" spc="-1" strike="noStrike">
                <a:latin typeface="Arial"/>
              </a:endParaRPr>
            </a:p>
          </p:txBody>
        </p:sp>
        <p:sp>
          <p:nvSpPr>
            <p:cNvPr id="1639" name="Google Shape;806;p71"/>
            <p:cNvSpPr/>
            <p:nvPr/>
          </p:nvSpPr>
          <p:spPr>
            <a:xfrm>
              <a:off x="6831000" y="3498840"/>
              <a:ext cx="790920" cy="753840"/>
            </a:xfrm>
            <a:prstGeom prst="roundRect">
              <a:avLst>
                <a:gd name="adj" fmla="val 16667"/>
              </a:avLst>
            </a:prstGeom>
            <a:solidFill>
              <a:srgbClr val="d827ad"/>
            </a:solidFill>
            <a:ln w="9525">
              <a:solidFill>
                <a:srgbClr val="ffffff"/>
              </a:solidFill>
              <a:round/>
            </a:ln>
          </p:spPr>
          <p:style>
            <a:lnRef idx="0"/>
            <a:fillRef idx="0"/>
            <a:effectRef idx="0"/>
            <a:fontRef idx="minor"/>
          </p:style>
        </p:sp>
        <p:sp>
          <p:nvSpPr>
            <p:cNvPr id="1640" name="Google Shape;807;p71"/>
            <p:cNvSpPr/>
            <p:nvPr/>
          </p:nvSpPr>
          <p:spPr>
            <a:xfrm>
              <a:off x="6831000" y="365580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#d827ad</a:t>
              </a:r>
              <a:endParaRPr b="0" lang="es-ES" sz="1000" spc="-1" strike="noStrike">
                <a:latin typeface="Arial"/>
              </a:endParaRPr>
            </a:p>
          </p:txBody>
        </p:sp>
        <p:sp>
          <p:nvSpPr>
            <p:cNvPr id="1641" name="Google Shape;808;p71"/>
            <p:cNvSpPr/>
            <p:nvPr/>
          </p:nvSpPr>
          <p:spPr>
            <a:xfrm>
              <a:off x="1521720" y="3498840"/>
              <a:ext cx="790920" cy="753840"/>
            </a:xfrm>
            <a:prstGeom prst="roundRect">
              <a:avLst>
                <a:gd name="adj" fmla="val 16667"/>
              </a:avLst>
            </a:prstGeom>
            <a:solidFill>
              <a:schemeClr val="lt1"/>
            </a:solidFill>
            <a:ln w="9525">
              <a:solidFill>
                <a:srgbClr val="ffffff"/>
              </a:solidFill>
              <a:round/>
            </a:ln>
          </p:spPr>
          <p:style>
            <a:lnRef idx="0"/>
            <a:fillRef idx="0"/>
            <a:effectRef idx="0"/>
            <a:fontRef idx="minor"/>
          </p:style>
        </p:sp>
        <p:sp>
          <p:nvSpPr>
            <p:cNvPr id="1642" name="Google Shape;809;p71"/>
            <p:cNvSpPr/>
            <p:nvPr/>
          </p:nvSpPr>
          <p:spPr>
            <a:xfrm>
              <a:off x="1521720" y="365580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000000"/>
                  </a:solidFill>
                  <a:latin typeface="Arial"/>
                  <a:ea typeface="Arial"/>
                </a:rPr>
                <a:t>#ffffff</a:t>
              </a:r>
              <a:endParaRPr b="0" lang="es-ES" sz="1000" spc="-1" strike="noStrike">
                <a:latin typeface="Arial"/>
              </a:endParaRPr>
            </a:p>
          </p:txBody>
        </p:sp>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pic>
        <p:nvPicPr>
          <p:cNvPr id="1643" name="Google Shape;814;p72" descr=""/>
          <p:cNvPicPr/>
          <p:nvPr/>
        </p:nvPicPr>
        <p:blipFill>
          <a:blip r:embed="rId1"/>
          <a:srcRect l="0" t="16539" r="0" b="16544"/>
          <a:stretch/>
        </p:blipFill>
        <p:spPr>
          <a:xfrm>
            <a:off x="456480" y="2619360"/>
            <a:ext cx="2086920" cy="1396440"/>
          </a:xfrm>
          <a:prstGeom prst="rect">
            <a:avLst/>
          </a:prstGeom>
          <a:ln w="0">
            <a:noFill/>
          </a:ln>
        </p:spPr>
      </p:pic>
      <p:sp>
        <p:nvSpPr>
          <p:cNvPr id="1644" name="PlaceHolder 1"/>
          <p:cNvSpPr>
            <a:spLocks noGrp="1"/>
          </p:cNvSpPr>
          <p:nvPr>
            <p:ph type="title"/>
          </p:nvPr>
        </p:nvSpPr>
        <p:spPr>
          <a:xfrm>
            <a:off x="1068120" y="666360"/>
            <a:ext cx="70470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Stories by Freepik</a:t>
            </a:r>
            <a:endParaRPr b="0" lang="es-ES" sz="2400" spc="-1" strike="noStrike">
              <a:solidFill>
                <a:srgbClr val="000000"/>
              </a:solidFill>
              <a:latin typeface="Arial"/>
            </a:endParaRPr>
          </a:p>
        </p:txBody>
      </p:sp>
      <p:sp>
        <p:nvSpPr>
          <p:cNvPr id="1645" name="PlaceHolder 2"/>
          <p:cNvSpPr>
            <a:spLocks noGrp="1"/>
          </p:cNvSpPr>
          <p:nvPr>
            <p:ph/>
          </p:nvPr>
        </p:nvSpPr>
        <p:spPr>
          <a:xfrm>
            <a:off x="1252440" y="1170000"/>
            <a:ext cx="6630480" cy="317880"/>
          </a:xfrm>
          <a:prstGeom prst="rect">
            <a:avLst/>
          </a:prstGeom>
          <a:noFill/>
          <a:ln w="0">
            <a:noFill/>
          </a:ln>
        </p:spPr>
        <p:txBody>
          <a:bodyPr tIns="91440" bIns="91440" anchor="t">
            <a:noAutofit/>
          </a:bodyPr>
          <a:p>
            <a:pPr algn="ctr">
              <a:lnSpc>
                <a:spcPct val="115000"/>
              </a:lnSpc>
              <a:buNone/>
              <a:tabLst>
                <a:tab algn="l" pos="0"/>
              </a:tabLst>
            </a:pPr>
            <a:r>
              <a:rPr b="0" lang="en" sz="1100" spc="-1" strike="noStrike">
                <a:solidFill>
                  <a:srgbClr val="ffffff"/>
                </a:solidFill>
                <a:latin typeface="Arial"/>
                <a:ea typeface="Arial"/>
              </a:rPr>
              <a:t>Create your Story with our illustrated concepts. Choose the style you like the most, edit its colors, pick the background and layers you want to show and bring them to life with the animator panel! It will boost your presentation. Check out</a:t>
            </a:r>
            <a:r>
              <a:rPr b="0" lang="en" sz="1100" spc="-1" strike="noStrike">
                <a:solidFill>
                  <a:srgbClr val="869fb2"/>
                </a:solidFill>
                <a:latin typeface="Arial"/>
                <a:ea typeface="Arial"/>
              </a:rPr>
              <a:t> </a:t>
            </a:r>
            <a:r>
              <a:rPr b="0" lang="en" sz="1100" spc="-1" strike="noStrike" u="sng">
                <a:solidFill>
                  <a:srgbClr val="869fb2"/>
                </a:solidFill>
                <a:uFillTx/>
                <a:latin typeface="Arial"/>
                <a:ea typeface="Arial"/>
                <a:hlinkClick r:id="rId2"/>
              </a:rPr>
              <a:t>How it Works.</a:t>
            </a:r>
            <a:endParaRPr b="0" lang="es-ES" sz="1100" spc="-1" strike="noStrike">
              <a:solidFill>
                <a:srgbClr val="000000"/>
              </a:solidFill>
              <a:latin typeface="Arial"/>
            </a:endParaRPr>
          </a:p>
        </p:txBody>
      </p:sp>
      <p:sp>
        <p:nvSpPr>
          <p:cNvPr id="1646" name="PlaceHolder 3"/>
          <p:cNvSpPr>
            <a:spLocks noGrp="1"/>
          </p:cNvSpPr>
          <p:nvPr>
            <p:ph/>
          </p:nvPr>
        </p:nvSpPr>
        <p:spPr>
          <a:xfrm>
            <a:off x="864000" y="4142160"/>
            <a:ext cx="1271880" cy="317880"/>
          </a:xfrm>
          <a:prstGeom prst="rect">
            <a:avLst/>
          </a:prstGeom>
          <a:noFill/>
          <a:ln w="0">
            <a:noFill/>
          </a:ln>
        </p:spPr>
        <p:txBody>
          <a:bodyPr tIns="91440" bIns="91440" anchor="ctr">
            <a:noAutofit/>
          </a:bodyPr>
          <a:p>
            <a:pPr algn="ctr">
              <a:lnSpc>
                <a:spcPct val="115000"/>
              </a:lnSpc>
              <a:buNone/>
              <a:tabLst>
                <a:tab algn="l" pos="0"/>
              </a:tabLst>
            </a:pPr>
            <a:r>
              <a:rPr b="0" lang="en" sz="1400" spc="-1" strike="noStrike" u="sng">
                <a:solidFill>
                  <a:srgbClr val="869fb2"/>
                </a:solidFill>
                <a:uFillTx/>
                <a:latin typeface="Arial"/>
                <a:ea typeface="Arial"/>
                <a:hlinkClick r:id="rId3"/>
              </a:rPr>
              <a:t>Pana</a:t>
            </a:r>
            <a:endParaRPr b="0" lang="es-ES" sz="1400" spc="-1" strike="noStrike">
              <a:solidFill>
                <a:srgbClr val="000000"/>
              </a:solidFill>
              <a:latin typeface="Arial"/>
            </a:endParaRPr>
          </a:p>
        </p:txBody>
      </p:sp>
      <p:sp>
        <p:nvSpPr>
          <p:cNvPr id="1647" name="PlaceHolder 4"/>
          <p:cNvSpPr>
            <a:spLocks noGrp="1"/>
          </p:cNvSpPr>
          <p:nvPr>
            <p:ph/>
          </p:nvPr>
        </p:nvSpPr>
        <p:spPr>
          <a:xfrm>
            <a:off x="2957040" y="4142160"/>
            <a:ext cx="1271880" cy="317880"/>
          </a:xfrm>
          <a:prstGeom prst="rect">
            <a:avLst/>
          </a:prstGeom>
          <a:noFill/>
          <a:ln w="0">
            <a:noFill/>
          </a:ln>
        </p:spPr>
        <p:txBody>
          <a:bodyPr tIns="91440" bIns="91440" anchor="ctr">
            <a:noAutofit/>
          </a:bodyPr>
          <a:p>
            <a:pPr algn="ctr">
              <a:lnSpc>
                <a:spcPct val="115000"/>
              </a:lnSpc>
              <a:buNone/>
              <a:tabLst>
                <a:tab algn="l" pos="0"/>
              </a:tabLst>
            </a:pPr>
            <a:r>
              <a:rPr b="0" lang="en" sz="1400" spc="-1" strike="noStrike" u="sng">
                <a:solidFill>
                  <a:srgbClr val="869fb2"/>
                </a:solidFill>
                <a:uFillTx/>
                <a:latin typeface="Arial"/>
                <a:ea typeface="Arial"/>
                <a:hlinkClick r:id="rId4"/>
              </a:rPr>
              <a:t>Amico</a:t>
            </a:r>
            <a:endParaRPr b="0" lang="es-ES" sz="1400" spc="-1" strike="noStrike">
              <a:solidFill>
                <a:srgbClr val="000000"/>
              </a:solidFill>
              <a:latin typeface="Arial"/>
            </a:endParaRPr>
          </a:p>
        </p:txBody>
      </p:sp>
      <p:sp>
        <p:nvSpPr>
          <p:cNvPr id="1648" name="PlaceHolder 5"/>
          <p:cNvSpPr>
            <a:spLocks noGrp="1"/>
          </p:cNvSpPr>
          <p:nvPr>
            <p:ph/>
          </p:nvPr>
        </p:nvSpPr>
        <p:spPr>
          <a:xfrm>
            <a:off x="5000760" y="4142160"/>
            <a:ext cx="1271880" cy="317880"/>
          </a:xfrm>
          <a:prstGeom prst="rect">
            <a:avLst/>
          </a:prstGeom>
          <a:noFill/>
          <a:ln w="0">
            <a:noFill/>
          </a:ln>
        </p:spPr>
        <p:txBody>
          <a:bodyPr tIns="91440" bIns="91440" anchor="ctr">
            <a:noAutofit/>
          </a:bodyPr>
          <a:p>
            <a:pPr algn="ctr">
              <a:lnSpc>
                <a:spcPct val="115000"/>
              </a:lnSpc>
              <a:buNone/>
              <a:tabLst>
                <a:tab algn="l" pos="0"/>
              </a:tabLst>
            </a:pPr>
            <a:r>
              <a:rPr b="0" lang="en" sz="1400" spc="-1" strike="noStrike" u="sng">
                <a:solidFill>
                  <a:srgbClr val="869fb2"/>
                </a:solidFill>
                <a:uFillTx/>
                <a:latin typeface="Arial"/>
                <a:ea typeface="Arial"/>
                <a:hlinkClick r:id="rId5"/>
              </a:rPr>
              <a:t>Bro</a:t>
            </a:r>
            <a:endParaRPr b="0" lang="es-ES" sz="1400" spc="-1" strike="noStrike">
              <a:solidFill>
                <a:srgbClr val="000000"/>
              </a:solidFill>
              <a:latin typeface="Arial"/>
            </a:endParaRPr>
          </a:p>
        </p:txBody>
      </p:sp>
      <p:sp>
        <p:nvSpPr>
          <p:cNvPr id="1649" name="PlaceHolder 6"/>
          <p:cNvSpPr>
            <a:spLocks noGrp="1"/>
          </p:cNvSpPr>
          <p:nvPr>
            <p:ph/>
          </p:nvPr>
        </p:nvSpPr>
        <p:spPr>
          <a:xfrm>
            <a:off x="7044480" y="4142160"/>
            <a:ext cx="1271880" cy="317880"/>
          </a:xfrm>
          <a:prstGeom prst="rect">
            <a:avLst/>
          </a:prstGeom>
          <a:noFill/>
          <a:ln w="0">
            <a:noFill/>
          </a:ln>
        </p:spPr>
        <p:txBody>
          <a:bodyPr tIns="91440" bIns="91440" anchor="ctr">
            <a:noAutofit/>
          </a:bodyPr>
          <a:p>
            <a:pPr algn="ctr">
              <a:lnSpc>
                <a:spcPct val="115000"/>
              </a:lnSpc>
              <a:buNone/>
              <a:tabLst>
                <a:tab algn="l" pos="0"/>
              </a:tabLst>
            </a:pPr>
            <a:r>
              <a:rPr b="0" lang="en" sz="1400" spc="-1" strike="noStrike" u="sng">
                <a:solidFill>
                  <a:srgbClr val="869fb2"/>
                </a:solidFill>
                <a:uFillTx/>
                <a:latin typeface="Arial"/>
                <a:ea typeface="Arial"/>
                <a:hlinkClick r:id="rId6"/>
              </a:rPr>
              <a:t>Rafiki</a:t>
            </a:r>
            <a:endParaRPr b="0" lang="es-ES" sz="1400" spc="-1" strike="noStrike">
              <a:solidFill>
                <a:srgbClr val="000000"/>
              </a:solidFill>
              <a:latin typeface="Arial"/>
            </a:endParaRPr>
          </a:p>
        </p:txBody>
      </p:sp>
      <p:pic>
        <p:nvPicPr>
          <p:cNvPr id="1650" name="Google Shape;821;p72" descr=""/>
          <p:cNvPicPr/>
          <p:nvPr/>
        </p:nvPicPr>
        <p:blipFill>
          <a:blip r:embed="rId7"/>
          <a:stretch/>
        </p:blipFill>
        <p:spPr>
          <a:xfrm>
            <a:off x="2722680" y="2258280"/>
            <a:ext cx="1741320" cy="1741320"/>
          </a:xfrm>
          <a:prstGeom prst="rect">
            <a:avLst/>
          </a:prstGeom>
          <a:ln w="0">
            <a:noFill/>
          </a:ln>
        </p:spPr>
      </p:pic>
      <p:pic>
        <p:nvPicPr>
          <p:cNvPr id="1651" name="Google Shape;822;p72" descr=""/>
          <p:cNvPicPr/>
          <p:nvPr/>
        </p:nvPicPr>
        <p:blipFill>
          <a:blip r:embed="rId8"/>
          <a:srcRect l="4195" t="11225" r="4210" b="8852"/>
          <a:stretch/>
        </p:blipFill>
        <p:spPr>
          <a:xfrm>
            <a:off x="4696200" y="2416680"/>
            <a:ext cx="1881000" cy="1641240"/>
          </a:xfrm>
          <a:prstGeom prst="rect">
            <a:avLst/>
          </a:prstGeom>
          <a:ln w="0">
            <a:noFill/>
          </a:ln>
        </p:spPr>
      </p:pic>
      <p:pic>
        <p:nvPicPr>
          <p:cNvPr id="1652" name="Google Shape;823;p72" descr=""/>
          <p:cNvPicPr/>
          <p:nvPr/>
        </p:nvPicPr>
        <p:blipFill>
          <a:blip r:embed="rId9"/>
          <a:srcRect l="0" t="6566" r="0" b="11943"/>
          <a:stretch/>
        </p:blipFill>
        <p:spPr>
          <a:xfrm>
            <a:off x="6739560" y="2480040"/>
            <a:ext cx="1881000" cy="153288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653" name="Google Shape;828;p73"/>
          <p:cNvSpPr/>
          <p:nvPr/>
        </p:nvSpPr>
        <p:spPr>
          <a:xfrm>
            <a:off x="1068120" y="1533960"/>
            <a:ext cx="7047000" cy="482040"/>
          </a:xfrm>
          <a:prstGeom prst="rect">
            <a:avLst/>
          </a:prstGeom>
          <a:noFill/>
          <a:ln w="0">
            <a:noFill/>
          </a:ln>
        </p:spPr>
        <p:style>
          <a:lnRef idx="0"/>
          <a:fillRef idx="0"/>
          <a:effectRef idx="0"/>
          <a:fontRef idx="minor"/>
        </p:style>
        <p:txBody>
          <a:bodyPr tIns="91440" bIns="91440" anchor="ctr">
            <a:noAutofit/>
          </a:bodyPr>
          <a:p>
            <a:pPr algn="ctr">
              <a:lnSpc>
                <a:spcPct val="115000"/>
              </a:lnSpc>
              <a:buNone/>
              <a:tabLst>
                <a:tab algn="l" pos="0"/>
              </a:tabLst>
            </a:pPr>
            <a:r>
              <a:rPr b="0" lang="en" sz="1100" spc="-1" strike="noStrike">
                <a:solidFill>
                  <a:srgbClr val="ffffff"/>
                </a:solidFill>
                <a:latin typeface="Arial"/>
                <a:ea typeface="Arial"/>
              </a:rPr>
              <a:t>You can easily</a:t>
            </a:r>
            <a:r>
              <a:rPr b="0" lang="en" sz="1100" spc="-1" strike="noStrike">
                <a:solidFill>
                  <a:srgbClr val="435d74"/>
                </a:solidFill>
                <a:latin typeface="Arial"/>
                <a:ea typeface="Arial"/>
              </a:rPr>
              <a:t> </a:t>
            </a:r>
            <a:r>
              <a:rPr b="0" lang="en" sz="1100" spc="-1" strike="noStrike">
                <a:solidFill>
                  <a:srgbClr val="869fb2"/>
                </a:solidFill>
                <a:latin typeface="Arial"/>
                <a:ea typeface="Arial"/>
              </a:rPr>
              <a:t>resize</a:t>
            </a:r>
            <a:r>
              <a:rPr b="0" lang="en" sz="1100" spc="-1" strike="noStrike">
                <a:solidFill>
                  <a:srgbClr val="435d74"/>
                </a:solidFill>
                <a:latin typeface="Arial"/>
                <a:ea typeface="Arial"/>
              </a:rPr>
              <a:t> </a:t>
            </a:r>
            <a:r>
              <a:rPr b="0" lang="en" sz="1100" spc="-1" strike="noStrike">
                <a:solidFill>
                  <a:srgbClr val="ffffff"/>
                </a:solidFill>
                <a:latin typeface="Arial"/>
                <a:ea typeface="Arial"/>
              </a:rPr>
              <a:t>these resources without losing quality. To</a:t>
            </a:r>
            <a:r>
              <a:rPr b="0" lang="en" sz="1100" spc="-1" strike="noStrike">
                <a:solidFill>
                  <a:srgbClr val="435d74"/>
                </a:solidFill>
                <a:latin typeface="Arial"/>
                <a:ea typeface="Arial"/>
              </a:rPr>
              <a:t> </a:t>
            </a:r>
            <a:r>
              <a:rPr b="0" lang="en" sz="1100" spc="-1" strike="noStrike">
                <a:solidFill>
                  <a:srgbClr val="869fb2"/>
                </a:solidFill>
                <a:latin typeface="Arial"/>
                <a:ea typeface="Arial"/>
              </a:rPr>
              <a:t>change the color</a:t>
            </a:r>
            <a:r>
              <a:rPr b="0" lang="en" sz="1100" spc="-1" strike="noStrike">
                <a:solidFill>
                  <a:srgbClr val="ffffff"/>
                </a:solidFill>
                <a:latin typeface="Arial"/>
                <a:ea typeface="Arial"/>
              </a:rPr>
              <a:t>, just ungroup the resource and click on the object you want to change. Then, click on the paint bucket and select the color you want. Group the resource again when you’re done. You can also look for more </a:t>
            </a:r>
            <a:r>
              <a:rPr b="0" lang="en" sz="1100" spc="-1" strike="noStrike" u="sng">
                <a:solidFill>
                  <a:srgbClr val="869fb2"/>
                </a:solidFill>
                <a:uFillTx/>
                <a:latin typeface="Arial"/>
                <a:ea typeface="Arial"/>
                <a:hlinkClick r:id="rId1"/>
              </a:rPr>
              <a:t>infographics</a:t>
            </a:r>
            <a:r>
              <a:rPr b="0" lang="en" sz="1100" spc="-1" strike="noStrike">
                <a:solidFill>
                  <a:srgbClr val="ffffff"/>
                </a:solidFill>
                <a:latin typeface="Arial"/>
                <a:ea typeface="Arial"/>
              </a:rPr>
              <a:t> on Slidesgo.</a:t>
            </a:r>
            <a:endParaRPr b="0" lang="es-ES" sz="1100" spc="-1" strike="noStrike">
              <a:latin typeface="Arial"/>
            </a:endParaRPr>
          </a:p>
        </p:txBody>
      </p:sp>
      <p:grpSp>
        <p:nvGrpSpPr>
          <p:cNvPr id="1654" name="Google Shape;829;p73"/>
          <p:cNvGrpSpPr/>
          <p:nvPr/>
        </p:nvGrpSpPr>
        <p:grpSpPr>
          <a:xfrm>
            <a:off x="5155920" y="3085560"/>
            <a:ext cx="474120" cy="551160"/>
            <a:chOff x="5155920" y="3085560"/>
            <a:chExt cx="474120" cy="551160"/>
          </a:xfrm>
        </p:grpSpPr>
        <p:sp>
          <p:nvSpPr>
            <p:cNvPr id="1655" name="Google Shape;830;p73"/>
            <p:cNvSpPr/>
            <p:nvPr/>
          </p:nvSpPr>
          <p:spPr>
            <a:xfrm>
              <a:off x="5155920" y="3085560"/>
              <a:ext cx="288360" cy="262440"/>
            </a:xfrm>
            <a:custGeom>
              <a:avLst/>
              <a:gdLst/>
              <a:ahLst/>
              <a:rect l="l" t="t" r="r" b="b"/>
              <a:pathLst>
                <a:path w="1458" h="132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a:solidFill>
                <a:srgbClr val="a5b7c6"/>
              </a:solidFill>
              <a:round/>
            </a:ln>
          </p:spPr>
          <p:style>
            <a:lnRef idx="0"/>
            <a:fillRef idx="0"/>
            <a:effectRef idx="0"/>
            <a:fontRef idx="minor"/>
          </p:style>
        </p:sp>
        <p:sp>
          <p:nvSpPr>
            <p:cNvPr id="1656" name="Google Shape;831;p73"/>
            <p:cNvSpPr/>
            <p:nvPr/>
          </p:nvSpPr>
          <p:spPr>
            <a:xfrm>
              <a:off x="5341680" y="3372840"/>
              <a:ext cx="288360" cy="263880"/>
            </a:xfrm>
            <a:custGeom>
              <a:avLst/>
              <a:gdLst/>
              <a:ahLst/>
              <a:rect l="l" t="t" r="r" b="b"/>
              <a:pathLst>
                <a:path w="1458" h="1335">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a:solidFill>
                <a:srgbClr val="869fb2"/>
              </a:solidFill>
              <a:round/>
            </a:ln>
          </p:spPr>
          <p:style>
            <a:lnRef idx="0"/>
            <a:fillRef idx="0"/>
            <a:effectRef idx="0"/>
            <a:fontRef idx="minor"/>
          </p:style>
        </p:sp>
      </p:grpSp>
      <p:grpSp>
        <p:nvGrpSpPr>
          <p:cNvPr id="1657" name="Google Shape;832;p73"/>
          <p:cNvGrpSpPr/>
          <p:nvPr/>
        </p:nvGrpSpPr>
        <p:grpSpPr>
          <a:xfrm>
            <a:off x="5769720" y="2314440"/>
            <a:ext cx="555480" cy="556560"/>
            <a:chOff x="5769720" y="2314440"/>
            <a:chExt cx="555480" cy="556560"/>
          </a:xfrm>
        </p:grpSpPr>
        <p:sp>
          <p:nvSpPr>
            <p:cNvPr id="1658" name="Google Shape;833;p73"/>
            <p:cNvSpPr/>
            <p:nvPr/>
          </p:nvSpPr>
          <p:spPr>
            <a:xfrm>
              <a:off x="6106680" y="2358360"/>
              <a:ext cx="218520" cy="273960"/>
            </a:xfrm>
            <a:custGeom>
              <a:avLst/>
              <a:gdLst/>
              <a:ahLst/>
              <a:rect l="l" t="t" r="r" b="b"/>
              <a:pathLst>
                <a:path w="1105" h="1386">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a:solidFill>
                <a:srgbClr val="5f7d95"/>
              </a:solidFill>
              <a:round/>
            </a:ln>
          </p:spPr>
          <p:style>
            <a:lnRef idx="0"/>
            <a:fillRef idx="0"/>
            <a:effectRef idx="0"/>
            <a:fontRef idx="minor"/>
          </p:style>
        </p:sp>
        <p:sp>
          <p:nvSpPr>
            <p:cNvPr id="1659" name="Google Shape;834;p73"/>
            <p:cNvSpPr/>
            <p:nvPr/>
          </p:nvSpPr>
          <p:spPr>
            <a:xfrm>
              <a:off x="5769720" y="2552760"/>
              <a:ext cx="218520" cy="273960"/>
            </a:xfrm>
            <a:custGeom>
              <a:avLst/>
              <a:gdLst/>
              <a:ahLst/>
              <a:rect l="l" t="t" r="r" b="b"/>
              <a:pathLst>
                <a:path w="1105" h="1386">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a:solidFill>
                <a:srgbClr val="a5b7c6"/>
              </a:solidFill>
              <a:round/>
            </a:ln>
          </p:spPr>
          <p:style>
            <a:lnRef idx="0"/>
            <a:fillRef idx="0"/>
            <a:effectRef idx="0"/>
            <a:fontRef idx="minor"/>
          </p:style>
        </p:sp>
        <p:sp>
          <p:nvSpPr>
            <p:cNvPr id="1660" name="Google Shape;835;p73"/>
            <p:cNvSpPr/>
            <p:nvPr/>
          </p:nvSpPr>
          <p:spPr>
            <a:xfrm>
              <a:off x="6006960" y="2653920"/>
              <a:ext cx="273960" cy="217080"/>
            </a:xfrm>
            <a:custGeom>
              <a:avLst/>
              <a:gdLst/>
              <a:ahLst/>
              <a:rect l="l" t="t" r="r" b="b"/>
              <a:pathLst>
                <a:path w="1385" h="1098">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a:solidFill>
                <a:srgbClr val="374957"/>
              </a:solidFill>
              <a:round/>
            </a:ln>
          </p:spPr>
          <p:style>
            <a:lnRef idx="0"/>
            <a:fillRef idx="0"/>
            <a:effectRef idx="0"/>
            <a:fontRef idx="minor"/>
          </p:style>
        </p:sp>
        <p:sp>
          <p:nvSpPr>
            <p:cNvPr id="1661" name="Google Shape;836;p73"/>
            <p:cNvSpPr/>
            <p:nvPr/>
          </p:nvSpPr>
          <p:spPr>
            <a:xfrm>
              <a:off x="5812560" y="2314440"/>
              <a:ext cx="273960" cy="221040"/>
            </a:xfrm>
            <a:custGeom>
              <a:avLst/>
              <a:gdLst/>
              <a:ahLst/>
              <a:rect l="l" t="t" r="r" b="b"/>
              <a:pathLst>
                <a:path w="1385" h="1119">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a:solidFill>
                <a:srgbClr val="869fb2"/>
              </a:solidFill>
              <a:round/>
            </a:ln>
          </p:spPr>
          <p:style>
            <a:lnRef idx="0"/>
            <a:fillRef idx="0"/>
            <a:effectRef idx="0"/>
            <a:fontRef idx="minor"/>
          </p:style>
        </p:sp>
      </p:grpSp>
      <p:grpSp>
        <p:nvGrpSpPr>
          <p:cNvPr id="1662" name="Google Shape;837;p73"/>
          <p:cNvGrpSpPr/>
          <p:nvPr/>
        </p:nvGrpSpPr>
        <p:grpSpPr>
          <a:xfrm>
            <a:off x="6396120" y="2318760"/>
            <a:ext cx="582120" cy="533520"/>
            <a:chOff x="6396120" y="2318760"/>
            <a:chExt cx="582120" cy="533520"/>
          </a:xfrm>
        </p:grpSpPr>
        <p:sp>
          <p:nvSpPr>
            <p:cNvPr id="1663" name="Google Shape;838;p73"/>
            <p:cNvSpPr/>
            <p:nvPr/>
          </p:nvSpPr>
          <p:spPr>
            <a:xfrm>
              <a:off x="6396120" y="2318760"/>
              <a:ext cx="582120" cy="533520"/>
            </a:xfrm>
            <a:custGeom>
              <a:avLst/>
              <a:gdLst/>
              <a:ahLst/>
              <a:rect l="l" t="t" r="r" b="b"/>
              <a:pathLst>
                <a:path w="2943" h="2697">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a:solidFill>
                <a:srgbClr val="a5b7c6"/>
              </a:solidFill>
              <a:round/>
            </a:ln>
          </p:spPr>
          <p:style>
            <a:lnRef idx="0"/>
            <a:fillRef idx="0"/>
            <a:effectRef idx="0"/>
            <a:fontRef idx="minor"/>
          </p:style>
        </p:sp>
        <p:sp>
          <p:nvSpPr>
            <p:cNvPr id="1664" name="Google Shape;839;p73"/>
            <p:cNvSpPr/>
            <p:nvPr/>
          </p:nvSpPr>
          <p:spPr>
            <a:xfrm>
              <a:off x="6610320" y="2490120"/>
              <a:ext cx="235440" cy="256680"/>
            </a:xfrm>
            <a:custGeom>
              <a:avLst/>
              <a:gdLst/>
              <a:ahLst/>
              <a:rect l="l" t="t" r="r" b="b"/>
              <a:pathLst>
                <a:path w="1191" h="1299">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a:solidFill>
                <a:srgbClr val="869fb2"/>
              </a:solidFill>
              <a:round/>
            </a:ln>
          </p:spPr>
          <p:style>
            <a:lnRef idx="0"/>
            <a:fillRef idx="0"/>
            <a:effectRef idx="0"/>
            <a:fontRef idx="minor"/>
          </p:style>
        </p:sp>
      </p:grpSp>
      <p:grpSp>
        <p:nvGrpSpPr>
          <p:cNvPr id="1665" name="Google Shape;840;p73"/>
          <p:cNvGrpSpPr/>
          <p:nvPr/>
        </p:nvGrpSpPr>
        <p:grpSpPr>
          <a:xfrm>
            <a:off x="5755680" y="3078720"/>
            <a:ext cx="583560" cy="564840"/>
            <a:chOff x="5755680" y="3078720"/>
            <a:chExt cx="583560" cy="564840"/>
          </a:xfrm>
        </p:grpSpPr>
        <p:sp>
          <p:nvSpPr>
            <p:cNvPr id="1666" name="Google Shape;841;p73"/>
            <p:cNvSpPr/>
            <p:nvPr/>
          </p:nvSpPr>
          <p:spPr>
            <a:xfrm>
              <a:off x="5755680" y="3078720"/>
              <a:ext cx="340920" cy="412560"/>
            </a:xfrm>
            <a:custGeom>
              <a:avLst/>
              <a:gdLst/>
              <a:ahLst/>
              <a:rect l="l" t="t" r="r" b="b"/>
              <a:pathLst>
                <a:path w="1724" h="2086">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a:solidFill>
                <a:srgbClr val="a5b7c6"/>
              </a:solidFill>
              <a:round/>
            </a:ln>
          </p:spPr>
          <p:style>
            <a:lnRef idx="0"/>
            <a:fillRef idx="0"/>
            <a:effectRef idx="0"/>
            <a:fontRef idx="minor"/>
          </p:style>
        </p:sp>
        <p:sp>
          <p:nvSpPr>
            <p:cNvPr id="1667" name="Google Shape;842;p73"/>
            <p:cNvSpPr/>
            <p:nvPr/>
          </p:nvSpPr>
          <p:spPr>
            <a:xfrm>
              <a:off x="6121080" y="3112920"/>
              <a:ext cx="218160" cy="405360"/>
            </a:xfrm>
            <a:custGeom>
              <a:avLst/>
              <a:gdLst/>
              <a:ahLst/>
              <a:rect l="l" t="t" r="r" b="b"/>
              <a:pathLst>
                <a:path w="1104" h="205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a:solidFill>
                <a:srgbClr val="869fb2"/>
              </a:solidFill>
              <a:round/>
            </a:ln>
          </p:spPr>
          <p:style>
            <a:lnRef idx="0"/>
            <a:fillRef idx="0"/>
            <a:effectRef idx="0"/>
            <a:fontRef idx="minor"/>
          </p:style>
        </p:sp>
        <p:sp>
          <p:nvSpPr>
            <p:cNvPr id="1668" name="Google Shape;843;p73"/>
            <p:cNvSpPr/>
            <p:nvPr/>
          </p:nvSpPr>
          <p:spPr>
            <a:xfrm>
              <a:off x="5865480" y="3482640"/>
              <a:ext cx="389520" cy="160920"/>
            </a:xfrm>
            <a:custGeom>
              <a:avLst/>
              <a:gdLst/>
              <a:ahLst/>
              <a:rect l="l" t="t" r="r" b="b"/>
              <a:pathLst>
                <a:path w="1970" h="815">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a:solidFill>
                <a:srgbClr val="5f7d95"/>
              </a:solidFill>
              <a:round/>
            </a:ln>
          </p:spPr>
          <p:style>
            <a:lnRef idx="0"/>
            <a:fillRef idx="0"/>
            <a:effectRef idx="0"/>
            <a:fontRef idx="minor"/>
          </p:style>
        </p:sp>
      </p:grpSp>
      <p:grpSp>
        <p:nvGrpSpPr>
          <p:cNvPr id="1669" name="Google Shape;844;p73"/>
          <p:cNvGrpSpPr/>
          <p:nvPr/>
        </p:nvGrpSpPr>
        <p:grpSpPr>
          <a:xfrm>
            <a:off x="6390360" y="3108960"/>
            <a:ext cx="589680" cy="504720"/>
            <a:chOff x="6390360" y="3108960"/>
            <a:chExt cx="589680" cy="504720"/>
          </a:xfrm>
        </p:grpSpPr>
        <p:sp>
          <p:nvSpPr>
            <p:cNvPr id="1670" name="Google Shape;845;p73"/>
            <p:cNvSpPr/>
            <p:nvPr/>
          </p:nvSpPr>
          <p:spPr>
            <a:xfrm>
              <a:off x="6390360" y="3108960"/>
              <a:ext cx="589680" cy="504720"/>
            </a:xfrm>
            <a:custGeom>
              <a:avLst/>
              <a:gdLst/>
              <a:ahLst/>
              <a:rect l="l" t="t" r="r" b="b"/>
              <a:pathLst>
                <a:path w="2980" h="2551">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a:solidFill>
                <a:srgbClr val="374957"/>
              </a:solidFill>
              <a:round/>
            </a:ln>
          </p:spPr>
          <p:style>
            <a:lnRef idx="0"/>
            <a:fillRef idx="0"/>
            <a:effectRef idx="0"/>
            <a:fontRef idx="minor"/>
          </p:style>
        </p:sp>
        <p:sp>
          <p:nvSpPr>
            <p:cNvPr id="1671" name="Google Shape;846;p73"/>
            <p:cNvSpPr/>
            <p:nvPr/>
          </p:nvSpPr>
          <p:spPr>
            <a:xfrm>
              <a:off x="6500160" y="3109680"/>
              <a:ext cx="472680" cy="503640"/>
            </a:xfrm>
            <a:custGeom>
              <a:avLst/>
              <a:gdLst/>
              <a:ahLst/>
              <a:rect l="l" t="t" r="r" b="b"/>
              <a:pathLst>
                <a:path w="2389" h="2547">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a:solidFill>
                <a:srgbClr val="a5b7c6"/>
              </a:solidFill>
              <a:round/>
            </a:ln>
          </p:spPr>
          <p:style>
            <a:lnRef idx="0"/>
            <a:fillRef idx="0"/>
            <a:effectRef idx="0"/>
            <a:fontRef idx="minor"/>
          </p:style>
        </p:sp>
      </p:grpSp>
      <p:grpSp>
        <p:nvGrpSpPr>
          <p:cNvPr id="1672" name="Google Shape;847;p73"/>
          <p:cNvGrpSpPr/>
          <p:nvPr/>
        </p:nvGrpSpPr>
        <p:grpSpPr>
          <a:xfrm>
            <a:off x="5765400" y="3826080"/>
            <a:ext cx="563760" cy="566640"/>
            <a:chOff x="5765400" y="3826080"/>
            <a:chExt cx="563760" cy="566640"/>
          </a:xfrm>
        </p:grpSpPr>
        <p:sp>
          <p:nvSpPr>
            <p:cNvPr id="1673" name="Google Shape;848;p73"/>
            <p:cNvSpPr/>
            <p:nvPr/>
          </p:nvSpPr>
          <p:spPr>
            <a:xfrm>
              <a:off x="5765400" y="3826080"/>
              <a:ext cx="363960" cy="445320"/>
            </a:xfrm>
            <a:custGeom>
              <a:avLst/>
              <a:gdLst/>
              <a:ahLst/>
              <a:rect l="l" t="t" r="r" b="b"/>
              <a:pathLst>
                <a:path w="1840" h="2252">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a:solidFill>
                <a:srgbClr val="a5b7c6"/>
              </a:solidFill>
              <a:round/>
            </a:ln>
          </p:spPr>
          <p:style>
            <a:lnRef idx="0"/>
            <a:fillRef idx="0"/>
            <a:effectRef idx="0"/>
            <a:fontRef idx="minor"/>
          </p:style>
        </p:sp>
        <p:sp>
          <p:nvSpPr>
            <p:cNvPr id="1674" name="Google Shape;849;p73"/>
            <p:cNvSpPr/>
            <p:nvPr/>
          </p:nvSpPr>
          <p:spPr>
            <a:xfrm>
              <a:off x="6175080" y="3920400"/>
              <a:ext cx="154080" cy="188280"/>
            </a:xfrm>
            <a:custGeom>
              <a:avLst/>
              <a:gdLst/>
              <a:ahLst/>
              <a:rect l="l" t="t" r="r" b="b"/>
              <a:pathLst>
                <a:path w="780" h="953">
                  <a:moveTo>
                    <a:pt x="304" y="1"/>
                  </a:moveTo>
                  <a:lnTo>
                    <a:pt x="1" y="354"/>
                  </a:lnTo>
                  <a:cubicBezTo>
                    <a:pt x="181" y="506"/>
                    <a:pt x="289" y="722"/>
                    <a:pt x="311" y="953"/>
                  </a:cubicBezTo>
                  <a:lnTo>
                    <a:pt x="780" y="953"/>
                  </a:lnTo>
                  <a:cubicBezTo>
                    <a:pt x="751" y="585"/>
                    <a:pt x="585" y="239"/>
                    <a:pt x="304" y="1"/>
                  </a:cubicBezTo>
                  <a:close/>
                </a:path>
              </a:pathLst>
            </a:custGeom>
            <a:noFill/>
            <a:ln w="9525">
              <a:solidFill>
                <a:srgbClr val="a5b7c6"/>
              </a:solidFill>
              <a:round/>
            </a:ln>
          </p:spPr>
          <p:style>
            <a:lnRef idx="0"/>
            <a:fillRef idx="0"/>
            <a:effectRef idx="0"/>
            <a:fontRef idx="minor"/>
          </p:style>
        </p:sp>
        <p:sp>
          <p:nvSpPr>
            <p:cNvPr id="1675" name="Google Shape;850;p73"/>
            <p:cNvSpPr/>
            <p:nvPr/>
          </p:nvSpPr>
          <p:spPr>
            <a:xfrm>
              <a:off x="6078240" y="4142880"/>
              <a:ext cx="249480" cy="249840"/>
            </a:xfrm>
            <a:custGeom>
              <a:avLst/>
              <a:gdLst/>
              <a:ahLst/>
              <a:rect l="l" t="t" r="r" b="b"/>
              <a:pathLst>
                <a:path w="1263" h="1264">
                  <a:moveTo>
                    <a:pt x="801" y="1"/>
                  </a:moveTo>
                  <a:cubicBezTo>
                    <a:pt x="758" y="419"/>
                    <a:pt x="426" y="751"/>
                    <a:pt x="1" y="794"/>
                  </a:cubicBezTo>
                  <a:lnTo>
                    <a:pt x="1" y="1263"/>
                  </a:lnTo>
                  <a:cubicBezTo>
                    <a:pt x="679" y="1213"/>
                    <a:pt x="1219" y="679"/>
                    <a:pt x="1263" y="1"/>
                  </a:cubicBezTo>
                  <a:close/>
                </a:path>
              </a:pathLst>
            </a:custGeom>
            <a:noFill/>
            <a:ln w="9525">
              <a:solidFill>
                <a:srgbClr val="5f7d95"/>
              </a:solidFill>
              <a:round/>
            </a:ln>
          </p:spPr>
          <p:style>
            <a:lnRef idx="0"/>
            <a:fillRef idx="0"/>
            <a:effectRef idx="0"/>
            <a:fontRef idx="minor"/>
          </p:style>
        </p:sp>
        <p:sp>
          <p:nvSpPr>
            <p:cNvPr id="1676" name="Google Shape;851;p73"/>
            <p:cNvSpPr/>
            <p:nvPr/>
          </p:nvSpPr>
          <p:spPr>
            <a:xfrm>
              <a:off x="5858280" y="4241520"/>
              <a:ext cx="186840" cy="149760"/>
            </a:xfrm>
            <a:custGeom>
              <a:avLst/>
              <a:gdLst/>
              <a:ahLst/>
              <a:rect l="l" t="t" r="r" b="b"/>
              <a:pathLst>
                <a:path w="946" h="758">
                  <a:moveTo>
                    <a:pt x="376" y="1"/>
                  </a:moveTo>
                  <a:lnTo>
                    <a:pt x="1" y="282"/>
                  </a:lnTo>
                  <a:cubicBezTo>
                    <a:pt x="239" y="563"/>
                    <a:pt x="578" y="736"/>
                    <a:pt x="946" y="758"/>
                  </a:cubicBezTo>
                  <a:lnTo>
                    <a:pt x="946" y="289"/>
                  </a:lnTo>
                  <a:cubicBezTo>
                    <a:pt x="722" y="267"/>
                    <a:pt x="520" y="166"/>
                    <a:pt x="376" y="1"/>
                  </a:cubicBezTo>
                  <a:close/>
                </a:path>
              </a:pathLst>
            </a:custGeom>
            <a:noFill/>
            <a:ln w="9525">
              <a:solidFill>
                <a:srgbClr val="869fb2"/>
              </a:solidFill>
              <a:round/>
            </a:ln>
          </p:spPr>
          <p:style>
            <a:lnRef idx="0"/>
            <a:fillRef idx="0"/>
            <a:effectRef idx="0"/>
            <a:fontRef idx="minor"/>
          </p:style>
        </p:sp>
      </p:grpSp>
      <p:grpSp>
        <p:nvGrpSpPr>
          <p:cNvPr id="1677" name="Google Shape;852;p73"/>
          <p:cNvGrpSpPr/>
          <p:nvPr/>
        </p:nvGrpSpPr>
        <p:grpSpPr>
          <a:xfrm>
            <a:off x="5079240" y="3829320"/>
            <a:ext cx="627840" cy="588600"/>
            <a:chOff x="5079240" y="3829320"/>
            <a:chExt cx="627840" cy="588600"/>
          </a:xfrm>
        </p:grpSpPr>
        <p:sp>
          <p:nvSpPr>
            <p:cNvPr id="1678" name="Google Shape;853;p73"/>
            <p:cNvSpPr/>
            <p:nvPr/>
          </p:nvSpPr>
          <p:spPr>
            <a:xfrm>
              <a:off x="5139000" y="3829320"/>
              <a:ext cx="213840" cy="211320"/>
            </a:xfrm>
            <a:custGeom>
              <a:avLst/>
              <a:gdLst/>
              <a:ahLst/>
              <a:rect l="l" t="t" r="r" b="b"/>
              <a:pathLst>
                <a:path w="1082" h="1069">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a:solidFill>
                <a:srgbClr val="374957"/>
              </a:solidFill>
              <a:round/>
            </a:ln>
          </p:spPr>
          <p:style>
            <a:lnRef idx="0"/>
            <a:fillRef idx="0"/>
            <a:effectRef idx="0"/>
            <a:fontRef idx="minor"/>
          </p:style>
        </p:sp>
        <p:sp>
          <p:nvSpPr>
            <p:cNvPr id="1679" name="Google Shape;854;p73"/>
            <p:cNvSpPr/>
            <p:nvPr/>
          </p:nvSpPr>
          <p:spPr>
            <a:xfrm>
              <a:off x="5079240" y="4017960"/>
              <a:ext cx="255240" cy="336960"/>
            </a:xfrm>
            <a:custGeom>
              <a:avLst/>
              <a:gdLst/>
              <a:ahLst/>
              <a:rect l="l" t="t" r="r" b="b"/>
              <a:pathLst>
                <a:path w="1292" h="1704">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a:solidFill>
                <a:srgbClr val="5f7d95"/>
              </a:solidFill>
              <a:round/>
            </a:ln>
          </p:spPr>
          <p:style>
            <a:lnRef idx="0"/>
            <a:fillRef idx="0"/>
            <a:effectRef idx="0"/>
            <a:fontRef idx="minor"/>
          </p:style>
        </p:sp>
        <p:sp>
          <p:nvSpPr>
            <p:cNvPr id="1680" name="Google Shape;855;p73"/>
            <p:cNvSpPr/>
            <p:nvPr/>
          </p:nvSpPr>
          <p:spPr>
            <a:xfrm>
              <a:off x="5310360" y="4163760"/>
              <a:ext cx="339840" cy="254160"/>
            </a:xfrm>
            <a:custGeom>
              <a:avLst/>
              <a:gdLst/>
              <a:ahLst/>
              <a:rect l="l" t="t" r="r" b="b"/>
              <a:pathLst>
                <a:path w="1718" h="1285">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a:solidFill>
                <a:srgbClr val="869fb2"/>
              </a:solidFill>
              <a:round/>
            </a:ln>
          </p:spPr>
          <p:style>
            <a:lnRef idx="0"/>
            <a:fillRef idx="0"/>
            <a:effectRef idx="0"/>
            <a:fontRef idx="minor"/>
          </p:style>
        </p:sp>
        <p:sp>
          <p:nvSpPr>
            <p:cNvPr id="1681" name="Google Shape;856;p73"/>
            <p:cNvSpPr/>
            <p:nvPr/>
          </p:nvSpPr>
          <p:spPr>
            <a:xfrm>
              <a:off x="5394600" y="3833640"/>
              <a:ext cx="312480" cy="351000"/>
            </a:xfrm>
            <a:custGeom>
              <a:avLst/>
              <a:gdLst/>
              <a:ahLst/>
              <a:rect l="l" t="t" r="r" b="b"/>
              <a:pathLst>
                <a:path w="1580" h="1775">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a:solidFill>
                <a:srgbClr val="a5b7c6"/>
              </a:solidFill>
              <a:round/>
            </a:ln>
          </p:spPr>
          <p:style>
            <a:lnRef idx="0"/>
            <a:fillRef idx="0"/>
            <a:effectRef idx="0"/>
            <a:fontRef idx="minor"/>
          </p:style>
        </p:sp>
      </p:grpSp>
      <p:grpSp>
        <p:nvGrpSpPr>
          <p:cNvPr id="1682" name="Google Shape;857;p73"/>
          <p:cNvGrpSpPr/>
          <p:nvPr/>
        </p:nvGrpSpPr>
        <p:grpSpPr>
          <a:xfrm>
            <a:off x="6424560" y="3814200"/>
            <a:ext cx="556920" cy="562320"/>
            <a:chOff x="6424560" y="3814200"/>
            <a:chExt cx="556920" cy="562320"/>
          </a:xfrm>
        </p:grpSpPr>
        <p:sp>
          <p:nvSpPr>
            <p:cNvPr id="1683" name="Google Shape;858;p73"/>
            <p:cNvSpPr/>
            <p:nvPr/>
          </p:nvSpPr>
          <p:spPr>
            <a:xfrm>
              <a:off x="6497280" y="3814200"/>
              <a:ext cx="244080" cy="189720"/>
            </a:xfrm>
            <a:custGeom>
              <a:avLst/>
              <a:gdLst/>
              <a:ahLst/>
              <a:rect l="l" t="t" r="r" b="b"/>
              <a:pathLst>
                <a:path w="1234" h="96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a:solidFill>
                <a:srgbClr val="bac8d3"/>
              </a:solidFill>
              <a:round/>
            </a:ln>
          </p:spPr>
          <p:style>
            <a:lnRef idx="0"/>
            <a:fillRef idx="0"/>
            <a:effectRef idx="0"/>
            <a:fontRef idx="minor"/>
          </p:style>
        </p:sp>
        <p:sp>
          <p:nvSpPr>
            <p:cNvPr id="1684" name="Google Shape;859;p73"/>
            <p:cNvSpPr/>
            <p:nvPr/>
          </p:nvSpPr>
          <p:spPr>
            <a:xfrm>
              <a:off x="6424560" y="4022640"/>
              <a:ext cx="155520" cy="256680"/>
            </a:xfrm>
            <a:custGeom>
              <a:avLst/>
              <a:gdLst/>
              <a:ahLst/>
              <a:rect l="l" t="t" r="r" b="b"/>
              <a:pathLst>
                <a:path w="787" h="1299">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a:solidFill>
                <a:srgbClr val="a5b7c6"/>
              </a:solidFill>
              <a:round/>
            </a:ln>
          </p:spPr>
          <p:style>
            <a:lnRef idx="0"/>
            <a:fillRef idx="0"/>
            <a:effectRef idx="0"/>
            <a:fontRef idx="minor"/>
          </p:style>
        </p:sp>
        <p:sp>
          <p:nvSpPr>
            <p:cNvPr id="1685" name="Google Shape;860;p73"/>
            <p:cNvSpPr/>
            <p:nvPr/>
          </p:nvSpPr>
          <p:spPr>
            <a:xfrm>
              <a:off x="6581520" y="4245120"/>
              <a:ext cx="242640" cy="131400"/>
            </a:xfrm>
            <a:custGeom>
              <a:avLst/>
              <a:gdLst/>
              <a:ahLst/>
              <a:rect l="l" t="t" r="r" b="b"/>
              <a:pathLst>
                <a:path w="1227" h="665">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a:solidFill>
                <a:srgbClr val="869fb2"/>
              </a:solidFill>
              <a:round/>
            </a:ln>
          </p:spPr>
          <p:style>
            <a:lnRef idx="0"/>
            <a:fillRef idx="0"/>
            <a:effectRef idx="0"/>
            <a:fontRef idx="minor"/>
          </p:style>
        </p:sp>
        <p:sp>
          <p:nvSpPr>
            <p:cNvPr id="1686" name="Google Shape;861;p73"/>
            <p:cNvSpPr/>
            <p:nvPr/>
          </p:nvSpPr>
          <p:spPr>
            <a:xfrm>
              <a:off x="6825960" y="4082400"/>
              <a:ext cx="155520" cy="219600"/>
            </a:xfrm>
            <a:custGeom>
              <a:avLst/>
              <a:gdLst/>
              <a:ahLst/>
              <a:rect l="l" t="t" r="r" b="b"/>
              <a:pathLst>
                <a:path w="787" h="1112">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a:solidFill>
                <a:srgbClr val="5f7d95"/>
              </a:solidFill>
              <a:round/>
            </a:ln>
          </p:spPr>
          <p:style>
            <a:lnRef idx="0"/>
            <a:fillRef idx="0"/>
            <a:effectRef idx="0"/>
            <a:fontRef idx="minor"/>
          </p:style>
        </p:sp>
        <p:sp>
          <p:nvSpPr>
            <p:cNvPr id="1687" name="Google Shape;862;p73"/>
            <p:cNvSpPr/>
            <p:nvPr/>
          </p:nvSpPr>
          <p:spPr>
            <a:xfrm>
              <a:off x="6777000" y="3854160"/>
              <a:ext cx="196920" cy="208440"/>
            </a:xfrm>
            <a:custGeom>
              <a:avLst/>
              <a:gdLst/>
              <a:ahLst/>
              <a:rect l="l" t="t" r="r" b="b"/>
              <a:pathLst>
                <a:path w="997" h="1054">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a:solidFill>
                <a:srgbClr val="374957"/>
              </a:solidFill>
              <a:round/>
            </a:ln>
          </p:spPr>
          <p:style>
            <a:lnRef idx="0"/>
            <a:fillRef idx="0"/>
            <a:effectRef idx="0"/>
            <a:fontRef idx="minor"/>
          </p:style>
        </p:sp>
      </p:grpSp>
      <p:grpSp>
        <p:nvGrpSpPr>
          <p:cNvPr id="1688" name="Google Shape;863;p73"/>
          <p:cNvGrpSpPr/>
          <p:nvPr/>
        </p:nvGrpSpPr>
        <p:grpSpPr>
          <a:xfrm>
            <a:off x="4462200" y="2341080"/>
            <a:ext cx="517320" cy="517320"/>
            <a:chOff x="4462200" y="2341080"/>
            <a:chExt cx="517320" cy="517320"/>
          </a:xfrm>
        </p:grpSpPr>
        <p:sp>
          <p:nvSpPr>
            <p:cNvPr id="1689" name="Google Shape;864;p73"/>
            <p:cNvSpPr/>
            <p:nvPr/>
          </p:nvSpPr>
          <p:spPr>
            <a:xfrm>
              <a:off x="4735440" y="2341440"/>
              <a:ext cx="244080" cy="296280"/>
            </a:xfrm>
            <a:custGeom>
              <a:avLst/>
              <a:gdLst/>
              <a:ahLst/>
              <a:rect l="l" t="t" r="r" b="b"/>
              <a:pathLst>
                <a:path w="8781" h="10652">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a:solidFill>
                <a:srgbClr val="f8fafb"/>
              </a:solidFill>
              <a:round/>
            </a:ln>
          </p:spPr>
          <p:style>
            <a:lnRef idx="0"/>
            <a:fillRef idx="0"/>
            <a:effectRef idx="0"/>
            <a:fontRef idx="minor"/>
          </p:style>
        </p:sp>
        <p:sp>
          <p:nvSpPr>
            <p:cNvPr id="1690" name="Google Shape;865;p73"/>
            <p:cNvSpPr/>
            <p:nvPr/>
          </p:nvSpPr>
          <p:spPr>
            <a:xfrm>
              <a:off x="4462920" y="2341080"/>
              <a:ext cx="296280" cy="244440"/>
            </a:xfrm>
            <a:custGeom>
              <a:avLst/>
              <a:gdLst/>
              <a:ahLst/>
              <a:rect l="l" t="t" r="r" b="b"/>
              <a:pathLst>
                <a:path w="10652" h="879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a:solidFill>
                <a:srgbClr val="374957"/>
              </a:solidFill>
              <a:round/>
            </a:ln>
          </p:spPr>
          <p:style>
            <a:lnRef idx="0"/>
            <a:fillRef idx="0"/>
            <a:effectRef idx="0"/>
            <a:fontRef idx="minor"/>
          </p:style>
        </p:sp>
        <p:sp>
          <p:nvSpPr>
            <p:cNvPr id="1691" name="Google Shape;866;p73"/>
            <p:cNvSpPr/>
            <p:nvPr/>
          </p:nvSpPr>
          <p:spPr>
            <a:xfrm>
              <a:off x="4683600" y="2613960"/>
              <a:ext cx="295920" cy="244440"/>
            </a:xfrm>
            <a:custGeom>
              <a:avLst/>
              <a:gdLst/>
              <a:ahLst/>
              <a:rect l="l" t="t" r="r" b="b"/>
              <a:pathLst>
                <a:path w="10640" h="8793">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a:solidFill>
                <a:srgbClr val="bac8d3"/>
              </a:solidFill>
              <a:round/>
            </a:ln>
          </p:spPr>
          <p:style>
            <a:lnRef idx="0"/>
            <a:fillRef idx="0"/>
            <a:effectRef idx="0"/>
            <a:fontRef idx="minor"/>
          </p:style>
        </p:sp>
        <p:sp>
          <p:nvSpPr>
            <p:cNvPr id="1692" name="Google Shape;867;p73"/>
            <p:cNvSpPr/>
            <p:nvPr/>
          </p:nvSpPr>
          <p:spPr>
            <a:xfrm>
              <a:off x="4462200" y="2561760"/>
              <a:ext cx="244800" cy="295920"/>
            </a:xfrm>
            <a:custGeom>
              <a:avLst/>
              <a:gdLst/>
              <a:ahLst/>
              <a:rect l="l" t="t" r="r" b="b"/>
              <a:pathLst>
                <a:path w="8804" h="1064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a:solidFill>
                <a:srgbClr val="5f7d95"/>
              </a:solidFill>
              <a:round/>
            </a:ln>
          </p:spPr>
          <p:style>
            <a:lnRef idx="0"/>
            <a:fillRef idx="0"/>
            <a:effectRef idx="0"/>
            <a:fontRef idx="minor"/>
          </p:style>
        </p:sp>
      </p:grpSp>
      <p:grpSp>
        <p:nvGrpSpPr>
          <p:cNvPr id="1693" name="Google Shape;868;p73"/>
          <p:cNvGrpSpPr/>
          <p:nvPr/>
        </p:nvGrpSpPr>
        <p:grpSpPr>
          <a:xfrm>
            <a:off x="3729240" y="2341080"/>
            <a:ext cx="586440" cy="517320"/>
            <a:chOff x="3729240" y="2341080"/>
            <a:chExt cx="586440" cy="517320"/>
          </a:xfrm>
        </p:grpSpPr>
        <p:sp>
          <p:nvSpPr>
            <p:cNvPr id="1694" name="Google Shape;869;p73"/>
            <p:cNvSpPr/>
            <p:nvPr/>
          </p:nvSpPr>
          <p:spPr>
            <a:xfrm>
              <a:off x="3729240" y="2341080"/>
              <a:ext cx="354240" cy="372600"/>
            </a:xfrm>
            <a:custGeom>
              <a:avLst/>
              <a:gdLst/>
              <a:ahLst/>
              <a:rect l="l" t="t" r="r" b="b"/>
              <a:pathLst>
                <a:path w="12729" h="13395">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a:solidFill>
                <a:srgbClr val="374957"/>
              </a:solidFill>
              <a:round/>
            </a:ln>
          </p:spPr>
          <p:style>
            <a:lnRef idx="0"/>
            <a:fillRef idx="0"/>
            <a:effectRef idx="0"/>
            <a:fontRef idx="minor"/>
          </p:style>
        </p:sp>
        <p:sp>
          <p:nvSpPr>
            <p:cNvPr id="1695" name="Google Shape;870;p73"/>
            <p:cNvSpPr/>
            <p:nvPr/>
          </p:nvSpPr>
          <p:spPr>
            <a:xfrm>
              <a:off x="4059720" y="2341440"/>
              <a:ext cx="255960" cy="387000"/>
            </a:xfrm>
            <a:custGeom>
              <a:avLst/>
              <a:gdLst/>
              <a:ahLst/>
              <a:rect l="l" t="t" r="r" b="b"/>
              <a:pathLst>
                <a:path w="9206" h="13912">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a:solidFill>
                <a:srgbClr val="f8fafb"/>
              </a:solidFill>
              <a:round/>
            </a:ln>
          </p:spPr>
          <p:style>
            <a:lnRef idx="0"/>
            <a:fillRef idx="0"/>
            <a:effectRef idx="0"/>
            <a:fontRef idx="minor"/>
          </p:style>
        </p:sp>
        <p:sp>
          <p:nvSpPr>
            <p:cNvPr id="1696" name="Google Shape;871;p73"/>
            <p:cNvSpPr/>
            <p:nvPr/>
          </p:nvSpPr>
          <p:spPr>
            <a:xfrm>
              <a:off x="3821040" y="2656800"/>
              <a:ext cx="440280" cy="201600"/>
            </a:xfrm>
            <a:custGeom>
              <a:avLst/>
              <a:gdLst/>
              <a:ahLst/>
              <a:rect l="l" t="t" r="r" b="b"/>
              <a:pathLst>
                <a:path w="15816" h="7248">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a:solidFill>
                <a:srgbClr val="869fb2"/>
              </a:solidFill>
              <a:round/>
            </a:ln>
          </p:spPr>
          <p:style>
            <a:lnRef idx="0"/>
            <a:fillRef idx="0"/>
            <a:effectRef idx="0"/>
            <a:fontRef idx="minor"/>
          </p:style>
        </p:sp>
      </p:grpSp>
      <p:grpSp>
        <p:nvGrpSpPr>
          <p:cNvPr id="1697" name="Google Shape;872;p73"/>
          <p:cNvGrpSpPr/>
          <p:nvPr/>
        </p:nvGrpSpPr>
        <p:grpSpPr>
          <a:xfrm>
            <a:off x="3752280" y="3102480"/>
            <a:ext cx="540720" cy="517680"/>
            <a:chOff x="3752280" y="3102480"/>
            <a:chExt cx="540720" cy="517680"/>
          </a:xfrm>
        </p:grpSpPr>
        <p:sp>
          <p:nvSpPr>
            <p:cNvPr id="1698" name="Google Shape;873;p73"/>
            <p:cNvSpPr/>
            <p:nvPr/>
          </p:nvSpPr>
          <p:spPr>
            <a:xfrm>
              <a:off x="4036680" y="3102840"/>
              <a:ext cx="209160" cy="201240"/>
            </a:xfrm>
            <a:custGeom>
              <a:avLst/>
              <a:gdLst/>
              <a:ahLst/>
              <a:rect l="l" t="t" r="r" b="b"/>
              <a:pathLst>
                <a:path w="7519" h="7232">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a:solidFill>
                <a:srgbClr val="cfd9e0"/>
              </a:solidFill>
              <a:round/>
            </a:ln>
          </p:spPr>
          <p:style>
            <a:lnRef idx="0"/>
            <a:fillRef idx="0"/>
            <a:effectRef idx="0"/>
            <a:fontRef idx="minor"/>
          </p:style>
        </p:sp>
        <p:sp>
          <p:nvSpPr>
            <p:cNvPr id="1699" name="Google Shape;874;p73"/>
            <p:cNvSpPr/>
            <p:nvPr/>
          </p:nvSpPr>
          <p:spPr>
            <a:xfrm>
              <a:off x="4120560" y="3245040"/>
              <a:ext cx="172440" cy="244800"/>
            </a:xfrm>
            <a:custGeom>
              <a:avLst/>
              <a:gdLst/>
              <a:ahLst/>
              <a:rect l="l" t="t" r="r" b="b"/>
              <a:pathLst>
                <a:path w="6199" h="8804">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a:solidFill>
                <a:srgbClr val="a5b7c6"/>
              </a:solidFill>
              <a:round/>
            </a:ln>
          </p:spPr>
          <p:style>
            <a:lnRef idx="0"/>
            <a:fillRef idx="0"/>
            <a:effectRef idx="0"/>
            <a:fontRef idx="minor"/>
          </p:style>
        </p:sp>
        <p:sp>
          <p:nvSpPr>
            <p:cNvPr id="1700" name="Google Shape;875;p73"/>
            <p:cNvSpPr/>
            <p:nvPr/>
          </p:nvSpPr>
          <p:spPr>
            <a:xfrm>
              <a:off x="3807000" y="3102480"/>
              <a:ext cx="253440" cy="190440"/>
            </a:xfrm>
            <a:custGeom>
              <a:avLst/>
              <a:gdLst/>
              <a:ahLst/>
              <a:rect l="l" t="t" r="r" b="b"/>
              <a:pathLst>
                <a:path w="9114" h="6853">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a:solidFill>
                <a:srgbClr val="f8fafb"/>
              </a:solidFill>
              <a:round/>
            </a:ln>
          </p:spPr>
          <p:style>
            <a:lnRef idx="0"/>
            <a:fillRef idx="0"/>
            <a:effectRef idx="0"/>
            <a:fontRef idx="minor"/>
          </p:style>
        </p:sp>
        <p:sp>
          <p:nvSpPr>
            <p:cNvPr id="1701" name="Google Shape;876;p73"/>
            <p:cNvSpPr/>
            <p:nvPr/>
          </p:nvSpPr>
          <p:spPr>
            <a:xfrm>
              <a:off x="3752280" y="3232800"/>
              <a:ext cx="171000" cy="243000"/>
            </a:xfrm>
            <a:custGeom>
              <a:avLst/>
              <a:gdLst/>
              <a:ahLst/>
              <a:rect l="l" t="t" r="r" b="b"/>
              <a:pathLst>
                <a:path w="6152" h="8735">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a:solidFill>
                <a:srgbClr val="374957"/>
              </a:solidFill>
              <a:round/>
            </a:ln>
          </p:spPr>
          <p:style>
            <a:lnRef idx="0"/>
            <a:fillRef idx="0"/>
            <a:effectRef idx="0"/>
            <a:fontRef idx="minor"/>
          </p:style>
        </p:sp>
        <p:sp>
          <p:nvSpPr>
            <p:cNvPr id="1702" name="Google Shape;877;p73"/>
            <p:cNvSpPr/>
            <p:nvPr/>
          </p:nvSpPr>
          <p:spPr>
            <a:xfrm>
              <a:off x="3798360" y="3418560"/>
              <a:ext cx="207720" cy="201240"/>
            </a:xfrm>
            <a:custGeom>
              <a:avLst/>
              <a:gdLst/>
              <a:ahLst/>
              <a:rect l="l" t="t" r="r" b="b"/>
              <a:pathLst>
                <a:path w="7473" h="7232">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a:solidFill>
                <a:srgbClr val="5f7d95"/>
              </a:solidFill>
              <a:round/>
            </a:ln>
          </p:spPr>
          <p:style>
            <a:lnRef idx="0"/>
            <a:fillRef idx="0"/>
            <a:effectRef idx="0"/>
            <a:fontRef idx="minor"/>
          </p:style>
        </p:sp>
        <p:sp>
          <p:nvSpPr>
            <p:cNvPr id="1703" name="Google Shape;878;p73"/>
            <p:cNvSpPr/>
            <p:nvPr/>
          </p:nvSpPr>
          <p:spPr>
            <a:xfrm>
              <a:off x="3982320" y="3431520"/>
              <a:ext cx="255960" cy="188640"/>
            </a:xfrm>
            <a:custGeom>
              <a:avLst/>
              <a:gdLst/>
              <a:ahLst/>
              <a:rect l="l" t="t" r="r" b="b"/>
              <a:pathLst>
                <a:path w="9205" h="6784">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a:solidFill>
                <a:srgbClr val="869fb2"/>
              </a:solidFill>
              <a:round/>
            </a:ln>
          </p:spPr>
          <p:style>
            <a:lnRef idx="0"/>
            <a:fillRef idx="0"/>
            <a:effectRef idx="0"/>
            <a:fontRef idx="minor"/>
          </p:style>
        </p:sp>
      </p:grpSp>
      <p:grpSp>
        <p:nvGrpSpPr>
          <p:cNvPr id="1704" name="Google Shape;879;p73"/>
          <p:cNvGrpSpPr/>
          <p:nvPr/>
        </p:nvGrpSpPr>
        <p:grpSpPr>
          <a:xfrm>
            <a:off x="4453200" y="3102480"/>
            <a:ext cx="535680" cy="517680"/>
            <a:chOff x="4453200" y="3102480"/>
            <a:chExt cx="535680" cy="517680"/>
          </a:xfrm>
        </p:grpSpPr>
        <p:sp>
          <p:nvSpPr>
            <p:cNvPr id="1705" name="Google Shape;880;p73"/>
            <p:cNvSpPr/>
            <p:nvPr/>
          </p:nvSpPr>
          <p:spPr>
            <a:xfrm>
              <a:off x="4817160" y="3211560"/>
              <a:ext cx="171720" cy="228240"/>
            </a:xfrm>
            <a:custGeom>
              <a:avLst/>
              <a:gdLst/>
              <a:ahLst/>
              <a:rect l="l" t="t" r="r" b="b"/>
              <a:pathLst>
                <a:path w="6176" h="8207">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a:solidFill>
                <a:srgbClr val="5f7d95"/>
              </a:solidFill>
              <a:round/>
            </a:ln>
          </p:spPr>
          <p:style>
            <a:lnRef idx="0"/>
            <a:fillRef idx="0"/>
            <a:effectRef idx="0"/>
            <a:fontRef idx="minor"/>
          </p:style>
        </p:sp>
        <p:sp>
          <p:nvSpPr>
            <p:cNvPr id="1706" name="Google Shape;881;p73"/>
            <p:cNvSpPr/>
            <p:nvPr/>
          </p:nvSpPr>
          <p:spPr>
            <a:xfrm>
              <a:off x="4467960" y="3365640"/>
              <a:ext cx="190080" cy="221400"/>
            </a:xfrm>
            <a:custGeom>
              <a:avLst/>
              <a:gdLst/>
              <a:ahLst/>
              <a:rect l="l" t="t" r="r" b="b"/>
              <a:pathLst>
                <a:path w="6841" h="7966">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a:solidFill>
                <a:srgbClr val="e3e9ed"/>
              </a:solidFill>
              <a:round/>
            </a:ln>
          </p:spPr>
          <p:style>
            <a:lnRef idx="0"/>
            <a:fillRef idx="0"/>
            <a:effectRef idx="0"/>
            <a:fontRef idx="minor"/>
          </p:style>
        </p:sp>
        <p:sp>
          <p:nvSpPr>
            <p:cNvPr id="1707" name="Google Shape;882;p73"/>
            <p:cNvSpPr/>
            <p:nvPr/>
          </p:nvSpPr>
          <p:spPr>
            <a:xfrm>
              <a:off x="4734720" y="3102840"/>
              <a:ext cx="186840" cy="186480"/>
            </a:xfrm>
            <a:custGeom>
              <a:avLst/>
              <a:gdLst/>
              <a:ahLst/>
              <a:rect l="l" t="t" r="r" b="b"/>
              <a:pathLst>
                <a:path w="6715" h="6704">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a:solidFill>
                <a:srgbClr val="869fb2"/>
              </a:solidFill>
              <a:round/>
            </a:ln>
          </p:spPr>
          <p:style>
            <a:lnRef idx="0"/>
            <a:fillRef idx="0"/>
            <a:effectRef idx="0"/>
            <a:fontRef idx="minor"/>
          </p:style>
        </p:sp>
        <p:sp>
          <p:nvSpPr>
            <p:cNvPr id="1708" name="Google Shape;883;p73"/>
            <p:cNvSpPr/>
            <p:nvPr/>
          </p:nvSpPr>
          <p:spPr>
            <a:xfrm>
              <a:off x="4604760" y="3463920"/>
              <a:ext cx="213480" cy="156240"/>
            </a:xfrm>
            <a:custGeom>
              <a:avLst/>
              <a:gdLst/>
              <a:ahLst/>
              <a:rect l="l" t="t" r="r" b="b"/>
              <a:pathLst>
                <a:path w="7679" h="5617">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a:solidFill>
                <a:srgbClr val="f8fafb"/>
              </a:solidFill>
              <a:round/>
            </a:ln>
          </p:spPr>
          <p:style>
            <a:lnRef idx="0"/>
            <a:fillRef idx="0"/>
            <a:effectRef idx="0"/>
            <a:fontRef idx="minor"/>
          </p:style>
        </p:sp>
        <p:sp>
          <p:nvSpPr>
            <p:cNvPr id="1709" name="Google Shape;884;p73"/>
            <p:cNvSpPr/>
            <p:nvPr/>
          </p:nvSpPr>
          <p:spPr>
            <a:xfrm>
              <a:off x="4766760" y="3400560"/>
              <a:ext cx="202320" cy="192960"/>
            </a:xfrm>
            <a:custGeom>
              <a:avLst/>
              <a:gdLst/>
              <a:ahLst/>
              <a:rect l="l" t="t" r="r" b="b"/>
              <a:pathLst>
                <a:path w="7277" h="6944">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a:solidFill>
                <a:srgbClr val="374957"/>
              </a:solidFill>
              <a:round/>
            </a:ln>
          </p:spPr>
          <p:style>
            <a:lnRef idx="0"/>
            <a:fillRef idx="0"/>
            <a:effectRef idx="0"/>
            <a:fontRef idx="minor"/>
          </p:style>
        </p:sp>
        <p:sp>
          <p:nvSpPr>
            <p:cNvPr id="1710" name="Google Shape;885;p73"/>
            <p:cNvSpPr/>
            <p:nvPr/>
          </p:nvSpPr>
          <p:spPr>
            <a:xfrm>
              <a:off x="4453200" y="3201120"/>
              <a:ext cx="177480" cy="202680"/>
            </a:xfrm>
            <a:custGeom>
              <a:avLst/>
              <a:gdLst/>
              <a:ahLst/>
              <a:rect l="l" t="t" r="r" b="b"/>
              <a:pathLst>
                <a:path w="6383" h="7289">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a:solidFill>
                <a:srgbClr val="cfd9e0"/>
              </a:solidFill>
              <a:round/>
            </a:ln>
          </p:spPr>
          <p:style>
            <a:lnRef idx="0"/>
            <a:fillRef idx="0"/>
            <a:effectRef idx="0"/>
            <a:fontRef idx="minor"/>
          </p:style>
        </p:sp>
        <p:sp>
          <p:nvSpPr>
            <p:cNvPr id="1711" name="Google Shape;886;p73"/>
            <p:cNvSpPr/>
            <p:nvPr/>
          </p:nvSpPr>
          <p:spPr>
            <a:xfrm>
              <a:off x="4527720" y="3102480"/>
              <a:ext cx="230400" cy="177840"/>
            </a:xfrm>
            <a:custGeom>
              <a:avLst/>
              <a:gdLst/>
              <a:ahLst/>
              <a:rect l="l" t="t" r="r" b="b"/>
              <a:pathLst>
                <a:path w="8287" h="6394">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a:solidFill>
                <a:srgbClr val="a5b7c6"/>
              </a:solidFill>
              <a:round/>
            </a:ln>
          </p:spPr>
          <p:style>
            <a:lnRef idx="0"/>
            <a:fillRef idx="0"/>
            <a:effectRef idx="0"/>
            <a:fontRef idx="minor"/>
          </p:style>
        </p:sp>
      </p:grpSp>
      <p:grpSp>
        <p:nvGrpSpPr>
          <p:cNvPr id="1712" name="Google Shape;887;p73"/>
          <p:cNvGrpSpPr/>
          <p:nvPr/>
        </p:nvGrpSpPr>
        <p:grpSpPr>
          <a:xfrm>
            <a:off x="1990080" y="3445920"/>
            <a:ext cx="965160" cy="133920"/>
            <a:chOff x="1990080" y="3445920"/>
            <a:chExt cx="965160" cy="133920"/>
          </a:xfrm>
        </p:grpSpPr>
        <p:sp>
          <p:nvSpPr>
            <p:cNvPr id="1713" name="Google Shape;888;p73"/>
            <p:cNvSpPr/>
            <p:nvPr/>
          </p:nvSpPr>
          <p:spPr>
            <a:xfrm>
              <a:off x="2225160" y="3445920"/>
              <a:ext cx="730080" cy="133920"/>
            </a:xfrm>
            <a:custGeom>
              <a:avLst/>
              <a:gdLst/>
              <a:ahLst/>
              <a:rect l="l" t="t" r="r" b="b"/>
              <a:pathLst>
                <a:path w="11841" h="2305">
                  <a:moveTo>
                    <a:pt x="1155" y="0"/>
                  </a:moveTo>
                  <a:lnTo>
                    <a:pt x="0" y="2304"/>
                  </a:lnTo>
                  <a:lnTo>
                    <a:pt x="11410" y="2304"/>
                  </a:lnTo>
                  <a:lnTo>
                    <a:pt x="11840" y="1153"/>
                  </a:lnTo>
                  <a:lnTo>
                    <a:pt x="11410" y="0"/>
                  </a:lnTo>
                  <a:close/>
                </a:path>
              </a:pathLst>
            </a:custGeom>
            <a:noFill/>
            <a:ln w="9525">
              <a:solidFill>
                <a:srgbClr val="e3e9ed"/>
              </a:solidFill>
              <a:round/>
            </a:ln>
          </p:spPr>
          <p:style>
            <a:lnRef idx="0"/>
            <a:fillRef idx="0"/>
            <a:effectRef idx="0"/>
            <a:fontRef idx="minor"/>
          </p:style>
        </p:sp>
        <p:sp>
          <p:nvSpPr>
            <p:cNvPr id="1714" name="Google Shape;889;p73"/>
            <p:cNvSpPr/>
            <p:nvPr/>
          </p:nvSpPr>
          <p:spPr>
            <a:xfrm>
              <a:off x="1990080" y="3445920"/>
              <a:ext cx="169200" cy="133920"/>
            </a:xfrm>
            <a:custGeom>
              <a:avLst/>
              <a:gdLst/>
              <a:ahLst/>
              <a:rect l="l" t="t" r="r" b="b"/>
              <a:pathLst>
                <a:path w="2749" h="2305">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a:solidFill>
                <a:srgbClr val="e3e9ed"/>
              </a:solidFill>
              <a:round/>
            </a:ln>
          </p:spPr>
          <p:style>
            <a:lnRef idx="0"/>
            <a:fillRef idx="0"/>
            <a:effectRef idx="0"/>
            <a:fontRef idx="minor"/>
          </p:style>
        </p:sp>
        <p:sp>
          <p:nvSpPr>
            <p:cNvPr id="1715" name="Google Shape;890;p73"/>
            <p:cNvSpPr/>
            <p:nvPr/>
          </p:nvSpPr>
          <p:spPr>
            <a:xfrm>
              <a:off x="2106360" y="3445920"/>
              <a:ext cx="108720" cy="133920"/>
            </a:xfrm>
            <a:custGeom>
              <a:avLst/>
              <a:gdLst/>
              <a:ahLst/>
              <a:rect l="l" t="t" r="r" b="b"/>
              <a:pathLst>
                <a:path w="1770" h="2304">
                  <a:moveTo>
                    <a:pt x="1227" y="1"/>
                  </a:moveTo>
                  <a:lnTo>
                    <a:pt x="0" y="2304"/>
                  </a:lnTo>
                  <a:lnTo>
                    <a:pt x="542" y="2304"/>
                  </a:lnTo>
                  <a:lnTo>
                    <a:pt x="1770" y="1"/>
                  </a:lnTo>
                  <a:close/>
                </a:path>
              </a:pathLst>
            </a:custGeom>
            <a:noFill/>
            <a:ln w="9525">
              <a:solidFill>
                <a:srgbClr val="e3e9ed"/>
              </a:solidFill>
              <a:round/>
            </a:ln>
          </p:spPr>
          <p:style>
            <a:lnRef idx="0"/>
            <a:fillRef idx="0"/>
            <a:effectRef idx="0"/>
            <a:fontRef idx="minor"/>
          </p:style>
        </p:sp>
        <p:sp>
          <p:nvSpPr>
            <p:cNvPr id="1716" name="Google Shape;891;p73"/>
            <p:cNvSpPr/>
            <p:nvPr/>
          </p:nvSpPr>
          <p:spPr>
            <a:xfrm>
              <a:off x="2161800" y="3445920"/>
              <a:ext cx="108720" cy="133920"/>
            </a:xfrm>
            <a:custGeom>
              <a:avLst/>
              <a:gdLst/>
              <a:ahLst/>
              <a:rect l="l" t="t" r="r" b="b"/>
              <a:pathLst>
                <a:path w="1771" h="2304">
                  <a:moveTo>
                    <a:pt x="1229" y="1"/>
                  </a:moveTo>
                  <a:lnTo>
                    <a:pt x="1" y="2304"/>
                  </a:lnTo>
                  <a:lnTo>
                    <a:pt x="544" y="2304"/>
                  </a:lnTo>
                  <a:lnTo>
                    <a:pt x="1770" y="1"/>
                  </a:lnTo>
                  <a:close/>
                </a:path>
              </a:pathLst>
            </a:custGeom>
            <a:noFill/>
            <a:ln w="9525">
              <a:solidFill>
                <a:srgbClr val="e3e9ed"/>
              </a:solidFill>
              <a:round/>
            </a:ln>
          </p:spPr>
          <p:style>
            <a:lnRef idx="0"/>
            <a:fillRef idx="0"/>
            <a:effectRef idx="0"/>
            <a:fontRef idx="minor"/>
          </p:style>
        </p:sp>
      </p:grpSp>
      <p:grpSp>
        <p:nvGrpSpPr>
          <p:cNvPr id="1717" name="Google Shape;892;p73"/>
          <p:cNvGrpSpPr/>
          <p:nvPr/>
        </p:nvGrpSpPr>
        <p:grpSpPr>
          <a:xfrm>
            <a:off x="1990080" y="3040920"/>
            <a:ext cx="959760" cy="288720"/>
            <a:chOff x="1990080" y="3040920"/>
            <a:chExt cx="959760" cy="288720"/>
          </a:xfrm>
        </p:grpSpPr>
        <p:sp>
          <p:nvSpPr>
            <p:cNvPr id="1718" name="Google Shape;893;p73"/>
            <p:cNvSpPr/>
            <p:nvPr/>
          </p:nvSpPr>
          <p:spPr>
            <a:xfrm>
              <a:off x="1990080" y="3040920"/>
              <a:ext cx="177120" cy="288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a:solidFill>
                <a:srgbClr val="cfd9e0"/>
              </a:solidFill>
              <a:round/>
            </a:ln>
          </p:spPr>
          <p:style>
            <a:lnRef idx="0"/>
            <a:fillRef idx="0"/>
            <a:effectRef idx="0"/>
            <a:fontRef idx="minor"/>
          </p:style>
        </p:sp>
        <p:sp>
          <p:nvSpPr>
            <p:cNvPr id="1719" name="Google Shape;894;p73"/>
            <p:cNvSpPr/>
            <p:nvPr/>
          </p:nvSpPr>
          <p:spPr>
            <a:xfrm>
              <a:off x="2011320" y="3138840"/>
              <a:ext cx="53640" cy="9324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a:solidFill>
                <a:srgbClr val="cfd9e0"/>
              </a:solidFill>
              <a:round/>
            </a:ln>
          </p:spPr>
          <p:style>
            <a:lnRef idx="0"/>
            <a:fillRef idx="0"/>
            <a:effectRef idx="0"/>
            <a:fontRef idx="minor"/>
          </p:style>
        </p:sp>
        <p:sp>
          <p:nvSpPr>
            <p:cNvPr id="1720" name="Google Shape;895;p73"/>
            <p:cNvSpPr/>
            <p:nvPr/>
          </p:nvSpPr>
          <p:spPr>
            <a:xfrm>
              <a:off x="2057040" y="3067560"/>
              <a:ext cx="892800" cy="23544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a:solidFill>
                <a:srgbClr val="a5b7c5"/>
              </a:solidFill>
              <a:round/>
            </a:ln>
          </p:spPr>
          <p:style>
            <a:lnRef idx="0"/>
            <a:fillRef idx="0"/>
            <a:effectRef idx="0"/>
            <a:fontRef idx="minor"/>
          </p:style>
        </p:sp>
      </p:grpSp>
      <p:grpSp>
        <p:nvGrpSpPr>
          <p:cNvPr id="1721" name="Google Shape;896;p73"/>
          <p:cNvGrpSpPr/>
          <p:nvPr/>
        </p:nvGrpSpPr>
        <p:grpSpPr>
          <a:xfrm>
            <a:off x="998640" y="3295440"/>
            <a:ext cx="811080" cy="252360"/>
            <a:chOff x="998640" y="3295440"/>
            <a:chExt cx="811080" cy="252360"/>
          </a:xfrm>
        </p:grpSpPr>
        <p:sp>
          <p:nvSpPr>
            <p:cNvPr id="1722" name="Google Shape;897;p73"/>
            <p:cNvSpPr/>
            <p:nvPr/>
          </p:nvSpPr>
          <p:spPr>
            <a:xfrm>
              <a:off x="998640" y="3295440"/>
              <a:ext cx="126000" cy="126000"/>
            </a:xfrm>
            <a:custGeom>
              <a:avLst/>
              <a:gdLst/>
              <a:ahLst/>
              <a:rect l="l" t="t" r="r" b="b"/>
              <a:pathLst>
                <a:path w="2688" h="2688">
                  <a:moveTo>
                    <a:pt x="2688" y="1"/>
                  </a:moveTo>
                  <a:cubicBezTo>
                    <a:pt x="1205" y="1"/>
                    <a:pt x="1" y="1203"/>
                    <a:pt x="1" y="2688"/>
                  </a:cubicBezTo>
                  <a:lnTo>
                    <a:pt x="379" y="2688"/>
                  </a:lnTo>
                  <a:cubicBezTo>
                    <a:pt x="379" y="1411"/>
                    <a:pt x="1413" y="379"/>
                    <a:pt x="2688" y="379"/>
                  </a:cubicBezTo>
                  <a:lnTo>
                    <a:pt x="2688" y="1"/>
                  </a:lnTo>
                  <a:close/>
                </a:path>
              </a:pathLst>
            </a:custGeom>
            <a:noFill/>
            <a:ln w="9525">
              <a:solidFill>
                <a:srgbClr val="7994a9"/>
              </a:solidFill>
              <a:round/>
            </a:ln>
          </p:spPr>
          <p:style>
            <a:lnRef idx="0"/>
            <a:fillRef idx="0"/>
            <a:effectRef idx="0"/>
            <a:fontRef idx="minor"/>
          </p:style>
        </p:sp>
        <p:sp>
          <p:nvSpPr>
            <p:cNvPr id="1723" name="Google Shape;898;p73"/>
            <p:cNvSpPr/>
            <p:nvPr/>
          </p:nvSpPr>
          <p:spPr>
            <a:xfrm>
              <a:off x="1045440" y="3342240"/>
              <a:ext cx="158400" cy="158400"/>
            </a:xfrm>
            <a:custGeom>
              <a:avLst/>
              <a:gdLst/>
              <a:ahLst/>
              <a:rect l="l" t="t" r="r" b="b"/>
              <a:pathLst>
                <a:path w="3381" h="338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a:solidFill>
                <a:srgbClr val="a5b7c5"/>
              </a:solidFill>
              <a:round/>
            </a:ln>
          </p:spPr>
          <p:style>
            <a:lnRef idx="0"/>
            <a:fillRef idx="0"/>
            <a:effectRef idx="0"/>
            <a:fontRef idx="minor"/>
          </p:style>
        </p:sp>
        <p:sp>
          <p:nvSpPr>
            <p:cNvPr id="1724" name="Google Shape;899;p73"/>
            <p:cNvSpPr/>
            <p:nvPr/>
          </p:nvSpPr>
          <p:spPr>
            <a:xfrm>
              <a:off x="1125000" y="3340800"/>
              <a:ext cx="684720" cy="207000"/>
            </a:xfrm>
            <a:custGeom>
              <a:avLst/>
              <a:gdLst/>
              <a:ahLst/>
              <a:rect l="l" t="t" r="r" b="b"/>
              <a:pathLst>
                <a:path w="16511" h="4997">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a:solidFill>
                <a:srgbClr val="7994a9"/>
              </a:solidFill>
              <a:round/>
            </a:ln>
          </p:spPr>
          <p:style>
            <a:lnRef idx="0"/>
            <a:fillRef idx="0"/>
            <a:effectRef idx="0"/>
            <a:fontRef idx="minor"/>
          </p:style>
        </p:sp>
      </p:grpSp>
      <p:grpSp>
        <p:nvGrpSpPr>
          <p:cNvPr id="1725" name="Google Shape;900;p73"/>
          <p:cNvGrpSpPr/>
          <p:nvPr/>
        </p:nvGrpSpPr>
        <p:grpSpPr>
          <a:xfrm>
            <a:off x="1990080" y="2709360"/>
            <a:ext cx="964800" cy="216000"/>
            <a:chOff x="1990080" y="2709360"/>
            <a:chExt cx="964800" cy="216000"/>
          </a:xfrm>
        </p:grpSpPr>
        <p:sp>
          <p:nvSpPr>
            <p:cNvPr id="1726" name="Google Shape;901;p73"/>
            <p:cNvSpPr/>
            <p:nvPr/>
          </p:nvSpPr>
          <p:spPr>
            <a:xfrm>
              <a:off x="1990080" y="2709360"/>
              <a:ext cx="279000" cy="216000"/>
            </a:xfrm>
            <a:custGeom>
              <a:avLst/>
              <a:gdLst/>
              <a:ahLst/>
              <a:rect l="l" t="t" r="r" b="b"/>
              <a:pathLst>
                <a:path w="4789" h="3708">
                  <a:moveTo>
                    <a:pt x="1" y="0"/>
                  </a:moveTo>
                  <a:lnTo>
                    <a:pt x="1" y="3707"/>
                  </a:lnTo>
                  <a:lnTo>
                    <a:pt x="3381" y="3707"/>
                  </a:lnTo>
                  <a:lnTo>
                    <a:pt x="4789" y="1853"/>
                  </a:lnTo>
                  <a:lnTo>
                    <a:pt x="3381" y="0"/>
                  </a:lnTo>
                  <a:close/>
                </a:path>
              </a:pathLst>
            </a:custGeom>
            <a:noFill/>
            <a:ln w="9525">
              <a:solidFill>
                <a:srgbClr val="a5b7c5"/>
              </a:solidFill>
              <a:round/>
            </a:ln>
          </p:spPr>
          <p:style>
            <a:lnRef idx="0"/>
            <a:fillRef idx="0"/>
            <a:effectRef idx="0"/>
            <a:fontRef idx="minor"/>
          </p:style>
        </p:sp>
        <p:sp>
          <p:nvSpPr>
            <p:cNvPr id="1727" name="Google Shape;902;p73"/>
            <p:cNvSpPr/>
            <p:nvPr/>
          </p:nvSpPr>
          <p:spPr>
            <a:xfrm>
              <a:off x="2187360" y="2709360"/>
              <a:ext cx="767520" cy="216000"/>
            </a:xfrm>
            <a:custGeom>
              <a:avLst/>
              <a:gdLst/>
              <a:ahLst/>
              <a:rect l="l" t="t" r="r" b="b"/>
              <a:pathLst>
                <a:path w="13170" h="3708">
                  <a:moveTo>
                    <a:pt x="0" y="0"/>
                  </a:moveTo>
                  <a:lnTo>
                    <a:pt x="1408" y="1853"/>
                  </a:lnTo>
                  <a:lnTo>
                    <a:pt x="0" y="3707"/>
                  </a:lnTo>
                  <a:lnTo>
                    <a:pt x="13169" y="3707"/>
                  </a:lnTo>
                  <a:lnTo>
                    <a:pt x="13169" y="0"/>
                  </a:lnTo>
                  <a:close/>
                </a:path>
              </a:pathLst>
            </a:custGeom>
            <a:noFill/>
            <a:ln w="9525">
              <a:solidFill>
                <a:srgbClr val="667e92"/>
              </a:solidFill>
              <a:round/>
            </a:ln>
          </p:spPr>
          <p:style>
            <a:lnRef idx="0"/>
            <a:fillRef idx="0"/>
            <a:effectRef idx="0"/>
            <a:fontRef idx="minor"/>
          </p:style>
        </p:sp>
      </p:grpSp>
      <p:sp>
        <p:nvSpPr>
          <p:cNvPr id="1728" name="Google Shape;903;p73"/>
          <p:cNvSpPr/>
          <p:nvPr/>
        </p:nvSpPr>
        <p:spPr>
          <a:xfrm>
            <a:off x="996840" y="3013920"/>
            <a:ext cx="810360" cy="192600"/>
          </a:xfrm>
          <a:custGeom>
            <a:avLst/>
            <a:gdLst/>
            <a:ahLst/>
            <a:rect l="l" t="t" r="r" b="b"/>
            <a:pathLst>
              <a:path w="17936" h="427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a:solidFill>
              <a:srgbClr val="445d73"/>
            </a:solidFill>
            <a:round/>
          </a:ln>
        </p:spPr>
        <p:style>
          <a:lnRef idx="0"/>
          <a:fillRef idx="0"/>
          <a:effectRef idx="0"/>
          <a:fontRef idx="minor"/>
        </p:style>
      </p:sp>
      <p:grpSp>
        <p:nvGrpSpPr>
          <p:cNvPr id="1729" name="Google Shape;904;p73"/>
          <p:cNvGrpSpPr/>
          <p:nvPr/>
        </p:nvGrpSpPr>
        <p:grpSpPr>
          <a:xfrm>
            <a:off x="997560" y="2334600"/>
            <a:ext cx="1958760" cy="208440"/>
            <a:chOff x="997560" y="2334600"/>
            <a:chExt cx="1958760" cy="208440"/>
          </a:xfrm>
        </p:grpSpPr>
        <p:sp>
          <p:nvSpPr>
            <p:cNvPr id="1730" name="Google Shape;905;p73"/>
            <p:cNvSpPr/>
            <p:nvPr/>
          </p:nvSpPr>
          <p:spPr>
            <a:xfrm>
              <a:off x="997560" y="2334600"/>
              <a:ext cx="1435680" cy="208440"/>
            </a:xfrm>
            <a:prstGeom prst="homePlate">
              <a:avLst>
                <a:gd name="adj" fmla="val 50000"/>
              </a:avLst>
            </a:prstGeom>
            <a:noFill/>
            <a:ln w="9525">
              <a:solidFill>
                <a:srgbClr val="869fb2"/>
              </a:solidFill>
              <a:round/>
            </a:ln>
          </p:spPr>
          <p:style>
            <a:lnRef idx="0"/>
            <a:fillRef idx="0"/>
            <a:effectRef idx="0"/>
            <a:fontRef idx="minor"/>
          </p:style>
        </p:sp>
        <p:sp>
          <p:nvSpPr>
            <p:cNvPr id="1731" name="Google Shape;906;p73"/>
            <p:cNvSpPr/>
            <p:nvPr/>
          </p:nvSpPr>
          <p:spPr>
            <a:xfrm>
              <a:off x="2343240" y="2334600"/>
              <a:ext cx="264240" cy="208440"/>
            </a:xfrm>
            <a:prstGeom prst="chevron">
              <a:avLst>
                <a:gd name="adj" fmla="val 50000"/>
              </a:avLst>
            </a:prstGeom>
            <a:noFill/>
            <a:ln w="9525">
              <a:solidFill>
                <a:srgbClr val="869fb2"/>
              </a:solidFill>
              <a:round/>
            </a:ln>
          </p:spPr>
          <p:style>
            <a:lnRef idx="0"/>
            <a:fillRef idx="0"/>
            <a:effectRef idx="0"/>
            <a:fontRef idx="minor"/>
          </p:style>
        </p:sp>
        <p:sp>
          <p:nvSpPr>
            <p:cNvPr id="1732" name="Google Shape;907;p73"/>
            <p:cNvSpPr/>
            <p:nvPr/>
          </p:nvSpPr>
          <p:spPr>
            <a:xfrm>
              <a:off x="2517840" y="2334600"/>
              <a:ext cx="264240" cy="208440"/>
            </a:xfrm>
            <a:prstGeom prst="chevron">
              <a:avLst>
                <a:gd name="adj" fmla="val 50000"/>
              </a:avLst>
            </a:prstGeom>
            <a:noFill/>
            <a:ln w="9525">
              <a:solidFill>
                <a:srgbClr val="869fb2"/>
              </a:solidFill>
              <a:round/>
            </a:ln>
          </p:spPr>
          <p:style>
            <a:lnRef idx="0"/>
            <a:fillRef idx="0"/>
            <a:effectRef idx="0"/>
            <a:fontRef idx="minor"/>
          </p:style>
        </p:sp>
        <p:sp>
          <p:nvSpPr>
            <p:cNvPr id="1733" name="Google Shape;908;p73"/>
            <p:cNvSpPr/>
            <p:nvPr/>
          </p:nvSpPr>
          <p:spPr>
            <a:xfrm>
              <a:off x="2692080" y="2334600"/>
              <a:ext cx="264240" cy="208440"/>
            </a:xfrm>
            <a:prstGeom prst="chevron">
              <a:avLst>
                <a:gd name="adj" fmla="val 50000"/>
              </a:avLst>
            </a:prstGeom>
            <a:noFill/>
            <a:ln w="9525">
              <a:solidFill>
                <a:srgbClr val="869fb2"/>
              </a:solidFill>
              <a:round/>
            </a:ln>
          </p:spPr>
          <p:style>
            <a:lnRef idx="0"/>
            <a:fillRef idx="0"/>
            <a:effectRef idx="0"/>
            <a:fontRef idx="minor"/>
          </p:style>
        </p:sp>
      </p:grpSp>
      <p:grpSp>
        <p:nvGrpSpPr>
          <p:cNvPr id="1734" name="Google Shape;909;p73"/>
          <p:cNvGrpSpPr/>
          <p:nvPr/>
        </p:nvGrpSpPr>
        <p:grpSpPr>
          <a:xfrm>
            <a:off x="1990080" y="3950640"/>
            <a:ext cx="946080" cy="153000"/>
            <a:chOff x="1990080" y="3950640"/>
            <a:chExt cx="946080" cy="153000"/>
          </a:xfrm>
        </p:grpSpPr>
        <p:sp>
          <p:nvSpPr>
            <p:cNvPr id="1735" name="Google Shape;910;p73"/>
            <p:cNvSpPr/>
            <p:nvPr/>
          </p:nvSpPr>
          <p:spPr>
            <a:xfrm>
              <a:off x="1990080" y="3950640"/>
              <a:ext cx="946080" cy="153000"/>
            </a:xfrm>
            <a:custGeom>
              <a:avLst/>
              <a:gdLst/>
              <a:ahLst/>
              <a:rect l="l" t="t" r="r" b="b"/>
              <a:pathLst>
                <a:path w="17328" h="2863">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a:solidFill>
                <a:srgbClr val="e3e9ed"/>
              </a:solidFill>
              <a:round/>
            </a:ln>
          </p:spPr>
          <p:style>
            <a:lnRef idx="0"/>
            <a:fillRef idx="0"/>
            <a:effectRef idx="0"/>
            <a:fontRef idx="minor"/>
          </p:style>
        </p:sp>
        <p:sp>
          <p:nvSpPr>
            <p:cNvPr id="1736" name="Google Shape;911;p73"/>
            <p:cNvSpPr/>
            <p:nvPr/>
          </p:nvSpPr>
          <p:spPr>
            <a:xfrm>
              <a:off x="2009880" y="3970440"/>
              <a:ext cx="111600" cy="113400"/>
            </a:xfrm>
            <a:custGeom>
              <a:avLst/>
              <a:gdLst/>
              <a:ahLst/>
              <a:rect l="l" t="t" r="r" b="b"/>
              <a:pathLst>
                <a:path w="2664" h="2563">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a:solidFill>
                <a:srgbClr val="869fb2"/>
              </a:solidFill>
              <a:round/>
            </a:ln>
          </p:spPr>
          <p:style>
            <a:lnRef idx="0"/>
            <a:fillRef idx="0"/>
            <a:effectRef idx="0"/>
            <a:fontRef idx="minor"/>
          </p:style>
        </p:sp>
      </p:grpSp>
      <p:grpSp>
        <p:nvGrpSpPr>
          <p:cNvPr id="1737" name="Google Shape;912;p73"/>
          <p:cNvGrpSpPr/>
          <p:nvPr/>
        </p:nvGrpSpPr>
        <p:grpSpPr>
          <a:xfrm>
            <a:off x="1990080" y="3695760"/>
            <a:ext cx="961920" cy="138600"/>
            <a:chOff x="1990080" y="3695760"/>
            <a:chExt cx="961920" cy="138600"/>
          </a:xfrm>
        </p:grpSpPr>
        <p:sp>
          <p:nvSpPr>
            <p:cNvPr id="1738" name="Google Shape;913;p73"/>
            <p:cNvSpPr/>
            <p:nvPr/>
          </p:nvSpPr>
          <p:spPr>
            <a:xfrm>
              <a:off x="1990080" y="3695760"/>
              <a:ext cx="961920" cy="138600"/>
            </a:xfrm>
            <a:custGeom>
              <a:avLst/>
              <a:gdLst/>
              <a:ahLst/>
              <a:rect l="l" t="t" r="r" b="b"/>
              <a:pathLst>
                <a:path w="15736" h="260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a:solidFill>
                <a:srgbClr val="667e92"/>
              </a:solidFill>
              <a:round/>
            </a:ln>
          </p:spPr>
          <p:style>
            <a:lnRef idx="0"/>
            <a:fillRef idx="0"/>
            <a:effectRef idx="0"/>
            <a:fontRef idx="minor"/>
          </p:style>
        </p:sp>
        <p:sp>
          <p:nvSpPr>
            <p:cNvPr id="1739" name="Google Shape;914;p73"/>
            <p:cNvSpPr/>
            <p:nvPr/>
          </p:nvSpPr>
          <p:spPr>
            <a:xfrm>
              <a:off x="1990080" y="3695760"/>
              <a:ext cx="227160" cy="138600"/>
            </a:xfrm>
            <a:custGeom>
              <a:avLst/>
              <a:gdLst/>
              <a:ahLst/>
              <a:rect l="l" t="t" r="r" b="b"/>
              <a:pathLst>
                <a:path w="3721" h="260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a:solidFill>
                <a:srgbClr val="a5b7c5"/>
              </a:solidFill>
              <a:round/>
            </a:ln>
          </p:spPr>
          <p:style>
            <a:lnRef idx="0"/>
            <a:fillRef idx="0"/>
            <a:effectRef idx="0"/>
            <a:fontRef idx="minor"/>
          </p:style>
        </p:sp>
      </p:grpSp>
      <p:sp>
        <p:nvSpPr>
          <p:cNvPr id="1740" name="Google Shape;915;p73"/>
          <p:cNvSpPr/>
          <p:nvPr/>
        </p:nvSpPr>
        <p:spPr>
          <a:xfrm>
            <a:off x="1990080" y="4219200"/>
            <a:ext cx="960120" cy="152640"/>
          </a:xfrm>
          <a:prstGeom prst="homePlate">
            <a:avLst>
              <a:gd name="adj" fmla="val 50000"/>
            </a:avLst>
          </a:prstGeom>
          <a:noFill/>
          <a:ln w="9525">
            <a:solidFill>
              <a:srgbClr val="667e92"/>
            </a:solidFill>
            <a:round/>
          </a:ln>
        </p:spPr>
        <p:style>
          <a:lnRef idx="0"/>
          <a:fillRef idx="0"/>
          <a:effectRef idx="0"/>
          <a:fontRef idx="minor"/>
        </p:style>
      </p:sp>
      <p:grpSp>
        <p:nvGrpSpPr>
          <p:cNvPr id="1741" name="Google Shape;916;p73"/>
          <p:cNvGrpSpPr/>
          <p:nvPr/>
        </p:nvGrpSpPr>
        <p:grpSpPr>
          <a:xfrm>
            <a:off x="990360" y="3621600"/>
            <a:ext cx="823320" cy="458640"/>
            <a:chOff x="990360" y="3621600"/>
            <a:chExt cx="823320" cy="458640"/>
          </a:xfrm>
        </p:grpSpPr>
        <p:sp>
          <p:nvSpPr>
            <p:cNvPr id="1742" name="Google Shape;917;p73"/>
            <p:cNvSpPr/>
            <p:nvPr/>
          </p:nvSpPr>
          <p:spPr>
            <a:xfrm>
              <a:off x="990360" y="3621600"/>
              <a:ext cx="823320" cy="458640"/>
            </a:xfrm>
            <a:custGeom>
              <a:avLst/>
              <a:gdLst/>
              <a:ahLst/>
              <a:rect l="l" t="t" r="r" b="b"/>
              <a:pathLst>
                <a:path w="16269" h="9064">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a:solidFill>
                <a:srgbClr val="b3c3ce"/>
              </a:solidFill>
              <a:round/>
            </a:ln>
          </p:spPr>
          <p:style>
            <a:lnRef idx="0"/>
            <a:fillRef idx="0"/>
            <a:effectRef idx="0"/>
            <a:fontRef idx="minor"/>
          </p:style>
        </p:sp>
        <p:sp>
          <p:nvSpPr>
            <p:cNvPr id="1743" name="Google Shape;918;p73"/>
            <p:cNvSpPr/>
            <p:nvPr/>
          </p:nvSpPr>
          <p:spPr>
            <a:xfrm>
              <a:off x="990360" y="3621600"/>
              <a:ext cx="205920" cy="370800"/>
            </a:xfrm>
            <a:custGeom>
              <a:avLst/>
              <a:gdLst/>
              <a:ahLst/>
              <a:rect l="l" t="t" r="r" b="b"/>
              <a:pathLst>
                <a:path w="4077" h="7329">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a:solidFill>
                <a:srgbClr val="667e92"/>
              </a:solidFill>
              <a:round/>
            </a:ln>
          </p:spPr>
          <p:style>
            <a:lnRef idx="0"/>
            <a:fillRef idx="0"/>
            <a:effectRef idx="0"/>
            <a:fontRef idx="minor"/>
          </p:style>
        </p:sp>
      </p:grpSp>
      <p:grpSp>
        <p:nvGrpSpPr>
          <p:cNvPr id="1744" name="Google Shape;919;p73"/>
          <p:cNvGrpSpPr/>
          <p:nvPr/>
        </p:nvGrpSpPr>
        <p:grpSpPr>
          <a:xfrm>
            <a:off x="3095280" y="2339280"/>
            <a:ext cx="521280" cy="521280"/>
            <a:chOff x="3095280" y="2339280"/>
            <a:chExt cx="521280" cy="521280"/>
          </a:xfrm>
        </p:grpSpPr>
        <p:sp>
          <p:nvSpPr>
            <p:cNvPr id="1745" name="Google Shape;920;p73"/>
            <p:cNvSpPr/>
            <p:nvPr/>
          </p:nvSpPr>
          <p:spPr>
            <a:xfrm>
              <a:off x="3095280" y="2339280"/>
              <a:ext cx="521280" cy="521280"/>
            </a:xfrm>
            <a:prstGeom prst="ellipse">
              <a:avLst/>
            </a:prstGeom>
            <a:noFill/>
            <a:ln w="9525">
              <a:solidFill>
                <a:srgbClr val="374957"/>
              </a:solidFill>
              <a:round/>
            </a:ln>
          </p:spPr>
          <p:style>
            <a:lnRef idx="0"/>
            <a:fillRef idx="0"/>
            <a:effectRef idx="0"/>
            <a:fontRef idx="minor"/>
          </p:style>
        </p:sp>
        <p:sp>
          <p:nvSpPr>
            <p:cNvPr id="1746" name="Google Shape;921;p73"/>
            <p:cNvSpPr/>
            <p:nvPr/>
          </p:nvSpPr>
          <p:spPr>
            <a:xfrm>
              <a:off x="3095280" y="2339280"/>
              <a:ext cx="521280" cy="521280"/>
            </a:xfrm>
            <a:prstGeom prst="pie">
              <a:avLst>
                <a:gd name="adj1" fmla="val 0"/>
                <a:gd name="adj2" fmla="val 16200000"/>
              </a:avLst>
            </a:prstGeom>
            <a:solidFill>
              <a:srgbClr val="667e92"/>
            </a:solidFill>
            <a:ln w="0">
              <a:noFill/>
            </a:ln>
          </p:spPr>
          <p:style>
            <a:lnRef idx="0"/>
            <a:fillRef idx="0"/>
            <a:effectRef idx="0"/>
            <a:fontRef idx="minor"/>
          </p:style>
        </p:sp>
      </p:grpSp>
      <p:grpSp>
        <p:nvGrpSpPr>
          <p:cNvPr id="1747" name="Google Shape;922;p73"/>
          <p:cNvGrpSpPr/>
          <p:nvPr/>
        </p:nvGrpSpPr>
        <p:grpSpPr>
          <a:xfrm>
            <a:off x="3089520" y="3094920"/>
            <a:ext cx="532800" cy="532800"/>
            <a:chOff x="3089520" y="3094920"/>
            <a:chExt cx="532800" cy="532800"/>
          </a:xfrm>
        </p:grpSpPr>
        <p:sp>
          <p:nvSpPr>
            <p:cNvPr id="1748" name="Google Shape;923;p73"/>
            <p:cNvSpPr/>
            <p:nvPr/>
          </p:nvSpPr>
          <p:spPr>
            <a:xfrm>
              <a:off x="3089520" y="3094920"/>
              <a:ext cx="532800" cy="532800"/>
            </a:xfrm>
            <a:prstGeom prst="donut">
              <a:avLst>
                <a:gd name="adj" fmla="val 25000"/>
              </a:avLst>
            </a:prstGeom>
            <a:noFill/>
            <a:ln w="9525">
              <a:solidFill>
                <a:srgbClr val="667e92"/>
              </a:solidFill>
              <a:round/>
            </a:ln>
          </p:spPr>
          <p:style>
            <a:lnRef idx="0"/>
            <a:fillRef idx="0"/>
            <a:effectRef idx="0"/>
            <a:fontRef idx="minor"/>
          </p:style>
        </p:sp>
        <p:sp>
          <p:nvSpPr>
            <p:cNvPr id="1749" name="Google Shape;924;p73"/>
            <p:cNvSpPr/>
            <p:nvPr/>
          </p:nvSpPr>
          <p:spPr>
            <a:xfrm>
              <a:off x="3089520" y="3094920"/>
              <a:ext cx="532800" cy="532800"/>
            </a:xfrm>
            <a:prstGeom prst="blockArc">
              <a:avLst>
                <a:gd name="adj1" fmla="val 7914150"/>
                <a:gd name="adj2" fmla="val 0"/>
                <a:gd name="adj3" fmla="val 25000"/>
              </a:avLst>
            </a:prstGeom>
            <a:solidFill>
              <a:srgbClr val="667e92"/>
            </a:solidFill>
            <a:ln w="9525">
              <a:solidFill>
                <a:srgbClr val="667e92"/>
              </a:solidFill>
              <a:round/>
            </a:ln>
          </p:spPr>
          <p:style>
            <a:lnRef idx="0"/>
            <a:fillRef idx="0"/>
            <a:effectRef idx="0"/>
            <a:fontRef idx="minor"/>
          </p:style>
        </p:sp>
      </p:grpSp>
      <p:grpSp>
        <p:nvGrpSpPr>
          <p:cNvPr id="1750" name="Google Shape;925;p73"/>
          <p:cNvGrpSpPr/>
          <p:nvPr/>
        </p:nvGrpSpPr>
        <p:grpSpPr>
          <a:xfrm>
            <a:off x="3015000" y="3772800"/>
            <a:ext cx="681840" cy="681840"/>
            <a:chOff x="3015000" y="3772800"/>
            <a:chExt cx="681840" cy="681840"/>
          </a:xfrm>
        </p:grpSpPr>
        <p:sp>
          <p:nvSpPr>
            <p:cNvPr id="1751" name="Google Shape;926;p73"/>
            <p:cNvSpPr/>
            <p:nvPr/>
          </p:nvSpPr>
          <p:spPr>
            <a:xfrm>
              <a:off x="3101400" y="3859200"/>
              <a:ext cx="508320" cy="508320"/>
            </a:xfrm>
            <a:prstGeom prst="donut">
              <a:avLst>
                <a:gd name="adj" fmla="val 4716"/>
              </a:avLst>
            </a:prstGeom>
            <a:noFill/>
            <a:ln w="9525">
              <a:solidFill>
                <a:srgbClr val="667e92"/>
              </a:solidFill>
              <a:round/>
            </a:ln>
          </p:spPr>
          <p:style>
            <a:lnRef idx="0"/>
            <a:fillRef idx="0"/>
            <a:effectRef idx="0"/>
            <a:fontRef idx="minor"/>
          </p:style>
        </p:sp>
        <p:sp>
          <p:nvSpPr>
            <p:cNvPr id="1752" name="Google Shape;927;p73"/>
            <p:cNvSpPr/>
            <p:nvPr/>
          </p:nvSpPr>
          <p:spPr>
            <a:xfrm>
              <a:off x="3149280" y="3907440"/>
              <a:ext cx="411840" cy="411840"/>
            </a:xfrm>
            <a:prstGeom prst="donut">
              <a:avLst>
                <a:gd name="adj" fmla="val 5814"/>
              </a:avLst>
            </a:prstGeom>
            <a:noFill/>
            <a:ln w="9525">
              <a:solidFill>
                <a:srgbClr val="667e92"/>
              </a:solidFill>
              <a:round/>
            </a:ln>
          </p:spPr>
          <p:style>
            <a:lnRef idx="0"/>
            <a:fillRef idx="0"/>
            <a:effectRef idx="0"/>
            <a:fontRef idx="minor"/>
          </p:style>
        </p:sp>
        <p:sp>
          <p:nvSpPr>
            <p:cNvPr id="1753" name="Google Shape;928;p73"/>
            <p:cNvSpPr/>
            <p:nvPr/>
          </p:nvSpPr>
          <p:spPr>
            <a:xfrm>
              <a:off x="3198960" y="3956760"/>
              <a:ext cx="313200" cy="312840"/>
            </a:xfrm>
            <a:prstGeom prst="donut">
              <a:avLst>
                <a:gd name="adj" fmla="val 7648"/>
              </a:avLst>
            </a:prstGeom>
            <a:noFill/>
            <a:ln w="9525">
              <a:solidFill>
                <a:srgbClr val="667e92"/>
              </a:solidFill>
              <a:round/>
            </a:ln>
          </p:spPr>
          <p:style>
            <a:lnRef idx="0"/>
            <a:fillRef idx="0"/>
            <a:effectRef idx="0"/>
            <a:fontRef idx="minor"/>
          </p:style>
        </p:sp>
        <p:sp>
          <p:nvSpPr>
            <p:cNvPr id="1754" name="Google Shape;929;p73"/>
            <p:cNvSpPr/>
            <p:nvPr/>
          </p:nvSpPr>
          <p:spPr>
            <a:xfrm>
              <a:off x="3252600" y="4010400"/>
              <a:ext cx="205920" cy="205920"/>
            </a:xfrm>
            <a:prstGeom prst="donut">
              <a:avLst>
                <a:gd name="adj" fmla="val 10182"/>
              </a:avLst>
            </a:prstGeom>
            <a:noFill/>
            <a:ln w="9525">
              <a:solidFill>
                <a:srgbClr val="667e92"/>
              </a:solidFill>
              <a:round/>
            </a:ln>
          </p:spPr>
          <p:style>
            <a:lnRef idx="0"/>
            <a:fillRef idx="0"/>
            <a:effectRef idx="0"/>
            <a:fontRef idx="minor"/>
          </p:style>
        </p:sp>
        <p:sp>
          <p:nvSpPr>
            <p:cNvPr id="1755" name="Google Shape;930;p73"/>
            <p:cNvSpPr/>
            <p:nvPr/>
          </p:nvSpPr>
          <p:spPr>
            <a:xfrm rot="17790000">
              <a:off x="3101400" y="3859560"/>
              <a:ext cx="508320" cy="508320"/>
            </a:xfrm>
            <a:prstGeom prst="blockArc">
              <a:avLst>
                <a:gd name="adj1" fmla="val 5266439"/>
                <a:gd name="adj2" fmla="val 19995741"/>
                <a:gd name="adj3" fmla="val 4692"/>
              </a:avLst>
            </a:prstGeom>
            <a:solidFill>
              <a:srgbClr val="e3e9ed"/>
            </a:solidFill>
            <a:ln w="0">
              <a:noFill/>
            </a:ln>
          </p:spPr>
          <p:style>
            <a:lnRef idx="0"/>
            <a:fillRef idx="0"/>
            <a:effectRef idx="0"/>
            <a:fontRef idx="minor"/>
          </p:style>
        </p:sp>
        <p:sp>
          <p:nvSpPr>
            <p:cNvPr id="1756" name="Google Shape;931;p73"/>
            <p:cNvSpPr/>
            <p:nvPr/>
          </p:nvSpPr>
          <p:spPr>
            <a:xfrm rot="17694600">
              <a:off x="3148920" y="3907440"/>
              <a:ext cx="412200" cy="412200"/>
            </a:xfrm>
            <a:prstGeom prst="blockArc">
              <a:avLst>
                <a:gd name="adj1" fmla="val 3085776"/>
                <a:gd name="adj2" fmla="val 20100839"/>
                <a:gd name="adj3" fmla="val 5564"/>
              </a:avLst>
            </a:prstGeom>
            <a:solidFill>
              <a:srgbClr val="e3e9ed"/>
            </a:solidFill>
            <a:ln w="0">
              <a:noFill/>
            </a:ln>
          </p:spPr>
          <p:style>
            <a:lnRef idx="0"/>
            <a:fillRef idx="0"/>
            <a:effectRef idx="0"/>
            <a:fontRef idx="minor"/>
          </p:style>
        </p:sp>
        <p:sp>
          <p:nvSpPr>
            <p:cNvPr id="1757" name="Google Shape;932;p73"/>
            <p:cNvSpPr/>
            <p:nvPr/>
          </p:nvSpPr>
          <p:spPr>
            <a:xfrm rot="17377800">
              <a:off x="3198960" y="3956760"/>
              <a:ext cx="313200" cy="313200"/>
            </a:xfrm>
            <a:prstGeom prst="blockArc">
              <a:avLst>
                <a:gd name="adj1" fmla="val 8884448"/>
                <a:gd name="adj2" fmla="val 20414899"/>
                <a:gd name="adj3" fmla="val 7688"/>
              </a:avLst>
            </a:prstGeom>
            <a:solidFill>
              <a:srgbClr val="e3e9ed"/>
            </a:solidFill>
            <a:ln w="0">
              <a:noFill/>
            </a:ln>
          </p:spPr>
          <p:style>
            <a:lnRef idx="0"/>
            <a:fillRef idx="0"/>
            <a:effectRef idx="0"/>
            <a:fontRef idx="minor"/>
          </p:style>
        </p:sp>
        <p:sp>
          <p:nvSpPr>
            <p:cNvPr id="1758" name="Google Shape;933;p73"/>
            <p:cNvSpPr/>
            <p:nvPr/>
          </p:nvSpPr>
          <p:spPr>
            <a:xfrm rot="17061000">
              <a:off x="3252240" y="4010040"/>
              <a:ext cx="205920" cy="205920"/>
            </a:xfrm>
            <a:prstGeom prst="blockArc">
              <a:avLst>
                <a:gd name="adj1" fmla="val 6490304"/>
                <a:gd name="adj2" fmla="val 20700625"/>
                <a:gd name="adj3" fmla="val 10156"/>
              </a:avLst>
            </a:prstGeom>
            <a:solidFill>
              <a:srgbClr val="e3e9ed"/>
            </a:solidFill>
            <a:ln w="0">
              <a:noFill/>
            </a:ln>
          </p:spPr>
          <p:style>
            <a:lnRef idx="0"/>
            <a:fillRef idx="0"/>
            <a:effectRef idx="0"/>
            <a:fontRef idx="minor"/>
          </p:style>
        </p:sp>
      </p:grpSp>
      <p:grpSp>
        <p:nvGrpSpPr>
          <p:cNvPr id="1759" name="Google Shape;934;p73"/>
          <p:cNvGrpSpPr/>
          <p:nvPr/>
        </p:nvGrpSpPr>
        <p:grpSpPr>
          <a:xfrm>
            <a:off x="4478400" y="3869280"/>
            <a:ext cx="505440" cy="503640"/>
            <a:chOff x="4478400" y="3869280"/>
            <a:chExt cx="505440" cy="503640"/>
          </a:xfrm>
        </p:grpSpPr>
        <p:sp>
          <p:nvSpPr>
            <p:cNvPr id="1760" name="Google Shape;935;p73"/>
            <p:cNvSpPr/>
            <p:nvPr/>
          </p:nvSpPr>
          <p:spPr>
            <a:xfrm>
              <a:off x="4482720" y="4046400"/>
              <a:ext cx="90360" cy="44640"/>
            </a:xfrm>
            <a:custGeom>
              <a:avLst/>
              <a:gdLst/>
              <a:ahLst/>
              <a:rect l="l" t="t" r="r" b="b"/>
              <a:pathLst>
                <a:path w="1414" h="701">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a:solidFill>
                <a:srgbClr val="5f7d95"/>
              </a:solidFill>
              <a:round/>
            </a:ln>
          </p:spPr>
          <p:style>
            <a:lnRef idx="0"/>
            <a:fillRef idx="0"/>
            <a:effectRef idx="0"/>
            <a:fontRef idx="minor"/>
          </p:style>
        </p:sp>
        <p:sp>
          <p:nvSpPr>
            <p:cNvPr id="1761" name="Google Shape;936;p73"/>
            <p:cNvSpPr/>
            <p:nvPr/>
          </p:nvSpPr>
          <p:spPr>
            <a:xfrm>
              <a:off x="4506840" y="3978360"/>
              <a:ext cx="87840" cy="66240"/>
            </a:xfrm>
            <a:custGeom>
              <a:avLst/>
              <a:gdLst/>
              <a:ahLst/>
              <a:rect l="l" t="t" r="r" b="b"/>
              <a:pathLst>
                <a:path w="1371" h="1039">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a:solidFill>
                <a:srgbClr val="5f7d95"/>
              </a:solidFill>
              <a:round/>
            </a:ln>
          </p:spPr>
          <p:style>
            <a:lnRef idx="0"/>
            <a:fillRef idx="0"/>
            <a:effectRef idx="0"/>
            <a:fontRef idx="minor"/>
          </p:style>
        </p:sp>
        <p:sp>
          <p:nvSpPr>
            <p:cNvPr id="1762" name="Google Shape;937;p73"/>
            <p:cNvSpPr/>
            <p:nvPr/>
          </p:nvSpPr>
          <p:spPr>
            <a:xfrm>
              <a:off x="4551120" y="3923280"/>
              <a:ext cx="77040" cy="81720"/>
            </a:xfrm>
            <a:custGeom>
              <a:avLst/>
              <a:gdLst/>
              <a:ahLst/>
              <a:rect l="l" t="t" r="r" b="b"/>
              <a:pathLst>
                <a:path w="1206" h="1278">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a:solidFill>
                <a:srgbClr val="5f7d95"/>
              </a:solidFill>
              <a:round/>
            </a:ln>
          </p:spPr>
          <p:style>
            <a:lnRef idx="0"/>
            <a:fillRef idx="0"/>
            <a:effectRef idx="0"/>
            <a:fontRef idx="minor"/>
          </p:style>
        </p:sp>
        <p:sp>
          <p:nvSpPr>
            <p:cNvPr id="1763" name="Google Shape;938;p73"/>
            <p:cNvSpPr/>
            <p:nvPr/>
          </p:nvSpPr>
          <p:spPr>
            <a:xfrm>
              <a:off x="4611600" y="3885840"/>
              <a:ext cx="59400" cy="89640"/>
            </a:xfrm>
            <a:custGeom>
              <a:avLst/>
              <a:gdLst/>
              <a:ahLst/>
              <a:rect l="l" t="t" r="r" b="b"/>
              <a:pathLst>
                <a:path w="931" h="140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a:solidFill>
                <a:srgbClr val="5f7d95"/>
              </a:solidFill>
              <a:round/>
            </a:ln>
          </p:spPr>
          <p:style>
            <a:lnRef idx="0"/>
            <a:fillRef idx="0"/>
            <a:effectRef idx="0"/>
            <a:fontRef idx="minor"/>
          </p:style>
        </p:sp>
        <p:sp>
          <p:nvSpPr>
            <p:cNvPr id="1764" name="Google Shape;939;p73"/>
            <p:cNvSpPr/>
            <p:nvPr/>
          </p:nvSpPr>
          <p:spPr>
            <a:xfrm>
              <a:off x="4682520" y="3869280"/>
              <a:ext cx="36360" cy="89640"/>
            </a:xfrm>
            <a:custGeom>
              <a:avLst/>
              <a:gdLst/>
              <a:ahLst/>
              <a:rect l="l" t="t" r="r" b="b"/>
              <a:pathLst>
                <a:path w="571" h="140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a:solidFill>
                <a:srgbClr val="cfd9e0"/>
              </a:solidFill>
              <a:round/>
            </a:ln>
          </p:spPr>
          <p:style>
            <a:lnRef idx="0"/>
            <a:fillRef idx="0"/>
            <a:effectRef idx="0"/>
            <a:fontRef idx="minor"/>
          </p:style>
        </p:sp>
        <p:sp>
          <p:nvSpPr>
            <p:cNvPr id="1765" name="Google Shape;940;p73"/>
            <p:cNvSpPr/>
            <p:nvPr/>
          </p:nvSpPr>
          <p:spPr>
            <a:xfrm>
              <a:off x="4748760" y="3869640"/>
              <a:ext cx="38520" cy="90360"/>
            </a:xfrm>
            <a:custGeom>
              <a:avLst/>
              <a:gdLst/>
              <a:ahLst/>
              <a:rect l="l" t="t" r="r" b="b"/>
              <a:pathLst>
                <a:path w="606" h="1414">
                  <a:moveTo>
                    <a:pt x="144" y="0"/>
                  </a:moveTo>
                  <a:lnTo>
                    <a:pt x="0" y="1356"/>
                  </a:lnTo>
                  <a:cubicBezTo>
                    <a:pt x="101" y="1378"/>
                    <a:pt x="202" y="1385"/>
                    <a:pt x="303" y="1414"/>
                  </a:cubicBezTo>
                  <a:lnTo>
                    <a:pt x="606" y="80"/>
                  </a:lnTo>
                  <a:cubicBezTo>
                    <a:pt x="454" y="36"/>
                    <a:pt x="296" y="22"/>
                    <a:pt x="144" y="0"/>
                  </a:cubicBezTo>
                  <a:close/>
                </a:path>
              </a:pathLst>
            </a:custGeom>
            <a:noFill/>
            <a:ln w="9525">
              <a:solidFill>
                <a:srgbClr val="cfd9e0"/>
              </a:solidFill>
              <a:round/>
            </a:ln>
          </p:spPr>
          <p:style>
            <a:lnRef idx="0"/>
            <a:fillRef idx="0"/>
            <a:effectRef idx="0"/>
            <a:fontRef idx="minor"/>
          </p:style>
        </p:sp>
        <p:sp>
          <p:nvSpPr>
            <p:cNvPr id="1766" name="Google Shape;941;p73"/>
            <p:cNvSpPr/>
            <p:nvPr/>
          </p:nvSpPr>
          <p:spPr>
            <a:xfrm>
              <a:off x="4796280" y="3888720"/>
              <a:ext cx="61560" cy="89640"/>
            </a:xfrm>
            <a:custGeom>
              <a:avLst/>
              <a:gdLst/>
              <a:ahLst/>
              <a:rect l="l" t="t" r="r" b="b"/>
              <a:pathLst>
                <a:path w="961" h="140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a:solidFill>
                <a:srgbClr val="cfd9e0"/>
              </a:solidFill>
              <a:round/>
            </a:ln>
          </p:spPr>
          <p:style>
            <a:lnRef idx="0"/>
            <a:fillRef idx="0"/>
            <a:effectRef idx="0"/>
            <a:fontRef idx="minor"/>
          </p:style>
        </p:sp>
        <p:sp>
          <p:nvSpPr>
            <p:cNvPr id="1767" name="Google Shape;942;p73"/>
            <p:cNvSpPr/>
            <p:nvPr/>
          </p:nvSpPr>
          <p:spPr>
            <a:xfrm>
              <a:off x="4838040" y="3927960"/>
              <a:ext cx="78480" cy="80640"/>
            </a:xfrm>
            <a:custGeom>
              <a:avLst/>
              <a:gdLst/>
              <a:ahLst/>
              <a:rect l="l" t="t" r="r" b="b"/>
              <a:pathLst>
                <a:path w="1227" h="1263">
                  <a:moveTo>
                    <a:pt x="887" y="0"/>
                  </a:moveTo>
                  <a:lnTo>
                    <a:pt x="0" y="1046"/>
                  </a:lnTo>
                  <a:cubicBezTo>
                    <a:pt x="79" y="1111"/>
                    <a:pt x="152" y="1183"/>
                    <a:pt x="224" y="1262"/>
                  </a:cubicBezTo>
                  <a:lnTo>
                    <a:pt x="1226" y="332"/>
                  </a:lnTo>
                  <a:cubicBezTo>
                    <a:pt x="1118" y="209"/>
                    <a:pt x="1003" y="101"/>
                    <a:pt x="887" y="0"/>
                  </a:cubicBezTo>
                  <a:close/>
                </a:path>
              </a:pathLst>
            </a:custGeom>
            <a:noFill/>
            <a:ln w="9525">
              <a:solidFill>
                <a:srgbClr val="cfd9e0"/>
              </a:solidFill>
              <a:round/>
            </a:ln>
          </p:spPr>
          <p:style>
            <a:lnRef idx="0"/>
            <a:fillRef idx="0"/>
            <a:effectRef idx="0"/>
            <a:fontRef idx="minor"/>
          </p:style>
        </p:sp>
        <p:sp>
          <p:nvSpPr>
            <p:cNvPr id="1768" name="Google Shape;943;p73"/>
            <p:cNvSpPr/>
            <p:nvPr/>
          </p:nvSpPr>
          <p:spPr>
            <a:xfrm>
              <a:off x="4889880" y="4053960"/>
              <a:ext cx="91080" cy="42480"/>
            </a:xfrm>
            <a:custGeom>
              <a:avLst/>
              <a:gdLst/>
              <a:ahLst/>
              <a:rect l="l" t="t" r="r" b="b"/>
              <a:pathLst>
                <a:path w="1422" h="665">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a:solidFill>
                <a:srgbClr val="cfd9e0"/>
              </a:solidFill>
              <a:round/>
            </a:ln>
          </p:spPr>
          <p:style>
            <a:lnRef idx="0"/>
            <a:fillRef idx="0"/>
            <a:effectRef idx="0"/>
            <a:fontRef idx="minor"/>
          </p:style>
        </p:sp>
        <p:sp>
          <p:nvSpPr>
            <p:cNvPr id="1769" name="Google Shape;944;p73"/>
            <p:cNvSpPr/>
            <p:nvPr/>
          </p:nvSpPr>
          <p:spPr>
            <a:xfrm>
              <a:off x="4894200" y="4125600"/>
              <a:ext cx="89640" cy="32400"/>
            </a:xfrm>
            <a:custGeom>
              <a:avLst/>
              <a:gdLst/>
              <a:ahLst/>
              <a:rect l="l" t="t" r="r" b="b"/>
              <a:pathLst>
                <a:path w="1400" h="513">
                  <a:moveTo>
                    <a:pt x="30" y="1"/>
                  </a:moveTo>
                  <a:cubicBezTo>
                    <a:pt x="30" y="109"/>
                    <a:pt x="15" y="210"/>
                    <a:pt x="1" y="311"/>
                  </a:cubicBezTo>
                  <a:lnTo>
                    <a:pt x="1357" y="513"/>
                  </a:lnTo>
                  <a:cubicBezTo>
                    <a:pt x="1378" y="354"/>
                    <a:pt x="1393" y="203"/>
                    <a:pt x="1400" y="44"/>
                  </a:cubicBezTo>
                  <a:lnTo>
                    <a:pt x="30" y="1"/>
                  </a:lnTo>
                  <a:close/>
                </a:path>
              </a:pathLst>
            </a:custGeom>
            <a:noFill/>
            <a:ln w="9525">
              <a:solidFill>
                <a:srgbClr val="cfd9e0"/>
              </a:solidFill>
              <a:round/>
            </a:ln>
          </p:spPr>
          <p:style>
            <a:lnRef idx="0"/>
            <a:fillRef idx="0"/>
            <a:effectRef idx="0"/>
            <a:fontRef idx="minor"/>
          </p:style>
        </p:sp>
        <p:sp>
          <p:nvSpPr>
            <p:cNvPr id="1770" name="Google Shape;945;p73"/>
            <p:cNvSpPr/>
            <p:nvPr/>
          </p:nvSpPr>
          <p:spPr>
            <a:xfrm>
              <a:off x="4879800" y="4174200"/>
              <a:ext cx="90360" cy="55800"/>
            </a:xfrm>
            <a:custGeom>
              <a:avLst/>
              <a:gdLst/>
              <a:ahLst/>
              <a:rect l="l" t="t" r="r" b="b"/>
              <a:pathLst>
                <a:path w="1414" h="873">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a:solidFill>
                <a:srgbClr val="cfd9e0"/>
              </a:solidFill>
              <a:round/>
            </a:ln>
          </p:spPr>
          <p:style>
            <a:lnRef idx="0"/>
            <a:fillRef idx="0"/>
            <a:effectRef idx="0"/>
            <a:fontRef idx="minor"/>
          </p:style>
        </p:sp>
        <p:sp>
          <p:nvSpPr>
            <p:cNvPr id="1771" name="Google Shape;946;p73"/>
            <p:cNvSpPr/>
            <p:nvPr/>
          </p:nvSpPr>
          <p:spPr>
            <a:xfrm>
              <a:off x="4852440" y="4217760"/>
              <a:ext cx="83160" cy="74520"/>
            </a:xfrm>
            <a:custGeom>
              <a:avLst/>
              <a:gdLst/>
              <a:ahLst/>
              <a:rect l="l" t="t" r="r" b="b"/>
              <a:pathLst>
                <a:path w="1299" h="1169">
                  <a:moveTo>
                    <a:pt x="195" y="0"/>
                  </a:moveTo>
                  <a:lnTo>
                    <a:pt x="102" y="123"/>
                  </a:lnTo>
                  <a:lnTo>
                    <a:pt x="1" y="238"/>
                  </a:lnTo>
                  <a:lnTo>
                    <a:pt x="1003" y="1168"/>
                  </a:lnTo>
                  <a:lnTo>
                    <a:pt x="1155" y="988"/>
                  </a:lnTo>
                  <a:lnTo>
                    <a:pt x="1299" y="801"/>
                  </a:lnTo>
                  <a:lnTo>
                    <a:pt x="195" y="0"/>
                  </a:lnTo>
                  <a:close/>
                </a:path>
              </a:pathLst>
            </a:custGeom>
            <a:noFill/>
            <a:ln w="9525">
              <a:solidFill>
                <a:srgbClr val="cfd9e0"/>
              </a:solidFill>
              <a:round/>
            </a:ln>
          </p:spPr>
          <p:style>
            <a:lnRef idx="0"/>
            <a:fillRef idx="0"/>
            <a:effectRef idx="0"/>
            <a:fontRef idx="minor"/>
          </p:style>
        </p:sp>
        <p:sp>
          <p:nvSpPr>
            <p:cNvPr id="1772" name="Google Shape;947;p73"/>
            <p:cNvSpPr/>
            <p:nvPr/>
          </p:nvSpPr>
          <p:spPr>
            <a:xfrm>
              <a:off x="4813920" y="4252680"/>
              <a:ext cx="68760" cy="86760"/>
            </a:xfrm>
            <a:custGeom>
              <a:avLst/>
              <a:gdLst/>
              <a:ahLst/>
              <a:rect l="l" t="t" r="r" b="b"/>
              <a:pathLst>
                <a:path w="1075" h="1357">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a:solidFill>
                <a:srgbClr val="cfd9e0"/>
              </a:solidFill>
              <a:round/>
            </a:ln>
          </p:spPr>
          <p:style>
            <a:lnRef idx="0"/>
            <a:fillRef idx="0"/>
            <a:effectRef idx="0"/>
            <a:fontRef idx="minor"/>
          </p:style>
        </p:sp>
        <p:sp>
          <p:nvSpPr>
            <p:cNvPr id="1773" name="Google Shape;948;p73"/>
            <p:cNvSpPr/>
            <p:nvPr/>
          </p:nvSpPr>
          <p:spPr>
            <a:xfrm>
              <a:off x="4768200" y="4275720"/>
              <a:ext cx="48240" cy="91080"/>
            </a:xfrm>
            <a:custGeom>
              <a:avLst/>
              <a:gdLst/>
              <a:ahLst/>
              <a:rect l="l" t="t" r="r" b="b"/>
              <a:pathLst>
                <a:path w="758" h="1422">
                  <a:moveTo>
                    <a:pt x="296" y="1"/>
                  </a:moveTo>
                  <a:cubicBezTo>
                    <a:pt x="195" y="37"/>
                    <a:pt x="101" y="73"/>
                    <a:pt x="0" y="94"/>
                  </a:cubicBezTo>
                  <a:lnTo>
                    <a:pt x="303" y="1421"/>
                  </a:lnTo>
                  <a:cubicBezTo>
                    <a:pt x="454" y="1393"/>
                    <a:pt x="606" y="1342"/>
                    <a:pt x="757" y="1292"/>
                  </a:cubicBezTo>
                  <a:lnTo>
                    <a:pt x="296" y="1"/>
                  </a:lnTo>
                  <a:close/>
                </a:path>
              </a:pathLst>
            </a:custGeom>
            <a:noFill/>
            <a:ln w="9525">
              <a:solidFill>
                <a:srgbClr val="cfd9e0"/>
              </a:solidFill>
              <a:round/>
            </a:ln>
          </p:spPr>
          <p:style>
            <a:lnRef idx="0"/>
            <a:fillRef idx="0"/>
            <a:effectRef idx="0"/>
            <a:fontRef idx="minor"/>
          </p:style>
        </p:sp>
        <p:sp>
          <p:nvSpPr>
            <p:cNvPr id="1774" name="Google Shape;949;p73"/>
            <p:cNvSpPr/>
            <p:nvPr/>
          </p:nvSpPr>
          <p:spPr>
            <a:xfrm>
              <a:off x="4712400" y="4285080"/>
              <a:ext cx="29880" cy="87840"/>
            </a:xfrm>
            <a:custGeom>
              <a:avLst/>
              <a:gdLst/>
              <a:ahLst/>
              <a:rect l="l" t="t" r="r" b="b"/>
              <a:pathLst>
                <a:path w="470" h="1375">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a:solidFill>
                <a:srgbClr val="5f7d95"/>
              </a:solidFill>
              <a:round/>
            </a:ln>
          </p:spPr>
          <p:style>
            <a:lnRef idx="0"/>
            <a:fillRef idx="0"/>
            <a:effectRef idx="0"/>
            <a:fontRef idx="minor"/>
          </p:style>
        </p:sp>
        <p:sp>
          <p:nvSpPr>
            <p:cNvPr id="1775" name="Google Shape;950;p73"/>
            <p:cNvSpPr/>
            <p:nvPr/>
          </p:nvSpPr>
          <p:spPr>
            <a:xfrm>
              <a:off x="4638960" y="4274280"/>
              <a:ext cx="50760" cy="90360"/>
            </a:xfrm>
            <a:custGeom>
              <a:avLst/>
              <a:gdLst/>
              <a:ahLst/>
              <a:rect l="l" t="t" r="r" b="b"/>
              <a:pathLst>
                <a:path w="795" h="141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a:solidFill>
                <a:srgbClr val="5f7d95"/>
              </a:solidFill>
              <a:round/>
            </a:ln>
          </p:spPr>
          <p:style>
            <a:lnRef idx="0"/>
            <a:fillRef idx="0"/>
            <a:effectRef idx="0"/>
            <a:fontRef idx="minor"/>
          </p:style>
        </p:sp>
        <p:sp>
          <p:nvSpPr>
            <p:cNvPr id="1776" name="Google Shape;951;p73"/>
            <p:cNvSpPr/>
            <p:nvPr/>
          </p:nvSpPr>
          <p:spPr>
            <a:xfrm>
              <a:off x="4573440" y="4249800"/>
              <a:ext cx="70920" cy="85680"/>
            </a:xfrm>
            <a:custGeom>
              <a:avLst/>
              <a:gdLst/>
              <a:ahLst/>
              <a:rect l="l" t="t" r="r" b="b"/>
              <a:pathLst>
                <a:path w="1112" h="1343">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a:solidFill>
                <a:srgbClr val="5f7d95"/>
              </a:solidFill>
              <a:round/>
            </a:ln>
          </p:spPr>
          <p:style>
            <a:lnRef idx="0"/>
            <a:fillRef idx="0"/>
            <a:effectRef idx="0"/>
            <a:fontRef idx="minor"/>
          </p:style>
        </p:sp>
        <p:sp>
          <p:nvSpPr>
            <p:cNvPr id="1777" name="Google Shape;952;p73"/>
            <p:cNvSpPr/>
            <p:nvPr/>
          </p:nvSpPr>
          <p:spPr>
            <a:xfrm>
              <a:off x="4522320" y="4213800"/>
              <a:ext cx="84600" cy="73440"/>
            </a:xfrm>
            <a:custGeom>
              <a:avLst/>
              <a:gdLst/>
              <a:ahLst/>
              <a:rect l="l" t="t" r="r" b="b"/>
              <a:pathLst>
                <a:path w="1321" h="1147">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a:solidFill>
                <a:srgbClr val="5f7d95"/>
              </a:solidFill>
              <a:round/>
            </a:ln>
          </p:spPr>
          <p:style>
            <a:lnRef idx="0"/>
            <a:fillRef idx="0"/>
            <a:effectRef idx="0"/>
            <a:fontRef idx="minor"/>
          </p:style>
        </p:sp>
        <p:sp>
          <p:nvSpPr>
            <p:cNvPr id="1778" name="Google Shape;953;p73"/>
            <p:cNvSpPr/>
            <p:nvPr/>
          </p:nvSpPr>
          <p:spPr>
            <a:xfrm>
              <a:off x="4489560" y="4169520"/>
              <a:ext cx="90360" cy="54000"/>
            </a:xfrm>
            <a:custGeom>
              <a:avLst/>
              <a:gdLst/>
              <a:ahLst/>
              <a:rect l="l" t="t" r="r" b="b"/>
              <a:pathLst>
                <a:path w="1414" h="845">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a:solidFill>
                <a:srgbClr val="5f7d95"/>
              </a:solidFill>
              <a:round/>
            </a:ln>
          </p:spPr>
          <p:style>
            <a:lnRef idx="0"/>
            <a:fillRef idx="0"/>
            <a:effectRef idx="0"/>
            <a:fontRef idx="minor"/>
          </p:style>
        </p:sp>
        <p:sp>
          <p:nvSpPr>
            <p:cNvPr id="1779" name="Google Shape;954;p73"/>
            <p:cNvSpPr/>
            <p:nvPr/>
          </p:nvSpPr>
          <p:spPr>
            <a:xfrm>
              <a:off x="4478400" y="4120920"/>
              <a:ext cx="88560" cy="29880"/>
            </a:xfrm>
            <a:custGeom>
              <a:avLst/>
              <a:gdLst/>
              <a:ahLst/>
              <a:rect l="l" t="t" r="r" b="b"/>
              <a:pathLst>
                <a:path w="1386" h="470">
                  <a:moveTo>
                    <a:pt x="0" y="1"/>
                  </a:moveTo>
                  <a:cubicBezTo>
                    <a:pt x="7" y="152"/>
                    <a:pt x="7" y="311"/>
                    <a:pt x="29" y="469"/>
                  </a:cubicBezTo>
                  <a:lnTo>
                    <a:pt x="1385" y="304"/>
                  </a:lnTo>
                  <a:cubicBezTo>
                    <a:pt x="1371" y="203"/>
                    <a:pt x="1378" y="102"/>
                    <a:pt x="1363" y="1"/>
                  </a:cubicBezTo>
                  <a:close/>
                </a:path>
              </a:pathLst>
            </a:custGeom>
            <a:solidFill>
              <a:srgbClr val="5f7d95"/>
            </a:solidFill>
            <a:ln w="9525">
              <a:solidFill>
                <a:srgbClr val="5f7d95"/>
              </a:solidFill>
              <a:round/>
            </a:ln>
          </p:spPr>
          <p:style>
            <a:lnRef idx="0"/>
            <a:fillRef idx="0"/>
            <a:effectRef idx="0"/>
            <a:fontRef idx="minor"/>
          </p:style>
        </p:sp>
        <p:sp>
          <p:nvSpPr>
            <p:cNvPr id="1780" name="Google Shape;955;p73"/>
            <p:cNvSpPr/>
            <p:nvPr/>
          </p:nvSpPr>
          <p:spPr>
            <a:xfrm>
              <a:off x="4870440" y="3984840"/>
              <a:ext cx="88200" cy="64080"/>
            </a:xfrm>
            <a:custGeom>
              <a:avLst/>
              <a:gdLst/>
              <a:ahLst/>
              <a:rect l="l" t="t" r="r" b="b"/>
              <a:pathLst>
                <a:path w="1379" h="1003">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a:solidFill>
                <a:srgbClr val="cfd9e0"/>
              </a:solidFill>
              <a:round/>
            </a:ln>
          </p:spPr>
          <p:style>
            <a:lnRef idx="0"/>
            <a:fillRef idx="0"/>
            <a:effectRef idx="0"/>
            <a:fontRef idx="minor"/>
          </p:style>
        </p:sp>
      </p:grpSp>
      <p:grpSp>
        <p:nvGrpSpPr>
          <p:cNvPr id="1781" name="Google Shape;956;p73"/>
          <p:cNvGrpSpPr/>
          <p:nvPr/>
        </p:nvGrpSpPr>
        <p:grpSpPr>
          <a:xfrm>
            <a:off x="5091120" y="2298960"/>
            <a:ext cx="567360" cy="601920"/>
            <a:chOff x="5091120" y="2298960"/>
            <a:chExt cx="567360" cy="601920"/>
          </a:xfrm>
        </p:grpSpPr>
        <p:sp>
          <p:nvSpPr>
            <p:cNvPr id="1782" name="Google Shape;957;p73"/>
            <p:cNvSpPr/>
            <p:nvPr/>
          </p:nvSpPr>
          <p:spPr>
            <a:xfrm>
              <a:off x="5372280" y="2298960"/>
              <a:ext cx="286200" cy="302760"/>
            </a:xfrm>
            <a:custGeom>
              <a:avLst/>
              <a:gdLst/>
              <a:ahLst/>
              <a:rect l="l" t="t" r="r" b="b"/>
              <a:pathLst>
                <a:path w="10904" h="11518">
                  <a:moveTo>
                    <a:pt x="2" y="1"/>
                  </a:moveTo>
                  <a:lnTo>
                    <a:pt x="0" y="11518"/>
                  </a:lnTo>
                  <a:lnTo>
                    <a:pt x="10904" y="11518"/>
                  </a:lnTo>
                  <a:cubicBezTo>
                    <a:pt x="10391" y="5596"/>
                    <a:pt x="5836" y="826"/>
                    <a:pt x="2" y="1"/>
                  </a:cubicBezTo>
                  <a:close/>
                </a:path>
              </a:pathLst>
            </a:custGeom>
            <a:noFill/>
            <a:ln w="9525">
              <a:solidFill>
                <a:srgbClr val="667e92"/>
              </a:solidFill>
              <a:round/>
            </a:ln>
          </p:spPr>
          <p:style>
            <a:lnRef idx="0"/>
            <a:fillRef idx="0"/>
            <a:effectRef idx="0"/>
            <a:fontRef idx="minor"/>
          </p:style>
        </p:sp>
        <p:sp>
          <p:nvSpPr>
            <p:cNvPr id="1783" name="Google Shape;958;p73"/>
            <p:cNvSpPr/>
            <p:nvPr/>
          </p:nvSpPr>
          <p:spPr>
            <a:xfrm>
              <a:off x="5091120" y="2631240"/>
              <a:ext cx="243360" cy="245520"/>
            </a:xfrm>
            <a:custGeom>
              <a:avLst/>
              <a:gdLst/>
              <a:ahLst/>
              <a:rect l="l" t="t" r="r" b="b"/>
              <a:pathLst>
                <a:path w="9276" h="9343">
                  <a:moveTo>
                    <a:pt x="0" y="1"/>
                  </a:moveTo>
                  <a:cubicBezTo>
                    <a:pt x="465" y="4930"/>
                    <a:pt x="4350" y="8842"/>
                    <a:pt x="9275" y="9343"/>
                  </a:cubicBezTo>
                  <a:lnTo>
                    <a:pt x="9275" y="1"/>
                  </a:lnTo>
                  <a:close/>
                </a:path>
              </a:pathLst>
            </a:custGeom>
            <a:noFill/>
            <a:ln w="9525">
              <a:solidFill>
                <a:srgbClr val="445d73"/>
              </a:solidFill>
              <a:round/>
            </a:ln>
          </p:spPr>
          <p:style>
            <a:lnRef idx="0"/>
            <a:fillRef idx="0"/>
            <a:effectRef idx="0"/>
            <a:fontRef idx="minor"/>
          </p:style>
        </p:sp>
        <p:sp>
          <p:nvSpPr>
            <p:cNvPr id="1784" name="Google Shape;959;p73"/>
            <p:cNvSpPr/>
            <p:nvPr/>
          </p:nvSpPr>
          <p:spPr>
            <a:xfrm>
              <a:off x="5372280" y="2631240"/>
              <a:ext cx="256680" cy="269640"/>
            </a:xfrm>
            <a:custGeom>
              <a:avLst/>
              <a:gdLst/>
              <a:ahLst/>
              <a:rect l="l" t="t" r="r" b="b"/>
              <a:pathLst>
                <a:path w="9774" h="10250">
                  <a:moveTo>
                    <a:pt x="0" y="1"/>
                  </a:moveTo>
                  <a:lnTo>
                    <a:pt x="0" y="10249"/>
                  </a:lnTo>
                  <a:cubicBezTo>
                    <a:pt x="5200" y="9514"/>
                    <a:pt x="9280" y="5280"/>
                    <a:pt x="9773" y="1"/>
                  </a:cubicBezTo>
                  <a:close/>
                </a:path>
              </a:pathLst>
            </a:custGeom>
            <a:noFill/>
            <a:ln w="9525">
              <a:solidFill>
                <a:srgbClr val="cfd9e0"/>
              </a:solidFill>
              <a:round/>
            </a:ln>
          </p:spPr>
          <p:style>
            <a:lnRef idx="0"/>
            <a:fillRef idx="0"/>
            <a:effectRef idx="0"/>
            <a:fontRef idx="minor"/>
          </p:style>
        </p:sp>
        <p:sp>
          <p:nvSpPr>
            <p:cNvPr id="1785" name="Google Shape;960;p73"/>
            <p:cNvSpPr/>
            <p:nvPr/>
          </p:nvSpPr>
          <p:spPr>
            <a:xfrm>
              <a:off x="5118120" y="2381760"/>
              <a:ext cx="216720" cy="219960"/>
            </a:xfrm>
            <a:custGeom>
              <a:avLst/>
              <a:gdLst/>
              <a:ahLst/>
              <a:rect l="l" t="t" r="r" b="b"/>
              <a:pathLst>
                <a:path w="8253" h="8371">
                  <a:moveTo>
                    <a:pt x="8252" y="1"/>
                  </a:moveTo>
                  <a:cubicBezTo>
                    <a:pt x="3865" y="441"/>
                    <a:pt x="383" y="3959"/>
                    <a:pt x="1" y="8371"/>
                  </a:cubicBezTo>
                  <a:lnTo>
                    <a:pt x="8252" y="8371"/>
                  </a:lnTo>
                  <a:lnTo>
                    <a:pt x="8252" y="1"/>
                  </a:lnTo>
                  <a:close/>
                </a:path>
              </a:pathLst>
            </a:custGeom>
            <a:noFill/>
            <a:ln w="9525">
              <a:solidFill>
                <a:srgbClr val="869fb1"/>
              </a:solidFill>
              <a:round/>
            </a:ln>
          </p:spPr>
          <p:style>
            <a:lnRef idx="0"/>
            <a:fillRef idx="0"/>
            <a:effectRef idx="0"/>
            <a:fontRef idx="minor"/>
          </p:style>
        </p:sp>
      </p:grpSp>
      <p:grpSp>
        <p:nvGrpSpPr>
          <p:cNvPr id="1786" name="Google Shape;961;p73"/>
          <p:cNvGrpSpPr/>
          <p:nvPr/>
        </p:nvGrpSpPr>
        <p:grpSpPr>
          <a:xfrm>
            <a:off x="3765960" y="3855600"/>
            <a:ext cx="507600" cy="507600"/>
            <a:chOff x="3765960" y="3855600"/>
            <a:chExt cx="507600" cy="507600"/>
          </a:xfrm>
        </p:grpSpPr>
        <p:sp>
          <p:nvSpPr>
            <p:cNvPr id="1787" name="Google Shape;962;p73"/>
            <p:cNvSpPr/>
            <p:nvPr/>
          </p:nvSpPr>
          <p:spPr>
            <a:xfrm>
              <a:off x="3941280" y="3855600"/>
              <a:ext cx="156600" cy="140400"/>
            </a:xfrm>
            <a:custGeom>
              <a:avLst/>
              <a:gdLst/>
              <a:ahLst/>
              <a:rect l="l" t="t" r="r" b="b"/>
              <a:pathLst>
                <a:path w="9435" h="8453">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a:solidFill>
                <a:srgbClr val="e3e9ed"/>
              </a:solidFill>
              <a:round/>
            </a:ln>
          </p:spPr>
          <p:style>
            <a:lnRef idx="0"/>
            <a:fillRef idx="0"/>
            <a:effectRef idx="0"/>
            <a:fontRef idx="minor"/>
          </p:style>
        </p:sp>
        <p:sp>
          <p:nvSpPr>
            <p:cNvPr id="1788" name="Google Shape;963;p73"/>
            <p:cNvSpPr/>
            <p:nvPr/>
          </p:nvSpPr>
          <p:spPr>
            <a:xfrm>
              <a:off x="4056480" y="3867840"/>
              <a:ext cx="168480" cy="171000"/>
            </a:xfrm>
            <a:custGeom>
              <a:avLst/>
              <a:gdLst/>
              <a:ahLst/>
              <a:rect l="l" t="t" r="r" b="b"/>
              <a:pathLst>
                <a:path w="10135" h="10296">
                  <a:moveTo>
                    <a:pt x="2491" y="1"/>
                  </a:moveTo>
                  <a:lnTo>
                    <a:pt x="0" y="7702"/>
                  </a:lnTo>
                  <a:cubicBezTo>
                    <a:pt x="1435" y="8161"/>
                    <a:pt x="2686" y="9079"/>
                    <a:pt x="3581" y="10296"/>
                  </a:cubicBezTo>
                  <a:lnTo>
                    <a:pt x="10135" y="5533"/>
                  </a:lnTo>
                  <a:cubicBezTo>
                    <a:pt x="8230" y="2927"/>
                    <a:pt x="5555" y="988"/>
                    <a:pt x="2491" y="1"/>
                  </a:cubicBezTo>
                  <a:close/>
                </a:path>
              </a:pathLst>
            </a:custGeom>
            <a:noFill/>
            <a:ln w="9525">
              <a:solidFill>
                <a:srgbClr val="869fb2"/>
              </a:solidFill>
              <a:round/>
            </a:ln>
          </p:spPr>
          <p:style>
            <a:lnRef idx="0"/>
            <a:fillRef idx="0"/>
            <a:effectRef idx="0"/>
            <a:fontRef idx="minor"/>
          </p:style>
        </p:sp>
        <p:sp>
          <p:nvSpPr>
            <p:cNvPr id="1789" name="Google Shape;964;p73"/>
            <p:cNvSpPr/>
            <p:nvPr/>
          </p:nvSpPr>
          <p:spPr>
            <a:xfrm>
              <a:off x="4116240" y="4109760"/>
              <a:ext cx="157320" cy="149040"/>
            </a:xfrm>
            <a:custGeom>
              <a:avLst/>
              <a:gdLst/>
              <a:ahLst/>
              <a:rect l="l" t="t" r="r" b="b"/>
              <a:pathLst>
                <a:path w="9481" h="8976">
                  <a:moveTo>
                    <a:pt x="1377" y="0"/>
                  </a:moveTo>
                  <a:cubicBezTo>
                    <a:pt x="1377" y="1515"/>
                    <a:pt x="895" y="2996"/>
                    <a:pt x="0" y="4212"/>
                  </a:cubicBezTo>
                  <a:lnTo>
                    <a:pt x="6554" y="8976"/>
                  </a:lnTo>
                  <a:cubicBezTo>
                    <a:pt x="8459" y="6370"/>
                    <a:pt x="9480" y="3225"/>
                    <a:pt x="9480" y="0"/>
                  </a:cubicBezTo>
                  <a:close/>
                </a:path>
              </a:pathLst>
            </a:custGeom>
            <a:noFill/>
            <a:ln w="9525">
              <a:solidFill>
                <a:srgbClr val="869fb2"/>
              </a:solidFill>
              <a:round/>
            </a:ln>
          </p:spPr>
          <p:style>
            <a:lnRef idx="0"/>
            <a:fillRef idx="0"/>
            <a:effectRef idx="0"/>
            <a:fontRef idx="minor"/>
          </p:style>
        </p:sp>
        <p:sp>
          <p:nvSpPr>
            <p:cNvPr id="1790" name="Google Shape;965;p73"/>
            <p:cNvSpPr/>
            <p:nvPr/>
          </p:nvSpPr>
          <p:spPr>
            <a:xfrm>
              <a:off x="3814560" y="3868200"/>
              <a:ext cx="168120" cy="171360"/>
            </a:xfrm>
            <a:custGeom>
              <a:avLst/>
              <a:gdLst/>
              <a:ahLst/>
              <a:rect l="l" t="t" r="r" b="b"/>
              <a:pathLst>
                <a:path w="10113" h="10307">
                  <a:moveTo>
                    <a:pt x="7610" y="0"/>
                  </a:moveTo>
                  <a:cubicBezTo>
                    <a:pt x="4557" y="999"/>
                    <a:pt x="1883" y="2938"/>
                    <a:pt x="1" y="5544"/>
                  </a:cubicBezTo>
                  <a:lnTo>
                    <a:pt x="6554" y="10307"/>
                  </a:lnTo>
                  <a:cubicBezTo>
                    <a:pt x="7438" y="9090"/>
                    <a:pt x="8677" y="8172"/>
                    <a:pt x="10112" y="7701"/>
                  </a:cubicBezTo>
                  <a:lnTo>
                    <a:pt x="7610" y="0"/>
                  </a:lnTo>
                  <a:close/>
                </a:path>
              </a:pathLst>
            </a:custGeom>
            <a:noFill/>
            <a:ln w="9525">
              <a:solidFill>
                <a:srgbClr val="869fb2"/>
              </a:solidFill>
              <a:round/>
            </a:ln>
          </p:spPr>
          <p:style>
            <a:lnRef idx="0"/>
            <a:fillRef idx="0"/>
            <a:effectRef idx="0"/>
            <a:fontRef idx="minor"/>
          </p:style>
        </p:sp>
        <p:sp>
          <p:nvSpPr>
            <p:cNvPr id="1791" name="Google Shape;966;p73"/>
            <p:cNvSpPr/>
            <p:nvPr/>
          </p:nvSpPr>
          <p:spPr>
            <a:xfrm>
              <a:off x="4116240" y="3960000"/>
              <a:ext cx="157320" cy="149400"/>
            </a:xfrm>
            <a:custGeom>
              <a:avLst/>
              <a:gdLst/>
              <a:ahLst/>
              <a:rect l="l" t="t" r="r" b="b"/>
              <a:pathLst>
                <a:path w="9481" h="8988">
                  <a:moveTo>
                    <a:pt x="6554" y="1"/>
                  </a:moveTo>
                  <a:lnTo>
                    <a:pt x="0" y="4764"/>
                  </a:lnTo>
                  <a:cubicBezTo>
                    <a:pt x="895" y="5992"/>
                    <a:pt x="1377" y="7472"/>
                    <a:pt x="1377" y="8987"/>
                  </a:cubicBezTo>
                  <a:lnTo>
                    <a:pt x="9469" y="8987"/>
                  </a:lnTo>
                  <a:cubicBezTo>
                    <a:pt x="9480" y="5751"/>
                    <a:pt x="8459" y="2606"/>
                    <a:pt x="6554" y="1"/>
                  </a:cubicBezTo>
                  <a:close/>
                </a:path>
              </a:pathLst>
            </a:custGeom>
            <a:noFill/>
            <a:ln w="9525">
              <a:solidFill>
                <a:srgbClr val="e3e9ed"/>
              </a:solidFill>
              <a:round/>
            </a:ln>
          </p:spPr>
          <p:style>
            <a:lnRef idx="0"/>
            <a:fillRef idx="0"/>
            <a:effectRef idx="0"/>
            <a:fontRef idx="minor"/>
          </p:style>
        </p:sp>
        <p:sp>
          <p:nvSpPr>
            <p:cNvPr id="1792" name="Google Shape;967;p73"/>
            <p:cNvSpPr/>
            <p:nvPr/>
          </p:nvSpPr>
          <p:spPr>
            <a:xfrm>
              <a:off x="4056480" y="4179600"/>
              <a:ext cx="168480" cy="171360"/>
            </a:xfrm>
            <a:custGeom>
              <a:avLst/>
              <a:gdLst/>
              <a:ahLst/>
              <a:rect l="l" t="t" r="r" b="b"/>
              <a:pathLst>
                <a:path w="10135" h="10308">
                  <a:moveTo>
                    <a:pt x="3581" y="0"/>
                  </a:moveTo>
                  <a:cubicBezTo>
                    <a:pt x="2686" y="1229"/>
                    <a:pt x="1435" y="2135"/>
                    <a:pt x="0" y="2594"/>
                  </a:cubicBezTo>
                  <a:lnTo>
                    <a:pt x="2502" y="10307"/>
                  </a:lnTo>
                  <a:cubicBezTo>
                    <a:pt x="5567" y="9309"/>
                    <a:pt x="8241" y="7369"/>
                    <a:pt x="10135" y="4764"/>
                  </a:cubicBezTo>
                  <a:lnTo>
                    <a:pt x="3581" y="0"/>
                  </a:lnTo>
                  <a:close/>
                </a:path>
              </a:pathLst>
            </a:custGeom>
            <a:noFill/>
            <a:ln w="9525">
              <a:solidFill>
                <a:srgbClr val="e3e9ed"/>
              </a:solidFill>
              <a:round/>
            </a:ln>
          </p:spPr>
          <p:style>
            <a:lnRef idx="0"/>
            <a:fillRef idx="0"/>
            <a:effectRef idx="0"/>
            <a:fontRef idx="minor"/>
          </p:style>
        </p:sp>
        <p:sp>
          <p:nvSpPr>
            <p:cNvPr id="1793" name="Google Shape;968;p73"/>
            <p:cNvSpPr/>
            <p:nvPr/>
          </p:nvSpPr>
          <p:spPr>
            <a:xfrm>
              <a:off x="3765960" y="3960360"/>
              <a:ext cx="157320" cy="149040"/>
            </a:xfrm>
            <a:custGeom>
              <a:avLst/>
              <a:gdLst/>
              <a:ahLst/>
              <a:rect l="l" t="t" r="r" b="b"/>
              <a:pathLst>
                <a:path w="9470" h="8965">
                  <a:moveTo>
                    <a:pt x="2916" y="1"/>
                  </a:moveTo>
                  <a:cubicBezTo>
                    <a:pt x="1022" y="2606"/>
                    <a:pt x="0" y="5739"/>
                    <a:pt x="12" y="8964"/>
                  </a:cubicBezTo>
                  <a:lnTo>
                    <a:pt x="8103" y="8964"/>
                  </a:lnTo>
                  <a:cubicBezTo>
                    <a:pt x="8103" y="7449"/>
                    <a:pt x="8574" y="5980"/>
                    <a:pt x="9469" y="4764"/>
                  </a:cubicBezTo>
                  <a:lnTo>
                    <a:pt x="2916" y="1"/>
                  </a:lnTo>
                  <a:close/>
                </a:path>
              </a:pathLst>
            </a:custGeom>
            <a:noFill/>
            <a:ln w="9525">
              <a:solidFill>
                <a:srgbClr val="e3e9ed"/>
              </a:solidFill>
              <a:round/>
            </a:ln>
          </p:spPr>
          <p:style>
            <a:lnRef idx="0"/>
            <a:fillRef idx="0"/>
            <a:effectRef idx="0"/>
            <a:fontRef idx="minor"/>
          </p:style>
        </p:sp>
        <p:sp>
          <p:nvSpPr>
            <p:cNvPr id="1794" name="Google Shape;969;p73"/>
            <p:cNvSpPr/>
            <p:nvPr/>
          </p:nvSpPr>
          <p:spPr>
            <a:xfrm>
              <a:off x="3941280" y="4222800"/>
              <a:ext cx="156600" cy="140400"/>
            </a:xfrm>
            <a:custGeom>
              <a:avLst/>
              <a:gdLst/>
              <a:ahLst/>
              <a:rect l="l" t="t" r="r" b="b"/>
              <a:pathLst>
                <a:path w="9435" h="8457">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a:solidFill>
                <a:srgbClr val="869fb2"/>
              </a:solidFill>
              <a:round/>
            </a:ln>
          </p:spPr>
          <p:style>
            <a:lnRef idx="0"/>
            <a:fillRef idx="0"/>
            <a:effectRef idx="0"/>
            <a:fontRef idx="minor"/>
          </p:style>
        </p:sp>
        <p:sp>
          <p:nvSpPr>
            <p:cNvPr id="1795" name="Google Shape;970;p73"/>
            <p:cNvSpPr/>
            <p:nvPr/>
          </p:nvSpPr>
          <p:spPr>
            <a:xfrm>
              <a:off x="3814560" y="4179240"/>
              <a:ext cx="168120" cy="171360"/>
            </a:xfrm>
            <a:custGeom>
              <a:avLst/>
              <a:gdLst/>
              <a:ahLst/>
              <a:rect l="l" t="t" r="r" b="b"/>
              <a:pathLst>
                <a:path w="10113" h="10308">
                  <a:moveTo>
                    <a:pt x="6554" y="1"/>
                  </a:moveTo>
                  <a:lnTo>
                    <a:pt x="1" y="4764"/>
                  </a:lnTo>
                  <a:cubicBezTo>
                    <a:pt x="1883" y="7369"/>
                    <a:pt x="4557" y="9309"/>
                    <a:pt x="7610" y="10307"/>
                  </a:cubicBezTo>
                  <a:lnTo>
                    <a:pt x="10112" y="2606"/>
                  </a:lnTo>
                  <a:cubicBezTo>
                    <a:pt x="8677" y="2135"/>
                    <a:pt x="7438" y="1229"/>
                    <a:pt x="6554" y="1"/>
                  </a:cubicBezTo>
                  <a:close/>
                </a:path>
              </a:pathLst>
            </a:custGeom>
            <a:noFill/>
            <a:ln w="9525">
              <a:solidFill>
                <a:srgbClr val="e3e9ed"/>
              </a:solidFill>
              <a:round/>
            </a:ln>
          </p:spPr>
          <p:style>
            <a:lnRef idx="0"/>
            <a:fillRef idx="0"/>
            <a:effectRef idx="0"/>
            <a:fontRef idx="minor"/>
          </p:style>
        </p:sp>
        <p:sp>
          <p:nvSpPr>
            <p:cNvPr id="1796" name="Google Shape;971;p73"/>
            <p:cNvSpPr/>
            <p:nvPr/>
          </p:nvSpPr>
          <p:spPr>
            <a:xfrm>
              <a:off x="3765960" y="4109760"/>
              <a:ext cx="157320" cy="148680"/>
            </a:xfrm>
            <a:custGeom>
              <a:avLst/>
              <a:gdLst/>
              <a:ahLst/>
              <a:rect l="l" t="t" r="r" b="b"/>
              <a:pathLst>
                <a:path w="9470" h="8953">
                  <a:moveTo>
                    <a:pt x="12" y="0"/>
                  </a:moveTo>
                  <a:cubicBezTo>
                    <a:pt x="0" y="3214"/>
                    <a:pt x="1022" y="6347"/>
                    <a:pt x="2916" y="8953"/>
                  </a:cubicBezTo>
                  <a:lnTo>
                    <a:pt x="9469" y="4190"/>
                  </a:lnTo>
                  <a:cubicBezTo>
                    <a:pt x="8574" y="2973"/>
                    <a:pt x="8103" y="1504"/>
                    <a:pt x="8103" y="0"/>
                  </a:cubicBezTo>
                  <a:close/>
                </a:path>
              </a:pathLst>
            </a:custGeom>
            <a:noFill/>
            <a:ln w="9525">
              <a:solidFill>
                <a:srgbClr val="869fb2"/>
              </a:solidFill>
              <a:round/>
            </a:ln>
          </p:spPr>
          <p:style>
            <a:lnRef idx="0"/>
            <a:fillRef idx="0"/>
            <a:effectRef idx="0"/>
            <a:fontRef idx="minor"/>
          </p:style>
        </p:sp>
        <p:sp>
          <p:nvSpPr>
            <p:cNvPr id="1797" name="Google Shape;972;p73"/>
            <p:cNvSpPr/>
            <p:nvPr/>
          </p:nvSpPr>
          <p:spPr>
            <a:xfrm>
              <a:off x="4019760" y="4109760"/>
              <a:ext cx="360" cy="360"/>
            </a:xfrm>
            <a:custGeom>
              <a:avLst/>
              <a:gdLst/>
              <a:ahLst/>
              <a:rect l="l" t="t" r="r" b="b"/>
              <a:pathLst>
                <a:path w="1" h="1">
                  <a:moveTo>
                    <a:pt x="0" y="0"/>
                  </a:moveTo>
                  <a:lnTo>
                    <a:pt x="0" y="0"/>
                  </a:lnTo>
                  <a:close/>
                </a:path>
              </a:pathLst>
            </a:custGeom>
            <a:noFill/>
            <a:ln cap="rnd" w="9525">
              <a:solidFill>
                <a:srgbClr val="000000"/>
              </a:solidFill>
              <a:round/>
            </a:ln>
          </p:spPr>
          <p:style>
            <a:lnRef idx="0"/>
            <a:fillRef idx="0"/>
            <a:effectRef idx="0"/>
            <a:fontRef idx="minor"/>
          </p:style>
        </p:sp>
        <p:sp>
          <p:nvSpPr>
            <p:cNvPr id="1798" name="Google Shape;973;p73"/>
            <p:cNvSpPr/>
            <p:nvPr/>
          </p:nvSpPr>
          <p:spPr>
            <a:xfrm>
              <a:off x="4019760" y="4109760"/>
              <a:ext cx="360" cy="360"/>
            </a:xfrm>
            <a:custGeom>
              <a:avLst/>
              <a:gdLst/>
              <a:ahLst/>
              <a:rect l="l" t="t" r="r" b="b"/>
              <a:pathLst>
                <a:path w="1" h="1">
                  <a:moveTo>
                    <a:pt x="0" y="0"/>
                  </a:moveTo>
                  <a:lnTo>
                    <a:pt x="0" y="0"/>
                  </a:lnTo>
                  <a:close/>
                </a:path>
              </a:pathLst>
            </a:custGeom>
            <a:noFill/>
            <a:ln w="9525">
              <a:solidFill>
                <a:srgbClr val="000000"/>
              </a:solidFill>
              <a:round/>
            </a:ln>
          </p:spPr>
          <p:style>
            <a:lnRef idx="0"/>
            <a:fillRef idx="0"/>
            <a:effectRef idx="0"/>
            <a:fontRef idx="minor"/>
          </p:style>
        </p:sp>
      </p:grpSp>
      <p:grpSp>
        <p:nvGrpSpPr>
          <p:cNvPr id="1799" name="Google Shape;974;p73"/>
          <p:cNvGrpSpPr/>
          <p:nvPr/>
        </p:nvGrpSpPr>
        <p:grpSpPr>
          <a:xfrm>
            <a:off x="997560" y="4169160"/>
            <a:ext cx="808920" cy="200520"/>
            <a:chOff x="997560" y="4169160"/>
            <a:chExt cx="808920" cy="200520"/>
          </a:xfrm>
        </p:grpSpPr>
        <p:sp>
          <p:nvSpPr>
            <p:cNvPr id="1800" name="Google Shape;975;p73"/>
            <p:cNvSpPr/>
            <p:nvPr/>
          </p:nvSpPr>
          <p:spPr>
            <a:xfrm>
              <a:off x="997560" y="4216680"/>
              <a:ext cx="808920" cy="153000"/>
            </a:xfrm>
            <a:custGeom>
              <a:avLst/>
              <a:gdLst/>
              <a:ahLst/>
              <a:rect l="l" t="t" r="r" b="b"/>
              <a:pathLst>
                <a:path w="138801" h="26303">
                  <a:moveTo>
                    <a:pt x="0" y="18153"/>
                  </a:moveTo>
                  <a:lnTo>
                    <a:pt x="0" y="26303"/>
                  </a:lnTo>
                  <a:lnTo>
                    <a:pt x="138800" y="26303"/>
                  </a:lnTo>
                  <a:lnTo>
                    <a:pt x="138800" y="0"/>
                  </a:lnTo>
                  <a:lnTo>
                    <a:pt x="38405" y="0"/>
                  </a:lnTo>
                </a:path>
              </a:pathLst>
            </a:custGeom>
            <a:noFill/>
            <a:ln w="9525">
              <a:solidFill>
                <a:srgbClr val="cfd9e0"/>
              </a:solidFill>
              <a:round/>
            </a:ln>
          </p:spPr>
          <p:style>
            <a:lnRef idx="0"/>
            <a:fillRef idx="0"/>
            <a:effectRef idx="0"/>
            <a:fontRef idx="minor"/>
          </p:style>
        </p:sp>
        <p:sp>
          <p:nvSpPr>
            <p:cNvPr id="1801" name="Google Shape;976;p73"/>
            <p:cNvSpPr/>
            <p:nvPr/>
          </p:nvSpPr>
          <p:spPr>
            <a:xfrm>
              <a:off x="997560" y="4169160"/>
              <a:ext cx="277560" cy="153000"/>
            </a:xfrm>
            <a:custGeom>
              <a:avLst/>
              <a:gdLst/>
              <a:ahLst/>
              <a:rect l="l" t="t" r="r" b="b"/>
              <a:pathLst>
                <a:path w="47667" h="26303">
                  <a:moveTo>
                    <a:pt x="0" y="0"/>
                  </a:moveTo>
                  <a:lnTo>
                    <a:pt x="0" y="26303"/>
                  </a:lnTo>
                  <a:lnTo>
                    <a:pt x="47666" y="26303"/>
                  </a:lnTo>
                  <a:lnTo>
                    <a:pt x="34453" y="0"/>
                  </a:lnTo>
                  <a:close/>
                </a:path>
              </a:pathLst>
            </a:custGeom>
            <a:noFill/>
            <a:ln w="9525">
              <a:solidFill>
                <a:srgbClr val="e3e9ed"/>
              </a:solidFill>
              <a:round/>
            </a:ln>
          </p:spPr>
          <p:style>
            <a:lnRef idx="0"/>
            <a:fillRef idx="0"/>
            <a:effectRef idx="0"/>
            <a:fontRef idx="minor"/>
          </p:style>
        </p:sp>
      </p:grpSp>
      <p:grpSp>
        <p:nvGrpSpPr>
          <p:cNvPr id="1802" name="Google Shape;977;p73"/>
          <p:cNvGrpSpPr/>
          <p:nvPr/>
        </p:nvGrpSpPr>
        <p:grpSpPr>
          <a:xfrm>
            <a:off x="1005840" y="2656080"/>
            <a:ext cx="792000" cy="269640"/>
            <a:chOff x="1005840" y="2656080"/>
            <a:chExt cx="792000" cy="269640"/>
          </a:xfrm>
        </p:grpSpPr>
        <p:sp>
          <p:nvSpPr>
            <p:cNvPr id="1803" name="Google Shape;978;p73"/>
            <p:cNvSpPr/>
            <p:nvPr/>
          </p:nvSpPr>
          <p:spPr>
            <a:xfrm>
              <a:off x="1005840" y="2706840"/>
              <a:ext cx="792000" cy="218880"/>
            </a:xfrm>
            <a:custGeom>
              <a:avLst/>
              <a:gdLst/>
              <a:ahLst/>
              <a:rect l="l" t="t" r="r" b="b"/>
              <a:pathLst>
                <a:path w="129416" h="35812">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a:solidFill>
                <a:srgbClr val="667e92"/>
              </a:solidFill>
              <a:round/>
            </a:ln>
          </p:spPr>
          <p:style>
            <a:lnRef idx="0"/>
            <a:fillRef idx="0"/>
            <a:effectRef idx="0"/>
            <a:fontRef idx="minor"/>
          </p:style>
        </p:sp>
        <p:sp>
          <p:nvSpPr>
            <p:cNvPr id="1804" name="Google Shape;979;p73"/>
            <p:cNvSpPr/>
            <p:nvPr/>
          </p:nvSpPr>
          <p:spPr>
            <a:xfrm>
              <a:off x="1005840" y="2865600"/>
              <a:ext cx="60120" cy="60120"/>
            </a:xfrm>
            <a:custGeom>
              <a:avLst/>
              <a:gdLst/>
              <a:ahLst/>
              <a:rect l="l" t="t" r="r" b="b"/>
              <a:pathLst>
                <a:path w="9880" h="9880">
                  <a:moveTo>
                    <a:pt x="1" y="0"/>
                  </a:moveTo>
                  <a:lnTo>
                    <a:pt x="1" y="9879"/>
                  </a:lnTo>
                  <a:lnTo>
                    <a:pt x="9880" y="9879"/>
                  </a:lnTo>
                  <a:close/>
                </a:path>
              </a:pathLst>
            </a:custGeom>
            <a:noFill/>
            <a:ln w="9525">
              <a:solidFill>
                <a:srgbClr val="e3e9ed"/>
              </a:solidFill>
              <a:round/>
            </a:ln>
          </p:spPr>
          <p:style>
            <a:lnRef idx="0"/>
            <a:fillRef idx="0"/>
            <a:effectRef idx="0"/>
            <a:fontRef idx="minor"/>
          </p:style>
        </p:sp>
        <p:sp>
          <p:nvSpPr>
            <p:cNvPr id="1805" name="Google Shape;980;p73"/>
            <p:cNvSpPr/>
            <p:nvPr/>
          </p:nvSpPr>
          <p:spPr>
            <a:xfrm>
              <a:off x="1024920" y="2656080"/>
              <a:ext cx="165240" cy="165240"/>
            </a:xfrm>
            <a:custGeom>
              <a:avLst/>
              <a:gdLst/>
              <a:ahLst/>
              <a:rect l="l" t="t" r="r" b="b"/>
              <a:pathLst>
                <a:path w="27044" h="27045">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a:solidFill>
                <a:srgbClr val="a5b7c5"/>
              </a:solidFill>
              <a:miter/>
            </a:ln>
          </p:spPr>
          <p:style>
            <a:lnRef idx="0"/>
            <a:fillRef idx="0"/>
            <a:effectRef idx="0"/>
            <a:fontRef idx="minor"/>
          </p:style>
        </p:sp>
      </p:grpSp>
      <p:sp>
        <p:nvSpPr>
          <p:cNvPr id="1806" name="Google Shape;981;p73"/>
          <p:cNvSpPr/>
          <p:nvPr/>
        </p:nvSpPr>
        <p:spPr>
          <a:xfrm>
            <a:off x="7439760" y="2350800"/>
            <a:ext cx="185040" cy="93600"/>
          </a:xfrm>
          <a:custGeom>
            <a:avLst/>
            <a:gdLst/>
            <a:ahLst/>
            <a:rect l="l" t="t" r="r" b="b"/>
            <a:pathLst>
              <a:path w="3045" h="1544">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a:solidFill>
              <a:srgbClr val="869fb2"/>
            </a:solidFill>
            <a:round/>
          </a:ln>
        </p:spPr>
        <p:style>
          <a:lnRef idx="0"/>
          <a:fillRef idx="0"/>
          <a:effectRef idx="0"/>
          <a:fontRef idx="minor"/>
        </p:style>
      </p:sp>
      <p:sp>
        <p:nvSpPr>
          <p:cNvPr id="1807" name="Google Shape;982;p73"/>
          <p:cNvSpPr/>
          <p:nvPr/>
        </p:nvSpPr>
        <p:spPr>
          <a:xfrm>
            <a:off x="7139160" y="2333160"/>
            <a:ext cx="171360" cy="128880"/>
          </a:xfrm>
          <a:custGeom>
            <a:avLst/>
            <a:gdLst/>
            <a:ahLst/>
            <a:rect l="l" t="t" r="r" b="b"/>
            <a:pathLst>
              <a:path w="2821" h="2122">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a:solidFill>
              <a:srgbClr val="869fb2"/>
            </a:solidFill>
            <a:round/>
          </a:ln>
        </p:spPr>
        <p:style>
          <a:lnRef idx="0"/>
          <a:fillRef idx="0"/>
          <a:effectRef idx="0"/>
          <a:fontRef idx="minor"/>
        </p:style>
      </p:sp>
      <p:sp>
        <p:nvSpPr>
          <p:cNvPr id="1808" name="Google Shape;983;p73"/>
          <p:cNvSpPr/>
          <p:nvPr/>
        </p:nvSpPr>
        <p:spPr>
          <a:xfrm>
            <a:off x="7761600" y="2339640"/>
            <a:ext cx="167400" cy="116280"/>
          </a:xfrm>
          <a:custGeom>
            <a:avLst/>
            <a:gdLst/>
            <a:ahLst/>
            <a:rect l="l" t="t" r="r" b="b"/>
            <a:pathLst>
              <a:path w="2756" h="1918">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a:solidFill>
              <a:srgbClr val="869fb2"/>
            </a:solidFill>
            <a:round/>
          </a:ln>
        </p:spPr>
        <p:style>
          <a:lnRef idx="0"/>
          <a:fillRef idx="0"/>
          <a:effectRef idx="0"/>
          <a:fontRef idx="minor"/>
        </p:style>
      </p:sp>
      <p:sp>
        <p:nvSpPr>
          <p:cNvPr id="1809" name="Google Shape;984;p73"/>
          <p:cNvSpPr/>
          <p:nvPr/>
        </p:nvSpPr>
        <p:spPr>
          <a:xfrm>
            <a:off x="8056080" y="2333160"/>
            <a:ext cx="163440" cy="128880"/>
          </a:xfrm>
          <a:custGeom>
            <a:avLst/>
            <a:gdLst/>
            <a:ahLst/>
            <a:rect l="l" t="t" r="r" b="b"/>
            <a:pathLst>
              <a:path w="2691" h="2122">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a:solidFill>
              <a:srgbClr val="869fb2"/>
            </a:solidFill>
            <a:round/>
          </a:ln>
        </p:spPr>
        <p:style>
          <a:lnRef idx="0"/>
          <a:fillRef idx="0"/>
          <a:effectRef idx="0"/>
          <a:fontRef idx="minor"/>
        </p:style>
      </p:sp>
      <p:grpSp>
        <p:nvGrpSpPr>
          <p:cNvPr id="1810" name="Google Shape;985;p73"/>
          <p:cNvGrpSpPr/>
          <p:nvPr/>
        </p:nvGrpSpPr>
        <p:grpSpPr>
          <a:xfrm>
            <a:off x="7141680" y="2550600"/>
            <a:ext cx="166320" cy="141120"/>
            <a:chOff x="7141680" y="2550600"/>
            <a:chExt cx="166320" cy="141120"/>
          </a:xfrm>
        </p:grpSpPr>
        <p:sp>
          <p:nvSpPr>
            <p:cNvPr id="1811" name="Google Shape;986;p73"/>
            <p:cNvSpPr/>
            <p:nvPr/>
          </p:nvSpPr>
          <p:spPr>
            <a:xfrm>
              <a:off x="7141680" y="2550600"/>
              <a:ext cx="91440" cy="141120"/>
            </a:xfrm>
            <a:custGeom>
              <a:avLst/>
              <a:gdLst/>
              <a:ahLst/>
              <a:rect l="l" t="t" r="r" b="b"/>
              <a:pathLst>
                <a:path w="1508" h="2324">
                  <a:moveTo>
                    <a:pt x="346" y="1"/>
                  </a:moveTo>
                  <a:lnTo>
                    <a:pt x="0" y="354"/>
                  </a:lnTo>
                  <a:lnTo>
                    <a:pt x="815" y="1162"/>
                  </a:lnTo>
                  <a:lnTo>
                    <a:pt x="0" y="1977"/>
                  </a:lnTo>
                  <a:lnTo>
                    <a:pt x="346" y="2323"/>
                  </a:lnTo>
                  <a:lnTo>
                    <a:pt x="1508" y="1162"/>
                  </a:lnTo>
                  <a:lnTo>
                    <a:pt x="346" y="1"/>
                  </a:lnTo>
                  <a:close/>
                </a:path>
              </a:pathLst>
            </a:custGeom>
            <a:noFill/>
            <a:ln w="9525">
              <a:solidFill>
                <a:srgbClr val="869fb2"/>
              </a:solidFill>
              <a:round/>
            </a:ln>
          </p:spPr>
          <p:style>
            <a:lnRef idx="0"/>
            <a:fillRef idx="0"/>
            <a:effectRef idx="0"/>
            <a:fontRef idx="minor"/>
          </p:style>
        </p:sp>
        <p:sp>
          <p:nvSpPr>
            <p:cNvPr id="1812" name="Google Shape;987;p73"/>
            <p:cNvSpPr/>
            <p:nvPr/>
          </p:nvSpPr>
          <p:spPr>
            <a:xfrm>
              <a:off x="7216560" y="2550600"/>
              <a:ext cx="91440" cy="141120"/>
            </a:xfrm>
            <a:custGeom>
              <a:avLst/>
              <a:gdLst/>
              <a:ahLst/>
              <a:rect l="l" t="t" r="r" b="b"/>
              <a:pathLst>
                <a:path w="1508" h="2324">
                  <a:moveTo>
                    <a:pt x="346" y="1"/>
                  </a:moveTo>
                  <a:lnTo>
                    <a:pt x="0" y="354"/>
                  </a:lnTo>
                  <a:lnTo>
                    <a:pt x="808" y="1162"/>
                  </a:lnTo>
                  <a:lnTo>
                    <a:pt x="0" y="1977"/>
                  </a:lnTo>
                  <a:lnTo>
                    <a:pt x="346" y="2323"/>
                  </a:lnTo>
                  <a:lnTo>
                    <a:pt x="1508" y="1162"/>
                  </a:lnTo>
                  <a:lnTo>
                    <a:pt x="346" y="1"/>
                  </a:lnTo>
                  <a:close/>
                </a:path>
              </a:pathLst>
            </a:custGeom>
            <a:noFill/>
            <a:ln w="9525">
              <a:solidFill>
                <a:srgbClr val="869fb2"/>
              </a:solidFill>
              <a:round/>
            </a:ln>
          </p:spPr>
          <p:style>
            <a:lnRef idx="0"/>
            <a:fillRef idx="0"/>
            <a:effectRef idx="0"/>
            <a:fontRef idx="minor"/>
          </p:style>
        </p:sp>
      </p:grpSp>
      <p:grpSp>
        <p:nvGrpSpPr>
          <p:cNvPr id="1813" name="Google Shape;988;p73"/>
          <p:cNvGrpSpPr/>
          <p:nvPr/>
        </p:nvGrpSpPr>
        <p:grpSpPr>
          <a:xfrm>
            <a:off x="7451280" y="2576160"/>
            <a:ext cx="162000" cy="89640"/>
            <a:chOff x="7451280" y="2576160"/>
            <a:chExt cx="162000" cy="89640"/>
          </a:xfrm>
        </p:grpSpPr>
        <p:sp>
          <p:nvSpPr>
            <p:cNvPr id="1814" name="Google Shape;989;p73"/>
            <p:cNvSpPr/>
            <p:nvPr/>
          </p:nvSpPr>
          <p:spPr>
            <a:xfrm>
              <a:off x="7451280" y="2576160"/>
              <a:ext cx="87480" cy="89640"/>
            </a:xfrm>
            <a:custGeom>
              <a:avLst/>
              <a:gdLst/>
              <a:ahLst/>
              <a:rect l="l" t="t" r="r" b="b"/>
              <a:pathLst>
                <a:path w="1443" h="1479">
                  <a:moveTo>
                    <a:pt x="0" y="0"/>
                  </a:moveTo>
                  <a:lnTo>
                    <a:pt x="743" y="736"/>
                  </a:lnTo>
                  <a:lnTo>
                    <a:pt x="0" y="1479"/>
                  </a:lnTo>
                  <a:lnTo>
                    <a:pt x="700" y="1479"/>
                  </a:lnTo>
                  <a:lnTo>
                    <a:pt x="1442" y="736"/>
                  </a:lnTo>
                  <a:lnTo>
                    <a:pt x="700" y="0"/>
                  </a:lnTo>
                  <a:close/>
                </a:path>
              </a:pathLst>
            </a:custGeom>
            <a:noFill/>
            <a:ln w="9525">
              <a:solidFill>
                <a:srgbClr val="869fb2"/>
              </a:solidFill>
              <a:round/>
            </a:ln>
          </p:spPr>
          <p:style>
            <a:lnRef idx="0"/>
            <a:fillRef idx="0"/>
            <a:effectRef idx="0"/>
            <a:fontRef idx="minor"/>
          </p:style>
        </p:sp>
        <p:sp>
          <p:nvSpPr>
            <p:cNvPr id="1815" name="Google Shape;990;p73"/>
            <p:cNvSpPr/>
            <p:nvPr/>
          </p:nvSpPr>
          <p:spPr>
            <a:xfrm>
              <a:off x="7525800" y="2576160"/>
              <a:ext cx="87480" cy="89640"/>
            </a:xfrm>
            <a:custGeom>
              <a:avLst/>
              <a:gdLst/>
              <a:ahLst/>
              <a:rect l="l" t="t" r="r" b="b"/>
              <a:pathLst>
                <a:path w="1443" h="1479">
                  <a:moveTo>
                    <a:pt x="0" y="0"/>
                  </a:moveTo>
                  <a:lnTo>
                    <a:pt x="743" y="736"/>
                  </a:lnTo>
                  <a:lnTo>
                    <a:pt x="0" y="1479"/>
                  </a:lnTo>
                  <a:lnTo>
                    <a:pt x="700" y="1479"/>
                  </a:lnTo>
                  <a:lnTo>
                    <a:pt x="1443" y="736"/>
                  </a:lnTo>
                  <a:lnTo>
                    <a:pt x="700" y="0"/>
                  </a:lnTo>
                  <a:close/>
                </a:path>
              </a:pathLst>
            </a:custGeom>
            <a:noFill/>
            <a:ln w="9525">
              <a:solidFill>
                <a:srgbClr val="869fb2"/>
              </a:solidFill>
              <a:round/>
            </a:ln>
          </p:spPr>
          <p:style>
            <a:lnRef idx="0"/>
            <a:fillRef idx="0"/>
            <a:effectRef idx="0"/>
            <a:fontRef idx="minor"/>
          </p:style>
        </p:sp>
      </p:grpSp>
      <p:grpSp>
        <p:nvGrpSpPr>
          <p:cNvPr id="1816" name="Google Shape;991;p73"/>
          <p:cNvGrpSpPr/>
          <p:nvPr/>
        </p:nvGrpSpPr>
        <p:grpSpPr>
          <a:xfrm>
            <a:off x="7772760" y="2576160"/>
            <a:ext cx="144720" cy="89640"/>
            <a:chOff x="7772760" y="2576160"/>
            <a:chExt cx="144720" cy="89640"/>
          </a:xfrm>
        </p:grpSpPr>
        <p:sp>
          <p:nvSpPr>
            <p:cNvPr id="1817" name="Google Shape;992;p73"/>
            <p:cNvSpPr/>
            <p:nvPr/>
          </p:nvSpPr>
          <p:spPr>
            <a:xfrm>
              <a:off x="7772760" y="2576160"/>
              <a:ext cx="69840" cy="89640"/>
            </a:xfrm>
            <a:custGeom>
              <a:avLst/>
              <a:gdLst/>
              <a:ahLst/>
              <a:rect l="l" t="t" r="r" b="b"/>
              <a:pathLst>
                <a:path w="1155" h="1479">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a:solidFill>
                <a:srgbClr val="869fb2"/>
              </a:solidFill>
              <a:round/>
            </a:ln>
          </p:spPr>
          <p:style>
            <a:lnRef idx="0"/>
            <a:fillRef idx="0"/>
            <a:effectRef idx="0"/>
            <a:fontRef idx="minor"/>
          </p:style>
        </p:sp>
        <p:sp>
          <p:nvSpPr>
            <p:cNvPr id="1818" name="Google Shape;993;p73"/>
            <p:cNvSpPr/>
            <p:nvPr/>
          </p:nvSpPr>
          <p:spPr>
            <a:xfrm>
              <a:off x="7847640" y="2576160"/>
              <a:ext cx="69840" cy="89640"/>
            </a:xfrm>
            <a:custGeom>
              <a:avLst/>
              <a:gdLst/>
              <a:ahLst/>
              <a:rect l="l" t="t" r="r" b="b"/>
              <a:pathLst>
                <a:path w="1155" h="1479">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a:solidFill>
                <a:srgbClr val="869fb2"/>
              </a:solidFill>
              <a:round/>
            </a:ln>
          </p:spPr>
          <p:style>
            <a:lnRef idx="0"/>
            <a:fillRef idx="0"/>
            <a:effectRef idx="0"/>
            <a:fontRef idx="minor"/>
          </p:style>
        </p:sp>
      </p:grpSp>
      <p:grpSp>
        <p:nvGrpSpPr>
          <p:cNvPr id="1819" name="Google Shape;994;p73"/>
          <p:cNvGrpSpPr/>
          <p:nvPr/>
        </p:nvGrpSpPr>
        <p:grpSpPr>
          <a:xfrm>
            <a:off x="8067240" y="2558520"/>
            <a:ext cx="141480" cy="125280"/>
            <a:chOff x="8067240" y="2558520"/>
            <a:chExt cx="141480" cy="125280"/>
          </a:xfrm>
        </p:grpSpPr>
        <p:sp>
          <p:nvSpPr>
            <p:cNvPr id="1820" name="Google Shape;995;p73"/>
            <p:cNvSpPr/>
            <p:nvPr/>
          </p:nvSpPr>
          <p:spPr>
            <a:xfrm>
              <a:off x="8067240" y="2558520"/>
              <a:ext cx="62640" cy="125280"/>
            </a:xfrm>
            <a:custGeom>
              <a:avLst/>
              <a:gdLst/>
              <a:ahLst/>
              <a:rect l="l" t="t" r="r" b="b"/>
              <a:pathLst>
                <a:path w="1032" h="2064">
                  <a:moveTo>
                    <a:pt x="0" y="1"/>
                  </a:moveTo>
                  <a:lnTo>
                    <a:pt x="0" y="621"/>
                  </a:lnTo>
                  <a:lnTo>
                    <a:pt x="0" y="1443"/>
                  </a:lnTo>
                  <a:lnTo>
                    <a:pt x="0" y="2063"/>
                  </a:lnTo>
                  <a:lnTo>
                    <a:pt x="1032" y="1032"/>
                  </a:lnTo>
                  <a:lnTo>
                    <a:pt x="0" y="1"/>
                  </a:lnTo>
                  <a:close/>
                </a:path>
              </a:pathLst>
            </a:custGeom>
            <a:noFill/>
            <a:ln w="9525">
              <a:solidFill>
                <a:srgbClr val="869fb2"/>
              </a:solidFill>
              <a:round/>
            </a:ln>
          </p:spPr>
          <p:style>
            <a:lnRef idx="0"/>
            <a:fillRef idx="0"/>
            <a:effectRef idx="0"/>
            <a:fontRef idx="minor"/>
          </p:style>
        </p:sp>
        <p:sp>
          <p:nvSpPr>
            <p:cNvPr id="1821" name="Google Shape;996;p73"/>
            <p:cNvSpPr/>
            <p:nvPr/>
          </p:nvSpPr>
          <p:spPr>
            <a:xfrm>
              <a:off x="8146080" y="2558520"/>
              <a:ext cx="62640" cy="125280"/>
            </a:xfrm>
            <a:custGeom>
              <a:avLst/>
              <a:gdLst/>
              <a:ahLst/>
              <a:rect l="l" t="t" r="r" b="b"/>
              <a:pathLst>
                <a:path w="1032" h="2064">
                  <a:moveTo>
                    <a:pt x="0" y="1"/>
                  </a:moveTo>
                  <a:lnTo>
                    <a:pt x="0" y="621"/>
                  </a:lnTo>
                  <a:lnTo>
                    <a:pt x="0" y="1443"/>
                  </a:lnTo>
                  <a:lnTo>
                    <a:pt x="0" y="2063"/>
                  </a:lnTo>
                  <a:lnTo>
                    <a:pt x="1032" y="1032"/>
                  </a:lnTo>
                  <a:lnTo>
                    <a:pt x="0" y="1"/>
                  </a:lnTo>
                  <a:close/>
                </a:path>
              </a:pathLst>
            </a:custGeom>
            <a:noFill/>
            <a:ln w="9525">
              <a:solidFill>
                <a:srgbClr val="869fb2"/>
              </a:solidFill>
              <a:round/>
            </a:ln>
          </p:spPr>
          <p:style>
            <a:lnRef idx="0"/>
            <a:fillRef idx="0"/>
            <a:effectRef idx="0"/>
            <a:fontRef idx="minor"/>
          </p:style>
        </p:sp>
      </p:grpSp>
      <p:grpSp>
        <p:nvGrpSpPr>
          <p:cNvPr id="1822" name="Google Shape;997;p73"/>
          <p:cNvGrpSpPr/>
          <p:nvPr/>
        </p:nvGrpSpPr>
        <p:grpSpPr>
          <a:xfrm>
            <a:off x="7481880" y="2980800"/>
            <a:ext cx="100800" cy="107280"/>
            <a:chOff x="7481880" y="2980800"/>
            <a:chExt cx="100800" cy="107280"/>
          </a:xfrm>
        </p:grpSpPr>
        <p:sp>
          <p:nvSpPr>
            <p:cNvPr id="1823" name="Google Shape;998;p73"/>
            <p:cNvSpPr/>
            <p:nvPr/>
          </p:nvSpPr>
          <p:spPr>
            <a:xfrm>
              <a:off x="7515720" y="2980800"/>
              <a:ext cx="66960" cy="107280"/>
            </a:xfrm>
            <a:custGeom>
              <a:avLst/>
              <a:gdLst/>
              <a:ahLst/>
              <a:rect l="l" t="t" r="r" b="b"/>
              <a:pathLst>
                <a:path w="1105" h="1768">
                  <a:moveTo>
                    <a:pt x="217" y="0"/>
                  </a:moveTo>
                  <a:lnTo>
                    <a:pt x="1" y="224"/>
                  </a:lnTo>
                  <a:lnTo>
                    <a:pt x="657" y="880"/>
                  </a:lnTo>
                  <a:lnTo>
                    <a:pt x="1" y="1544"/>
                  </a:lnTo>
                  <a:lnTo>
                    <a:pt x="217" y="1767"/>
                  </a:lnTo>
                  <a:lnTo>
                    <a:pt x="1104" y="880"/>
                  </a:lnTo>
                  <a:lnTo>
                    <a:pt x="217" y="0"/>
                  </a:lnTo>
                  <a:close/>
                </a:path>
              </a:pathLst>
            </a:custGeom>
            <a:solidFill>
              <a:srgbClr val="869fb2"/>
            </a:solidFill>
            <a:ln w="0">
              <a:noFill/>
            </a:ln>
          </p:spPr>
          <p:style>
            <a:lnRef idx="0"/>
            <a:fillRef idx="0"/>
            <a:effectRef idx="0"/>
            <a:fontRef idx="minor"/>
          </p:style>
        </p:sp>
        <p:sp>
          <p:nvSpPr>
            <p:cNvPr id="1824" name="Google Shape;999;p73"/>
            <p:cNvSpPr/>
            <p:nvPr/>
          </p:nvSpPr>
          <p:spPr>
            <a:xfrm>
              <a:off x="7481880" y="3000240"/>
              <a:ext cx="47880" cy="68760"/>
            </a:xfrm>
            <a:custGeom>
              <a:avLst/>
              <a:gdLst/>
              <a:ahLst/>
              <a:rect l="l" t="t" r="r" b="b"/>
              <a:pathLst>
                <a:path w="794" h="1134">
                  <a:moveTo>
                    <a:pt x="224" y="1"/>
                  </a:moveTo>
                  <a:lnTo>
                    <a:pt x="0" y="224"/>
                  </a:lnTo>
                  <a:lnTo>
                    <a:pt x="346" y="563"/>
                  </a:lnTo>
                  <a:lnTo>
                    <a:pt x="0" y="909"/>
                  </a:lnTo>
                  <a:lnTo>
                    <a:pt x="224" y="1133"/>
                  </a:lnTo>
                  <a:lnTo>
                    <a:pt x="794" y="563"/>
                  </a:lnTo>
                  <a:lnTo>
                    <a:pt x="224" y="1"/>
                  </a:lnTo>
                  <a:close/>
                </a:path>
              </a:pathLst>
            </a:custGeom>
            <a:solidFill>
              <a:srgbClr val="869fb2"/>
            </a:solidFill>
            <a:ln w="0">
              <a:noFill/>
            </a:ln>
          </p:spPr>
          <p:style>
            <a:lnRef idx="0"/>
            <a:fillRef idx="0"/>
            <a:effectRef idx="0"/>
            <a:fontRef idx="minor"/>
          </p:style>
        </p:sp>
      </p:grpSp>
      <p:grpSp>
        <p:nvGrpSpPr>
          <p:cNvPr id="1825" name="Google Shape;1000;p73"/>
          <p:cNvGrpSpPr/>
          <p:nvPr/>
        </p:nvGrpSpPr>
        <p:grpSpPr>
          <a:xfrm>
            <a:off x="7774200" y="2981160"/>
            <a:ext cx="120600" cy="106920"/>
            <a:chOff x="7774200" y="2981160"/>
            <a:chExt cx="120600" cy="106920"/>
          </a:xfrm>
        </p:grpSpPr>
        <p:sp>
          <p:nvSpPr>
            <p:cNvPr id="1826" name="Google Shape;1001;p73"/>
            <p:cNvSpPr/>
            <p:nvPr/>
          </p:nvSpPr>
          <p:spPr>
            <a:xfrm>
              <a:off x="7823520" y="2981160"/>
              <a:ext cx="71280" cy="106920"/>
            </a:xfrm>
            <a:custGeom>
              <a:avLst/>
              <a:gdLst/>
              <a:ahLst/>
              <a:rect l="l" t="t" r="r" b="b"/>
              <a:pathLst>
                <a:path w="1177" h="1761">
                  <a:moveTo>
                    <a:pt x="1" y="0"/>
                  </a:moveTo>
                  <a:lnTo>
                    <a:pt x="729" y="880"/>
                  </a:lnTo>
                  <a:lnTo>
                    <a:pt x="1" y="1760"/>
                  </a:lnTo>
                  <a:lnTo>
                    <a:pt x="1176" y="880"/>
                  </a:lnTo>
                  <a:lnTo>
                    <a:pt x="1" y="0"/>
                  </a:lnTo>
                  <a:close/>
                </a:path>
              </a:pathLst>
            </a:custGeom>
            <a:solidFill>
              <a:srgbClr val="869fb2"/>
            </a:solidFill>
            <a:ln w="0">
              <a:noFill/>
            </a:ln>
          </p:spPr>
          <p:style>
            <a:lnRef idx="0"/>
            <a:fillRef idx="0"/>
            <a:effectRef idx="0"/>
            <a:fontRef idx="minor"/>
          </p:style>
        </p:sp>
        <p:sp>
          <p:nvSpPr>
            <p:cNvPr id="1827" name="Google Shape;1002;p73"/>
            <p:cNvSpPr/>
            <p:nvPr/>
          </p:nvSpPr>
          <p:spPr>
            <a:xfrm>
              <a:off x="7774200" y="2981160"/>
              <a:ext cx="71280" cy="106920"/>
            </a:xfrm>
            <a:custGeom>
              <a:avLst/>
              <a:gdLst/>
              <a:ahLst/>
              <a:rect l="l" t="t" r="r" b="b"/>
              <a:pathLst>
                <a:path w="1177" h="1761">
                  <a:moveTo>
                    <a:pt x="1" y="0"/>
                  </a:moveTo>
                  <a:lnTo>
                    <a:pt x="736" y="880"/>
                  </a:lnTo>
                  <a:lnTo>
                    <a:pt x="1" y="1760"/>
                  </a:lnTo>
                  <a:lnTo>
                    <a:pt x="1" y="1760"/>
                  </a:lnTo>
                  <a:lnTo>
                    <a:pt x="1176" y="880"/>
                  </a:lnTo>
                  <a:lnTo>
                    <a:pt x="1" y="0"/>
                  </a:lnTo>
                  <a:close/>
                </a:path>
              </a:pathLst>
            </a:custGeom>
            <a:solidFill>
              <a:srgbClr val="869fb2"/>
            </a:solidFill>
            <a:ln w="0">
              <a:noFill/>
            </a:ln>
          </p:spPr>
          <p:style>
            <a:lnRef idx="0"/>
            <a:fillRef idx="0"/>
            <a:effectRef idx="0"/>
            <a:fontRef idx="minor"/>
          </p:style>
        </p:sp>
      </p:grpSp>
      <p:grpSp>
        <p:nvGrpSpPr>
          <p:cNvPr id="1828" name="Google Shape;1003;p73"/>
          <p:cNvGrpSpPr/>
          <p:nvPr/>
        </p:nvGrpSpPr>
        <p:grpSpPr>
          <a:xfrm>
            <a:off x="8102880" y="2984040"/>
            <a:ext cx="69840" cy="100800"/>
            <a:chOff x="8102880" y="2984040"/>
            <a:chExt cx="69840" cy="100800"/>
          </a:xfrm>
        </p:grpSpPr>
        <p:sp>
          <p:nvSpPr>
            <p:cNvPr id="1829" name="Google Shape;1004;p73"/>
            <p:cNvSpPr/>
            <p:nvPr/>
          </p:nvSpPr>
          <p:spPr>
            <a:xfrm>
              <a:off x="8103240" y="2984040"/>
              <a:ext cx="69480" cy="100800"/>
            </a:xfrm>
            <a:custGeom>
              <a:avLst/>
              <a:gdLst/>
              <a:ahLst/>
              <a:rect l="l" t="t" r="r" b="b"/>
              <a:pathLst>
                <a:path w="1148" h="1662">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w="0">
              <a:noFill/>
            </a:ln>
          </p:spPr>
          <p:style>
            <a:lnRef idx="0"/>
            <a:fillRef idx="0"/>
            <a:effectRef idx="0"/>
            <a:fontRef idx="minor"/>
          </p:style>
        </p:sp>
        <p:sp>
          <p:nvSpPr>
            <p:cNvPr id="1830" name="Google Shape;1005;p73"/>
            <p:cNvSpPr/>
            <p:nvPr/>
          </p:nvSpPr>
          <p:spPr>
            <a:xfrm>
              <a:off x="8102880" y="3020760"/>
              <a:ext cx="21240" cy="27720"/>
            </a:xfrm>
            <a:custGeom>
              <a:avLst/>
              <a:gdLst/>
              <a:ahLst/>
              <a:rect l="l" t="t" r="r" b="b"/>
              <a:pathLst>
                <a:path w="352" h="464">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w="0">
              <a:noFill/>
            </a:ln>
          </p:spPr>
          <p:style>
            <a:lnRef idx="0"/>
            <a:fillRef idx="0"/>
            <a:effectRef idx="0"/>
            <a:fontRef idx="minor"/>
          </p:style>
        </p:sp>
      </p:grpSp>
      <p:grpSp>
        <p:nvGrpSpPr>
          <p:cNvPr id="1831" name="Google Shape;1006;p73"/>
          <p:cNvGrpSpPr/>
          <p:nvPr/>
        </p:nvGrpSpPr>
        <p:grpSpPr>
          <a:xfrm>
            <a:off x="7134480" y="2999880"/>
            <a:ext cx="180720" cy="69480"/>
            <a:chOff x="7134480" y="2999880"/>
            <a:chExt cx="180720" cy="69480"/>
          </a:xfrm>
        </p:grpSpPr>
        <p:sp>
          <p:nvSpPr>
            <p:cNvPr id="1832" name="Google Shape;1007;p73"/>
            <p:cNvSpPr/>
            <p:nvPr/>
          </p:nvSpPr>
          <p:spPr>
            <a:xfrm>
              <a:off x="7134480" y="2999880"/>
              <a:ext cx="92520" cy="69480"/>
            </a:xfrm>
            <a:custGeom>
              <a:avLst/>
              <a:gdLst/>
              <a:ahLst/>
              <a:rect l="l" t="t" r="r" b="b"/>
              <a:pathLst>
                <a:path w="1523" h="1148">
                  <a:moveTo>
                    <a:pt x="1" y="0"/>
                  </a:moveTo>
                  <a:lnTo>
                    <a:pt x="578" y="570"/>
                  </a:lnTo>
                  <a:lnTo>
                    <a:pt x="1" y="1147"/>
                  </a:lnTo>
                  <a:lnTo>
                    <a:pt x="945" y="1147"/>
                  </a:lnTo>
                  <a:lnTo>
                    <a:pt x="1522" y="570"/>
                  </a:lnTo>
                  <a:lnTo>
                    <a:pt x="945" y="0"/>
                  </a:lnTo>
                  <a:close/>
                </a:path>
              </a:pathLst>
            </a:custGeom>
            <a:noFill/>
            <a:ln w="9525">
              <a:solidFill>
                <a:srgbClr val="869fb2"/>
              </a:solidFill>
              <a:round/>
            </a:ln>
          </p:spPr>
          <p:style>
            <a:lnRef idx="0"/>
            <a:fillRef idx="0"/>
            <a:effectRef idx="0"/>
            <a:fontRef idx="minor"/>
          </p:style>
        </p:sp>
        <p:sp>
          <p:nvSpPr>
            <p:cNvPr id="1833" name="Google Shape;1008;p73"/>
            <p:cNvSpPr/>
            <p:nvPr/>
          </p:nvSpPr>
          <p:spPr>
            <a:xfrm>
              <a:off x="7212600" y="2999880"/>
              <a:ext cx="59400" cy="69480"/>
            </a:xfrm>
            <a:custGeom>
              <a:avLst/>
              <a:gdLst/>
              <a:ahLst/>
              <a:rect l="l" t="t" r="r" b="b"/>
              <a:pathLst>
                <a:path w="982" h="1148">
                  <a:moveTo>
                    <a:pt x="0" y="0"/>
                  </a:moveTo>
                  <a:lnTo>
                    <a:pt x="570" y="570"/>
                  </a:lnTo>
                  <a:lnTo>
                    <a:pt x="0" y="1147"/>
                  </a:lnTo>
                  <a:lnTo>
                    <a:pt x="411" y="1147"/>
                  </a:lnTo>
                  <a:lnTo>
                    <a:pt x="981" y="570"/>
                  </a:lnTo>
                  <a:lnTo>
                    <a:pt x="411" y="0"/>
                  </a:lnTo>
                  <a:close/>
                </a:path>
              </a:pathLst>
            </a:custGeom>
            <a:noFill/>
            <a:ln w="9525">
              <a:solidFill>
                <a:srgbClr val="869fb2"/>
              </a:solidFill>
              <a:round/>
            </a:ln>
          </p:spPr>
          <p:style>
            <a:lnRef idx="0"/>
            <a:fillRef idx="0"/>
            <a:effectRef idx="0"/>
            <a:fontRef idx="minor"/>
          </p:style>
        </p:sp>
        <p:sp>
          <p:nvSpPr>
            <p:cNvPr id="1834" name="Google Shape;1009;p73"/>
            <p:cNvSpPr/>
            <p:nvPr/>
          </p:nvSpPr>
          <p:spPr>
            <a:xfrm>
              <a:off x="7255440" y="2999880"/>
              <a:ext cx="59760" cy="69480"/>
            </a:xfrm>
            <a:custGeom>
              <a:avLst/>
              <a:gdLst/>
              <a:ahLst/>
              <a:rect l="l" t="t" r="r" b="b"/>
              <a:pathLst>
                <a:path w="990" h="1148">
                  <a:moveTo>
                    <a:pt x="1" y="0"/>
                  </a:moveTo>
                  <a:lnTo>
                    <a:pt x="578" y="570"/>
                  </a:lnTo>
                  <a:lnTo>
                    <a:pt x="1" y="1147"/>
                  </a:lnTo>
                  <a:lnTo>
                    <a:pt x="412" y="1147"/>
                  </a:lnTo>
                  <a:lnTo>
                    <a:pt x="989" y="570"/>
                  </a:lnTo>
                  <a:lnTo>
                    <a:pt x="412" y="0"/>
                  </a:lnTo>
                  <a:close/>
                </a:path>
              </a:pathLst>
            </a:custGeom>
            <a:noFill/>
            <a:ln w="9525">
              <a:solidFill>
                <a:srgbClr val="869fb2"/>
              </a:solidFill>
              <a:round/>
            </a:ln>
          </p:spPr>
          <p:style>
            <a:lnRef idx="0"/>
            <a:fillRef idx="0"/>
            <a:effectRef idx="0"/>
            <a:fontRef idx="minor"/>
          </p:style>
        </p:sp>
      </p:grpSp>
      <p:grpSp>
        <p:nvGrpSpPr>
          <p:cNvPr id="1835" name="Google Shape;1010;p73"/>
          <p:cNvGrpSpPr/>
          <p:nvPr/>
        </p:nvGrpSpPr>
        <p:grpSpPr>
          <a:xfrm>
            <a:off x="8054280" y="2790360"/>
            <a:ext cx="167040" cy="88920"/>
            <a:chOff x="8054280" y="2790360"/>
            <a:chExt cx="167040" cy="88920"/>
          </a:xfrm>
        </p:grpSpPr>
        <p:sp>
          <p:nvSpPr>
            <p:cNvPr id="1836" name="Google Shape;1011;p73"/>
            <p:cNvSpPr/>
            <p:nvPr/>
          </p:nvSpPr>
          <p:spPr>
            <a:xfrm>
              <a:off x="8123400" y="2790360"/>
              <a:ext cx="97920" cy="88920"/>
            </a:xfrm>
            <a:custGeom>
              <a:avLst/>
              <a:gdLst/>
              <a:ahLst/>
              <a:rect l="l" t="t" r="r" b="b"/>
              <a:pathLst>
                <a:path w="1616" h="1465">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w="0">
              <a:noFill/>
            </a:ln>
          </p:spPr>
          <p:style>
            <a:lnRef idx="0"/>
            <a:fillRef idx="0"/>
            <a:effectRef idx="0"/>
            <a:fontRef idx="minor"/>
          </p:style>
        </p:sp>
        <p:sp>
          <p:nvSpPr>
            <p:cNvPr id="1837" name="Google Shape;1012;p73"/>
            <p:cNvSpPr/>
            <p:nvPr/>
          </p:nvSpPr>
          <p:spPr>
            <a:xfrm>
              <a:off x="8083440" y="2826720"/>
              <a:ext cx="25560" cy="15840"/>
            </a:xfrm>
            <a:custGeom>
              <a:avLst/>
              <a:gdLst/>
              <a:ahLst/>
              <a:rect l="l" t="t" r="r" b="b"/>
              <a:pathLst>
                <a:path w="427" h="268">
                  <a:moveTo>
                    <a:pt x="1" y="1"/>
                  </a:moveTo>
                  <a:lnTo>
                    <a:pt x="1" y="268"/>
                  </a:lnTo>
                  <a:lnTo>
                    <a:pt x="426" y="268"/>
                  </a:lnTo>
                  <a:lnTo>
                    <a:pt x="426" y="1"/>
                  </a:lnTo>
                  <a:close/>
                </a:path>
              </a:pathLst>
            </a:custGeom>
            <a:solidFill>
              <a:srgbClr val="869fb2"/>
            </a:solidFill>
            <a:ln w="0">
              <a:noFill/>
            </a:ln>
          </p:spPr>
          <p:style>
            <a:lnRef idx="0"/>
            <a:fillRef idx="0"/>
            <a:effectRef idx="0"/>
            <a:fontRef idx="minor"/>
          </p:style>
        </p:sp>
        <p:sp>
          <p:nvSpPr>
            <p:cNvPr id="1838" name="Google Shape;1013;p73"/>
            <p:cNvSpPr/>
            <p:nvPr/>
          </p:nvSpPr>
          <p:spPr>
            <a:xfrm>
              <a:off x="8054280" y="2826720"/>
              <a:ext cx="13320" cy="15840"/>
            </a:xfrm>
            <a:custGeom>
              <a:avLst/>
              <a:gdLst/>
              <a:ahLst/>
              <a:rect l="l" t="t" r="r" b="b"/>
              <a:pathLst>
                <a:path w="225" h="268">
                  <a:moveTo>
                    <a:pt x="1" y="1"/>
                  </a:moveTo>
                  <a:lnTo>
                    <a:pt x="1" y="268"/>
                  </a:lnTo>
                  <a:lnTo>
                    <a:pt x="224" y="268"/>
                  </a:lnTo>
                  <a:lnTo>
                    <a:pt x="224" y="1"/>
                  </a:lnTo>
                  <a:close/>
                </a:path>
              </a:pathLst>
            </a:custGeom>
            <a:solidFill>
              <a:srgbClr val="869fb2"/>
            </a:solidFill>
            <a:ln w="0">
              <a:noFill/>
            </a:ln>
          </p:spPr>
          <p:style>
            <a:lnRef idx="0"/>
            <a:fillRef idx="0"/>
            <a:effectRef idx="0"/>
            <a:fontRef idx="minor"/>
          </p:style>
        </p:sp>
      </p:grpSp>
      <p:grpSp>
        <p:nvGrpSpPr>
          <p:cNvPr id="1839" name="Google Shape;1014;p73"/>
          <p:cNvGrpSpPr/>
          <p:nvPr/>
        </p:nvGrpSpPr>
        <p:grpSpPr>
          <a:xfrm>
            <a:off x="7751160" y="2793600"/>
            <a:ext cx="166680" cy="82080"/>
            <a:chOff x="7751160" y="2793600"/>
            <a:chExt cx="166680" cy="82080"/>
          </a:xfrm>
        </p:grpSpPr>
        <p:sp>
          <p:nvSpPr>
            <p:cNvPr id="1840" name="Google Shape;1015;p73"/>
            <p:cNvSpPr/>
            <p:nvPr/>
          </p:nvSpPr>
          <p:spPr>
            <a:xfrm>
              <a:off x="7822080" y="2793600"/>
              <a:ext cx="95760" cy="82080"/>
            </a:xfrm>
            <a:custGeom>
              <a:avLst/>
              <a:gdLst/>
              <a:ahLst/>
              <a:rect l="l" t="t" r="r" b="b"/>
              <a:pathLst>
                <a:path w="1580" h="1352">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w="0">
              <a:noFill/>
            </a:ln>
          </p:spPr>
          <p:style>
            <a:lnRef idx="0"/>
            <a:fillRef idx="0"/>
            <a:effectRef idx="0"/>
            <a:fontRef idx="minor"/>
          </p:style>
        </p:sp>
        <p:sp>
          <p:nvSpPr>
            <p:cNvPr id="1841" name="Google Shape;1016;p73"/>
            <p:cNvSpPr/>
            <p:nvPr/>
          </p:nvSpPr>
          <p:spPr>
            <a:xfrm>
              <a:off x="7779960" y="2826720"/>
              <a:ext cx="30960" cy="15840"/>
            </a:xfrm>
            <a:custGeom>
              <a:avLst/>
              <a:gdLst/>
              <a:ahLst/>
              <a:rect l="l" t="t" r="r" b="b"/>
              <a:pathLst>
                <a:path w="513" h="268">
                  <a:moveTo>
                    <a:pt x="180" y="1"/>
                  </a:moveTo>
                  <a:cubicBezTo>
                    <a:pt x="0" y="1"/>
                    <a:pt x="0" y="268"/>
                    <a:pt x="180" y="268"/>
                  </a:cubicBezTo>
                  <a:lnTo>
                    <a:pt x="332" y="268"/>
                  </a:lnTo>
                  <a:cubicBezTo>
                    <a:pt x="512" y="268"/>
                    <a:pt x="512" y="1"/>
                    <a:pt x="332" y="1"/>
                  </a:cubicBezTo>
                  <a:close/>
                </a:path>
              </a:pathLst>
            </a:custGeom>
            <a:solidFill>
              <a:srgbClr val="869fb2"/>
            </a:solidFill>
            <a:ln w="0">
              <a:noFill/>
            </a:ln>
          </p:spPr>
          <p:style>
            <a:lnRef idx="0"/>
            <a:fillRef idx="0"/>
            <a:effectRef idx="0"/>
            <a:fontRef idx="minor"/>
          </p:style>
        </p:sp>
        <p:sp>
          <p:nvSpPr>
            <p:cNvPr id="1842" name="Google Shape;1017;p73"/>
            <p:cNvSpPr/>
            <p:nvPr/>
          </p:nvSpPr>
          <p:spPr>
            <a:xfrm>
              <a:off x="7751160" y="2826720"/>
              <a:ext cx="21960" cy="15840"/>
            </a:xfrm>
            <a:custGeom>
              <a:avLst/>
              <a:gdLst/>
              <a:ahLst/>
              <a:rect l="l" t="t" r="r" b="b"/>
              <a:pathLst>
                <a:path w="369" h="268">
                  <a:moveTo>
                    <a:pt x="181" y="1"/>
                  </a:moveTo>
                  <a:cubicBezTo>
                    <a:pt x="0" y="1"/>
                    <a:pt x="0" y="268"/>
                    <a:pt x="181" y="268"/>
                  </a:cubicBezTo>
                  <a:lnTo>
                    <a:pt x="195" y="268"/>
                  </a:lnTo>
                  <a:cubicBezTo>
                    <a:pt x="368" y="268"/>
                    <a:pt x="368" y="1"/>
                    <a:pt x="195" y="1"/>
                  </a:cubicBezTo>
                  <a:close/>
                </a:path>
              </a:pathLst>
            </a:custGeom>
            <a:solidFill>
              <a:srgbClr val="869fb2"/>
            </a:solidFill>
            <a:ln w="0">
              <a:noFill/>
            </a:ln>
          </p:spPr>
          <p:style>
            <a:lnRef idx="0"/>
            <a:fillRef idx="0"/>
            <a:effectRef idx="0"/>
            <a:fontRef idx="minor"/>
          </p:style>
        </p:sp>
      </p:grpSp>
      <p:grpSp>
        <p:nvGrpSpPr>
          <p:cNvPr id="1843" name="Google Shape;1018;p73"/>
          <p:cNvGrpSpPr/>
          <p:nvPr/>
        </p:nvGrpSpPr>
        <p:grpSpPr>
          <a:xfrm>
            <a:off x="7162560" y="3197520"/>
            <a:ext cx="124920" cy="127440"/>
            <a:chOff x="7162560" y="3197520"/>
            <a:chExt cx="124920" cy="127440"/>
          </a:xfrm>
        </p:grpSpPr>
        <p:sp>
          <p:nvSpPr>
            <p:cNvPr id="1844" name="Google Shape;1019;p73"/>
            <p:cNvSpPr/>
            <p:nvPr/>
          </p:nvSpPr>
          <p:spPr>
            <a:xfrm>
              <a:off x="7162560" y="3197520"/>
              <a:ext cx="67320" cy="127440"/>
            </a:xfrm>
            <a:custGeom>
              <a:avLst/>
              <a:gdLst/>
              <a:ahLst/>
              <a:rect l="l" t="t" r="r" b="b"/>
              <a:pathLst>
                <a:path w="1111" h="2100">
                  <a:moveTo>
                    <a:pt x="0" y="1"/>
                  </a:moveTo>
                  <a:lnTo>
                    <a:pt x="823" y="1047"/>
                  </a:lnTo>
                  <a:lnTo>
                    <a:pt x="0" y="2100"/>
                  </a:lnTo>
                  <a:lnTo>
                    <a:pt x="289" y="2100"/>
                  </a:lnTo>
                  <a:lnTo>
                    <a:pt x="1111" y="1047"/>
                  </a:lnTo>
                  <a:lnTo>
                    <a:pt x="289" y="1"/>
                  </a:lnTo>
                  <a:close/>
                </a:path>
              </a:pathLst>
            </a:custGeom>
            <a:solidFill>
              <a:srgbClr val="869fb2"/>
            </a:solidFill>
            <a:ln w="0">
              <a:noFill/>
            </a:ln>
          </p:spPr>
          <p:style>
            <a:lnRef idx="0"/>
            <a:fillRef idx="0"/>
            <a:effectRef idx="0"/>
            <a:fontRef idx="minor"/>
          </p:style>
        </p:sp>
        <p:sp>
          <p:nvSpPr>
            <p:cNvPr id="1845" name="Google Shape;1020;p73"/>
            <p:cNvSpPr/>
            <p:nvPr/>
          </p:nvSpPr>
          <p:spPr>
            <a:xfrm>
              <a:off x="7191000" y="3197520"/>
              <a:ext cx="67680" cy="127440"/>
            </a:xfrm>
            <a:custGeom>
              <a:avLst/>
              <a:gdLst/>
              <a:ahLst/>
              <a:rect l="l" t="t" r="r" b="b"/>
              <a:pathLst>
                <a:path w="1119" h="2100">
                  <a:moveTo>
                    <a:pt x="0" y="1"/>
                  </a:moveTo>
                  <a:lnTo>
                    <a:pt x="822" y="1047"/>
                  </a:lnTo>
                  <a:lnTo>
                    <a:pt x="0" y="2100"/>
                  </a:lnTo>
                  <a:lnTo>
                    <a:pt x="296" y="2100"/>
                  </a:lnTo>
                  <a:lnTo>
                    <a:pt x="1118" y="1047"/>
                  </a:lnTo>
                  <a:lnTo>
                    <a:pt x="296" y="1"/>
                  </a:lnTo>
                  <a:close/>
                </a:path>
              </a:pathLst>
            </a:custGeom>
            <a:solidFill>
              <a:srgbClr val="869fb2"/>
            </a:solidFill>
            <a:ln w="0">
              <a:noFill/>
            </a:ln>
          </p:spPr>
          <p:style>
            <a:lnRef idx="0"/>
            <a:fillRef idx="0"/>
            <a:effectRef idx="0"/>
            <a:fontRef idx="minor"/>
          </p:style>
        </p:sp>
        <p:sp>
          <p:nvSpPr>
            <p:cNvPr id="1846" name="Google Shape;1021;p73"/>
            <p:cNvSpPr/>
            <p:nvPr/>
          </p:nvSpPr>
          <p:spPr>
            <a:xfrm>
              <a:off x="7220160" y="3197520"/>
              <a:ext cx="67320" cy="127440"/>
            </a:xfrm>
            <a:custGeom>
              <a:avLst/>
              <a:gdLst/>
              <a:ahLst/>
              <a:rect l="l" t="t" r="r" b="b"/>
              <a:pathLst>
                <a:path w="1111" h="2100">
                  <a:moveTo>
                    <a:pt x="0" y="1"/>
                  </a:moveTo>
                  <a:lnTo>
                    <a:pt x="822" y="1047"/>
                  </a:lnTo>
                  <a:lnTo>
                    <a:pt x="0" y="2100"/>
                  </a:lnTo>
                  <a:lnTo>
                    <a:pt x="289" y="2100"/>
                  </a:lnTo>
                  <a:lnTo>
                    <a:pt x="1111" y="1047"/>
                  </a:lnTo>
                  <a:lnTo>
                    <a:pt x="289" y="1"/>
                  </a:lnTo>
                  <a:close/>
                </a:path>
              </a:pathLst>
            </a:custGeom>
            <a:solidFill>
              <a:srgbClr val="869fb2"/>
            </a:solidFill>
            <a:ln w="0">
              <a:noFill/>
            </a:ln>
          </p:spPr>
          <p:style>
            <a:lnRef idx="0"/>
            <a:fillRef idx="0"/>
            <a:effectRef idx="0"/>
            <a:fontRef idx="minor"/>
          </p:style>
        </p:sp>
      </p:grpSp>
      <p:grpSp>
        <p:nvGrpSpPr>
          <p:cNvPr id="1847" name="Google Shape;1022;p73"/>
          <p:cNvGrpSpPr/>
          <p:nvPr/>
        </p:nvGrpSpPr>
        <p:grpSpPr>
          <a:xfrm>
            <a:off x="7459920" y="3204720"/>
            <a:ext cx="145080" cy="113400"/>
            <a:chOff x="7459920" y="3204720"/>
            <a:chExt cx="145080" cy="113400"/>
          </a:xfrm>
        </p:grpSpPr>
        <p:sp>
          <p:nvSpPr>
            <p:cNvPr id="1848" name="Google Shape;1023;p73"/>
            <p:cNvSpPr/>
            <p:nvPr/>
          </p:nvSpPr>
          <p:spPr>
            <a:xfrm>
              <a:off x="7459920" y="3204720"/>
              <a:ext cx="85680" cy="113400"/>
            </a:xfrm>
            <a:custGeom>
              <a:avLst/>
              <a:gdLst/>
              <a:ahLst/>
              <a:rect l="l" t="t" r="r" b="b"/>
              <a:pathLst>
                <a:path w="1415" h="1869">
                  <a:moveTo>
                    <a:pt x="0" y="0"/>
                  </a:moveTo>
                  <a:lnTo>
                    <a:pt x="895" y="931"/>
                  </a:lnTo>
                  <a:lnTo>
                    <a:pt x="0" y="1868"/>
                  </a:lnTo>
                  <a:lnTo>
                    <a:pt x="520" y="1868"/>
                  </a:lnTo>
                  <a:lnTo>
                    <a:pt x="1414" y="931"/>
                  </a:lnTo>
                  <a:lnTo>
                    <a:pt x="520" y="0"/>
                  </a:lnTo>
                  <a:close/>
                </a:path>
              </a:pathLst>
            </a:custGeom>
            <a:noFill/>
            <a:ln w="9525">
              <a:solidFill>
                <a:srgbClr val="869fb2"/>
              </a:solidFill>
              <a:round/>
            </a:ln>
          </p:spPr>
          <p:style>
            <a:lnRef idx="0"/>
            <a:fillRef idx="0"/>
            <a:effectRef idx="0"/>
            <a:fontRef idx="minor"/>
          </p:style>
        </p:sp>
        <p:sp>
          <p:nvSpPr>
            <p:cNvPr id="1849" name="Google Shape;1024;p73"/>
            <p:cNvSpPr/>
            <p:nvPr/>
          </p:nvSpPr>
          <p:spPr>
            <a:xfrm>
              <a:off x="7518600" y="3204720"/>
              <a:ext cx="86400" cy="113400"/>
            </a:xfrm>
            <a:custGeom>
              <a:avLst/>
              <a:gdLst/>
              <a:ahLst/>
              <a:rect l="l" t="t" r="r" b="b"/>
              <a:pathLst>
                <a:path w="1422" h="1869">
                  <a:moveTo>
                    <a:pt x="1" y="0"/>
                  </a:moveTo>
                  <a:lnTo>
                    <a:pt x="895" y="931"/>
                  </a:lnTo>
                  <a:lnTo>
                    <a:pt x="1" y="1868"/>
                  </a:lnTo>
                  <a:lnTo>
                    <a:pt x="527" y="1868"/>
                  </a:lnTo>
                  <a:lnTo>
                    <a:pt x="1422" y="931"/>
                  </a:lnTo>
                  <a:lnTo>
                    <a:pt x="527" y="0"/>
                  </a:lnTo>
                  <a:close/>
                </a:path>
              </a:pathLst>
            </a:custGeom>
            <a:noFill/>
            <a:ln w="9525">
              <a:solidFill>
                <a:srgbClr val="869fb2"/>
              </a:solidFill>
              <a:round/>
            </a:ln>
          </p:spPr>
          <p:style>
            <a:lnRef idx="0"/>
            <a:fillRef idx="0"/>
            <a:effectRef idx="0"/>
            <a:fontRef idx="minor"/>
          </p:style>
        </p:sp>
      </p:grpSp>
      <p:sp>
        <p:nvSpPr>
          <p:cNvPr id="1850" name="Google Shape;1025;p73"/>
          <p:cNvSpPr/>
          <p:nvPr/>
        </p:nvSpPr>
        <p:spPr>
          <a:xfrm>
            <a:off x="7791840" y="3196080"/>
            <a:ext cx="85680" cy="130320"/>
          </a:xfrm>
          <a:custGeom>
            <a:avLst/>
            <a:gdLst/>
            <a:ahLst/>
            <a:rect l="l" t="t" r="r" b="b"/>
            <a:pathLst>
              <a:path w="1415" h="2148">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a:solidFill>
              <a:srgbClr val="869fb2"/>
            </a:solidFill>
            <a:round/>
          </a:ln>
        </p:spPr>
        <p:style>
          <a:lnRef idx="0"/>
          <a:fillRef idx="0"/>
          <a:effectRef idx="0"/>
          <a:fontRef idx="minor"/>
        </p:style>
      </p:sp>
      <p:sp>
        <p:nvSpPr>
          <p:cNvPr id="1851" name="Google Shape;1026;p73"/>
          <p:cNvSpPr/>
          <p:nvPr/>
        </p:nvSpPr>
        <p:spPr>
          <a:xfrm>
            <a:off x="8064000" y="4203360"/>
            <a:ext cx="147600" cy="162720"/>
          </a:xfrm>
          <a:custGeom>
            <a:avLst/>
            <a:gdLst/>
            <a:ahLst/>
            <a:rect l="l" t="t" r="r" b="b"/>
            <a:pathLst>
              <a:path w="2432" h="2677">
                <a:moveTo>
                  <a:pt x="801" y="1"/>
                </a:moveTo>
                <a:lnTo>
                  <a:pt x="1205" y="751"/>
                </a:lnTo>
                <a:lnTo>
                  <a:pt x="1" y="751"/>
                </a:lnTo>
                <a:lnTo>
                  <a:pt x="1" y="1927"/>
                </a:lnTo>
                <a:lnTo>
                  <a:pt x="1205" y="1927"/>
                </a:lnTo>
                <a:lnTo>
                  <a:pt x="801" y="2677"/>
                </a:lnTo>
                <a:lnTo>
                  <a:pt x="2431" y="1335"/>
                </a:lnTo>
                <a:lnTo>
                  <a:pt x="801" y="1"/>
                </a:lnTo>
                <a:close/>
              </a:path>
            </a:pathLst>
          </a:custGeom>
          <a:noFill/>
          <a:ln w="9525">
            <a:solidFill>
              <a:srgbClr val="869fb2"/>
            </a:solidFill>
            <a:round/>
          </a:ln>
        </p:spPr>
        <p:style>
          <a:lnRef idx="0"/>
          <a:fillRef idx="0"/>
          <a:effectRef idx="0"/>
          <a:fontRef idx="minor"/>
        </p:style>
      </p:sp>
      <p:sp>
        <p:nvSpPr>
          <p:cNvPr id="1852" name="Google Shape;1027;p73"/>
          <p:cNvSpPr/>
          <p:nvPr/>
        </p:nvSpPr>
        <p:spPr>
          <a:xfrm>
            <a:off x="7165440" y="3431520"/>
            <a:ext cx="118800" cy="163080"/>
          </a:xfrm>
          <a:custGeom>
            <a:avLst/>
            <a:gdLst/>
            <a:ahLst/>
            <a:rect l="l" t="t" r="r" b="b"/>
            <a:pathLst>
              <a:path w="1956" h="2684">
                <a:moveTo>
                  <a:pt x="1" y="0"/>
                </a:moveTo>
                <a:lnTo>
                  <a:pt x="787" y="1342"/>
                </a:lnTo>
                <a:lnTo>
                  <a:pt x="1" y="2683"/>
                </a:lnTo>
                <a:lnTo>
                  <a:pt x="1955" y="1342"/>
                </a:lnTo>
                <a:lnTo>
                  <a:pt x="1" y="0"/>
                </a:lnTo>
                <a:close/>
              </a:path>
            </a:pathLst>
          </a:custGeom>
          <a:noFill/>
          <a:ln w="9525">
            <a:solidFill>
              <a:srgbClr val="869fb2"/>
            </a:solidFill>
            <a:round/>
          </a:ln>
        </p:spPr>
        <p:style>
          <a:lnRef idx="0"/>
          <a:fillRef idx="0"/>
          <a:effectRef idx="0"/>
          <a:fontRef idx="minor"/>
        </p:style>
      </p:sp>
      <p:sp>
        <p:nvSpPr>
          <p:cNvPr id="1853" name="Google Shape;1028;p73"/>
          <p:cNvSpPr/>
          <p:nvPr/>
        </p:nvSpPr>
        <p:spPr>
          <a:xfrm>
            <a:off x="7133400" y="4219200"/>
            <a:ext cx="182880" cy="131040"/>
          </a:xfrm>
          <a:custGeom>
            <a:avLst/>
            <a:gdLst/>
            <a:ahLst/>
            <a:rect l="l" t="t" r="r" b="b"/>
            <a:pathLst>
              <a:path w="3008" h="2157">
                <a:moveTo>
                  <a:pt x="0" y="0"/>
                </a:moveTo>
                <a:lnTo>
                  <a:pt x="729" y="1075"/>
                </a:lnTo>
                <a:lnTo>
                  <a:pt x="0" y="2157"/>
                </a:lnTo>
                <a:lnTo>
                  <a:pt x="0" y="2157"/>
                </a:lnTo>
                <a:lnTo>
                  <a:pt x="3008" y="1075"/>
                </a:lnTo>
                <a:lnTo>
                  <a:pt x="0" y="0"/>
                </a:lnTo>
                <a:close/>
              </a:path>
            </a:pathLst>
          </a:custGeom>
          <a:noFill/>
          <a:ln w="9525">
            <a:solidFill>
              <a:srgbClr val="869fb2"/>
            </a:solidFill>
            <a:round/>
          </a:ln>
        </p:spPr>
        <p:style>
          <a:lnRef idx="0"/>
          <a:fillRef idx="0"/>
          <a:effectRef idx="0"/>
          <a:fontRef idx="minor"/>
        </p:style>
      </p:sp>
      <p:sp>
        <p:nvSpPr>
          <p:cNvPr id="1854" name="Google Shape;1029;p73"/>
          <p:cNvSpPr/>
          <p:nvPr/>
        </p:nvSpPr>
        <p:spPr>
          <a:xfrm>
            <a:off x="7150680" y="3700800"/>
            <a:ext cx="148320" cy="11232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w="0">
            <a:noFill/>
          </a:ln>
        </p:spPr>
        <p:style>
          <a:lnRef idx="0"/>
          <a:fillRef idx="0"/>
          <a:effectRef idx="0"/>
          <a:fontRef idx="minor"/>
        </p:style>
      </p:sp>
      <p:sp>
        <p:nvSpPr>
          <p:cNvPr id="1855" name="Google Shape;1030;p73"/>
          <p:cNvSpPr/>
          <p:nvPr/>
        </p:nvSpPr>
        <p:spPr>
          <a:xfrm>
            <a:off x="7784640" y="3682800"/>
            <a:ext cx="100080" cy="148320"/>
          </a:xfrm>
          <a:custGeom>
            <a:avLst/>
            <a:gdLst/>
            <a:ahLst/>
            <a:rect l="l" t="t" r="r" b="b"/>
            <a:pathLst>
              <a:path w="1649" h="2442">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a:solidFill>
              <a:srgbClr val="869fb2"/>
            </a:solidFill>
            <a:round/>
          </a:ln>
        </p:spPr>
        <p:style>
          <a:lnRef idx="0"/>
          <a:fillRef idx="0"/>
          <a:effectRef idx="0"/>
          <a:fontRef idx="minor"/>
        </p:style>
      </p:sp>
      <p:grpSp>
        <p:nvGrpSpPr>
          <p:cNvPr id="1856" name="Google Shape;1031;p73"/>
          <p:cNvGrpSpPr/>
          <p:nvPr/>
        </p:nvGrpSpPr>
        <p:grpSpPr>
          <a:xfrm>
            <a:off x="7476120" y="3459960"/>
            <a:ext cx="112320" cy="106560"/>
            <a:chOff x="7476120" y="3459960"/>
            <a:chExt cx="112320" cy="106560"/>
          </a:xfrm>
        </p:grpSpPr>
        <p:sp>
          <p:nvSpPr>
            <p:cNvPr id="1857" name="Google Shape;1032;p73"/>
            <p:cNvSpPr/>
            <p:nvPr/>
          </p:nvSpPr>
          <p:spPr>
            <a:xfrm>
              <a:off x="7517880" y="3459960"/>
              <a:ext cx="70560" cy="106560"/>
            </a:xfrm>
            <a:custGeom>
              <a:avLst/>
              <a:gdLst/>
              <a:ahLst/>
              <a:rect l="l" t="t" r="r" b="b"/>
              <a:pathLst>
                <a:path w="1167" h="1755">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w="0">
              <a:noFill/>
            </a:ln>
          </p:spPr>
          <p:style>
            <a:lnRef idx="0"/>
            <a:fillRef idx="0"/>
            <a:effectRef idx="0"/>
            <a:fontRef idx="minor"/>
          </p:style>
        </p:sp>
        <p:sp>
          <p:nvSpPr>
            <p:cNvPr id="1858" name="Google Shape;1033;p73"/>
            <p:cNvSpPr/>
            <p:nvPr/>
          </p:nvSpPr>
          <p:spPr>
            <a:xfrm>
              <a:off x="7476120" y="3459960"/>
              <a:ext cx="70560" cy="106560"/>
            </a:xfrm>
            <a:custGeom>
              <a:avLst/>
              <a:gdLst/>
              <a:ahLst/>
              <a:rect l="l" t="t" r="r" b="b"/>
              <a:pathLst>
                <a:path w="1167" h="1755">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w="0">
              <a:noFill/>
            </a:ln>
          </p:spPr>
          <p:style>
            <a:lnRef idx="0"/>
            <a:fillRef idx="0"/>
            <a:effectRef idx="0"/>
            <a:fontRef idx="minor"/>
          </p:style>
        </p:sp>
      </p:grpSp>
      <p:grpSp>
        <p:nvGrpSpPr>
          <p:cNvPr id="1859" name="Google Shape;1034;p73"/>
          <p:cNvGrpSpPr/>
          <p:nvPr/>
        </p:nvGrpSpPr>
        <p:grpSpPr>
          <a:xfrm>
            <a:off x="7775640" y="3948840"/>
            <a:ext cx="117720" cy="145800"/>
            <a:chOff x="7775640" y="3948840"/>
            <a:chExt cx="117720" cy="145800"/>
          </a:xfrm>
        </p:grpSpPr>
        <p:sp>
          <p:nvSpPr>
            <p:cNvPr id="1860" name="Google Shape;1035;p73"/>
            <p:cNvSpPr/>
            <p:nvPr/>
          </p:nvSpPr>
          <p:spPr>
            <a:xfrm>
              <a:off x="7808040" y="3948840"/>
              <a:ext cx="85320" cy="145800"/>
            </a:xfrm>
            <a:custGeom>
              <a:avLst/>
              <a:gdLst/>
              <a:ahLst/>
              <a:rect l="l" t="t" r="r" b="b"/>
              <a:pathLst>
                <a:path w="1408" h="2402">
                  <a:moveTo>
                    <a:pt x="102" y="0"/>
                  </a:moveTo>
                  <a:lnTo>
                    <a:pt x="95" y="7"/>
                  </a:lnTo>
                  <a:lnTo>
                    <a:pt x="1112" y="1154"/>
                  </a:lnTo>
                  <a:lnTo>
                    <a:pt x="1" y="2402"/>
                  </a:lnTo>
                  <a:lnTo>
                    <a:pt x="297" y="2402"/>
                  </a:lnTo>
                  <a:lnTo>
                    <a:pt x="1407" y="1154"/>
                  </a:lnTo>
                  <a:lnTo>
                    <a:pt x="383" y="0"/>
                  </a:lnTo>
                  <a:close/>
                </a:path>
              </a:pathLst>
            </a:custGeom>
            <a:solidFill>
              <a:srgbClr val="869fb2"/>
            </a:solidFill>
            <a:ln w="0">
              <a:noFill/>
            </a:ln>
          </p:spPr>
          <p:style>
            <a:lnRef idx="0"/>
            <a:fillRef idx="0"/>
            <a:effectRef idx="0"/>
            <a:fontRef idx="minor"/>
          </p:style>
        </p:sp>
        <p:sp>
          <p:nvSpPr>
            <p:cNvPr id="1861" name="Google Shape;1036;p73"/>
            <p:cNvSpPr/>
            <p:nvPr/>
          </p:nvSpPr>
          <p:spPr>
            <a:xfrm>
              <a:off x="7775640" y="3948840"/>
              <a:ext cx="85320" cy="145800"/>
            </a:xfrm>
            <a:custGeom>
              <a:avLst/>
              <a:gdLst/>
              <a:ahLst/>
              <a:rect l="l" t="t" r="r" b="b"/>
              <a:pathLst>
                <a:path w="1407" h="2402">
                  <a:moveTo>
                    <a:pt x="108" y="0"/>
                  </a:moveTo>
                  <a:lnTo>
                    <a:pt x="94" y="7"/>
                  </a:lnTo>
                  <a:lnTo>
                    <a:pt x="1111" y="1154"/>
                  </a:lnTo>
                  <a:lnTo>
                    <a:pt x="0" y="2402"/>
                  </a:lnTo>
                  <a:lnTo>
                    <a:pt x="296" y="2402"/>
                  </a:lnTo>
                  <a:lnTo>
                    <a:pt x="1407" y="1154"/>
                  </a:lnTo>
                  <a:lnTo>
                    <a:pt x="390" y="0"/>
                  </a:lnTo>
                  <a:close/>
                </a:path>
              </a:pathLst>
            </a:custGeom>
            <a:solidFill>
              <a:srgbClr val="869fb2"/>
            </a:solidFill>
            <a:ln w="0">
              <a:noFill/>
            </a:ln>
          </p:spPr>
          <p:style>
            <a:lnRef idx="0"/>
            <a:fillRef idx="0"/>
            <a:effectRef idx="0"/>
            <a:fontRef idx="minor"/>
          </p:style>
        </p:sp>
      </p:grpSp>
      <p:grpSp>
        <p:nvGrpSpPr>
          <p:cNvPr id="1862" name="Google Shape;1037;p73"/>
          <p:cNvGrpSpPr/>
          <p:nvPr/>
        </p:nvGrpSpPr>
        <p:grpSpPr>
          <a:xfrm>
            <a:off x="7464240" y="4212720"/>
            <a:ext cx="135720" cy="143280"/>
            <a:chOff x="7464240" y="4212720"/>
            <a:chExt cx="135720" cy="143280"/>
          </a:xfrm>
        </p:grpSpPr>
        <p:sp>
          <p:nvSpPr>
            <p:cNvPr id="1863" name="Google Shape;1038;p73"/>
            <p:cNvSpPr/>
            <p:nvPr/>
          </p:nvSpPr>
          <p:spPr>
            <a:xfrm>
              <a:off x="7508520" y="4212720"/>
              <a:ext cx="91440" cy="143280"/>
            </a:xfrm>
            <a:custGeom>
              <a:avLst/>
              <a:gdLst/>
              <a:ahLst/>
              <a:rect l="l" t="t" r="r" b="b"/>
              <a:pathLst>
                <a:path w="1510" h="2362">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a:solidFill>
                <a:srgbClr val="869fb2"/>
              </a:solidFill>
              <a:round/>
            </a:ln>
          </p:spPr>
          <p:style>
            <a:lnRef idx="0"/>
            <a:fillRef idx="0"/>
            <a:effectRef idx="0"/>
            <a:fontRef idx="minor"/>
          </p:style>
        </p:sp>
        <p:sp>
          <p:nvSpPr>
            <p:cNvPr id="1864" name="Google Shape;1039;p73"/>
            <p:cNvSpPr/>
            <p:nvPr/>
          </p:nvSpPr>
          <p:spPr>
            <a:xfrm>
              <a:off x="7464240" y="4240800"/>
              <a:ext cx="63000" cy="87120"/>
            </a:xfrm>
            <a:custGeom>
              <a:avLst/>
              <a:gdLst/>
              <a:ahLst/>
              <a:rect l="l" t="t" r="r" b="b"/>
              <a:pathLst>
                <a:path w="1043" h="1435">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a:solidFill>
                <a:srgbClr val="869fb2"/>
              </a:solidFill>
              <a:round/>
            </a:ln>
          </p:spPr>
          <p:style>
            <a:lnRef idx="0"/>
            <a:fillRef idx="0"/>
            <a:effectRef idx="0"/>
            <a:fontRef idx="minor"/>
          </p:style>
        </p:sp>
      </p:grpSp>
      <p:sp>
        <p:nvSpPr>
          <p:cNvPr id="1865" name="Google Shape;1040;p73"/>
          <p:cNvSpPr/>
          <p:nvPr/>
        </p:nvSpPr>
        <p:spPr>
          <a:xfrm>
            <a:off x="7479360" y="3955680"/>
            <a:ext cx="105480" cy="132480"/>
          </a:xfrm>
          <a:custGeom>
            <a:avLst/>
            <a:gdLst/>
            <a:ahLst/>
            <a:rect l="l" t="t" r="r" b="b"/>
            <a:pathLst>
              <a:path w="1739" h="2179">
                <a:moveTo>
                  <a:pt x="1" y="1"/>
                </a:moveTo>
                <a:lnTo>
                  <a:pt x="1" y="2179"/>
                </a:lnTo>
                <a:lnTo>
                  <a:pt x="758" y="2179"/>
                </a:lnTo>
                <a:lnTo>
                  <a:pt x="1739" y="1090"/>
                </a:lnTo>
                <a:lnTo>
                  <a:pt x="758" y="1"/>
                </a:lnTo>
                <a:close/>
              </a:path>
            </a:pathLst>
          </a:custGeom>
          <a:noFill/>
          <a:ln w="9525">
            <a:solidFill>
              <a:srgbClr val="869fb2"/>
            </a:solidFill>
            <a:round/>
          </a:ln>
        </p:spPr>
        <p:style>
          <a:lnRef idx="0"/>
          <a:fillRef idx="0"/>
          <a:effectRef idx="0"/>
          <a:fontRef idx="minor"/>
        </p:style>
      </p:sp>
      <p:sp>
        <p:nvSpPr>
          <p:cNvPr id="1866" name="Google Shape;1041;p73"/>
          <p:cNvSpPr/>
          <p:nvPr/>
        </p:nvSpPr>
        <p:spPr>
          <a:xfrm>
            <a:off x="8058240" y="3195360"/>
            <a:ext cx="159480" cy="132480"/>
          </a:xfrm>
          <a:custGeom>
            <a:avLst/>
            <a:gdLst/>
            <a:ahLst/>
            <a:rect l="l" t="t" r="r" b="b"/>
            <a:pathLst>
              <a:path w="2626" h="2179">
                <a:moveTo>
                  <a:pt x="0" y="1"/>
                </a:moveTo>
                <a:lnTo>
                  <a:pt x="887" y="1090"/>
                </a:lnTo>
                <a:lnTo>
                  <a:pt x="0" y="2179"/>
                </a:lnTo>
                <a:lnTo>
                  <a:pt x="1644" y="2179"/>
                </a:lnTo>
                <a:lnTo>
                  <a:pt x="2625" y="1090"/>
                </a:lnTo>
                <a:lnTo>
                  <a:pt x="1644" y="1"/>
                </a:lnTo>
                <a:close/>
              </a:path>
            </a:pathLst>
          </a:custGeom>
          <a:noFill/>
          <a:ln w="9525">
            <a:solidFill>
              <a:srgbClr val="869fb2"/>
            </a:solidFill>
            <a:round/>
          </a:ln>
        </p:spPr>
        <p:style>
          <a:lnRef idx="0"/>
          <a:fillRef idx="0"/>
          <a:effectRef idx="0"/>
          <a:fontRef idx="minor"/>
        </p:style>
      </p:sp>
      <p:sp>
        <p:nvSpPr>
          <p:cNvPr id="1867" name="Google Shape;1042;p73"/>
          <p:cNvSpPr/>
          <p:nvPr/>
        </p:nvSpPr>
        <p:spPr>
          <a:xfrm>
            <a:off x="7157520" y="3955680"/>
            <a:ext cx="135000" cy="132480"/>
          </a:xfrm>
          <a:custGeom>
            <a:avLst/>
            <a:gdLst/>
            <a:ahLst/>
            <a:rect l="l" t="t" r="r" b="b"/>
            <a:pathLst>
              <a:path w="2222" h="2179">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a:solidFill>
              <a:srgbClr val="869fb2"/>
            </a:solidFill>
            <a:round/>
          </a:ln>
        </p:spPr>
        <p:style>
          <a:lnRef idx="0"/>
          <a:fillRef idx="0"/>
          <a:effectRef idx="0"/>
          <a:fontRef idx="minor"/>
        </p:style>
      </p:sp>
      <p:grpSp>
        <p:nvGrpSpPr>
          <p:cNvPr id="1868" name="Google Shape;1043;p73"/>
          <p:cNvGrpSpPr/>
          <p:nvPr/>
        </p:nvGrpSpPr>
        <p:grpSpPr>
          <a:xfrm>
            <a:off x="8088480" y="3676680"/>
            <a:ext cx="98640" cy="160200"/>
            <a:chOff x="8088480" y="3676680"/>
            <a:chExt cx="98640" cy="160200"/>
          </a:xfrm>
        </p:grpSpPr>
        <p:sp>
          <p:nvSpPr>
            <p:cNvPr id="1869" name="Google Shape;1044;p73"/>
            <p:cNvSpPr/>
            <p:nvPr/>
          </p:nvSpPr>
          <p:spPr>
            <a:xfrm>
              <a:off x="8088480" y="3676680"/>
              <a:ext cx="29880" cy="25200"/>
            </a:xfrm>
            <a:custGeom>
              <a:avLst/>
              <a:gdLst/>
              <a:ahLst/>
              <a:rect l="l" t="t" r="r" b="b"/>
              <a:pathLst>
                <a:path w="499" h="421">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w="0">
              <a:noFill/>
            </a:ln>
          </p:spPr>
          <p:style>
            <a:lnRef idx="0"/>
            <a:fillRef idx="0"/>
            <a:effectRef idx="0"/>
            <a:fontRef idx="minor"/>
          </p:style>
        </p:sp>
        <p:sp>
          <p:nvSpPr>
            <p:cNvPr id="1870" name="Google Shape;1045;p73"/>
            <p:cNvSpPr/>
            <p:nvPr/>
          </p:nvSpPr>
          <p:spPr>
            <a:xfrm>
              <a:off x="8088480" y="3710520"/>
              <a:ext cx="29880" cy="25200"/>
            </a:xfrm>
            <a:custGeom>
              <a:avLst/>
              <a:gdLst/>
              <a:ahLst/>
              <a:rect l="l" t="t" r="r" b="b"/>
              <a:pathLst>
                <a:path w="499" h="422">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w="0">
              <a:noFill/>
            </a:ln>
          </p:spPr>
          <p:style>
            <a:lnRef idx="0"/>
            <a:fillRef idx="0"/>
            <a:effectRef idx="0"/>
            <a:fontRef idx="minor"/>
          </p:style>
        </p:sp>
        <p:sp>
          <p:nvSpPr>
            <p:cNvPr id="1871" name="Google Shape;1046;p73"/>
            <p:cNvSpPr/>
            <p:nvPr/>
          </p:nvSpPr>
          <p:spPr>
            <a:xfrm>
              <a:off x="8088480" y="3744360"/>
              <a:ext cx="29880" cy="25200"/>
            </a:xfrm>
            <a:custGeom>
              <a:avLst/>
              <a:gdLst/>
              <a:ahLst/>
              <a:rect l="l" t="t" r="r" b="b"/>
              <a:pathLst>
                <a:path w="499" h="422">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w="0">
              <a:noFill/>
            </a:ln>
          </p:spPr>
          <p:style>
            <a:lnRef idx="0"/>
            <a:fillRef idx="0"/>
            <a:effectRef idx="0"/>
            <a:fontRef idx="minor"/>
          </p:style>
        </p:sp>
        <p:sp>
          <p:nvSpPr>
            <p:cNvPr id="1872" name="Google Shape;1047;p73"/>
            <p:cNvSpPr/>
            <p:nvPr/>
          </p:nvSpPr>
          <p:spPr>
            <a:xfrm>
              <a:off x="8088480" y="3777840"/>
              <a:ext cx="29880" cy="25200"/>
            </a:xfrm>
            <a:custGeom>
              <a:avLst/>
              <a:gdLst/>
              <a:ahLst/>
              <a:rect l="l" t="t" r="r" b="b"/>
              <a:pathLst>
                <a:path w="499" h="42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w="0">
              <a:noFill/>
            </a:ln>
          </p:spPr>
          <p:style>
            <a:lnRef idx="0"/>
            <a:fillRef idx="0"/>
            <a:effectRef idx="0"/>
            <a:fontRef idx="minor"/>
          </p:style>
        </p:sp>
        <p:sp>
          <p:nvSpPr>
            <p:cNvPr id="1873" name="Google Shape;1048;p73"/>
            <p:cNvSpPr/>
            <p:nvPr/>
          </p:nvSpPr>
          <p:spPr>
            <a:xfrm>
              <a:off x="8088480" y="3811320"/>
              <a:ext cx="29880" cy="25560"/>
            </a:xfrm>
            <a:custGeom>
              <a:avLst/>
              <a:gdLst/>
              <a:ahLst/>
              <a:rect l="l" t="t" r="r" b="b"/>
              <a:pathLst>
                <a:path w="499" h="427">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w="0">
              <a:noFill/>
            </a:ln>
          </p:spPr>
          <p:style>
            <a:lnRef idx="0"/>
            <a:fillRef idx="0"/>
            <a:effectRef idx="0"/>
            <a:fontRef idx="minor"/>
          </p:style>
        </p:sp>
        <p:sp>
          <p:nvSpPr>
            <p:cNvPr id="1874" name="Google Shape;1049;p73"/>
            <p:cNvSpPr/>
            <p:nvPr/>
          </p:nvSpPr>
          <p:spPr>
            <a:xfrm>
              <a:off x="8123040" y="3710520"/>
              <a:ext cx="29520" cy="25200"/>
            </a:xfrm>
            <a:custGeom>
              <a:avLst/>
              <a:gdLst/>
              <a:ahLst/>
              <a:rect l="l" t="t" r="r" b="b"/>
              <a:pathLst>
                <a:path w="491" h="422">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w="0">
              <a:noFill/>
            </a:ln>
          </p:spPr>
          <p:style>
            <a:lnRef idx="0"/>
            <a:fillRef idx="0"/>
            <a:effectRef idx="0"/>
            <a:fontRef idx="minor"/>
          </p:style>
        </p:sp>
        <p:sp>
          <p:nvSpPr>
            <p:cNvPr id="1875" name="Google Shape;1050;p73"/>
            <p:cNvSpPr/>
            <p:nvPr/>
          </p:nvSpPr>
          <p:spPr>
            <a:xfrm>
              <a:off x="8123040" y="3744360"/>
              <a:ext cx="29520" cy="25200"/>
            </a:xfrm>
            <a:custGeom>
              <a:avLst/>
              <a:gdLst/>
              <a:ahLst/>
              <a:rect l="l" t="t" r="r" b="b"/>
              <a:pathLst>
                <a:path w="491" h="422">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w="0">
              <a:noFill/>
            </a:ln>
          </p:spPr>
          <p:style>
            <a:lnRef idx="0"/>
            <a:fillRef idx="0"/>
            <a:effectRef idx="0"/>
            <a:fontRef idx="minor"/>
          </p:style>
        </p:sp>
        <p:sp>
          <p:nvSpPr>
            <p:cNvPr id="1876" name="Google Shape;1051;p73"/>
            <p:cNvSpPr/>
            <p:nvPr/>
          </p:nvSpPr>
          <p:spPr>
            <a:xfrm>
              <a:off x="8123400" y="3777840"/>
              <a:ext cx="29520" cy="25200"/>
            </a:xfrm>
            <a:custGeom>
              <a:avLst/>
              <a:gdLst/>
              <a:ahLst/>
              <a:rect l="l" t="t" r="r" b="b"/>
              <a:pathLst>
                <a:path w="489" h="42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w="0">
              <a:noFill/>
            </a:ln>
          </p:spPr>
          <p:style>
            <a:lnRef idx="0"/>
            <a:fillRef idx="0"/>
            <a:effectRef idx="0"/>
            <a:fontRef idx="minor"/>
          </p:style>
        </p:sp>
        <p:sp>
          <p:nvSpPr>
            <p:cNvPr id="1877" name="Google Shape;1052;p73"/>
            <p:cNvSpPr/>
            <p:nvPr/>
          </p:nvSpPr>
          <p:spPr>
            <a:xfrm>
              <a:off x="8157240" y="3744360"/>
              <a:ext cx="29880" cy="25200"/>
            </a:xfrm>
            <a:custGeom>
              <a:avLst/>
              <a:gdLst/>
              <a:ahLst/>
              <a:rect l="l" t="t" r="r" b="b"/>
              <a:pathLst>
                <a:path w="499" h="422">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w="0">
              <a:noFill/>
            </a:ln>
          </p:spPr>
          <p:style>
            <a:lnRef idx="0"/>
            <a:fillRef idx="0"/>
            <a:effectRef idx="0"/>
            <a:fontRef idx="minor"/>
          </p:style>
        </p:sp>
      </p:grpSp>
      <p:grpSp>
        <p:nvGrpSpPr>
          <p:cNvPr id="1878" name="Google Shape;1053;p73"/>
          <p:cNvGrpSpPr/>
          <p:nvPr/>
        </p:nvGrpSpPr>
        <p:grpSpPr>
          <a:xfrm>
            <a:off x="8045640" y="3941640"/>
            <a:ext cx="184680" cy="159840"/>
            <a:chOff x="8045640" y="3941640"/>
            <a:chExt cx="184680" cy="159840"/>
          </a:xfrm>
        </p:grpSpPr>
        <p:sp>
          <p:nvSpPr>
            <p:cNvPr id="1879" name="Google Shape;1054;p73"/>
            <p:cNvSpPr/>
            <p:nvPr/>
          </p:nvSpPr>
          <p:spPr>
            <a:xfrm>
              <a:off x="8099280" y="3941640"/>
              <a:ext cx="131040" cy="159840"/>
            </a:xfrm>
            <a:custGeom>
              <a:avLst/>
              <a:gdLst/>
              <a:ahLst/>
              <a:rect l="l" t="t" r="r" b="b"/>
              <a:pathLst>
                <a:path w="2158" h="2634">
                  <a:moveTo>
                    <a:pt x="1" y="1"/>
                  </a:moveTo>
                  <a:lnTo>
                    <a:pt x="866" y="1321"/>
                  </a:lnTo>
                  <a:lnTo>
                    <a:pt x="1" y="2633"/>
                  </a:lnTo>
                  <a:lnTo>
                    <a:pt x="1292" y="2633"/>
                  </a:lnTo>
                  <a:lnTo>
                    <a:pt x="2157" y="1321"/>
                  </a:lnTo>
                  <a:lnTo>
                    <a:pt x="1292" y="1"/>
                  </a:lnTo>
                  <a:close/>
                </a:path>
              </a:pathLst>
            </a:custGeom>
            <a:noFill/>
            <a:ln w="9525">
              <a:solidFill>
                <a:srgbClr val="869fb2"/>
              </a:solidFill>
              <a:round/>
            </a:ln>
          </p:spPr>
          <p:style>
            <a:lnRef idx="0"/>
            <a:fillRef idx="0"/>
            <a:effectRef idx="0"/>
            <a:fontRef idx="minor"/>
          </p:style>
        </p:sp>
        <p:sp>
          <p:nvSpPr>
            <p:cNvPr id="1880" name="Google Shape;1055;p73"/>
            <p:cNvSpPr/>
            <p:nvPr/>
          </p:nvSpPr>
          <p:spPr>
            <a:xfrm>
              <a:off x="8045640" y="3941640"/>
              <a:ext cx="82800" cy="159840"/>
            </a:xfrm>
            <a:custGeom>
              <a:avLst/>
              <a:gdLst/>
              <a:ahLst/>
              <a:rect l="l" t="t" r="r" b="b"/>
              <a:pathLst>
                <a:path w="1364" h="2634">
                  <a:moveTo>
                    <a:pt x="1" y="1"/>
                  </a:moveTo>
                  <a:lnTo>
                    <a:pt x="866" y="1321"/>
                  </a:lnTo>
                  <a:lnTo>
                    <a:pt x="1" y="2633"/>
                  </a:lnTo>
                  <a:lnTo>
                    <a:pt x="498" y="2633"/>
                  </a:lnTo>
                  <a:lnTo>
                    <a:pt x="1364" y="1321"/>
                  </a:lnTo>
                  <a:lnTo>
                    <a:pt x="498" y="1"/>
                  </a:lnTo>
                  <a:close/>
                </a:path>
              </a:pathLst>
            </a:custGeom>
            <a:noFill/>
            <a:ln w="9525">
              <a:solidFill>
                <a:srgbClr val="869fb2"/>
              </a:solidFill>
              <a:round/>
            </a:ln>
          </p:spPr>
          <p:style>
            <a:lnRef idx="0"/>
            <a:fillRef idx="0"/>
            <a:effectRef idx="0"/>
            <a:fontRef idx="minor"/>
          </p:style>
        </p:sp>
      </p:grpSp>
      <p:grpSp>
        <p:nvGrpSpPr>
          <p:cNvPr id="1881" name="Google Shape;1056;p73"/>
          <p:cNvGrpSpPr/>
          <p:nvPr/>
        </p:nvGrpSpPr>
        <p:grpSpPr>
          <a:xfrm>
            <a:off x="7464960" y="3708360"/>
            <a:ext cx="172800" cy="97200"/>
            <a:chOff x="7464960" y="3708360"/>
            <a:chExt cx="172800" cy="97200"/>
          </a:xfrm>
        </p:grpSpPr>
        <p:sp>
          <p:nvSpPr>
            <p:cNvPr id="1882" name="Google Shape;1057;p73"/>
            <p:cNvSpPr/>
            <p:nvPr/>
          </p:nvSpPr>
          <p:spPr>
            <a:xfrm>
              <a:off x="7464960" y="3708360"/>
              <a:ext cx="19800" cy="1692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w="0">
              <a:noFill/>
            </a:ln>
          </p:spPr>
          <p:style>
            <a:lnRef idx="0"/>
            <a:fillRef idx="0"/>
            <a:effectRef idx="0"/>
            <a:fontRef idx="minor"/>
          </p:style>
        </p:sp>
        <p:sp>
          <p:nvSpPr>
            <p:cNvPr id="1883" name="Google Shape;1058;p73"/>
            <p:cNvSpPr/>
            <p:nvPr/>
          </p:nvSpPr>
          <p:spPr>
            <a:xfrm>
              <a:off x="7503480" y="3708360"/>
              <a:ext cx="19800" cy="1692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w="0">
              <a:noFill/>
            </a:ln>
          </p:spPr>
          <p:style>
            <a:lnRef idx="0"/>
            <a:fillRef idx="0"/>
            <a:effectRef idx="0"/>
            <a:fontRef idx="minor"/>
          </p:style>
        </p:sp>
        <p:sp>
          <p:nvSpPr>
            <p:cNvPr id="1884" name="Google Shape;1059;p73"/>
            <p:cNvSpPr/>
            <p:nvPr/>
          </p:nvSpPr>
          <p:spPr>
            <a:xfrm>
              <a:off x="7541640" y="3708360"/>
              <a:ext cx="19440" cy="1692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w="0">
              <a:noFill/>
            </a:ln>
          </p:spPr>
          <p:style>
            <a:lnRef idx="0"/>
            <a:fillRef idx="0"/>
            <a:effectRef idx="0"/>
            <a:fontRef idx="minor"/>
          </p:style>
        </p:sp>
        <p:sp>
          <p:nvSpPr>
            <p:cNvPr id="1885" name="Google Shape;1060;p73"/>
            <p:cNvSpPr/>
            <p:nvPr/>
          </p:nvSpPr>
          <p:spPr>
            <a:xfrm>
              <a:off x="7580160" y="3708360"/>
              <a:ext cx="19440" cy="1692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w="0">
              <a:noFill/>
            </a:ln>
          </p:spPr>
          <p:style>
            <a:lnRef idx="0"/>
            <a:fillRef idx="0"/>
            <a:effectRef idx="0"/>
            <a:fontRef idx="minor"/>
          </p:style>
        </p:sp>
        <p:sp>
          <p:nvSpPr>
            <p:cNvPr id="1886" name="Google Shape;1061;p73"/>
            <p:cNvSpPr/>
            <p:nvPr/>
          </p:nvSpPr>
          <p:spPr>
            <a:xfrm>
              <a:off x="7487280" y="3728520"/>
              <a:ext cx="16200" cy="16560"/>
            </a:xfrm>
            <a:custGeom>
              <a:avLst/>
              <a:gdLst/>
              <a:ahLst/>
              <a:rect l="l" t="t" r="r" b="b"/>
              <a:pathLst>
                <a:path w="355" h="361">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w="0">
              <a:noFill/>
            </a:ln>
          </p:spPr>
          <p:style>
            <a:lnRef idx="0"/>
            <a:fillRef idx="0"/>
            <a:effectRef idx="0"/>
            <a:fontRef idx="minor"/>
          </p:style>
        </p:sp>
        <p:sp>
          <p:nvSpPr>
            <p:cNvPr id="1887" name="Google Shape;1062;p73"/>
            <p:cNvSpPr/>
            <p:nvPr/>
          </p:nvSpPr>
          <p:spPr>
            <a:xfrm>
              <a:off x="7522560" y="3728520"/>
              <a:ext cx="19440" cy="16920"/>
            </a:xfrm>
            <a:custGeom>
              <a:avLst/>
              <a:gdLst/>
              <a:ahLst/>
              <a:rect l="l" t="t" r="r" b="b"/>
              <a:pathLst>
                <a:path w="420" h="365">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w="0">
              <a:noFill/>
            </a:ln>
          </p:spPr>
          <p:style>
            <a:lnRef idx="0"/>
            <a:fillRef idx="0"/>
            <a:effectRef idx="0"/>
            <a:fontRef idx="minor"/>
          </p:style>
        </p:sp>
        <p:sp>
          <p:nvSpPr>
            <p:cNvPr id="1888" name="Google Shape;1063;p73"/>
            <p:cNvSpPr/>
            <p:nvPr/>
          </p:nvSpPr>
          <p:spPr>
            <a:xfrm>
              <a:off x="7563600" y="3728520"/>
              <a:ext cx="16560" cy="1656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w="0">
              <a:noFill/>
            </a:ln>
          </p:spPr>
          <p:style>
            <a:lnRef idx="0"/>
            <a:fillRef idx="0"/>
            <a:effectRef idx="0"/>
            <a:fontRef idx="minor"/>
          </p:style>
        </p:sp>
        <p:sp>
          <p:nvSpPr>
            <p:cNvPr id="1889" name="Google Shape;1064;p73"/>
            <p:cNvSpPr/>
            <p:nvPr/>
          </p:nvSpPr>
          <p:spPr>
            <a:xfrm>
              <a:off x="7601760" y="3728520"/>
              <a:ext cx="16560" cy="1656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w="0">
              <a:noFill/>
            </a:ln>
          </p:spPr>
          <p:style>
            <a:lnRef idx="0"/>
            <a:fillRef idx="0"/>
            <a:effectRef idx="0"/>
            <a:fontRef idx="minor"/>
          </p:style>
        </p:sp>
        <p:sp>
          <p:nvSpPr>
            <p:cNvPr id="1890" name="Google Shape;1065;p73"/>
            <p:cNvSpPr/>
            <p:nvPr/>
          </p:nvSpPr>
          <p:spPr>
            <a:xfrm>
              <a:off x="7503480" y="3748680"/>
              <a:ext cx="19800" cy="16560"/>
            </a:xfrm>
            <a:custGeom>
              <a:avLst/>
              <a:gdLst/>
              <a:ahLst/>
              <a:rect l="l" t="t" r="r" b="b"/>
              <a:pathLst>
                <a:path w="426" h="361">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w="0">
              <a:noFill/>
            </a:ln>
          </p:spPr>
          <p:style>
            <a:lnRef idx="0"/>
            <a:fillRef idx="0"/>
            <a:effectRef idx="0"/>
            <a:fontRef idx="minor"/>
          </p:style>
        </p:sp>
        <p:sp>
          <p:nvSpPr>
            <p:cNvPr id="1891" name="Google Shape;1066;p73"/>
            <p:cNvSpPr/>
            <p:nvPr/>
          </p:nvSpPr>
          <p:spPr>
            <a:xfrm>
              <a:off x="7541640" y="3748680"/>
              <a:ext cx="19440" cy="1656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1892" name="Google Shape;1067;p73"/>
            <p:cNvSpPr/>
            <p:nvPr/>
          </p:nvSpPr>
          <p:spPr>
            <a:xfrm>
              <a:off x="7580160" y="3748680"/>
              <a:ext cx="19440" cy="1656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1893" name="Google Shape;1068;p73"/>
            <p:cNvSpPr/>
            <p:nvPr/>
          </p:nvSpPr>
          <p:spPr>
            <a:xfrm>
              <a:off x="7618320" y="3748680"/>
              <a:ext cx="19440" cy="16560"/>
            </a:xfrm>
            <a:custGeom>
              <a:avLst/>
              <a:gdLst/>
              <a:ahLst/>
              <a:rect l="l" t="t" r="r" b="b"/>
              <a:pathLst>
                <a:path w="419" h="361">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1894" name="Google Shape;1069;p73"/>
            <p:cNvSpPr/>
            <p:nvPr/>
          </p:nvSpPr>
          <p:spPr>
            <a:xfrm>
              <a:off x="7487280" y="3768840"/>
              <a:ext cx="16200" cy="16560"/>
            </a:xfrm>
            <a:custGeom>
              <a:avLst/>
              <a:gdLst/>
              <a:ahLst/>
              <a:rect l="l" t="t" r="r" b="b"/>
              <a:pathLst>
                <a:path w="355" h="362">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w="0">
              <a:noFill/>
            </a:ln>
          </p:spPr>
          <p:style>
            <a:lnRef idx="0"/>
            <a:fillRef idx="0"/>
            <a:effectRef idx="0"/>
            <a:fontRef idx="minor"/>
          </p:style>
        </p:sp>
        <p:sp>
          <p:nvSpPr>
            <p:cNvPr id="1895" name="Google Shape;1070;p73"/>
            <p:cNvSpPr/>
            <p:nvPr/>
          </p:nvSpPr>
          <p:spPr>
            <a:xfrm>
              <a:off x="7522560" y="3768840"/>
              <a:ext cx="19440" cy="16920"/>
            </a:xfrm>
            <a:custGeom>
              <a:avLst/>
              <a:gdLst/>
              <a:ahLst/>
              <a:rect l="l" t="t" r="r" b="b"/>
              <a:pathLst>
                <a:path w="420" h="366">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w="0">
              <a:noFill/>
            </a:ln>
          </p:spPr>
          <p:style>
            <a:lnRef idx="0"/>
            <a:fillRef idx="0"/>
            <a:effectRef idx="0"/>
            <a:fontRef idx="minor"/>
          </p:style>
        </p:sp>
        <p:sp>
          <p:nvSpPr>
            <p:cNvPr id="1896" name="Google Shape;1071;p73"/>
            <p:cNvSpPr/>
            <p:nvPr/>
          </p:nvSpPr>
          <p:spPr>
            <a:xfrm>
              <a:off x="7563600" y="3768840"/>
              <a:ext cx="16560" cy="1656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w="0">
              <a:noFill/>
            </a:ln>
          </p:spPr>
          <p:style>
            <a:lnRef idx="0"/>
            <a:fillRef idx="0"/>
            <a:effectRef idx="0"/>
            <a:fontRef idx="minor"/>
          </p:style>
        </p:sp>
        <p:sp>
          <p:nvSpPr>
            <p:cNvPr id="1897" name="Google Shape;1072;p73"/>
            <p:cNvSpPr/>
            <p:nvPr/>
          </p:nvSpPr>
          <p:spPr>
            <a:xfrm>
              <a:off x="7601760" y="3768840"/>
              <a:ext cx="16560" cy="1656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w="0">
              <a:noFill/>
            </a:ln>
          </p:spPr>
          <p:style>
            <a:lnRef idx="0"/>
            <a:fillRef idx="0"/>
            <a:effectRef idx="0"/>
            <a:fontRef idx="minor"/>
          </p:style>
        </p:sp>
        <p:sp>
          <p:nvSpPr>
            <p:cNvPr id="1898" name="Google Shape;1073;p73"/>
            <p:cNvSpPr/>
            <p:nvPr/>
          </p:nvSpPr>
          <p:spPr>
            <a:xfrm>
              <a:off x="7464960" y="3789000"/>
              <a:ext cx="19800" cy="1656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w="0">
              <a:noFill/>
            </a:ln>
          </p:spPr>
          <p:style>
            <a:lnRef idx="0"/>
            <a:fillRef idx="0"/>
            <a:effectRef idx="0"/>
            <a:fontRef idx="minor"/>
          </p:style>
        </p:sp>
        <p:sp>
          <p:nvSpPr>
            <p:cNvPr id="1899" name="Google Shape;1074;p73"/>
            <p:cNvSpPr/>
            <p:nvPr/>
          </p:nvSpPr>
          <p:spPr>
            <a:xfrm>
              <a:off x="7503480" y="3789000"/>
              <a:ext cx="19800" cy="1656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w="0">
              <a:noFill/>
            </a:ln>
          </p:spPr>
          <p:style>
            <a:lnRef idx="0"/>
            <a:fillRef idx="0"/>
            <a:effectRef idx="0"/>
            <a:fontRef idx="minor"/>
          </p:style>
        </p:sp>
        <p:sp>
          <p:nvSpPr>
            <p:cNvPr id="1900" name="Google Shape;1075;p73"/>
            <p:cNvSpPr/>
            <p:nvPr/>
          </p:nvSpPr>
          <p:spPr>
            <a:xfrm>
              <a:off x="7541640" y="3789000"/>
              <a:ext cx="19440" cy="1656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w="0">
              <a:noFill/>
            </a:ln>
          </p:spPr>
          <p:style>
            <a:lnRef idx="0"/>
            <a:fillRef idx="0"/>
            <a:effectRef idx="0"/>
            <a:fontRef idx="minor"/>
          </p:style>
        </p:sp>
        <p:sp>
          <p:nvSpPr>
            <p:cNvPr id="1901" name="Google Shape;1076;p73"/>
            <p:cNvSpPr/>
            <p:nvPr/>
          </p:nvSpPr>
          <p:spPr>
            <a:xfrm>
              <a:off x="7580160" y="3789000"/>
              <a:ext cx="19440" cy="1656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w="0">
              <a:noFill/>
            </a:ln>
          </p:spPr>
          <p:style>
            <a:lnRef idx="0"/>
            <a:fillRef idx="0"/>
            <a:effectRef idx="0"/>
            <a:fontRef idx="minor"/>
          </p:style>
        </p:sp>
      </p:grpSp>
      <p:grpSp>
        <p:nvGrpSpPr>
          <p:cNvPr id="1902" name="Google Shape;1077;p73"/>
          <p:cNvGrpSpPr/>
          <p:nvPr/>
        </p:nvGrpSpPr>
        <p:grpSpPr>
          <a:xfrm>
            <a:off x="7732080" y="4196880"/>
            <a:ext cx="212400" cy="175320"/>
            <a:chOff x="7732080" y="4196880"/>
            <a:chExt cx="212400" cy="175320"/>
          </a:xfrm>
        </p:grpSpPr>
        <p:sp>
          <p:nvSpPr>
            <p:cNvPr id="1903" name="Google Shape;1078;p73"/>
            <p:cNvSpPr/>
            <p:nvPr/>
          </p:nvSpPr>
          <p:spPr>
            <a:xfrm>
              <a:off x="7932240" y="4279680"/>
              <a:ext cx="12240" cy="10080"/>
            </a:xfrm>
            <a:custGeom>
              <a:avLst/>
              <a:gdLst/>
              <a:ahLst/>
              <a:rect l="l" t="t" r="r" b="b"/>
              <a:pathLst>
                <a:path w="232" h="193">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w="0">
              <a:noFill/>
            </a:ln>
          </p:spPr>
          <p:style>
            <a:lnRef idx="0"/>
            <a:fillRef idx="0"/>
            <a:effectRef idx="0"/>
            <a:fontRef idx="minor"/>
          </p:style>
        </p:sp>
        <p:sp>
          <p:nvSpPr>
            <p:cNvPr id="1904" name="Google Shape;1079;p73"/>
            <p:cNvSpPr/>
            <p:nvPr/>
          </p:nvSpPr>
          <p:spPr>
            <a:xfrm>
              <a:off x="7914240" y="4263120"/>
              <a:ext cx="11880" cy="9720"/>
            </a:xfrm>
            <a:custGeom>
              <a:avLst/>
              <a:gdLst/>
              <a:ahLst/>
              <a:rect l="l" t="t" r="r" b="b"/>
              <a:pathLst>
                <a:path w="225" h="189">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w="0">
              <a:noFill/>
            </a:ln>
          </p:spPr>
          <p:style>
            <a:lnRef idx="0"/>
            <a:fillRef idx="0"/>
            <a:effectRef idx="0"/>
            <a:fontRef idx="minor"/>
          </p:style>
        </p:sp>
        <p:sp>
          <p:nvSpPr>
            <p:cNvPr id="1905" name="Google Shape;1080;p73"/>
            <p:cNvSpPr/>
            <p:nvPr/>
          </p:nvSpPr>
          <p:spPr>
            <a:xfrm>
              <a:off x="7914240" y="4279680"/>
              <a:ext cx="11880" cy="10080"/>
            </a:xfrm>
            <a:custGeom>
              <a:avLst/>
              <a:gdLst/>
              <a:ahLst/>
              <a:rect l="l" t="t" r="r" b="b"/>
              <a:pathLst>
                <a:path w="225" h="193">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w="0">
              <a:noFill/>
            </a:ln>
          </p:spPr>
          <p:style>
            <a:lnRef idx="0"/>
            <a:fillRef idx="0"/>
            <a:effectRef idx="0"/>
            <a:fontRef idx="minor"/>
          </p:style>
        </p:sp>
        <p:sp>
          <p:nvSpPr>
            <p:cNvPr id="1906" name="Google Shape;1081;p73"/>
            <p:cNvSpPr/>
            <p:nvPr/>
          </p:nvSpPr>
          <p:spPr>
            <a:xfrm>
              <a:off x="7914240" y="4296240"/>
              <a:ext cx="11880" cy="10080"/>
            </a:xfrm>
            <a:custGeom>
              <a:avLst/>
              <a:gdLst/>
              <a:ahLst/>
              <a:rect l="l" t="t" r="r" b="b"/>
              <a:pathLst>
                <a:path w="225" h="192">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w="0">
              <a:noFill/>
            </a:ln>
          </p:spPr>
          <p:style>
            <a:lnRef idx="0"/>
            <a:fillRef idx="0"/>
            <a:effectRef idx="0"/>
            <a:fontRef idx="minor"/>
          </p:style>
        </p:sp>
        <p:sp>
          <p:nvSpPr>
            <p:cNvPr id="1907" name="Google Shape;1082;p73"/>
            <p:cNvSpPr/>
            <p:nvPr/>
          </p:nvSpPr>
          <p:spPr>
            <a:xfrm>
              <a:off x="7895880" y="4246560"/>
              <a:ext cx="11520" cy="972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908" name="Google Shape;1083;p73"/>
            <p:cNvSpPr/>
            <p:nvPr/>
          </p:nvSpPr>
          <p:spPr>
            <a:xfrm>
              <a:off x="7895880" y="4263120"/>
              <a:ext cx="11880" cy="9720"/>
            </a:xfrm>
            <a:custGeom>
              <a:avLst/>
              <a:gdLst/>
              <a:ahLst/>
              <a:rect l="l" t="t" r="r" b="b"/>
              <a:pathLst>
                <a:path w="225" h="189">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w="0">
              <a:noFill/>
            </a:ln>
          </p:spPr>
          <p:style>
            <a:lnRef idx="0"/>
            <a:fillRef idx="0"/>
            <a:effectRef idx="0"/>
            <a:fontRef idx="minor"/>
          </p:style>
        </p:sp>
        <p:sp>
          <p:nvSpPr>
            <p:cNvPr id="1909" name="Google Shape;1084;p73"/>
            <p:cNvSpPr/>
            <p:nvPr/>
          </p:nvSpPr>
          <p:spPr>
            <a:xfrm>
              <a:off x="7895880" y="4279680"/>
              <a:ext cx="11880" cy="10080"/>
            </a:xfrm>
            <a:custGeom>
              <a:avLst/>
              <a:gdLst/>
              <a:ahLst/>
              <a:rect l="l" t="t" r="r" b="b"/>
              <a:pathLst>
                <a:path w="225" h="193">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910" name="Google Shape;1085;p73"/>
            <p:cNvSpPr/>
            <p:nvPr/>
          </p:nvSpPr>
          <p:spPr>
            <a:xfrm>
              <a:off x="7895880" y="4296240"/>
              <a:ext cx="11880" cy="10080"/>
            </a:xfrm>
            <a:custGeom>
              <a:avLst/>
              <a:gdLst/>
              <a:ahLst/>
              <a:rect l="l" t="t" r="r" b="b"/>
              <a:pathLst>
                <a:path w="225" h="192">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w="0">
              <a:noFill/>
            </a:ln>
          </p:spPr>
          <p:style>
            <a:lnRef idx="0"/>
            <a:fillRef idx="0"/>
            <a:effectRef idx="0"/>
            <a:fontRef idx="minor"/>
          </p:style>
        </p:sp>
        <p:sp>
          <p:nvSpPr>
            <p:cNvPr id="1911" name="Google Shape;1086;p73"/>
            <p:cNvSpPr/>
            <p:nvPr/>
          </p:nvSpPr>
          <p:spPr>
            <a:xfrm>
              <a:off x="7895880" y="4312800"/>
              <a:ext cx="11520" cy="9720"/>
            </a:xfrm>
            <a:custGeom>
              <a:avLst/>
              <a:gdLst/>
              <a:ahLst/>
              <a:rect l="l" t="t" r="r" b="b"/>
              <a:pathLst>
                <a:path w="223" h="19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w="0">
              <a:noFill/>
            </a:ln>
          </p:spPr>
          <p:style>
            <a:lnRef idx="0"/>
            <a:fillRef idx="0"/>
            <a:effectRef idx="0"/>
            <a:fontRef idx="minor"/>
          </p:style>
        </p:sp>
        <p:sp>
          <p:nvSpPr>
            <p:cNvPr id="1912" name="Google Shape;1087;p73"/>
            <p:cNvSpPr/>
            <p:nvPr/>
          </p:nvSpPr>
          <p:spPr>
            <a:xfrm>
              <a:off x="7877520" y="4230000"/>
              <a:ext cx="11880" cy="1008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913" name="Google Shape;1088;p73"/>
            <p:cNvSpPr/>
            <p:nvPr/>
          </p:nvSpPr>
          <p:spPr>
            <a:xfrm>
              <a:off x="7877880" y="4246560"/>
              <a:ext cx="11520" cy="972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914" name="Google Shape;1089;p73"/>
            <p:cNvSpPr/>
            <p:nvPr/>
          </p:nvSpPr>
          <p:spPr>
            <a:xfrm>
              <a:off x="7877520" y="4263120"/>
              <a:ext cx="11880" cy="972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915" name="Google Shape;1090;p73"/>
            <p:cNvSpPr/>
            <p:nvPr/>
          </p:nvSpPr>
          <p:spPr>
            <a:xfrm>
              <a:off x="7877520" y="4279680"/>
              <a:ext cx="11880" cy="1008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916" name="Google Shape;1091;p73"/>
            <p:cNvSpPr/>
            <p:nvPr/>
          </p:nvSpPr>
          <p:spPr>
            <a:xfrm>
              <a:off x="7877520" y="4296240"/>
              <a:ext cx="11880" cy="10080"/>
            </a:xfrm>
            <a:custGeom>
              <a:avLst/>
              <a:gdLst/>
              <a:ahLst/>
              <a:rect l="l" t="t" r="r" b="b"/>
              <a:pathLst>
                <a:path w="230" h="192">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917" name="Google Shape;1092;p73"/>
            <p:cNvSpPr/>
            <p:nvPr/>
          </p:nvSpPr>
          <p:spPr>
            <a:xfrm>
              <a:off x="7877880" y="431280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918" name="Google Shape;1093;p73"/>
            <p:cNvSpPr/>
            <p:nvPr/>
          </p:nvSpPr>
          <p:spPr>
            <a:xfrm>
              <a:off x="7877520" y="4329000"/>
              <a:ext cx="11880" cy="1008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919" name="Google Shape;1094;p73"/>
            <p:cNvSpPr/>
            <p:nvPr/>
          </p:nvSpPr>
          <p:spPr>
            <a:xfrm>
              <a:off x="7859520" y="4213440"/>
              <a:ext cx="11880" cy="1008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920" name="Google Shape;1095;p73"/>
            <p:cNvSpPr/>
            <p:nvPr/>
          </p:nvSpPr>
          <p:spPr>
            <a:xfrm>
              <a:off x="7859520" y="4230000"/>
              <a:ext cx="11880" cy="1008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921" name="Google Shape;1096;p73"/>
            <p:cNvSpPr/>
            <p:nvPr/>
          </p:nvSpPr>
          <p:spPr>
            <a:xfrm>
              <a:off x="7859520" y="4246560"/>
              <a:ext cx="11520" cy="972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922" name="Google Shape;1097;p73"/>
            <p:cNvSpPr/>
            <p:nvPr/>
          </p:nvSpPr>
          <p:spPr>
            <a:xfrm>
              <a:off x="7859520" y="4263120"/>
              <a:ext cx="11880" cy="972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923" name="Google Shape;1098;p73"/>
            <p:cNvSpPr/>
            <p:nvPr/>
          </p:nvSpPr>
          <p:spPr>
            <a:xfrm>
              <a:off x="7859520" y="4279680"/>
              <a:ext cx="11880" cy="1008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924" name="Google Shape;1099;p73"/>
            <p:cNvSpPr/>
            <p:nvPr/>
          </p:nvSpPr>
          <p:spPr>
            <a:xfrm>
              <a:off x="7859520" y="4296240"/>
              <a:ext cx="11880" cy="1008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925" name="Google Shape;1100;p73"/>
            <p:cNvSpPr/>
            <p:nvPr/>
          </p:nvSpPr>
          <p:spPr>
            <a:xfrm>
              <a:off x="7859520" y="431280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926" name="Google Shape;1101;p73"/>
            <p:cNvSpPr/>
            <p:nvPr/>
          </p:nvSpPr>
          <p:spPr>
            <a:xfrm>
              <a:off x="7859520" y="4329000"/>
              <a:ext cx="11880" cy="1008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927" name="Google Shape;1102;p73"/>
            <p:cNvSpPr/>
            <p:nvPr/>
          </p:nvSpPr>
          <p:spPr>
            <a:xfrm>
              <a:off x="7859520" y="4345920"/>
              <a:ext cx="11880" cy="1008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w="0">
              <a:noFill/>
            </a:ln>
          </p:spPr>
          <p:style>
            <a:lnRef idx="0"/>
            <a:fillRef idx="0"/>
            <a:effectRef idx="0"/>
            <a:fontRef idx="minor"/>
          </p:style>
        </p:sp>
        <p:sp>
          <p:nvSpPr>
            <p:cNvPr id="1928" name="Google Shape;1103;p73"/>
            <p:cNvSpPr/>
            <p:nvPr/>
          </p:nvSpPr>
          <p:spPr>
            <a:xfrm>
              <a:off x="7841160" y="419688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929" name="Google Shape;1104;p73"/>
            <p:cNvSpPr/>
            <p:nvPr/>
          </p:nvSpPr>
          <p:spPr>
            <a:xfrm>
              <a:off x="7841160" y="4213440"/>
              <a:ext cx="11880" cy="1008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930" name="Google Shape;1105;p73"/>
            <p:cNvSpPr/>
            <p:nvPr/>
          </p:nvSpPr>
          <p:spPr>
            <a:xfrm>
              <a:off x="7841160" y="4230000"/>
              <a:ext cx="11880" cy="1008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931" name="Google Shape;1106;p73"/>
            <p:cNvSpPr/>
            <p:nvPr/>
          </p:nvSpPr>
          <p:spPr>
            <a:xfrm>
              <a:off x="7841160" y="4246560"/>
              <a:ext cx="11520" cy="972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932" name="Google Shape;1107;p73"/>
            <p:cNvSpPr/>
            <p:nvPr/>
          </p:nvSpPr>
          <p:spPr>
            <a:xfrm>
              <a:off x="7841160" y="4263120"/>
              <a:ext cx="11880" cy="972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933" name="Google Shape;1108;p73"/>
            <p:cNvSpPr/>
            <p:nvPr/>
          </p:nvSpPr>
          <p:spPr>
            <a:xfrm>
              <a:off x="7841160" y="427968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934" name="Google Shape;1109;p73"/>
            <p:cNvSpPr/>
            <p:nvPr/>
          </p:nvSpPr>
          <p:spPr>
            <a:xfrm>
              <a:off x="7841160" y="4296240"/>
              <a:ext cx="11880" cy="1008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935" name="Google Shape;1110;p73"/>
            <p:cNvSpPr/>
            <p:nvPr/>
          </p:nvSpPr>
          <p:spPr>
            <a:xfrm>
              <a:off x="7841160" y="431280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936" name="Google Shape;1111;p73"/>
            <p:cNvSpPr/>
            <p:nvPr/>
          </p:nvSpPr>
          <p:spPr>
            <a:xfrm>
              <a:off x="7841160" y="4329000"/>
              <a:ext cx="11880" cy="1008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937" name="Google Shape;1112;p73"/>
            <p:cNvSpPr/>
            <p:nvPr/>
          </p:nvSpPr>
          <p:spPr>
            <a:xfrm>
              <a:off x="7841160" y="4345920"/>
              <a:ext cx="11880" cy="1008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w="0">
              <a:noFill/>
            </a:ln>
          </p:spPr>
          <p:style>
            <a:lnRef idx="0"/>
            <a:fillRef idx="0"/>
            <a:effectRef idx="0"/>
            <a:fontRef idx="minor"/>
          </p:style>
        </p:sp>
        <p:sp>
          <p:nvSpPr>
            <p:cNvPr id="1938" name="Google Shape;1113;p73"/>
            <p:cNvSpPr/>
            <p:nvPr/>
          </p:nvSpPr>
          <p:spPr>
            <a:xfrm>
              <a:off x="7841160" y="4362120"/>
              <a:ext cx="11880" cy="10080"/>
            </a:xfrm>
            <a:custGeom>
              <a:avLst/>
              <a:gdLst/>
              <a:ahLst/>
              <a:rect l="l" t="t" r="r" b="b"/>
              <a:pathLst>
                <a:path w="230" h="196">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939" name="Google Shape;1114;p73"/>
            <p:cNvSpPr/>
            <p:nvPr/>
          </p:nvSpPr>
          <p:spPr>
            <a:xfrm>
              <a:off x="7822800" y="4230000"/>
              <a:ext cx="11880" cy="1008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940" name="Google Shape;1115;p73"/>
            <p:cNvSpPr/>
            <p:nvPr/>
          </p:nvSpPr>
          <p:spPr>
            <a:xfrm>
              <a:off x="7823160" y="4246560"/>
              <a:ext cx="11520" cy="972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941" name="Google Shape;1116;p73"/>
            <p:cNvSpPr/>
            <p:nvPr/>
          </p:nvSpPr>
          <p:spPr>
            <a:xfrm>
              <a:off x="7822800" y="4263120"/>
              <a:ext cx="11880" cy="972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942" name="Google Shape;1117;p73"/>
            <p:cNvSpPr/>
            <p:nvPr/>
          </p:nvSpPr>
          <p:spPr>
            <a:xfrm>
              <a:off x="7822800" y="427968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943" name="Google Shape;1118;p73"/>
            <p:cNvSpPr/>
            <p:nvPr/>
          </p:nvSpPr>
          <p:spPr>
            <a:xfrm>
              <a:off x="7822800" y="4296240"/>
              <a:ext cx="11880" cy="1008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944" name="Google Shape;1119;p73"/>
            <p:cNvSpPr/>
            <p:nvPr/>
          </p:nvSpPr>
          <p:spPr>
            <a:xfrm>
              <a:off x="7823160" y="431280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945" name="Google Shape;1120;p73"/>
            <p:cNvSpPr/>
            <p:nvPr/>
          </p:nvSpPr>
          <p:spPr>
            <a:xfrm>
              <a:off x="7822800" y="4329000"/>
              <a:ext cx="11880" cy="1008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946" name="Google Shape;1121;p73"/>
            <p:cNvSpPr/>
            <p:nvPr/>
          </p:nvSpPr>
          <p:spPr>
            <a:xfrm>
              <a:off x="7804800" y="4230000"/>
              <a:ext cx="11880" cy="1008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947" name="Google Shape;1122;p73"/>
            <p:cNvSpPr/>
            <p:nvPr/>
          </p:nvSpPr>
          <p:spPr>
            <a:xfrm>
              <a:off x="7804800" y="4246560"/>
              <a:ext cx="11520" cy="972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948" name="Google Shape;1123;p73"/>
            <p:cNvSpPr/>
            <p:nvPr/>
          </p:nvSpPr>
          <p:spPr>
            <a:xfrm>
              <a:off x="7804800" y="4263120"/>
              <a:ext cx="11880" cy="972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949" name="Google Shape;1124;p73"/>
            <p:cNvSpPr/>
            <p:nvPr/>
          </p:nvSpPr>
          <p:spPr>
            <a:xfrm>
              <a:off x="7804800" y="427968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950" name="Google Shape;1125;p73"/>
            <p:cNvSpPr/>
            <p:nvPr/>
          </p:nvSpPr>
          <p:spPr>
            <a:xfrm>
              <a:off x="7804800" y="4296240"/>
              <a:ext cx="11880" cy="1008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951" name="Google Shape;1126;p73"/>
            <p:cNvSpPr/>
            <p:nvPr/>
          </p:nvSpPr>
          <p:spPr>
            <a:xfrm>
              <a:off x="7804800" y="431280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952" name="Google Shape;1127;p73"/>
            <p:cNvSpPr/>
            <p:nvPr/>
          </p:nvSpPr>
          <p:spPr>
            <a:xfrm>
              <a:off x="7804800" y="4329000"/>
              <a:ext cx="11880" cy="1008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953" name="Google Shape;1128;p73"/>
            <p:cNvSpPr/>
            <p:nvPr/>
          </p:nvSpPr>
          <p:spPr>
            <a:xfrm>
              <a:off x="7786440" y="4230000"/>
              <a:ext cx="11880" cy="10080"/>
            </a:xfrm>
            <a:custGeom>
              <a:avLst/>
              <a:gdLst/>
              <a:ahLst/>
              <a:rect l="l" t="t" r="r" b="b"/>
              <a:pathLst>
                <a:path w="230" h="196">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954" name="Google Shape;1129;p73"/>
            <p:cNvSpPr/>
            <p:nvPr/>
          </p:nvSpPr>
          <p:spPr>
            <a:xfrm>
              <a:off x="7786440" y="4246560"/>
              <a:ext cx="11880" cy="9720"/>
            </a:xfrm>
            <a:custGeom>
              <a:avLst/>
              <a:gdLst/>
              <a:ahLst/>
              <a:rect l="l" t="t" r="r" b="b"/>
              <a:pathLst>
                <a:path w="228" h="19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w="0">
              <a:noFill/>
            </a:ln>
          </p:spPr>
          <p:style>
            <a:lnRef idx="0"/>
            <a:fillRef idx="0"/>
            <a:effectRef idx="0"/>
            <a:fontRef idx="minor"/>
          </p:style>
        </p:sp>
        <p:sp>
          <p:nvSpPr>
            <p:cNvPr id="1955" name="Google Shape;1130;p73"/>
            <p:cNvSpPr/>
            <p:nvPr/>
          </p:nvSpPr>
          <p:spPr>
            <a:xfrm>
              <a:off x="7786440" y="4263120"/>
              <a:ext cx="11880" cy="9720"/>
            </a:xfrm>
            <a:custGeom>
              <a:avLst/>
              <a:gdLst/>
              <a:ahLst/>
              <a:rect l="l" t="t" r="r" b="b"/>
              <a:pathLst>
                <a:path w="230" h="189">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956" name="Google Shape;1131;p73"/>
            <p:cNvSpPr/>
            <p:nvPr/>
          </p:nvSpPr>
          <p:spPr>
            <a:xfrm>
              <a:off x="7786440" y="4279680"/>
              <a:ext cx="12240" cy="10080"/>
            </a:xfrm>
            <a:custGeom>
              <a:avLst/>
              <a:gdLst/>
              <a:ahLst/>
              <a:rect l="l" t="t" r="r" b="b"/>
              <a:pathLst>
                <a:path w="232" h="193">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w="0">
              <a:noFill/>
            </a:ln>
          </p:spPr>
          <p:style>
            <a:lnRef idx="0"/>
            <a:fillRef idx="0"/>
            <a:effectRef idx="0"/>
            <a:fontRef idx="minor"/>
          </p:style>
        </p:sp>
        <p:sp>
          <p:nvSpPr>
            <p:cNvPr id="1957" name="Google Shape;1132;p73"/>
            <p:cNvSpPr/>
            <p:nvPr/>
          </p:nvSpPr>
          <p:spPr>
            <a:xfrm>
              <a:off x="7786440" y="4296240"/>
              <a:ext cx="11880" cy="10080"/>
            </a:xfrm>
            <a:custGeom>
              <a:avLst/>
              <a:gdLst/>
              <a:ahLst/>
              <a:rect l="l" t="t" r="r" b="b"/>
              <a:pathLst>
                <a:path w="230" h="192">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958" name="Google Shape;1133;p73"/>
            <p:cNvSpPr/>
            <p:nvPr/>
          </p:nvSpPr>
          <p:spPr>
            <a:xfrm>
              <a:off x="7786440" y="431280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959" name="Google Shape;1134;p73"/>
            <p:cNvSpPr/>
            <p:nvPr/>
          </p:nvSpPr>
          <p:spPr>
            <a:xfrm>
              <a:off x="7786440" y="4329000"/>
              <a:ext cx="12240" cy="10080"/>
            </a:xfrm>
            <a:custGeom>
              <a:avLst/>
              <a:gdLst/>
              <a:ahLst/>
              <a:rect l="l" t="t" r="r" b="b"/>
              <a:pathLst>
                <a:path w="232" h="193">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w="0">
              <a:noFill/>
            </a:ln>
          </p:spPr>
          <p:style>
            <a:lnRef idx="0"/>
            <a:fillRef idx="0"/>
            <a:effectRef idx="0"/>
            <a:fontRef idx="minor"/>
          </p:style>
        </p:sp>
        <p:sp>
          <p:nvSpPr>
            <p:cNvPr id="1960" name="Google Shape;1135;p73"/>
            <p:cNvSpPr/>
            <p:nvPr/>
          </p:nvSpPr>
          <p:spPr>
            <a:xfrm>
              <a:off x="7768440" y="4230000"/>
              <a:ext cx="11880" cy="10080"/>
            </a:xfrm>
            <a:custGeom>
              <a:avLst/>
              <a:gdLst/>
              <a:ahLst/>
              <a:rect l="l" t="t" r="r" b="b"/>
              <a:pathLst>
                <a:path w="225" h="196">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w="0">
              <a:noFill/>
            </a:ln>
          </p:spPr>
          <p:style>
            <a:lnRef idx="0"/>
            <a:fillRef idx="0"/>
            <a:effectRef idx="0"/>
            <a:fontRef idx="minor"/>
          </p:style>
        </p:sp>
        <p:sp>
          <p:nvSpPr>
            <p:cNvPr id="1961" name="Google Shape;1136;p73"/>
            <p:cNvSpPr/>
            <p:nvPr/>
          </p:nvSpPr>
          <p:spPr>
            <a:xfrm>
              <a:off x="7768800" y="4246560"/>
              <a:ext cx="11520" cy="9720"/>
            </a:xfrm>
            <a:custGeom>
              <a:avLst/>
              <a:gdLst/>
              <a:ahLst/>
              <a:rect l="l" t="t" r="r" b="b"/>
              <a:pathLst>
                <a:path w="223" h="19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w="0">
              <a:noFill/>
            </a:ln>
          </p:spPr>
          <p:style>
            <a:lnRef idx="0"/>
            <a:fillRef idx="0"/>
            <a:effectRef idx="0"/>
            <a:fontRef idx="minor"/>
          </p:style>
        </p:sp>
        <p:sp>
          <p:nvSpPr>
            <p:cNvPr id="1962" name="Google Shape;1137;p73"/>
            <p:cNvSpPr/>
            <p:nvPr/>
          </p:nvSpPr>
          <p:spPr>
            <a:xfrm>
              <a:off x="7768440" y="4263120"/>
              <a:ext cx="11880" cy="9720"/>
            </a:xfrm>
            <a:custGeom>
              <a:avLst/>
              <a:gdLst/>
              <a:ahLst/>
              <a:rect l="l" t="t" r="r" b="b"/>
              <a:pathLst>
                <a:path w="225" h="189">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w="0">
              <a:noFill/>
            </a:ln>
          </p:spPr>
          <p:style>
            <a:lnRef idx="0"/>
            <a:fillRef idx="0"/>
            <a:effectRef idx="0"/>
            <a:fontRef idx="minor"/>
          </p:style>
        </p:sp>
        <p:sp>
          <p:nvSpPr>
            <p:cNvPr id="1963" name="Google Shape;1138;p73"/>
            <p:cNvSpPr/>
            <p:nvPr/>
          </p:nvSpPr>
          <p:spPr>
            <a:xfrm>
              <a:off x="7768440" y="4279680"/>
              <a:ext cx="11880" cy="10080"/>
            </a:xfrm>
            <a:custGeom>
              <a:avLst/>
              <a:gdLst/>
              <a:ahLst/>
              <a:rect l="l" t="t" r="r" b="b"/>
              <a:pathLst>
                <a:path w="225" h="193">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w="0">
              <a:noFill/>
            </a:ln>
          </p:spPr>
          <p:style>
            <a:lnRef idx="0"/>
            <a:fillRef idx="0"/>
            <a:effectRef idx="0"/>
            <a:fontRef idx="minor"/>
          </p:style>
        </p:sp>
        <p:sp>
          <p:nvSpPr>
            <p:cNvPr id="1964" name="Google Shape;1139;p73"/>
            <p:cNvSpPr/>
            <p:nvPr/>
          </p:nvSpPr>
          <p:spPr>
            <a:xfrm>
              <a:off x="7768440" y="4296240"/>
              <a:ext cx="11880" cy="10080"/>
            </a:xfrm>
            <a:custGeom>
              <a:avLst/>
              <a:gdLst/>
              <a:ahLst/>
              <a:rect l="l" t="t" r="r" b="b"/>
              <a:pathLst>
                <a:path w="225" h="192">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w="0">
              <a:noFill/>
            </a:ln>
          </p:spPr>
          <p:style>
            <a:lnRef idx="0"/>
            <a:fillRef idx="0"/>
            <a:effectRef idx="0"/>
            <a:fontRef idx="minor"/>
          </p:style>
        </p:sp>
        <p:sp>
          <p:nvSpPr>
            <p:cNvPr id="1965" name="Google Shape;1140;p73"/>
            <p:cNvSpPr/>
            <p:nvPr/>
          </p:nvSpPr>
          <p:spPr>
            <a:xfrm>
              <a:off x="7768800" y="4312800"/>
              <a:ext cx="11520" cy="9720"/>
            </a:xfrm>
            <a:custGeom>
              <a:avLst/>
              <a:gdLst/>
              <a:ahLst/>
              <a:rect l="l" t="t" r="r" b="b"/>
              <a:pathLst>
                <a:path w="223" h="19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w="0">
              <a:noFill/>
            </a:ln>
          </p:spPr>
          <p:style>
            <a:lnRef idx="0"/>
            <a:fillRef idx="0"/>
            <a:effectRef idx="0"/>
            <a:fontRef idx="minor"/>
          </p:style>
        </p:sp>
        <p:sp>
          <p:nvSpPr>
            <p:cNvPr id="1966" name="Google Shape;1141;p73"/>
            <p:cNvSpPr/>
            <p:nvPr/>
          </p:nvSpPr>
          <p:spPr>
            <a:xfrm>
              <a:off x="7768440" y="4329000"/>
              <a:ext cx="11880" cy="10080"/>
            </a:xfrm>
            <a:custGeom>
              <a:avLst/>
              <a:gdLst/>
              <a:ahLst/>
              <a:rect l="l" t="t" r="r" b="b"/>
              <a:pathLst>
                <a:path w="225" h="193">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w="0">
              <a:noFill/>
            </a:ln>
          </p:spPr>
          <p:style>
            <a:lnRef idx="0"/>
            <a:fillRef idx="0"/>
            <a:effectRef idx="0"/>
            <a:fontRef idx="minor"/>
          </p:style>
        </p:sp>
        <p:sp>
          <p:nvSpPr>
            <p:cNvPr id="1967" name="Google Shape;1142;p73"/>
            <p:cNvSpPr/>
            <p:nvPr/>
          </p:nvSpPr>
          <p:spPr>
            <a:xfrm>
              <a:off x="7750440" y="4230000"/>
              <a:ext cx="11880" cy="10080"/>
            </a:xfrm>
            <a:custGeom>
              <a:avLst/>
              <a:gdLst/>
              <a:ahLst/>
              <a:rect l="l" t="t" r="r" b="b"/>
              <a:pathLst>
                <a:path w="225" h="196">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w="0">
              <a:noFill/>
            </a:ln>
          </p:spPr>
          <p:style>
            <a:lnRef idx="0"/>
            <a:fillRef idx="0"/>
            <a:effectRef idx="0"/>
            <a:fontRef idx="minor"/>
          </p:style>
        </p:sp>
        <p:sp>
          <p:nvSpPr>
            <p:cNvPr id="1968" name="Google Shape;1143;p73"/>
            <p:cNvSpPr/>
            <p:nvPr/>
          </p:nvSpPr>
          <p:spPr>
            <a:xfrm>
              <a:off x="7750440" y="4246560"/>
              <a:ext cx="11520" cy="9720"/>
            </a:xfrm>
            <a:custGeom>
              <a:avLst/>
              <a:gdLst/>
              <a:ahLst/>
              <a:rect l="l" t="t" r="r" b="b"/>
              <a:pathLst>
                <a:path w="223" h="19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w="0">
              <a:noFill/>
            </a:ln>
          </p:spPr>
          <p:style>
            <a:lnRef idx="0"/>
            <a:fillRef idx="0"/>
            <a:effectRef idx="0"/>
            <a:fontRef idx="minor"/>
          </p:style>
        </p:sp>
        <p:sp>
          <p:nvSpPr>
            <p:cNvPr id="1969" name="Google Shape;1144;p73"/>
            <p:cNvSpPr/>
            <p:nvPr/>
          </p:nvSpPr>
          <p:spPr>
            <a:xfrm>
              <a:off x="7750440" y="4263120"/>
              <a:ext cx="11880" cy="9720"/>
            </a:xfrm>
            <a:custGeom>
              <a:avLst/>
              <a:gdLst/>
              <a:ahLst/>
              <a:rect l="l" t="t" r="r" b="b"/>
              <a:pathLst>
                <a:path w="225" h="189">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w="0">
              <a:noFill/>
            </a:ln>
          </p:spPr>
          <p:style>
            <a:lnRef idx="0"/>
            <a:fillRef idx="0"/>
            <a:effectRef idx="0"/>
            <a:fontRef idx="minor"/>
          </p:style>
        </p:sp>
        <p:sp>
          <p:nvSpPr>
            <p:cNvPr id="1970" name="Google Shape;1145;p73"/>
            <p:cNvSpPr/>
            <p:nvPr/>
          </p:nvSpPr>
          <p:spPr>
            <a:xfrm>
              <a:off x="7750440" y="4279680"/>
              <a:ext cx="11880" cy="1008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w="0">
              <a:noFill/>
            </a:ln>
          </p:spPr>
          <p:style>
            <a:lnRef idx="0"/>
            <a:fillRef idx="0"/>
            <a:effectRef idx="0"/>
            <a:fontRef idx="minor"/>
          </p:style>
        </p:sp>
        <p:sp>
          <p:nvSpPr>
            <p:cNvPr id="1971" name="Google Shape;1146;p73"/>
            <p:cNvSpPr/>
            <p:nvPr/>
          </p:nvSpPr>
          <p:spPr>
            <a:xfrm>
              <a:off x="7750440" y="4296240"/>
              <a:ext cx="11880" cy="10080"/>
            </a:xfrm>
            <a:custGeom>
              <a:avLst/>
              <a:gdLst/>
              <a:ahLst/>
              <a:rect l="l" t="t" r="r" b="b"/>
              <a:pathLst>
                <a:path w="225" h="192">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w="0">
              <a:noFill/>
            </a:ln>
          </p:spPr>
          <p:style>
            <a:lnRef idx="0"/>
            <a:fillRef idx="0"/>
            <a:effectRef idx="0"/>
            <a:fontRef idx="minor"/>
          </p:style>
        </p:sp>
        <p:sp>
          <p:nvSpPr>
            <p:cNvPr id="1972" name="Google Shape;1147;p73"/>
            <p:cNvSpPr/>
            <p:nvPr/>
          </p:nvSpPr>
          <p:spPr>
            <a:xfrm>
              <a:off x="7750440" y="4312800"/>
              <a:ext cx="11520" cy="9720"/>
            </a:xfrm>
            <a:custGeom>
              <a:avLst/>
              <a:gdLst/>
              <a:ahLst/>
              <a:rect l="l" t="t" r="r" b="b"/>
              <a:pathLst>
                <a:path w="223" h="19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w="0">
              <a:noFill/>
            </a:ln>
          </p:spPr>
          <p:style>
            <a:lnRef idx="0"/>
            <a:fillRef idx="0"/>
            <a:effectRef idx="0"/>
            <a:fontRef idx="minor"/>
          </p:style>
        </p:sp>
        <p:sp>
          <p:nvSpPr>
            <p:cNvPr id="1973" name="Google Shape;1148;p73"/>
            <p:cNvSpPr/>
            <p:nvPr/>
          </p:nvSpPr>
          <p:spPr>
            <a:xfrm>
              <a:off x="7750440" y="4329000"/>
              <a:ext cx="11880" cy="1008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w="0">
              <a:noFill/>
            </a:ln>
          </p:spPr>
          <p:style>
            <a:lnRef idx="0"/>
            <a:fillRef idx="0"/>
            <a:effectRef idx="0"/>
            <a:fontRef idx="minor"/>
          </p:style>
        </p:sp>
        <p:sp>
          <p:nvSpPr>
            <p:cNvPr id="1974" name="Google Shape;1149;p73"/>
            <p:cNvSpPr/>
            <p:nvPr/>
          </p:nvSpPr>
          <p:spPr>
            <a:xfrm>
              <a:off x="7732080" y="4230000"/>
              <a:ext cx="11880" cy="10080"/>
            </a:xfrm>
            <a:custGeom>
              <a:avLst/>
              <a:gdLst/>
              <a:ahLst/>
              <a:rect l="l" t="t" r="r" b="b"/>
              <a:pathLst>
                <a:path w="230" h="196">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w="0">
              <a:noFill/>
            </a:ln>
          </p:spPr>
          <p:style>
            <a:lnRef idx="0"/>
            <a:fillRef idx="0"/>
            <a:effectRef idx="0"/>
            <a:fontRef idx="minor"/>
          </p:style>
        </p:sp>
        <p:sp>
          <p:nvSpPr>
            <p:cNvPr id="1975" name="Google Shape;1150;p73"/>
            <p:cNvSpPr/>
            <p:nvPr/>
          </p:nvSpPr>
          <p:spPr>
            <a:xfrm>
              <a:off x="7732080" y="4246560"/>
              <a:ext cx="11520" cy="9720"/>
            </a:xfrm>
            <a:custGeom>
              <a:avLst/>
              <a:gdLst/>
              <a:ahLst/>
              <a:rect l="l" t="t" r="r" b="b"/>
              <a:pathLst>
                <a:path w="223" h="19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w="0">
              <a:noFill/>
            </a:ln>
          </p:spPr>
          <p:style>
            <a:lnRef idx="0"/>
            <a:fillRef idx="0"/>
            <a:effectRef idx="0"/>
            <a:fontRef idx="minor"/>
          </p:style>
        </p:sp>
        <p:sp>
          <p:nvSpPr>
            <p:cNvPr id="1976" name="Google Shape;1151;p73"/>
            <p:cNvSpPr/>
            <p:nvPr/>
          </p:nvSpPr>
          <p:spPr>
            <a:xfrm>
              <a:off x="7732080" y="4263120"/>
              <a:ext cx="11880" cy="9720"/>
            </a:xfrm>
            <a:custGeom>
              <a:avLst/>
              <a:gdLst/>
              <a:ahLst/>
              <a:rect l="l" t="t" r="r" b="b"/>
              <a:pathLst>
                <a:path w="230" h="189">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w="0">
              <a:noFill/>
            </a:ln>
          </p:spPr>
          <p:style>
            <a:lnRef idx="0"/>
            <a:fillRef idx="0"/>
            <a:effectRef idx="0"/>
            <a:fontRef idx="minor"/>
          </p:style>
        </p:sp>
        <p:sp>
          <p:nvSpPr>
            <p:cNvPr id="1977" name="Google Shape;1152;p73"/>
            <p:cNvSpPr/>
            <p:nvPr/>
          </p:nvSpPr>
          <p:spPr>
            <a:xfrm>
              <a:off x="7732080" y="4279680"/>
              <a:ext cx="11880" cy="1008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w="0">
              <a:noFill/>
            </a:ln>
          </p:spPr>
          <p:style>
            <a:lnRef idx="0"/>
            <a:fillRef idx="0"/>
            <a:effectRef idx="0"/>
            <a:fontRef idx="minor"/>
          </p:style>
        </p:sp>
        <p:sp>
          <p:nvSpPr>
            <p:cNvPr id="1978" name="Google Shape;1153;p73"/>
            <p:cNvSpPr/>
            <p:nvPr/>
          </p:nvSpPr>
          <p:spPr>
            <a:xfrm>
              <a:off x="7732080" y="4296240"/>
              <a:ext cx="11880" cy="10080"/>
            </a:xfrm>
            <a:custGeom>
              <a:avLst/>
              <a:gdLst/>
              <a:ahLst/>
              <a:rect l="l" t="t" r="r" b="b"/>
              <a:pathLst>
                <a:path w="230" h="192">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w="0">
              <a:noFill/>
            </a:ln>
          </p:spPr>
          <p:style>
            <a:lnRef idx="0"/>
            <a:fillRef idx="0"/>
            <a:effectRef idx="0"/>
            <a:fontRef idx="minor"/>
          </p:style>
        </p:sp>
        <p:sp>
          <p:nvSpPr>
            <p:cNvPr id="1979" name="Google Shape;1154;p73"/>
            <p:cNvSpPr/>
            <p:nvPr/>
          </p:nvSpPr>
          <p:spPr>
            <a:xfrm>
              <a:off x="7732080" y="4312800"/>
              <a:ext cx="11880" cy="9720"/>
            </a:xfrm>
            <a:custGeom>
              <a:avLst/>
              <a:gdLst/>
              <a:ahLst/>
              <a:rect l="l" t="t" r="r" b="b"/>
              <a:pathLst>
                <a:path w="228" h="19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w="0">
              <a:noFill/>
            </a:ln>
          </p:spPr>
          <p:style>
            <a:lnRef idx="0"/>
            <a:fillRef idx="0"/>
            <a:effectRef idx="0"/>
            <a:fontRef idx="minor"/>
          </p:style>
        </p:sp>
        <p:sp>
          <p:nvSpPr>
            <p:cNvPr id="1980" name="Google Shape;1155;p73"/>
            <p:cNvSpPr/>
            <p:nvPr/>
          </p:nvSpPr>
          <p:spPr>
            <a:xfrm>
              <a:off x="7732080" y="4329000"/>
              <a:ext cx="11880" cy="1008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w="0">
              <a:noFill/>
            </a:ln>
          </p:spPr>
          <p:style>
            <a:lnRef idx="0"/>
            <a:fillRef idx="0"/>
            <a:effectRef idx="0"/>
            <a:fontRef idx="minor"/>
          </p:style>
        </p:sp>
      </p:grpSp>
      <p:sp>
        <p:nvSpPr>
          <p:cNvPr id="1981" name="Google Shape;1156;p73"/>
          <p:cNvSpPr/>
          <p:nvPr/>
        </p:nvSpPr>
        <p:spPr>
          <a:xfrm>
            <a:off x="7747560" y="3426120"/>
            <a:ext cx="173880" cy="173880"/>
          </a:xfrm>
          <a:custGeom>
            <a:avLst/>
            <a:gdLst/>
            <a:ahLst/>
            <a:rect l="l" t="t" r="r" b="b"/>
            <a:pathLst>
              <a:path w="208163" h="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a:solidFill>
              <a:srgbClr val="869fb2"/>
            </a:solidFill>
            <a:round/>
          </a:ln>
        </p:spPr>
        <p:style>
          <a:lnRef idx="0"/>
          <a:fillRef idx="0"/>
          <a:effectRef idx="0"/>
          <a:fontRef idx="minor"/>
        </p:style>
      </p:sp>
      <p:sp>
        <p:nvSpPr>
          <p:cNvPr id="1982" name="Google Shape;1157;p73"/>
          <p:cNvSpPr/>
          <p:nvPr/>
        </p:nvSpPr>
        <p:spPr>
          <a:xfrm>
            <a:off x="8064000" y="3454920"/>
            <a:ext cx="148320" cy="116280"/>
          </a:xfrm>
          <a:prstGeom prst="stripedRightArrow">
            <a:avLst>
              <a:gd name="adj1" fmla="val 50000"/>
              <a:gd name="adj2" fmla="val 50000"/>
            </a:avLst>
          </a:prstGeom>
          <a:solidFill>
            <a:srgbClr val="869fb2"/>
          </a:solidFill>
          <a:ln w="0">
            <a:noFill/>
          </a:ln>
        </p:spPr>
        <p:style>
          <a:lnRef idx="0"/>
          <a:fillRef idx="0"/>
          <a:effectRef idx="0"/>
          <a:fontRef idx="minor"/>
        </p:style>
      </p:sp>
      <p:sp>
        <p:nvSpPr>
          <p:cNvPr id="1983" name="Google Shape;1158;p73"/>
          <p:cNvSpPr/>
          <p:nvPr/>
        </p:nvSpPr>
        <p:spPr>
          <a:xfrm>
            <a:off x="7165800" y="2775960"/>
            <a:ext cx="117720" cy="117720"/>
          </a:xfrm>
          <a:prstGeom prst="curvedRightArrow">
            <a:avLst>
              <a:gd name="adj1" fmla="val 25000"/>
              <a:gd name="adj2" fmla="val 50000"/>
              <a:gd name="adj3" fmla="val 25000"/>
            </a:avLst>
          </a:prstGeom>
          <a:noFill/>
          <a:ln w="9525">
            <a:solidFill>
              <a:srgbClr val="869fb2"/>
            </a:solidFill>
            <a:round/>
          </a:ln>
        </p:spPr>
        <p:style>
          <a:lnRef idx="0"/>
          <a:fillRef idx="0"/>
          <a:effectRef idx="0"/>
          <a:fontRef idx="minor"/>
        </p:style>
      </p:sp>
      <p:sp>
        <p:nvSpPr>
          <p:cNvPr id="1984" name="Google Shape;1159;p73"/>
          <p:cNvSpPr/>
          <p:nvPr/>
        </p:nvSpPr>
        <p:spPr>
          <a:xfrm flipH="1">
            <a:off x="7472520" y="2775960"/>
            <a:ext cx="117720" cy="117720"/>
          </a:xfrm>
          <a:prstGeom prst="curvedRightArrow">
            <a:avLst>
              <a:gd name="adj1" fmla="val 25000"/>
              <a:gd name="adj2" fmla="val 50000"/>
              <a:gd name="adj3" fmla="val 25000"/>
            </a:avLst>
          </a:prstGeom>
          <a:noFill/>
          <a:ln w="9525">
            <a:solidFill>
              <a:srgbClr val="869fb2"/>
            </a:solidFill>
            <a:round/>
          </a:ln>
        </p:spPr>
        <p:style>
          <a:lnRef idx="0"/>
          <a:fillRef idx="0"/>
          <a:effectRef idx="0"/>
          <a:fontRef idx="minor"/>
        </p:style>
      </p:sp>
      <p:sp>
        <p:nvSpPr>
          <p:cNvPr id="1985" name="PlaceHolder 1"/>
          <p:cNvSpPr>
            <a:spLocks noGrp="1"/>
          </p:cNvSpPr>
          <p:nvPr>
            <p:ph type="title"/>
          </p:nvPr>
        </p:nvSpPr>
        <p:spPr>
          <a:xfrm>
            <a:off x="1068120" y="933480"/>
            <a:ext cx="70470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Use our editable graphic resources...</a:t>
            </a:r>
            <a:endParaRPr b="0" lang="es-E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28" name="PlaceHolder 1"/>
          <p:cNvSpPr>
            <a:spLocks noGrp="1"/>
          </p:cNvSpPr>
          <p:nvPr>
            <p:ph type="title"/>
          </p:nvPr>
        </p:nvSpPr>
        <p:spPr>
          <a:xfrm>
            <a:off x="720000" y="540000"/>
            <a:ext cx="338652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Table of </a:t>
            </a:r>
            <a:r>
              <a:rPr b="1" lang="en" sz="3000" spc="-1" strike="noStrike">
                <a:solidFill>
                  <a:srgbClr val="20c8c8"/>
                </a:solidFill>
                <a:latin typeface="Lexend Deca"/>
                <a:ea typeface="Lexend Deca"/>
              </a:rPr>
              <a:t>Contents</a:t>
            </a:r>
            <a:endParaRPr b="0" lang="es-ES" sz="3000" spc="-1" strike="noStrike">
              <a:solidFill>
                <a:srgbClr val="000000"/>
              </a:solidFill>
              <a:latin typeface="Arial"/>
            </a:endParaRPr>
          </a:p>
        </p:txBody>
      </p:sp>
      <p:sp>
        <p:nvSpPr>
          <p:cNvPr id="1129" name="PlaceHolder 2"/>
          <p:cNvSpPr>
            <a:spLocks noGrp="1"/>
          </p:cNvSpPr>
          <p:nvPr>
            <p:ph type="title"/>
          </p:nvPr>
        </p:nvSpPr>
        <p:spPr>
          <a:xfrm>
            <a:off x="5711400" y="1757880"/>
            <a:ext cx="2108520" cy="355320"/>
          </a:xfrm>
          <a:prstGeom prst="rect">
            <a:avLst/>
          </a:prstGeom>
          <a:noFill/>
          <a:ln w="0">
            <a:noFill/>
          </a:ln>
        </p:spPr>
        <p:txBody>
          <a:bodyPr lIns="0" rIns="0" tIns="0" bIns="0" anchor="t">
            <a:noAutofit/>
          </a:bodyPr>
          <a:p>
            <a:pPr>
              <a:lnSpc>
                <a:spcPct val="100000"/>
              </a:lnSpc>
              <a:buNone/>
              <a:tabLst>
                <a:tab algn="l" pos="0"/>
              </a:tabLst>
            </a:pPr>
            <a:r>
              <a:rPr b="0" lang="en" sz="2000" spc="-1" strike="noStrike">
                <a:solidFill>
                  <a:srgbClr val="ffffff"/>
                </a:solidFill>
                <a:latin typeface="Lexend Deca"/>
                <a:ea typeface="Lexend Deca"/>
              </a:rPr>
              <a:t>Presentation</a:t>
            </a:r>
            <a:endParaRPr b="0" lang="es-ES" sz="2000" spc="-1" strike="noStrike">
              <a:solidFill>
                <a:srgbClr val="000000"/>
              </a:solidFill>
              <a:latin typeface="Arial"/>
            </a:endParaRPr>
          </a:p>
        </p:txBody>
      </p:sp>
      <p:sp>
        <p:nvSpPr>
          <p:cNvPr id="1130" name="Google Shape;165;p38"/>
          <p:cNvSpPr/>
          <p:nvPr/>
        </p:nvSpPr>
        <p:spPr>
          <a:xfrm>
            <a:off x="4973040" y="1895040"/>
            <a:ext cx="529920" cy="529920"/>
          </a:xfrm>
          <a:prstGeom prst="ellipse">
            <a:avLst/>
          </a:prstGeom>
          <a:noFill/>
          <a:ln w="28575">
            <a:solidFill>
              <a:srgbClr val="ffffff"/>
            </a:solidFill>
            <a:round/>
          </a:ln>
        </p:spPr>
        <p:style>
          <a:lnRef idx="0"/>
          <a:fillRef idx="0"/>
          <a:effectRef idx="0"/>
          <a:fontRef idx="minor"/>
        </p:style>
      </p:sp>
      <p:sp>
        <p:nvSpPr>
          <p:cNvPr id="1131" name="Google Shape;166;p38"/>
          <p:cNvSpPr/>
          <p:nvPr/>
        </p:nvSpPr>
        <p:spPr>
          <a:xfrm>
            <a:off x="4973040" y="3381480"/>
            <a:ext cx="529920" cy="529920"/>
          </a:xfrm>
          <a:prstGeom prst="ellipse">
            <a:avLst/>
          </a:prstGeom>
          <a:noFill/>
          <a:ln w="28575">
            <a:solidFill>
              <a:srgbClr val="ffffff"/>
            </a:solidFill>
            <a:round/>
          </a:ln>
        </p:spPr>
        <p:style>
          <a:lnRef idx="0"/>
          <a:fillRef idx="0"/>
          <a:effectRef idx="0"/>
          <a:fontRef idx="minor"/>
        </p:style>
      </p:sp>
      <p:sp>
        <p:nvSpPr>
          <p:cNvPr id="1132" name="Google Shape;167;p38"/>
          <p:cNvSpPr/>
          <p:nvPr/>
        </p:nvSpPr>
        <p:spPr>
          <a:xfrm>
            <a:off x="1403640" y="1895040"/>
            <a:ext cx="529920" cy="529920"/>
          </a:xfrm>
          <a:prstGeom prst="ellipse">
            <a:avLst/>
          </a:prstGeom>
          <a:noFill/>
          <a:ln w="28575">
            <a:solidFill>
              <a:srgbClr val="ffffff"/>
            </a:solidFill>
            <a:round/>
          </a:ln>
        </p:spPr>
        <p:style>
          <a:lnRef idx="0"/>
          <a:fillRef idx="0"/>
          <a:effectRef idx="0"/>
          <a:fontRef idx="minor"/>
        </p:style>
      </p:sp>
      <p:sp>
        <p:nvSpPr>
          <p:cNvPr id="1133" name="Google Shape;168;p38"/>
          <p:cNvSpPr/>
          <p:nvPr/>
        </p:nvSpPr>
        <p:spPr>
          <a:xfrm>
            <a:off x="1403640" y="3381480"/>
            <a:ext cx="529920" cy="529920"/>
          </a:xfrm>
          <a:prstGeom prst="ellipse">
            <a:avLst/>
          </a:prstGeom>
          <a:noFill/>
          <a:ln w="28575">
            <a:solidFill>
              <a:srgbClr val="ffffff"/>
            </a:solidFill>
            <a:round/>
          </a:ln>
        </p:spPr>
        <p:style>
          <a:lnRef idx="0"/>
          <a:fillRef idx="0"/>
          <a:effectRef idx="0"/>
          <a:fontRef idx="minor"/>
        </p:style>
      </p:sp>
      <p:sp>
        <p:nvSpPr>
          <p:cNvPr id="1134" name="PlaceHolder 3"/>
          <p:cNvSpPr>
            <a:spLocks noGrp="1"/>
          </p:cNvSpPr>
          <p:nvPr>
            <p:ph type="title"/>
          </p:nvPr>
        </p:nvSpPr>
        <p:spPr>
          <a:xfrm>
            <a:off x="5711400" y="2115360"/>
            <a:ext cx="2108520" cy="47736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You could describe the topic of the section here</a:t>
            </a:r>
            <a:endParaRPr b="0" lang="es-ES" sz="1600" spc="-1" strike="noStrike">
              <a:solidFill>
                <a:srgbClr val="000000"/>
              </a:solidFill>
              <a:latin typeface="Arial"/>
            </a:endParaRPr>
          </a:p>
          <a:p>
            <a:pPr>
              <a:lnSpc>
                <a:spcPct val="100000"/>
              </a:lnSpc>
              <a:buNone/>
              <a:tabLst>
                <a:tab algn="l" pos="0"/>
              </a:tabLst>
            </a:pPr>
            <a:endParaRPr b="0" lang="es-ES" sz="1600" spc="-1" strike="noStrike">
              <a:solidFill>
                <a:srgbClr val="000000"/>
              </a:solidFill>
              <a:latin typeface="Arial"/>
            </a:endParaRPr>
          </a:p>
        </p:txBody>
      </p:sp>
      <p:sp>
        <p:nvSpPr>
          <p:cNvPr id="1135" name="PlaceHolder 4"/>
          <p:cNvSpPr>
            <a:spLocks noGrp="1"/>
          </p:cNvSpPr>
          <p:nvPr>
            <p:ph type="title"/>
          </p:nvPr>
        </p:nvSpPr>
        <p:spPr>
          <a:xfrm>
            <a:off x="4893120" y="1962000"/>
            <a:ext cx="690120" cy="395640"/>
          </a:xfrm>
          <a:prstGeom prst="rect">
            <a:avLst/>
          </a:prstGeom>
          <a:noFill/>
          <a:ln w="0">
            <a:noFill/>
          </a:ln>
        </p:spPr>
        <p:txBody>
          <a:bodyPr lIns="0" rIns="0" tIns="0" bIns="0" anchor="ctr">
            <a:noAutofit/>
          </a:bodyPr>
          <a:p>
            <a:pPr algn="ctr">
              <a:lnSpc>
                <a:spcPct val="100000"/>
              </a:lnSpc>
              <a:buNone/>
              <a:tabLst>
                <a:tab algn="l" pos="0"/>
              </a:tabLst>
            </a:pPr>
            <a:r>
              <a:rPr b="0" lang="en" sz="2400" spc="-1" strike="noStrike">
                <a:solidFill>
                  <a:srgbClr val="20c8c8"/>
                </a:solidFill>
                <a:latin typeface="Lexend Deca"/>
                <a:ea typeface="Lexend Deca"/>
              </a:rPr>
              <a:t>02</a:t>
            </a:r>
            <a:endParaRPr b="0" lang="es-ES" sz="2400" spc="-1" strike="noStrike">
              <a:solidFill>
                <a:srgbClr val="000000"/>
              </a:solidFill>
              <a:latin typeface="Arial"/>
            </a:endParaRPr>
          </a:p>
        </p:txBody>
      </p:sp>
      <p:sp>
        <p:nvSpPr>
          <p:cNvPr id="1136" name="PlaceHolder 5"/>
          <p:cNvSpPr>
            <a:spLocks noGrp="1"/>
          </p:cNvSpPr>
          <p:nvPr>
            <p:ph type="title"/>
          </p:nvPr>
        </p:nvSpPr>
        <p:spPr>
          <a:xfrm>
            <a:off x="5711400" y="3227760"/>
            <a:ext cx="2108520" cy="355320"/>
          </a:xfrm>
          <a:prstGeom prst="rect">
            <a:avLst/>
          </a:prstGeom>
          <a:noFill/>
          <a:ln w="0">
            <a:noFill/>
          </a:ln>
        </p:spPr>
        <p:txBody>
          <a:bodyPr lIns="0" rIns="0" tIns="0" bIns="0" anchor="t">
            <a:noAutofit/>
          </a:bodyPr>
          <a:p>
            <a:pPr>
              <a:lnSpc>
                <a:spcPct val="100000"/>
              </a:lnSpc>
              <a:buNone/>
              <a:tabLst>
                <a:tab algn="l" pos="0"/>
              </a:tabLst>
            </a:pPr>
            <a:r>
              <a:rPr b="0" lang="en" sz="2000" spc="-1" strike="noStrike">
                <a:solidFill>
                  <a:srgbClr val="ffffff"/>
                </a:solidFill>
                <a:latin typeface="Lexend Deca"/>
                <a:ea typeface="Lexend Deca"/>
              </a:rPr>
              <a:t>Conclusion</a:t>
            </a:r>
            <a:endParaRPr b="0" lang="es-ES" sz="2000" spc="-1" strike="noStrike">
              <a:solidFill>
                <a:srgbClr val="000000"/>
              </a:solidFill>
              <a:latin typeface="Arial"/>
            </a:endParaRPr>
          </a:p>
        </p:txBody>
      </p:sp>
      <p:sp>
        <p:nvSpPr>
          <p:cNvPr id="1137" name="PlaceHolder 6"/>
          <p:cNvSpPr>
            <a:spLocks noGrp="1"/>
          </p:cNvSpPr>
          <p:nvPr>
            <p:ph type="title"/>
          </p:nvPr>
        </p:nvSpPr>
        <p:spPr>
          <a:xfrm>
            <a:off x="5711400" y="3603600"/>
            <a:ext cx="2108520" cy="47736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You could describe the topic of the section here</a:t>
            </a:r>
            <a:endParaRPr b="0" lang="es-ES" sz="1600" spc="-1" strike="noStrike">
              <a:solidFill>
                <a:srgbClr val="000000"/>
              </a:solidFill>
              <a:latin typeface="Arial"/>
            </a:endParaRPr>
          </a:p>
          <a:p>
            <a:pPr>
              <a:lnSpc>
                <a:spcPct val="100000"/>
              </a:lnSpc>
              <a:buNone/>
              <a:tabLst>
                <a:tab algn="l" pos="0"/>
              </a:tabLst>
            </a:pPr>
            <a:endParaRPr b="0" lang="es-ES" sz="1600" spc="-1" strike="noStrike">
              <a:solidFill>
                <a:srgbClr val="000000"/>
              </a:solidFill>
              <a:latin typeface="Arial"/>
            </a:endParaRPr>
          </a:p>
        </p:txBody>
      </p:sp>
      <p:sp>
        <p:nvSpPr>
          <p:cNvPr id="1138" name="PlaceHolder 7"/>
          <p:cNvSpPr>
            <a:spLocks noGrp="1"/>
          </p:cNvSpPr>
          <p:nvPr>
            <p:ph type="title"/>
          </p:nvPr>
        </p:nvSpPr>
        <p:spPr>
          <a:xfrm>
            <a:off x="4893120" y="3448800"/>
            <a:ext cx="690120" cy="395640"/>
          </a:xfrm>
          <a:prstGeom prst="rect">
            <a:avLst/>
          </a:prstGeom>
          <a:noFill/>
          <a:ln w="0">
            <a:noFill/>
          </a:ln>
        </p:spPr>
        <p:txBody>
          <a:bodyPr lIns="0" rIns="0" tIns="0" bIns="0" anchor="ctr">
            <a:noAutofit/>
          </a:bodyPr>
          <a:p>
            <a:pPr algn="ctr">
              <a:lnSpc>
                <a:spcPct val="100000"/>
              </a:lnSpc>
              <a:buNone/>
              <a:tabLst>
                <a:tab algn="l" pos="0"/>
              </a:tabLst>
            </a:pPr>
            <a:r>
              <a:rPr b="0" lang="en" sz="2400" spc="-1" strike="noStrike">
                <a:solidFill>
                  <a:srgbClr val="20c8c8"/>
                </a:solidFill>
                <a:latin typeface="Lexend Deca"/>
                <a:ea typeface="Lexend Deca"/>
              </a:rPr>
              <a:t>04</a:t>
            </a:r>
            <a:endParaRPr b="0" lang="es-ES" sz="2400" spc="-1" strike="noStrike">
              <a:solidFill>
                <a:srgbClr val="000000"/>
              </a:solidFill>
              <a:latin typeface="Arial"/>
            </a:endParaRPr>
          </a:p>
        </p:txBody>
      </p:sp>
      <p:sp>
        <p:nvSpPr>
          <p:cNvPr id="1139" name="PlaceHolder 8"/>
          <p:cNvSpPr>
            <a:spLocks noGrp="1"/>
          </p:cNvSpPr>
          <p:nvPr>
            <p:ph type="title"/>
          </p:nvPr>
        </p:nvSpPr>
        <p:spPr>
          <a:xfrm>
            <a:off x="2144520" y="2133720"/>
            <a:ext cx="2155320" cy="47736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You could describe the topic of the section here</a:t>
            </a:r>
            <a:endParaRPr b="0" lang="es-ES" sz="1600" spc="-1" strike="noStrike">
              <a:solidFill>
                <a:srgbClr val="000000"/>
              </a:solidFill>
              <a:latin typeface="Arial"/>
            </a:endParaRPr>
          </a:p>
        </p:txBody>
      </p:sp>
      <p:sp>
        <p:nvSpPr>
          <p:cNvPr id="1140" name="PlaceHolder 9"/>
          <p:cNvSpPr>
            <a:spLocks noGrp="1"/>
          </p:cNvSpPr>
          <p:nvPr>
            <p:ph type="title"/>
          </p:nvPr>
        </p:nvSpPr>
        <p:spPr>
          <a:xfrm>
            <a:off x="2144520" y="1757880"/>
            <a:ext cx="2155320" cy="355320"/>
          </a:xfrm>
          <a:prstGeom prst="rect">
            <a:avLst/>
          </a:prstGeom>
          <a:noFill/>
          <a:ln w="0">
            <a:noFill/>
          </a:ln>
        </p:spPr>
        <p:txBody>
          <a:bodyPr lIns="0" rIns="0" tIns="0" bIns="0" anchor="t">
            <a:noAutofit/>
          </a:bodyPr>
          <a:p>
            <a:pPr>
              <a:lnSpc>
                <a:spcPct val="100000"/>
              </a:lnSpc>
              <a:buNone/>
              <a:tabLst>
                <a:tab algn="l" pos="0"/>
              </a:tabLst>
            </a:pPr>
            <a:r>
              <a:rPr b="0" lang="en" sz="2000" spc="-1" strike="noStrike">
                <a:solidFill>
                  <a:srgbClr val="ffffff"/>
                </a:solidFill>
                <a:latin typeface="Lexend Deca"/>
                <a:ea typeface="Lexend Deca"/>
              </a:rPr>
              <a:t>Introduction</a:t>
            </a:r>
            <a:endParaRPr b="0" lang="es-ES" sz="2000" spc="-1" strike="noStrike">
              <a:solidFill>
                <a:srgbClr val="000000"/>
              </a:solidFill>
              <a:latin typeface="Arial"/>
            </a:endParaRPr>
          </a:p>
        </p:txBody>
      </p:sp>
      <p:sp>
        <p:nvSpPr>
          <p:cNvPr id="1141" name="PlaceHolder 10"/>
          <p:cNvSpPr>
            <a:spLocks noGrp="1"/>
          </p:cNvSpPr>
          <p:nvPr>
            <p:ph type="title"/>
          </p:nvPr>
        </p:nvSpPr>
        <p:spPr>
          <a:xfrm>
            <a:off x="1323360" y="1962000"/>
            <a:ext cx="690120" cy="395640"/>
          </a:xfrm>
          <a:prstGeom prst="rect">
            <a:avLst/>
          </a:prstGeom>
          <a:noFill/>
          <a:ln w="0">
            <a:noFill/>
          </a:ln>
        </p:spPr>
        <p:txBody>
          <a:bodyPr lIns="0" rIns="0" tIns="0" bIns="0" anchor="ctr">
            <a:noAutofit/>
          </a:bodyPr>
          <a:p>
            <a:pPr algn="ctr">
              <a:lnSpc>
                <a:spcPct val="100000"/>
              </a:lnSpc>
              <a:buNone/>
              <a:tabLst>
                <a:tab algn="l" pos="0"/>
              </a:tabLst>
            </a:pPr>
            <a:r>
              <a:rPr b="0" lang="en" sz="2400" spc="-1" strike="noStrike">
                <a:solidFill>
                  <a:srgbClr val="20c8c8"/>
                </a:solidFill>
                <a:latin typeface="Lexend Deca"/>
                <a:ea typeface="Lexend Deca"/>
              </a:rPr>
              <a:t>01</a:t>
            </a:r>
            <a:endParaRPr b="0" lang="es-ES" sz="2400" spc="-1" strike="noStrike">
              <a:solidFill>
                <a:srgbClr val="000000"/>
              </a:solidFill>
              <a:latin typeface="Arial"/>
            </a:endParaRPr>
          </a:p>
        </p:txBody>
      </p:sp>
      <p:sp>
        <p:nvSpPr>
          <p:cNvPr id="1142" name="PlaceHolder 11"/>
          <p:cNvSpPr>
            <a:spLocks noGrp="1"/>
          </p:cNvSpPr>
          <p:nvPr>
            <p:ph type="title"/>
          </p:nvPr>
        </p:nvSpPr>
        <p:spPr>
          <a:xfrm>
            <a:off x="2144520" y="3207600"/>
            <a:ext cx="2108520" cy="395640"/>
          </a:xfrm>
          <a:prstGeom prst="rect">
            <a:avLst/>
          </a:prstGeom>
          <a:noFill/>
          <a:ln w="0">
            <a:noFill/>
          </a:ln>
        </p:spPr>
        <p:txBody>
          <a:bodyPr lIns="0" rIns="0" tIns="0" bIns="0" anchor="t">
            <a:noAutofit/>
          </a:bodyPr>
          <a:p>
            <a:pPr>
              <a:lnSpc>
                <a:spcPct val="100000"/>
              </a:lnSpc>
              <a:buNone/>
              <a:tabLst>
                <a:tab algn="l" pos="0"/>
              </a:tabLst>
            </a:pPr>
            <a:r>
              <a:rPr b="0" lang="en" sz="2000" spc="-1" strike="noStrike">
                <a:solidFill>
                  <a:srgbClr val="ffffff"/>
                </a:solidFill>
                <a:latin typeface="Lexend Deca"/>
                <a:ea typeface="Lexend Deca"/>
              </a:rPr>
              <a:t>Analysis</a:t>
            </a:r>
            <a:endParaRPr b="0" lang="es-ES" sz="2000" spc="-1" strike="noStrike">
              <a:solidFill>
                <a:srgbClr val="000000"/>
              </a:solidFill>
              <a:latin typeface="Arial"/>
            </a:endParaRPr>
          </a:p>
        </p:txBody>
      </p:sp>
      <p:sp>
        <p:nvSpPr>
          <p:cNvPr id="1143" name="PlaceHolder 12"/>
          <p:cNvSpPr>
            <a:spLocks noGrp="1"/>
          </p:cNvSpPr>
          <p:nvPr>
            <p:ph type="title"/>
          </p:nvPr>
        </p:nvSpPr>
        <p:spPr>
          <a:xfrm>
            <a:off x="2144520" y="3603600"/>
            <a:ext cx="2108520" cy="47736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You could describe the topic of the section here</a:t>
            </a:r>
            <a:endParaRPr b="0" lang="es-ES" sz="1600" spc="-1" strike="noStrike">
              <a:solidFill>
                <a:srgbClr val="000000"/>
              </a:solidFill>
              <a:latin typeface="Arial"/>
            </a:endParaRPr>
          </a:p>
          <a:p>
            <a:pPr>
              <a:lnSpc>
                <a:spcPct val="100000"/>
              </a:lnSpc>
              <a:buNone/>
              <a:tabLst>
                <a:tab algn="l" pos="0"/>
              </a:tabLst>
            </a:pPr>
            <a:endParaRPr b="0" lang="es-ES" sz="1600" spc="-1" strike="noStrike">
              <a:solidFill>
                <a:srgbClr val="000000"/>
              </a:solidFill>
              <a:latin typeface="Arial"/>
            </a:endParaRPr>
          </a:p>
        </p:txBody>
      </p:sp>
      <p:sp>
        <p:nvSpPr>
          <p:cNvPr id="1144" name="PlaceHolder 13"/>
          <p:cNvSpPr>
            <a:spLocks noGrp="1"/>
          </p:cNvSpPr>
          <p:nvPr>
            <p:ph type="title"/>
          </p:nvPr>
        </p:nvSpPr>
        <p:spPr>
          <a:xfrm>
            <a:off x="1323360" y="3448800"/>
            <a:ext cx="690120" cy="395640"/>
          </a:xfrm>
          <a:prstGeom prst="rect">
            <a:avLst/>
          </a:prstGeom>
          <a:noFill/>
          <a:ln w="0">
            <a:noFill/>
          </a:ln>
        </p:spPr>
        <p:txBody>
          <a:bodyPr lIns="0" rIns="0" tIns="0" bIns="0" anchor="ctr">
            <a:noAutofit/>
          </a:bodyPr>
          <a:p>
            <a:pPr algn="ctr">
              <a:lnSpc>
                <a:spcPct val="100000"/>
              </a:lnSpc>
              <a:buNone/>
              <a:tabLst>
                <a:tab algn="l" pos="0"/>
              </a:tabLst>
            </a:pPr>
            <a:r>
              <a:rPr b="0" lang="en" sz="2400" spc="-1" strike="noStrike">
                <a:solidFill>
                  <a:srgbClr val="20c8c8"/>
                </a:solidFill>
                <a:latin typeface="Lexend Deca"/>
                <a:ea typeface="Lexend Deca"/>
              </a:rPr>
              <a:t>03</a:t>
            </a:r>
            <a:endParaRPr b="0" lang="es-E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986" name="Google Shape;1165;p74"/>
          <p:cNvGrpSpPr/>
          <p:nvPr/>
        </p:nvGrpSpPr>
        <p:grpSpPr>
          <a:xfrm>
            <a:off x="3642840" y="1176840"/>
            <a:ext cx="2077920" cy="1366200"/>
            <a:chOff x="3642840" y="1176840"/>
            <a:chExt cx="2077920" cy="1366200"/>
          </a:xfrm>
        </p:grpSpPr>
        <p:sp>
          <p:nvSpPr>
            <p:cNvPr id="1987" name="Google Shape;1166;p74"/>
            <p:cNvSpPr/>
            <p:nvPr/>
          </p:nvSpPr>
          <p:spPr>
            <a:xfrm>
              <a:off x="3642840" y="1294200"/>
              <a:ext cx="771480" cy="1248840"/>
            </a:xfrm>
            <a:custGeom>
              <a:avLst/>
              <a:gdLst/>
              <a:ahLst/>
              <a:rect l="l" t="t" r="r" b="b"/>
              <a:pathLst>
                <a:path w="103689" h="1677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9525">
              <a:solidFill>
                <a:srgbClr val="e1e7ec"/>
              </a:solidFill>
              <a:round/>
            </a:ln>
          </p:spPr>
          <p:style>
            <a:lnRef idx="0"/>
            <a:fillRef idx="0"/>
            <a:effectRef idx="0"/>
            <a:fontRef idx="minor"/>
          </p:style>
        </p:sp>
        <p:sp>
          <p:nvSpPr>
            <p:cNvPr id="1988" name="Google Shape;1167;p74"/>
            <p:cNvSpPr/>
            <p:nvPr/>
          </p:nvSpPr>
          <p:spPr>
            <a:xfrm>
              <a:off x="4278600" y="1176840"/>
              <a:ext cx="302400" cy="344520"/>
            </a:xfrm>
            <a:custGeom>
              <a:avLst/>
              <a:gdLst/>
              <a:ahLst/>
              <a:rect l="l" t="t" r="r" b="b"/>
              <a:pathLst>
                <a:path w="40679" h="4634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9525">
              <a:solidFill>
                <a:srgbClr val="e1e7ec"/>
              </a:solidFill>
              <a:round/>
            </a:ln>
          </p:spPr>
          <p:style>
            <a:lnRef idx="0"/>
            <a:fillRef idx="0"/>
            <a:effectRef idx="0"/>
            <a:fontRef idx="minor"/>
          </p:style>
        </p:sp>
        <p:sp>
          <p:nvSpPr>
            <p:cNvPr id="1989" name="Google Shape;1168;p74"/>
            <p:cNvSpPr/>
            <p:nvPr/>
          </p:nvSpPr>
          <p:spPr>
            <a:xfrm>
              <a:off x="4508640" y="1253880"/>
              <a:ext cx="1209960" cy="1043280"/>
            </a:xfrm>
            <a:custGeom>
              <a:avLst/>
              <a:gdLst/>
              <a:ahLst/>
              <a:rect l="l" t="t" r="r" b="b"/>
              <a:pathLst>
                <a:path w="162574" h="140159">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9525">
              <a:solidFill>
                <a:srgbClr val="e1e7ec"/>
              </a:solidFill>
              <a:round/>
            </a:ln>
          </p:spPr>
          <p:style>
            <a:lnRef idx="0"/>
            <a:fillRef idx="0"/>
            <a:effectRef idx="0"/>
            <a:fontRef idx="minor"/>
          </p:style>
        </p:sp>
        <p:sp>
          <p:nvSpPr>
            <p:cNvPr id="1990" name="Google Shape;1169;p74"/>
            <p:cNvSpPr/>
            <p:nvPr/>
          </p:nvSpPr>
          <p:spPr>
            <a:xfrm>
              <a:off x="5403240" y="2022840"/>
              <a:ext cx="101880" cy="56160"/>
            </a:xfrm>
            <a:custGeom>
              <a:avLst/>
              <a:gdLst/>
              <a:ahLst/>
              <a:rect l="l" t="t" r="r" b="b"/>
              <a:pathLst>
                <a:path w="13717" h="758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9525">
              <a:solidFill>
                <a:srgbClr val="e1e7ec"/>
              </a:solidFill>
              <a:round/>
            </a:ln>
          </p:spPr>
          <p:style>
            <a:lnRef idx="0"/>
            <a:fillRef idx="0"/>
            <a:effectRef idx="0"/>
            <a:fontRef idx="minor"/>
          </p:style>
        </p:sp>
        <p:sp>
          <p:nvSpPr>
            <p:cNvPr id="1991" name="Google Shape;1170;p74"/>
            <p:cNvSpPr/>
            <p:nvPr/>
          </p:nvSpPr>
          <p:spPr>
            <a:xfrm>
              <a:off x="5330160" y="2017080"/>
              <a:ext cx="165960" cy="119520"/>
            </a:xfrm>
            <a:custGeom>
              <a:avLst/>
              <a:gdLst/>
              <a:ahLst/>
              <a:rect l="l" t="t" r="r" b="b"/>
              <a:pathLst>
                <a:path w="22348" h="16115">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9525">
              <a:solidFill>
                <a:srgbClr val="e1e7ec"/>
              </a:solidFill>
              <a:round/>
            </a:ln>
          </p:spPr>
          <p:style>
            <a:lnRef idx="0"/>
            <a:fillRef idx="0"/>
            <a:effectRef idx="0"/>
            <a:fontRef idx="minor"/>
          </p:style>
        </p:sp>
        <p:sp>
          <p:nvSpPr>
            <p:cNvPr id="1992" name="Google Shape;1171;p74"/>
            <p:cNvSpPr/>
            <p:nvPr/>
          </p:nvSpPr>
          <p:spPr>
            <a:xfrm>
              <a:off x="5433840" y="2138760"/>
              <a:ext cx="286920" cy="241200"/>
            </a:xfrm>
            <a:custGeom>
              <a:avLst/>
              <a:gdLst/>
              <a:ahLst/>
              <a:rect l="l" t="t" r="r" b="b"/>
              <a:pathLst>
                <a:path w="38583" h="32445">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9525">
              <a:solidFill>
                <a:srgbClr val="e1e7ec"/>
              </a:solidFill>
              <a:round/>
            </a:ln>
          </p:spPr>
          <p:style>
            <a:lnRef idx="0"/>
            <a:fillRef idx="0"/>
            <a:effectRef idx="0"/>
            <a:fontRef idx="minor"/>
          </p:style>
        </p:sp>
      </p:grpSp>
      <p:grpSp>
        <p:nvGrpSpPr>
          <p:cNvPr id="1993" name="Google Shape;1172;p74"/>
          <p:cNvGrpSpPr/>
          <p:nvPr/>
        </p:nvGrpSpPr>
        <p:grpSpPr>
          <a:xfrm>
            <a:off x="738360" y="3007800"/>
            <a:ext cx="2622600" cy="1333080"/>
            <a:chOff x="738360" y="3007800"/>
            <a:chExt cx="2622600" cy="1333080"/>
          </a:xfrm>
        </p:grpSpPr>
        <p:sp>
          <p:nvSpPr>
            <p:cNvPr id="1994" name="Google Shape;1173;p74"/>
            <p:cNvSpPr/>
            <p:nvPr/>
          </p:nvSpPr>
          <p:spPr>
            <a:xfrm>
              <a:off x="2946960" y="4014360"/>
              <a:ext cx="22680" cy="19080"/>
            </a:xfrm>
            <a:custGeom>
              <a:avLst/>
              <a:gdLst/>
              <a:ahLst/>
              <a:rect l="l" t="t" r="r" b="b"/>
              <a:pathLst>
                <a:path w="2496" h="2137">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1995" name="Google Shape;1174;p74"/>
            <p:cNvSpPr/>
            <p:nvPr/>
          </p:nvSpPr>
          <p:spPr>
            <a:xfrm>
              <a:off x="2946960" y="4042440"/>
              <a:ext cx="22320" cy="19080"/>
            </a:xfrm>
            <a:custGeom>
              <a:avLst/>
              <a:gdLst/>
              <a:ahLst/>
              <a:rect l="l" t="t" r="r" b="b"/>
              <a:pathLst>
                <a:path w="2488" h="213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1996" name="Google Shape;1175;p74"/>
            <p:cNvSpPr/>
            <p:nvPr/>
          </p:nvSpPr>
          <p:spPr>
            <a:xfrm>
              <a:off x="2946960" y="4070160"/>
              <a:ext cx="22320" cy="19080"/>
            </a:xfrm>
            <a:custGeom>
              <a:avLst/>
              <a:gdLst/>
              <a:ahLst/>
              <a:rect l="l" t="t" r="r" b="b"/>
              <a:pathLst>
                <a:path w="2488" h="2137">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1997" name="Google Shape;1176;p74"/>
            <p:cNvSpPr/>
            <p:nvPr/>
          </p:nvSpPr>
          <p:spPr>
            <a:xfrm>
              <a:off x="2975040" y="404244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w="0">
              <a:noFill/>
            </a:ln>
          </p:spPr>
          <p:style>
            <a:lnRef idx="0"/>
            <a:fillRef idx="0"/>
            <a:effectRef idx="0"/>
            <a:fontRef idx="minor"/>
          </p:style>
        </p:sp>
        <p:sp>
          <p:nvSpPr>
            <p:cNvPr id="1998" name="Google Shape;1177;p74"/>
            <p:cNvSpPr/>
            <p:nvPr/>
          </p:nvSpPr>
          <p:spPr>
            <a:xfrm>
              <a:off x="2975040" y="4070160"/>
              <a:ext cx="22320" cy="1908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1999" name="Google Shape;1178;p74"/>
            <p:cNvSpPr/>
            <p:nvPr/>
          </p:nvSpPr>
          <p:spPr>
            <a:xfrm>
              <a:off x="3002760" y="4042440"/>
              <a:ext cx="22680" cy="1908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w="0">
              <a:noFill/>
            </a:ln>
          </p:spPr>
          <p:style>
            <a:lnRef idx="0"/>
            <a:fillRef idx="0"/>
            <a:effectRef idx="0"/>
            <a:fontRef idx="minor"/>
          </p:style>
        </p:sp>
        <p:sp>
          <p:nvSpPr>
            <p:cNvPr id="2000" name="Google Shape;1179;p74"/>
            <p:cNvSpPr/>
            <p:nvPr/>
          </p:nvSpPr>
          <p:spPr>
            <a:xfrm>
              <a:off x="3002760" y="4070160"/>
              <a:ext cx="22680" cy="19080"/>
            </a:xfrm>
            <a:custGeom>
              <a:avLst/>
              <a:gdLst/>
              <a:ahLst/>
              <a:rect l="l" t="t" r="r" b="b"/>
              <a:pathLst>
                <a:path w="2497" h="213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w="0">
              <a:noFill/>
            </a:ln>
          </p:spPr>
          <p:style>
            <a:lnRef idx="0"/>
            <a:fillRef idx="0"/>
            <a:effectRef idx="0"/>
            <a:fontRef idx="minor"/>
          </p:style>
        </p:sp>
        <p:sp>
          <p:nvSpPr>
            <p:cNvPr id="2001" name="Google Shape;1180;p74"/>
            <p:cNvSpPr/>
            <p:nvPr/>
          </p:nvSpPr>
          <p:spPr>
            <a:xfrm>
              <a:off x="3002760" y="4125960"/>
              <a:ext cx="22680" cy="19080"/>
            </a:xfrm>
            <a:custGeom>
              <a:avLst/>
              <a:gdLst/>
              <a:ahLst/>
              <a:rect l="l" t="t" r="r" b="b"/>
              <a:pathLst>
                <a:path w="2497" h="2134">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w="0">
              <a:noFill/>
            </a:ln>
          </p:spPr>
          <p:style>
            <a:lnRef idx="0"/>
            <a:fillRef idx="0"/>
            <a:effectRef idx="0"/>
            <a:fontRef idx="minor"/>
          </p:style>
        </p:sp>
        <p:sp>
          <p:nvSpPr>
            <p:cNvPr id="2002" name="Google Shape;1181;p74"/>
            <p:cNvSpPr/>
            <p:nvPr/>
          </p:nvSpPr>
          <p:spPr>
            <a:xfrm>
              <a:off x="3030840" y="4042440"/>
              <a:ext cx="22680" cy="1908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w="0">
              <a:noFill/>
            </a:ln>
          </p:spPr>
          <p:style>
            <a:lnRef idx="0"/>
            <a:fillRef idx="0"/>
            <a:effectRef idx="0"/>
            <a:fontRef idx="minor"/>
          </p:style>
        </p:sp>
        <p:sp>
          <p:nvSpPr>
            <p:cNvPr id="2003" name="Google Shape;1182;p74"/>
            <p:cNvSpPr/>
            <p:nvPr/>
          </p:nvSpPr>
          <p:spPr>
            <a:xfrm>
              <a:off x="3030840" y="4070160"/>
              <a:ext cx="22680" cy="1908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004" name="Google Shape;1183;p74"/>
            <p:cNvSpPr/>
            <p:nvPr/>
          </p:nvSpPr>
          <p:spPr>
            <a:xfrm>
              <a:off x="3030840" y="4154040"/>
              <a:ext cx="22680" cy="19080"/>
            </a:xfrm>
            <a:custGeom>
              <a:avLst/>
              <a:gdLst/>
              <a:ahLst/>
              <a:rect l="l" t="t" r="r" b="b"/>
              <a:pathLst>
                <a:path w="2497" h="2132">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w="0">
              <a:noFill/>
            </a:ln>
          </p:spPr>
          <p:style>
            <a:lnRef idx="0"/>
            <a:fillRef idx="0"/>
            <a:effectRef idx="0"/>
            <a:fontRef idx="minor"/>
          </p:style>
        </p:sp>
        <p:sp>
          <p:nvSpPr>
            <p:cNvPr id="2005" name="Google Shape;1184;p74"/>
            <p:cNvSpPr/>
            <p:nvPr/>
          </p:nvSpPr>
          <p:spPr>
            <a:xfrm>
              <a:off x="3030840" y="412596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w="0">
              <a:noFill/>
            </a:ln>
          </p:spPr>
          <p:style>
            <a:lnRef idx="0"/>
            <a:fillRef idx="0"/>
            <a:effectRef idx="0"/>
            <a:fontRef idx="minor"/>
          </p:style>
        </p:sp>
        <p:sp>
          <p:nvSpPr>
            <p:cNvPr id="2006" name="Google Shape;1185;p74"/>
            <p:cNvSpPr/>
            <p:nvPr/>
          </p:nvSpPr>
          <p:spPr>
            <a:xfrm>
              <a:off x="3030840" y="4098240"/>
              <a:ext cx="22680" cy="19080"/>
            </a:xfrm>
            <a:custGeom>
              <a:avLst/>
              <a:gdLst/>
              <a:ahLst/>
              <a:rect l="l" t="t" r="r" b="b"/>
              <a:pathLst>
                <a:path w="2497" h="2134">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007" name="Google Shape;1186;p74"/>
            <p:cNvSpPr/>
            <p:nvPr/>
          </p:nvSpPr>
          <p:spPr>
            <a:xfrm>
              <a:off x="3087360" y="4042440"/>
              <a:ext cx="22680" cy="19080"/>
            </a:xfrm>
            <a:custGeom>
              <a:avLst/>
              <a:gdLst/>
              <a:ahLst/>
              <a:rect l="l" t="t" r="r" b="b"/>
              <a:pathLst>
                <a:path w="2497" h="213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w="0">
              <a:noFill/>
            </a:ln>
          </p:spPr>
          <p:style>
            <a:lnRef idx="0"/>
            <a:fillRef idx="0"/>
            <a:effectRef idx="0"/>
            <a:fontRef idx="minor"/>
          </p:style>
        </p:sp>
        <p:sp>
          <p:nvSpPr>
            <p:cNvPr id="2008" name="Google Shape;1187;p74"/>
            <p:cNvSpPr/>
            <p:nvPr/>
          </p:nvSpPr>
          <p:spPr>
            <a:xfrm>
              <a:off x="3087360" y="4070160"/>
              <a:ext cx="22680" cy="1908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009" name="Google Shape;1188;p74"/>
            <p:cNvSpPr/>
            <p:nvPr/>
          </p:nvSpPr>
          <p:spPr>
            <a:xfrm>
              <a:off x="3087360" y="4154040"/>
              <a:ext cx="22680" cy="19080"/>
            </a:xfrm>
            <a:custGeom>
              <a:avLst/>
              <a:gdLst/>
              <a:ahLst/>
              <a:rect l="l" t="t" r="r" b="b"/>
              <a:pathLst>
                <a:path w="2497" h="2132">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w="0">
              <a:noFill/>
            </a:ln>
          </p:spPr>
          <p:style>
            <a:lnRef idx="0"/>
            <a:fillRef idx="0"/>
            <a:effectRef idx="0"/>
            <a:fontRef idx="minor"/>
          </p:style>
        </p:sp>
        <p:sp>
          <p:nvSpPr>
            <p:cNvPr id="2010" name="Google Shape;1189;p74"/>
            <p:cNvSpPr/>
            <p:nvPr/>
          </p:nvSpPr>
          <p:spPr>
            <a:xfrm>
              <a:off x="3087360" y="4125960"/>
              <a:ext cx="22680" cy="19080"/>
            </a:xfrm>
            <a:custGeom>
              <a:avLst/>
              <a:gdLst/>
              <a:ahLst/>
              <a:rect l="l" t="t" r="r" b="b"/>
              <a:pathLst>
                <a:path w="2497" h="2134">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w="0">
              <a:noFill/>
            </a:ln>
          </p:spPr>
          <p:style>
            <a:lnRef idx="0"/>
            <a:fillRef idx="0"/>
            <a:effectRef idx="0"/>
            <a:fontRef idx="minor"/>
          </p:style>
        </p:sp>
        <p:sp>
          <p:nvSpPr>
            <p:cNvPr id="2011" name="Google Shape;1190;p74"/>
            <p:cNvSpPr/>
            <p:nvPr/>
          </p:nvSpPr>
          <p:spPr>
            <a:xfrm>
              <a:off x="3087360" y="4098240"/>
              <a:ext cx="22680" cy="19080"/>
            </a:xfrm>
            <a:custGeom>
              <a:avLst/>
              <a:gdLst/>
              <a:ahLst/>
              <a:rect l="l" t="t" r="r" b="b"/>
              <a:pathLst>
                <a:path w="2497" h="2134">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012" name="Google Shape;1191;p74"/>
            <p:cNvSpPr/>
            <p:nvPr/>
          </p:nvSpPr>
          <p:spPr>
            <a:xfrm>
              <a:off x="3115800" y="4070160"/>
              <a:ext cx="22320" cy="1908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013" name="Google Shape;1192;p74"/>
            <p:cNvSpPr/>
            <p:nvPr/>
          </p:nvSpPr>
          <p:spPr>
            <a:xfrm>
              <a:off x="3115800" y="412596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w="0">
              <a:noFill/>
            </a:ln>
          </p:spPr>
          <p:style>
            <a:lnRef idx="0"/>
            <a:fillRef idx="0"/>
            <a:effectRef idx="0"/>
            <a:fontRef idx="minor"/>
          </p:style>
        </p:sp>
        <p:sp>
          <p:nvSpPr>
            <p:cNvPr id="2014" name="Google Shape;1193;p74"/>
            <p:cNvSpPr/>
            <p:nvPr/>
          </p:nvSpPr>
          <p:spPr>
            <a:xfrm>
              <a:off x="3115800" y="4098240"/>
              <a:ext cx="22320" cy="19080"/>
            </a:xfrm>
            <a:custGeom>
              <a:avLst/>
              <a:gdLst/>
              <a:ahLst/>
              <a:rect l="l" t="t" r="r" b="b"/>
              <a:pathLst>
                <a:path w="2489" h="2134">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015" name="Google Shape;1194;p74"/>
            <p:cNvSpPr/>
            <p:nvPr/>
          </p:nvSpPr>
          <p:spPr>
            <a:xfrm>
              <a:off x="3002760" y="4098240"/>
              <a:ext cx="22680" cy="19080"/>
            </a:xfrm>
            <a:custGeom>
              <a:avLst/>
              <a:gdLst/>
              <a:ahLst/>
              <a:rect l="l" t="t" r="r" b="b"/>
              <a:pathLst>
                <a:path w="2497" h="2134">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016" name="Google Shape;1195;p74"/>
            <p:cNvSpPr/>
            <p:nvPr/>
          </p:nvSpPr>
          <p:spPr>
            <a:xfrm>
              <a:off x="2975040" y="4098240"/>
              <a:ext cx="22320" cy="1908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017" name="Google Shape;1196;p74"/>
            <p:cNvSpPr/>
            <p:nvPr/>
          </p:nvSpPr>
          <p:spPr>
            <a:xfrm>
              <a:off x="2946960" y="4098240"/>
              <a:ext cx="22320" cy="19080"/>
            </a:xfrm>
            <a:custGeom>
              <a:avLst/>
              <a:gdLst/>
              <a:ahLst/>
              <a:rect l="l" t="t" r="r" b="b"/>
              <a:pathLst>
                <a:path w="2488" h="2134">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018" name="Google Shape;1197;p74"/>
            <p:cNvSpPr/>
            <p:nvPr/>
          </p:nvSpPr>
          <p:spPr>
            <a:xfrm>
              <a:off x="2835360" y="4070160"/>
              <a:ext cx="22320" cy="1908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019" name="Google Shape;1198;p74"/>
            <p:cNvSpPr/>
            <p:nvPr/>
          </p:nvSpPr>
          <p:spPr>
            <a:xfrm>
              <a:off x="2835360" y="4098240"/>
              <a:ext cx="22320" cy="19080"/>
            </a:xfrm>
            <a:custGeom>
              <a:avLst/>
              <a:gdLst/>
              <a:ahLst/>
              <a:rect l="l" t="t" r="r" b="b"/>
              <a:pathLst>
                <a:path w="2489" h="2134">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020" name="Google Shape;1199;p74"/>
            <p:cNvSpPr/>
            <p:nvPr/>
          </p:nvSpPr>
          <p:spPr>
            <a:xfrm>
              <a:off x="2863080" y="4042440"/>
              <a:ext cx="22680" cy="1908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w="0">
              <a:noFill/>
            </a:ln>
          </p:spPr>
          <p:style>
            <a:lnRef idx="0"/>
            <a:fillRef idx="0"/>
            <a:effectRef idx="0"/>
            <a:fontRef idx="minor"/>
          </p:style>
        </p:sp>
        <p:sp>
          <p:nvSpPr>
            <p:cNvPr id="2021" name="Google Shape;1200;p74"/>
            <p:cNvSpPr/>
            <p:nvPr/>
          </p:nvSpPr>
          <p:spPr>
            <a:xfrm>
              <a:off x="2863080" y="4070160"/>
              <a:ext cx="22680" cy="1908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w="0">
              <a:noFill/>
            </a:ln>
          </p:spPr>
          <p:style>
            <a:lnRef idx="0"/>
            <a:fillRef idx="0"/>
            <a:effectRef idx="0"/>
            <a:fontRef idx="minor"/>
          </p:style>
        </p:sp>
        <p:sp>
          <p:nvSpPr>
            <p:cNvPr id="2022" name="Google Shape;1201;p74"/>
            <p:cNvSpPr/>
            <p:nvPr/>
          </p:nvSpPr>
          <p:spPr>
            <a:xfrm>
              <a:off x="2863080" y="4098240"/>
              <a:ext cx="22680" cy="19080"/>
            </a:xfrm>
            <a:custGeom>
              <a:avLst/>
              <a:gdLst/>
              <a:ahLst/>
              <a:rect l="l" t="t" r="r" b="b"/>
              <a:pathLst>
                <a:path w="2497" h="2134">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2023" name="Google Shape;1202;p74"/>
            <p:cNvSpPr/>
            <p:nvPr/>
          </p:nvSpPr>
          <p:spPr>
            <a:xfrm>
              <a:off x="2891160" y="4014360"/>
              <a:ext cx="22680" cy="19440"/>
            </a:xfrm>
            <a:custGeom>
              <a:avLst/>
              <a:gdLst/>
              <a:ahLst/>
              <a:rect l="l" t="t" r="r" b="b"/>
              <a:pathLst>
                <a:path w="2497" h="2139">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2024" name="Google Shape;1203;p74"/>
            <p:cNvSpPr/>
            <p:nvPr/>
          </p:nvSpPr>
          <p:spPr>
            <a:xfrm>
              <a:off x="2891160" y="4042440"/>
              <a:ext cx="22680" cy="19080"/>
            </a:xfrm>
            <a:custGeom>
              <a:avLst/>
              <a:gdLst/>
              <a:ahLst/>
              <a:rect l="l" t="t" r="r" b="b"/>
              <a:pathLst>
                <a:path w="2497" h="2132">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w="0">
              <a:noFill/>
            </a:ln>
          </p:spPr>
          <p:style>
            <a:lnRef idx="0"/>
            <a:fillRef idx="0"/>
            <a:effectRef idx="0"/>
            <a:fontRef idx="minor"/>
          </p:style>
        </p:sp>
        <p:sp>
          <p:nvSpPr>
            <p:cNvPr id="2025" name="Google Shape;1204;p74"/>
            <p:cNvSpPr/>
            <p:nvPr/>
          </p:nvSpPr>
          <p:spPr>
            <a:xfrm>
              <a:off x="2891160" y="4070160"/>
              <a:ext cx="22680" cy="19440"/>
            </a:xfrm>
            <a:custGeom>
              <a:avLst/>
              <a:gdLst/>
              <a:ahLst/>
              <a:rect l="l" t="t" r="r" b="b"/>
              <a:pathLst>
                <a:path w="2497" h="2139">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2026" name="Google Shape;1205;p74"/>
            <p:cNvSpPr/>
            <p:nvPr/>
          </p:nvSpPr>
          <p:spPr>
            <a:xfrm>
              <a:off x="2891160" y="4098240"/>
              <a:ext cx="22680" cy="19080"/>
            </a:xfrm>
            <a:custGeom>
              <a:avLst/>
              <a:gdLst/>
              <a:ahLst/>
              <a:rect l="l" t="t" r="r" b="b"/>
              <a:pathLst>
                <a:path w="2497" h="2134">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027" name="Google Shape;1206;p74"/>
            <p:cNvSpPr/>
            <p:nvPr/>
          </p:nvSpPr>
          <p:spPr>
            <a:xfrm>
              <a:off x="2919240" y="398628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028" name="Google Shape;1207;p74"/>
            <p:cNvSpPr/>
            <p:nvPr/>
          </p:nvSpPr>
          <p:spPr>
            <a:xfrm>
              <a:off x="2919240" y="4014360"/>
              <a:ext cx="22680" cy="1908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029" name="Google Shape;1208;p74"/>
            <p:cNvSpPr/>
            <p:nvPr/>
          </p:nvSpPr>
          <p:spPr>
            <a:xfrm>
              <a:off x="2919240" y="4098240"/>
              <a:ext cx="22320" cy="1908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030" name="Google Shape;1209;p74"/>
            <p:cNvSpPr/>
            <p:nvPr/>
          </p:nvSpPr>
          <p:spPr>
            <a:xfrm>
              <a:off x="2919240" y="407016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031" name="Google Shape;1210;p74"/>
            <p:cNvSpPr/>
            <p:nvPr/>
          </p:nvSpPr>
          <p:spPr>
            <a:xfrm>
              <a:off x="2919240" y="404244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w="0">
              <a:noFill/>
            </a:ln>
          </p:spPr>
          <p:style>
            <a:lnRef idx="0"/>
            <a:fillRef idx="0"/>
            <a:effectRef idx="0"/>
            <a:fontRef idx="minor"/>
          </p:style>
        </p:sp>
        <p:sp>
          <p:nvSpPr>
            <p:cNvPr id="2032" name="Google Shape;1211;p74"/>
            <p:cNvSpPr/>
            <p:nvPr/>
          </p:nvSpPr>
          <p:spPr>
            <a:xfrm>
              <a:off x="3282480" y="4014360"/>
              <a:ext cx="22680" cy="1908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033" name="Google Shape;1212;p74"/>
            <p:cNvSpPr/>
            <p:nvPr/>
          </p:nvSpPr>
          <p:spPr>
            <a:xfrm>
              <a:off x="3170880" y="4042440"/>
              <a:ext cx="22320" cy="1908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034" name="Google Shape;1213;p74"/>
            <p:cNvSpPr/>
            <p:nvPr/>
          </p:nvSpPr>
          <p:spPr>
            <a:xfrm>
              <a:off x="3170880" y="4014360"/>
              <a:ext cx="22680" cy="1908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035" name="Google Shape;1214;p74"/>
            <p:cNvSpPr/>
            <p:nvPr/>
          </p:nvSpPr>
          <p:spPr>
            <a:xfrm>
              <a:off x="3198600" y="398628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036" name="Google Shape;1215;p74"/>
            <p:cNvSpPr/>
            <p:nvPr/>
          </p:nvSpPr>
          <p:spPr>
            <a:xfrm>
              <a:off x="3142800" y="3958200"/>
              <a:ext cx="22680" cy="1908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w="0">
              <a:noFill/>
            </a:ln>
          </p:spPr>
          <p:style>
            <a:lnRef idx="0"/>
            <a:fillRef idx="0"/>
            <a:effectRef idx="0"/>
            <a:fontRef idx="minor"/>
          </p:style>
        </p:sp>
        <p:sp>
          <p:nvSpPr>
            <p:cNvPr id="2037" name="Google Shape;1216;p74"/>
            <p:cNvSpPr/>
            <p:nvPr/>
          </p:nvSpPr>
          <p:spPr>
            <a:xfrm>
              <a:off x="3087000" y="3902400"/>
              <a:ext cx="22320" cy="19080"/>
            </a:xfrm>
            <a:custGeom>
              <a:avLst/>
              <a:gdLst/>
              <a:ahLst/>
              <a:rect l="l" t="t" r="r" b="b"/>
              <a:pathLst>
                <a:path w="2489" h="2134">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038" name="Google Shape;1217;p74"/>
            <p:cNvSpPr/>
            <p:nvPr/>
          </p:nvSpPr>
          <p:spPr>
            <a:xfrm>
              <a:off x="2946960" y="3874320"/>
              <a:ext cx="22320" cy="19080"/>
            </a:xfrm>
            <a:custGeom>
              <a:avLst/>
              <a:gdLst/>
              <a:ahLst/>
              <a:rect l="l" t="t" r="r" b="b"/>
              <a:pathLst>
                <a:path w="2488" h="2134">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039" name="Google Shape;1218;p74"/>
            <p:cNvSpPr/>
            <p:nvPr/>
          </p:nvSpPr>
          <p:spPr>
            <a:xfrm>
              <a:off x="3030840" y="3930480"/>
              <a:ext cx="22680" cy="1908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w="0">
              <a:noFill/>
            </a:ln>
          </p:spPr>
          <p:style>
            <a:lnRef idx="0"/>
            <a:fillRef idx="0"/>
            <a:effectRef idx="0"/>
            <a:fontRef idx="minor"/>
          </p:style>
        </p:sp>
        <p:sp>
          <p:nvSpPr>
            <p:cNvPr id="2040" name="Google Shape;1219;p74"/>
            <p:cNvSpPr/>
            <p:nvPr/>
          </p:nvSpPr>
          <p:spPr>
            <a:xfrm>
              <a:off x="3030840" y="390240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041" name="Google Shape;1220;p74"/>
            <p:cNvSpPr/>
            <p:nvPr/>
          </p:nvSpPr>
          <p:spPr>
            <a:xfrm>
              <a:off x="3002760" y="3930480"/>
              <a:ext cx="22680" cy="1908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w="0">
              <a:noFill/>
            </a:ln>
          </p:spPr>
          <p:style>
            <a:lnRef idx="0"/>
            <a:fillRef idx="0"/>
            <a:effectRef idx="0"/>
            <a:fontRef idx="minor"/>
          </p:style>
        </p:sp>
        <p:sp>
          <p:nvSpPr>
            <p:cNvPr id="2042" name="Google Shape;1221;p74"/>
            <p:cNvSpPr/>
            <p:nvPr/>
          </p:nvSpPr>
          <p:spPr>
            <a:xfrm>
              <a:off x="3002760" y="3902400"/>
              <a:ext cx="22680" cy="19080"/>
            </a:xfrm>
            <a:custGeom>
              <a:avLst/>
              <a:gdLst/>
              <a:ahLst/>
              <a:rect l="l" t="t" r="r" b="b"/>
              <a:pathLst>
                <a:path w="2497" h="2134">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043" name="Google Shape;1222;p74"/>
            <p:cNvSpPr/>
            <p:nvPr/>
          </p:nvSpPr>
          <p:spPr>
            <a:xfrm>
              <a:off x="2975040" y="390240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2044" name="Google Shape;1223;p74"/>
            <p:cNvSpPr/>
            <p:nvPr/>
          </p:nvSpPr>
          <p:spPr>
            <a:xfrm>
              <a:off x="2975040" y="387432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045" name="Google Shape;1224;p74"/>
            <p:cNvSpPr/>
            <p:nvPr/>
          </p:nvSpPr>
          <p:spPr>
            <a:xfrm>
              <a:off x="3254760" y="4182120"/>
              <a:ext cx="22680" cy="1908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w="0">
              <a:noFill/>
            </a:ln>
          </p:spPr>
          <p:style>
            <a:lnRef idx="0"/>
            <a:fillRef idx="0"/>
            <a:effectRef idx="0"/>
            <a:fontRef idx="minor"/>
          </p:style>
        </p:sp>
        <p:sp>
          <p:nvSpPr>
            <p:cNvPr id="2046" name="Google Shape;1225;p74"/>
            <p:cNvSpPr/>
            <p:nvPr/>
          </p:nvSpPr>
          <p:spPr>
            <a:xfrm>
              <a:off x="3226680" y="4237920"/>
              <a:ext cx="22680" cy="19080"/>
            </a:xfrm>
            <a:custGeom>
              <a:avLst/>
              <a:gdLst/>
              <a:ahLst/>
              <a:rect l="l" t="t" r="r" b="b"/>
              <a:pathLst>
                <a:path w="2496" h="2134">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w="0">
              <a:noFill/>
            </a:ln>
          </p:spPr>
          <p:style>
            <a:lnRef idx="0"/>
            <a:fillRef idx="0"/>
            <a:effectRef idx="0"/>
            <a:fontRef idx="minor"/>
          </p:style>
        </p:sp>
        <p:sp>
          <p:nvSpPr>
            <p:cNvPr id="2047" name="Google Shape;1226;p74"/>
            <p:cNvSpPr/>
            <p:nvPr/>
          </p:nvSpPr>
          <p:spPr>
            <a:xfrm>
              <a:off x="3226680" y="4209840"/>
              <a:ext cx="22680" cy="19080"/>
            </a:xfrm>
            <a:custGeom>
              <a:avLst/>
              <a:gdLst/>
              <a:ahLst/>
              <a:rect l="l" t="t" r="r" b="b"/>
              <a:pathLst>
                <a:path w="2496" h="2138">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2048" name="Google Shape;1227;p74"/>
            <p:cNvSpPr/>
            <p:nvPr/>
          </p:nvSpPr>
          <p:spPr>
            <a:xfrm>
              <a:off x="3198600" y="42379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w="0">
              <a:noFill/>
            </a:ln>
          </p:spPr>
          <p:style>
            <a:lnRef idx="0"/>
            <a:fillRef idx="0"/>
            <a:effectRef idx="0"/>
            <a:fontRef idx="minor"/>
          </p:style>
        </p:sp>
        <p:sp>
          <p:nvSpPr>
            <p:cNvPr id="2049" name="Google Shape;1228;p74"/>
            <p:cNvSpPr/>
            <p:nvPr/>
          </p:nvSpPr>
          <p:spPr>
            <a:xfrm>
              <a:off x="3030840" y="423792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w="0">
              <a:noFill/>
            </a:ln>
          </p:spPr>
          <p:style>
            <a:lnRef idx="0"/>
            <a:fillRef idx="0"/>
            <a:effectRef idx="0"/>
            <a:fontRef idx="minor"/>
          </p:style>
        </p:sp>
        <p:sp>
          <p:nvSpPr>
            <p:cNvPr id="2050" name="Google Shape;1229;p74"/>
            <p:cNvSpPr/>
            <p:nvPr/>
          </p:nvSpPr>
          <p:spPr>
            <a:xfrm>
              <a:off x="3058920" y="4182120"/>
              <a:ext cx="22320" cy="1908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2051" name="Google Shape;1230;p74"/>
            <p:cNvSpPr/>
            <p:nvPr/>
          </p:nvSpPr>
          <p:spPr>
            <a:xfrm>
              <a:off x="3058920" y="4154040"/>
              <a:ext cx="22320" cy="1908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052" name="Google Shape;1231;p74"/>
            <p:cNvSpPr/>
            <p:nvPr/>
          </p:nvSpPr>
          <p:spPr>
            <a:xfrm>
              <a:off x="3058920" y="412596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w="0">
              <a:noFill/>
            </a:ln>
          </p:spPr>
          <p:style>
            <a:lnRef idx="0"/>
            <a:fillRef idx="0"/>
            <a:effectRef idx="0"/>
            <a:fontRef idx="minor"/>
          </p:style>
        </p:sp>
        <p:sp>
          <p:nvSpPr>
            <p:cNvPr id="2053" name="Google Shape;1232;p74"/>
            <p:cNvSpPr/>
            <p:nvPr/>
          </p:nvSpPr>
          <p:spPr>
            <a:xfrm>
              <a:off x="3058920" y="4098240"/>
              <a:ext cx="22320" cy="19080"/>
            </a:xfrm>
            <a:custGeom>
              <a:avLst/>
              <a:gdLst/>
              <a:ahLst/>
              <a:rect l="l" t="t" r="r" b="b"/>
              <a:pathLst>
                <a:path w="2488" h="2134">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054" name="Google Shape;1233;p74"/>
            <p:cNvSpPr/>
            <p:nvPr/>
          </p:nvSpPr>
          <p:spPr>
            <a:xfrm>
              <a:off x="3058920" y="407016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055" name="Google Shape;1234;p74"/>
            <p:cNvSpPr/>
            <p:nvPr/>
          </p:nvSpPr>
          <p:spPr>
            <a:xfrm>
              <a:off x="3058920" y="4042440"/>
              <a:ext cx="22320" cy="1908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056" name="Google Shape;1235;p74"/>
            <p:cNvSpPr/>
            <p:nvPr/>
          </p:nvSpPr>
          <p:spPr>
            <a:xfrm>
              <a:off x="3058920" y="4014360"/>
              <a:ext cx="22680" cy="1908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057" name="Google Shape;1236;p74"/>
            <p:cNvSpPr/>
            <p:nvPr/>
          </p:nvSpPr>
          <p:spPr>
            <a:xfrm>
              <a:off x="3030840" y="4182120"/>
              <a:ext cx="22680" cy="19080"/>
            </a:xfrm>
            <a:custGeom>
              <a:avLst/>
              <a:gdLst/>
              <a:ahLst/>
              <a:rect l="l" t="t" r="r" b="b"/>
              <a:pathLst>
                <a:path w="2497" h="213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w="0">
              <a:noFill/>
            </a:ln>
          </p:spPr>
          <p:style>
            <a:lnRef idx="0"/>
            <a:fillRef idx="0"/>
            <a:effectRef idx="0"/>
            <a:fontRef idx="minor"/>
          </p:style>
        </p:sp>
        <p:sp>
          <p:nvSpPr>
            <p:cNvPr id="2058" name="Google Shape;1237;p74"/>
            <p:cNvSpPr/>
            <p:nvPr/>
          </p:nvSpPr>
          <p:spPr>
            <a:xfrm>
              <a:off x="3030840" y="4014360"/>
              <a:ext cx="22680" cy="1908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059" name="Google Shape;1238;p74"/>
            <p:cNvSpPr/>
            <p:nvPr/>
          </p:nvSpPr>
          <p:spPr>
            <a:xfrm>
              <a:off x="3030840" y="3986280"/>
              <a:ext cx="22680" cy="1908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060" name="Google Shape;1239;p74"/>
            <p:cNvSpPr/>
            <p:nvPr/>
          </p:nvSpPr>
          <p:spPr>
            <a:xfrm>
              <a:off x="3002760" y="4182120"/>
              <a:ext cx="22680" cy="19080"/>
            </a:xfrm>
            <a:custGeom>
              <a:avLst/>
              <a:gdLst/>
              <a:ahLst/>
              <a:rect l="l" t="t" r="r" b="b"/>
              <a:pathLst>
                <a:path w="2497" h="213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w="0">
              <a:noFill/>
            </a:ln>
          </p:spPr>
          <p:style>
            <a:lnRef idx="0"/>
            <a:fillRef idx="0"/>
            <a:effectRef idx="0"/>
            <a:fontRef idx="minor"/>
          </p:style>
        </p:sp>
        <p:sp>
          <p:nvSpPr>
            <p:cNvPr id="2061" name="Google Shape;1240;p74"/>
            <p:cNvSpPr/>
            <p:nvPr/>
          </p:nvSpPr>
          <p:spPr>
            <a:xfrm>
              <a:off x="3002760" y="4154040"/>
              <a:ext cx="22680" cy="19080"/>
            </a:xfrm>
            <a:custGeom>
              <a:avLst/>
              <a:gdLst/>
              <a:ahLst/>
              <a:rect l="l" t="t" r="r" b="b"/>
              <a:pathLst>
                <a:path w="2497" h="2132">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w="0">
              <a:noFill/>
            </a:ln>
          </p:spPr>
          <p:style>
            <a:lnRef idx="0"/>
            <a:fillRef idx="0"/>
            <a:effectRef idx="0"/>
            <a:fontRef idx="minor"/>
          </p:style>
        </p:sp>
        <p:sp>
          <p:nvSpPr>
            <p:cNvPr id="2062" name="Google Shape;1241;p74"/>
            <p:cNvSpPr/>
            <p:nvPr/>
          </p:nvSpPr>
          <p:spPr>
            <a:xfrm>
              <a:off x="3002760" y="4014360"/>
              <a:ext cx="22680" cy="19080"/>
            </a:xfrm>
            <a:custGeom>
              <a:avLst/>
              <a:gdLst/>
              <a:ahLst/>
              <a:rect l="l" t="t" r="r" b="b"/>
              <a:pathLst>
                <a:path w="2497" h="213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w="0">
              <a:noFill/>
            </a:ln>
          </p:spPr>
          <p:style>
            <a:lnRef idx="0"/>
            <a:fillRef idx="0"/>
            <a:effectRef idx="0"/>
            <a:fontRef idx="minor"/>
          </p:style>
        </p:sp>
        <p:sp>
          <p:nvSpPr>
            <p:cNvPr id="2063" name="Google Shape;1242;p74"/>
            <p:cNvSpPr/>
            <p:nvPr/>
          </p:nvSpPr>
          <p:spPr>
            <a:xfrm>
              <a:off x="3002760" y="3986280"/>
              <a:ext cx="22680" cy="19080"/>
            </a:xfrm>
            <a:custGeom>
              <a:avLst/>
              <a:gdLst/>
              <a:ahLst/>
              <a:rect l="l" t="t" r="r" b="b"/>
              <a:pathLst>
                <a:path w="2497" h="2138">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064" name="Google Shape;1243;p74"/>
            <p:cNvSpPr/>
            <p:nvPr/>
          </p:nvSpPr>
          <p:spPr>
            <a:xfrm>
              <a:off x="2975040" y="4154040"/>
              <a:ext cx="22320" cy="1908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w="0">
              <a:noFill/>
            </a:ln>
          </p:spPr>
          <p:style>
            <a:lnRef idx="0"/>
            <a:fillRef idx="0"/>
            <a:effectRef idx="0"/>
            <a:fontRef idx="minor"/>
          </p:style>
        </p:sp>
        <p:sp>
          <p:nvSpPr>
            <p:cNvPr id="2065" name="Google Shape;1244;p74"/>
            <p:cNvSpPr/>
            <p:nvPr/>
          </p:nvSpPr>
          <p:spPr>
            <a:xfrm>
              <a:off x="2975040" y="412596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w="0">
              <a:noFill/>
            </a:ln>
          </p:spPr>
          <p:style>
            <a:lnRef idx="0"/>
            <a:fillRef idx="0"/>
            <a:effectRef idx="0"/>
            <a:fontRef idx="minor"/>
          </p:style>
        </p:sp>
        <p:sp>
          <p:nvSpPr>
            <p:cNvPr id="2066" name="Google Shape;1245;p74"/>
            <p:cNvSpPr/>
            <p:nvPr/>
          </p:nvSpPr>
          <p:spPr>
            <a:xfrm>
              <a:off x="2975040" y="4014360"/>
              <a:ext cx="22680" cy="1908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w="0">
              <a:noFill/>
            </a:ln>
          </p:spPr>
          <p:style>
            <a:lnRef idx="0"/>
            <a:fillRef idx="0"/>
            <a:effectRef idx="0"/>
            <a:fontRef idx="minor"/>
          </p:style>
        </p:sp>
        <p:sp>
          <p:nvSpPr>
            <p:cNvPr id="2067" name="Google Shape;1246;p74"/>
            <p:cNvSpPr/>
            <p:nvPr/>
          </p:nvSpPr>
          <p:spPr>
            <a:xfrm>
              <a:off x="2975040" y="398628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068" name="Google Shape;1247;p74"/>
            <p:cNvSpPr/>
            <p:nvPr/>
          </p:nvSpPr>
          <p:spPr>
            <a:xfrm>
              <a:off x="2946960" y="4125960"/>
              <a:ext cx="22320" cy="1908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w="0">
              <a:noFill/>
            </a:ln>
          </p:spPr>
          <p:style>
            <a:lnRef idx="0"/>
            <a:fillRef idx="0"/>
            <a:effectRef idx="0"/>
            <a:fontRef idx="minor"/>
          </p:style>
        </p:sp>
        <p:sp>
          <p:nvSpPr>
            <p:cNvPr id="2069" name="Google Shape;1248;p74"/>
            <p:cNvSpPr/>
            <p:nvPr/>
          </p:nvSpPr>
          <p:spPr>
            <a:xfrm>
              <a:off x="2946960" y="3986280"/>
              <a:ext cx="22320" cy="19080"/>
            </a:xfrm>
            <a:custGeom>
              <a:avLst/>
              <a:gdLst/>
              <a:ahLst/>
              <a:rect l="l" t="t" r="r" b="b"/>
              <a:pathLst>
                <a:path w="2488" h="213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070" name="Google Shape;1249;p74"/>
            <p:cNvSpPr/>
            <p:nvPr/>
          </p:nvSpPr>
          <p:spPr>
            <a:xfrm>
              <a:off x="2946960" y="3958200"/>
              <a:ext cx="22320" cy="19080"/>
            </a:xfrm>
            <a:custGeom>
              <a:avLst/>
              <a:gdLst/>
              <a:ahLst/>
              <a:rect l="l" t="t" r="r" b="b"/>
              <a:pathLst>
                <a:path w="2488" h="2137">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2071" name="Google Shape;1250;p74"/>
            <p:cNvSpPr/>
            <p:nvPr/>
          </p:nvSpPr>
          <p:spPr>
            <a:xfrm>
              <a:off x="2919240" y="412596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w="0">
              <a:noFill/>
            </a:ln>
          </p:spPr>
          <p:style>
            <a:lnRef idx="0"/>
            <a:fillRef idx="0"/>
            <a:effectRef idx="0"/>
            <a:fontRef idx="minor"/>
          </p:style>
        </p:sp>
        <p:sp>
          <p:nvSpPr>
            <p:cNvPr id="2072" name="Google Shape;1251;p74"/>
            <p:cNvSpPr/>
            <p:nvPr/>
          </p:nvSpPr>
          <p:spPr>
            <a:xfrm>
              <a:off x="2919240" y="3958200"/>
              <a:ext cx="22320" cy="1908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w="0">
              <a:noFill/>
            </a:ln>
          </p:spPr>
          <p:style>
            <a:lnRef idx="0"/>
            <a:fillRef idx="0"/>
            <a:effectRef idx="0"/>
            <a:fontRef idx="minor"/>
          </p:style>
        </p:sp>
        <p:sp>
          <p:nvSpPr>
            <p:cNvPr id="2073" name="Google Shape;1252;p74"/>
            <p:cNvSpPr/>
            <p:nvPr/>
          </p:nvSpPr>
          <p:spPr>
            <a:xfrm>
              <a:off x="2891160" y="4125960"/>
              <a:ext cx="22680" cy="1908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w="0">
              <a:noFill/>
            </a:ln>
          </p:spPr>
          <p:style>
            <a:lnRef idx="0"/>
            <a:fillRef idx="0"/>
            <a:effectRef idx="0"/>
            <a:fontRef idx="minor"/>
          </p:style>
        </p:sp>
        <p:sp>
          <p:nvSpPr>
            <p:cNvPr id="2074" name="Google Shape;1253;p74"/>
            <p:cNvSpPr/>
            <p:nvPr/>
          </p:nvSpPr>
          <p:spPr>
            <a:xfrm>
              <a:off x="2891160" y="3986280"/>
              <a:ext cx="22680" cy="19080"/>
            </a:xfrm>
            <a:custGeom>
              <a:avLst/>
              <a:gdLst/>
              <a:ahLst/>
              <a:rect l="l" t="t" r="r" b="b"/>
              <a:pathLst>
                <a:path w="2497" h="2138">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075" name="Google Shape;1254;p74"/>
            <p:cNvSpPr/>
            <p:nvPr/>
          </p:nvSpPr>
          <p:spPr>
            <a:xfrm>
              <a:off x="2863080" y="4125960"/>
              <a:ext cx="22680" cy="19080"/>
            </a:xfrm>
            <a:custGeom>
              <a:avLst/>
              <a:gdLst/>
              <a:ahLst/>
              <a:rect l="l" t="t" r="r" b="b"/>
              <a:pathLst>
                <a:path w="2497" h="2134">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w="0">
              <a:noFill/>
            </a:ln>
          </p:spPr>
          <p:style>
            <a:lnRef idx="0"/>
            <a:fillRef idx="0"/>
            <a:effectRef idx="0"/>
            <a:fontRef idx="minor"/>
          </p:style>
        </p:sp>
        <p:sp>
          <p:nvSpPr>
            <p:cNvPr id="2076" name="Google Shape;1255;p74"/>
            <p:cNvSpPr/>
            <p:nvPr/>
          </p:nvSpPr>
          <p:spPr>
            <a:xfrm>
              <a:off x="2863080" y="4014360"/>
              <a:ext cx="22680" cy="19080"/>
            </a:xfrm>
            <a:custGeom>
              <a:avLst/>
              <a:gdLst/>
              <a:ahLst/>
              <a:rect l="l" t="t" r="r" b="b"/>
              <a:pathLst>
                <a:path w="2497" h="213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w="0">
              <a:noFill/>
            </a:ln>
          </p:spPr>
          <p:style>
            <a:lnRef idx="0"/>
            <a:fillRef idx="0"/>
            <a:effectRef idx="0"/>
            <a:fontRef idx="minor"/>
          </p:style>
        </p:sp>
        <p:sp>
          <p:nvSpPr>
            <p:cNvPr id="2077" name="Google Shape;1256;p74"/>
            <p:cNvSpPr/>
            <p:nvPr/>
          </p:nvSpPr>
          <p:spPr>
            <a:xfrm>
              <a:off x="2863080" y="3986280"/>
              <a:ext cx="22680" cy="19080"/>
            </a:xfrm>
            <a:custGeom>
              <a:avLst/>
              <a:gdLst/>
              <a:ahLst/>
              <a:rect l="l" t="t" r="r" b="b"/>
              <a:pathLst>
                <a:path w="2497" h="2138">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2078" name="Google Shape;1257;p74"/>
            <p:cNvSpPr/>
            <p:nvPr/>
          </p:nvSpPr>
          <p:spPr>
            <a:xfrm>
              <a:off x="2835360" y="412596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w="0">
              <a:noFill/>
            </a:ln>
          </p:spPr>
          <p:style>
            <a:lnRef idx="0"/>
            <a:fillRef idx="0"/>
            <a:effectRef idx="0"/>
            <a:fontRef idx="minor"/>
          </p:style>
        </p:sp>
        <p:sp>
          <p:nvSpPr>
            <p:cNvPr id="2079" name="Google Shape;1258;p74"/>
            <p:cNvSpPr/>
            <p:nvPr/>
          </p:nvSpPr>
          <p:spPr>
            <a:xfrm>
              <a:off x="2835360" y="404244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w="0">
              <a:noFill/>
            </a:ln>
          </p:spPr>
          <p:style>
            <a:lnRef idx="0"/>
            <a:fillRef idx="0"/>
            <a:effectRef idx="0"/>
            <a:fontRef idx="minor"/>
          </p:style>
        </p:sp>
        <p:sp>
          <p:nvSpPr>
            <p:cNvPr id="2080" name="Google Shape;1259;p74"/>
            <p:cNvSpPr/>
            <p:nvPr/>
          </p:nvSpPr>
          <p:spPr>
            <a:xfrm>
              <a:off x="2835360" y="4014360"/>
              <a:ext cx="22680" cy="19080"/>
            </a:xfrm>
            <a:custGeom>
              <a:avLst/>
              <a:gdLst/>
              <a:ahLst/>
              <a:rect l="l" t="t" r="r" b="b"/>
              <a:pathLst>
                <a:path w="2497" h="213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2081" name="Google Shape;1260;p74"/>
            <p:cNvSpPr/>
            <p:nvPr/>
          </p:nvSpPr>
          <p:spPr>
            <a:xfrm>
              <a:off x="2807280" y="412596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w="0">
              <a:noFill/>
            </a:ln>
          </p:spPr>
          <p:style>
            <a:lnRef idx="0"/>
            <a:fillRef idx="0"/>
            <a:effectRef idx="0"/>
            <a:fontRef idx="minor"/>
          </p:style>
        </p:sp>
        <p:sp>
          <p:nvSpPr>
            <p:cNvPr id="2082" name="Google Shape;1261;p74"/>
            <p:cNvSpPr/>
            <p:nvPr/>
          </p:nvSpPr>
          <p:spPr>
            <a:xfrm>
              <a:off x="2807280" y="4098240"/>
              <a:ext cx="22320" cy="1908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083" name="Google Shape;1262;p74"/>
            <p:cNvSpPr/>
            <p:nvPr/>
          </p:nvSpPr>
          <p:spPr>
            <a:xfrm>
              <a:off x="2807280" y="407016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w="0">
              <a:noFill/>
            </a:ln>
          </p:spPr>
          <p:style>
            <a:lnRef idx="0"/>
            <a:fillRef idx="0"/>
            <a:effectRef idx="0"/>
            <a:fontRef idx="minor"/>
          </p:style>
        </p:sp>
        <p:sp>
          <p:nvSpPr>
            <p:cNvPr id="2084" name="Google Shape;1263;p74"/>
            <p:cNvSpPr/>
            <p:nvPr/>
          </p:nvSpPr>
          <p:spPr>
            <a:xfrm>
              <a:off x="2807280" y="404244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w="0">
              <a:noFill/>
            </a:ln>
          </p:spPr>
          <p:style>
            <a:lnRef idx="0"/>
            <a:fillRef idx="0"/>
            <a:effectRef idx="0"/>
            <a:fontRef idx="minor"/>
          </p:style>
        </p:sp>
        <p:sp>
          <p:nvSpPr>
            <p:cNvPr id="2085" name="Google Shape;1264;p74"/>
            <p:cNvSpPr/>
            <p:nvPr/>
          </p:nvSpPr>
          <p:spPr>
            <a:xfrm>
              <a:off x="2304000" y="4042440"/>
              <a:ext cx="22320" cy="1908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086" name="Google Shape;1265;p74"/>
            <p:cNvSpPr/>
            <p:nvPr/>
          </p:nvSpPr>
          <p:spPr>
            <a:xfrm>
              <a:off x="2304000" y="4014360"/>
              <a:ext cx="22680" cy="1908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087" name="Google Shape;1266;p74"/>
            <p:cNvSpPr/>
            <p:nvPr/>
          </p:nvSpPr>
          <p:spPr>
            <a:xfrm>
              <a:off x="2304000" y="398628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088" name="Google Shape;1267;p74"/>
            <p:cNvSpPr/>
            <p:nvPr/>
          </p:nvSpPr>
          <p:spPr>
            <a:xfrm>
              <a:off x="2275920" y="4070160"/>
              <a:ext cx="22680" cy="1908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089" name="Google Shape;1268;p74"/>
            <p:cNvSpPr/>
            <p:nvPr/>
          </p:nvSpPr>
          <p:spPr>
            <a:xfrm>
              <a:off x="2275920" y="4042440"/>
              <a:ext cx="22680" cy="19080"/>
            </a:xfrm>
            <a:custGeom>
              <a:avLst/>
              <a:gdLst/>
              <a:ahLst/>
              <a:rect l="l" t="t" r="r" b="b"/>
              <a:pathLst>
                <a:path w="2494" h="213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w="0">
              <a:noFill/>
            </a:ln>
          </p:spPr>
          <p:style>
            <a:lnRef idx="0"/>
            <a:fillRef idx="0"/>
            <a:effectRef idx="0"/>
            <a:fontRef idx="minor"/>
          </p:style>
        </p:sp>
        <p:sp>
          <p:nvSpPr>
            <p:cNvPr id="2090" name="Google Shape;1269;p74"/>
            <p:cNvSpPr/>
            <p:nvPr/>
          </p:nvSpPr>
          <p:spPr>
            <a:xfrm>
              <a:off x="2275920" y="4014360"/>
              <a:ext cx="22680" cy="19080"/>
            </a:xfrm>
            <a:custGeom>
              <a:avLst/>
              <a:gdLst/>
              <a:ahLst/>
              <a:rect l="l" t="t" r="r" b="b"/>
              <a:pathLst>
                <a:path w="2497" h="213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091" name="Google Shape;1270;p74"/>
            <p:cNvSpPr/>
            <p:nvPr/>
          </p:nvSpPr>
          <p:spPr>
            <a:xfrm>
              <a:off x="2248200" y="3790800"/>
              <a:ext cx="22680" cy="19080"/>
            </a:xfrm>
            <a:custGeom>
              <a:avLst/>
              <a:gdLst/>
              <a:ahLst/>
              <a:rect l="l" t="t" r="r" b="b"/>
              <a:pathLst>
                <a:path w="2497" h="2134">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092" name="Google Shape;1271;p74"/>
            <p:cNvSpPr/>
            <p:nvPr/>
          </p:nvSpPr>
          <p:spPr>
            <a:xfrm>
              <a:off x="2248200" y="3818520"/>
              <a:ext cx="22680" cy="1908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w="0">
              <a:noFill/>
            </a:ln>
          </p:spPr>
          <p:style>
            <a:lnRef idx="0"/>
            <a:fillRef idx="0"/>
            <a:effectRef idx="0"/>
            <a:fontRef idx="minor"/>
          </p:style>
        </p:sp>
        <p:sp>
          <p:nvSpPr>
            <p:cNvPr id="2093" name="Google Shape;1272;p74"/>
            <p:cNvSpPr/>
            <p:nvPr/>
          </p:nvSpPr>
          <p:spPr>
            <a:xfrm>
              <a:off x="2108520" y="3650760"/>
              <a:ext cx="22320" cy="1908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094" name="Google Shape;1273;p74"/>
            <p:cNvSpPr/>
            <p:nvPr/>
          </p:nvSpPr>
          <p:spPr>
            <a:xfrm>
              <a:off x="2108520" y="3678840"/>
              <a:ext cx="22320" cy="19080"/>
            </a:xfrm>
            <a:custGeom>
              <a:avLst/>
              <a:gdLst/>
              <a:ahLst/>
              <a:rect l="l" t="t" r="r" b="b"/>
              <a:pathLst>
                <a:path w="2489" h="2131">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w="0">
              <a:noFill/>
            </a:ln>
          </p:spPr>
          <p:style>
            <a:lnRef idx="0"/>
            <a:fillRef idx="0"/>
            <a:effectRef idx="0"/>
            <a:fontRef idx="minor"/>
          </p:style>
        </p:sp>
        <p:sp>
          <p:nvSpPr>
            <p:cNvPr id="2095" name="Google Shape;1274;p74"/>
            <p:cNvSpPr/>
            <p:nvPr/>
          </p:nvSpPr>
          <p:spPr>
            <a:xfrm>
              <a:off x="2108520" y="3706560"/>
              <a:ext cx="22320" cy="1908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2096" name="Google Shape;1275;p74"/>
            <p:cNvSpPr/>
            <p:nvPr/>
          </p:nvSpPr>
          <p:spPr>
            <a:xfrm>
              <a:off x="2108520" y="3734640"/>
              <a:ext cx="22320" cy="1908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097" name="Google Shape;1276;p74"/>
            <p:cNvSpPr/>
            <p:nvPr/>
          </p:nvSpPr>
          <p:spPr>
            <a:xfrm>
              <a:off x="2108520" y="3762720"/>
              <a:ext cx="22320" cy="1908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098" name="Google Shape;1277;p74"/>
            <p:cNvSpPr/>
            <p:nvPr/>
          </p:nvSpPr>
          <p:spPr>
            <a:xfrm>
              <a:off x="2108520" y="3790800"/>
              <a:ext cx="22320" cy="1908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099" name="Google Shape;1278;p74"/>
            <p:cNvSpPr/>
            <p:nvPr/>
          </p:nvSpPr>
          <p:spPr>
            <a:xfrm>
              <a:off x="2108520" y="3818520"/>
              <a:ext cx="22320" cy="19080"/>
            </a:xfrm>
            <a:custGeom>
              <a:avLst/>
              <a:gdLst/>
              <a:ahLst/>
              <a:rect l="l" t="t" r="r" b="b"/>
              <a:pathLst>
                <a:path w="2489" h="2138">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2100" name="Google Shape;1279;p74"/>
            <p:cNvSpPr/>
            <p:nvPr/>
          </p:nvSpPr>
          <p:spPr>
            <a:xfrm>
              <a:off x="2108520" y="3846600"/>
              <a:ext cx="22320" cy="1908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w="0">
              <a:noFill/>
            </a:ln>
          </p:spPr>
          <p:style>
            <a:lnRef idx="0"/>
            <a:fillRef idx="0"/>
            <a:effectRef idx="0"/>
            <a:fontRef idx="minor"/>
          </p:style>
        </p:sp>
        <p:sp>
          <p:nvSpPr>
            <p:cNvPr id="2101" name="Google Shape;1280;p74"/>
            <p:cNvSpPr/>
            <p:nvPr/>
          </p:nvSpPr>
          <p:spPr>
            <a:xfrm>
              <a:off x="2108520" y="3874320"/>
              <a:ext cx="22320" cy="1908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102" name="Google Shape;1281;p74"/>
            <p:cNvSpPr/>
            <p:nvPr/>
          </p:nvSpPr>
          <p:spPr>
            <a:xfrm>
              <a:off x="2108520" y="3902400"/>
              <a:ext cx="22320" cy="1908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103" name="Google Shape;1282;p74"/>
            <p:cNvSpPr/>
            <p:nvPr/>
          </p:nvSpPr>
          <p:spPr>
            <a:xfrm>
              <a:off x="2108520" y="3930480"/>
              <a:ext cx="22320" cy="1908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w="0">
              <a:noFill/>
            </a:ln>
          </p:spPr>
          <p:style>
            <a:lnRef idx="0"/>
            <a:fillRef idx="0"/>
            <a:effectRef idx="0"/>
            <a:fontRef idx="minor"/>
          </p:style>
        </p:sp>
        <p:sp>
          <p:nvSpPr>
            <p:cNvPr id="2104" name="Google Shape;1283;p74"/>
            <p:cNvSpPr/>
            <p:nvPr/>
          </p:nvSpPr>
          <p:spPr>
            <a:xfrm>
              <a:off x="2108520" y="3958200"/>
              <a:ext cx="22320" cy="19080"/>
            </a:xfrm>
            <a:custGeom>
              <a:avLst/>
              <a:gdLst/>
              <a:ahLst/>
              <a:rect l="l" t="t" r="r" b="b"/>
              <a:pathLst>
                <a:path w="2489" h="2137">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w="0">
              <a:noFill/>
            </a:ln>
          </p:spPr>
          <p:style>
            <a:lnRef idx="0"/>
            <a:fillRef idx="0"/>
            <a:effectRef idx="0"/>
            <a:fontRef idx="minor"/>
          </p:style>
        </p:sp>
        <p:sp>
          <p:nvSpPr>
            <p:cNvPr id="2105" name="Google Shape;1284;p74"/>
            <p:cNvSpPr/>
            <p:nvPr/>
          </p:nvSpPr>
          <p:spPr>
            <a:xfrm>
              <a:off x="2108520" y="3986280"/>
              <a:ext cx="22320" cy="1908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106" name="Google Shape;1285;p74"/>
            <p:cNvSpPr/>
            <p:nvPr/>
          </p:nvSpPr>
          <p:spPr>
            <a:xfrm>
              <a:off x="2108520" y="4014360"/>
              <a:ext cx="22680" cy="19080"/>
            </a:xfrm>
            <a:custGeom>
              <a:avLst/>
              <a:gdLst/>
              <a:ahLst/>
              <a:rect l="l" t="t" r="r" b="b"/>
              <a:pathLst>
                <a:path w="2497" h="213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107" name="Google Shape;1286;p74"/>
            <p:cNvSpPr/>
            <p:nvPr/>
          </p:nvSpPr>
          <p:spPr>
            <a:xfrm>
              <a:off x="2108520" y="4042440"/>
              <a:ext cx="22320" cy="1908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w="0">
              <a:noFill/>
            </a:ln>
          </p:spPr>
          <p:style>
            <a:lnRef idx="0"/>
            <a:fillRef idx="0"/>
            <a:effectRef idx="0"/>
            <a:fontRef idx="minor"/>
          </p:style>
        </p:sp>
        <p:sp>
          <p:nvSpPr>
            <p:cNvPr id="2108" name="Google Shape;1287;p74"/>
            <p:cNvSpPr/>
            <p:nvPr/>
          </p:nvSpPr>
          <p:spPr>
            <a:xfrm>
              <a:off x="2108520" y="4098240"/>
              <a:ext cx="22320" cy="19080"/>
            </a:xfrm>
            <a:custGeom>
              <a:avLst/>
              <a:gdLst/>
              <a:ahLst/>
              <a:rect l="l" t="t" r="r" b="b"/>
              <a:pathLst>
                <a:path w="2489" h="2134">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109" name="Google Shape;1288;p74"/>
            <p:cNvSpPr/>
            <p:nvPr/>
          </p:nvSpPr>
          <p:spPr>
            <a:xfrm>
              <a:off x="2136240" y="365076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110" name="Google Shape;1289;p74"/>
            <p:cNvSpPr/>
            <p:nvPr/>
          </p:nvSpPr>
          <p:spPr>
            <a:xfrm>
              <a:off x="2136240" y="3678840"/>
              <a:ext cx="22680" cy="1908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w="0">
              <a:noFill/>
            </a:ln>
          </p:spPr>
          <p:style>
            <a:lnRef idx="0"/>
            <a:fillRef idx="0"/>
            <a:effectRef idx="0"/>
            <a:fontRef idx="minor"/>
          </p:style>
        </p:sp>
        <p:sp>
          <p:nvSpPr>
            <p:cNvPr id="2111" name="Google Shape;1290;p74"/>
            <p:cNvSpPr/>
            <p:nvPr/>
          </p:nvSpPr>
          <p:spPr>
            <a:xfrm>
              <a:off x="2136240" y="3706560"/>
              <a:ext cx="22680" cy="19080"/>
            </a:xfrm>
            <a:custGeom>
              <a:avLst/>
              <a:gdLst/>
              <a:ahLst/>
              <a:rect l="l" t="t" r="r" b="b"/>
              <a:pathLst>
                <a:path w="2497" h="2138">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112" name="Google Shape;1291;p74"/>
            <p:cNvSpPr/>
            <p:nvPr/>
          </p:nvSpPr>
          <p:spPr>
            <a:xfrm>
              <a:off x="2136240" y="3734640"/>
              <a:ext cx="22680" cy="1908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113" name="Google Shape;1292;p74"/>
            <p:cNvSpPr/>
            <p:nvPr/>
          </p:nvSpPr>
          <p:spPr>
            <a:xfrm>
              <a:off x="2136240" y="376272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114" name="Google Shape;1293;p74"/>
            <p:cNvSpPr/>
            <p:nvPr/>
          </p:nvSpPr>
          <p:spPr>
            <a:xfrm>
              <a:off x="2136240" y="3790800"/>
              <a:ext cx="22680" cy="1908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w="0">
              <a:noFill/>
            </a:ln>
          </p:spPr>
          <p:style>
            <a:lnRef idx="0"/>
            <a:fillRef idx="0"/>
            <a:effectRef idx="0"/>
            <a:fontRef idx="minor"/>
          </p:style>
        </p:sp>
        <p:sp>
          <p:nvSpPr>
            <p:cNvPr id="2115" name="Google Shape;1294;p74"/>
            <p:cNvSpPr/>
            <p:nvPr/>
          </p:nvSpPr>
          <p:spPr>
            <a:xfrm>
              <a:off x="2136240" y="3818520"/>
              <a:ext cx="22680" cy="1908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w="0">
              <a:noFill/>
            </a:ln>
          </p:spPr>
          <p:style>
            <a:lnRef idx="0"/>
            <a:fillRef idx="0"/>
            <a:effectRef idx="0"/>
            <a:fontRef idx="minor"/>
          </p:style>
        </p:sp>
        <p:sp>
          <p:nvSpPr>
            <p:cNvPr id="2116" name="Google Shape;1295;p74"/>
            <p:cNvSpPr/>
            <p:nvPr/>
          </p:nvSpPr>
          <p:spPr>
            <a:xfrm>
              <a:off x="2136240" y="3846600"/>
              <a:ext cx="22680" cy="19080"/>
            </a:xfrm>
            <a:custGeom>
              <a:avLst/>
              <a:gdLst/>
              <a:ahLst/>
              <a:rect l="l" t="t" r="r" b="b"/>
              <a:pathLst>
                <a:path w="2497" h="213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w="0">
              <a:noFill/>
            </a:ln>
          </p:spPr>
          <p:style>
            <a:lnRef idx="0"/>
            <a:fillRef idx="0"/>
            <a:effectRef idx="0"/>
            <a:fontRef idx="minor"/>
          </p:style>
        </p:sp>
        <p:sp>
          <p:nvSpPr>
            <p:cNvPr id="2117" name="Google Shape;1296;p74"/>
            <p:cNvSpPr/>
            <p:nvPr/>
          </p:nvSpPr>
          <p:spPr>
            <a:xfrm>
              <a:off x="2136240" y="387432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118" name="Google Shape;1297;p74"/>
            <p:cNvSpPr/>
            <p:nvPr/>
          </p:nvSpPr>
          <p:spPr>
            <a:xfrm>
              <a:off x="2136240" y="390240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119" name="Google Shape;1298;p74"/>
            <p:cNvSpPr/>
            <p:nvPr/>
          </p:nvSpPr>
          <p:spPr>
            <a:xfrm>
              <a:off x="2136240" y="3930480"/>
              <a:ext cx="22680" cy="1908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w="0">
              <a:noFill/>
            </a:ln>
          </p:spPr>
          <p:style>
            <a:lnRef idx="0"/>
            <a:fillRef idx="0"/>
            <a:effectRef idx="0"/>
            <a:fontRef idx="minor"/>
          </p:style>
        </p:sp>
        <p:sp>
          <p:nvSpPr>
            <p:cNvPr id="2120" name="Google Shape;1299;p74"/>
            <p:cNvSpPr/>
            <p:nvPr/>
          </p:nvSpPr>
          <p:spPr>
            <a:xfrm>
              <a:off x="2136240" y="395820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w="0">
              <a:noFill/>
            </a:ln>
          </p:spPr>
          <p:style>
            <a:lnRef idx="0"/>
            <a:fillRef idx="0"/>
            <a:effectRef idx="0"/>
            <a:fontRef idx="minor"/>
          </p:style>
        </p:sp>
        <p:sp>
          <p:nvSpPr>
            <p:cNvPr id="2121" name="Google Shape;1300;p74"/>
            <p:cNvSpPr/>
            <p:nvPr/>
          </p:nvSpPr>
          <p:spPr>
            <a:xfrm>
              <a:off x="2136240" y="398628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122" name="Google Shape;1301;p74"/>
            <p:cNvSpPr/>
            <p:nvPr/>
          </p:nvSpPr>
          <p:spPr>
            <a:xfrm>
              <a:off x="2164320" y="365076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123" name="Google Shape;1302;p74"/>
            <p:cNvSpPr/>
            <p:nvPr/>
          </p:nvSpPr>
          <p:spPr>
            <a:xfrm>
              <a:off x="2164320" y="3678840"/>
              <a:ext cx="22680" cy="19080"/>
            </a:xfrm>
            <a:custGeom>
              <a:avLst/>
              <a:gdLst/>
              <a:ahLst/>
              <a:rect l="l" t="t" r="r" b="b"/>
              <a:pathLst>
                <a:path w="2497" h="2131">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w="0">
              <a:noFill/>
            </a:ln>
          </p:spPr>
          <p:style>
            <a:lnRef idx="0"/>
            <a:fillRef idx="0"/>
            <a:effectRef idx="0"/>
            <a:fontRef idx="minor"/>
          </p:style>
        </p:sp>
        <p:sp>
          <p:nvSpPr>
            <p:cNvPr id="2124" name="Google Shape;1303;p74"/>
            <p:cNvSpPr/>
            <p:nvPr/>
          </p:nvSpPr>
          <p:spPr>
            <a:xfrm>
              <a:off x="2164320" y="3706560"/>
              <a:ext cx="22680" cy="1908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w="0">
              <a:noFill/>
            </a:ln>
          </p:spPr>
          <p:style>
            <a:lnRef idx="0"/>
            <a:fillRef idx="0"/>
            <a:effectRef idx="0"/>
            <a:fontRef idx="minor"/>
          </p:style>
        </p:sp>
        <p:sp>
          <p:nvSpPr>
            <p:cNvPr id="2125" name="Google Shape;1304;p74"/>
            <p:cNvSpPr/>
            <p:nvPr/>
          </p:nvSpPr>
          <p:spPr>
            <a:xfrm>
              <a:off x="2164320" y="3734640"/>
              <a:ext cx="22680" cy="1908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126" name="Google Shape;1305;p74"/>
            <p:cNvSpPr/>
            <p:nvPr/>
          </p:nvSpPr>
          <p:spPr>
            <a:xfrm>
              <a:off x="2164320" y="376272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127" name="Google Shape;1306;p74"/>
            <p:cNvSpPr/>
            <p:nvPr/>
          </p:nvSpPr>
          <p:spPr>
            <a:xfrm>
              <a:off x="2164320" y="3790800"/>
              <a:ext cx="22680" cy="1908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128" name="Google Shape;1307;p74"/>
            <p:cNvSpPr/>
            <p:nvPr/>
          </p:nvSpPr>
          <p:spPr>
            <a:xfrm>
              <a:off x="2164320" y="3818520"/>
              <a:ext cx="22680" cy="1908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w="0">
              <a:noFill/>
            </a:ln>
          </p:spPr>
          <p:style>
            <a:lnRef idx="0"/>
            <a:fillRef idx="0"/>
            <a:effectRef idx="0"/>
            <a:fontRef idx="minor"/>
          </p:style>
        </p:sp>
        <p:sp>
          <p:nvSpPr>
            <p:cNvPr id="2129" name="Google Shape;1308;p74"/>
            <p:cNvSpPr/>
            <p:nvPr/>
          </p:nvSpPr>
          <p:spPr>
            <a:xfrm>
              <a:off x="2164320" y="3846600"/>
              <a:ext cx="22680" cy="1908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w="0">
              <a:noFill/>
            </a:ln>
          </p:spPr>
          <p:style>
            <a:lnRef idx="0"/>
            <a:fillRef idx="0"/>
            <a:effectRef idx="0"/>
            <a:fontRef idx="minor"/>
          </p:style>
        </p:sp>
        <p:sp>
          <p:nvSpPr>
            <p:cNvPr id="2130" name="Google Shape;1309;p74"/>
            <p:cNvSpPr/>
            <p:nvPr/>
          </p:nvSpPr>
          <p:spPr>
            <a:xfrm>
              <a:off x="2164320" y="387432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131" name="Google Shape;1310;p74"/>
            <p:cNvSpPr/>
            <p:nvPr/>
          </p:nvSpPr>
          <p:spPr>
            <a:xfrm>
              <a:off x="2164320" y="3902400"/>
              <a:ext cx="22680" cy="1908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132" name="Google Shape;1311;p74"/>
            <p:cNvSpPr/>
            <p:nvPr/>
          </p:nvSpPr>
          <p:spPr>
            <a:xfrm>
              <a:off x="2164320" y="3930480"/>
              <a:ext cx="22680" cy="1908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w="0">
              <a:noFill/>
            </a:ln>
          </p:spPr>
          <p:style>
            <a:lnRef idx="0"/>
            <a:fillRef idx="0"/>
            <a:effectRef idx="0"/>
            <a:fontRef idx="minor"/>
          </p:style>
        </p:sp>
        <p:sp>
          <p:nvSpPr>
            <p:cNvPr id="2133" name="Google Shape;1312;p74"/>
            <p:cNvSpPr/>
            <p:nvPr/>
          </p:nvSpPr>
          <p:spPr>
            <a:xfrm>
              <a:off x="2164320" y="3958200"/>
              <a:ext cx="22680" cy="1908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w="0">
              <a:noFill/>
            </a:ln>
          </p:spPr>
          <p:style>
            <a:lnRef idx="0"/>
            <a:fillRef idx="0"/>
            <a:effectRef idx="0"/>
            <a:fontRef idx="minor"/>
          </p:style>
        </p:sp>
        <p:sp>
          <p:nvSpPr>
            <p:cNvPr id="2134" name="Google Shape;1313;p74"/>
            <p:cNvSpPr/>
            <p:nvPr/>
          </p:nvSpPr>
          <p:spPr>
            <a:xfrm>
              <a:off x="2192400" y="373464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135" name="Google Shape;1314;p74"/>
            <p:cNvSpPr/>
            <p:nvPr/>
          </p:nvSpPr>
          <p:spPr>
            <a:xfrm>
              <a:off x="2192400" y="376272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136" name="Google Shape;1315;p74"/>
            <p:cNvSpPr/>
            <p:nvPr/>
          </p:nvSpPr>
          <p:spPr>
            <a:xfrm>
              <a:off x="2192400" y="379080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2137" name="Google Shape;1316;p74"/>
            <p:cNvSpPr/>
            <p:nvPr/>
          </p:nvSpPr>
          <p:spPr>
            <a:xfrm>
              <a:off x="2192400" y="3818520"/>
              <a:ext cx="22320" cy="19080"/>
            </a:xfrm>
            <a:custGeom>
              <a:avLst/>
              <a:gdLst/>
              <a:ahLst/>
              <a:rect l="l" t="t" r="r" b="b"/>
              <a:pathLst>
                <a:path w="2488" h="213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2138" name="Google Shape;1317;p74"/>
            <p:cNvSpPr/>
            <p:nvPr/>
          </p:nvSpPr>
          <p:spPr>
            <a:xfrm>
              <a:off x="2220120" y="3734640"/>
              <a:ext cx="22320" cy="19080"/>
            </a:xfrm>
            <a:custGeom>
              <a:avLst/>
              <a:gdLst/>
              <a:ahLst/>
              <a:rect l="l" t="t" r="r" b="b"/>
              <a:pathLst>
                <a:path w="2489" h="2137">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139" name="Google Shape;1318;p74"/>
            <p:cNvSpPr/>
            <p:nvPr/>
          </p:nvSpPr>
          <p:spPr>
            <a:xfrm>
              <a:off x="2220120" y="376272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140" name="Google Shape;1319;p74"/>
            <p:cNvSpPr/>
            <p:nvPr/>
          </p:nvSpPr>
          <p:spPr>
            <a:xfrm>
              <a:off x="2220120" y="3790800"/>
              <a:ext cx="22320" cy="19080"/>
            </a:xfrm>
            <a:custGeom>
              <a:avLst/>
              <a:gdLst/>
              <a:ahLst/>
              <a:rect l="l" t="t" r="r" b="b"/>
              <a:pathLst>
                <a:path w="2489" h="2131">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w="0">
              <a:noFill/>
            </a:ln>
          </p:spPr>
          <p:style>
            <a:lnRef idx="0"/>
            <a:fillRef idx="0"/>
            <a:effectRef idx="0"/>
            <a:fontRef idx="minor"/>
          </p:style>
        </p:sp>
        <p:sp>
          <p:nvSpPr>
            <p:cNvPr id="2141" name="Google Shape;1320;p74"/>
            <p:cNvSpPr/>
            <p:nvPr/>
          </p:nvSpPr>
          <p:spPr>
            <a:xfrm>
              <a:off x="2220120" y="3818520"/>
              <a:ext cx="22320" cy="1908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2142" name="Google Shape;1321;p74"/>
            <p:cNvSpPr/>
            <p:nvPr/>
          </p:nvSpPr>
          <p:spPr>
            <a:xfrm>
              <a:off x="2220120" y="3846600"/>
              <a:ext cx="22680" cy="19080"/>
            </a:xfrm>
            <a:custGeom>
              <a:avLst/>
              <a:gdLst/>
              <a:ahLst/>
              <a:rect l="l" t="t" r="r" b="b"/>
              <a:pathLst>
                <a:path w="2494" h="2137">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w="0">
              <a:noFill/>
            </a:ln>
          </p:spPr>
          <p:style>
            <a:lnRef idx="0"/>
            <a:fillRef idx="0"/>
            <a:effectRef idx="0"/>
            <a:fontRef idx="minor"/>
          </p:style>
        </p:sp>
        <p:sp>
          <p:nvSpPr>
            <p:cNvPr id="2143" name="Google Shape;1322;p74"/>
            <p:cNvSpPr/>
            <p:nvPr/>
          </p:nvSpPr>
          <p:spPr>
            <a:xfrm>
              <a:off x="2192400" y="384660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2144" name="Google Shape;1323;p74"/>
            <p:cNvSpPr/>
            <p:nvPr/>
          </p:nvSpPr>
          <p:spPr>
            <a:xfrm>
              <a:off x="2192400" y="387432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145" name="Google Shape;1324;p74"/>
            <p:cNvSpPr/>
            <p:nvPr/>
          </p:nvSpPr>
          <p:spPr>
            <a:xfrm>
              <a:off x="2192400" y="390240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146" name="Google Shape;1325;p74"/>
            <p:cNvSpPr/>
            <p:nvPr/>
          </p:nvSpPr>
          <p:spPr>
            <a:xfrm>
              <a:off x="2192400" y="3930480"/>
              <a:ext cx="22320" cy="1908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147" name="Google Shape;1326;p74"/>
            <p:cNvSpPr/>
            <p:nvPr/>
          </p:nvSpPr>
          <p:spPr>
            <a:xfrm>
              <a:off x="2192400" y="3958200"/>
              <a:ext cx="22320" cy="1908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2148" name="Google Shape;1327;p74"/>
            <p:cNvSpPr/>
            <p:nvPr/>
          </p:nvSpPr>
          <p:spPr>
            <a:xfrm>
              <a:off x="2192400" y="398628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149" name="Google Shape;1328;p74"/>
            <p:cNvSpPr/>
            <p:nvPr/>
          </p:nvSpPr>
          <p:spPr>
            <a:xfrm>
              <a:off x="2164320" y="3986280"/>
              <a:ext cx="22680" cy="1908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150" name="Google Shape;1329;p74"/>
            <p:cNvSpPr/>
            <p:nvPr/>
          </p:nvSpPr>
          <p:spPr>
            <a:xfrm>
              <a:off x="2164320" y="4014360"/>
              <a:ext cx="22680" cy="1908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151" name="Google Shape;1330;p74"/>
            <p:cNvSpPr/>
            <p:nvPr/>
          </p:nvSpPr>
          <p:spPr>
            <a:xfrm>
              <a:off x="2136240" y="4014360"/>
              <a:ext cx="22680" cy="19080"/>
            </a:xfrm>
            <a:custGeom>
              <a:avLst/>
              <a:gdLst/>
              <a:ahLst/>
              <a:rect l="l" t="t" r="r" b="b"/>
              <a:pathLst>
                <a:path w="2497" h="213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w="0">
              <a:noFill/>
            </a:ln>
          </p:spPr>
          <p:style>
            <a:lnRef idx="0"/>
            <a:fillRef idx="0"/>
            <a:effectRef idx="0"/>
            <a:fontRef idx="minor"/>
          </p:style>
        </p:sp>
        <p:sp>
          <p:nvSpPr>
            <p:cNvPr id="2152" name="Google Shape;1331;p74"/>
            <p:cNvSpPr/>
            <p:nvPr/>
          </p:nvSpPr>
          <p:spPr>
            <a:xfrm>
              <a:off x="2136240" y="4042440"/>
              <a:ext cx="22680" cy="1908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w="0">
              <a:noFill/>
            </a:ln>
          </p:spPr>
          <p:style>
            <a:lnRef idx="0"/>
            <a:fillRef idx="0"/>
            <a:effectRef idx="0"/>
            <a:fontRef idx="minor"/>
          </p:style>
        </p:sp>
        <p:sp>
          <p:nvSpPr>
            <p:cNvPr id="2153" name="Google Shape;1332;p74"/>
            <p:cNvSpPr/>
            <p:nvPr/>
          </p:nvSpPr>
          <p:spPr>
            <a:xfrm>
              <a:off x="2136240" y="4098240"/>
              <a:ext cx="22680" cy="1908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154" name="Google Shape;1333;p74"/>
            <p:cNvSpPr/>
            <p:nvPr/>
          </p:nvSpPr>
          <p:spPr>
            <a:xfrm>
              <a:off x="2136240" y="4070160"/>
              <a:ext cx="22680" cy="19080"/>
            </a:xfrm>
            <a:custGeom>
              <a:avLst/>
              <a:gdLst/>
              <a:ahLst/>
              <a:rect l="l" t="t" r="r" b="b"/>
              <a:pathLst>
                <a:path w="2497" h="213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155" name="Google Shape;1334;p74"/>
            <p:cNvSpPr/>
            <p:nvPr/>
          </p:nvSpPr>
          <p:spPr>
            <a:xfrm>
              <a:off x="2108520" y="4070160"/>
              <a:ext cx="22320" cy="1908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w="0">
              <a:noFill/>
            </a:ln>
          </p:spPr>
          <p:style>
            <a:lnRef idx="0"/>
            <a:fillRef idx="0"/>
            <a:effectRef idx="0"/>
            <a:fontRef idx="minor"/>
          </p:style>
        </p:sp>
        <p:sp>
          <p:nvSpPr>
            <p:cNvPr id="2156" name="Google Shape;1335;p74"/>
            <p:cNvSpPr/>
            <p:nvPr/>
          </p:nvSpPr>
          <p:spPr>
            <a:xfrm>
              <a:off x="1968480" y="359496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157" name="Google Shape;1336;p74"/>
            <p:cNvSpPr/>
            <p:nvPr/>
          </p:nvSpPr>
          <p:spPr>
            <a:xfrm>
              <a:off x="1968480" y="362304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158" name="Google Shape;1337;p74"/>
            <p:cNvSpPr/>
            <p:nvPr/>
          </p:nvSpPr>
          <p:spPr>
            <a:xfrm>
              <a:off x="1968480" y="365076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159" name="Google Shape;1338;p74"/>
            <p:cNvSpPr/>
            <p:nvPr/>
          </p:nvSpPr>
          <p:spPr>
            <a:xfrm>
              <a:off x="1968480" y="367884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w="0">
              <a:noFill/>
            </a:ln>
          </p:spPr>
          <p:style>
            <a:lnRef idx="0"/>
            <a:fillRef idx="0"/>
            <a:effectRef idx="0"/>
            <a:fontRef idx="minor"/>
          </p:style>
        </p:sp>
        <p:sp>
          <p:nvSpPr>
            <p:cNvPr id="2160" name="Google Shape;1339;p74"/>
            <p:cNvSpPr/>
            <p:nvPr/>
          </p:nvSpPr>
          <p:spPr>
            <a:xfrm>
              <a:off x="1968480" y="3706560"/>
              <a:ext cx="22320" cy="19080"/>
            </a:xfrm>
            <a:custGeom>
              <a:avLst/>
              <a:gdLst/>
              <a:ahLst/>
              <a:rect l="l" t="t" r="r" b="b"/>
              <a:pathLst>
                <a:path w="2489" h="2138">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161" name="Google Shape;1340;p74"/>
            <p:cNvSpPr/>
            <p:nvPr/>
          </p:nvSpPr>
          <p:spPr>
            <a:xfrm>
              <a:off x="1968480" y="3734640"/>
              <a:ext cx="22320" cy="19080"/>
            </a:xfrm>
            <a:custGeom>
              <a:avLst/>
              <a:gdLst/>
              <a:ahLst/>
              <a:rect l="l" t="t" r="r" b="b"/>
              <a:pathLst>
                <a:path w="2489" h="2137">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162" name="Google Shape;1341;p74"/>
            <p:cNvSpPr/>
            <p:nvPr/>
          </p:nvSpPr>
          <p:spPr>
            <a:xfrm>
              <a:off x="1968480" y="376272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163" name="Google Shape;1342;p74"/>
            <p:cNvSpPr/>
            <p:nvPr/>
          </p:nvSpPr>
          <p:spPr>
            <a:xfrm>
              <a:off x="1856880" y="367884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w="0">
              <a:noFill/>
            </a:ln>
          </p:spPr>
          <p:style>
            <a:lnRef idx="0"/>
            <a:fillRef idx="0"/>
            <a:effectRef idx="0"/>
            <a:fontRef idx="minor"/>
          </p:style>
        </p:sp>
        <p:sp>
          <p:nvSpPr>
            <p:cNvPr id="2164" name="Google Shape;1343;p74"/>
            <p:cNvSpPr/>
            <p:nvPr/>
          </p:nvSpPr>
          <p:spPr>
            <a:xfrm>
              <a:off x="1856880" y="3706560"/>
              <a:ext cx="22320" cy="19080"/>
            </a:xfrm>
            <a:custGeom>
              <a:avLst/>
              <a:gdLst/>
              <a:ahLst/>
              <a:rect l="l" t="t" r="r" b="b"/>
              <a:pathLst>
                <a:path w="2489" h="2138">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165" name="Google Shape;1344;p74"/>
            <p:cNvSpPr/>
            <p:nvPr/>
          </p:nvSpPr>
          <p:spPr>
            <a:xfrm>
              <a:off x="1856880" y="3734640"/>
              <a:ext cx="22320" cy="19080"/>
            </a:xfrm>
            <a:custGeom>
              <a:avLst/>
              <a:gdLst/>
              <a:ahLst/>
              <a:rect l="l" t="t" r="r" b="b"/>
              <a:pathLst>
                <a:path w="2489" h="2137">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166" name="Google Shape;1345;p74"/>
            <p:cNvSpPr/>
            <p:nvPr/>
          </p:nvSpPr>
          <p:spPr>
            <a:xfrm>
              <a:off x="1884600" y="3650760"/>
              <a:ext cx="22320" cy="1908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167" name="Google Shape;1346;p74"/>
            <p:cNvSpPr/>
            <p:nvPr/>
          </p:nvSpPr>
          <p:spPr>
            <a:xfrm>
              <a:off x="1884600" y="3678840"/>
              <a:ext cx="22320" cy="19080"/>
            </a:xfrm>
            <a:custGeom>
              <a:avLst/>
              <a:gdLst/>
              <a:ahLst/>
              <a:rect l="l" t="t" r="r" b="b"/>
              <a:pathLst>
                <a:path w="2488" h="2131">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2168" name="Google Shape;1347;p74"/>
            <p:cNvSpPr/>
            <p:nvPr/>
          </p:nvSpPr>
          <p:spPr>
            <a:xfrm>
              <a:off x="1884600" y="3706560"/>
              <a:ext cx="22320" cy="19080"/>
            </a:xfrm>
            <a:custGeom>
              <a:avLst/>
              <a:gdLst/>
              <a:ahLst/>
              <a:rect l="l" t="t" r="r" b="b"/>
              <a:pathLst>
                <a:path w="2488" h="213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169" name="Google Shape;1348;p74"/>
            <p:cNvSpPr/>
            <p:nvPr/>
          </p:nvSpPr>
          <p:spPr>
            <a:xfrm>
              <a:off x="1884600" y="3734640"/>
              <a:ext cx="22320" cy="19080"/>
            </a:xfrm>
            <a:custGeom>
              <a:avLst/>
              <a:gdLst/>
              <a:ahLst/>
              <a:rect l="l" t="t" r="r" b="b"/>
              <a:pathLst>
                <a:path w="2488" h="2137">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170" name="Google Shape;1349;p74"/>
            <p:cNvSpPr/>
            <p:nvPr/>
          </p:nvSpPr>
          <p:spPr>
            <a:xfrm>
              <a:off x="1884600" y="3762720"/>
              <a:ext cx="22320" cy="1908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171" name="Google Shape;1350;p74"/>
            <p:cNvSpPr/>
            <p:nvPr/>
          </p:nvSpPr>
          <p:spPr>
            <a:xfrm>
              <a:off x="1912680" y="3594960"/>
              <a:ext cx="22680" cy="1908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172" name="Google Shape;1351;p74"/>
            <p:cNvSpPr/>
            <p:nvPr/>
          </p:nvSpPr>
          <p:spPr>
            <a:xfrm>
              <a:off x="1912680" y="362304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173" name="Google Shape;1352;p74"/>
            <p:cNvSpPr/>
            <p:nvPr/>
          </p:nvSpPr>
          <p:spPr>
            <a:xfrm>
              <a:off x="1912680" y="3650760"/>
              <a:ext cx="22680" cy="1908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174" name="Google Shape;1353;p74"/>
            <p:cNvSpPr/>
            <p:nvPr/>
          </p:nvSpPr>
          <p:spPr>
            <a:xfrm>
              <a:off x="1912680" y="3678840"/>
              <a:ext cx="22680" cy="1908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w="0">
              <a:noFill/>
            </a:ln>
          </p:spPr>
          <p:style>
            <a:lnRef idx="0"/>
            <a:fillRef idx="0"/>
            <a:effectRef idx="0"/>
            <a:fontRef idx="minor"/>
          </p:style>
        </p:sp>
        <p:sp>
          <p:nvSpPr>
            <p:cNvPr id="2175" name="Google Shape;1354;p74"/>
            <p:cNvSpPr/>
            <p:nvPr/>
          </p:nvSpPr>
          <p:spPr>
            <a:xfrm>
              <a:off x="1912680" y="3706560"/>
              <a:ext cx="22680" cy="19080"/>
            </a:xfrm>
            <a:custGeom>
              <a:avLst/>
              <a:gdLst/>
              <a:ahLst/>
              <a:rect l="l" t="t" r="r" b="b"/>
              <a:pathLst>
                <a:path w="2497" h="2138">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176" name="Google Shape;1355;p74"/>
            <p:cNvSpPr/>
            <p:nvPr/>
          </p:nvSpPr>
          <p:spPr>
            <a:xfrm>
              <a:off x="1912680" y="3734640"/>
              <a:ext cx="22680" cy="19080"/>
            </a:xfrm>
            <a:custGeom>
              <a:avLst/>
              <a:gdLst/>
              <a:ahLst/>
              <a:rect l="l" t="t" r="r" b="b"/>
              <a:pathLst>
                <a:path w="2497" h="213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177" name="Google Shape;1356;p74"/>
            <p:cNvSpPr/>
            <p:nvPr/>
          </p:nvSpPr>
          <p:spPr>
            <a:xfrm>
              <a:off x="1912680" y="3762720"/>
              <a:ext cx="22680" cy="1908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178" name="Google Shape;1357;p74"/>
            <p:cNvSpPr/>
            <p:nvPr/>
          </p:nvSpPr>
          <p:spPr>
            <a:xfrm>
              <a:off x="1940760" y="3594960"/>
              <a:ext cx="22680" cy="1908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179" name="Google Shape;1358;p74"/>
            <p:cNvSpPr/>
            <p:nvPr/>
          </p:nvSpPr>
          <p:spPr>
            <a:xfrm>
              <a:off x="1940760" y="362304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180" name="Google Shape;1359;p74"/>
            <p:cNvSpPr/>
            <p:nvPr/>
          </p:nvSpPr>
          <p:spPr>
            <a:xfrm>
              <a:off x="1940760" y="365076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181" name="Google Shape;1360;p74"/>
            <p:cNvSpPr/>
            <p:nvPr/>
          </p:nvSpPr>
          <p:spPr>
            <a:xfrm>
              <a:off x="1940760" y="3678840"/>
              <a:ext cx="22680" cy="1908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w="0">
              <a:noFill/>
            </a:ln>
          </p:spPr>
          <p:style>
            <a:lnRef idx="0"/>
            <a:fillRef idx="0"/>
            <a:effectRef idx="0"/>
            <a:fontRef idx="minor"/>
          </p:style>
        </p:sp>
        <p:sp>
          <p:nvSpPr>
            <p:cNvPr id="2182" name="Google Shape;1361;p74"/>
            <p:cNvSpPr/>
            <p:nvPr/>
          </p:nvSpPr>
          <p:spPr>
            <a:xfrm>
              <a:off x="1940760" y="3706560"/>
              <a:ext cx="22680" cy="19080"/>
            </a:xfrm>
            <a:custGeom>
              <a:avLst/>
              <a:gdLst/>
              <a:ahLst/>
              <a:rect l="l" t="t" r="r" b="b"/>
              <a:pathLst>
                <a:path w="2497" h="2138">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183" name="Google Shape;1362;p74"/>
            <p:cNvSpPr/>
            <p:nvPr/>
          </p:nvSpPr>
          <p:spPr>
            <a:xfrm>
              <a:off x="1940760" y="3734640"/>
              <a:ext cx="22680" cy="19080"/>
            </a:xfrm>
            <a:custGeom>
              <a:avLst/>
              <a:gdLst/>
              <a:ahLst/>
              <a:rect l="l" t="t" r="r" b="b"/>
              <a:pathLst>
                <a:path w="2497"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184" name="Google Shape;1363;p74"/>
            <p:cNvSpPr/>
            <p:nvPr/>
          </p:nvSpPr>
          <p:spPr>
            <a:xfrm>
              <a:off x="1940760" y="376272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185" name="Google Shape;1364;p74"/>
            <p:cNvSpPr/>
            <p:nvPr/>
          </p:nvSpPr>
          <p:spPr>
            <a:xfrm>
              <a:off x="1940760" y="3790800"/>
              <a:ext cx="22680" cy="1908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w="0">
              <a:noFill/>
            </a:ln>
          </p:spPr>
          <p:style>
            <a:lnRef idx="0"/>
            <a:fillRef idx="0"/>
            <a:effectRef idx="0"/>
            <a:fontRef idx="minor"/>
          </p:style>
        </p:sp>
        <p:sp>
          <p:nvSpPr>
            <p:cNvPr id="2186" name="Google Shape;1365;p74"/>
            <p:cNvSpPr/>
            <p:nvPr/>
          </p:nvSpPr>
          <p:spPr>
            <a:xfrm>
              <a:off x="1968480" y="379080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w="0">
              <a:noFill/>
            </a:ln>
          </p:spPr>
          <p:style>
            <a:lnRef idx="0"/>
            <a:fillRef idx="0"/>
            <a:effectRef idx="0"/>
            <a:fontRef idx="minor"/>
          </p:style>
        </p:sp>
        <p:sp>
          <p:nvSpPr>
            <p:cNvPr id="2187" name="Google Shape;1366;p74"/>
            <p:cNvSpPr/>
            <p:nvPr/>
          </p:nvSpPr>
          <p:spPr>
            <a:xfrm>
              <a:off x="1996560" y="359496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188" name="Google Shape;1367;p74"/>
            <p:cNvSpPr/>
            <p:nvPr/>
          </p:nvSpPr>
          <p:spPr>
            <a:xfrm>
              <a:off x="1996560" y="3623040"/>
              <a:ext cx="22320" cy="1908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189" name="Google Shape;1368;p74"/>
            <p:cNvSpPr/>
            <p:nvPr/>
          </p:nvSpPr>
          <p:spPr>
            <a:xfrm>
              <a:off x="1996560" y="365076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190" name="Google Shape;1369;p74"/>
            <p:cNvSpPr/>
            <p:nvPr/>
          </p:nvSpPr>
          <p:spPr>
            <a:xfrm>
              <a:off x="1996560" y="3706560"/>
              <a:ext cx="22320" cy="1908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191" name="Google Shape;1370;p74"/>
            <p:cNvSpPr/>
            <p:nvPr/>
          </p:nvSpPr>
          <p:spPr>
            <a:xfrm>
              <a:off x="1996560" y="3734640"/>
              <a:ext cx="22320" cy="19080"/>
            </a:xfrm>
            <a:custGeom>
              <a:avLst/>
              <a:gdLst/>
              <a:ahLst/>
              <a:rect l="l" t="t" r="r" b="b"/>
              <a:pathLst>
                <a:path w="2488" h="2137">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192" name="Google Shape;1371;p74"/>
            <p:cNvSpPr/>
            <p:nvPr/>
          </p:nvSpPr>
          <p:spPr>
            <a:xfrm>
              <a:off x="1996560" y="376272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193" name="Google Shape;1372;p74"/>
            <p:cNvSpPr/>
            <p:nvPr/>
          </p:nvSpPr>
          <p:spPr>
            <a:xfrm>
              <a:off x="1996560" y="3790800"/>
              <a:ext cx="22320" cy="1908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2194" name="Google Shape;1373;p74"/>
            <p:cNvSpPr/>
            <p:nvPr/>
          </p:nvSpPr>
          <p:spPr>
            <a:xfrm>
              <a:off x="2024640" y="3594960"/>
              <a:ext cx="22320" cy="19080"/>
            </a:xfrm>
            <a:custGeom>
              <a:avLst/>
              <a:gdLst/>
              <a:ahLst/>
              <a:rect l="l" t="t" r="r" b="b"/>
              <a:pathLst>
                <a:path w="2489" h="2138">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w="0">
              <a:noFill/>
            </a:ln>
          </p:spPr>
          <p:style>
            <a:lnRef idx="0"/>
            <a:fillRef idx="0"/>
            <a:effectRef idx="0"/>
            <a:fontRef idx="minor"/>
          </p:style>
        </p:sp>
        <p:sp>
          <p:nvSpPr>
            <p:cNvPr id="2195" name="Google Shape;1374;p74"/>
            <p:cNvSpPr/>
            <p:nvPr/>
          </p:nvSpPr>
          <p:spPr>
            <a:xfrm>
              <a:off x="2024640" y="3623040"/>
              <a:ext cx="22320" cy="1908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w="0">
              <a:noFill/>
            </a:ln>
          </p:spPr>
          <p:style>
            <a:lnRef idx="0"/>
            <a:fillRef idx="0"/>
            <a:effectRef idx="0"/>
            <a:fontRef idx="minor"/>
          </p:style>
        </p:sp>
        <p:sp>
          <p:nvSpPr>
            <p:cNvPr id="2196" name="Google Shape;1375;p74"/>
            <p:cNvSpPr/>
            <p:nvPr/>
          </p:nvSpPr>
          <p:spPr>
            <a:xfrm>
              <a:off x="2024640" y="3650760"/>
              <a:ext cx="22320" cy="19080"/>
            </a:xfrm>
            <a:custGeom>
              <a:avLst/>
              <a:gdLst/>
              <a:ahLst/>
              <a:rect l="l" t="t" r="r" b="b"/>
              <a:pathLst>
                <a:path w="2489" h="2134">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197" name="Google Shape;1376;p74"/>
            <p:cNvSpPr/>
            <p:nvPr/>
          </p:nvSpPr>
          <p:spPr>
            <a:xfrm>
              <a:off x="2024640" y="3706560"/>
              <a:ext cx="22320" cy="1908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w="0">
              <a:noFill/>
            </a:ln>
          </p:spPr>
          <p:style>
            <a:lnRef idx="0"/>
            <a:fillRef idx="0"/>
            <a:effectRef idx="0"/>
            <a:fontRef idx="minor"/>
          </p:style>
        </p:sp>
        <p:sp>
          <p:nvSpPr>
            <p:cNvPr id="2198" name="Google Shape;1377;p74"/>
            <p:cNvSpPr/>
            <p:nvPr/>
          </p:nvSpPr>
          <p:spPr>
            <a:xfrm>
              <a:off x="2024640" y="3734640"/>
              <a:ext cx="22320" cy="1908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w="0">
              <a:noFill/>
            </a:ln>
          </p:spPr>
          <p:style>
            <a:lnRef idx="0"/>
            <a:fillRef idx="0"/>
            <a:effectRef idx="0"/>
            <a:fontRef idx="minor"/>
          </p:style>
        </p:sp>
        <p:sp>
          <p:nvSpPr>
            <p:cNvPr id="2199" name="Google Shape;1378;p74"/>
            <p:cNvSpPr/>
            <p:nvPr/>
          </p:nvSpPr>
          <p:spPr>
            <a:xfrm>
              <a:off x="2024640" y="3762720"/>
              <a:ext cx="22320" cy="1908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200" name="Google Shape;1379;p74"/>
            <p:cNvSpPr/>
            <p:nvPr/>
          </p:nvSpPr>
          <p:spPr>
            <a:xfrm>
              <a:off x="2024640" y="3790800"/>
              <a:ext cx="22320" cy="19080"/>
            </a:xfrm>
            <a:custGeom>
              <a:avLst/>
              <a:gdLst/>
              <a:ahLst/>
              <a:rect l="l" t="t" r="r" b="b"/>
              <a:pathLst>
                <a:path w="2489" h="2132">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201" name="Google Shape;1380;p74"/>
            <p:cNvSpPr/>
            <p:nvPr/>
          </p:nvSpPr>
          <p:spPr>
            <a:xfrm>
              <a:off x="2024640" y="3818520"/>
              <a:ext cx="22320" cy="19080"/>
            </a:xfrm>
            <a:custGeom>
              <a:avLst/>
              <a:gdLst/>
              <a:ahLst/>
              <a:rect l="l" t="t" r="r" b="b"/>
              <a:pathLst>
                <a:path w="2489" h="2138">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w="0">
              <a:noFill/>
            </a:ln>
          </p:spPr>
          <p:style>
            <a:lnRef idx="0"/>
            <a:fillRef idx="0"/>
            <a:effectRef idx="0"/>
            <a:fontRef idx="minor"/>
          </p:style>
        </p:sp>
        <p:sp>
          <p:nvSpPr>
            <p:cNvPr id="2202" name="Google Shape;1381;p74"/>
            <p:cNvSpPr/>
            <p:nvPr/>
          </p:nvSpPr>
          <p:spPr>
            <a:xfrm>
              <a:off x="2052360" y="362304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203" name="Google Shape;1382;p74"/>
            <p:cNvSpPr/>
            <p:nvPr/>
          </p:nvSpPr>
          <p:spPr>
            <a:xfrm>
              <a:off x="2052360" y="365076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204" name="Google Shape;1383;p74"/>
            <p:cNvSpPr/>
            <p:nvPr/>
          </p:nvSpPr>
          <p:spPr>
            <a:xfrm>
              <a:off x="2052360" y="370656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205" name="Google Shape;1384;p74"/>
            <p:cNvSpPr/>
            <p:nvPr/>
          </p:nvSpPr>
          <p:spPr>
            <a:xfrm>
              <a:off x="2052360" y="373464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206" name="Google Shape;1385;p74"/>
            <p:cNvSpPr/>
            <p:nvPr/>
          </p:nvSpPr>
          <p:spPr>
            <a:xfrm>
              <a:off x="2052360" y="376272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207" name="Google Shape;1386;p74"/>
            <p:cNvSpPr/>
            <p:nvPr/>
          </p:nvSpPr>
          <p:spPr>
            <a:xfrm>
              <a:off x="2052360" y="379080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w="0">
              <a:noFill/>
            </a:ln>
          </p:spPr>
          <p:style>
            <a:lnRef idx="0"/>
            <a:fillRef idx="0"/>
            <a:effectRef idx="0"/>
            <a:fontRef idx="minor"/>
          </p:style>
        </p:sp>
        <p:sp>
          <p:nvSpPr>
            <p:cNvPr id="2208" name="Google Shape;1387;p74"/>
            <p:cNvSpPr/>
            <p:nvPr/>
          </p:nvSpPr>
          <p:spPr>
            <a:xfrm>
              <a:off x="2052360" y="3818520"/>
              <a:ext cx="22320" cy="1908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2209" name="Google Shape;1388;p74"/>
            <p:cNvSpPr/>
            <p:nvPr/>
          </p:nvSpPr>
          <p:spPr>
            <a:xfrm>
              <a:off x="2052360" y="384660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w="0">
              <a:noFill/>
            </a:ln>
          </p:spPr>
          <p:style>
            <a:lnRef idx="0"/>
            <a:fillRef idx="0"/>
            <a:effectRef idx="0"/>
            <a:fontRef idx="minor"/>
          </p:style>
        </p:sp>
        <p:sp>
          <p:nvSpPr>
            <p:cNvPr id="2210" name="Google Shape;1389;p74"/>
            <p:cNvSpPr/>
            <p:nvPr/>
          </p:nvSpPr>
          <p:spPr>
            <a:xfrm>
              <a:off x="2052360" y="387432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211" name="Google Shape;1390;p74"/>
            <p:cNvSpPr/>
            <p:nvPr/>
          </p:nvSpPr>
          <p:spPr>
            <a:xfrm>
              <a:off x="2052360" y="4014360"/>
              <a:ext cx="22680" cy="1908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212" name="Google Shape;1391;p74"/>
            <p:cNvSpPr/>
            <p:nvPr/>
          </p:nvSpPr>
          <p:spPr>
            <a:xfrm>
              <a:off x="2080440" y="365076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213" name="Google Shape;1392;p74"/>
            <p:cNvSpPr/>
            <p:nvPr/>
          </p:nvSpPr>
          <p:spPr>
            <a:xfrm>
              <a:off x="2080440" y="4070160"/>
              <a:ext cx="22320" cy="1908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214" name="Google Shape;1393;p74"/>
            <p:cNvSpPr/>
            <p:nvPr/>
          </p:nvSpPr>
          <p:spPr>
            <a:xfrm>
              <a:off x="2080440" y="4042440"/>
              <a:ext cx="22320" cy="1908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w="0">
              <a:noFill/>
            </a:ln>
          </p:spPr>
          <p:style>
            <a:lnRef idx="0"/>
            <a:fillRef idx="0"/>
            <a:effectRef idx="0"/>
            <a:fontRef idx="minor"/>
          </p:style>
        </p:sp>
        <p:sp>
          <p:nvSpPr>
            <p:cNvPr id="2215" name="Google Shape;1394;p74"/>
            <p:cNvSpPr/>
            <p:nvPr/>
          </p:nvSpPr>
          <p:spPr>
            <a:xfrm>
              <a:off x="2080440" y="4014360"/>
              <a:ext cx="22680" cy="19080"/>
            </a:xfrm>
            <a:custGeom>
              <a:avLst/>
              <a:gdLst/>
              <a:ahLst/>
              <a:rect l="l" t="t" r="r" b="b"/>
              <a:pathLst>
                <a:path w="2497" h="213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2216" name="Google Shape;1395;p74"/>
            <p:cNvSpPr/>
            <p:nvPr/>
          </p:nvSpPr>
          <p:spPr>
            <a:xfrm>
              <a:off x="2080440" y="3986280"/>
              <a:ext cx="22320" cy="1908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217" name="Google Shape;1396;p74"/>
            <p:cNvSpPr/>
            <p:nvPr/>
          </p:nvSpPr>
          <p:spPr>
            <a:xfrm>
              <a:off x="2080440" y="3958200"/>
              <a:ext cx="22320" cy="1908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w="0">
              <a:noFill/>
            </a:ln>
          </p:spPr>
          <p:style>
            <a:lnRef idx="0"/>
            <a:fillRef idx="0"/>
            <a:effectRef idx="0"/>
            <a:fontRef idx="minor"/>
          </p:style>
        </p:sp>
        <p:sp>
          <p:nvSpPr>
            <p:cNvPr id="2218" name="Google Shape;1397;p74"/>
            <p:cNvSpPr/>
            <p:nvPr/>
          </p:nvSpPr>
          <p:spPr>
            <a:xfrm>
              <a:off x="2080440" y="3930480"/>
              <a:ext cx="22320" cy="1908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w="0">
              <a:noFill/>
            </a:ln>
          </p:spPr>
          <p:style>
            <a:lnRef idx="0"/>
            <a:fillRef idx="0"/>
            <a:effectRef idx="0"/>
            <a:fontRef idx="minor"/>
          </p:style>
        </p:sp>
        <p:sp>
          <p:nvSpPr>
            <p:cNvPr id="2219" name="Google Shape;1398;p74"/>
            <p:cNvSpPr/>
            <p:nvPr/>
          </p:nvSpPr>
          <p:spPr>
            <a:xfrm>
              <a:off x="2080440" y="3902400"/>
              <a:ext cx="22320" cy="1908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220" name="Google Shape;1399;p74"/>
            <p:cNvSpPr/>
            <p:nvPr/>
          </p:nvSpPr>
          <p:spPr>
            <a:xfrm>
              <a:off x="2080440" y="387432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221" name="Google Shape;1400;p74"/>
            <p:cNvSpPr/>
            <p:nvPr/>
          </p:nvSpPr>
          <p:spPr>
            <a:xfrm>
              <a:off x="2080440" y="3846600"/>
              <a:ext cx="22680" cy="19080"/>
            </a:xfrm>
            <a:custGeom>
              <a:avLst/>
              <a:gdLst/>
              <a:ahLst/>
              <a:rect l="l" t="t" r="r" b="b"/>
              <a:pathLst>
                <a:path w="2494" h="2137">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w="0">
              <a:noFill/>
            </a:ln>
          </p:spPr>
          <p:style>
            <a:lnRef idx="0"/>
            <a:fillRef idx="0"/>
            <a:effectRef idx="0"/>
            <a:fontRef idx="minor"/>
          </p:style>
        </p:sp>
        <p:sp>
          <p:nvSpPr>
            <p:cNvPr id="2222" name="Google Shape;1401;p74"/>
            <p:cNvSpPr/>
            <p:nvPr/>
          </p:nvSpPr>
          <p:spPr>
            <a:xfrm>
              <a:off x="2080440" y="3818520"/>
              <a:ext cx="22320" cy="1908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w="0">
              <a:noFill/>
            </a:ln>
          </p:spPr>
          <p:style>
            <a:lnRef idx="0"/>
            <a:fillRef idx="0"/>
            <a:effectRef idx="0"/>
            <a:fontRef idx="minor"/>
          </p:style>
        </p:sp>
        <p:sp>
          <p:nvSpPr>
            <p:cNvPr id="2223" name="Google Shape;1402;p74"/>
            <p:cNvSpPr/>
            <p:nvPr/>
          </p:nvSpPr>
          <p:spPr>
            <a:xfrm>
              <a:off x="2080440" y="379080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w="0">
              <a:noFill/>
            </a:ln>
          </p:spPr>
          <p:style>
            <a:lnRef idx="0"/>
            <a:fillRef idx="0"/>
            <a:effectRef idx="0"/>
            <a:fontRef idx="minor"/>
          </p:style>
        </p:sp>
        <p:sp>
          <p:nvSpPr>
            <p:cNvPr id="2224" name="Google Shape;1403;p74"/>
            <p:cNvSpPr/>
            <p:nvPr/>
          </p:nvSpPr>
          <p:spPr>
            <a:xfrm>
              <a:off x="2080440" y="376272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225" name="Google Shape;1404;p74"/>
            <p:cNvSpPr/>
            <p:nvPr/>
          </p:nvSpPr>
          <p:spPr>
            <a:xfrm>
              <a:off x="2080440" y="3734640"/>
              <a:ext cx="22320" cy="1908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226" name="Google Shape;1405;p74"/>
            <p:cNvSpPr/>
            <p:nvPr/>
          </p:nvSpPr>
          <p:spPr>
            <a:xfrm>
              <a:off x="2080440" y="3706560"/>
              <a:ext cx="22320" cy="1908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227" name="Google Shape;1406;p74"/>
            <p:cNvSpPr/>
            <p:nvPr/>
          </p:nvSpPr>
          <p:spPr>
            <a:xfrm>
              <a:off x="2080440" y="367884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w="0">
              <a:noFill/>
            </a:ln>
          </p:spPr>
          <p:style>
            <a:lnRef idx="0"/>
            <a:fillRef idx="0"/>
            <a:effectRef idx="0"/>
            <a:fontRef idx="minor"/>
          </p:style>
        </p:sp>
        <p:sp>
          <p:nvSpPr>
            <p:cNvPr id="2228" name="Google Shape;1407;p74"/>
            <p:cNvSpPr/>
            <p:nvPr/>
          </p:nvSpPr>
          <p:spPr>
            <a:xfrm>
              <a:off x="2052360" y="367884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w="0">
              <a:noFill/>
            </a:ln>
          </p:spPr>
          <p:style>
            <a:lnRef idx="0"/>
            <a:fillRef idx="0"/>
            <a:effectRef idx="0"/>
            <a:fontRef idx="minor"/>
          </p:style>
        </p:sp>
        <p:sp>
          <p:nvSpPr>
            <p:cNvPr id="2229" name="Google Shape;1408;p74"/>
            <p:cNvSpPr/>
            <p:nvPr/>
          </p:nvSpPr>
          <p:spPr>
            <a:xfrm>
              <a:off x="2024640" y="3678840"/>
              <a:ext cx="22320" cy="19080"/>
            </a:xfrm>
            <a:custGeom>
              <a:avLst/>
              <a:gdLst/>
              <a:ahLst/>
              <a:rect l="l" t="t" r="r" b="b"/>
              <a:pathLst>
                <a:path w="2489" h="212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w="0">
              <a:noFill/>
            </a:ln>
          </p:spPr>
          <p:style>
            <a:lnRef idx="0"/>
            <a:fillRef idx="0"/>
            <a:effectRef idx="0"/>
            <a:fontRef idx="minor"/>
          </p:style>
        </p:sp>
        <p:sp>
          <p:nvSpPr>
            <p:cNvPr id="2230" name="Google Shape;1409;p74"/>
            <p:cNvSpPr/>
            <p:nvPr/>
          </p:nvSpPr>
          <p:spPr>
            <a:xfrm>
              <a:off x="1996560" y="3678840"/>
              <a:ext cx="22320" cy="1908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2231" name="Google Shape;1410;p74"/>
            <p:cNvSpPr/>
            <p:nvPr/>
          </p:nvSpPr>
          <p:spPr>
            <a:xfrm>
              <a:off x="2304000" y="381852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2232" name="Google Shape;1411;p74"/>
            <p:cNvSpPr/>
            <p:nvPr/>
          </p:nvSpPr>
          <p:spPr>
            <a:xfrm>
              <a:off x="2304000" y="3790800"/>
              <a:ext cx="22320" cy="19080"/>
            </a:xfrm>
            <a:custGeom>
              <a:avLst/>
              <a:gdLst/>
              <a:ahLst/>
              <a:rect l="l" t="t" r="r" b="b"/>
              <a:pathLst>
                <a:path w="2488" h="2134">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233" name="Google Shape;1412;p74"/>
            <p:cNvSpPr/>
            <p:nvPr/>
          </p:nvSpPr>
          <p:spPr>
            <a:xfrm>
              <a:off x="2304000" y="376272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234" name="Google Shape;1413;p74"/>
            <p:cNvSpPr/>
            <p:nvPr/>
          </p:nvSpPr>
          <p:spPr>
            <a:xfrm>
              <a:off x="2275920" y="3846600"/>
              <a:ext cx="22680" cy="1908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w="0">
              <a:noFill/>
            </a:ln>
          </p:spPr>
          <p:style>
            <a:lnRef idx="0"/>
            <a:fillRef idx="0"/>
            <a:effectRef idx="0"/>
            <a:fontRef idx="minor"/>
          </p:style>
        </p:sp>
        <p:sp>
          <p:nvSpPr>
            <p:cNvPr id="2235" name="Google Shape;1414;p74"/>
            <p:cNvSpPr/>
            <p:nvPr/>
          </p:nvSpPr>
          <p:spPr>
            <a:xfrm>
              <a:off x="2275920" y="3818520"/>
              <a:ext cx="22680" cy="1908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w="0">
              <a:noFill/>
            </a:ln>
          </p:spPr>
          <p:style>
            <a:lnRef idx="0"/>
            <a:fillRef idx="0"/>
            <a:effectRef idx="0"/>
            <a:fontRef idx="minor"/>
          </p:style>
        </p:sp>
        <p:sp>
          <p:nvSpPr>
            <p:cNvPr id="2236" name="Google Shape;1415;p74"/>
            <p:cNvSpPr/>
            <p:nvPr/>
          </p:nvSpPr>
          <p:spPr>
            <a:xfrm>
              <a:off x="2275920" y="3790800"/>
              <a:ext cx="22680" cy="19080"/>
            </a:xfrm>
            <a:custGeom>
              <a:avLst/>
              <a:gdLst/>
              <a:ahLst/>
              <a:rect l="l" t="t" r="r" b="b"/>
              <a:pathLst>
                <a:path w="2497" h="2131">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w="0">
              <a:noFill/>
            </a:ln>
          </p:spPr>
          <p:style>
            <a:lnRef idx="0"/>
            <a:fillRef idx="0"/>
            <a:effectRef idx="0"/>
            <a:fontRef idx="minor"/>
          </p:style>
        </p:sp>
        <p:sp>
          <p:nvSpPr>
            <p:cNvPr id="2237" name="Google Shape;1416;p74"/>
            <p:cNvSpPr/>
            <p:nvPr/>
          </p:nvSpPr>
          <p:spPr>
            <a:xfrm>
              <a:off x="2275920" y="3762720"/>
              <a:ext cx="22680" cy="19080"/>
            </a:xfrm>
            <a:custGeom>
              <a:avLst/>
              <a:gdLst/>
              <a:ahLst/>
              <a:rect l="l" t="t" r="r" b="b"/>
              <a:pathLst>
                <a:path w="2497" h="2134">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238" name="Google Shape;1417;p74"/>
            <p:cNvSpPr/>
            <p:nvPr/>
          </p:nvSpPr>
          <p:spPr>
            <a:xfrm>
              <a:off x="2275920" y="3734640"/>
              <a:ext cx="22680" cy="1908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239" name="Google Shape;1418;p74"/>
            <p:cNvSpPr/>
            <p:nvPr/>
          </p:nvSpPr>
          <p:spPr>
            <a:xfrm>
              <a:off x="2248200" y="387432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240" name="Google Shape;1419;p74"/>
            <p:cNvSpPr/>
            <p:nvPr/>
          </p:nvSpPr>
          <p:spPr>
            <a:xfrm>
              <a:off x="2248200" y="3846600"/>
              <a:ext cx="22680" cy="1908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w="0">
              <a:noFill/>
            </a:ln>
          </p:spPr>
          <p:style>
            <a:lnRef idx="0"/>
            <a:fillRef idx="0"/>
            <a:effectRef idx="0"/>
            <a:fontRef idx="minor"/>
          </p:style>
        </p:sp>
        <p:sp>
          <p:nvSpPr>
            <p:cNvPr id="2241" name="Google Shape;1420;p74"/>
            <p:cNvSpPr/>
            <p:nvPr/>
          </p:nvSpPr>
          <p:spPr>
            <a:xfrm>
              <a:off x="2248200" y="376272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242" name="Google Shape;1421;p74"/>
            <p:cNvSpPr/>
            <p:nvPr/>
          </p:nvSpPr>
          <p:spPr>
            <a:xfrm>
              <a:off x="2248200" y="3734640"/>
              <a:ext cx="22680" cy="1908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243" name="Google Shape;1422;p74"/>
            <p:cNvSpPr/>
            <p:nvPr/>
          </p:nvSpPr>
          <p:spPr>
            <a:xfrm>
              <a:off x="2248200" y="370656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w="0">
              <a:noFill/>
            </a:ln>
          </p:spPr>
          <p:style>
            <a:lnRef idx="0"/>
            <a:fillRef idx="0"/>
            <a:effectRef idx="0"/>
            <a:fontRef idx="minor"/>
          </p:style>
        </p:sp>
        <p:sp>
          <p:nvSpPr>
            <p:cNvPr id="2244" name="Google Shape;1423;p74"/>
            <p:cNvSpPr/>
            <p:nvPr/>
          </p:nvSpPr>
          <p:spPr>
            <a:xfrm>
              <a:off x="2220120" y="4014360"/>
              <a:ext cx="22680" cy="1908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w="0">
              <a:noFill/>
            </a:ln>
          </p:spPr>
          <p:style>
            <a:lnRef idx="0"/>
            <a:fillRef idx="0"/>
            <a:effectRef idx="0"/>
            <a:fontRef idx="minor"/>
          </p:style>
        </p:sp>
        <p:sp>
          <p:nvSpPr>
            <p:cNvPr id="2245" name="Google Shape;1424;p74"/>
            <p:cNvSpPr/>
            <p:nvPr/>
          </p:nvSpPr>
          <p:spPr>
            <a:xfrm>
              <a:off x="2220120" y="398628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246" name="Google Shape;1425;p74"/>
            <p:cNvSpPr/>
            <p:nvPr/>
          </p:nvSpPr>
          <p:spPr>
            <a:xfrm>
              <a:off x="2220120" y="3958200"/>
              <a:ext cx="22320" cy="1908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w="0">
              <a:noFill/>
            </a:ln>
          </p:spPr>
          <p:style>
            <a:lnRef idx="0"/>
            <a:fillRef idx="0"/>
            <a:effectRef idx="0"/>
            <a:fontRef idx="minor"/>
          </p:style>
        </p:sp>
        <p:sp>
          <p:nvSpPr>
            <p:cNvPr id="2247" name="Google Shape;1426;p74"/>
            <p:cNvSpPr/>
            <p:nvPr/>
          </p:nvSpPr>
          <p:spPr>
            <a:xfrm>
              <a:off x="2220120" y="393048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w="0">
              <a:noFill/>
            </a:ln>
          </p:spPr>
          <p:style>
            <a:lnRef idx="0"/>
            <a:fillRef idx="0"/>
            <a:effectRef idx="0"/>
            <a:fontRef idx="minor"/>
          </p:style>
        </p:sp>
        <p:sp>
          <p:nvSpPr>
            <p:cNvPr id="2248" name="Google Shape;1427;p74"/>
            <p:cNvSpPr/>
            <p:nvPr/>
          </p:nvSpPr>
          <p:spPr>
            <a:xfrm>
              <a:off x="2220120" y="3902400"/>
              <a:ext cx="22320" cy="19080"/>
            </a:xfrm>
            <a:custGeom>
              <a:avLst/>
              <a:gdLst/>
              <a:ahLst/>
              <a:rect l="l" t="t" r="r" b="b"/>
              <a:pathLst>
                <a:path w="2489" h="2134">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249" name="Google Shape;1428;p74"/>
            <p:cNvSpPr/>
            <p:nvPr/>
          </p:nvSpPr>
          <p:spPr>
            <a:xfrm>
              <a:off x="2220120" y="3874320"/>
              <a:ext cx="22320" cy="19080"/>
            </a:xfrm>
            <a:custGeom>
              <a:avLst/>
              <a:gdLst/>
              <a:ahLst/>
              <a:rect l="l" t="t" r="r" b="b"/>
              <a:pathLst>
                <a:path w="2489" h="2134">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250" name="Google Shape;1429;p74"/>
            <p:cNvSpPr/>
            <p:nvPr/>
          </p:nvSpPr>
          <p:spPr>
            <a:xfrm>
              <a:off x="2220120" y="37065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251" name="Google Shape;1430;p74"/>
            <p:cNvSpPr/>
            <p:nvPr/>
          </p:nvSpPr>
          <p:spPr>
            <a:xfrm>
              <a:off x="2220120" y="3678840"/>
              <a:ext cx="22320" cy="19080"/>
            </a:xfrm>
            <a:custGeom>
              <a:avLst/>
              <a:gdLst/>
              <a:ahLst/>
              <a:rect l="l" t="t" r="r" b="b"/>
              <a:pathLst>
                <a:path w="2489" h="2131">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w="0">
              <a:noFill/>
            </a:ln>
          </p:spPr>
          <p:style>
            <a:lnRef idx="0"/>
            <a:fillRef idx="0"/>
            <a:effectRef idx="0"/>
            <a:fontRef idx="minor"/>
          </p:style>
        </p:sp>
        <p:sp>
          <p:nvSpPr>
            <p:cNvPr id="2252" name="Google Shape;1431;p74"/>
            <p:cNvSpPr/>
            <p:nvPr/>
          </p:nvSpPr>
          <p:spPr>
            <a:xfrm>
              <a:off x="2192400" y="4042440"/>
              <a:ext cx="22320" cy="1908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253" name="Google Shape;1432;p74"/>
            <p:cNvSpPr/>
            <p:nvPr/>
          </p:nvSpPr>
          <p:spPr>
            <a:xfrm>
              <a:off x="2192400" y="4014360"/>
              <a:ext cx="22680" cy="1908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254" name="Google Shape;1433;p74"/>
            <p:cNvSpPr/>
            <p:nvPr/>
          </p:nvSpPr>
          <p:spPr>
            <a:xfrm>
              <a:off x="2192400" y="367884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2255" name="Google Shape;1434;p74"/>
            <p:cNvSpPr/>
            <p:nvPr/>
          </p:nvSpPr>
          <p:spPr>
            <a:xfrm>
              <a:off x="2192400" y="365076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256" name="Google Shape;1435;p74"/>
            <p:cNvSpPr/>
            <p:nvPr/>
          </p:nvSpPr>
          <p:spPr>
            <a:xfrm>
              <a:off x="2164320" y="412596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w="0">
              <a:noFill/>
            </a:ln>
          </p:spPr>
          <p:style>
            <a:lnRef idx="0"/>
            <a:fillRef idx="0"/>
            <a:effectRef idx="0"/>
            <a:fontRef idx="minor"/>
          </p:style>
        </p:sp>
        <p:sp>
          <p:nvSpPr>
            <p:cNvPr id="2257" name="Google Shape;1436;p74"/>
            <p:cNvSpPr/>
            <p:nvPr/>
          </p:nvSpPr>
          <p:spPr>
            <a:xfrm>
              <a:off x="2164320" y="4098240"/>
              <a:ext cx="22680" cy="19080"/>
            </a:xfrm>
            <a:custGeom>
              <a:avLst/>
              <a:gdLst/>
              <a:ahLst/>
              <a:rect l="l" t="t" r="r" b="b"/>
              <a:pathLst>
                <a:path w="2497" h="2134">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258" name="Google Shape;1437;p74"/>
            <p:cNvSpPr/>
            <p:nvPr/>
          </p:nvSpPr>
          <p:spPr>
            <a:xfrm>
              <a:off x="2164320" y="4070160"/>
              <a:ext cx="22680" cy="1908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w="0">
              <a:noFill/>
            </a:ln>
          </p:spPr>
          <p:style>
            <a:lnRef idx="0"/>
            <a:fillRef idx="0"/>
            <a:effectRef idx="0"/>
            <a:fontRef idx="minor"/>
          </p:style>
        </p:sp>
        <p:sp>
          <p:nvSpPr>
            <p:cNvPr id="2259" name="Google Shape;1438;p74"/>
            <p:cNvSpPr/>
            <p:nvPr/>
          </p:nvSpPr>
          <p:spPr>
            <a:xfrm>
              <a:off x="2164320" y="4042440"/>
              <a:ext cx="22680" cy="1908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w="0">
              <a:noFill/>
            </a:ln>
          </p:spPr>
          <p:style>
            <a:lnRef idx="0"/>
            <a:fillRef idx="0"/>
            <a:effectRef idx="0"/>
            <a:fontRef idx="minor"/>
          </p:style>
        </p:sp>
        <p:sp>
          <p:nvSpPr>
            <p:cNvPr id="2260" name="Google Shape;1439;p74"/>
            <p:cNvSpPr/>
            <p:nvPr/>
          </p:nvSpPr>
          <p:spPr>
            <a:xfrm>
              <a:off x="2164320" y="362304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261" name="Google Shape;1440;p74"/>
            <p:cNvSpPr/>
            <p:nvPr/>
          </p:nvSpPr>
          <p:spPr>
            <a:xfrm>
              <a:off x="2136240" y="412596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w="0">
              <a:noFill/>
            </a:ln>
          </p:spPr>
          <p:style>
            <a:lnRef idx="0"/>
            <a:fillRef idx="0"/>
            <a:effectRef idx="0"/>
            <a:fontRef idx="minor"/>
          </p:style>
        </p:sp>
        <p:sp>
          <p:nvSpPr>
            <p:cNvPr id="2262" name="Google Shape;1441;p74"/>
            <p:cNvSpPr/>
            <p:nvPr/>
          </p:nvSpPr>
          <p:spPr>
            <a:xfrm>
              <a:off x="2136240" y="362304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263" name="Google Shape;1442;p74"/>
            <p:cNvSpPr/>
            <p:nvPr/>
          </p:nvSpPr>
          <p:spPr>
            <a:xfrm>
              <a:off x="2136240" y="3594960"/>
              <a:ext cx="22680" cy="1908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264" name="Google Shape;1443;p74"/>
            <p:cNvSpPr/>
            <p:nvPr/>
          </p:nvSpPr>
          <p:spPr>
            <a:xfrm>
              <a:off x="2108520" y="4125960"/>
              <a:ext cx="22320" cy="1908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w="0">
              <a:noFill/>
            </a:ln>
          </p:spPr>
          <p:style>
            <a:lnRef idx="0"/>
            <a:fillRef idx="0"/>
            <a:effectRef idx="0"/>
            <a:fontRef idx="minor"/>
          </p:style>
        </p:sp>
        <p:sp>
          <p:nvSpPr>
            <p:cNvPr id="2265" name="Google Shape;1444;p74"/>
            <p:cNvSpPr/>
            <p:nvPr/>
          </p:nvSpPr>
          <p:spPr>
            <a:xfrm>
              <a:off x="2108520" y="3623040"/>
              <a:ext cx="22320" cy="1908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266" name="Google Shape;1445;p74"/>
            <p:cNvSpPr/>
            <p:nvPr/>
          </p:nvSpPr>
          <p:spPr>
            <a:xfrm>
              <a:off x="2108520" y="3594960"/>
              <a:ext cx="22320" cy="19080"/>
            </a:xfrm>
            <a:custGeom>
              <a:avLst/>
              <a:gdLst/>
              <a:ahLst/>
              <a:rect l="l" t="t" r="r" b="b"/>
              <a:pathLst>
                <a:path w="2489" h="2138">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2267" name="Google Shape;1446;p74"/>
            <p:cNvSpPr/>
            <p:nvPr/>
          </p:nvSpPr>
          <p:spPr>
            <a:xfrm>
              <a:off x="2080440" y="4125960"/>
              <a:ext cx="22320" cy="1908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w="0">
              <a:noFill/>
            </a:ln>
          </p:spPr>
          <p:style>
            <a:lnRef idx="0"/>
            <a:fillRef idx="0"/>
            <a:effectRef idx="0"/>
            <a:fontRef idx="minor"/>
          </p:style>
        </p:sp>
        <p:sp>
          <p:nvSpPr>
            <p:cNvPr id="2268" name="Google Shape;1447;p74"/>
            <p:cNvSpPr/>
            <p:nvPr/>
          </p:nvSpPr>
          <p:spPr>
            <a:xfrm>
              <a:off x="2080440" y="4098240"/>
              <a:ext cx="22320" cy="19080"/>
            </a:xfrm>
            <a:custGeom>
              <a:avLst/>
              <a:gdLst/>
              <a:ahLst/>
              <a:rect l="l" t="t" r="r" b="b"/>
              <a:pathLst>
                <a:path w="2489" h="2134">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269" name="Google Shape;1448;p74"/>
            <p:cNvSpPr/>
            <p:nvPr/>
          </p:nvSpPr>
          <p:spPr>
            <a:xfrm>
              <a:off x="2080440" y="3623040"/>
              <a:ext cx="22320" cy="1908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270" name="Google Shape;1449;p74"/>
            <p:cNvSpPr/>
            <p:nvPr/>
          </p:nvSpPr>
          <p:spPr>
            <a:xfrm>
              <a:off x="2080440" y="3594960"/>
              <a:ext cx="22320" cy="1908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271" name="Google Shape;1450;p74"/>
            <p:cNvSpPr/>
            <p:nvPr/>
          </p:nvSpPr>
          <p:spPr>
            <a:xfrm>
              <a:off x="2052360" y="4098240"/>
              <a:ext cx="22320" cy="1908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272" name="Google Shape;1451;p74"/>
            <p:cNvSpPr/>
            <p:nvPr/>
          </p:nvSpPr>
          <p:spPr>
            <a:xfrm>
              <a:off x="2052360" y="407016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273" name="Google Shape;1452;p74"/>
            <p:cNvSpPr/>
            <p:nvPr/>
          </p:nvSpPr>
          <p:spPr>
            <a:xfrm>
              <a:off x="2052360" y="404244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w="0">
              <a:noFill/>
            </a:ln>
          </p:spPr>
          <p:style>
            <a:lnRef idx="0"/>
            <a:fillRef idx="0"/>
            <a:effectRef idx="0"/>
            <a:fontRef idx="minor"/>
          </p:style>
        </p:sp>
        <p:sp>
          <p:nvSpPr>
            <p:cNvPr id="2274" name="Google Shape;1453;p74"/>
            <p:cNvSpPr/>
            <p:nvPr/>
          </p:nvSpPr>
          <p:spPr>
            <a:xfrm>
              <a:off x="2052360" y="398628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275" name="Google Shape;1454;p74"/>
            <p:cNvSpPr/>
            <p:nvPr/>
          </p:nvSpPr>
          <p:spPr>
            <a:xfrm>
              <a:off x="2052360" y="3958200"/>
              <a:ext cx="22320" cy="1908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w="0">
              <a:noFill/>
            </a:ln>
          </p:spPr>
          <p:style>
            <a:lnRef idx="0"/>
            <a:fillRef idx="0"/>
            <a:effectRef idx="0"/>
            <a:fontRef idx="minor"/>
          </p:style>
        </p:sp>
        <p:sp>
          <p:nvSpPr>
            <p:cNvPr id="2276" name="Google Shape;1455;p74"/>
            <p:cNvSpPr/>
            <p:nvPr/>
          </p:nvSpPr>
          <p:spPr>
            <a:xfrm>
              <a:off x="2052360" y="393048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w="0">
              <a:noFill/>
            </a:ln>
          </p:spPr>
          <p:style>
            <a:lnRef idx="0"/>
            <a:fillRef idx="0"/>
            <a:effectRef idx="0"/>
            <a:fontRef idx="minor"/>
          </p:style>
        </p:sp>
        <p:sp>
          <p:nvSpPr>
            <p:cNvPr id="2277" name="Google Shape;1456;p74"/>
            <p:cNvSpPr/>
            <p:nvPr/>
          </p:nvSpPr>
          <p:spPr>
            <a:xfrm>
              <a:off x="2052360" y="390240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278" name="Google Shape;1457;p74"/>
            <p:cNvSpPr/>
            <p:nvPr/>
          </p:nvSpPr>
          <p:spPr>
            <a:xfrm>
              <a:off x="2052360" y="3594960"/>
              <a:ext cx="22320" cy="1908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279" name="Google Shape;1458;p74"/>
            <p:cNvSpPr/>
            <p:nvPr/>
          </p:nvSpPr>
          <p:spPr>
            <a:xfrm>
              <a:off x="2024640" y="4014360"/>
              <a:ext cx="22320" cy="1908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w="0">
              <a:noFill/>
            </a:ln>
          </p:spPr>
          <p:style>
            <a:lnRef idx="0"/>
            <a:fillRef idx="0"/>
            <a:effectRef idx="0"/>
            <a:fontRef idx="minor"/>
          </p:style>
        </p:sp>
        <p:sp>
          <p:nvSpPr>
            <p:cNvPr id="2280" name="Google Shape;1459;p74"/>
            <p:cNvSpPr/>
            <p:nvPr/>
          </p:nvSpPr>
          <p:spPr>
            <a:xfrm>
              <a:off x="2024640" y="3986280"/>
              <a:ext cx="22320" cy="1908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w="0">
              <a:noFill/>
            </a:ln>
          </p:spPr>
          <p:style>
            <a:lnRef idx="0"/>
            <a:fillRef idx="0"/>
            <a:effectRef idx="0"/>
            <a:fontRef idx="minor"/>
          </p:style>
        </p:sp>
        <p:sp>
          <p:nvSpPr>
            <p:cNvPr id="2281" name="Google Shape;1460;p74"/>
            <p:cNvSpPr/>
            <p:nvPr/>
          </p:nvSpPr>
          <p:spPr>
            <a:xfrm>
              <a:off x="2024640" y="3902400"/>
              <a:ext cx="22320" cy="1908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282" name="Google Shape;1461;p74"/>
            <p:cNvSpPr/>
            <p:nvPr/>
          </p:nvSpPr>
          <p:spPr>
            <a:xfrm>
              <a:off x="2024640" y="3874320"/>
              <a:ext cx="22320" cy="1908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283" name="Google Shape;1462;p74"/>
            <p:cNvSpPr/>
            <p:nvPr/>
          </p:nvSpPr>
          <p:spPr>
            <a:xfrm>
              <a:off x="2024280" y="3846600"/>
              <a:ext cx="22680" cy="1908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w="0">
              <a:noFill/>
            </a:ln>
          </p:spPr>
          <p:style>
            <a:lnRef idx="0"/>
            <a:fillRef idx="0"/>
            <a:effectRef idx="0"/>
            <a:fontRef idx="minor"/>
          </p:style>
        </p:sp>
        <p:sp>
          <p:nvSpPr>
            <p:cNvPr id="2284" name="Google Shape;1463;p74"/>
            <p:cNvSpPr/>
            <p:nvPr/>
          </p:nvSpPr>
          <p:spPr>
            <a:xfrm>
              <a:off x="2024640" y="3566880"/>
              <a:ext cx="22320" cy="19080"/>
            </a:xfrm>
            <a:custGeom>
              <a:avLst/>
              <a:gdLst/>
              <a:ahLst/>
              <a:rect l="l" t="t" r="r" b="b"/>
              <a:pathLst>
                <a:path w="2489" h="2137">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w="0">
              <a:noFill/>
            </a:ln>
          </p:spPr>
          <p:style>
            <a:lnRef idx="0"/>
            <a:fillRef idx="0"/>
            <a:effectRef idx="0"/>
            <a:fontRef idx="minor"/>
          </p:style>
        </p:sp>
        <p:sp>
          <p:nvSpPr>
            <p:cNvPr id="2285" name="Google Shape;1464;p74"/>
            <p:cNvSpPr/>
            <p:nvPr/>
          </p:nvSpPr>
          <p:spPr>
            <a:xfrm>
              <a:off x="1996560" y="3846600"/>
              <a:ext cx="22680" cy="1908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w="0">
              <a:noFill/>
            </a:ln>
          </p:spPr>
          <p:style>
            <a:lnRef idx="0"/>
            <a:fillRef idx="0"/>
            <a:effectRef idx="0"/>
            <a:fontRef idx="minor"/>
          </p:style>
        </p:sp>
        <p:sp>
          <p:nvSpPr>
            <p:cNvPr id="2286" name="Google Shape;1465;p74"/>
            <p:cNvSpPr/>
            <p:nvPr/>
          </p:nvSpPr>
          <p:spPr>
            <a:xfrm>
              <a:off x="1996560" y="381852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2287" name="Google Shape;1466;p74"/>
            <p:cNvSpPr/>
            <p:nvPr/>
          </p:nvSpPr>
          <p:spPr>
            <a:xfrm>
              <a:off x="1996560" y="356688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2288" name="Google Shape;1467;p74"/>
            <p:cNvSpPr/>
            <p:nvPr/>
          </p:nvSpPr>
          <p:spPr>
            <a:xfrm>
              <a:off x="1968480" y="381852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2289" name="Google Shape;1468;p74"/>
            <p:cNvSpPr/>
            <p:nvPr/>
          </p:nvSpPr>
          <p:spPr>
            <a:xfrm>
              <a:off x="1968480" y="3566880"/>
              <a:ext cx="22320" cy="1908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w="0">
              <a:noFill/>
            </a:ln>
          </p:spPr>
          <p:style>
            <a:lnRef idx="0"/>
            <a:fillRef idx="0"/>
            <a:effectRef idx="0"/>
            <a:fontRef idx="minor"/>
          </p:style>
        </p:sp>
        <p:sp>
          <p:nvSpPr>
            <p:cNvPr id="2290" name="Google Shape;1469;p74"/>
            <p:cNvSpPr/>
            <p:nvPr/>
          </p:nvSpPr>
          <p:spPr>
            <a:xfrm>
              <a:off x="1968480" y="3539160"/>
              <a:ext cx="22320" cy="1908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w="0">
              <a:noFill/>
            </a:ln>
          </p:spPr>
          <p:style>
            <a:lnRef idx="0"/>
            <a:fillRef idx="0"/>
            <a:effectRef idx="0"/>
            <a:fontRef idx="minor"/>
          </p:style>
        </p:sp>
        <p:sp>
          <p:nvSpPr>
            <p:cNvPr id="2291" name="Google Shape;1470;p74"/>
            <p:cNvSpPr/>
            <p:nvPr/>
          </p:nvSpPr>
          <p:spPr>
            <a:xfrm>
              <a:off x="1940760" y="3818520"/>
              <a:ext cx="22680" cy="1908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w="0">
              <a:noFill/>
            </a:ln>
          </p:spPr>
          <p:style>
            <a:lnRef idx="0"/>
            <a:fillRef idx="0"/>
            <a:effectRef idx="0"/>
            <a:fontRef idx="minor"/>
          </p:style>
        </p:sp>
        <p:sp>
          <p:nvSpPr>
            <p:cNvPr id="2292" name="Google Shape;1471;p74"/>
            <p:cNvSpPr/>
            <p:nvPr/>
          </p:nvSpPr>
          <p:spPr>
            <a:xfrm>
              <a:off x="1940760" y="3566880"/>
              <a:ext cx="22680" cy="1908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w="0">
              <a:noFill/>
            </a:ln>
          </p:spPr>
          <p:style>
            <a:lnRef idx="0"/>
            <a:fillRef idx="0"/>
            <a:effectRef idx="0"/>
            <a:fontRef idx="minor"/>
          </p:style>
        </p:sp>
        <p:sp>
          <p:nvSpPr>
            <p:cNvPr id="2293" name="Google Shape;1472;p74"/>
            <p:cNvSpPr/>
            <p:nvPr/>
          </p:nvSpPr>
          <p:spPr>
            <a:xfrm>
              <a:off x="1940760" y="3539160"/>
              <a:ext cx="22680" cy="19080"/>
            </a:xfrm>
            <a:custGeom>
              <a:avLst/>
              <a:gdLst/>
              <a:ahLst/>
              <a:rect l="l" t="t" r="r" b="b"/>
              <a:pathLst>
                <a:path w="2497"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w="0">
              <a:noFill/>
            </a:ln>
          </p:spPr>
          <p:style>
            <a:lnRef idx="0"/>
            <a:fillRef idx="0"/>
            <a:effectRef idx="0"/>
            <a:fontRef idx="minor"/>
          </p:style>
        </p:sp>
        <p:sp>
          <p:nvSpPr>
            <p:cNvPr id="2294" name="Google Shape;1473;p74"/>
            <p:cNvSpPr/>
            <p:nvPr/>
          </p:nvSpPr>
          <p:spPr>
            <a:xfrm>
              <a:off x="1912680" y="3818520"/>
              <a:ext cx="22680" cy="1908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w="0">
              <a:noFill/>
            </a:ln>
          </p:spPr>
          <p:style>
            <a:lnRef idx="0"/>
            <a:fillRef idx="0"/>
            <a:effectRef idx="0"/>
            <a:fontRef idx="minor"/>
          </p:style>
        </p:sp>
        <p:sp>
          <p:nvSpPr>
            <p:cNvPr id="2295" name="Google Shape;1474;p74"/>
            <p:cNvSpPr/>
            <p:nvPr/>
          </p:nvSpPr>
          <p:spPr>
            <a:xfrm>
              <a:off x="1912680" y="3790800"/>
              <a:ext cx="22680" cy="1908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w="0">
              <a:noFill/>
            </a:ln>
          </p:spPr>
          <p:style>
            <a:lnRef idx="0"/>
            <a:fillRef idx="0"/>
            <a:effectRef idx="0"/>
            <a:fontRef idx="minor"/>
          </p:style>
        </p:sp>
        <p:sp>
          <p:nvSpPr>
            <p:cNvPr id="2296" name="Google Shape;1475;p74"/>
            <p:cNvSpPr/>
            <p:nvPr/>
          </p:nvSpPr>
          <p:spPr>
            <a:xfrm>
              <a:off x="1912680" y="3566880"/>
              <a:ext cx="22680" cy="1908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w="0">
              <a:noFill/>
            </a:ln>
          </p:spPr>
          <p:style>
            <a:lnRef idx="0"/>
            <a:fillRef idx="0"/>
            <a:effectRef idx="0"/>
            <a:fontRef idx="minor"/>
          </p:style>
        </p:sp>
        <p:sp>
          <p:nvSpPr>
            <p:cNvPr id="2297" name="Google Shape;1476;p74"/>
            <p:cNvSpPr/>
            <p:nvPr/>
          </p:nvSpPr>
          <p:spPr>
            <a:xfrm>
              <a:off x="1912680" y="3539160"/>
              <a:ext cx="22680" cy="19080"/>
            </a:xfrm>
            <a:custGeom>
              <a:avLst/>
              <a:gdLst/>
              <a:ahLst/>
              <a:rect l="l" t="t" r="r" b="b"/>
              <a:pathLst>
                <a:path w="2497" h="2132">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w="0">
              <a:noFill/>
            </a:ln>
          </p:spPr>
          <p:style>
            <a:lnRef idx="0"/>
            <a:fillRef idx="0"/>
            <a:effectRef idx="0"/>
            <a:fontRef idx="minor"/>
          </p:style>
        </p:sp>
        <p:sp>
          <p:nvSpPr>
            <p:cNvPr id="2298" name="Google Shape;1477;p74"/>
            <p:cNvSpPr/>
            <p:nvPr/>
          </p:nvSpPr>
          <p:spPr>
            <a:xfrm>
              <a:off x="1884600" y="3790800"/>
              <a:ext cx="22320" cy="19080"/>
            </a:xfrm>
            <a:custGeom>
              <a:avLst/>
              <a:gdLst/>
              <a:ahLst/>
              <a:rect l="l" t="t" r="r" b="b"/>
              <a:pathLst>
                <a:path w="2488" h="2131">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2299" name="Google Shape;1478;p74"/>
            <p:cNvSpPr/>
            <p:nvPr/>
          </p:nvSpPr>
          <p:spPr>
            <a:xfrm>
              <a:off x="1884600" y="3623040"/>
              <a:ext cx="22320" cy="19080"/>
            </a:xfrm>
            <a:custGeom>
              <a:avLst/>
              <a:gdLst/>
              <a:ahLst/>
              <a:rect l="l" t="t" r="r" b="b"/>
              <a:pathLst>
                <a:path w="2488" h="2134">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300" name="Google Shape;1479;p74"/>
            <p:cNvSpPr/>
            <p:nvPr/>
          </p:nvSpPr>
          <p:spPr>
            <a:xfrm>
              <a:off x="1884600" y="3594960"/>
              <a:ext cx="22320" cy="19080"/>
            </a:xfrm>
            <a:custGeom>
              <a:avLst/>
              <a:gdLst/>
              <a:ahLst/>
              <a:rect l="l" t="t" r="r" b="b"/>
              <a:pathLst>
                <a:path w="2488" h="213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301" name="Google Shape;1480;p74"/>
            <p:cNvSpPr/>
            <p:nvPr/>
          </p:nvSpPr>
          <p:spPr>
            <a:xfrm>
              <a:off x="1884600" y="3566880"/>
              <a:ext cx="22320" cy="19080"/>
            </a:xfrm>
            <a:custGeom>
              <a:avLst/>
              <a:gdLst/>
              <a:ahLst/>
              <a:rect l="l" t="t" r="r" b="b"/>
              <a:pathLst>
                <a:path w="2488" h="2137">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2302" name="Google Shape;1481;p74"/>
            <p:cNvSpPr/>
            <p:nvPr/>
          </p:nvSpPr>
          <p:spPr>
            <a:xfrm>
              <a:off x="1856880" y="379080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w="0">
              <a:noFill/>
            </a:ln>
          </p:spPr>
          <p:style>
            <a:lnRef idx="0"/>
            <a:fillRef idx="0"/>
            <a:effectRef idx="0"/>
            <a:fontRef idx="minor"/>
          </p:style>
        </p:sp>
        <p:sp>
          <p:nvSpPr>
            <p:cNvPr id="2303" name="Google Shape;1482;p74"/>
            <p:cNvSpPr/>
            <p:nvPr/>
          </p:nvSpPr>
          <p:spPr>
            <a:xfrm>
              <a:off x="1856880" y="376272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304" name="Google Shape;1483;p74"/>
            <p:cNvSpPr/>
            <p:nvPr/>
          </p:nvSpPr>
          <p:spPr>
            <a:xfrm>
              <a:off x="1856880" y="365076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305" name="Google Shape;1484;p74"/>
            <p:cNvSpPr/>
            <p:nvPr/>
          </p:nvSpPr>
          <p:spPr>
            <a:xfrm>
              <a:off x="1856880" y="362304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306" name="Google Shape;1485;p74"/>
            <p:cNvSpPr/>
            <p:nvPr/>
          </p:nvSpPr>
          <p:spPr>
            <a:xfrm>
              <a:off x="1828800" y="376272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307" name="Google Shape;1486;p74"/>
            <p:cNvSpPr/>
            <p:nvPr/>
          </p:nvSpPr>
          <p:spPr>
            <a:xfrm>
              <a:off x="1828800" y="373464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308" name="Google Shape;1487;p74"/>
            <p:cNvSpPr/>
            <p:nvPr/>
          </p:nvSpPr>
          <p:spPr>
            <a:xfrm>
              <a:off x="1828800" y="3706560"/>
              <a:ext cx="22320" cy="19080"/>
            </a:xfrm>
            <a:custGeom>
              <a:avLst/>
              <a:gdLst/>
              <a:ahLst/>
              <a:rect l="l" t="t" r="r" b="b"/>
              <a:pathLst>
                <a:path w="2488" h="213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309" name="Google Shape;1488;p74"/>
            <p:cNvSpPr/>
            <p:nvPr/>
          </p:nvSpPr>
          <p:spPr>
            <a:xfrm>
              <a:off x="1828800" y="367884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2310" name="Google Shape;1489;p74"/>
            <p:cNvSpPr/>
            <p:nvPr/>
          </p:nvSpPr>
          <p:spPr>
            <a:xfrm>
              <a:off x="1828800" y="365076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311" name="Google Shape;1490;p74"/>
            <p:cNvSpPr/>
            <p:nvPr/>
          </p:nvSpPr>
          <p:spPr>
            <a:xfrm>
              <a:off x="2192400" y="370656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312" name="Google Shape;1491;p74"/>
            <p:cNvSpPr/>
            <p:nvPr/>
          </p:nvSpPr>
          <p:spPr>
            <a:xfrm>
              <a:off x="1800720" y="303588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w="0">
              <a:noFill/>
            </a:ln>
          </p:spPr>
          <p:style>
            <a:lnRef idx="0"/>
            <a:fillRef idx="0"/>
            <a:effectRef idx="0"/>
            <a:fontRef idx="minor"/>
          </p:style>
        </p:sp>
        <p:sp>
          <p:nvSpPr>
            <p:cNvPr id="2313" name="Google Shape;1492;p74"/>
            <p:cNvSpPr/>
            <p:nvPr/>
          </p:nvSpPr>
          <p:spPr>
            <a:xfrm>
              <a:off x="1773000" y="30358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314" name="Google Shape;1493;p74"/>
            <p:cNvSpPr/>
            <p:nvPr/>
          </p:nvSpPr>
          <p:spPr>
            <a:xfrm>
              <a:off x="2248200" y="3231360"/>
              <a:ext cx="22680" cy="1908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w="0">
              <a:noFill/>
            </a:ln>
          </p:spPr>
          <p:style>
            <a:lnRef idx="0"/>
            <a:fillRef idx="0"/>
            <a:effectRef idx="0"/>
            <a:fontRef idx="minor"/>
          </p:style>
        </p:sp>
        <p:sp>
          <p:nvSpPr>
            <p:cNvPr id="2315" name="Google Shape;1494;p74"/>
            <p:cNvSpPr/>
            <p:nvPr/>
          </p:nvSpPr>
          <p:spPr>
            <a:xfrm>
              <a:off x="2248200" y="3259440"/>
              <a:ext cx="22680" cy="1908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316" name="Google Shape;1495;p74"/>
            <p:cNvSpPr/>
            <p:nvPr/>
          </p:nvSpPr>
          <p:spPr>
            <a:xfrm>
              <a:off x="2248200" y="328752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317" name="Google Shape;1496;p74"/>
            <p:cNvSpPr/>
            <p:nvPr/>
          </p:nvSpPr>
          <p:spPr>
            <a:xfrm>
              <a:off x="2248200" y="3315240"/>
              <a:ext cx="22680" cy="19080"/>
            </a:xfrm>
            <a:custGeom>
              <a:avLst/>
              <a:gdLst/>
              <a:ahLst/>
              <a:rect l="l" t="t" r="r" b="b"/>
              <a:pathLst>
                <a:path w="2497" h="2134">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318" name="Google Shape;1497;p74"/>
            <p:cNvSpPr/>
            <p:nvPr/>
          </p:nvSpPr>
          <p:spPr>
            <a:xfrm>
              <a:off x="2248200" y="3343320"/>
              <a:ext cx="22680" cy="1908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w="0">
              <a:noFill/>
            </a:ln>
          </p:spPr>
          <p:style>
            <a:lnRef idx="0"/>
            <a:fillRef idx="0"/>
            <a:effectRef idx="0"/>
            <a:fontRef idx="minor"/>
          </p:style>
        </p:sp>
        <p:sp>
          <p:nvSpPr>
            <p:cNvPr id="2319" name="Google Shape;1498;p74"/>
            <p:cNvSpPr/>
            <p:nvPr/>
          </p:nvSpPr>
          <p:spPr>
            <a:xfrm>
              <a:off x="2248200" y="3371400"/>
              <a:ext cx="22680" cy="1908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w="0">
              <a:noFill/>
            </a:ln>
          </p:spPr>
          <p:style>
            <a:lnRef idx="0"/>
            <a:fillRef idx="0"/>
            <a:effectRef idx="0"/>
            <a:fontRef idx="minor"/>
          </p:style>
        </p:sp>
        <p:sp>
          <p:nvSpPr>
            <p:cNvPr id="2320" name="Google Shape;1499;p74"/>
            <p:cNvSpPr/>
            <p:nvPr/>
          </p:nvSpPr>
          <p:spPr>
            <a:xfrm>
              <a:off x="2248200" y="339912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321" name="Google Shape;1500;p74"/>
            <p:cNvSpPr/>
            <p:nvPr/>
          </p:nvSpPr>
          <p:spPr>
            <a:xfrm>
              <a:off x="2108520" y="3315240"/>
              <a:ext cx="22320" cy="19080"/>
            </a:xfrm>
            <a:custGeom>
              <a:avLst/>
              <a:gdLst/>
              <a:ahLst/>
              <a:rect l="l" t="t" r="r" b="b"/>
              <a:pathLst>
                <a:path w="2489" h="2134">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322" name="Google Shape;1501;p74"/>
            <p:cNvSpPr/>
            <p:nvPr/>
          </p:nvSpPr>
          <p:spPr>
            <a:xfrm>
              <a:off x="2108520" y="3343320"/>
              <a:ext cx="22320" cy="19080"/>
            </a:xfrm>
            <a:custGeom>
              <a:avLst/>
              <a:gdLst/>
              <a:ahLst/>
              <a:rect l="l" t="t" r="r" b="b"/>
              <a:pathLst>
                <a:path w="2489" h="2138">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2323" name="Google Shape;1502;p74"/>
            <p:cNvSpPr/>
            <p:nvPr/>
          </p:nvSpPr>
          <p:spPr>
            <a:xfrm>
              <a:off x="1996560" y="334332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2324" name="Google Shape;1503;p74"/>
            <p:cNvSpPr/>
            <p:nvPr/>
          </p:nvSpPr>
          <p:spPr>
            <a:xfrm>
              <a:off x="2024640" y="3371400"/>
              <a:ext cx="22320" cy="19080"/>
            </a:xfrm>
            <a:custGeom>
              <a:avLst/>
              <a:gdLst/>
              <a:ahLst/>
              <a:rect l="l" t="t" r="r" b="b"/>
              <a:pathLst>
                <a:path w="2489" h="2138">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w="0">
              <a:noFill/>
            </a:ln>
          </p:spPr>
          <p:style>
            <a:lnRef idx="0"/>
            <a:fillRef idx="0"/>
            <a:effectRef idx="0"/>
            <a:fontRef idx="minor"/>
          </p:style>
        </p:sp>
        <p:sp>
          <p:nvSpPr>
            <p:cNvPr id="2325" name="Google Shape;1504;p74"/>
            <p:cNvSpPr/>
            <p:nvPr/>
          </p:nvSpPr>
          <p:spPr>
            <a:xfrm>
              <a:off x="2024640" y="3343320"/>
              <a:ext cx="22320" cy="19080"/>
            </a:xfrm>
            <a:custGeom>
              <a:avLst/>
              <a:gdLst/>
              <a:ahLst/>
              <a:rect l="l" t="t" r="r" b="b"/>
              <a:pathLst>
                <a:path w="2489" h="2138">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w="0">
              <a:noFill/>
            </a:ln>
          </p:spPr>
          <p:style>
            <a:lnRef idx="0"/>
            <a:fillRef idx="0"/>
            <a:effectRef idx="0"/>
            <a:fontRef idx="minor"/>
          </p:style>
        </p:sp>
        <p:sp>
          <p:nvSpPr>
            <p:cNvPr id="2326" name="Google Shape;1505;p74"/>
            <p:cNvSpPr/>
            <p:nvPr/>
          </p:nvSpPr>
          <p:spPr>
            <a:xfrm>
              <a:off x="2052360" y="3343320"/>
              <a:ext cx="22320" cy="1908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2327" name="Google Shape;1506;p74"/>
            <p:cNvSpPr/>
            <p:nvPr/>
          </p:nvSpPr>
          <p:spPr>
            <a:xfrm>
              <a:off x="2080440" y="3343320"/>
              <a:ext cx="22320" cy="1908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w="0">
              <a:noFill/>
            </a:ln>
          </p:spPr>
          <p:style>
            <a:lnRef idx="0"/>
            <a:fillRef idx="0"/>
            <a:effectRef idx="0"/>
            <a:fontRef idx="minor"/>
          </p:style>
        </p:sp>
        <p:sp>
          <p:nvSpPr>
            <p:cNvPr id="2328" name="Google Shape;1507;p74"/>
            <p:cNvSpPr/>
            <p:nvPr/>
          </p:nvSpPr>
          <p:spPr>
            <a:xfrm>
              <a:off x="2080440" y="3371400"/>
              <a:ext cx="22320" cy="1908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w="0">
              <a:noFill/>
            </a:ln>
          </p:spPr>
          <p:style>
            <a:lnRef idx="0"/>
            <a:fillRef idx="0"/>
            <a:effectRef idx="0"/>
            <a:fontRef idx="minor"/>
          </p:style>
        </p:sp>
        <p:sp>
          <p:nvSpPr>
            <p:cNvPr id="2329" name="Google Shape;1508;p74"/>
            <p:cNvSpPr/>
            <p:nvPr/>
          </p:nvSpPr>
          <p:spPr>
            <a:xfrm>
              <a:off x="2108520" y="3371400"/>
              <a:ext cx="22320" cy="19080"/>
            </a:xfrm>
            <a:custGeom>
              <a:avLst/>
              <a:gdLst/>
              <a:ahLst/>
              <a:rect l="l" t="t" r="r" b="b"/>
              <a:pathLst>
                <a:path w="2489" h="2138">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w="0">
              <a:noFill/>
            </a:ln>
          </p:spPr>
          <p:style>
            <a:lnRef idx="0"/>
            <a:fillRef idx="0"/>
            <a:effectRef idx="0"/>
            <a:fontRef idx="minor"/>
          </p:style>
        </p:sp>
        <p:sp>
          <p:nvSpPr>
            <p:cNvPr id="2330" name="Google Shape;1509;p74"/>
            <p:cNvSpPr/>
            <p:nvPr/>
          </p:nvSpPr>
          <p:spPr>
            <a:xfrm>
              <a:off x="2108520" y="3399120"/>
              <a:ext cx="22320" cy="1908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331" name="Google Shape;1510;p74"/>
            <p:cNvSpPr/>
            <p:nvPr/>
          </p:nvSpPr>
          <p:spPr>
            <a:xfrm>
              <a:off x="2136240" y="3315240"/>
              <a:ext cx="22680" cy="1908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w="0">
              <a:noFill/>
            </a:ln>
          </p:spPr>
          <p:style>
            <a:lnRef idx="0"/>
            <a:fillRef idx="0"/>
            <a:effectRef idx="0"/>
            <a:fontRef idx="minor"/>
          </p:style>
        </p:sp>
        <p:sp>
          <p:nvSpPr>
            <p:cNvPr id="2332" name="Google Shape;1511;p74"/>
            <p:cNvSpPr/>
            <p:nvPr/>
          </p:nvSpPr>
          <p:spPr>
            <a:xfrm>
              <a:off x="2136240" y="3343320"/>
              <a:ext cx="22680" cy="1908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w="0">
              <a:noFill/>
            </a:ln>
          </p:spPr>
          <p:style>
            <a:lnRef idx="0"/>
            <a:fillRef idx="0"/>
            <a:effectRef idx="0"/>
            <a:fontRef idx="minor"/>
          </p:style>
        </p:sp>
        <p:sp>
          <p:nvSpPr>
            <p:cNvPr id="2333" name="Google Shape;1512;p74"/>
            <p:cNvSpPr/>
            <p:nvPr/>
          </p:nvSpPr>
          <p:spPr>
            <a:xfrm>
              <a:off x="2136240" y="3371400"/>
              <a:ext cx="22680" cy="1908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w="0">
              <a:noFill/>
            </a:ln>
          </p:spPr>
          <p:style>
            <a:lnRef idx="0"/>
            <a:fillRef idx="0"/>
            <a:effectRef idx="0"/>
            <a:fontRef idx="minor"/>
          </p:style>
        </p:sp>
        <p:sp>
          <p:nvSpPr>
            <p:cNvPr id="2334" name="Google Shape;1513;p74"/>
            <p:cNvSpPr/>
            <p:nvPr/>
          </p:nvSpPr>
          <p:spPr>
            <a:xfrm>
              <a:off x="2136240" y="339912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335" name="Google Shape;1514;p74"/>
            <p:cNvSpPr/>
            <p:nvPr/>
          </p:nvSpPr>
          <p:spPr>
            <a:xfrm>
              <a:off x="2164320" y="325944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336" name="Google Shape;1515;p74"/>
            <p:cNvSpPr/>
            <p:nvPr/>
          </p:nvSpPr>
          <p:spPr>
            <a:xfrm>
              <a:off x="2164320" y="328752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337" name="Google Shape;1516;p74"/>
            <p:cNvSpPr/>
            <p:nvPr/>
          </p:nvSpPr>
          <p:spPr>
            <a:xfrm>
              <a:off x="2164320" y="3315240"/>
              <a:ext cx="22680" cy="19080"/>
            </a:xfrm>
            <a:custGeom>
              <a:avLst/>
              <a:gdLst/>
              <a:ahLst/>
              <a:rect l="l" t="t" r="r" b="b"/>
              <a:pathLst>
                <a:path w="2497" h="2134">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338" name="Google Shape;1517;p74"/>
            <p:cNvSpPr/>
            <p:nvPr/>
          </p:nvSpPr>
          <p:spPr>
            <a:xfrm>
              <a:off x="2164320" y="3343320"/>
              <a:ext cx="22680" cy="1908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w="0">
              <a:noFill/>
            </a:ln>
          </p:spPr>
          <p:style>
            <a:lnRef idx="0"/>
            <a:fillRef idx="0"/>
            <a:effectRef idx="0"/>
            <a:fontRef idx="minor"/>
          </p:style>
        </p:sp>
        <p:sp>
          <p:nvSpPr>
            <p:cNvPr id="2339" name="Google Shape;1518;p74"/>
            <p:cNvSpPr/>
            <p:nvPr/>
          </p:nvSpPr>
          <p:spPr>
            <a:xfrm>
              <a:off x="2164320" y="3371400"/>
              <a:ext cx="22680" cy="19080"/>
            </a:xfrm>
            <a:custGeom>
              <a:avLst/>
              <a:gdLst/>
              <a:ahLst/>
              <a:rect l="l" t="t" r="r" b="b"/>
              <a:pathLst>
                <a:path w="2497" h="2138">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w="0">
              <a:noFill/>
            </a:ln>
          </p:spPr>
          <p:style>
            <a:lnRef idx="0"/>
            <a:fillRef idx="0"/>
            <a:effectRef idx="0"/>
            <a:fontRef idx="minor"/>
          </p:style>
        </p:sp>
        <p:sp>
          <p:nvSpPr>
            <p:cNvPr id="2340" name="Google Shape;1519;p74"/>
            <p:cNvSpPr/>
            <p:nvPr/>
          </p:nvSpPr>
          <p:spPr>
            <a:xfrm>
              <a:off x="2164320" y="339912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341" name="Google Shape;1520;p74"/>
            <p:cNvSpPr/>
            <p:nvPr/>
          </p:nvSpPr>
          <p:spPr>
            <a:xfrm>
              <a:off x="2192400" y="325944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342" name="Google Shape;1521;p74"/>
            <p:cNvSpPr/>
            <p:nvPr/>
          </p:nvSpPr>
          <p:spPr>
            <a:xfrm>
              <a:off x="2192400" y="328752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343" name="Google Shape;1522;p74"/>
            <p:cNvSpPr/>
            <p:nvPr/>
          </p:nvSpPr>
          <p:spPr>
            <a:xfrm>
              <a:off x="2192400" y="3315240"/>
              <a:ext cx="22320" cy="1908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344" name="Google Shape;1523;p74"/>
            <p:cNvSpPr/>
            <p:nvPr/>
          </p:nvSpPr>
          <p:spPr>
            <a:xfrm>
              <a:off x="2192400" y="3343320"/>
              <a:ext cx="22320" cy="1908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2345" name="Google Shape;1524;p74"/>
            <p:cNvSpPr/>
            <p:nvPr/>
          </p:nvSpPr>
          <p:spPr>
            <a:xfrm>
              <a:off x="2192400" y="337140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w="0">
              <a:noFill/>
            </a:ln>
          </p:spPr>
          <p:style>
            <a:lnRef idx="0"/>
            <a:fillRef idx="0"/>
            <a:effectRef idx="0"/>
            <a:fontRef idx="minor"/>
          </p:style>
        </p:sp>
        <p:sp>
          <p:nvSpPr>
            <p:cNvPr id="2346" name="Google Shape;1525;p74"/>
            <p:cNvSpPr/>
            <p:nvPr/>
          </p:nvSpPr>
          <p:spPr>
            <a:xfrm>
              <a:off x="2192400" y="339912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347" name="Google Shape;1526;p74"/>
            <p:cNvSpPr/>
            <p:nvPr/>
          </p:nvSpPr>
          <p:spPr>
            <a:xfrm>
              <a:off x="2192400" y="3427200"/>
              <a:ext cx="22320" cy="1908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348" name="Google Shape;1527;p74"/>
            <p:cNvSpPr/>
            <p:nvPr/>
          </p:nvSpPr>
          <p:spPr>
            <a:xfrm>
              <a:off x="2220120" y="323136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349" name="Google Shape;1528;p74"/>
            <p:cNvSpPr/>
            <p:nvPr/>
          </p:nvSpPr>
          <p:spPr>
            <a:xfrm>
              <a:off x="2220120" y="325944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350" name="Google Shape;1529;p74"/>
            <p:cNvSpPr/>
            <p:nvPr/>
          </p:nvSpPr>
          <p:spPr>
            <a:xfrm>
              <a:off x="2220120" y="328752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351" name="Google Shape;1530;p74"/>
            <p:cNvSpPr/>
            <p:nvPr/>
          </p:nvSpPr>
          <p:spPr>
            <a:xfrm>
              <a:off x="2220120" y="33152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2352" name="Google Shape;1531;p74"/>
            <p:cNvSpPr/>
            <p:nvPr/>
          </p:nvSpPr>
          <p:spPr>
            <a:xfrm>
              <a:off x="2220120" y="334332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2353" name="Google Shape;1532;p74"/>
            <p:cNvSpPr/>
            <p:nvPr/>
          </p:nvSpPr>
          <p:spPr>
            <a:xfrm>
              <a:off x="2220120" y="337140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w="0">
              <a:noFill/>
            </a:ln>
          </p:spPr>
          <p:style>
            <a:lnRef idx="0"/>
            <a:fillRef idx="0"/>
            <a:effectRef idx="0"/>
            <a:fontRef idx="minor"/>
          </p:style>
        </p:sp>
        <p:sp>
          <p:nvSpPr>
            <p:cNvPr id="2354" name="Google Shape;1533;p74"/>
            <p:cNvSpPr/>
            <p:nvPr/>
          </p:nvSpPr>
          <p:spPr>
            <a:xfrm>
              <a:off x="2220120" y="339912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355" name="Google Shape;1534;p74"/>
            <p:cNvSpPr/>
            <p:nvPr/>
          </p:nvSpPr>
          <p:spPr>
            <a:xfrm>
              <a:off x="2220120" y="342720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356" name="Google Shape;1535;p74"/>
            <p:cNvSpPr/>
            <p:nvPr/>
          </p:nvSpPr>
          <p:spPr>
            <a:xfrm>
              <a:off x="2248200" y="3427200"/>
              <a:ext cx="22680" cy="1908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357" name="Google Shape;1536;p74"/>
            <p:cNvSpPr/>
            <p:nvPr/>
          </p:nvSpPr>
          <p:spPr>
            <a:xfrm>
              <a:off x="2275920" y="3231360"/>
              <a:ext cx="22680" cy="19080"/>
            </a:xfrm>
            <a:custGeom>
              <a:avLst/>
              <a:gdLst/>
              <a:ahLst/>
              <a:rect l="l" t="t" r="r" b="b"/>
              <a:pathLst>
                <a:path w="2497" h="2138">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358" name="Google Shape;1537;p74"/>
            <p:cNvSpPr/>
            <p:nvPr/>
          </p:nvSpPr>
          <p:spPr>
            <a:xfrm>
              <a:off x="2275920" y="3259440"/>
              <a:ext cx="22680" cy="19080"/>
            </a:xfrm>
            <a:custGeom>
              <a:avLst/>
              <a:gdLst/>
              <a:ahLst/>
              <a:rect l="l" t="t" r="r" b="b"/>
              <a:pathLst>
                <a:path w="2497" h="2134">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359" name="Google Shape;1538;p74"/>
            <p:cNvSpPr/>
            <p:nvPr/>
          </p:nvSpPr>
          <p:spPr>
            <a:xfrm>
              <a:off x="2275920" y="3287520"/>
              <a:ext cx="22680" cy="1908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360" name="Google Shape;1539;p74"/>
            <p:cNvSpPr/>
            <p:nvPr/>
          </p:nvSpPr>
          <p:spPr>
            <a:xfrm>
              <a:off x="2275920" y="3315240"/>
              <a:ext cx="22680" cy="19080"/>
            </a:xfrm>
            <a:custGeom>
              <a:avLst/>
              <a:gdLst/>
              <a:ahLst/>
              <a:rect l="l" t="t" r="r" b="b"/>
              <a:pathLst>
                <a:path w="2497" h="2131">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w="0">
              <a:noFill/>
            </a:ln>
          </p:spPr>
          <p:style>
            <a:lnRef idx="0"/>
            <a:fillRef idx="0"/>
            <a:effectRef idx="0"/>
            <a:fontRef idx="minor"/>
          </p:style>
        </p:sp>
        <p:sp>
          <p:nvSpPr>
            <p:cNvPr id="2361" name="Google Shape;1540;p74"/>
            <p:cNvSpPr/>
            <p:nvPr/>
          </p:nvSpPr>
          <p:spPr>
            <a:xfrm>
              <a:off x="2275920" y="3343320"/>
              <a:ext cx="22680" cy="19080"/>
            </a:xfrm>
            <a:custGeom>
              <a:avLst/>
              <a:gdLst/>
              <a:ahLst/>
              <a:rect l="l" t="t" r="r" b="b"/>
              <a:pathLst>
                <a:path w="2497" h="2138">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w="0">
              <a:noFill/>
            </a:ln>
          </p:spPr>
          <p:style>
            <a:lnRef idx="0"/>
            <a:fillRef idx="0"/>
            <a:effectRef idx="0"/>
            <a:fontRef idx="minor"/>
          </p:style>
        </p:sp>
        <p:sp>
          <p:nvSpPr>
            <p:cNvPr id="2362" name="Google Shape;1541;p74"/>
            <p:cNvSpPr/>
            <p:nvPr/>
          </p:nvSpPr>
          <p:spPr>
            <a:xfrm>
              <a:off x="2275920" y="3371400"/>
              <a:ext cx="22680" cy="19080"/>
            </a:xfrm>
            <a:custGeom>
              <a:avLst/>
              <a:gdLst/>
              <a:ahLst/>
              <a:rect l="l" t="t" r="r" b="b"/>
              <a:pathLst>
                <a:path w="2497" h="2138">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w="0">
              <a:noFill/>
            </a:ln>
          </p:spPr>
          <p:style>
            <a:lnRef idx="0"/>
            <a:fillRef idx="0"/>
            <a:effectRef idx="0"/>
            <a:fontRef idx="minor"/>
          </p:style>
        </p:sp>
        <p:sp>
          <p:nvSpPr>
            <p:cNvPr id="2363" name="Google Shape;1542;p74"/>
            <p:cNvSpPr/>
            <p:nvPr/>
          </p:nvSpPr>
          <p:spPr>
            <a:xfrm>
              <a:off x="2275920" y="3399120"/>
              <a:ext cx="22680" cy="1908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364" name="Google Shape;1543;p74"/>
            <p:cNvSpPr/>
            <p:nvPr/>
          </p:nvSpPr>
          <p:spPr>
            <a:xfrm>
              <a:off x="2275920" y="3427200"/>
              <a:ext cx="22680" cy="19080"/>
            </a:xfrm>
            <a:custGeom>
              <a:avLst/>
              <a:gdLst/>
              <a:ahLst/>
              <a:rect l="l" t="t" r="r" b="b"/>
              <a:pathLst>
                <a:path w="2497" h="2134">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365" name="Google Shape;1544;p74"/>
            <p:cNvSpPr/>
            <p:nvPr/>
          </p:nvSpPr>
          <p:spPr>
            <a:xfrm>
              <a:off x="2275920" y="3203640"/>
              <a:ext cx="22680" cy="19080"/>
            </a:xfrm>
            <a:custGeom>
              <a:avLst/>
              <a:gdLst/>
              <a:ahLst/>
              <a:rect l="l" t="t" r="r" b="b"/>
              <a:pathLst>
                <a:path w="2494" h="213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w="0">
              <a:noFill/>
            </a:ln>
          </p:spPr>
          <p:style>
            <a:lnRef idx="0"/>
            <a:fillRef idx="0"/>
            <a:effectRef idx="0"/>
            <a:fontRef idx="minor"/>
          </p:style>
        </p:sp>
        <p:sp>
          <p:nvSpPr>
            <p:cNvPr id="2366" name="Google Shape;1545;p74"/>
            <p:cNvSpPr/>
            <p:nvPr/>
          </p:nvSpPr>
          <p:spPr>
            <a:xfrm>
              <a:off x="2248200" y="3203640"/>
              <a:ext cx="22680" cy="1908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w="0">
              <a:noFill/>
            </a:ln>
          </p:spPr>
          <p:style>
            <a:lnRef idx="0"/>
            <a:fillRef idx="0"/>
            <a:effectRef idx="0"/>
            <a:fontRef idx="minor"/>
          </p:style>
        </p:sp>
        <p:sp>
          <p:nvSpPr>
            <p:cNvPr id="2367" name="Google Shape;1546;p74"/>
            <p:cNvSpPr/>
            <p:nvPr/>
          </p:nvSpPr>
          <p:spPr>
            <a:xfrm>
              <a:off x="2220120" y="320364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2368" name="Google Shape;1547;p74"/>
            <p:cNvSpPr/>
            <p:nvPr/>
          </p:nvSpPr>
          <p:spPr>
            <a:xfrm>
              <a:off x="2220120" y="3147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369" name="Google Shape;1548;p74"/>
            <p:cNvSpPr/>
            <p:nvPr/>
          </p:nvSpPr>
          <p:spPr>
            <a:xfrm>
              <a:off x="2192400" y="323136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370" name="Google Shape;1549;p74"/>
            <p:cNvSpPr/>
            <p:nvPr/>
          </p:nvSpPr>
          <p:spPr>
            <a:xfrm>
              <a:off x="2192400" y="3203640"/>
              <a:ext cx="22320" cy="1908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371" name="Google Shape;1550;p74"/>
            <p:cNvSpPr/>
            <p:nvPr/>
          </p:nvSpPr>
          <p:spPr>
            <a:xfrm>
              <a:off x="2192400" y="3175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372" name="Google Shape;1551;p74"/>
            <p:cNvSpPr/>
            <p:nvPr/>
          </p:nvSpPr>
          <p:spPr>
            <a:xfrm>
              <a:off x="2192400" y="3147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373" name="Google Shape;1552;p74"/>
            <p:cNvSpPr/>
            <p:nvPr/>
          </p:nvSpPr>
          <p:spPr>
            <a:xfrm>
              <a:off x="2164320" y="3427200"/>
              <a:ext cx="22680" cy="19080"/>
            </a:xfrm>
            <a:custGeom>
              <a:avLst/>
              <a:gdLst/>
              <a:ahLst/>
              <a:rect l="l" t="t" r="r" b="b"/>
              <a:pathLst>
                <a:path w="2497" h="2134">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374" name="Google Shape;1553;p74"/>
            <p:cNvSpPr/>
            <p:nvPr/>
          </p:nvSpPr>
          <p:spPr>
            <a:xfrm>
              <a:off x="2164320" y="3231360"/>
              <a:ext cx="22680" cy="1908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w="0">
              <a:noFill/>
            </a:ln>
          </p:spPr>
          <p:style>
            <a:lnRef idx="0"/>
            <a:fillRef idx="0"/>
            <a:effectRef idx="0"/>
            <a:fontRef idx="minor"/>
          </p:style>
        </p:sp>
        <p:sp>
          <p:nvSpPr>
            <p:cNvPr id="2375" name="Google Shape;1554;p74"/>
            <p:cNvSpPr/>
            <p:nvPr/>
          </p:nvSpPr>
          <p:spPr>
            <a:xfrm>
              <a:off x="2164320" y="3203640"/>
              <a:ext cx="22680" cy="1908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w="0">
              <a:noFill/>
            </a:ln>
          </p:spPr>
          <p:style>
            <a:lnRef idx="0"/>
            <a:fillRef idx="0"/>
            <a:effectRef idx="0"/>
            <a:fontRef idx="minor"/>
          </p:style>
        </p:sp>
        <p:sp>
          <p:nvSpPr>
            <p:cNvPr id="2376" name="Google Shape;1555;p74"/>
            <p:cNvSpPr/>
            <p:nvPr/>
          </p:nvSpPr>
          <p:spPr>
            <a:xfrm>
              <a:off x="2164320" y="31755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377" name="Google Shape;1556;p74"/>
            <p:cNvSpPr/>
            <p:nvPr/>
          </p:nvSpPr>
          <p:spPr>
            <a:xfrm>
              <a:off x="2164320" y="31474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378" name="Google Shape;1557;p74"/>
            <p:cNvSpPr/>
            <p:nvPr/>
          </p:nvSpPr>
          <p:spPr>
            <a:xfrm>
              <a:off x="2164320" y="3119760"/>
              <a:ext cx="22680" cy="1908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379" name="Google Shape;1558;p74"/>
            <p:cNvSpPr/>
            <p:nvPr/>
          </p:nvSpPr>
          <p:spPr>
            <a:xfrm>
              <a:off x="2136240" y="3427200"/>
              <a:ext cx="22680" cy="1908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380" name="Google Shape;1559;p74"/>
            <p:cNvSpPr/>
            <p:nvPr/>
          </p:nvSpPr>
          <p:spPr>
            <a:xfrm>
              <a:off x="2136240" y="328752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381" name="Google Shape;1560;p74"/>
            <p:cNvSpPr/>
            <p:nvPr/>
          </p:nvSpPr>
          <p:spPr>
            <a:xfrm>
              <a:off x="2136240" y="3259440"/>
              <a:ext cx="22680" cy="1908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382" name="Google Shape;1561;p74"/>
            <p:cNvSpPr/>
            <p:nvPr/>
          </p:nvSpPr>
          <p:spPr>
            <a:xfrm>
              <a:off x="2136240" y="3231360"/>
              <a:ext cx="22680" cy="19080"/>
            </a:xfrm>
            <a:custGeom>
              <a:avLst/>
              <a:gdLst/>
              <a:ahLst/>
              <a:rect l="l" t="t" r="r" b="b"/>
              <a:pathLst>
                <a:path w="2497" h="2138">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383" name="Google Shape;1562;p74"/>
            <p:cNvSpPr/>
            <p:nvPr/>
          </p:nvSpPr>
          <p:spPr>
            <a:xfrm>
              <a:off x="2136240" y="3203640"/>
              <a:ext cx="22680" cy="1908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w="0">
              <a:noFill/>
            </a:ln>
          </p:spPr>
          <p:style>
            <a:lnRef idx="0"/>
            <a:fillRef idx="0"/>
            <a:effectRef idx="0"/>
            <a:fontRef idx="minor"/>
          </p:style>
        </p:sp>
        <p:sp>
          <p:nvSpPr>
            <p:cNvPr id="2384" name="Google Shape;1563;p74"/>
            <p:cNvSpPr/>
            <p:nvPr/>
          </p:nvSpPr>
          <p:spPr>
            <a:xfrm>
              <a:off x="2136240" y="31755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385" name="Google Shape;1564;p74"/>
            <p:cNvSpPr/>
            <p:nvPr/>
          </p:nvSpPr>
          <p:spPr>
            <a:xfrm>
              <a:off x="2136240" y="3147480"/>
              <a:ext cx="22680" cy="1908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386" name="Google Shape;1565;p74"/>
            <p:cNvSpPr/>
            <p:nvPr/>
          </p:nvSpPr>
          <p:spPr>
            <a:xfrm>
              <a:off x="2136240" y="3119760"/>
              <a:ext cx="22680" cy="1908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387" name="Google Shape;1566;p74"/>
            <p:cNvSpPr/>
            <p:nvPr/>
          </p:nvSpPr>
          <p:spPr>
            <a:xfrm>
              <a:off x="2108520" y="3455280"/>
              <a:ext cx="22680" cy="19080"/>
            </a:xfrm>
            <a:custGeom>
              <a:avLst/>
              <a:gdLst/>
              <a:ahLst/>
              <a:rect l="l" t="t" r="r" b="b"/>
              <a:pathLst>
                <a:path w="2494" h="2137">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2388" name="Google Shape;1567;p74"/>
            <p:cNvSpPr/>
            <p:nvPr/>
          </p:nvSpPr>
          <p:spPr>
            <a:xfrm>
              <a:off x="2108520" y="3427200"/>
              <a:ext cx="22320" cy="19080"/>
            </a:xfrm>
            <a:custGeom>
              <a:avLst/>
              <a:gdLst/>
              <a:ahLst/>
              <a:rect l="l" t="t" r="r" b="b"/>
              <a:pathLst>
                <a:path w="2489" h="2134">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389" name="Google Shape;1568;p74"/>
            <p:cNvSpPr/>
            <p:nvPr/>
          </p:nvSpPr>
          <p:spPr>
            <a:xfrm>
              <a:off x="2108520" y="3287520"/>
              <a:ext cx="22320" cy="1908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390" name="Google Shape;1569;p74"/>
            <p:cNvSpPr/>
            <p:nvPr/>
          </p:nvSpPr>
          <p:spPr>
            <a:xfrm>
              <a:off x="2108520" y="3231360"/>
              <a:ext cx="22320" cy="1908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2391" name="Google Shape;1570;p74"/>
            <p:cNvSpPr/>
            <p:nvPr/>
          </p:nvSpPr>
          <p:spPr>
            <a:xfrm>
              <a:off x="2108520" y="3203640"/>
              <a:ext cx="22320" cy="19080"/>
            </a:xfrm>
            <a:custGeom>
              <a:avLst/>
              <a:gdLst/>
              <a:ahLst/>
              <a:rect l="l" t="t" r="r" b="b"/>
              <a:pathLst>
                <a:path w="2489" h="213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w="0">
              <a:noFill/>
            </a:ln>
          </p:spPr>
          <p:style>
            <a:lnRef idx="0"/>
            <a:fillRef idx="0"/>
            <a:effectRef idx="0"/>
            <a:fontRef idx="minor"/>
          </p:style>
        </p:sp>
        <p:sp>
          <p:nvSpPr>
            <p:cNvPr id="2392" name="Google Shape;1571;p74"/>
            <p:cNvSpPr/>
            <p:nvPr/>
          </p:nvSpPr>
          <p:spPr>
            <a:xfrm>
              <a:off x="2108520" y="3175560"/>
              <a:ext cx="22320" cy="1908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393" name="Google Shape;1572;p74"/>
            <p:cNvSpPr/>
            <p:nvPr/>
          </p:nvSpPr>
          <p:spPr>
            <a:xfrm>
              <a:off x="2108520" y="3147480"/>
              <a:ext cx="22320" cy="1908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394" name="Google Shape;1573;p74"/>
            <p:cNvSpPr/>
            <p:nvPr/>
          </p:nvSpPr>
          <p:spPr>
            <a:xfrm>
              <a:off x="2108520" y="3119760"/>
              <a:ext cx="22320" cy="1908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395" name="Google Shape;1574;p74"/>
            <p:cNvSpPr/>
            <p:nvPr/>
          </p:nvSpPr>
          <p:spPr>
            <a:xfrm>
              <a:off x="2108520" y="3035880"/>
              <a:ext cx="22320" cy="1908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396" name="Google Shape;1575;p74"/>
            <p:cNvSpPr/>
            <p:nvPr/>
          </p:nvSpPr>
          <p:spPr>
            <a:xfrm>
              <a:off x="2080440" y="339912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397" name="Google Shape;1576;p74"/>
            <p:cNvSpPr/>
            <p:nvPr/>
          </p:nvSpPr>
          <p:spPr>
            <a:xfrm>
              <a:off x="2080440" y="3315240"/>
              <a:ext cx="22320" cy="19080"/>
            </a:xfrm>
            <a:custGeom>
              <a:avLst/>
              <a:gdLst/>
              <a:ahLst/>
              <a:rect l="l" t="t" r="r" b="b"/>
              <a:pathLst>
                <a:path w="2489" h="2131">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w="0">
              <a:noFill/>
            </a:ln>
          </p:spPr>
          <p:style>
            <a:lnRef idx="0"/>
            <a:fillRef idx="0"/>
            <a:effectRef idx="0"/>
            <a:fontRef idx="minor"/>
          </p:style>
        </p:sp>
        <p:sp>
          <p:nvSpPr>
            <p:cNvPr id="2398" name="Google Shape;1577;p74"/>
            <p:cNvSpPr/>
            <p:nvPr/>
          </p:nvSpPr>
          <p:spPr>
            <a:xfrm>
              <a:off x="2080440" y="328752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399" name="Google Shape;1578;p74"/>
            <p:cNvSpPr/>
            <p:nvPr/>
          </p:nvSpPr>
          <p:spPr>
            <a:xfrm>
              <a:off x="2080440" y="325944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400" name="Google Shape;1579;p74"/>
            <p:cNvSpPr/>
            <p:nvPr/>
          </p:nvSpPr>
          <p:spPr>
            <a:xfrm>
              <a:off x="2080440" y="3231360"/>
              <a:ext cx="22320" cy="1908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401" name="Google Shape;1580;p74"/>
            <p:cNvSpPr/>
            <p:nvPr/>
          </p:nvSpPr>
          <p:spPr>
            <a:xfrm>
              <a:off x="2080440" y="3203640"/>
              <a:ext cx="22320" cy="19080"/>
            </a:xfrm>
            <a:custGeom>
              <a:avLst/>
              <a:gdLst/>
              <a:ahLst/>
              <a:rect l="l" t="t" r="r" b="b"/>
              <a:pathLst>
                <a:path w="2487" h="213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w="0">
              <a:noFill/>
            </a:ln>
          </p:spPr>
          <p:style>
            <a:lnRef idx="0"/>
            <a:fillRef idx="0"/>
            <a:effectRef idx="0"/>
            <a:fontRef idx="minor"/>
          </p:style>
        </p:sp>
        <p:sp>
          <p:nvSpPr>
            <p:cNvPr id="2402" name="Google Shape;1581;p74"/>
            <p:cNvSpPr/>
            <p:nvPr/>
          </p:nvSpPr>
          <p:spPr>
            <a:xfrm>
              <a:off x="2080440" y="317556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403" name="Google Shape;1582;p74"/>
            <p:cNvSpPr/>
            <p:nvPr/>
          </p:nvSpPr>
          <p:spPr>
            <a:xfrm>
              <a:off x="2080440" y="314748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404" name="Google Shape;1583;p74"/>
            <p:cNvSpPr/>
            <p:nvPr/>
          </p:nvSpPr>
          <p:spPr>
            <a:xfrm>
              <a:off x="2080440" y="3119760"/>
              <a:ext cx="22320" cy="19080"/>
            </a:xfrm>
            <a:custGeom>
              <a:avLst/>
              <a:gdLst/>
              <a:ahLst/>
              <a:rect l="l" t="t" r="r" b="b"/>
              <a:pathLst>
                <a:path w="2489" h="2138">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405" name="Google Shape;1584;p74"/>
            <p:cNvSpPr/>
            <p:nvPr/>
          </p:nvSpPr>
          <p:spPr>
            <a:xfrm>
              <a:off x="2080440" y="303588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406" name="Google Shape;1585;p74"/>
            <p:cNvSpPr/>
            <p:nvPr/>
          </p:nvSpPr>
          <p:spPr>
            <a:xfrm>
              <a:off x="2052360" y="345528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2407" name="Google Shape;1586;p74"/>
            <p:cNvSpPr/>
            <p:nvPr/>
          </p:nvSpPr>
          <p:spPr>
            <a:xfrm>
              <a:off x="2052360" y="3427200"/>
              <a:ext cx="22320" cy="1908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408" name="Google Shape;1587;p74"/>
            <p:cNvSpPr/>
            <p:nvPr/>
          </p:nvSpPr>
          <p:spPr>
            <a:xfrm>
              <a:off x="2052360" y="337140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w="0">
              <a:noFill/>
            </a:ln>
          </p:spPr>
          <p:style>
            <a:lnRef idx="0"/>
            <a:fillRef idx="0"/>
            <a:effectRef idx="0"/>
            <a:fontRef idx="minor"/>
          </p:style>
        </p:sp>
        <p:sp>
          <p:nvSpPr>
            <p:cNvPr id="2409" name="Google Shape;1588;p74"/>
            <p:cNvSpPr/>
            <p:nvPr/>
          </p:nvSpPr>
          <p:spPr>
            <a:xfrm>
              <a:off x="2052360" y="3315240"/>
              <a:ext cx="22320" cy="1908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w="0">
              <a:noFill/>
            </a:ln>
          </p:spPr>
          <p:style>
            <a:lnRef idx="0"/>
            <a:fillRef idx="0"/>
            <a:effectRef idx="0"/>
            <a:fontRef idx="minor"/>
          </p:style>
        </p:sp>
        <p:sp>
          <p:nvSpPr>
            <p:cNvPr id="2410" name="Google Shape;1589;p74"/>
            <p:cNvSpPr/>
            <p:nvPr/>
          </p:nvSpPr>
          <p:spPr>
            <a:xfrm>
              <a:off x="2052360" y="325944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411" name="Google Shape;1590;p74"/>
            <p:cNvSpPr/>
            <p:nvPr/>
          </p:nvSpPr>
          <p:spPr>
            <a:xfrm>
              <a:off x="2052360" y="323136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412" name="Google Shape;1591;p74"/>
            <p:cNvSpPr/>
            <p:nvPr/>
          </p:nvSpPr>
          <p:spPr>
            <a:xfrm>
              <a:off x="2052360" y="3203640"/>
              <a:ext cx="22320" cy="1908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w="0">
              <a:noFill/>
            </a:ln>
          </p:spPr>
          <p:style>
            <a:lnRef idx="0"/>
            <a:fillRef idx="0"/>
            <a:effectRef idx="0"/>
            <a:fontRef idx="minor"/>
          </p:style>
        </p:sp>
        <p:sp>
          <p:nvSpPr>
            <p:cNvPr id="2413" name="Google Shape;1592;p74"/>
            <p:cNvSpPr/>
            <p:nvPr/>
          </p:nvSpPr>
          <p:spPr>
            <a:xfrm>
              <a:off x="2052360" y="31755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414" name="Google Shape;1593;p74"/>
            <p:cNvSpPr/>
            <p:nvPr/>
          </p:nvSpPr>
          <p:spPr>
            <a:xfrm>
              <a:off x="2052360" y="31474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415" name="Google Shape;1594;p74"/>
            <p:cNvSpPr/>
            <p:nvPr/>
          </p:nvSpPr>
          <p:spPr>
            <a:xfrm>
              <a:off x="2052360" y="30639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416" name="Google Shape;1595;p74"/>
            <p:cNvSpPr/>
            <p:nvPr/>
          </p:nvSpPr>
          <p:spPr>
            <a:xfrm>
              <a:off x="2052360" y="30358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417" name="Google Shape;1596;p74"/>
            <p:cNvSpPr/>
            <p:nvPr/>
          </p:nvSpPr>
          <p:spPr>
            <a:xfrm>
              <a:off x="2024640" y="3427200"/>
              <a:ext cx="22320" cy="19080"/>
            </a:xfrm>
            <a:custGeom>
              <a:avLst/>
              <a:gdLst/>
              <a:ahLst/>
              <a:rect l="l" t="t" r="r" b="b"/>
              <a:pathLst>
                <a:path w="2489" h="2134">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418" name="Google Shape;1597;p74"/>
            <p:cNvSpPr/>
            <p:nvPr/>
          </p:nvSpPr>
          <p:spPr>
            <a:xfrm>
              <a:off x="2024640" y="3399120"/>
              <a:ext cx="22320" cy="19080"/>
            </a:xfrm>
            <a:custGeom>
              <a:avLst/>
              <a:gdLst/>
              <a:ahLst/>
              <a:rect l="l" t="t" r="r" b="b"/>
              <a:pathLst>
                <a:path w="2489" h="2133">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w="0">
              <a:noFill/>
            </a:ln>
          </p:spPr>
          <p:style>
            <a:lnRef idx="0"/>
            <a:fillRef idx="0"/>
            <a:effectRef idx="0"/>
            <a:fontRef idx="minor"/>
          </p:style>
        </p:sp>
        <p:sp>
          <p:nvSpPr>
            <p:cNvPr id="2419" name="Google Shape;1598;p74"/>
            <p:cNvSpPr/>
            <p:nvPr/>
          </p:nvSpPr>
          <p:spPr>
            <a:xfrm>
              <a:off x="2024640" y="3315240"/>
              <a:ext cx="22320" cy="19080"/>
            </a:xfrm>
            <a:custGeom>
              <a:avLst/>
              <a:gdLst/>
              <a:ahLst/>
              <a:rect l="l" t="t" r="r" b="b"/>
              <a:pathLst>
                <a:path w="2489" h="2132">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420" name="Google Shape;1599;p74"/>
            <p:cNvSpPr/>
            <p:nvPr/>
          </p:nvSpPr>
          <p:spPr>
            <a:xfrm>
              <a:off x="2024640" y="3287520"/>
              <a:ext cx="22320" cy="1908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421" name="Google Shape;1600;p74"/>
            <p:cNvSpPr/>
            <p:nvPr/>
          </p:nvSpPr>
          <p:spPr>
            <a:xfrm>
              <a:off x="2024640" y="3259440"/>
              <a:ext cx="22320" cy="1908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w="0">
              <a:noFill/>
            </a:ln>
          </p:spPr>
          <p:style>
            <a:lnRef idx="0"/>
            <a:fillRef idx="0"/>
            <a:effectRef idx="0"/>
            <a:fontRef idx="minor"/>
          </p:style>
        </p:sp>
        <p:sp>
          <p:nvSpPr>
            <p:cNvPr id="2422" name="Google Shape;1601;p74"/>
            <p:cNvSpPr/>
            <p:nvPr/>
          </p:nvSpPr>
          <p:spPr>
            <a:xfrm>
              <a:off x="2024640" y="3231360"/>
              <a:ext cx="22320" cy="19080"/>
            </a:xfrm>
            <a:custGeom>
              <a:avLst/>
              <a:gdLst/>
              <a:ahLst/>
              <a:rect l="l" t="t" r="r" b="b"/>
              <a:pathLst>
                <a:path w="2489" h="2138">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w="0">
              <a:noFill/>
            </a:ln>
          </p:spPr>
          <p:style>
            <a:lnRef idx="0"/>
            <a:fillRef idx="0"/>
            <a:effectRef idx="0"/>
            <a:fontRef idx="minor"/>
          </p:style>
        </p:sp>
        <p:sp>
          <p:nvSpPr>
            <p:cNvPr id="2423" name="Google Shape;1602;p74"/>
            <p:cNvSpPr/>
            <p:nvPr/>
          </p:nvSpPr>
          <p:spPr>
            <a:xfrm>
              <a:off x="2024640" y="3203640"/>
              <a:ext cx="22320" cy="19080"/>
            </a:xfrm>
            <a:custGeom>
              <a:avLst/>
              <a:gdLst/>
              <a:ahLst/>
              <a:rect l="l" t="t" r="r" b="b"/>
              <a:pathLst>
                <a:path w="2489" h="213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w="0">
              <a:noFill/>
            </a:ln>
          </p:spPr>
          <p:style>
            <a:lnRef idx="0"/>
            <a:fillRef idx="0"/>
            <a:effectRef idx="0"/>
            <a:fontRef idx="minor"/>
          </p:style>
        </p:sp>
        <p:sp>
          <p:nvSpPr>
            <p:cNvPr id="2424" name="Google Shape;1603;p74"/>
            <p:cNvSpPr/>
            <p:nvPr/>
          </p:nvSpPr>
          <p:spPr>
            <a:xfrm>
              <a:off x="2024640" y="3175560"/>
              <a:ext cx="22320" cy="1908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425" name="Google Shape;1604;p74"/>
            <p:cNvSpPr/>
            <p:nvPr/>
          </p:nvSpPr>
          <p:spPr>
            <a:xfrm>
              <a:off x="2024640" y="3035880"/>
              <a:ext cx="22320" cy="1908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w="0">
              <a:noFill/>
            </a:ln>
          </p:spPr>
          <p:style>
            <a:lnRef idx="0"/>
            <a:fillRef idx="0"/>
            <a:effectRef idx="0"/>
            <a:fontRef idx="minor"/>
          </p:style>
        </p:sp>
        <p:sp>
          <p:nvSpPr>
            <p:cNvPr id="2426" name="Google Shape;1605;p74"/>
            <p:cNvSpPr/>
            <p:nvPr/>
          </p:nvSpPr>
          <p:spPr>
            <a:xfrm>
              <a:off x="1996560" y="339912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427" name="Google Shape;1606;p74"/>
            <p:cNvSpPr/>
            <p:nvPr/>
          </p:nvSpPr>
          <p:spPr>
            <a:xfrm>
              <a:off x="1996560" y="3371400"/>
              <a:ext cx="22320" cy="1908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w="0">
              <a:noFill/>
            </a:ln>
          </p:spPr>
          <p:style>
            <a:lnRef idx="0"/>
            <a:fillRef idx="0"/>
            <a:effectRef idx="0"/>
            <a:fontRef idx="minor"/>
          </p:style>
        </p:sp>
        <p:sp>
          <p:nvSpPr>
            <p:cNvPr id="2428" name="Google Shape;1607;p74"/>
            <p:cNvSpPr/>
            <p:nvPr/>
          </p:nvSpPr>
          <p:spPr>
            <a:xfrm>
              <a:off x="1996560" y="3315240"/>
              <a:ext cx="22320" cy="1908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429" name="Google Shape;1608;p74"/>
            <p:cNvSpPr/>
            <p:nvPr/>
          </p:nvSpPr>
          <p:spPr>
            <a:xfrm>
              <a:off x="1996560" y="3231360"/>
              <a:ext cx="22320" cy="19080"/>
            </a:xfrm>
            <a:custGeom>
              <a:avLst/>
              <a:gdLst/>
              <a:ahLst/>
              <a:rect l="l" t="t" r="r" b="b"/>
              <a:pathLst>
                <a:path w="2488" h="213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30" name="Google Shape;1609;p74"/>
            <p:cNvSpPr/>
            <p:nvPr/>
          </p:nvSpPr>
          <p:spPr>
            <a:xfrm>
              <a:off x="1996560" y="3203640"/>
              <a:ext cx="22320" cy="19080"/>
            </a:xfrm>
            <a:custGeom>
              <a:avLst/>
              <a:gdLst/>
              <a:ahLst/>
              <a:rect l="l" t="t" r="r" b="b"/>
              <a:pathLst>
                <a:path w="2486" h="213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w="0">
              <a:noFill/>
            </a:ln>
          </p:spPr>
          <p:style>
            <a:lnRef idx="0"/>
            <a:fillRef idx="0"/>
            <a:effectRef idx="0"/>
            <a:fontRef idx="minor"/>
          </p:style>
        </p:sp>
        <p:sp>
          <p:nvSpPr>
            <p:cNvPr id="2431" name="Google Shape;1610;p74"/>
            <p:cNvSpPr/>
            <p:nvPr/>
          </p:nvSpPr>
          <p:spPr>
            <a:xfrm>
              <a:off x="1968480" y="342720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32" name="Google Shape;1611;p74"/>
            <p:cNvSpPr/>
            <p:nvPr/>
          </p:nvSpPr>
          <p:spPr>
            <a:xfrm>
              <a:off x="1968480" y="339912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433" name="Google Shape;1612;p74"/>
            <p:cNvSpPr/>
            <p:nvPr/>
          </p:nvSpPr>
          <p:spPr>
            <a:xfrm>
              <a:off x="1968480" y="337140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w="0">
              <a:noFill/>
            </a:ln>
          </p:spPr>
          <p:style>
            <a:lnRef idx="0"/>
            <a:fillRef idx="0"/>
            <a:effectRef idx="0"/>
            <a:fontRef idx="minor"/>
          </p:style>
        </p:sp>
        <p:sp>
          <p:nvSpPr>
            <p:cNvPr id="2434" name="Google Shape;1613;p74"/>
            <p:cNvSpPr/>
            <p:nvPr/>
          </p:nvSpPr>
          <p:spPr>
            <a:xfrm>
              <a:off x="1968480" y="334332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2435" name="Google Shape;1614;p74"/>
            <p:cNvSpPr/>
            <p:nvPr/>
          </p:nvSpPr>
          <p:spPr>
            <a:xfrm>
              <a:off x="1968480" y="323136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36" name="Google Shape;1615;p74"/>
            <p:cNvSpPr/>
            <p:nvPr/>
          </p:nvSpPr>
          <p:spPr>
            <a:xfrm>
              <a:off x="1940760" y="345528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w="0">
              <a:noFill/>
            </a:ln>
          </p:spPr>
          <p:style>
            <a:lnRef idx="0"/>
            <a:fillRef idx="0"/>
            <a:effectRef idx="0"/>
            <a:fontRef idx="minor"/>
          </p:style>
        </p:sp>
        <p:sp>
          <p:nvSpPr>
            <p:cNvPr id="2437" name="Google Shape;1616;p74"/>
            <p:cNvSpPr/>
            <p:nvPr/>
          </p:nvSpPr>
          <p:spPr>
            <a:xfrm>
              <a:off x="1940760" y="3427200"/>
              <a:ext cx="22680" cy="1908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438" name="Google Shape;1617;p74"/>
            <p:cNvSpPr/>
            <p:nvPr/>
          </p:nvSpPr>
          <p:spPr>
            <a:xfrm>
              <a:off x="1940760" y="339912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439" name="Google Shape;1618;p74"/>
            <p:cNvSpPr/>
            <p:nvPr/>
          </p:nvSpPr>
          <p:spPr>
            <a:xfrm>
              <a:off x="1940760" y="3371400"/>
              <a:ext cx="22680" cy="1908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w="0">
              <a:noFill/>
            </a:ln>
          </p:spPr>
          <p:style>
            <a:lnRef idx="0"/>
            <a:fillRef idx="0"/>
            <a:effectRef idx="0"/>
            <a:fontRef idx="minor"/>
          </p:style>
        </p:sp>
        <p:sp>
          <p:nvSpPr>
            <p:cNvPr id="2440" name="Google Shape;1619;p74"/>
            <p:cNvSpPr/>
            <p:nvPr/>
          </p:nvSpPr>
          <p:spPr>
            <a:xfrm>
              <a:off x="1940760" y="3343320"/>
              <a:ext cx="22680" cy="1908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w="0">
              <a:noFill/>
            </a:ln>
          </p:spPr>
          <p:style>
            <a:lnRef idx="0"/>
            <a:fillRef idx="0"/>
            <a:effectRef idx="0"/>
            <a:fontRef idx="minor"/>
          </p:style>
        </p:sp>
        <p:sp>
          <p:nvSpPr>
            <p:cNvPr id="2441" name="Google Shape;1620;p74"/>
            <p:cNvSpPr/>
            <p:nvPr/>
          </p:nvSpPr>
          <p:spPr>
            <a:xfrm>
              <a:off x="1940760" y="3315240"/>
              <a:ext cx="22680" cy="1908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w="0">
              <a:noFill/>
            </a:ln>
          </p:spPr>
          <p:style>
            <a:lnRef idx="0"/>
            <a:fillRef idx="0"/>
            <a:effectRef idx="0"/>
            <a:fontRef idx="minor"/>
          </p:style>
        </p:sp>
        <p:sp>
          <p:nvSpPr>
            <p:cNvPr id="2442" name="Google Shape;1621;p74"/>
            <p:cNvSpPr/>
            <p:nvPr/>
          </p:nvSpPr>
          <p:spPr>
            <a:xfrm>
              <a:off x="1940760" y="328752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443" name="Google Shape;1622;p74"/>
            <p:cNvSpPr/>
            <p:nvPr/>
          </p:nvSpPr>
          <p:spPr>
            <a:xfrm>
              <a:off x="1912680" y="3483000"/>
              <a:ext cx="22680" cy="1908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444" name="Google Shape;1623;p74"/>
            <p:cNvSpPr/>
            <p:nvPr/>
          </p:nvSpPr>
          <p:spPr>
            <a:xfrm>
              <a:off x="1912680" y="3455280"/>
              <a:ext cx="22680" cy="1908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w="0">
              <a:noFill/>
            </a:ln>
          </p:spPr>
          <p:style>
            <a:lnRef idx="0"/>
            <a:fillRef idx="0"/>
            <a:effectRef idx="0"/>
            <a:fontRef idx="minor"/>
          </p:style>
        </p:sp>
        <p:sp>
          <p:nvSpPr>
            <p:cNvPr id="2445" name="Google Shape;1624;p74"/>
            <p:cNvSpPr/>
            <p:nvPr/>
          </p:nvSpPr>
          <p:spPr>
            <a:xfrm>
              <a:off x="1912680" y="3427200"/>
              <a:ext cx="22680" cy="1908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446" name="Google Shape;1625;p74"/>
            <p:cNvSpPr/>
            <p:nvPr/>
          </p:nvSpPr>
          <p:spPr>
            <a:xfrm>
              <a:off x="1912680" y="3371400"/>
              <a:ext cx="22680" cy="1908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w="0">
              <a:noFill/>
            </a:ln>
          </p:spPr>
          <p:style>
            <a:lnRef idx="0"/>
            <a:fillRef idx="0"/>
            <a:effectRef idx="0"/>
            <a:fontRef idx="minor"/>
          </p:style>
        </p:sp>
        <p:sp>
          <p:nvSpPr>
            <p:cNvPr id="2447" name="Google Shape;1626;p74"/>
            <p:cNvSpPr/>
            <p:nvPr/>
          </p:nvSpPr>
          <p:spPr>
            <a:xfrm>
              <a:off x="1912680" y="3315240"/>
              <a:ext cx="22680" cy="1908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w="0">
              <a:noFill/>
            </a:ln>
          </p:spPr>
          <p:style>
            <a:lnRef idx="0"/>
            <a:fillRef idx="0"/>
            <a:effectRef idx="0"/>
            <a:fontRef idx="minor"/>
          </p:style>
        </p:sp>
        <p:sp>
          <p:nvSpPr>
            <p:cNvPr id="2448" name="Google Shape;1627;p74"/>
            <p:cNvSpPr/>
            <p:nvPr/>
          </p:nvSpPr>
          <p:spPr>
            <a:xfrm>
              <a:off x="1912680" y="328752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449" name="Google Shape;1628;p74"/>
            <p:cNvSpPr/>
            <p:nvPr/>
          </p:nvSpPr>
          <p:spPr>
            <a:xfrm>
              <a:off x="1912680" y="325944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450" name="Google Shape;1629;p74"/>
            <p:cNvSpPr/>
            <p:nvPr/>
          </p:nvSpPr>
          <p:spPr>
            <a:xfrm>
              <a:off x="1884600" y="3483000"/>
              <a:ext cx="22320" cy="19080"/>
            </a:xfrm>
            <a:custGeom>
              <a:avLst/>
              <a:gdLst/>
              <a:ahLst/>
              <a:rect l="l" t="t" r="r" b="b"/>
              <a:pathLst>
                <a:path w="2488" h="213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51" name="Google Shape;1630;p74"/>
            <p:cNvSpPr/>
            <p:nvPr/>
          </p:nvSpPr>
          <p:spPr>
            <a:xfrm>
              <a:off x="1884600" y="345528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2452" name="Google Shape;1631;p74"/>
            <p:cNvSpPr/>
            <p:nvPr/>
          </p:nvSpPr>
          <p:spPr>
            <a:xfrm>
              <a:off x="1884600" y="3427200"/>
              <a:ext cx="22320" cy="19080"/>
            </a:xfrm>
            <a:custGeom>
              <a:avLst/>
              <a:gdLst/>
              <a:ahLst/>
              <a:rect l="l" t="t" r="r" b="b"/>
              <a:pathLst>
                <a:path w="2488" h="2134">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53" name="Google Shape;1632;p74"/>
            <p:cNvSpPr/>
            <p:nvPr/>
          </p:nvSpPr>
          <p:spPr>
            <a:xfrm>
              <a:off x="1884600" y="328752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454" name="Google Shape;1633;p74"/>
            <p:cNvSpPr/>
            <p:nvPr/>
          </p:nvSpPr>
          <p:spPr>
            <a:xfrm>
              <a:off x="1856880" y="3315240"/>
              <a:ext cx="22320" cy="1908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2455" name="Google Shape;1634;p74"/>
            <p:cNvSpPr/>
            <p:nvPr/>
          </p:nvSpPr>
          <p:spPr>
            <a:xfrm>
              <a:off x="1800720" y="3231360"/>
              <a:ext cx="22680" cy="1908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w="0">
              <a:noFill/>
            </a:ln>
          </p:spPr>
          <p:style>
            <a:lnRef idx="0"/>
            <a:fillRef idx="0"/>
            <a:effectRef idx="0"/>
            <a:fontRef idx="minor"/>
          </p:style>
        </p:sp>
        <p:sp>
          <p:nvSpPr>
            <p:cNvPr id="2456" name="Google Shape;1635;p74"/>
            <p:cNvSpPr/>
            <p:nvPr/>
          </p:nvSpPr>
          <p:spPr>
            <a:xfrm>
              <a:off x="1773000" y="325944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57" name="Google Shape;1636;p74"/>
            <p:cNvSpPr/>
            <p:nvPr/>
          </p:nvSpPr>
          <p:spPr>
            <a:xfrm>
              <a:off x="1773000" y="323136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58" name="Google Shape;1637;p74"/>
            <p:cNvSpPr/>
            <p:nvPr/>
          </p:nvSpPr>
          <p:spPr>
            <a:xfrm>
              <a:off x="1744920" y="325944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59" name="Google Shape;1638;p74"/>
            <p:cNvSpPr/>
            <p:nvPr/>
          </p:nvSpPr>
          <p:spPr>
            <a:xfrm>
              <a:off x="1744920" y="323136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60" name="Google Shape;1639;p74"/>
            <p:cNvSpPr/>
            <p:nvPr/>
          </p:nvSpPr>
          <p:spPr>
            <a:xfrm>
              <a:off x="1744920" y="3119760"/>
              <a:ext cx="22320" cy="19080"/>
            </a:xfrm>
            <a:custGeom>
              <a:avLst/>
              <a:gdLst/>
              <a:ahLst/>
              <a:rect l="l" t="t" r="r" b="b"/>
              <a:pathLst>
                <a:path w="2489" h="2138">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61" name="Google Shape;1640;p74"/>
            <p:cNvSpPr/>
            <p:nvPr/>
          </p:nvSpPr>
          <p:spPr>
            <a:xfrm>
              <a:off x="1744920" y="309168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w="0">
              <a:noFill/>
            </a:ln>
          </p:spPr>
          <p:style>
            <a:lnRef idx="0"/>
            <a:fillRef idx="0"/>
            <a:effectRef idx="0"/>
            <a:fontRef idx="minor"/>
          </p:style>
        </p:sp>
        <p:sp>
          <p:nvSpPr>
            <p:cNvPr id="2462" name="Google Shape;1641;p74"/>
            <p:cNvSpPr/>
            <p:nvPr/>
          </p:nvSpPr>
          <p:spPr>
            <a:xfrm>
              <a:off x="1744920" y="30639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463" name="Google Shape;1642;p74"/>
            <p:cNvSpPr/>
            <p:nvPr/>
          </p:nvSpPr>
          <p:spPr>
            <a:xfrm>
              <a:off x="1744920" y="30358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64" name="Google Shape;1643;p74"/>
            <p:cNvSpPr/>
            <p:nvPr/>
          </p:nvSpPr>
          <p:spPr>
            <a:xfrm>
              <a:off x="1716840" y="3175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465" name="Google Shape;1644;p74"/>
            <p:cNvSpPr/>
            <p:nvPr/>
          </p:nvSpPr>
          <p:spPr>
            <a:xfrm>
              <a:off x="1716840" y="3147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66" name="Google Shape;1645;p74"/>
            <p:cNvSpPr/>
            <p:nvPr/>
          </p:nvSpPr>
          <p:spPr>
            <a:xfrm>
              <a:off x="1716840" y="311976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67" name="Google Shape;1646;p74"/>
            <p:cNvSpPr/>
            <p:nvPr/>
          </p:nvSpPr>
          <p:spPr>
            <a:xfrm>
              <a:off x="1716840" y="309168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2468" name="Google Shape;1647;p74"/>
            <p:cNvSpPr/>
            <p:nvPr/>
          </p:nvSpPr>
          <p:spPr>
            <a:xfrm>
              <a:off x="1716840" y="30639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469" name="Google Shape;1648;p74"/>
            <p:cNvSpPr/>
            <p:nvPr/>
          </p:nvSpPr>
          <p:spPr>
            <a:xfrm>
              <a:off x="1716840" y="3035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70" name="Google Shape;1649;p74"/>
            <p:cNvSpPr/>
            <p:nvPr/>
          </p:nvSpPr>
          <p:spPr>
            <a:xfrm>
              <a:off x="1716840" y="30078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471" name="Google Shape;1650;p74"/>
            <p:cNvSpPr/>
            <p:nvPr/>
          </p:nvSpPr>
          <p:spPr>
            <a:xfrm>
              <a:off x="1689120" y="3203640"/>
              <a:ext cx="22320" cy="19080"/>
            </a:xfrm>
            <a:custGeom>
              <a:avLst/>
              <a:gdLst/>
              <a:ahLst/>
              <a:rect l="l" t="t" r="r" b="b"/>
              <a:pathLst>
                <a:path w="2486" h="213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w="0">
              <a:noFill/>
            </a:ln>
          </p:spPr>
          <p:style>
            <a:lnRef idx="0"/>
            <a:fillRef idx="0"/>
            <a:effectRef idx="0"/>
            <a:fontRef idx="minor"/>
          </p:style>
        </p:sp>
        <p:sp>
          <p:nvSpPr>
            <p:cNvPr id="2472" name="Google Shape;1651;p74"/>
            <p:cNvSpPr/>
            <p:nvPr/>
          </p:nvSpPr>
          <p:spPr>
            <a:xfrm>
              <a:off x="1689120" y="3175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473" name="Google Shape;1652;p74"/>
            <p:cNvSpPr/>
            <p:nvPr/>
          </p:nvSpPr>
          <p:spPr>
            <a:xfrm>
              <a:off x="1689120" y="3147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74" name="Google Shape;1653;p74"/>
            <p:cNvSpPr/>
            <p:nvPr/>
          </p:nvSpPr>
          <p:spPr>
            <a:xfrm>
              <a:off x="1689120" y="311976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75" name="Google Shape;1654;p74"/>
            <p:cNvSpPr/>
            <p:nvPr/>
          </p:nvSpPr>
          <p:spPr>
            <a:xfrm>
              <a:off x="1689120" y="309168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w="0">
              <a:noFill/>
            </a:ln>
          </p:spPr>
          <p:style>
            <a:lnRef idx="0"/>
            <a:fillRef idx="0"/>
            <a:effectRef idx="0"/>
            <a:fontRef idx="minor"/>
          </p:style>
        </p:sp>
        <p:sp>
          <p:nvSpPr>
            <p:cNvPr id="2476" name="Google Shape;1655;p74"/>
            <p:cNvSpPr/>
            <p:nvPr/>
          </p:nvSpPr>
          <p:spPr>
            <a:xfrm>
              <a:off x="1689120" y="30639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477" name="Google Shape;1656;p74"/>
            <p:cNvSpPr/>
            <p:nvPr/>
          </p:nvSpPr>
          <p:spPr>
            <a:xfrm>
              <a:off x="1689120" y="30358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78" name="Google Shape;1657;p74"/>
            <p:cNvSpPr/>
            <p:nvPr/>
          </p:nvSpPr>
          <p:spPr>
            <a:xfrm>
              <a:off x="1689120" y="30078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479" name="Google Shape;1658;p74"/>
            <p:cNvSpPr/>
            <p:nvPr/>
          </p:nvSpPr>
          <p:spPr>
            <a:xfrm>
              <a:off x="1661040" y="320364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480" name="Google Shape;1659;p74"/>
            <p:cNvSpPr/>
            <p:nvPr/>
          </p:nvSpPr>
          <p:spPr>
            <a:xfrm>
              <a:off x="1661040" y="3175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481" name="Google Shape;1660;p74"/>
            <p:cNvSpPr/>
            <p:nvPr/>
          </p:nvSpPr>
          <p:spPr>
            <a:xfrm>
              <a:off x="1661040" y="3147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82" name="Google Shape;1661;p74"/>
            <p:cNvSpPr/>
            <p:nvPr/>
          </p:nvSpPr>
          <p:spPr>
            <a:xfrm>
              <a:off x="1661040" y="311976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83" name="Google Shape;1662;p74"/>
            <p:cNvSpPr/>
            <p:nvPr/>
          </p:nvSpPr>
          <p:spPr>
            <a:xfrm>
              <a:off x="1661040" y="309168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2484" name="Google Shape;1663;p74"/>
            <p:cNvSpPr/>
            <p:nvPr/>
          </p:nvSpPr>
          <p:spPr>
            <a:xfrm>
              <a:off x="1661040" y="30639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485" name="Google Shape;1664;p74"/>
            <p:cNvSpPr/>
            <p:nvPr/>
          </p:nvSpPr>
          <p:spPr>
            <a:xfrm>
              <a:off x="1661040" y="3035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86" name="Google Shape;1665;p74"/>
            <p:cNvSpPr/>
            <p:nvPr/>
          </p:nvSpPr>
          <p:spPr>
            <a:xfrm>
              <a:off x="1661040" y="30078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487" name="Google Shape;1666;p74"/>
            <p:cNvSpPr/>
            <p:nvPr/>
          </p:nvSpPr>
          <p:spPr>
            <a:xfrm>
              <a:off x="1632960" y="320364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2488" name="Google Shape;1667;p74"/>
            <p:cNvSpPr/>
            <p:nvPr/>
          </p:nvSpPr>
          <p:spPr>
            <a:xfrm>
              <a:off x="1632960" y="3175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489" name="Google Shape;1668;p74"/>
            <p:cNvSpPr/>
            <p:nvPr/>
          </p:nvSpPr>
          <p:spPr>
            <a:xfrm>
              <a:off x="1632960" y="3147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90" name="Google Shape;1669;p74"/>
            <p:cNvSpPr/>
            <p:nvPr/>
          </p:nvSpPr>
          <p:spPr>
            <a:xfrm>
              <a:off x="1632960" y="311976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91" name="Google Shape;1670;p74"/>
            <p:cNvSpPr/>
            <p:nvPr/>
          </p:nvSpPr>
          <p:spPr>
            <a:xfrm>
              <a:off x="1632960" y="3091680"/>
              <a:ext cx="22320" cy="1908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w="0">
              <a:noFill/>
            </a:ln>
          </p:spPr>
          <p:style>
            <a:lnRef idx="0"/>
            <a:fillRef idx="0"/>
            <a:effectRef idx="0"/>
            <a:fontRef idx="minor"/>
          </p:style>
        </p:sp>
        <p:sp>
          <p:nvSpPr>
            <p:cNvPr id="2492" name="Google Shape;1671;p74"/>
            <p:cNvSpPr/>
            <p:nvPr/>
          </p:nvSpPr>
          <p:spPr>
            <a:xfrm>
              <a:off x="1632960" y="30639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493" name="Google Shape;1672;p74"/>
            <p:cNvSpPr/>
            <p:nvPr/>
          </p:nvSpPr>
          <p:spPr>
            <a:xfrm>
              <a:off x="1632960" y="3035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494" name="Google Shape;1673;p74"/>
            <p:cNvSpPr/>
            <p:nvPr/>
          </p:nvSpPr>
          <p:spPr>
            <a:xfrm>
              <a:off x="1632960" y="30078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495" name="Google Shape;1674;p74"/>
            <p:cNvSpPr/>
            <p:nvPr/>
          </p:nvSpPr>
          <p:spPr>
            <a:xfrm>
              <a:off x="1605240" y="323136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96" name="Google Shape;1675;p74"/>
            <p:cNvSpPr/>
            <p:nvPr/>
          </p:nvSpPr>
          <p:spPr>
            <a:xfrm>
              <a:off x="1605240" y="320364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497" name="Google Shape;1676;p74"/>
            <p:cNvSpPr/>
            <p:nvPr/>
          </p:nvSpPr>
          <p:spPr>
            <a:xfrm>
              <a:off x="1605240" y="3175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498" name="Google Shape;1677;p74"/>
            <p:cNvSpPr/>
            <p:nvPr/>
          </p:nvSpPr>
          <p:spPr>
            <a:xfrm>
              <a:off x="1605240" y="3147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499" name="Google Shape;1678;p74"/>
            <p:cNvSpPr/>
            <p:nvPr/>
          </p:nvSpPr>
          <p:spPr>
            <a:xfrm>
              <a:off x="1605240" y="311976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500" name="Google Shape;1679;p74"/>
            <p:cNvSpPr/>
            <p:nvPr/>
          </p:nvSpPr>
          <p:spPr>
            <a:xfrm>
              <a:off x="1605240" y="309168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2501" name="Google Shape;1680;p74"/>
            <p:cNvSpPr/>
            <p:nvPr/>
          </p:nvSpPr>
          <p:spPr>
            <a:xfrm>
              <a:off x="1605240" y="30639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502" name="Google Shape;1681;p74"/>
            <p:cNvSpPr/>
            <p:nvPr/>
          </p:nvSpPr>
          <p:spPr>
            <a:xfrm>
              <a:off x="1605240" y="3035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503" name="Google Shape;1682;p74"/>
            <p:cNvSpPr/>
            <p:nvPr/>
          </p:nvSpPr>
          <p:spPr>
            <a:xfrm>
              <a:off x="1605240" y="30078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504" name="Google Shape;1683;p74"/>
            <p:cNvSpPr/>
            <p:nvPr/>
          </p:nvSpPr>
          <p:spPr>
            <a:xfrm>
              <a:off x="1577160" y="325944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505" name="Google Shape;1684;p74"/>
            <p:cNvSpPr/>
            <p:nvPr/>
          </p:nvSpPr>
          <p:spPr>
            <a:xfrm>
              <a:off x="1577160" y="323136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506" name="Google Shape;1685;p74"/>
            <p:cNvSpPr/>
            <p:nvPr/>
          </p:nvSpPr>
          <p:spPr>
            <a:xfrm>
              <a:off x="1577160" y="320364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2507" name="Google Shape;1686;p74"/>
            <p:cNvSpPr/>
            <p:nvPr/>
          </p:nvSpPr>
          <p:spPr>
            <a:xfrm>
              <a:off x="1577160" y="3175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508" name="Google Shape;1687;p74"/>
            <p:cNvSpPr/>
            <p:nvPr/>
          </p:nvSpPr>
          <p:spPr>
            <a:xfrm>
              <a:off x="1577160" y="3147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509" name="Google Shape;1688;p74"/>
            <p:cNvSpPr/>
            <p:nvPr/>
          </p:nvSpPr>
          <p:spPr>
            <a:xfrm>
              <a:off x="1577160" y="311976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510" name="Google Shape;1689;p74"/>
            <p:cNvSpPr/>
            <p:nvPr/>
          </p:nvSpPr>
          <p:spPr>
            <a:xfrm>
              <a:off x="1577160" y="309168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w="0">
              <a:noFill/>
            </a:ln>
          </p:spPr>
          <p:style>
            <a:lnRef idx="0"/>
            <a:fillRef idx="0"/>
            <a:effectRef idx="0"/>
            <a:fontRef idx="minor"/>
          </p:style>
        </p:sp>
        <p:sp>
          <p:nvSpPr>
            <p:cNvPr id="2511" name="Google Shape;1690;p74"/>
            <p:cNvSpPr/>
            <p:nvPr/>
          </p:nvSpPr>
          <p:spPr>
            <a:xfrm>
              <a:off x="1577160" y="3063960"/>
              <a:ext cx="22320" cy="1908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512" name="Google Shape;1691;p74"/>
            <p:cNvSpPr/>
            <p:nvPr/>
          </p:nvSpPr>
          <p:spPr>
            <a:xfrm>
              <a:off x="1577160" y="30358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513" name="Google Shape;1692;p74"/>
            <p:cNvSpPr/>
            <p:nvPr/>
          </p:nvSpPr>
          <p:spPr>
            <a:xfrm>
              <a:off x="1577160" y="30078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514" name="Google Shape;1693;p74"/>
            <p:cNvSpPr/>
            <p:nvPr/>
          </p:nvSpPr>
          <p:spPr>
            <a:xfrm>
              <a:off x="1549080" y="325944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515" name="Google Shape;1694;p74"/>
            <p:cNvSpPr/>
            <p:nvPr/>
          </p:nvSpPr>
          <p:spPr>
            <a:xfrm>
              <a:off x="1549080" y="3231360"/>
              <a:ext cx="22680" cy="19080"/>
            </a:xfrm>
            <a:custGeom>
              <a:avLst/>
              <a:gdLst/>
              <a:ahLst/>
              <a:rect l="l" t="t" r="r" b="b"/>
              <a:pathLst>
                <a:path w="2496"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516" name="Google Shape;1695;p74"/>
            <p:cNvSpPr/>
            <p:nvPr/>
          </p:nvSpPr>
          <p:spPr>
            <a:xfrm>
              <a:off x="1549080" y="3203640"/>
              <a:ext cx="22680" cy="19080"/>
            </a:xfrm>
            <a:custGeom>
              <a:avLst/>
              <a:gdLst/>
              <a:ahLst/>
              <a:rect l="l" t="t" r="r" b="b"/>
              <a:pathLst>
                <a:path w="2496"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w="0">
              <a:noFill/>
            </a:ln>
          </p:spPr>
          <p:style>
            <a:lnRef idx="0"/>
            <a:fillRef idx="0"/>
            <a:effectRef idx="0"/>
            <a:fontRef idx="minor"/>
          </p:style>
        </p:sp>
        <p:sp>
          <p:nvSpPr>
            <p:cNvPr id="2517" name="Google Shape;1696;p74"/>
            <p:cNvSpPr/>
            <p:nvPr/>
          </p:nvSpPr>
          <p:spPr>
            <a:xfrm>
              <a:off x="1549080" y="317556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518" name="Google Shape;1697;p74"/>
            <p:cNvSpPr/>
            <p:nvPr/>
          </p:nvSpPr>
          <p:spPr>
            <a:xfrm>
              <a:off x="1549080" y="3147480"/>
              <a:ext cx="22680" cy="19080"/>
            </a:xfrm>
            <a:custGeom>
              <a:avLst/>
              <a:gdLst/>
              <a:ahLst/>
              <a:rect l="l" t="t" r="r" b="b"/>
              <a:pathLst>
                <a:path w="2496" h="2134">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519" name="Google Shape;1698;p74"/>
            <p:cNvSpPr/>
            <p:nvPr/>
          </p:nvSpPr>
          <p:spPr>
            <a:xfrm>
              <a:off x="1549080" y="311976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520" name="Google Shape;1699;p74"/>
            <p:cNvSpPr/>
            <p:nvPr/>
          </p:nvSpPr>
          <p:spPr>
            <a:xfrm>
              <a:off x="1549080" y="3091680"/>
              <a:ext cx="22680" cy="19080"/>
            </a:xfrm>
            <a:custGeom>
              <a:avLst/>
              <a:gdLst/>
              <a:ahLst/>
              <a:rect l="l" t="t" r="r" b="b"/>
              <a:pathLst>
                <a:path w="2496"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w="0">
              <a:noFill/>
            </a:ln>
          </p:spPr>
          <p:style>
            <a:lnRef idx="0"/>
            <a:fillRef idx="0"/>
            <a:effectRef idx="0"/>
            <a:fontRef idx="minor"/>
          </p:style>
        </p:sp>
        <p:sp>
          <p:nvSpPr>
            <p:cNvPr id="2521" name="Google Shape;1700;p74"/>
            <p:cNvSpPr/>
            <p:nvPr/>
          </p:nvSpPr>
          <p:spPr>
            <a:xfrm>
              <a:off x="1549080" y="3063960"/>
              <a:ext cx="22680" cy="1908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522" name="Google Shape;1701;p74"/>
            <p:cNvSpPr/>
            <p:nvPr/>
          </p:nvSpPr>
          <p:spPr>
            <a:xfrm>
              <a:off x="1549080" y="303588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523" name="Google Shape;1702;p74"/>
            <p:cNvSpPr/>
            <p:nvPr/>
          </p:nvSpPr>
          <p:spPr>
            <a:xfrm>
              <a:off x="1549080" y="3007800"/>
              <a:ext cx="22680" cy="1908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524" name="Google Shape;1703;p74"/>
            <p:cNvSpPr/>
            <p:nvPr/>
          </p:nvSpPr>
          <p:spPr>
            <a:xfrm>
              <a:off x="1521360" y="323136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525" name="Google Shape;1704;p74"/>
            <p:cNvSpPr/>
            <p:nvPr/>
          </p:nvSpPr>
          <p:spPr>
            <a:xfrm>
              <a:off x="1521360" y="320364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w="0">
              <a:noFill/>
            </a:ln>
          </p:spPr>
          <p:style>
            <a:lnRef idx="0"/>
            <a:fillRef idx="0"/>
            <a:effectRef idx="0"/>
            <a:fontRef idx="minor"/>
          </p:style>
        </p:sp>
        <p:sp>
          <p:nvSpPr>
            <p:cNvPr id="2526" name="Google Shape;1705;p74"/>
            <p:cNvSpPr/>
            <p:nvPr/>
          </p:nvSpPr>
          <p:spPr>
            <a:xfrm>
              <a:off x="1521360" y="3175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2527" name="Google Shape;1706;p74"/>
            <p:cNvSpPr/>
            <p:nvPr/>
          </p:nvSpPr>
          <p:spPr>
            <a:xfrm>
              <a:off x="1521360" y="3147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528" name="Google Shape;1707;p74"/>
            <p:cNvSpPr/>
            <p:nvPr/>
          </p:nvSpPr>
          <p:spPr>
            <a:xfrm>
              <a:off x="1521360" y="311976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529" name="Google Shape;1708;p74"/>
            <p:cNvSpPr/>
            <p:nvPr/>
          </p:nvSpPr>
          <p:spPr>
            <a:xfrm>
              <a:off x="1521360" y="3091680"/>
              <a:ext cx="22320" cy="1908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w="0">
              <a:noFill/>
            </a:ln>
          </p:spPr>
          <p:style>
            <a:lnRef idx="0"/>
            <a:fillRef idx="0"/>
            <a:effectRef idx="0"/>
            <a:fontRef idx="minor"/>
          </p:style>
        </p:sp>
        <p:sp>
          <p:nvSpPr>
            <p:cNvPr id="2530" name="Google Shape;1709;p74"/>
            <p:cNvSpPr/>
            <p:nvPr/>
          </p:nvSpPr>
          <p:spPr>
            <a:xfrm>
              <a:off x="1521360" y="30639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2531" name="Google Shape;1710;p74"/>
            <p:cNvSpPr/>
            <p:nvPr/>
          </p:nvSpPr>
          <p:spPr>
            <a:xfrm>
              <a:off x="1521360" y="3035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532" name="Google Shape;1711;p74"/>
            <p:cNvSpPr/>
            <p:nvPr/>
          </p:nvSpPr>
          <p:spPr>
            <a:xfrm>
              <a:off x="1521360" y="30078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2533" name="Google Shape;1712;p74"/>
            <p:cNvSpPr/>
            <p:nvPr/>
          </p:nvSpPr>
          <p:spPr>
            <a:xfrm>
              <a:off x="1493280" y="3119760"/>
              <a:ext cx="22320" cy="1908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534" name="Google Shape;1713;p74"/>
            <p:cNvSpPr/>
            <p:nvPr/>
          </p:nvSpPr>
          <p:spPr>
            <a:xfrm>
              <a:off x="1493280" y="3091680"/>
              <a:ext cx="22320" cy="1908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2535" name="Google Shape;1714;p74"/>
            <p:cNvSpPr/>
            <p:nvPr/>
          </p:nvSpPr>
          <p:spPr>
            <a:xfrm>
              <a:off x="1493280" y="306396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536" name="Google Shape;1715;p74"/>
            <p:cNvSpPr/>
            <p:nvPr/>
          </p:nvSpPr>
          <p:spPr>
            <a:xfrm>
              <a:off x="1493280" y="303588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537" name="Google Shape;1716;p74"/>
            <p:cNvSpPr/>
            <p:nvPr/>
          </p:nvSpPr>
          <p:spPr>
            <a:xfrm>
              <a:off x="1465200" y="3091680"/>
              <a:ext cx="22320" cy="19080"/>
            </a:xfrm>
            <a:custGeom>
              <a:avLst/>
              <a:gdLst/>
              <a:ahLst/>
              <a:rect l="l" t="t" r="r" b="b"/>
              <a:pathLst>
                <a:path w="2489" h="2138">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w="0">
              <a:noFill/>
            </a:ln>
          </p:spPr>
          <p:style>
            <a:lnRef idx="0"/>
            <a:fillRef idx="0"/>
            <a:effectRef idx="0"/>
            <a:fontRef idx="minor"/>
          </p:style>
        </p:sp>
        <p:sp>
          <p:nvSpPr>
            <p:cNvPr id="2538" name="Google Shape;1717;p74"/>
            <p:cNvSpPr/>
            <p:nvPr/>
          </p:nvSpPr>
          <p:spPr>
            <a:xfrm>
              <a:off x="1465200" y="3063960"/>
              <a:ext cx="22320" cy="19080"/>
            </a:xfrm>
            <a:custGeom>
              <a:avLst/>
              <a:gdLst/>
              <a:ahLst/>
              <a:rect l="l" t="t" r="r" b="b"/>
              <a:pathLst>
                <a:path w="2489" h="2133">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w="0">
              <a:noFill/>
            </a:ln>
          </p:spPr>
          <p:style>
            <a:lnRef idx="0"/>
            <a:fillRef idx="0"/>
            <a:effectRef idx="0"/>
            <a:fontRef idx="minor"/>
          </p:style>
        </p:sp>
        <p:sp>
          <p:nvSpPr>
            <p:cNvPr id="2539" name="Google Shape;1718;p74"/>
            <p:cNvSpPr/>
            <p:nvPr/>
          </p:nvSpPr>
          <p:spPr>
            <a:xfrm>
              <a:off x="1465200" y="3035880"/>
              <a:ext cx="22320" cy="19080"/>
            </a:xfrm>
            <a:custGeom>
              <a:avLst/>
              <a:gdLst/>
              <a:ahLst/>
              <a:rect l="l" t="t" r="r" b="b"/>
              <a:pathLst>
                <a:path w="2489" h="2134">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w="0">
              <a:noFill/>
            </a:ln>
          </p:spPr>
          <p:style>
            <a:lnRef idx="0"/>
            <a:fillRef idx="0"/>
            <a:effectRef idx="0"/>
            <a:fontRef idx="minor"/>
          </p:style>
        </p:sp>
        <p:sp>
          <p:nvSpPr>
            <p:cNvPr id="2540" name="Google Shape;1719;p74"/>
            <p:cNvSpPr/>
            <p:nvPr/>
          </p:nvSpPr>
          <p:spPr>
            <a:xfrm>
              <a:off x="1437480" y="3091680"/>
              <a:ext cx="22680" cy="19080"/>
            </a:xfrm>
            <a:custGeom>
              <a:avLst/>
              <a:gdLst/>
              <a:ahLst/>
              <a:rect l="l" t="t" r="r" b="b"/>
              <a:pathLst>
                <a:path w="2497" h="2138">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w="0">
              <a:noFill/>
            </a:ln>
          </p:spPr>
          <p:style>
            <a:lnRef idx="0"/>
            <a:fillRef idx="0"/>
            <a:effectRef idx="0"/>
            <a:fontRef idx="minor"/>
          </p:style>
        </p:sp>
        <p:sp>
          <p:nvSpPr>
            <p:cNvPr id="2541" name="Google Shape;1720;p74"/>
            <p:cNvSpPr/>
            <p:nvPr/>
          </p:nvSpPr>
          <p:spPr>
            <a:xfrm>
              <a:off x="1437480" y="30639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542" name="Google Shape;1721;p74"/>
            <p:cNvSpPr/>
            <p:nvPr/>
          </p:nvSpPr>
          <p:spPr>
            <a:xfrm>
              <a:off x="1661040" y="395820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2543" name="Google Shape;1722;p74"/>
            <p:cNvSpPr/>
            <p:nvPr/>
          </p:nvSpPr>
          <p:spPr>
            <a:xfrm>
              <a:off x="1661040" y="3930480"/>
              <a:ext cx="22680" cy="19080"/>
            </a:xfrm>
            <a:custGeom>
              <a:avLst/>
              <a:gdLst/>
              <a:ahLst/>
              <a:rect l="l" t="t" r="r" b="b"/>
              <a:pathLst>
                <a:path w="2494" h="2132">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w="0">
              <a:noFill/>
            </a:ln>
          </p:spPr>
          <p:style>
            <a:lnRef idx="0"/>
            <a:fillRef idx="0"/>
            <a:effectRef idx="0"/>
            <a:fontRef idx="minor"/>
          </p:style>
        </p:sp>
        <p:sp>
          <p:nvSpPr>
            <p:cNvPr id="2544" name="Google Shape;1723;p74"/>
            <p:cNvSpPr/>
            <p:nvPr/>
          </p:nvSpPr>
          <p:spPr>
            <a:xfrm>
              <a:off x="1661040" y="3902400"/>
              <a:ext cx="22680" cy="19080"/>
            </a:xfrm>
            <a:custGeom>
              <a:avLst/>
              <a:gdLst/>
              <a:ahLst/>
              <a:rect l="l" t="t" r="r" b="b"/>
              <a:pathLst>
                <a:path w="2494" h="2131">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w="0">
              <a:noFill/>
            </a:ln>
          </p:spPr>
          <p:style>
            <a:lnRef idx="0"/>
            <a:fillRef idx="0"/>
            <a:effectRef idx="0"/>
            <a:fontRef idx="minor"/>
          </p:style>
        </p:sp>
        <p:sp>
          <p:nvSpPr>
            <p:cNvPr id="2545" name="Google Shape;1724;p74"/>
            <p:cNvSpPr/>
            <p:nvPr/>
          </p:nvSpPr>
          <p:spPr>
            <a:xfrm>
              <a:off x="1632960" y="404244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w="0">
              <a:noFill/>
            </a:ln>
          </p:spPr>
          <p:style>
            <a:lnRef idx="0"/>
            <a:fillRef idx="0"/>
            <a:effectRef idx="0"/>
            <a:fontRef idx="minor"/>
          </p:style>
        </p:sp>
        <p:sp>
          <p:nvSpPr>
            <p:cNvPr id="2546" name="Google Shape;1725;p74"/>
            <p:cNvSpPr/>
            <p:nvPr/>
          </p:nvSpPr>
          <p:spPr>
            <a:xfrm>
              <a:off x="1632960" y="4014360"/>
              <a:ext cx="22680" cy="19440"/>
            </a:xfrm>
            <a:custGeom>
              <a:avLst/>
              <a:gdLst/>
              <a:ahLst/>
              <a:rect l="l" t="t" r="r" b="b"/>
              <a:pathLst>
                <a:path w="2497" h="2139">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w="0">
              <a:noFill/>
            </a:ln>
          </p:spPr>
          <p:style>
            <a:lnRef idx="0"/>
            <a:fillRef idx="0"/>
            <a:effectRef idx="0"/>
            <a:fontRef idx="minor"/>
          </p:style>
        </p:sp>
        <p:sp>
          <p:nvSpPr>
            <p:cNvPr id="2547" name="Google Shape;1726;p74"/>
            <p:cNvSpPr/>
            <p:nvPr/>
          </p:nvSpPr>
          <p:spPr>
            <a:xfrm>
              <a:off x="1632960" y="398628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548" name="Google Shape;1727;p74"/>
            <p:cNvSpPr/>
            <p:nvPr/>
          </p:nvSpPr>
          <p:spPr>
            <a:xfrm>
              <a:off x="1632960" y="3958200"/>
              <a:ext cx="22320" cy="1908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w="0">
              <a:noFill/>
            </a:ln>
          </p:spPr>
          <p:style>
            <a:lnRef idx="0"/>
            <a:fillRef idx="0"/>
            <a:effectRef idx="0"/>
            <a:fontRef idx="minor"/>
          </p:style>
        </p:sp>
        <p:sp>
          <p:nvSpPr>
            <p:cNvPr id="2549" name="Google Shape;1728;p74"/>
            <p:cNvSpPr/>
            <p:nvPr/>
          </p:nvSpPr>
          <p:spPr>
            <a:xfrm>
              <a:off x="1632960" y="393048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w="0">
              <a:noFill/>
            </a:ln>
          </p:spPr>
          <p:style>
            <a:lnRef idx="0"/>
            <a:fillRef idx="0"/>
            <a:effectRef idx="0"/>
            <a:fontRef idx="minor"/>
          </p:style>
        </p:sp>
        <p:sp>
          <p:nvSpPr>
            <p:cNvPr id="2550" name="Google Shape;1729;p74"/>
            <p:cNvSpPr/>
            <p:nvPr/>
          </p:nvSpPr>
          <p:spPr>
            <a:xfrm>
              <a:off x="1632960" y="390240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551" name="Google Shape;1730;p74"/>
            <p:cNvSpPr/>
            <p:nvPr/>
          </p:nvSpPr>
          <p:spPr>
            <a:xfrm>
              <a:off x="1605240" y="404244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552" name="Google Shape;1731;p74"/>
            <p:cNvSpPr/>
            <p:nvPr/>
          </p:nvSpPr>
          <p:spPr>
            <a:xfrm>
              <a:off x="1605240" y="4014360"/>
              <a:ext cx="22680" cy="19440"/>
            </a:xfrm>
            <a:custGeom>
              <a:avLst/>
              <a:gdLst/>
              <a:ahLst/>
              <a:rect l="l" t="t" r="r" b="b"/>
              <a:pathLst>
                <a:path w="2496" h="2139">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553" name="Google Shape;1732;p74"/>
            <p:cNvSpPr/>
            <p:nvPr/>
          </p:nvSpPr>
          <p:spPr>
            <a:xfrm>
              <a:off x="1605240" y="398628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554" name="Google Shape;1733;p74"/>
            <p:cNvSpPr/>
            <p:nvPr/>
          </p:nvSpPr>
          <p:spPr>
            <a:xfrm>
              <a:off x="1605240" y="395820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2555" name="Google Shape;1734;p74"/>
            <p:cNvSpPr/>
            <p:nvPr/>
          </p:nvSpPr>
          <p:spPr>
            <a:xfrm>
              <a:off x="1605240" y="393048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556" name="Google Shape;1735;p74"/>
            <p:cNvSpPr/>
            <p:nvPr/>
          </p:nvSpPr>
          <p:spPr>
            <a:xfrm>
              <a:off x="1605240" y="3902400"/>
              <a:ext cx="22320" cy="1908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557" name="Google Shape;1736;p74"/>
            <p:cNvSpPr/>
            <p:nvPr/>
          </p:nvSpPr>
          <p:spPr>
            <a:xfrm>
              <a:off x="1577160" y="4070160"/>
              <a:ext cx="22320" cy="19440"/>
            </a:xfrm>
            <a:custGeom>
              <a:avLst/>
              <a:gdLst/>
              <a:ahLst/>
              <a:rect l="l" t="t" r="r" b="b"/>
              <a:pathLst>
                <a:path w="2489" h="213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558" name="Google Shape;1737;p74"/>
            <p:cNvSpPr/>
            <p:nvPr/>
          </p:nvSpPr>
          <p:spPr>
            <a:xfrm>
              <a:off x="1577160" y="4042440"/>
              <a:ext cx="22320" cy="1908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w="0">
              <a:noFill/>
            </a:ln>
          </p:spPr>
          <p:style>
            <a:lnRef idx="0"/>
            <a:fillRef idx="0"/>
            <a:effectRef idx="0"/>
            <a:fontRef idx="minor"/>
          </p:style>
        </p:sp>
        <p:sp>
          <p:nvSpPr>
            <p:cNvPr id="2559" name="Google Shape;1738;p74"/>
            <p:cNvSpPr/>
            <p:nvPr/>
          </p:nvSpPr>
          <p:spPr>
            <a:xfrm>
              <a:off x="1577160" y="4014360"/>
              <a:ext cx="22680" cy="19440"/>
            </a:xfrm>
            <a:custGeom>
              <a:avLst/>
              <a:gdLst/>
              <a:ahLst/>
              <a:rect l="l" t="t" r="r" b="b"/>
              <a:pathLst>
                <a:path w="2497" h="2139">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w="0">
              <a:noFill/>
            </a:ln>
          </p:spPr>
          <p:style>
            <a:lnRef idx="0"/>
            <a:fillRef idx="0"/>
            <a:effectRef idx="0"/>
            <a:fontRef idx="minor"/>
          </p:style>
        </p:sp>
        <p:sp>
          <p:nvSpPr>
            <p:cNvPr id="2560" name="Google Shape;1739;p74"/>
            <p:cNvSpPr/>
            <p:nvPr/>
          </p:nvSpPr>
          <p:spPr>
            <a:xfrm>
              <a:off x="1577160" y="398628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561" name="Google Shape;1740;p74"/>
            <p:cNvSpPr/>
            <p:nvPr/>
          </p:nvSpPr>
          <p:spPr>
            <a:xfrm>
              <a:off x="1577160" y="3958200"/>
              <a:ext cx="22320" cy="19440"/>
            </a:xfrm>
            <a:custGeom>
              <a:avLst/>
              <a:gdLst/>
              <a:ahLst/>
              <a:rect l="l" t="t" r="r" b="b"/>
              <a:pathLst>
                <a:path w="2489" h="213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562" name="Google Shape;1741;p74"/>
            <p:cNvSpPr/>
            <p:nvPr/>
          </p:nvSpPr>
          <p:spPr>
            <a:xfrm>
              <a:off x="1577160" y="3930480"/>
              <a:ext cx="22320" cy="1908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w="0">
              <a:noFill/>
            </a:ln>
          </p:spPr>
          <p:style>
            <a:lnRef idx="0"/>
            <a:fillRef idx="0"/>
            <a:effectRef idx="0"/>
            <a:fontRef idx="minor"/>
          </p:style>
        </p:sp>
        <p:sp>
          <p:nvSpPr>
            <p:cNvPr id="2563" name="Google Shape;1742;p74"/>
            <p:cNvSpPr/>
            <p:nvPr/>
          </p:nvSpPr>
          <p:spPr>
            <a:xfrm>
              <a:off x="1577160" y="390240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564" name="Google Shape;1743;p74"/>
            <p:cNvSpPr/>
            <p:nvPr/>
          </p:nvSpPr>
          <p:spPr>
            <a:xfrm>
              <a:off x="1577160" y="387432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565" name="Google Shape;1744;p74"/>
            <p:cNvSpPr/>
            <p:nvPr/>
          </p:nvSpPr>
          <p:spPr>
            <a:xfrm>
              <a:off x="1549080" y="4125960"/>
              <a:ext cx="22680" cy="19080"/>
            </a:xfrm>
            <a:custGeom>
              <a:avLst/>
              <a:gdLst/>
              <a:ahLst/>
              <a:rect l="l" t="t" r="r" b="b"/>
              <a:pathLst>
                <a:path w="2496" h="2134">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w="0">
              <a:noFill/>
            </a:ln>
          </p:spPr>
          <p:style>
            <a:lnRef idx="0"/>
            <a:fillRef idx="0"/>
            <a:effectRef idx="0"/>
            <a:fontRef idx="minor"/>
          </p:style>
        </p:sp>
        <p:sp>
          <p:nvSpPr>
            <p:cNvPr id="2566" name="Google Shape;1745;p74"/>
            <p:cNvSpPr/>
            <p:nvPr/>
          </p:nvSpPr>
          <p:spPr>
            <a:xfrm>
              <a:off x="1549080" y="4098240"/>
              <a:ext cx="22680" cy="19080"/>
            </a:xfrm>
            <a:custGeom>
              <a:avLst/>
              <a:gdLst/>
              <a:ahLst/>
              <a:rect l="l" t="t" r="r" b="b"/>
              <a:pathLst>
                <a:path w="2496" h="2134">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567" name="Google Shape;1746;p74"/>
            <p:cNvSpPr/>
            <p:nvPr/>
          </p:nvSpPr>
          <p:spPr>
            <a:xfrm>
              <a:off x="1549080" y="4070160"/>
              <a:ext cx="22320" cy="19440"/>
            </a:xfrm>
            <a:custGeom>
              <a:avLst/>
              <a:gdLst/>
              <a:ahLst/>
              <a:rect l="l" t="t" r="r" b="b"/>
              <a:pathLst>
                <a:path w="2488" h="2139">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568" name="Google Shape;1747;p74"/>
            <p:cNvSpPr/>
            <p:nvPr/>
          </p:nvSpPr>
          <p:spPr>
            <a:xfrm>
              <a:off x="1549080" y="4042440"/>
              <a:ext cx="22320" cy="1908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569" name="Google Shape;1748;p74"/>
            <p:cNvSpPr/>
            <p:nvPr/>
          </p:nvSpPr>
          <p:spPr>
            <a:xfrm>
              <a:off x="1549080" y="4014360"/>
              <a:ext cx="22680" cy="19440"/>
            </a:xfrm>
            <a:custGeom>
              <a:avLst/>
              <a:gdLst/>
              <a:ahLst/>
              <a:rect l="l" t="t" r="r" b="b"/>
              <a:pathLst>
                <a:path w="2496" h="2139">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570" name="Google Shape;1749;p74"/>
            <p:cNvSpPr/>
            <p:nvPr/>
          </p:nvSpPr>
          <p:spPr>
            <a:xfrm>
              <a:off x="1549080" y="3986280"/>
              <a:ext cx="22680" cy="19080"/>
            </a:xfrm>
            <a:custGeom>
              <a:avLst/>
              <a:gdLst/>
              <a:ahLst/>
              <a:rect l="l" t="t" r="r" b="b"/>
              <a:pathLst>
                <a:path w="2496" h="2138">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571" name="Google Shape;1750;p74"/>
            <p:cNvSpPr/>
            <p:nvPr/>
          </p:nvSpPr>
          <p:spPr>
            <a:xfrm>
              <a:off x="1549080" y="3958200"/>
              <a:ext cx="22680" cy="19080"/>
            </a:xfrm>
            <a:custGeom>
              <a:avLst/>
              <a:gdLst/>
              <a:ahLst/>
              <a:rect l="l" t="t" r="r" b="b"/>
              <a:pathLst>
                <a:path w="2496" h="2137">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w="0">
              <a:noFill/>
            </a:ln>
          </p:spPr>
          <p:style>
            <a:lnRef idx="0"/>
            <a:fillRef idx="0"/>
            <a:effectRef idx="0"/>
            <a:fontRef idx="minor"/>
          </p:style>
        </p:sp>
        <p:sp>
          <p:nvSpPr>
            <p:cNvPr id="2572" name="Google Shape;1751;p74"/>
            <p:cNvSpPr/>
            <p:nvPr/>
          </p:nvSpPr>
          <p:spPr>
            <a:xfrm>
              <a:off x="1549080" y="3930480"/>
              <a:ext cx="22320" cy="1908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573" name="Google Shape;1752;p74"/>
            <p:cNvSpPr/>
            <p:nvPr/>
          </p:nvSpPr>
          <p:spPr>
            <a:xfrm>
              <a:off x="1549080" y="3902400"/>
              <a:ext cx="22680" cy="1908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574" name="Google Shape;1753;p74"/>
            <p:cNvSpPr/>
            <p:nvPr/>
          </p:nvSpPr>
          <p:spPr>
            <a:xfrm>
              <a:off x="1549080" y="3874320"/>
              <a:ext cx="22680" cy="19080"/>
            </a:xfrm>
            <a:custGeom>
              <a:avLst/>
              <a:gdLst/>
              <a:ahLst/>
              <a:rect l="l" t="t" r="r" b="b"/>
              <a:pathLst>
                <a:path w="2496" h="2134">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575" name="Google Shape;1754;p74"/>
            <p:cNvSpPr/>
            <p:nvPr/>
          </p:nvSpPr>
          <p:spPr>
            <a:xfrm>
              <a:off x="1549080" y="3846600"/>
              <a:ext cx="22680" cy="19080"/>
            </a:xfrm>
            <a:custGeom>
              <a:avLst/>
              <a:gdLst/>
              <a:ahLst/>
              <a:rect l="l" t="t" r="r" b="b"/>
              <a:pathLst>
                <a:path w="2496" h="2137">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w="0">
              <a:noFill/>
            </a:ln>
          </p:spPr>
          <p:style>
            <a:lnRef idx="0"/>
            <a:fillRef idx="0"/>
            <a:effectRef idx="0"/>
            <a:fontRef idx="minor"/>
          </p:style>
        </p:sp>
        <p:sp>
          <p:nvSpPr>
            <p:cNvPr id="2576" name="Google Shape;1755;p74"/>
            <p:cNvSpPr/>
            <p:nvPr/>
          </p:nvSpPr>
          <p:spPr>
            <a:xfrm>
              <a:off x="1521360" y="418212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w="0">
              <a:noFill/>
            </a:ln>
          </p:spPr>
          <p:style>
            <a:lnRef idx="0"/>
            <a:fillRef idx="0"/>
            <a:effectRef idx="0"/>
            <a:fontRef idx="minor"/>
          </p:style>
        </p:sp>
        <p:sp>
          <p:nvSpPr>
            <p:cNvPr id="2577" name="Google Shape;1756;p74"/>
            <p:cNvSpPr/>
            <p:nvPr/>
          </p:nvSpPr>
          <p:spPr>
            <a:xfrm>
              <a:off x="1521360" y="4154040"/>
              <a:ext cx="22320" cy="1908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w="0">
              <a:noFill/>
            </a:ln>
          </p:spPr>
          <p:style>
            <a:lnRef idx="0"/>
            <a:fillRef idx="0"/>
            <a:effectRef idx="0"/>
            <a:fontRef idx="minor"/>
          </p:style>
        </p:sp>
        <p:sp>
          <p:nvSpPr>
            <p:cNvPr id="2578" name="Google Shape;1757;p74"/>
            <p:cNvSpPr/>
            <p:nvPr/>
          </p:nvSpPr>
          <p:spPr>
            <a:xfrm>
              <a:off x="1521360" y="412596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w="0">
              <a:noFill/>
            </a:ln>
          </p:spPr>
          <p:style>
            <a:lnRef idx="0"/>
            <a:fillRef idx="0"/>
            <a:effectRef idx="0"/>
            <a:fontRef idx="minor"/>
          </p:style>
        </p:sp>
        <p:sp>
          <p:nvSpPr>
            <p:cNvPr id="2579" name="Google Shape;1758;p74"/>
            <p:cNvSpPr/>
            <p:nvPr/>
          </p:nvSpPr>
          <p:spPr>
            <a:xfrm>
              <a:off x="1521360" y="4098240"/>
              <a:ext cx="22320" cy="1908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580" name="Google Shape;1759;p74"/>
            <p:cNvSpPr/>
            <p:nvPr/>
          </p:nvSpPr>
          <p:spPr>
            <a:xfrm>
              <a:off x="1521360" y="4070160"/>
              <a:ext cx="22680" cy="19440"/>
            </a:xfrm>
            <a:custGeom>
              <a:avLst/>
              <a:gdLst/>
              <a:ahLst/>
              <a:rect l="l" t="t" r="r" b="b"/>
              <a:pathLst>
                <a:path w="2497" h="2139">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581" name="Google Shape;1760;p74"/>
            <p:cNvSpPr/>
            <p:nvPr/>
          </p:nvSpPr>
          <p:spPr>
            <a:xfrm>
              <a:off x="1521360" y="4042440"/>
              <a:ext cx="22680" cy="1908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w="0">
              <a:noFill/>
            </a:ln>
          </p:spPr>
          <p:style>
            <a:lnRef idx="0"/>
            <a:fillRef idx="0"/>
            <a:effectRef idx="0"/>
            <a:fontRef idx="minor"/>
          </p:style>
        </p:sp>
        <p:sp>
          <p:nvSpPr>
            <p:cNvPr id="2582" name="Google Shape;1761;p74"/>
            <p:cNvSpPr/>
            <p:nvPr/>
          </p:nvSpPr>
          <p:spPr>
            <a:xfrm>
              <a:off x="1521360" y="4014360"/>
              <a:ext cx="22680" cy="19440"/>
            </a:xfrm>
            <a:custGeom>
              <a:avLst/>
              <a:gdLst/>
              <a:ahLst/>
              <a:rect l="l" t="t" r="r" b="b"/>
              <a:pathLst>
                <a:path w="2497" h="2139">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w="0">
              <a:noFill/>
            </a:ln>
          </p:spPr>
          <p:style>
            <a:lnRef idx="0"/>
            <a:fillRef idx="0"/>
            <a:effectRef idx="0"/>
            <a:fontRef idx="minor"/>
          </p:style>
        </p:sp>
        <p:sp>
          <p:nvSpPr>
            <p:cNvPr id="2583" name="Google Shape;1762;p74"/>
            <p:cNvSpPr/>
            <p:nvPr/>
          </p:nvSpPr>
          <p:spPr>
            <a:xfrm>
              <a:off x="1521360" y="398628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584" name="Google Shape;1763;p74"/>
            <p:cNvSpPr/>
            <p:nvPr/>
          </p:nvSpPr>
          <p:spPr>
            <a:xfrm>
              <a:off x="1521360" y="395820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w="0">
              <a:noFill/>
            </a:ln>
          </p:spPr>
          <p:style>
            <a:lnRef idx="0"/>
            <a:fillRef idx="0"/>
            <a:effectRef idx="0"/>
            <a:fontRef idx="minor"/>
          </p:style>
        </p:sp>
        <p:sp>
          <p:nvSpPr>
            <p:cNvPr id="2585" name="Google Shape;1764;p74"/>
            <p:cNvSpPr/>
            <p:nvPr/>
          </p:nvSpPr>
          <p:spPr>
            <a:xfrm>
              <a:off x="1521360" y="3930480"/>
              <a:ext cx="22680" cy="1908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w="0">
              <a:noFill/>
            </a:ln>
          </p:spPr>
          <p:style>
            <a:lnRef idx="0"/>
            <a:fillRef idx="0"/>
            <a:effectRef idx="0"/>
            <a:fontRef idx="minor"/>
          </p:style>
        </p:sp>
        <p:sp>
          <p:nvSpPr>
            <p:cNvPr id="2586" name="Google Shape;1765;p74"/>
            <p:cNvSpPr/>
            <p:nvPr/>
          </p:nvSpPr>
          <p:spPr>
            <a:xfrm>
              <a:off x="1521360" y="390240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587" name="Google Shape;1766;p74"/>
            <p:cNvSpPr/>
            <p:nvPr/>
          </p:nvSpPr>
          <p:spPr>
            <a:xfrm>
              <a:off x="1521360" y="3874320"/>
              <a:ext cx="22680" cy="1908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588" name="Google Shape;1767;p74"/>
            <p:cNvSpPr/>
            <p:nvPr/>
          </p:nvSpPr>
          <p:spPr>
            <a:xfrm>
              <a:off x="1521360" y="3846600"/>
              <a:ext cx="22680" cy="19080"/>
            </a:xfrm>
            <a:custGeom>
              <a:avLst/>
              <a:gdLst/>
              <a:ahLst/>
              <a:rect l="l" t="t" r="r" b="b"/>
              <a:pathLst>
                <a:path w="2497" h="213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w="0">
              <a:noFill/>
            </a:ln>
          </p:spPr>
          <p:style>
            <a:lnRef idx="0"/>
            <a:fillRef idx="0"/>
            <a:effectRef idx="0"/>
            <a:fontRef idx="minor"/>
          </p:style>
        </p:sp>
        <p:sp>
          <p:nvSpPr>
            <p:cNvPr id="2589" name="Google Shape;1768;p74"/>
            <p:cNvSpPr/>
            <p:nvPr/>
          </p:nvSpPr>
          <p:spPr>
            <a:xfrm>
              <a:off x="1521360" y="3818520"/>
              <a:ext cx="22680" cy="19080"/>
            </a:xfrm>
            <a:custGeom>
              <a:avLst/>
              <a:gdLst/>
              <a:ahLst/>
              <a:rect l="l" t="t" r="r" b="b"/>
              <a:pathLst>
                <a:path w="2497" h="2138">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w="0">
              <a:noFill/>
            </a:ln>
          </p:spPr>
          <p:style>
            <a:lnRef idx="0"/>
            <a:fillRef idx="0"/>
            <a:effectRef idx="0"/>
            <a:fontRef idx="minor"/>
          </p:style>
        </p:sp>
        <p:sp>
          <p:nvSpPr>
            <p:cNvPr id="2590" name="Google Shape;1769;p74"/>
            <p:cNvSpPr/>
            <p:nvPr/>
          </p:nvSpPr>
          <p:spPr>
            <a:xfrm>
              <a:off x="1493280" y="4209840"/>
              <a:ext cx="22320" cy="1908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591" name="Google Shape;1770;p74"/>
            <p:cNvSpPr/>
            <p:nvPr/>
          </p:nvSpPr>
          <p:spPr>
            <a:xfrm>
              <a:off x="1493280" y="4182120"/>
              <a:ext cx="22320" cy="19080"/>
            </a:xfrm>
            <a:custGeom>
              <a:avLst/>
              <a:gdLst/>
              <a:ahLst/>
              <a:rect l="l" t="t" r="r" b="b"/>
              <a:pathLst>
                <a:path w="2488" h="2137">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2592" name="Google Shape;1771;p74"/>
            <p:cNvSpPr/>
            <p:nvPr/>
          </p:nvSpPr>
          <p:spPr>
            <a:xfrm>
              <a:off x="1493280" y="4154040"/>
              <a:ext cx="22320" cy="1908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593" name="Google Shape;1772;p74"/>
            <p:cNvSpPr/>
            <p:nvPr/>
          </p:nvSpPr>
          <p:spPr>
            <a:xfrm>
              <a:off x="1493280" y="4125960"/>
              <a:ext cx="22320" cy="1908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w="0">
              <a:noFill/>
            </a:ln>
          </p:spPr>
          <p:style>
            <a:lnRef idx="0"/>
            <a:fillRef idx="0"/>
            <a:effectRef idx="0"/>
            <a:fontRef idx="minor"/>
          </p:style>
        </p:sp>
        <p:sp>
          <p:nvSpPr>
            <p:cNvPr id="2594" name="Google Shape;1773;p74"/>
            <p:cNvSpPr/>
            <p:nvPr/>
          </p:nvSpPr>
          <p:spPr>
            <a:xfrm>
              <a:off x="1493280" y="4098240"/>
              <a:ext cx="22320" cy="19080"/>
            </a:xfrm>
            <a:custGeom>
              <a:avLst/>
              <a:gdLst/>
              <a:ahLst/>
              <a:rect l="l" t="t" r="r" b="b"/>
              <a:pathLst>
                <a:path w="2488" h="2134">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595" name="Google Shape;1774;p74"/>
            <p:cNvSpPr/>
            <p:nvPr/>
          </p:nvSpPr>
          <p:spPr>
            <a:xfrm>
              <a:off x="1493280" y="4070160"/>
              <a:ext cx="22680" cy="19440"/>
            </a:xfrm>
            <a:custGeom>
              <a:avLst/>
              <a:gdLst/>
              <a:ahLst/>
              <a:rect l="l" t="t" r="r" b="b"/>
              <a:pathLst>
                <a:path w="2497" h="2139">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596" name="Google Shape;1775;p74"/>
            <p:cNvSpPr/>
            <p:nvPr/>
          </p:nvSpPr>
          <p:spPr>
            <a:xfrm>
              <a:off x="1493280" y="404244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w="0">
              <a:noFill/>
            </a:ln>
          </p:spPr>
          <p:style>
            <a:lnRef idx="0"/>
            <a:fillRef idx="0"/>
            <a:effectRef idx="0"/>
            <a:fontRef idx="minor"/>
          </p:style>
        </p:sp>
        <p:sp>
          <p:nvSpPr>
            <p:cNvPr id="2597" name="Google Shape;1776;p74"/>
            <p:cNvSpPr/>
            <p:nvPr/>
          </p:nvSpPr>
          <p:spPr>
            <a:xfrm>
              <a:off x="1493280" y="4014360"/>
              <a:ext cx="22680" cy="19440"/>
            </a:xfrm>
            <a:custGeom>
              <a:avLst/>
              <a:gdLst/>
              <a:ahLst/>
              <a:rect l="l" t="t" r="r" b="b"/>
              <a:pathLst>
                <a:path w="2505" h="2139">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w="0">
              <a:noFill/>
            </a:ln>
          </p:spPr>
          <p:style>
            <a:lnRef idx="0"/>
            <a:fillRef idx="0"/>
            <a:effectRef idx="0"/>
            <a:fontRef idx="minor"/>
          </p:style>
        </p:sp>
        <p:sp>
          <p:nvSpPr>
            <p:cNvPr id="2598" name="Google Shape;1777;p74"/>
            <p:cNvSpPr/>
            <p:nvPr/>
          </p:nvSpPr>
          <p:spPr>
            <a:xfrm>
              <a:off x="1493280" y="3986280"/>
              <a:ext cx="22320" cy="1908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599" name="Google Shape;1778;p74"/>
            <p:cNvSpPr/>
            <p:nvPr/>
          </p:nvSpPr>
          <p:spPr>
            <a:xfrm>
              <a:off x="1493280" y="3958200"/>
              <a:ext cx="22320" cy="19080"/>
            </a:xfrm>
            <a:custGeom>
              <a:avLst/>
              <a:gdLst/>
              <a:ahLst/>
              <a:rect l="l" t="t" r="r" b="b"/>
              <a:pathLst>
                <a:path w="2488" h="2137">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2600" name="Google Shape;1779;p74"/>
            <p:cNvSpPr/>
            <p:nvPr/>
          </p:nvSpPr>
          <p:spPr>
            <a:xfrm>
              <a:off x="1493280" y="393048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w="0">
              <a:noFill/>
            </a:ln>
          </p:spPr>
          <p:style>
            <a:lnRef idx="0"/>
            <a:fillRef idx="0"/>
            <a:effectRef idx="0"/>
            <a:fontRef idx="minor"/>
          </p:style>
        </p:sp>
        <p:sp>
          <p:nvSpPr>
            <p:cNvPr id="2601" name="Google Shape;1780;p74"/>
            <p:cNvSpPr/>
            <p:nvPr/>
          </p:nvSpPr>
          <p:spPr>
            <a:xfrm>
              <a:off x="1493280" y="3902400"/>
              <a:ext cx="22320" cy="1908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602" name="Google Shape;1781;p74"/>
            <p:cNvSpPr/>
            <p:nvPr/>
          </p:nvSpPr>
          <p:spPr>
            <a:xfrm>
              <a:off x="1493280" y="3874320"/>
              <a:ext cx="22320" cy="1908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603" name="Google Shape;1782;p74"/>
            <p:cNvSpPr/>
            <p:nvPr/>
          </p:nvSpPr>
          <p:spPr>
            <a:xfrm>
              <a:off x="1493280" y="3846600"/>
              <a:ext cx="22680" cy="19080"/>
            </a:xfrm>
            <a:custGeom>
              <a:avLst/>
              <a:gdLst/>
              <a:ahLst/>
              <a:rect l="l" t="t" r="r" b="b"/>
              <a:pathLst>
                <a:path w="2494" h="2137">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w="0">
              <a:noFill/>
            </a:ln>
          </p:spPr>
          <p:style>
            <a:lnRef idx="0"/>
            <a:fillRef idx="0"/>
            <a:effectRef idx="0"/>
            <a:fontRef idx="minor"/>
          </p:style>
        </p:sp>
        <p:sp>
          <p:nvSpPr>
            <p:cNvPr id="2604" name="Google Shape;1783;p74"/>
            <p:cNvSpPr/>
            <p:nvPr/>
          </p:nvSpPr>
          <p:spPr>
            <a:xfrm>
              <a:off x="1493280" y="3818520"/>
              <a:ext cx="22680" cy="19080"/>
            </a:xfrm>
            <a:custGeom>
              <a:avLst/>
              <a:gdLst/>
              <a:ahLst/>
              <a:rect l="l" t="t" r="r" b="b"/>
              <a:pathLst>
                <a:path w="2494" h="2138">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w="0">
              <a:noFill/>
            </a:ln>
          </p:spPr>
          <p:style>
            <a:lnRef idx="0"/>
            <a:fillRef idx="0"/>
            <a:effectRef idx="0"/>
            <a:fontRef idx="minor"/>
          </p:style>
        </p:sp>
        <p:sp>
          <p:nvSpPr>
            <p:cNvPr id="2605" name="Google Shape;1784;p74"/>
            <p:cNvSpPr/>
            <p:nvPr/>
          </p:nvSpPr>
          <p:spPr>
            <a:xfrm>
              <a:off x="1493280" y="3790800"/>
              <a:ext cx="22320" cy="19080"/>
            </a:xfrm>
            <a:custGeom>
              <a:avLst/>
              <a:gdLst/>
              <a:ahLst/>
              <a:rect l="l" t="t" r="r" b="b"/>
              <a:pathLst>
                <a:path w="2488" h="2131">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2606" name="Google Shape;1785;p74"/>
            <p:cNvSpPr/>
            <p:nvPr/>
          </p:nvSpPr>
          <p:spPr>
            <a:xfrm>
              <a:off x="1493280" y="3371400"/>
              <a:ext cx="22320" cy="1908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w="0">
              <a:noFill/>
            </a:ln>
          </p:spPr>
          <p:style>
            <a:lnRef idx="0"/>
            <a:fillRef idx="0"/>
            <a:effectRef idx="0"/>
            <a:fontRef idx="minor"/>
          </p:style>
        </p:sp>
        <p:sp>
          <p:nvSpPr>
            <p:cNvPr id="2607" name="Google Shape;1786;p74"/>
            <p:cNvSpPr/>
            <p:nvPr/>
          </p:nvSpPr>
          <p:spPr>
            <a:xfrm>
              <a:off x="1465200" y="4237920"/>
              <a:ext cx="22320" cy="1908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w="0">
              <a:noFill/>
            </a:ln>
          </p:spPr>
          <p:style>
            <a:lnRef idx="0"/>
            <a:fillRef idx="0"/>
            <a:effectRef idx="0"/>
            <a:fontRef idx="minor"/>
          </p:style>
        </p:sp>
        <p:sp>
          <p:nvSpPr>
            <p:cNvPr id="2608" name="Google Shape;1787;p74"/>
            <p:cNvSpPr/>
            <p:nvPr/>
          </p:nvSpPr>
          <p:spPr>
            <a:xfrm>
              <a:off x="1465200" y="4209840"/>
              <a:ext cx="22320" cy="1908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w="0">
              <a:noFill/>
            </a:ln>
          </p:spPr>
          <p:style>
            <a:lnRef idx="0"/>
            <a:fillRef idx="0"/>
            <a:effectRef idx="0"/>
            <a:fontRef idx="minor"/>
          </p:style>
        </p:sp>
        <p:sp>
          <p:nvSpPr>
            <p:cNvPr id="2609" name="Google Shape;1788;p74"/>
            <p:cNvSpPr/>
            <p:nvPr/>
          </p:nvSpPr>
          <p:spPr>
            <a:xfrm>
              <a:off x="1465200" y="4182120"/>
              <a:ext cx="22320" cy="1908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w="0">
              <a:noFill/>
            </a:ln>
          </p:spPr>
          <p:style>
            <a:lnRef idx="0"/>
            <a:fillRef idx="0"/>
            <a:effectRef idx="0"/>
            <a:fontRef idx="minor"/>
          </p:style>
        </p:sp>
        <p:sp>
          <p:nvSpPr>
            <p:cNvPr id="2610" name="Google Shape;1789;p74"/>
            <p:cNvSpPr/>
            <p:nvPr/>
          </p:nvSpPr>
          <p:spPr>
            <a:xfrm>
              <a:off x="1465200" y="4154040"/>
              <a:ext cx="22320" cy="19080"/>
            </a:xfrm>
            <a:custGeom>
              <a:avLst/>
              <a:gdLst/>
              <a:ahLst/>
              <a:rect l="l" t="t" r="r" b="b"/>
              <a:pathLst>
                <a:path w="2489" h="213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w="0">
              <a:noFill/>
            </a:ln>
          </p:spPr>
          <p:style>
            <a:lnRef idx="0"/>
            <a:fillRef idx="0"/>
            <a:effectRef idx="0"/>
            <a:fontRef idx="minor"/>
          </p:style>
        </p:sp>
        <p:sp>
          <p:nvSpPr>
            <p:cNvPr id="2611" name="Google Shape;1790;p74"/>
            <p:cNvSpPr/>
            <p:nvPr/>
          </p:nvSpPr>
          <p:spPr>
            <a:xfrm>
              <a:off x="1465200" y="4125960"/>
              <a:ext cx="22320" cy="19080"/>
            </a:xfrm>
            <a:custGeom>
              <a:avLst/>
              <a:gdLst/>
              <a:ahLst/>
              <a:rect l="l" t="t" r="r" b="b"/>
              <a:pathLst>
                <a:path w="2489" h="2134">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w="0">
              <a:noFill/>
            </a:ln>
          </p:spPr>
          <p:style>
            <a:lnRef idx="0"/>
            <a:fillRef idx="0"/>
            <a:effectRef idx="0"/>
            <a:fontRef idx="minor"/>
          </p:style>
        </p:sp>
        <p:sp>
          <p:nvSpPr>
            <p:cNvPr id="2612" name="Google Shape;1791;p74"/>
            <p:cNvSpPr/>
            <p:nvPr/>
          </p:nvSpPr>
          <p:spPr>
            <a:xfrm>
              <a:off x="1465200" y="4098240"/>
              <a:ext cx="22320" cy="19080"/>
            </a:xfrm>
            <a:custGeom>
              <a:avLst/>
              <a:gdLst/>
              <a:ahLst/>
              <a:rect l="l" t="t" r="r" b="b"/>
              <a:pathLst>
                <a:path w="2489" h="2134">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w="0">
              <a:noFill/>
            </a:ln>
          </p:spPr>
          <p:style>
            <a:lnRef idx="0"/>
            <a:fillRef idx="0"/>
            <a:effectRef idx="0"/>
            <a:fontRef idx="minor"/>
          </p:style>
        </p:sp>
        <p:sp>
          <p:nvSpPr>
            <p:cNvPr id="2613" name="Google Shape;1792;p74"/>
            <p:cNvSpPr/>
            <p:nvPr/>
          </p:nvSpPr>
          <p:spPr>
            <a:xfrm>
              <a:off x="1465200" y="4070160"/>
              <a:ext cx="22320" cy="19440"/>
            </a:xfrm>
            <a:custGeom>
              <a:avLst/>
              <a:gdLst/>
              <a:ahLst/>
              <a:rect l="l" t="t" r="r" b="b"/>
              <a:pathLst>
                <a:path w="2489" h="213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w="0">
              <a:noFill/>
            </a:ln>
          </p:spPr>
          <p:style>
            <a:lnRef idx="0"/>
            <a:fillRef idx="0"/>
            <a:effectRef idx="0"/>
            <a:fontRef idx="minor"/>
          </p:style>
        </p:sp>
        <p:sp>
          <p:nvSpPr>
            <p:cNvPr id="2614" name="Google Shape;1793;p74"/>
            <p:cNvSpPr/>
            <p:nvPr/>
          </p:nvSpPr>
          <p:spPr>
            <a:xfrm>
              <a:off x="1465200" y="4042440"/>
              <a:ext cx="22320" cy="1908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w="0">
              <a:noFill/>
            </a:ln>
          </p:spPr>
          <p:style>
            <a:lnRef idx="0"/>
            <a:fillRef idx="0"/>
            <a:effectRef idx="0"/>
            <a:fontRef idx="minor"/>
          </p:style>
        </p:sp>
        <p:sp>
          <p:nvSpPr>
            <p:cNvPr id="2615" name="Google Shape;1794;p74"/>
            <p:cNvSpPr/>
            <p:nvPr/>
          </p:nvSpPr>
          <p:spPr>
            <a:xfrm>
              <a:off x="1465200" y="4014360"/>
              <a:ext cx="22680" cy="19440"/>
            </a:xfrm>
            <a:custGeom>
              <a:avLst/>
              <a:gdLst/>
              <a:ahLst/>
              <a:rect l="l" t="t" r="r" b="b"/>
              <a:pathLst>
                <a:path w="2497" h="2139">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616" name="Google Shape;1795;p74"/>
            <p:cNvSpPr/>
            <p:nvPr/>
          </p:nvSpPr>
          <p:spPr>
            <a:xfrm>
              <a:off x="1465200" y="3986280"/>
              <a:ext cx="22320" cy="1908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w="0">
              <a:noFill/>
            </a:ln>
          </p:spPr>
          <p:style>
            <a:lnRef idx="0"/>
            <a:fillRef idx="0"/>
            <a:effectRef idx="0"/>
            <a:fontRef idx="minor"/>
          </p:style>
        </p:sp>
        <p:sp>
          <p:nvSpPr>
            <p:cNvPr id="2617" name="Google Shape;1796;p74"/>
            <p:cNvSpPr/>
            <p:nvPr/>
          </p:nvSpPr>
          <p:spPr>
            <a:xfrm>
              <a:off x="1465200" y="3958200"/>
              <a:ext cx="22320" cy="1908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w="0">
              <a:noFill/>
            </a:ln>
          </p:spPr>
          <p:style>
            <a:lnRef idx="0"/>
            <a:fillRef idx="0"/>
            <a:effectRef idx="0"/>
            <a:fontRef idx="minor"/>
          </p:style>
        </p:sp>
        <p:sp>
          <p:nvSpPr>
            <p:cNvPr id="2618" name="Google Shape;1797;p74"/>
            <p:cNvSpPr/>
            <p:nvPr/>
          </p:nvSpPr>
          <p:spPr>
            <a:xfrm>
              <a:off x="1465200" y="3930480"/>
              <a:ext cx="22320" cy="1908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w="0">
              <a:noFill/>
            </a:ln>
          </p:spPr>
          <p:style>
            <a:lnRef idx="0"/>
            <a:fillRef idx="0"/>
            <a:effectRef idx="0"/>
            <a:fontRef idx="minor"/>
          </p:style>
        </p:sp>
        <p:sp>
          <p:nvSpPr>
            <p:cNvPr id="2619" name="Google Shape;1798;p74"/>
            <p:cNvSpPr/>
            <p:nvPr/>
          </p:nvSpPr>
          <p:spPr>
            <a:xfrm>
              <a:off x="1465200" y="3902400"/>
              <a:ext cx="22320" cy="1908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w="0">
              <a:noFill/>
            </a:ln>
          </p:spPr>
          <p:style>
            <a:lnRef idx="0"/>
            <a:fillRef idx="0"/>
            <a:effectRef idx="0"/>
            <a:fontRef idx="minor"/>
          </p:style>
        </p:sp>
        <p:sp>
          <p:nvSpPr>
            <p:cNvPr id="2620" name="Google Shape;1799;p74"/>
            <p:cNvSpPr/>
            <p:nvPr/>
          </p:nvSpPr>
          <p:spPr>
            <a:xfrm>
              <a:off x="1465200" y="3874320"/>
              <a:ext cx="22680" cy="19080"/>
            </a:xfrm>
            <a:custGeom>
              <a:avLst/>
              <a:gdLst/>
              <a:ahLst/>
              <a:rect l="l" t="t" r="r" b="b"/>
              <a:pathLst>
                <a:path w="2497" h="2134">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w="0">
              <a:noFill/>
            </a:ln>
          </p:spPr>
          <p:style>
            <a:lnRef idx="0"/>
            <a:fillRef idx="0"/>
            <a:effectRef idx="0"/>
            <a:fontRef idx="minor"/>
          </p:style>
        </p:sp>
        <p:sp>
          <p:nvSpPr>
            <p:cNvPr id="2621" name="Google Shape;1800;p74"/>
            <p:cNvSpPr/>
            <p:nvPr/>
          </p:nvSpPr>
          <p:spPr>
            <a:xfrm>
              <a:off x="1465200" y="3846600"/>
              <a:ext cx="22680" cy="19080"/>
            </a:xfrm>
            <a:custGeom>
              <a:avLst/>
              <a:gdLst/>
              <a:ahLst/>
              <a:rect l="l" t="t" r="r" b="b"/>
              <a:pathLst>
                <a:path w="2497" h="213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w="0">
              <a:noFill/>
            </a:ln>
          </p:spPr>
          <p:style>
            <a:lnRef idx="0"/>
            <a:fillRef idx="0"/>
            <a:effectRef idx="0"/>
            <a:fontRef idx="minor"/>
          </p:style>
        </p:sp>
        <p:sp>
          <p:nvSpPr>
            <p:cNvPr id="2622" name="Google Shape;1801;p74"/>
            <p:cNvSpPr/>
            <p:nvPr/>
          </p:nvSpPr>
          <p:spPr>
            <a:xfrm>
              <a:off x="1465200" y="3818520"/>
              <a:ext cx="22680" cy="19440"/>
            </a:xfrm>
            <a:custGeom>
              <a:avLst/>
              <a:gdLst/>
              <a:ahLst/>
              <a:rect l="l" t="t" r="r" b="b"/>
              <a:pathLst>
                <a:path w="2497" h="214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w="0">
              <a:noFill/>
            </a:ln>
          </p:spPr>
          <p:style>
            <a:lnRef idx="0"/>
            <a:fillRef idx="0"/>
            <a:effectRef idx="0"/>
            <a:fontRef idx="minor"/>
          </p:style>
        </p:sp>
        <p:sp>
          <p:nvSpPr>
            <p:cNvPr id="2623" name="Google Shape;1802;p74"/>
            <p:cNvSpPr/>
            <p:nvPr/>
          </p:nvSpPr>
          <p:spPr>
            <a:xfrm>
              <a:off x="1465200" y="3790800"/>
              <a:ext cx="22320" cy="19080"/>
            </a:xfrm>
            <a:custGeom>
              <a:avLst/>
              <a:gdLst/>
              <a:ahLst/>
              <a:rect l="l" t="t" r="r" b="b"/>
              <a:pathLst>
                <a:path w="2489" h="2132">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w="0">
              <a:noFill/>
            </a:ln>
          </p:spPr>
          <p:style>
            <a:lnRef idx="0"/>
            <a:fillRef idx="0"/>
            <a:effectRef idx="0"/>
            <a:fontRef idx="minor"/>
          </p:style>
        </p:sp>
        <p:sp>
          <p:nvSpPr>
            <p:cNvPr id="2624" name="Google Shape;1803;p74"/>
            <p:cNvSpPr/>
            <p:nvPr/>
          </p:nvSpPr>
          <p:spPr>
            <a:xfrm>
              <a:off x="1465200" y="3427200"/>
              <a:ext cx="22320" cy="19080"/>
            </a:xfrm>
            <a:custGeom>
              <a:avLst/>
              <a:gdLst/>
              <a:ahLst/>
              <a:rect l="l" t="t" r="r" b="b"/>
              <a:pathLst>
                <a:path w="2489" h="2134">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w="0">
              <a:noFill/>
            </a:ln>
          </p:spPr>
          <p:style>
            <a:lnRef idx="0"/>
            <a:fillRef idx="0"/>
            <a:effectRef idx="0"/>
            <a:fontRef idx="minor"/>
          </p:style>
        </p:sp>
        <p:sp>
          <p:nvSpPr>
            <p:cNvPr id="2625" name="Google Shape;1804;p74"/>
            <p:cNvSpPr/>
            <p:nvPr/>
          </p:nvSpPr>
          <p:spPr>
            <a:xfrm>
              <a:off x="1465200" y="3371400"/>
              <a:ext cx="22320" cy="19080"/>
            </a:xfrm>
            <a:custGeom>
              <a:avLst/>
              <a:gdLst/>
              <a:ahLst/>
              <a:rect l="l" t="t" r="r" b="b"/>
              <a:pathLst>
                <a:path w="2489" h="2138">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w="0">
              <a:noFill/>
            </a:ln>
          </p:spPr>
          <p:style>
            <a:lnRef idx="0"/>
            <a:fillRef idx="0"/>
            <a:effectRef idx="0"/>
            <a:fontRef idx="minor"/>
          </p:style>
        </p:sp>
        <p:sp>
          <p:nvSpPr>
            <p:cNvPr id="2626" name="Google Shape;1805;p74"/>
            <p:cNvSpPr/>
            <p:nvPr/>
          </p:nvSpPr>
          <p:spPr>
            <a:xfrm>
              <a:off x="1465200" y="3343320"/>
              <a:ext cx="22320" cy="19080"/>
            </a:xfrm>
            <a:custGeom>
              <a:avLst/>
              <a:gdLst/>
              <a:ahLst/>
              <a:rect l="l" t="t" r="r" b="b"/>
              <a:pathLst>
                <a:path w="2489" h="2138">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w="0">
              <a:noFill/>
            </a:ln>
          </p:spPr>
          <p:style>
            <a:lnRef idx="0"/>
            <a:fillRef idx="0"/>
            <a:effectRef idx="0"/>
            <a:fontRef idx="minor"/>
          </p:style>
        </p:sp>
        <p:sp>
          <p:nvSpPr>
            <p:cNvPr id="2627" name="Google Shape;1806;p74"/>
            <p:cNvSpPr/>
            <p:nvPr/>
          </p:nvSpPr>
          <p:spPr>
            <a:xfrm>
              <a:off x="1437480" y="4321800"/>
              <a:ext cx="22680" cy="19080"/>
            </a:xfrm>
            <a:custGeom>
              <a:avLst/>
              <a:gdLst/>
              <a:ahLst/>
              <a:rect l="l" t="t" r="r" b="b"/>
              <a:pathLst>
                <a:path w="2497" h="2138">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628" name="Google Shape;1807;p74"/>
            <p:cNvSpPr/>
            <p:nvPr/>
          </p:nvSpPr>
          <p:spPr>
            <a:xfrm>
              <a:off x="1437480" y="423792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w="0">
              <a:noFill/>
            </a:ln>
          </p:spPr>
          <p:style>
            <a:lnRef idx="0"/>
            <a:fillRef idx="0"/>
            <a:effectRef idx="0"/>
            <a:fontRef idx="minor"/>
          </p:style>
        </p:sp>
        <p:sp>
          <p:nvSpPr>
            <p:cNvPr id="2629" name="Google Shape;1808;p74"/>
            <p:cNvSpPr/>
            <p:nvPr/>
          </p:nvSpPr>
          <p:spPr>
            <a:xfrm>
              <a:off x="1437480" y="420984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630" name="Google Shape;1809;p74"/>
            <p:cNvSpPr/>
            <p:nvPr/>
          </p:nvSpPr>
          <p:spPr>
            <a:xfrm>
              <a:off x="1437480" y="418212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w="0">
              <a:noFill/>
            </a:ln>
          </p:spPr>
          <p:style>
            <a:lnRef idx="0"/>
            <a:fillRef idx="0"/>
            <a:effectRef idx="0"/>
            <a:fontRef idx="minor"/>
          </p:style>
        </p:sp>
        <p:sp>
          <p:nvSpPr>
            <p:cNvPr id="2631" name="Google Shape;1810;p74"/>
            <p:cNvSpPr/>
            <p:nvPr/>
          </p:nvSpPr>
          <p:spPr>
            <a:xfrm>
              <a:off x="1437480" y="4154040"/>
              <a:ext cx="22680" cy="1908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w="0">
              <a:noFill/>
            </a:ln>
          </p:spPr>
          <p:style>
            <a:lnRef idx="0"/>
            <a:fillRef idx="0"/>
            <a:effectRef idx="0"/>
            <a:fontRef idx="minor"/>
          </p:style>
        </p:sp>
        <p:sp>
          <p:nvSpPr>
            <p:cNvPr id="2632" name="Google Shape;1811;p74"/>
            <p:cNvSpPr/>
            <p:nvPr/>
          </p:nvSpPr>
          <p:spPr>
            <a:xfrm>
              <a:off x="1437480" y="412596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w="0">
              <a:noFill/>
            </a:ln>
          </p:spPr>
          <p:style>
            <a:lnRef idx="0"/>
            <a:fillRef idx="0"/>
            <a:effectRef idx="0"/>
            <a:fontRef idx="minor"/>
          </p:style>
        </p:sp>
        <p:sp>
          <p:nvSpPr>
            <p:cNvPr id="2633" name="Google Shape;1812;p74"/>
            <p:cNvSpPr/>
            <p:nvPr/>
          </p:nvSpPr>
          <p:spPr>
            <a:xfrm>
              <a:off x="1437480" y="4098240"/>
              <a:ext cx="22680" cy="1908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634" name="Google Shape;1813;p74"/>
            <p:cNvSpPr/>
            <p:nvPr/>
          </p:nvSpPr>
          <p:spPr>
            <a:xfrm>
              <a:off x="1437480" y="4070160"/>
              <a:ext cx="22680" cy="19440"/>
            </a:xfrm>
            <a:custGeom>
              <a:avLst/>
              <a:gdLst/>
              <a:ahLst/>
              <a:rect l="l" t="t" r="r" b="b"/>
              <a:pathLst>
                <a:path w="2497" h="2139">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635" name="Google Shape;1814;p74"/>
            <p:cNvSpPr/>
            <p:nvPr/>
          </p:nvSpPr>
          <p:spPr>
            <a:xfrm>
              <a:off x="1437480" y="4042440"/>
              <a:ext cx="22680" cy="1908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w="0">
              <a:noFill/>
            </a:ln>
          </p:spPr>
          <p:style>
            <a:lnRef idx="0"/>
            <a:fillRef idx="0"/>
            <a:effectRef idx="0"/>
            <a:fontRef idx="minor"/>
          </p:style>
        </p:sp>
        <p:sp>
          <p:nvSpPr>
            <p:cNvPr id="2636" name="Google Shape;1815;p74"/>
            <p:cNvSpPr/>
            <p:nvPr/>
          </p:nvSpPr>
          <p:spPr>
            <a:xfrm>
              <a:off x="1437480" y="4014360"/>
              <a:ext cx="22680" cy="19440"/>
            </a:xfrm>
            <a:custGeom>
              <a:avLst/>
              <a:gdLst/>
              <a:ahLst/>
              <a:rect l="l" t="t" r="r" b="b"/>
              <a:pathLst>
                <a:path w="2497" h="2139">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637" name="Google Shape;1816;p74"/>
            <p:cNvSpPr/>
            <p:nvPr/>
          </p:nvSpPr>
          <p:spPr>
            <a:xfrm>
              <a:off x="1437480" y="398628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638" name="Google Shape;1817;p74"/>
            <p:cNvSpPr/>
            <p:nvPr/>
          </p:nvSpPr>
          <p:spPr>
            <a:xfrm>
              <a:off x="1437480" y="395820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w="0">
              <a:noFill/>
            </a:ln>
          </p:spPr>
          <p:style>
            <a:lnRef idx="0"/>
            <a:fillRef idx="0"/>
            <a:effectRef idx="0"/>
            <a:fontRef idx="minor"/>
          </p:style>
        </p:sp>
        <p:sp>
          <p:nvSpPr>
            <p:cNvPr id="2639" name="Google Shape;1818;p74"/>
            <p:cNvSpPr/>
            <p:nvPr/>
          </p:nvSpPr>
          <p:spPr>
            <a:xfrm>
              <a:off x="1437480" y="3930480"/>
              <a:ext cx="22680" cy="1908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w="0">
              <a:noFill/>
            </a:ln>
          </p:spPr>
          <p:style>
            <a:lnRef idx="0"/>
            <a:fillRef idx="0"/>
            <a:effectRef idx="0"/>
            <a:fontRef idx="minor"/>
          </p:style>
        </p:sp>
        <p:sp>
          <p:nvSpPr>
            <p:cNvPr id="2640" name="Google Shape;1819;p74"/>
            <p:cNvSpPr/>
            <p:nvPr/>
          </p:nvSpPr>
          <p:spPr>
            <a:xfrm>
              <a:off x="1437480" y="3902400"/>
              <a:ext cx="22680" cy="19080"/>
            </a:xfrm>
            <a:custGeom>
              <a:avLst/>
              <a:gdLst/>
              <a:ahLst/>
              <a:rect l="l" t="t" r="r" b="b"/>
              <a:pathLst>
                <a:path w="2497" h="2134">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641" name="Google Shape;1820;p74"/>
            <p:cNvSpPr/>
            <p:nvPr/>
          </p:nvSpPr>
          <p:spPr>
            <a:xfrm>
              <a:off x="1437480" y="3874320"/>
              <a:ext cx="22680" cy="19080"/>
            </a:xfrm>
            <a:custGeom>
              <a:avLst/>
              <a:gdLst/>
              <a:ahLst/>
              <a:rect l="l" t="t" r="r" b="b"/>
              <a:pathLst>
                <a:path w="2497" h="2134">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642" name="Google Shape;1821;p74"/>
            <p:cNvSpPr/>
            <p:nvPr/>
          </p:nvSpPr>
          <p:spPr>
            <a:xfrm>
              <a:off x="1437480" y="3846600"/>
              <a:ext cx="22680" cy="19080"/>
            </a:xfrm>
            <a:custGeom>
              <a:avLst/>
              <a:gdLst/>
              <a:ahLst/>
              <a:rect l="l" t="t" r="r" b="b"/>
              <a:pathLst>
                <a:path w="2497" h="213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w="0">
              <a:noFill/>
            </a:ln>
          </p:spPr>
          <p:style>
            <a:lnRef idx="0"/>
            <a:fillRef idx="0"/>
            <a:effectRef idx="0"/>
            <a:fontRef idx="minor"/>
          </p:style>
        </p:sp>
        <p:sp>
          <p:nvSpPr>
            <p:cNvPr id="2643" name="Google Shape;1822;p74"/>
            <p:cNvSpPr/>
            <p:nvPr/>
          </p:nvSpPr>
          <p:spPr>
            <a:xfrm>
              <a:off x="1437480" y="3818520"/>
              <a:ext cx="22680" cy="19080"/>
            </a:xfrm>
            <a:custGeom>
              <a:avLst/>
              <a:gdLst/>
              <a:ahLst/>
              <a:rect l="l" t="t" r="r" b="b"/>
              <a:pathLst>
                <a:path w="2497" h="2138">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w="0">
              <a:noFill/>
            </a:ln>
          </p:spPr>
          <p:style>
            <a:lnRef idx="0"/>
            <a:fillRef idx="0"/>
            <a:effectRef idx="0"/>
            <a:fontRef idx="minor"/>
          </p:style>
        </p:sp>
        <p:sp>
          <p:nvSpPr>
            <p:cNvPr id="2644" name="Google Shape;1823;p74"/>
            <p:cNvSpPr/>
            <p:nvPr/>
          </p:nvSpPr>
          <p:spPr>
            <a:xfrm>
              <a:off x="1437480" y="3790800"/>
              <a:ext cx="22680" cy="1908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w="0">
              <a:noFill/>
            </a:ln>
          </p:spPr>
          <p:style>
            <a:lnRef idx="0"/>
            <a:fillRef idx="0"/>
            <a:effectRef idx="0"/>
            <a:fontRef idx="minor"/>
          </p:style>
        </p:sp>
        <p:sp>
          <p:nvSpPr>
            <p:cNvPr id="2645" name="Google Shape;1824;p74"/>
            <p:cNvSpPr/>
            <p:nvPr/>
          </p:nvSpPr>
          <p:spPr>
            <a:xfrm>
              <a:off x="1437480" y="3427200"/>
              <a:ext cx="22680" cy="1908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2646" name="Google Shape;1825;p74"/>
            <p:cNvSpPr/>
            <p:nvPr/>
          </p:nvSpPr>
          <p:spPr>
            <a:xfrm>
              <a:off x="1437480" y="3371400"/>
              <a:ext cx="22680" cy="19080"/>
            </a:xfrm>
            <a:custGeom>
              <a:avLst/>
              <a:gdLst/>
              <a:ahLst/>
              <a:rect l="l" t="t" r="r" b="b"/>
              <a:pathLst>
                <a:path w="2497" h="2138">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w="0">
              <a:noFill/>
            </a:ln>
          </p:spPr>
          <p:style>
            <a:lnRef idx="0"/>
            <a:fillRef idx="0"/>
            <a:effectRef idx="0"/>
            <a:fontRef idx="minor"/>
          </p:style>
        </p:sp>
        <p:sp>
          <p:nvSpPr>
            <p:cNvPr id="2647" name="Google Shape;1826;p74"/>
            <p:cNvSpPr/>
            <p:nvPr/>
          </p:nvSpPr>
          <p:spPr>
            <a:xfrm>
              <a:off x="1437480" y="3343320"/>
              <a:ext cx="22680" cy="1908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w="0">
              <a:noFill/>
            </a:ln>
          </p:spPr>
          <p:style>
            <a:lnRef idx="0"/>
            <a:fillRef idx="0"/>
            <a:effectRef idx="0"/>
            <a:fontRef idx="minor"/>
          </p:style>
        </p:sp>
        <p:sp>
          <p:nvSpPr>
            <p:cNvPr id="2648" name="Google Shape;1827;p74"/>
            <p:cNvSpPr/>
            <p:nvPr/>
          </p:nvSpPr>
          <p:spPr>
            <a:xfrm>
              <a:off x="1437480" y="3315240"/>
              <a:ext cx="22680" cy="1908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w="0">
              <a:noFill/>
            </a:ln>
          </p:spPr>
          <p:style>
            <a:lnRef idx="0"/>
            <a:fillRef idx="0"/>
            <a:effectRef idx="0"/>
            <a:fontRef idx="minor"/>
          </p:style>
        </p:sp>
        <p:sp>
          <p:nvSpPr>
            <p:cNvPr id="2649" name="Google Shape;1828;p74"/>
            <p:cNvSpPr/>
            <p:nvPr/>
          </p:nvSpPr>
          <p:spPr>
            <a:xfrm>
              <a:off x="1437480" y="328752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650" name="Google Shape;1829;p74"/>
            <p:cNvSpPr/>
            <p:nvPr/>
          </p:nvSpPr>
          <p:spPr>
            <a:xfrm>
              <a:off x="1437480" y="3203640"/>
              <a:ext cx="22680" cy="1908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w="0">
              <a:noFill/>
            </a:ln>
          </p:spPr>
          <p:style>
            <a:lnRef idx="0"/>
            <a:fillRef idx="0"/>
            <a:effectRef idx="0"/>
            <a:fontRef idx="minor"/>
          </p:style>
        </p:sp>
        <p:sp>
          <p:nvSpPr>
            <p:cNvPr id="2651" name="Google Shape;1830;p74"/>
            <p:cNvSpPr/>
            <p:nvPr/>
          </p:nvSpPr>
          <p:spPr>
            <a:xfrm>
              <a:off x="1437480" y="31755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652" name="Google Shape;1831;p74"/>
            <p:cNvSpPr/>
            <p:nvPr/>
          </p:nvSpPr>
          <p:spPr>
            <a:xfrm>
              <a:off x="1437480" y="300780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2653" name="Google Shape;1832;p74"/>
            <p:cNvSpPr/>
            <p:nvPr/>
          </p:nvSpPr>
          <p:spPr>
            <a:xfrm>
              <a:off x="1409400" y="4321800"/>
              <a:ext cx="22320" cy="1908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654" name="Google Shape;1833;p74"/>
            <p:cNvSpPr/>
            <p:nvPr/>
          </p:nvSpPr>
          <p:spPr>
            <a:xfrm>
              <a:off x="1409400" y="4293720"/>
              <a:ext cx="22320" cy="1908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w="0">
              <a:noFill/>
            </a:ln>
          </p:spPr>
          <p:style>
            <a:lnRef idx="0"/>
            <a:fillRef idx="0"/>
            <a:effectRef idx="0"/>
            <a:fontRef idx="minor"/>
          </p:style>
        </p:sp>
        <p:sp>
          <p:nvSpPr>
            <p:cNvPr id="2655" name="Google Shape;1834;p74"/>
            <p:cNvSpPr/>
            <p:nvPr/>
          </p:nvSpPr>
          <p:spPr>
            <a:xfrm>
              <a:off x="1409400" y="4266000"/>
              <a:ext cx="22320" cy="1908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w="0">
              <a:noFill/>
            </a:ln>
          </p:spPr>
          <p:style>
            <a:lnRef idx="0"/>
            <a:fillRef idx="0"/>
            <a:effectRef idx="0"/>
            <a:fontRef idx="minor"/>
          </p:style>
        </p:sp>
        <p:sp>
          <p:nvSpPr>
            <p:cNvPr id="2656" name="Google Shape;1835;p74"/>
            <p:cNvSpPr/>
            <p:nvPr/>
          </p:nvSpPr>
          <p:spPr>
            <a:xfrm>
              <a:off x="1409400" y="423792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w="0">
              <a:noFill/>
            </a:ln>
          </p:spPr>
          <p:style>
            <a:lnRef idx="0"/>
            <a:fillRef idx="0"/>
            <a:effectRef idx="0"/>
            <a:fontRef idx="minor"/>
          </p:style>
        </p:sp>
        <p:sp>
          <p:nvSpPr>
            <p:cNvPr id="2657" name="Google Shape;1836;p74"/>
            <p:cNvSpPr/>
            <p:nvPr/>
          </p:nvSpPr>
          <p:spPr>
            <a:xfrm>
              <a:off x="1409400" y="420984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658" name="Google Shape;1837;p74"/>
            <p:cNvSpPr/>
            <p:nvPr/>
          </p:nvSpPr>
          <p:spPr>
            <a:xfrm>
              <a:off x="1409400" y="418212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w="0">
              <a:noFill/>
            </a:ln>
          </p:spPr>
          <p:style>
            <a:lnRef idx="0"/>
            <a:fillRef idx="0"/>
            <a:effectRef idx="0"/>
            <a:fontRef idx="minor"/>
          </p:style>
        </p:sp>
        <p:sp>
          <p:nvSpPr>
            <p:cNvPr id="2659" name="Google Shape;1838;p74"/>
            <p:cNvSpPr/>
            <p:nvPr/>
          </p:nvSpPr>
          <p:spPr>
            <a:xfrm>
              <a:off x="1409400" y="4154040"/>
              <a:ext cx="22320" cy="1908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w="0">
              <a:noFill/>
            </a:ln>
          </p:spPr>
          <p:style>
            <a:lnRef idx="0"/>
            <a:fillRef idx="0"/>
            <a:effectRef idx="0"/>
            <a:fontRef idx="minor"/>
          </p:style>
        </p:sp>
        <p:sp>
          <p:nvSpPr>
            <p:cNvPr id="2660" name="Google Shape;1839;p74"/>
            <p:cNvSpPr/>
            <p:nvPr/>
          </p:nvSpPr>
          <p:spPr>
            <a:xfrm>
              <a:off x="1409400" y="398628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661" name="Google Shape;1840;p74"/>
            <p:cNvSpPr/>
            <p:nvPr/>
          </p:nvSpPr>
          <p:spPr>
            <a:xfrm>
              <a:off x="1409400" y="395820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w="0">
              <a:noFill/>
            </a:ln>
          </p:spPr>
          <p:style>
            <a:lnRef idx="0"/>
            <a:fillRef idx="0"/>
            <a:effectRef idx="0"/>
            <a:fontRef idx="minor"/>
          </p:style>
        </p:sp>
        <p:sp>
          <p:nvSpPr>
            <p:cNvPr id="2662" name="Google Shape;1841;p74"/>
            <p:cNvSpPr/>
            <p:nvPr/>
          </p:nvSpPr>
          <p:spPr>
            <a:xfrm>
              <a:off x="1409400" y="3930480"/>
              <a:ext cx="22320" cy="1908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w="0">
              <a:noFill/>
            </a:ln>
          </p:spPr>
          <p:style>
            <a:lnRef idx="0"/>
            <a:fillRef idx="0"/>
            <a:effectRef idx="0"/>
            <a:fontRef idx="minor"/>
          </p:style>
        </p:sp>
        <p:sp>
          <p:nvSpPr>
            <p:cNvPr id="2663" name="Google Shape;1842;p74"/>
            <p:cNvSpPr/>
            <p:nvPr/>
          </p:nvSpPr>
          <p:spPr>
            <a:xfrm>
              <a:off x="1409400" y="390240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2664" name="Google Shape;1843;p74"/>
            <p:cNvSpPr/>
            <p:nvPr/>
          </p:nvSpPr>
          <p:spPr>
            <a:xfrm>
              <a:off x="1409400" y="3874320"/>
              <a:ext cx="22680" cy="19080"/>
            </a:xfrm>
            <a:custGeom>
              <a:avLst/>
              <a:gdLst/>
              <a:ahLst/>
              <a:rect l="l" t="t" r="r" b="b"/>
              <a:pathLst>
                <a:path w="2495" h="2134">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w="0">
              <a:noFill/>
            </a:ln>
          </p:spPr>
          <p:style>
            <a:lnRef idx="0"/>
            <a:fillRef idx="0"/>
            <a:effectRef idx="0"/>
            <a:fontRef idx="minor"/>
          </p:style>
        </p:sp>
        <p:sp>
          <p:nvSpPr>
            <p:cNvPr id="2665" name="Google Shape;1844;p74"/>
            <p:cNvSpPr/>
            <p:nvPr/>
          </p:nvSpPr>
          <p:spPr>
            <a:xfrm>
              <a:off x="1409400" y="3846600"/>
              <a:ext cx="22680" cy="19080"/>
            </a:xfrm>
            <a:custGeom>
              <a:avLst/>
              <a:gdLst/>
              <a:ahLst/>
              <a:rect l="l" t="t" r="r" b="b"/>
              <a:pathLst>
                <a:path w="2495" h="2137">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w="0">
              <a:noFill/>
            </a:ln>
          </p:spPr>
          <p:style>
            <a:lnRef idx="0"/>
            <a:fillRef idx="0"/>
            <a:effectRef idx="0"/>
            <a:fontRef idx="minor"/>
          </p:style>
        </p:sp>
        <p:sp>
          <p:nvSpPr>
            <p:cNvPr id="2666" name="Google Shape;1845;p74"/>
            <p:cNvSpPr/>
            <p:nvPr/>
          </p:nvSpPr>
          <p:spPr>
            <a:xfrm>
              <a:off x="1409400" y="3818520"/>
              <a:ext cx="22680" cy="19080"/>
            </a:xfrm>
            <a:custGeom>
              <a:avLst/>
              <a:gdLst/>
              <a:ahLst/>
              <a:rect l="l" t="t" r="r" b="b"/>
              <a:pathLst>
                <a:path w="2495" h="2138">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w="0">
              <a:noFill/>
            </a:ln>
          </p:spPr>
          <p:style>
            <a:lnRef idx="0"/>
            <a:fillRef idx="0"/>
            <a:effectRef idx="0"/>
            <a:fontRef idx="minor"/>
          </p:style>
        </p:sp>
        <p:sp>
          <p:nvSpPr>
            <p:cNvPr id="2667" name="Google Shape;1846;p74"/>
            <p:cNvSpPr/>
            <p:nvPr/>
          </p:nvSpPr>
          <p:spPr>
            <a:xfrm>
              <a:off x="1409400" y="3790800"/>
              <a:ext cx="22320" cy="1908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w="0">
              <a:noFill/>
            </a:ln>
          </p:spPr>
          <p:style>
            <a:lnRef idx="0"/>
            <a:fillRef idx="0"/>
            <a:effectRef idx="0"/>
            <a:fontRef idx="minor"/>
          </p:style>
        </p:sp>
        <p:sp>
          <p:nvSpPr>
            <p:cNvPr id="2668" name="Google Shape;1847;p74"/>
            <p:cNvSpPr/>
            <p:nvPr/>
          </p:nvSpPr>
          <p:spPr>
            <a:xfrm>
              <a:off x="1409400" y="3762720"/>
              <a:ext cx="22320" cy="1908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669" name="Google Shape;1848;p74"/>
            <p:cNvSpPr/>
            <p:nvPr/>
          </p:nvSpPr>
          <p:spPr>
            <a:xfrm>
              <a:off x="1409400" y="3706560"/>
              <a:ext cx="22320" cy="1908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670" name="Google Shape;1849;p74"/>
            <p:cNvSpPr/>
            <p:nvPr/>
          </p:nvSpPr>
          <p:spPr>
            <a:xfrm>
              <a:off x="1409400" y="345528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2671" name="Google Shape;1850;p74"/>
            <p:cNvSpPr/>
            <p:nvPr/>
          </p:nvSpPr>
          <p:spPr>
            <a:xfrm>
              <a:off x="1409400" y="3427200"/>
              <a:ext cx="22320" cy="1908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672" name="Google Shape;1851;p74"/>
            <p:cNvSpPr/>
            <p:nvPr/>
          </p:nvSpPr>
          <p:spPr>
            <a:xfrm>
              <a:off x="1409400" y="339912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2673" name="Google Shape;1852;p74"/>
            <p:cNvSpPr/>
            <p:nvPr/>
          </p:nvSpPr>
          <p:spPr>
            <a:xfrm>
              <a:off x="1409400" y="3371400"/>
              <a:ext cx="22320" cy="1908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w="0">
              <a:noFill/>
            </a:ln>
          </p:spPr>
          <p:style>
            <a:lnRef idx="0"/>
            <a:fillRef idx="0"/>
            <a:effectRef idx="0"/>
            <a:fontRef idx="minor"/>
          </p:style>
        </p:sp>
        <p:sp>
          <p:nvSpPr>
            <p:cNvPr id="2674" name="Google Shape;1853;p74"/>
            <p:cNvSpPr/>
            <p:nvPr/>
          </p:nvSpPr>
          <p:spPr>
            <a:xfrm>
              <a:off x="1409400" y="3315240"/>
              <a:ext cx="22320" cy="1908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w="0">
              <a:noFill/>
            </a:ln>
          </p:spPr>
          <p:style>
            <a:lnRef idx="0"/>
            <a:fillRef idx="0"/>
            <a:effectRef idx="0"/>
            <a:fontRef idx="minor"/>
          </p:style>
        </p:sp>
        <p:sp>
          <p:nvSpPr>
            <p:cNvPr id="2675" name="Google Shape;1854;p74"/>
            <p:cNvSpPr/>
            <p:nvPr/>
          </p:nvSpPr>
          <p:spPr>
            <a:xfrm>
              <a:off x="1409400" y="3231360"/>
              <a:ext cx="22320" cy="1908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676" name="Google Shape;1855;p74"/>
            <p:cNvSpPr/>
            <p:nvPr/>
          </p:nvSpPr>
          <p:spPr>
            <a:xfrm>
              <a:off x="1409400" y="3203640"/>
              <a:ext cx="22320" cy="19080"/>
            </a:xfrm>
            <a:custGeom>
              <a:avLst/>
              <a:gdLst/>
              <a:ahLst/>
              <a:rect l="l" t="t" r="r" b="b"/>
              <a:pathLst>
                <a:path w="2489" h="213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w="0">
              <a:noFill/>
            </a:ln>
          </p:spPr>
          <p:style>
            <a:lnRef idx="0"/>
            <a:fillRef idx="0"/>
            <a:effectRef idx="0"/>
            <a:fontRef idx="minor"/>
          </p:style>
        </p:sp>
        <p:sp>
          <p:nvSpPr>
            <p:cNvPr id="2677" name="Google Shape;1856;p74"/>
            <p:cNvSpPr/>
            <p:nvPr/>
          </p:nvSpPr>
          <p:spPr>
            <a:xfrm>
              <a:off x="1409400" y="317556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2678" name="Google Shape;1857;p74"/>
            <p:cNvSpPr/>
            <p:nvPr/>
          </p:nvSpPr>
          <p:spPr>
            <a:xfrm>
              <a:off x="1409400" y="31474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679" name="Google Shape;1858;p74"/>
            <p:cNvSpPr/>
            <p:nvPr/>
          </p:nvSpPr>
          <p:spPr>
            <a:xfrm>
              <a:off x="1409400" y="30358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680" name="Google Shape;1859;p74"/>
            <p:cNvSpPr/>
            <p:nvPr/>
          </p:nvSpPr>
          <p:spPr>
            <a:xfrm>
              <a:off x="1409400" y="300780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2681" name="Google Shape;1860;p74"/>
            <p:cNvSpPr/>
            <p:nvPr/>
          </p:nvSpPr>
          <p:spPr>
            <a:xfrm>
              <a:off x="1381320" y="429372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w="0">
              <a:noFill/>
            </a:ln>
          </p:spPr>
          <p:style>
            <a:lnRef idx="0"/>
            <a:fillRef idx="0"/>
            <a:effectRef idx="0"/>
            <a:fontRef idx="minor"/>
          </p:style>
        </p:sp>
        <p:sp>
          <p:nvSpPr>
            <p:cNvPr id="2682" name="Google Shape;1861;p74"/>
            <p:cNvSpPr/>
            <p:nvPr/>
          </p:nvSpPr>
          <p:spPr>
            <a:xfrm>
              <a:off x="1381320" y="4266000"/>
              <a:ext cx="22320" cy="19080"/>
            </a:xfrm>
            <a:custGeom>
              <a:avLst/>
              <a:gdLst/>
              <a:ahLst/>
              <a:rect l="l" t="t" r="r" b="b"/>
              <a:pathLst>
                <a:path w="2489" h="2132">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w="0">
              <a:noFill/>
            </a:ln>
          </p:spPr>
          <p:style>
            <a:lnRef idx="0"/>
            <a:fillRef idx="0"/>
            <a:effectRef idx="0"/>
            <a:fontRef idx="minor"/>
          </p:style>
        </p:sp>
        <p:sp>
          <p:nvSpPr>
            <p:cNvPr id="2683" name="Google Shape;1862;p74"/>
            <p:cNvSpPr/>
            <p:nvPr/>
          </p:nvSpPr>
          <p:spPr>
            <a:xfrm>
              <a:off x="1381320" y="4237920"/>
              <a:ext cx="22320" cy="1908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w="0">
              <a:noFill/>
            </a:ln>
          </p:spPr>
          <p:style>
            <a:lnRef idx="0"/>
            <a:fillRef idx="0"/>
            <a:effectRef idx="0"/>
            <a:fontRef idx="minor"/>
          </p:style>
        </p:sp>
        <p:sp>
          <p:nvSpPr>
            <p:cNvPr id="2684" name="Google Shape;1863;p74"/>
            <p:cNvSpPr/>
            <p:nvPr/>
          </p:nvSpPr>
          <p:spPr>
            <a:xfrm>
              <a:off x="1381320" y="3958200"/>
              <a:ext cx="22320" cy="1908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w="0">
              <a:noFill/>
            </a:ln>
          </p:spPr>
          <p:style>
            <a:lnRef idx="0"/>
            <a:fillRef idx="0"/>
            <a:effectRef idx="0"/>
            <a:fontRef idx="minor"/>
          </p:style>
        </p:sp>
        <p:sp>
          <p:nvSpPr>
            <p:cNvPr id="2685" name="Google Shape;1864;p74"/>
            <p:cNvSpPr/>
            <p:nvPr/>
          </p:nvSpPr>
          <p:spPr>
            <a:xfrm>
              <a:off x="1381320" y="393048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w="0">
              <a:noFill/>
            </a:ln>
          </p:spPr>
          <p:style>
            <a:lnRef idx="0"/>
            <a:fillRef idx="0"/>
            <a:effectRef idx="0"/>
            <a:fontRef idx="minor"/>
          </p:style>
        </p:sp>
        <p:sp>
          <p:nvSpPr>
            <p:cNvPr id="2686" name="Google Shape;1865;p74"/>
            <p:cNvSpPr/>
            <p:nvPr/>
          </p:nvSpPr>
          <p:spPr>
            <a:xfrm>
              <a:off x="1381320" y="3902400"/>
              <a:ext cx="22320" cy="1908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687" name="Google Shape;1866;p74"/>
            <p:cNvSpPr/>
            <p:nvPr/>
          </p:nvSpPr>
          <p:spPr>
            <a:xfrm>
              <a:off x="1381320" y="387432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688" name="Google Shape;1867;p74"/>
            <p:cNvSpPr/>
            <p:nvPr/>
          </p:nvSpPr>
          <p:spPr>
            <a:xfrm>
              <a:off x="1381320" y="3846600"/>
              <a:ext cx="22680" cy="19080"/>
            </a:xfrm>
            <a:custGeom>
              <a:avLst/>
              <a:gdLst/>
              <a:ahLst/>
              <a:rect l="l" t="t" r="r" b="b"/>
              <a:pathLst>
                <a:path w="2494" h="2137">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w="0">
              <a:noFill/>
            </a:ln>
          </p:spPr>
          <p:style>
            <a:lnRef idx="0"/>
            <a:fillRef idx="0"/>
            <a:effectRef idx="0"/>
            <a:fontRef idx="minor"/>
          </p:style>
        </p:sp>
        <p:sp>
          <p:nvSpPr>
            <p:cNvPr id="2689" name="Google Shape;1868;p74"/>
            <p:cNvSpPr/>
            <p:nvPr/>
          </p:nvSpPr>
          <p:spPr>
            <a:xfrm>
              <a:off x="1381320" y="3818520"/>
              <a:ext cx="22680" cy="19080"/>
            </a:xfrm>
            <a:custGeom>
              <a:avLst/>
              <a:gdLst/>
              <a:ahLst/>
              <a:rect l="l" t="t" r="r" b="b"/>
              <a:pathLst>
                <a:path w="2494" h="2138">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w="0">
              <a:noFill/>
            </a:ln>
          </p:spPr>
          <p:style>
            <a:lnRef idx="0"/>
            <a:fillRef idx="0"/>
            <a:effectRef idx="0"/>
            <a:fontRef idx="minor"/>
          </p:style>
        </p:sp>
        <p:sp>
          <p:nvSpPr>
            <p:cNvPr id="2690" name="Google Shape;1869;p74"/>
            <p:cNvSpPr/>
            <p:nvPr/>
          </p:nvSpPr>
          <p:spPr>
            <a:xfrm>
              <a:off x="1381320" y="379080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w="0">
              <a:noFill/>
            </a:ln>
          </p:spPr>
          <p:style>
            <a:lnRef idx="0"/>
            <a:fillRef idx="0"/>
            <a:effectRef idx="0"/>
            <a:fontRef idx="minor"/>
          </p:style>
        </p:sp>
        <p:sp>
          <p:nvSpPr>
            <p:cNvPr id="2691" name="Google Shape;1870;p74"/>
            <p:cNvSpPr/>
            <p:nvPr/>
          </p:nvSpPr>
          <p:spPr>
            <a:xfrm>
              <a:off x="1381320" y="3706560"/>
              <a:ext cx="22320" cy="1908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692" name="Google Shape;1871;p74"/>
            <p:cNvSpPr/>
            <p:nvPr/>
          </p:nvSpPr>
          <p:spPr>
            <a:xfrm>
              <a:off x="1381320" y="367884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w="0">
              <a:noFill/>
            </a:ln>
          </p:spPr>
          <p:style>
            <a:lnRef idx="0"/>
            <a:fillRef idx="0"/>
            <a:effectRef idx="0"/>
            <a:fontRef idx="minor"/>
          </p:style>
        </p:sp>
        <p:sp>
          <p:nvSpPr>
            <p:cNvPr id="2693" name="Google Shape;1872;p74"/>
            <p:cNvSpPr/>
            <p:nvPr/>
          </p:nvSpPr>
          <p:spPr>
            <a:xfrm>
              <a:off x="1381320" y="3483000"/>
              <a:ext cx="22320" cy="1908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694" name="Google Shape;1873;p74"/>
            <p:cNvSpPr/>
            <p:nvPr/>
          </p:nvSpPr>
          <p:spPr>
            <a:xfrm>
              <a:off x="1381320" y="3455280"/>
              <a:ext cx="22680" cy="19080"/>
            </a:xfrm>
            <a:custGeom>
              <a:avLst/>
              <a:gdLst/>
              <a:ahLst/>
              <a:rect l="l" t="t" r="r" b="b"/>
              <a:pathLst>
                <a:path w="2495" h="2137">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w="0">
              <a:noFill/>
            </a:ln>
          </p:spPr>
          <p:style>
            <a:lnRef idx="0"/>
            <a:fillRef idx="0"/>
            <a:effectRef idx="0"/>
            <a:fontRef idx="minor"/>
          </p:style>
        </p:sp>
        <p:sp>
          <p:nvSpPr>
            <p:cNvPr id="2695" name="Google Shape;1874;p74"/>
            <p:cNvSpPr/>
            <p:nvPr/>
          </p:nvSpPr>
          <p:spPr>
            <a:xfrm>
              <a:off x="1381320" y="3427200"/>
              <a:ext cx="22320" cy="19080"/>
            </a:xfrm>
            <a:custGeom>
              <a:avLst/>
              <a:gdLst/>
              <a:ahLst/>
              <a:rect l="l" t="t" r="r" b="b"/>
              <a:pathLst>
                <a:path w="2489" h="2134">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696" name="Google Shape;1875;p74"/>
            <p:cNvSpPr/>
            <p:nvPr/>
          </p:nvSpPr>
          <p:spPr>
            <a:xfrm>
              <a:off x="1381320" y="339912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697" name="Google Shape;1876;p74"/>
            <p:cNvSpPr/>
            <p:nvPr/>
          </p:nvSpPr>
          <p:spPr>
            <a:xfrm>
              <a:off x="1381320" y="3371400"/>
              <a:ext cx="22320" cy="1908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w="0">
              <a:noFill/>
            </a:ln>
          </p:spPr>
          <p:style>
            <a:lnRef idx="0"/>
            <a:fillRef idx="0"/>
            <a:effectRef idx="0"/>
            <a:fontRef idx="minor"/>
          </p:style>
        </p:sp>
        <p:sp>
          <p:nvSpPr>
            <p:cNvPr id="2698" name="Google Shape;1877;p74"/>
            <p:cNvSpPr/>
            <p:nvPr/>
          </p:nvSpPr>
          <p:spPr>
            <a:xfrm>
              <a:off x="1381320" y="3343320"/>
              <a:ext cx="22320" cy="1908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w="0">
              <a:noFill/>
            </a:ln>
          </p:spPr>
          <p:style>
            <a:lnRef idx="0"/>
            <a:fillRef idx="0"/>
            <a:effectRef idx="0"/>
            <a:fontRef idx="minor"/>
          </p:style>
        </p:sp>
        <p:sp>
          <p:nvSpPr>
            <p:cNvPr id="2699" name="Google Shape;1878;p74"/>
            <p:cNvSpPr/>
            <p:nvPr/>
          </p:nvSpPr>
          <p:spPr>
            <a:xfrm>
              <a:off x="1381320" y="3315240"/>
              <a:ext cx="22320" cy="19080"/>
            </a:xfrm>
            <a:custGeom>
              <a:avLst/>
              <a:gdLst/>
              <a:ahLst/>
              <a:rect l="l" t="t" r="r" b="b"/>
              <a:pathLst>
                <a:path w="2489" h="2131">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w="0">
              <a:noFill/>
            </a:ln>
          </p:spPr>
          <p:style>
            <a:lnRef idx="0"/>
            <a:fillRef idx="0"/>
            <a:effectRef idx="0"/>
            <a:fontRef idx="minor"/>
          </p:style>
        </p:sp>
        <p:sp>
          <p:nvSpPr>
            <p:cNvPr id="2700" name="Google Shape;1879;p74"/>
            <p:cNvSpPr/>
            <p:nvPr/>
          </p:nvSpPr>
          <p:spPr>
            <a:xfrm>
              <a:off x="1381320" y="328752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701" name="Google Shape;1880;p74"/>
            <p:cNvSpPr/>
            <p:nvPr/>
          </p:nvSpPr>
          <p:spPr>
            <a:xfrm>
              <a:off x="1381320" y="3231360"/>
              <a:ext cx="22320" cy="1908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702" name="Google Shape;1881;p74"/>
            <p:cNvSpPr/>
            <p:nvPr/>
          </p:nvSpPr>
          <p:spPr>
            <a:xfrm>
              <a:off x="1381320" y="3203640"/>
              <a:ext cx="22320" cy="19080"/>
            </a:xfrm>
            <a:custGeom>
              <a:avLst/>
              <a:gdLst/>
              <a:ahLst/>
              <a:rect l="l" t="t" r="r" b="b"/>
              <a:pathLst>
                <a:path w="2489" h="213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w="0">
              <a:noFill/>
            </a:ln>
          </p:spPr>
          <p:style>
            <a:lnRef idx="0"/>
            <a:fillRef idx="0"/>
            <a:effectRef idx="0"/>
            <a:fontRef idx="minor"/>
          </p:style>
        </p:sp>
        <p:sp>
          <p:nvSpPr>
            <p:cNvPr id="2703" name="Google Shape;1882;p74"/>
            <p:cNvSpPr/>
            <p:nvPr/>
          </p:nvSpPr>
          <p:spPr>
            <a:xfrm>
              <a:off x="1381320" y="317556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704" name="Google Shape;1883;p74"/>
            <p:cNvSpPr/>
            <p:nvPr/>
          </p:nvSpPr>
          <p:spPr>
            <a:xfrm>
              <a:off x="1381320" y="314748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705" name="Google Shape;1884;p74"/>
            <p:cNvSpPr/>
            <p:nvPr/>
          </p:nvSpPr>
          <p:spPr>
            <a:xfrm>
              <a:off x="1381320" y="303588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706" name="Google Shape;1885;p74"/>
            <p:cNvSpPr/>
            <p:nvPr/>
          </p:nvSpPr>
          <p:spPr>
            <a:xfrm>
              <a:off x="1381320" y="300780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707" name="Google Shape;1886;p74"/>
            <p:cNvSpPr/>
            <p:nvPr/>
          </p:nvSpPr>
          <p:spPr>
            <a:xfrm>
              <a:off x="1353600" y="3930480"/>
              <a:ext cx="22320" cy="19080"/>
            </a:xfrm>
            <a:custGeom>
              <a:avLst/>
              <a:gdLst/>
              <a:ahLst/>
              <a:rect l="l" t="t" r="r" b="b"/>
              <a:pathLst>
                <a:path w="2489" h="2132">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w="0">
              <a:noFill/>
            </a:ln>
          </p:spPr>
          <p:style>
            <a:lnRef idx="0"/>
            <a:fillRef idx="0"/>
            <a:effectRef idx="0"/>
            <a:fontRef idx="minor"/>
          </p:style>
        </p:sp>
        <p:sp>
          <p:nvSpPr>
            <p:cNvPr id="2708" name="Google Shape;1887;p74"/>
            <p:cNvSpPr/>
            <p:nvPr/>
          </p:nvSpPr>
          <p:spPr>
            <a:xfrm>
              <a:off x="1353600" y="390240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709" name="Google Shape;1888;p74"/>
            <p:cNvSpPr/>
            <p:nvPr/>
          </p:nvSpPr>
          <p:spPr>
            <a:xfrm>
              <a:off x="1353600" y="387432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710" name="Google Shape;1889;p74"/>
            <p:cNvSpPr/>
            <p:nvPr/>
          </p:nvSpPr>
          <p:spPr>
            <a:xfrm>
              <a:off x="1353600" y="3846600"/>
              <a:ext cx="22320" cy="19080"/>
            </a:xfrm>
            <a:custGeom>
              <a:avLst/>
              <a:gdLst/>
              <a:ahLst/>
              <a:rect l="l" t="t" r="r" b="b"/>
              <a:pathLst>
                <a:path w="2489" h="2137">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w="0">
              <a:noFill/>
            </a:ln>
          </p:spPr>
          <p:style>
            <a:lnRef idx="0"/>
            <a:fillRef idx="0"/>
            <a:effectRef idx="0"/>
            <a:fontRef idx="minor"/>
          </p:style>
        </p:sp>
        <p:sp>
          <p:nvSpPr>
            <p:cNvPr id="2711" name="Google Shape;1890;p74"/>
            <p:cNvSpPr/>
            <p:nvPr/>
          </p:nvSpPr>
          <p:spPr>
            <a:xfrm>
              <a:off x="1353600" y="3818520"/>
              <a:ext cx="22680" cy="19080"/>
            </a:xfrm>
            <a:custGeom>
              <a:avLst/>
              <a:gdLst/>
              <a:ahLst/>
              <a:rect l="l" t="t" r="r" b="b"/>
              <a:pathLst>
                <a:path w="2497" h="2138">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w="0">
              <a:noFill/>
            </a:ln>
          </p:spPr>
          <p:style>
            <a:lnRef idx="0"/>
            <a:fillRef idx="0"/>
            <a:effectRef idx="0"/>
            <a:fontRef idx="minor"/>
          </p:style>
        </p:sp>
        <p:sp>
          <p:nvSpPr>
            <p:cNvPr id="2712" name="Google Shape;1891;p74"/>
            <p:cNvSpPr/>
            <p:nvPr/>
          </p:nvSpPr>
          <p:spPr>
            <a:xfrm>
              <a:off x="1353600" y="379080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w="0">
              <a:noFill/>
            </a:ln>
          </p:spPr>
          <p:style>
            <a:lnRef idx="0"/>
            <a:fillRef idx="0"/>
            <a:effectRef idx="0"/>
            <a:fontRef idx="minor"/>
          </p:style>
        </p:sp>
        <p:sp>
          <p:nvSpPr>
            <p:cNvPr id="2713" name="Google Shape;1892;p74"/>
            <p:cNvSpPr/>
            <p:nvPr/>
          </p:nvSpPr>
          <p:spPr>
            <a:xfrm>
              <a:off x="1353600" y="367884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w="0">
              <a:noFill/>
            </a:ln>
          </p:spPr>
          <p:style>
            <a:lnRef idx="0"/>
            <a:fillRef idx="0"/>
            <a:effectRef idx="0"/>
            <a:fontRef idx="minor"/>
          </p:style>
        </p:sp>
        <p:sp>
          <p:nvSpPr>
            <p:cNvPr id="2714" name="Google Shape;1893;p74"/>
            <p:cNvSpPr/>
            <p:nvPr/>
          </p:nvSpPr>
          <p:spPr>
            <a:xfrm>
              <a:off x="1353600" y="362304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715" name="Google Shape;1894;p74"/>
            <p:cNvSpPr/>
            <p:nvPr/>
          </p:nvSpPr>
          <p:spPr>
            <a:xfrm>
              <a:off x="1353600" y="351108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716" name="Google Shape;1895;p74"/>
            <p:cNvSpPr/>
            <p:nvPr/>
          </p:nvSpPr>
          <p:spPr>
            <a:xfrm>
              <a:off x="1353600" y="348300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717" name="Google Shape;1896;p74"/>
            <p:cNvSpPr/>
            <p:nvPr/>
          </p:nvSpPr>
          <p:spPr>
            <a:xfrm>
              <a:off x="1353600" y="345528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2718" name="Google Shape;1897;p74"/>
            <p:cNvSpPr/>
            <p:nvPr/>
          </p:nvSpPr>
          <p:spPr>
            <a:xfrm>
              <a:off x="1353600" y="3427200"/>
              <a:ext cx="22320" cy="1908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719" name="Google Shape;1898;p74"/>
            <p:cNvSpPr/>
            <p:nvPr/>
          </p:nvSpPr>
          <p:spPr>
            <a:xfrm>
              <a:off x="1353600" y="339912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720" name="Google Shape;1899;p74"/>
            <p:cNvSpPr/>
            <p:nvPr/>
          </p:nvSpPr>
          <p:spPr>
            <a:xfrm>
              <a:off x="1353600" y="337140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w="0">
              <a:noFill/>
            </a:ln>
          </p:spPr>
          <p:style>
            <a:lnRef idx="0"/>
            <a:fillRef idx="0"/>
            <a:effectRef idx="0"/>
            <a:fontRef idx="minor"/>
          </p:style>
        </p:sp>
        <p:sp>
          <p:nvSpPr>
            <p:cNvPr id="2721" name="Google Shape;1900;p74"/>
            <p:cNvSpPr/>
            <p:nvPr/>
          </p:nvSpPr>
          <p:spPr>
            <a:xfrm>
              <a:off x="1353600" y="323136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722" name="Google Shape;1901;p74"/>
            <p:cNvSpPr/>
            <p:nvPr/>
          </p:nvSpPr>
          <p:spPr>
            <a:xfrm>
              <a:off x="1353600" y="31474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723" name="Google Shape;1902;p74"/>
            <p:cNvSpPr/>
            <p:nvPr/>
          </p:nvSpPr>
          <p:spPr>
            <a:xfrm>
              <a:off x="1353600" y="30639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724" name="Google Shape;1903;p74"/>
            <p:cNvSpPr/>
            <p:nvPr/>
          </p:nvSpPr>
          <p:spPr>
            <a:xfrm>
              <a:off x="1353600" y="30358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725" name="Google Shape;1904;p74"/>
            <p:cNvSpPr/>
            <p:nvPr/>
          </p:nvSpPr>
          <p:spPr>
            <a:xfrm>
              <a:off x="1325520" y="3790800"/>
              <a:ext cx="22680" cy="1908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w="0">
              <a:noFill/>
            </a:ln>
          </p:spPr>
          <p:style>
            <a:lnRef idx="0"/>
            <a:fillRef idx="0"/>
            <a:effectRef idx="0"/>
            <a:fontRef idx="minor"/>
          </p:style>
        </p:sp>
        <p:sp>
          <p:nvSpPr>
            <p:cNvPr id="2726" name="Google Shape;1905;p74"/>
            <p:cNvSpPr/>
            <p:nvPr/>
          </p:nvSpPr>
          <p:spPr>
            <a:xfrm>
              <a:off x="1325520" y="3678840"/>
              <a:ext cx="22680" cy="19080"/>
            </a:xfrm>
            <a:custGeom>
              <a:avLst/>
              <a:gdLst/>
              <a:ahLst/>
              <a:rect l="l" t="t" r="r" b="b"/>
              <a:pathLst>
                <a:path w="2497" h="2131">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w="0">
              <a:noFill/>
            </a:ln>
          </p:spPr>
          <p:style>
            <a:lnRef idx="0"/>
            <a:fillRef idx="0"/>
            <a:effectRef idx="0"/>
            <a:fontRef idx="minor"/>
          </p:style>
        </p:sp>
        <p:sp>
          <p:nvSpPr>
            <p:cNvPr id="2727" name="Google Shape;1906;p74"/>
            <p:cNvSpPr/>
            <p:nvPr/>
          </p:nvSpPr>
          <p:spPr>
            <a:xfrm>
              <a:off x="1325520" y="3623040"/>
              <a:ext cx="22680" cy="19080"/>
            </a:xfrm>
            <a:custGeom>
              <a:avLst/>
              <a:gdLst/>
              <a:ahLst/>
              <a:rect l="l" t="t" r="r" b="b"/>
              <a:pathLst>
                <a:path w="2497" h="2134">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2728" name="Google Shape;1907;p74"/>
            <p:cNvSpPr/>
            <p:nvPr/>
          </p:nvSpPr>
          <p:spPr>
            <a:xfrm>
              <a:off x="1325520" y="3594960"/>
              <a:ext cx="22680" cy="19080"/>
            </a:xfrm>
            <a:custGeom>
              <a:avLst/>
              <a:gdLst/>
              <a:ahLst/>
              <a:rect l="l" t="t" r="r" b="b"/>
              <a:pathLst>
                <a:path w="2497" h="2138">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729" name="Google Shape;1908;p74"/>
            <p:cNvSpPr/>
            <p:nvPr/>
          </p:nvSpPr>
          <p:spPr>
            <a:xfrm>
              <a:off x="1325520" y="3566880"/>
              <a:ext cx="22680" cy="19080"/>
            </a:xfrm>
            <a:custGeom>
              <a:avLst/>
              <a:gdLst/>
              <a:ahLst/>
              <a:rect l="l" t="t" r="r" b="b"/>
              <a:pathLst>
                <a:path w="2497" h="213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w="0">
              <a:noFill/>
            </a:ln>
          </p:spPr>
          <p:style>
            <a:lnRef idx="0"/>
            <a:fillRef idx="0"/>
            <a:effectRef idx="0"/>
            <a:fontRef idx="minor"/>
          </p:style>
        </p:sp>
        <p:sp>
          <p:nvSpPr>
            <p:cNvPr id="2730" name="Google Shape;1909;p74"/>
            <p:cNvSpPr/>
            <p:nvPr/>
          </p:nvSpPr>
          <p:spPr>
            <a:xfrm>
              <a:off x="1325520" y="3539160"/>
              <a:ext cx="22680" cy="19080"/>
            </a:xfrm>
            <a:custGeom>
              <a:avLst/>
              <a:gdLst/>
              <a:ahLst/>
              <a:rect l="l" t="t" r="r" b="b"/>
              <a:pathLst>
                <a:path w="2497" h="2132">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w="0">
              <a:noFill/>
            </a:ln>
          </p:spPr>
          <p:style>
            <a:lnRef idx="0"/>
            <a:fillRef idx="0"/>
            <a:effectRef idx="0"/>
            <a:fontRef idx="minor"/>
          </p:style>
        </p:sp>
        <p:sp>
          <p:nvSpPr>
            <p:cNvPr id="2731" name="Google Shape;1910;p74"/>
            <p:cNvSpPr/>
            <p:nvPr/>
          </p:nvSpPr>
          <p:spPr>
            <a:xfrm>
              <a:off x="1325520" y="3511080"/>
              <a:ext cx="22680" cy="1908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2732" name="Google Shape;1911;p74"/>
            <p:cNvSpPr/>
            <p:nvPr/>
          </p:nvSpPr>
          <p:spPr>
            <a:xfrm>
              <a:off x="1325520" y="3483000"/>
              <a:ext cx="22680" cy="1908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733" name="Google Shape;1912;p74"/>
            <p:cNvSpPr/>
            <p:nvPr/>
          </p:nvSpPr>
          <p:spPr>
            <a:xfrm>
              <a:off x="1325520" y="3455280"/>
              <a:ext cx="22680" cy="1908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w="0">
              <a:noFill/>
            </a:ln>
          </p:spPr>
          <p:style>
            <a:lnRef idx="0"/>
            <a:fillRef idx="0"/>
            <a:effectRef idx="0"/>
            <a:fontRef idx="minor"/>
          </p:style>
        </p:sp>
        <p:sp>
          <p:nvSpPr>
            <p:cNvPr id="2734" name="Google Shape;1913;p74"/>
            <p:cNvSpPr/>
            <p:nvPr/>
          </p:nvSpPr>
          <p:spPr>
            <a:xfrm>
              <a:off x="1325520" y="3427200"/>
              <a:ext cx="22680" cy="1908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735" name="Google Shape;1914;p74"/>
            <p:cNvSpPr/>
            <p:nvPr/>
          </p:nvSpPr>
          <p:spPr>
            <a:xfrm>
              <a:off x="1325520" y="3399120"/>
              <a:ext cx="22680" cy="19080"/>
            </a:xfrm>
            <a:custGeom>
              <a:avLst/>
              <a:gdLst/>
              <a:ahLst/>
              <a:rect l="l" t="t" r="r" b="b"/>
              <a:pathLst>
                <a:path w="2497" h="2133">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2736" name="Google Shape;1915;p74"/>
            <p:cNvSpPr/>
            <p:nvPr/>
          </p:nvSpPr>
          <p:spPr>
            <a:xfrm>
              <a:off x="1325520" y="3371400"/>
              <a:ext cx="22680" cy="1908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w="0">
              <a:noFill/>
            </a:ln>
          </p:spPr>
          <p:style>
            <a:lnRef idx="0"/>
            <a:fillRef idx="0"/>
            <a:effectRef idx="0"/>
            <a:fontRef idx="minor"/>
          </p:style>
        </p:sp>
        <p:sp>
          <p:nvSpPr>
            <p:cNvPr id="2737" name="Google Shape;1916;p74"/>
            <p:cNvSpPr/>
            <p:nvPr/>
          </p:nvSpPr>
          <p:spPr>
            <a:xfrm>
              <a:off x="1325520" y="3343320"/>
              <a:ext cx="22680" cy="1908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w="0">
              <a:noFill/>
            </a:ln>
          </p:spPr>
          <p:style>
            <a:lnRef idx="0"/>
            <a:fillRef idx="0"/>
            <a:effectRef idx="0"/>
            <a:fontRef idx="minor"/>
          </p:style>
        </p:sp>
        <p:sp>
          <p:nvSpPr>
            <p:cNvPr id="2738" name="Google Shape;1917;p74"/>
            <p:cNvSpPr/>
            <p:nvPr/>
          </p:nvSpPr>
          <p:spPr>
            <a:xfrm>
              <a:off x="1325520" y="3231360"/>
              <a:ext cx="22680" cy="1908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739" name="Google Shape;1918;p74"/>
            <p:cNvSpPr/>
            <p:nvPr/>
          </p:nvSpPr>
          <p:spPr>
            <a:xfrm>
              <a:off x="1325520" y="3203640"/>
              <a:ext cx="22680" cy="1908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w="0">
              <a:noFill/>
            </a:ln>
          </p:spPr>
          <p:style>
            <a:lnRef idx="0"/>
            <a:fillRef idx="0"/>
            <a:effectRef idx="0"/>
            <a:fontRef idx="minor"/>
          </p:style>
        </p:sp>
        <p:sp>
          <p:nvSpPr>
            <p:cNvPr id="2740" name="Google Shape;1919;p74"/>
            <p:cNvSpPr/>
            <p:nvPr/>
          </p:nvSpPr>
          <p:spPr>
            <a:xfrm>
              <a:off x="1325520" y="3147480"/>
              <a:ext cx="22680" cy="1908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741" name="Google Shape;1920;p74"/>
            <p:cNvSpPr/>
            <p:nvPr/>
          </p:nvSpPr>
          <p:spPr>
            <a:xfrm>
              <a:off x="1325520" y="306396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2742" name="Google Shape;1921;p74"/>
            <p:cNvSpPr/>
            <p:nvPr/>
          </p:nvSpPr>
          <p:spPr>
            <a:xfrm>
              <a:off x="1325520" y="3035880"/>
              <a:ext cx="22680" cy="19080"/>
            </a:xfrm>
            <a:custGeom>
              <a:avLst/>
              <a:gdLst/>
              <a:ahLst/>
              <a:rect l="l" t="t" r="r" b="b"/>
              <a:pathLst>
                <a:path w="2497" h="2134">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743" name="Google Shape;1922;p74"/>
            <p:cNvSpPr/>
            <p:nvPr/>
          </p:nvSpPr>
          <p:spPr>
            <a:xfrm>
              <a:off x="1297800" y="3790800"/>
              <a:ext cx="22320" cy="1908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w="0">
              <a:noFill/>
            </a:ln>
          </p:spPr>
          <p:style>
            <a:lnRef idx="0"/>
            <a:fillRef idx="0"/>
            <a:effectRef idx="0"/>
            <a:fontRef idx="minor"/>
          </p:style>
        </p:sp>
        <p:sp>
          <p:nvSpPr>
            <p:cNvPr id="2744" name="Google Shape;1923;p74"/>
            <p:cNvSpPr/>
            <p:nvPr/>
          </p:nvSpPr>
          <p:spPr>
            <a:xfrm>
              <a:off x="1297800" y="3762720"/>
              <a:ext cx="22320" cy="1908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745" name="Google Shape;1924;p74"/>
            <p:cNvSpPr/>
            <p:nvPr/>
          </p:nvSpPr>
          <p:spPr>
            <a:xfrm>
              <a:off x="1297800" y="3734640"/>
              <a:ext cx="22320" cy="1908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2746" name="Google Shape;1925;p74"/>
            <p:cNvSpPr/>
            <p:nvPr/>
          </p:nvSpPr>
          <p:spPr>
            <a:xfrm>
              <a:off x="1297800" y="356688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w="0">
              <a:noFill/>
            </a:ln>
          </p:spPr>
          <p:style>
            <a:lnRef idx="0"/>
            <a:fillRef idx="0"/>
            <a:effectRef idx="0"/>
            <a:fontRef idx="minor"/>
          </p:style>
        </p:sp>
        <p:sp>
          <p:nvSpPr>
            <p:cNvPr id="2747" name="Google Shape;1926;p74"/>
            <p:cNvSpPr/>
            <p:nvPr/>
          </p:nvSpPr>
          <p:spPr>
            <a:xfrm>
              <a:off x="1297800" y="3539160"/>
              <a:ext cx="22320" cy="1908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w="0">
              <a:noFill/>
            </a:ln>
          </p:spPr>
          <p:style>
            <a:lnRef idx="0"/>
            <a:fillRef idx="0"/>
            <a:effectRef idx="0"/>
            <a:fontRef idx="minor"/>
          </p:style>
        </p:sp>
        <p:sp>
          <p:nvSpPr>
            <p:cNvPr id="2748" name="Google Shape;1927;p74"/>
            <p:cNvSpPr/>
            <p:nvPr/>
          </p:nvSpPr>
          <p:spPr>
            <a:xfrm>
              <a:off x="1297800" y="351108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2749" name="Google Shape;1928;p74"/>
            <p:cNvSpPr/>
            <p:nvPr/>
          </p:nvSpPr>
          <p:spPr>
            <a:xfrm>
              <a:off x="1297800" y="348300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750" name="Google Shape;1929;p74"/>
            <p:cNvSpPr/>
            <p:nvPr/>
          </p:nvSpPr>
          <p:spPr>
            <a:xfrm>
              <a:off x="1297800" y="345528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2751" name="Google Shape;1930;p74"/>
            <p:cNvSpPr/>
            <p:nvPr/>
          </p:nvSpPr>
          <p:spPr>
            <a:xfrm>
              <a:off x="1297800" y="3427200"/>
              <a:ext cx="22320" cy="1908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752" name="Google Shape;1931;p74"/>
            <p:cNvSpPr/>
            <p:nvPr/>
          </p:nvSpPr>
          <p:spPr>
            <a:xfrm>
              <a:off x="1297800" y="339912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2753" name="Google Shape;1932;p74"/>
            <p:cNvSpPr/>
            <p:nvPr/>
          </p:nvSpPr>
          <p:spPr>
            <a:xfrm>
              <a:off x="1297800" y="3371400"/>
              <a:ext cx="22320" cy="1908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w="0">
              <a:noFill/>
            </a:ln>
          </p:spPr>
          <p:style>
            <a:lnRef idx="0"/>
            <a:fillRef idx="0"/>
            <a:effectRef idx="0"/>
            <a:fontRef idx="minor"/>
          </p:style>
        </p:sp>
        <p:sp>
          <p:nvSpPr>
            <p:cNvPr id="2754" name="Google Shape;1933;p74"/>
            <p:cNvSpPr/>
            <p:nvPr/>
          </p:nvSpPr>
          <p:spPr>
            <a:xfrm>
              <a:off x="1297800" y="3343320"/>
              <a:ext cx="22320" cy="1908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w="0">
              <a:noFill/>
            </a:ln>
          </p:spPr>
          <p:style>
            <a:lnRef idx="0"/>
            <a:fillRef idx="0"/>
            <a:effectRef idx="0"/>
            <a:fontRef idx="minor"/>
          </p:style>
        </p:sp>
        <p:sp>
          <p:nvSpPr>
            <p:cNvPr id="2755" name="Google Shape;1934;p74"/>
            <p:cNvSpPr/>
            <p:nvPr/>
          </p:nvSpPr>
          <p:spPr>
            <a:xfrm>
              <a:off x="1297800" y="3231360"/>
              <a:ext cx="22320" cy="1908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756" name="Google Shape;1935;p74"/>
            <p:cNvSpPr/>
            <p:nvPr/>
          </p:nvSpPr>
          <p:spPr>
            <a:xfrm>
              <a:off x="1297800" y="31474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757" name="Google Shape;1936;p74"/>
            <p:cNvSpPr/>
            <p:nvPr/>
          </p:nvSpPr>
          <p:spPr>
            <a:xfrm>
              <a:off x="1297800" y="306396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2758" name="Google Shape;1937;p74"/>
            <p:cNvSpPr/>
            <p:nvPr/>
          </p:nvSpPr>
          <p:spPr>
            <a:xfrm>
              <a:off x="1297800" y="30358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2759" name="Google Shape;1938;p74"/>
            <p:cNvSpPr/>
            <p:nvPr/>
          </p:nvSpPr>
          <p:spPr>
            <a:xfrm>
              <a:off x="1269720" y="3734640"/>
              <a:ext cx="22320" cy="19080"/>
            </a:xfrm>
            <a:custGeom>
              <a:avLst/>
              <a:gdLst/>
              <a:ahLst/>
              <a:rect l="l" t="t" r="r" b="b"/>
              <a:pathLst>
                <a:path w="2489" h="2137">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760" name="Google Shape;1939;p74"/>
            <p:cNvSpPr/>
            <p:nvPr/>
          </p:nvSpPr>
          <p:spPr>
            <a:xfrm>
              <a:off x="1269720" y="37065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761" name="Google Shape;1940;p74"/>
            <p:cNvSpPr/>
            <p:nvPr/>
          </p:nvSpPr>
          <p:spPr>
            <a:xfrm>
              <a:off x="1269720" y="3678840"/>
              <a:ext cx="22320" cy="19080"/>
            </a:xfrm>
            <a:custGeom>
              <a:avLst/>
              <a:gdLst/>
              <a:ahLst/>
              <a:rect l="l" t="t" r="r" b="b"/>
              <a:pathLst>
                <a:path w="2489" h="2131">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w="0">
              <a:noFill/>
            </a:ln>
          </p:spPr>
          <p:style>
            <a:lnRef idx="0"/>
            <a:fillRef idx="0"/>
            <a:effectRef idx="0"/>
            <a:fontRef idx="minor"/>
          </p:style>
        </p:sp>
        <p:sp>
          <p:nvSpPr>
            <p:cNvPr id="2762" name="Google Shape;1941;p74"/>
            <p:cNvSpPr/>
            <p:nvPr/>
          </p:nvSpPr>
          <p:spPr>
            <a:xfrm>
              <a:off x="1269720" y="356688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w="0">
              <a:noFill/>
            </a:ln>
          </p:spPr>
          <p:style>
            <a:lnRef idx="0"/>
            <a:fillRef idx="0"/>
            <a:effectRef idx="0"/>
            <a:fontRef idx="minor"/>
          </p:style>
        </p:sp>
        <p:sp>
          <p:nvSpPr>
            <p:cNvPr id="2763" name="Google Shape;1942;p74"/>
            <p:cNvSpPr/>
            <p:nvPr/>
          </p:nvSpPr>
          <p:spPr>
            <a:xfrm>
              <a:off x="1269720" y="353916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w="0">
              <a:noFill/>
            </a:ln>
          </p:spPr>
          <p:style>
            <a:lnRef idx="0"/>
            <a:fillRef idx="0"/>
            <a:effectRef idx="0"/>
            <a:fontRef idx="minor"/>
          </p:style>
        </p:sp>
        <p:sp>
          <p:nvSpPr>
            <p:cNvPr id="2764" name="Google Shape;1943;p74"/>
            <p:cNvSpPr/>
            <p:nvPr/>
          </p:nvSpPr>
          <p:spPr>
            <a:xfrm>
              <a:off x="1269720" y="3511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765" name="Google Shape;1944;p74"/>
            <p:cNvSpPr/>
            <p:nvPr/>
          </p:nvSpPr>
          <p:spPr>
            <a:xfrm>
              <a:off x="1269720" y="348300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766" name="Google Shape;1945;p74"/>
            <p:cNvSpPr/>
            <p:nvPr/>
          </p:nvSpPr>
          <p:spPr>
            <a:xfrm>
              <a:off x="1269720" y="3455280"/>
              <a:ext cx="22680" cy="1908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w="0">
              <a:noFill/>
            </a:ln>
          </p:spPr>
          <p:style>
            <a:lnRef idx="0"/>
            <a:fillRef idx="0"/>
            <a:effectRef idx="0"/>
            <a:fontRef idx="minor"/>
          </p:style>
        </p:sp>
        <p:sp>
          <p:nvSpPr>
            <p:cNvPr id="2767" name="Google Shape;1946;p74"/>
            <p:cNvSpPr/>
            <p:nvPr/>
          </p:nvSpPr>
          <p:spPr>
            <a:xfrm>
              <a:off x="1269720" y="342720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768" name="Google Shape;1947;p74"/>
            <p:cNvSpPr/>
            <p:nvPr/>
          </p:nvSpPr>
          <p:spPr>
            <a:xfrm>
              <a:off x="1269720" y="339912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2769" name="Google Shape;1948;p74"/>
            <p:cNvSpPr/>
            <p:nvPr/>
          </p:nvSpPr>
          <p:spPr>
            <a:xfrm>
              <a:off x="1269720" y="337140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w="0">
              <a:noFill/>
            </a:ln>
          </p:spPr>
          <p:style>
            <a:lnRef idx="0"/>
            <a:fillRef idx="0"/>
            <a:effectRef idx="0"/>
            <a:fontRef idx="minor"/>
          </p:style>
        </p:sp>
        <p:sp>
          <p:nvSpPr>
            <p:cNvPr id="2770" name="Google Shape;1949;p74"/>
            <p:cNvSpPr/>
            <p:nvPr/>
          </p:nvSpPr>
          <p:spPr>
            <a:xfrm>
              <a:off x="1269720" y="334332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w="0">
              <a:noFill/>
            </a:ln>
          </p:spPr>
          <p:style>
            <a:lnRef idx="0"/>
            <a:fillRef idx="0"/>
            <a:effectRef idx="0"/>
            <a:fontRef idx="minor"/>
          </p:style>
        </p:sp>
        <p:sp>
          <p:nvSpPr>
            <p:cNvPr id="2771" name="Google Shape;1950;p74"/>
            <p:cNvSpPr/>
            <p:nvPr/>
          </p:nvSpPr>
          <p:spPr>
            <a:xfrm>
              <a:off x="1269720" y="3315240"/>
              <a:ext cx="22320" cy="1908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w="0">
              <a:noFill/>
            </a:ln>
          </p:spPr>
          <p:style>
            <a:lnRef idx="0"/>
            <a:fillRef idx="0"/>
            <a:effectRef idx="0"/>
            <a:fontRef idx="minor"/>
          </p:style>
        </p:sp>
        <p:sp>
          <p:nvSpPr>
            <p:cNvPr id="2772" name="Google Shape;1951;p74"/>
            <p:cNvSpPr/>
            <p:nvPr/>
          </p:nvSpPr>
          <p:spPr>
            <a:xfrm>
              <a:off x="1269720" y="323136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773" name="Google Shape;1952;p74"/>
            <p:cNvSpPr/>
            <p:nvPr/>
          </p:nvSpPr>
          <p:spPr>
            <a:xfrm>
              <a:off x="1269720" y="311976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774" name="Google Shape;1953;p74"/>
            <p:cNvSpPr/>
            <p:nvPr/>
          </p:nvSpPr>
          <p:spPr>
            <a:xfrm>
              <a:off x="1269720" y="3035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2775" name="Google Shape;1954;p74"/>
            <p:cNvSpPr/>
            <p:nvPr/>
          </p:nvSpPr>
          <p:spPr>
            <a:xfrm>
              <a:off x="1241640" y="3706560"/>
              <a:ext cx="22320" cy="1908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776" name="Google Shape;1955;p74"/>
            <p:cNvSpPr/>
            <p:nvPr/>
          </p:nvSpPr>
          <p:spPr>
            <a:xfrm>
              <a:off x="1241640" y="3678840"/>
              <a:ext cx="22320" cy="1908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2777" name="Google Shape;1956;p74"/>
            <p:cNvSpPr/>
            <p:nvPr/>
          </p:nvSpPr>
          <p:spPr>
            <a:xfrm>
              <a:off x="1241640" y="356688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2778" name="Google Shape;1957;p74"/>
            <p:cNvSpPr/>
            <p:nvPr/>
          </p:nvSpPr>
          <p:spPr>
            <a:xfrm>
              <a:off x="1241640" y="3539160"/>
              <a:ext cx="22320" cy="1908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779" name="Google Shape;1958;p74"/>
            <p:cNvSpPr/>
            <p:nvPr/>
          </p:nvSpPr>
          <p:spPr>
            <a:xfrm>
              <a:off x="1241640" y="3511080"/>
              <a:ext cx="22320" cy="1908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780" name="Google Shape;1959;p74"/>
            <p:cNvSpPr/>
            <p:nvPr/>
          </p:nvSpPr>
          <p:spPr>
            <a:xfrm>
              <a:off x="1241640" y="3483000"/>
              <a:ext cx="22320" cy="19080"/>
            </a:xfrm>
            <a:custGeom>
              <a:avLst/>
              <a:gdLst/>
              <a:ahLst/>
              <a:rect l="l" t="t" r="r" b="b"/>
              <a:pathLst>
                <a:path w="2488" h="213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781" name="Google Shape;1960;p74"/>
            <p:cNvSpPr/>
            <p:nvPr/>
          </p:nvSpPr>
          <p:spPr>
            <a:xfrm>
              <a:off x="1241640" y="345528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2782" name="Google Shape;1961;p74"/>
            <p:cNvSpPr/>
            <p:nvPr/>
          </p:nvSpPr>
          <p:spPr>
            <a:xfrm>
              <a:off x="1241640" y="3427200"/>
              <a:ext cx="22320" cy="1908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783" name="Google Shape;1962;p74"/>
            <p:cNvSpPr/>
            <p:nvPr/>
          </p:nvSpPr>
          <p:spPr>
            <a:xfrm>
              <a:off x="1241640" y="339912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784" name="Google Shape;1963;p74"/>
            <p:cNvSpPr/>
            <p:nvPr/>
          </p:nvSpPr>
          <p:spPr>
            <a:xfrm>
              <a:off x="1241640" y="3371400"/>
              <a:ext cx="22320" cy="1908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w="0">
              <a:noFill/>
            </a:ln>
          </p:spPr>
          <p:style>
            <a:lnRef idx="0"/>
            <a:fillRef idx="0"/>
            <a:effectRef idx="0"/>
            <a:fontRef idx="minor"/>
          </p:style>
        </p:sp>
        <p:sp>
          <p:nvSpPr>
            <p:cNvPr id="2785" name="Google Shape;1964;p74"/>
            <p:cNvSpPr/>
            <p:nvPr/>
          </p:nvSpPr>
          <p:spPr>
            <a:xfrm>
              <a:off x="1241640" y="334332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2786" name="Google Shape;1965;p74"/>
            <p:cNvSpPr/>
            <p:nvPr/>
          </p:nvSpPr>
          <p:spPr>
            <a:xfrm>
              <a:off x="1241640" y="3315240"/>
              <a:ext cx="22320" cy="1908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787" name="Google Shape;1966;p74"/>
            <p:cNvSpPr/>
            <p:nvPr/>
          </p:nvSpPr>
          <p:spPr>
            <a:xfrm>
              <a:off x="1241640" y="325944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788" name="Google Shape;1967;p74"/>
            <p:cNvSpPr/>
            <p:nvPr/>
          </p:nvSpPr>
          <p:spPr>
            <a:xfrm>
              <a:off x="1241640" y="3231360"/>
              <a:ext cx="22320" cy="19080"/>
            </a:xfrm>
            <a:custGeom>
              <a:avLst/>
              <a:gdLst/>
              <a:ahLst/>
              <a:rect l="l" t="t" r="r" b="b"/>
              <a:pathLst>
                <a:path w="2488" h="213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789" name="Google Shape;1968;p74"/>
            <p:cNvSpPr/>
            <p:nvPr/>
          </p:nvSpPr>
          <p:spPr>
            <a:xfrm>
              <a:off x="1241640" y="320364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790" name="Google Shape;1969;p74"/>
            <p:cNvSpPr/>
            <p:nvPr/>
          </p:nvSpPr>
          <p:spPr>
            <a:xfrm>
              <a:off x="1241640" y="31755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791" name="Google Shape;1970;p74"/>
            <p:cNvSpPr/>
            <p:nvPr/>
          </p:nvSpPr>
          <p:spPr>
            <a:xfrm>
              <a:off x="1241640" y="309168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2792" name="Google Shape;1971;p74"/>
            <p:cNvSpPr/>
            <p:nvPr/>
          </p:nvSpPr>
          <p:spPr>
            <a:xfrm>
              <a:off x="1241640" y="30358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793" name="Google Shape;1972;p74"/>
            <p:cNvSpPr/>
            <p:nvPr/>
          </p:nvSpPr>
          <p:spPr>
            <a:xfrm>
              <a:off x="1213560" y="3706560"/>
              <a:ext cx="22680" cy="19080"/>
            </a:xfrm>
            <a:custGeom>
              <a:avLst/>
              <a:gdLst/>
              <a:ahLst/>
              <a:rect l="l" t="t" r="r" b="b"/>
              <a:pathLst>
                <a:path w="2497" h="2138">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794" name="Google Shape;1973;p74"/>
            <p:cNvSpPr/>
            <p:nvPr/>
          </p:nvSpPr>
          <p:spPr>
            <a:xfrm>
              <a:off x="1213560" y="3678840"/>
              <a:ext cx="22680" cy="1908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w="0">
              <a:noFill/>
            </a:ln>
          </p:spPr>
          <p:style>
            <a:lnRef idx="0"/>
            <a:fillRef idx="0"/>
            <a:effectRef idx="0"/>
            <a:fontRef idx="minor"/>
          </p:style>
        </p:sp>
        <p:sp>
          <p:nvSpPr>
            <p:cNvPr id="2795" name="Google Shape;1974;p74"/>
            <p:cNvSpPr/>
            <p:nvPr/>
          </p:nvSpPr>
          <p:spPr>
            <a:xfrm>
              <a:off x="1213560" y="3566880"/>
              <a:ext cx="22680" cy="1908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w="0">
              <a:noFill/>
            </a:ln>
          </p:spPr>
          <p:style>
            <a:lnRef idx="0"/>
            <a:fillRef idx="0"/>
            <a:effectRef idx="0"/>
            <a:fontRef idx="minor"/>
          </p:style>
        </p:sp>
        <p:sp>
          <p:nvSpPr>
            <p:cNvPr id="2796" name="Google Shape;1975;p74"/>
            <p:cNvSpPr/>
            <p:nvPr/>
          </p:nvSpPr>
          <p:spPr>
            <a:xfrm>
              <a:off x="1213560" y="3539160"/>
              <a:ext cx="22680" cy="1908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w="0">
              <a:noFill/>
            </a:ln>
          </p:spPr>
          <p:style>
            <a:lnRef idx="0"/>
            <a:fillRef idx="0"/>
            <a:effectRef idx="0"/>
            <a:fontRef idx="minor"/>
          </p:style>
        </p:sp>
        <p:sp>
          <p:nvSpPr>
            <p:cNvPr id="2797" name="Google Shape;1976;p74"/>
            <p:cNvSpPr/>
            <p:nvPr/>
          </p:nvSpPr>
          <p:spPr>
            <a:xfrm>
              <a:off x="1213560" y="3511080"/>
              <a:ext cx="22680" cy="19080"/>
            </a:xfrm>
            <a:custGeom>
              <a:avLst/>
              <a:gdLst/>
              <a:ahLst/>
              <a:rect l="l" t="t" r="r" b="b"/>
              <a:pathLst>
                <a:path w="2497" h="2134">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2798" name="Google Shape;1977;p74"/>
            <p:cNvSpPr/>
            <p:nvPr/>
          </p:nvSpPr>
          <p:spPr>
            <a:xfrm>
              <a:off x="1213560" y="3483000"/>
              <a:ext cx="22680" cy="19080"/>
            </a:xfrm>
            <a:custGeom>
              <a:avLst/>
              <a:gdLst/>
              <a:ahLst/>
              <a:rect l="l" t="t" r="r" b="b"/>
              <a:pathLst>
                <a:path w="2497" h="2138">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799" name="Google Shape;1978;p74"/>
            <p:cNvSpPr/>
            <p:nvPr/>
          </p:nvSpPr>
          <p:spPr>
            <a:xfrm>
              <a:off x="1213560" y="3455280"/>
              <a:ext cx="22680" cy="19080"/>
            </a:xfrm>
            <a:custGeom>
              <a:avLst/>
              <a:gdLst/>
              <a:ahLst/>
              <a:rect l="l" t="t" r="r" b="b"/>
              <a:pathLst>
                <a:path w="2503" h="2137">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w="0">
              <a:noFill/>
            </a:ln>
          </p:spPr>
          <p:style>
            <a:lnRef idx="0"/>
            <a:fillRef idx="0"/>
            <a:effectRef idx="0"/>
            <a:fontRef idx="minor"/>
          </p:style>
        </p:sp>
        <p:sp>
          <p:nvSpPr>
            <p:cNvPr id="2800" name="Google Shape;1979;p74"/>
            <p:cNvSpPr/>
            <p:nvPr/>
          </p:nvSpPr>
          <p:spPr>
            <a:xfrm>
              <a:off x="1213560" y="3427200"/>
              <a:ext cx="22680" cy="19080"/>
            </a:xfrm>
            <a:custGeom>
              <a:avLst/>
              <a:gdLst/>
              <a:ahLst/>
              <a:rect l="l" t="t" r="r" b="b"/>
              <a:pathLst>
                <a:path w="2497" h="2134">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801" name="Google Shape;1980;p74"/>
            <p:cNvSpPr/>
            <p:nvPr/>
          </p:nvSpPr>
          <p:spPr>
            <a:xfrm>
              <a:off x="1213560" y="339912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2802" name="Google Shape;1981;p74"/>
            <p:cNvSpPr/>
            <p:nvPr/>
          </p:nvSpPr>
          <p:spPr>
            <a:xfrm>
              <a:off x="1213560" y="3371400"/>
              <a:ext cx="22680" cy="19080"/>
            </a:xfrm>
            <a:custGeom>
              <a:avLst/>
              <a:gdLst/>
              <a:ahLst/>
              <a:rect l="l" t="t" r="r" b="b"/>
              <a:pathLst>
                <a:path w="2497" h="2138">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w="0">
              <a:noFill/>
            </a:ln>
          </p:spPr>
          <p:style>
            <a:lnRef idx="0"/>
            <a:fillRef idx="0"/>
            <a:effectRef idx="0"/>
            <a:fontRef idx="minor"/>
          </p:style>
        </p:sp>
        <p:sp>
          <p:nvSpPr>
            <p:cNvPr id="2803" name="Google Shape;1982;p74"/>
            <p:cNvSpPr/>
            <p:nvPr/>
          </p:nvSpPr>
          <p:spPr>
            <a:xfrm>
              <a:off x="1213560" y="3343320"/>
              <a:ext cx="22680" cy="19080"/>
            </a:xfrm>
            <a:custGeom>
              <a:avLst/>
              <a:gdLst/>
              <a:ahLst/>
              <a:rect l="l" t="t" r="r" b="b"/>
              <a:pathLst>
                <a:path w="2497" h="2138">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w="0">
              <a:noFill/>
            </a:ln>
          </p:spPr>
          <p:style>
            <a:lnRef idx="0"/>
            <a:fillRef idx="0"/>
            <a:effectRef idx="0"/>
            <a:fontRef idx="minor"/>
          </p:style>
        </p:sp>
        <p:sp>
          <p:nvSpPr>
            <p:cNvPr id="2804" name="Google Shape;1983;p74"/>
            <p:cNvSpPr/>
            <p:nvPr/>
          </p:nvSpPr>
          <p:spPr>
            <a:xfrm>
              <a:off x="1213560" y="3315240"/>
              <a:ext cx="22680" cy="19080"/>
            </a:xfrm>
            <a:custGeom>
              <a:avLst/>
              <a:gdLst/>
              <a:ahLst/>
              <a:rect l="l" t="t" r="r" b="b"/>
              <a:pathLst>
                <a:path w="2497" h="2131">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w="0">
              <a:noFill/>
            </a:ln>
          </p:spPr>
          <p:style>
            <a:lnRef idx="0"/>
            <a:fillRef idx="0"/>
            <a:effectRef idx="0"/>
            <a:fontRef idx="minor"/>
          </p:style>
        </p:sp>
        <p:sp>
          <p:nvSpPr>
            <p:cNvPr id="2805" name="Google Shape;1984;p74"/>
            <p:cNvSpPr/>
            <p:nvPr/>
          </p:nvSpPr>
          <p:spPr>
            <a:xfrm>
              <a:off x="1213560" y="328752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2806" name="Google Shape;1985;p74"/>
            <p:cNvSpPr/>
            <p:nvPr/>
          </p:nvSpPr>
          <p:spPr>
            <a:xfrm>
              <a:off x="1213560" y="325944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807" name="Google Shape;1986;p74"/>
            <p:cNvSpPr/>
            <p:nvPr/>
          </p:nvSpPr>
          <p:spPr>
            <a:xfrm>
              <a:off x="1213560" y="3231360"/>
              <a:ext cx="22680" cy="1908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808" name="Google Shape;1987;p74"/>
            <p:cNvSpPr/>
            <p:nvPr/>
          </p:nvSpPr>
          <p:spPr>
            <a:xfrm>
              <a:off x="1213560" y="3119760"/>
              <a:ext cx="22680" cy="1908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2809" name="Google Shape;1988;p74"/>
            <p:cNvSpPr/>
            <p:nvPr/>
          </p:nvSpPr>
          <p:spPr>
            <a:xfrm>
              <a:off x="1185840" y="3678840"/>
              <a:ext cx="22680" cy="1908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w="0">
              <a:noFill/>
            </a:ln>
          </p:spPr>
          <p:style>
            <a:lnRef idx="0"/>
            <a:fillRef idx="0"/>
            <a:effectRef idx="0"/>
            <a:fontRef idx="minor"/>
          </p:style>
        </p:sp>
        <p:sp>
          <p:nvSpPr>
            <p:cNvPr id="2810" name="Google Shape;1989;p74"/>
            <p:cNvSpPr/>
            <p:nvPr/>
          </p:nvSpPr>
          <p:spPr>
            <a:xfrm>
              <a:off x="1185840" y="3650760"/>
              <a:ext cx="22680" cy="19080"/>
            </a:xfrm>
            <a:custGeom>
              <a:avLst/>
              <a:gdLst/>
              <a:ahLst/>
              <a:rect l="l" t="t" r="r" b="b"/>
              <a:pathLst>
                <a:path w="2497" h="2134">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811" name="Google Shape;1990;p74"/>
            <p:cNvSpPr/>
            <p:nvPr/>
          </p:nvSpPr>
          <p:spPr>
            <a:xfrm>
              <a:off x="1185840" y="362304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812" name="Google Shape;1991;p74"/>
            <p:cNvSpPr/>
            <p:nvPr/>
          </p:nvSpPr>
          <p:spPr>
            <a:xfrm>
              <a:off x="1185840" y="3594960"/>
              <a:ext cx="22680" cy="1908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813" name="Google Shape;1992;p74"/>
            <p:cNvSpPr/>
            <p:nvPr/>
          </p:nvSpPr>
          <p:spPr>
            <a:xfrm>
              <a:off x="1185840" y="3566880"/>
              <a:ext cx="22680" cy="19080"/>
            </a:xfrm>
            <a:custGeom>
              <a:avLst/>
              <a:gdLst/>
              <a:ahLst/>
              <a:rect l="l" t="t" r="r" b="b"/>
              <a:pathLst>
                <a:path w="2497"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w="0">
              <a:noFill/>
            </a:ln>
          </p:spPr>
          <p:style>
            <a:lnRef idx="0"/>
            <a:fillRef idx="0"/>
            <a:effectRef idx="0"/>
            <a:fontRef idx="minor"/>
          </p:style>
        </p:sp>
        <p:sp>
          <p:nvSpPr>
            <p:cNvPr id="2814" name="Google Shape;1993;p74"/>
            <p:cNvSpPr/>
            <p:nvPr/>
          </p:nvSpPr>
          <p:spPr>
            <a:xfrm>
              <a:off x="1185840" y="3539160"/>
              <a:ext cx="22680" cy="19080"/>
            </a:xfrm>
            <a:custGeom>
              <a:avLst/>
              <a:gdLst/>
              <a:ahLst/>
              <a:rect l="l" t="t" r="r" b="b"/>
              <a:pathLst>
                <a:path w="2497"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w="0">
              <a:noFill/>
            </a:ln>
          </p:spPr>
          <p:style>
            <a:lnRef idx="0"/>
            <a:fillRef idx="0"/>
            <a:effectRef idx="0"/>
            <a:fontRef idx="minor"/>
          </p:style>
        </p:sp>
        <p:sp>
          <p:nvSpPr>
            <p:cNvPr id="2815" name="Google Shape;1994;p74"/>
            <p:cNvSpPr/>
            <p:nvPr/>
          </p:nvSpPr>
          <p:spPr>
            <a:xfrm>
              <a:off x="1185840" y="3511080"/>
              <a:ext cx="22680" cy="19080"/>
            </a:xfrm>
            <a:custGeom>
              <a:avLst/>
              <a:gdLst/>
              <a:ahLst/>
              <a:rect l="l" t="t" r="r" b="b"/>
              <a:pathLst>
                <a:path w="2497"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816" name="Google Shape;1995;p74"/>
            <p:cNvSpPr/>
            <p:nvPr/>
          </p:nvSpPr>
          <p:spPr>
            <a:xfrm>
              <a:off x="1185840" y="3483000"/>
              <a:ext cx="22680" cy="1908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817" name="Google Shape;1996;p74"/>
            <p:cNvSpPr/>
            <p:nvPr/>
          </p:nvSpPr>
          <p:spPr>
            <a:xfrm>
              <a:off x="1185840" y="345528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w="0">
              <a:noFill/>
            </a:ln>
          </p:spPr>
          <p:style>
            <a:lnRef idx="0"/>
            <a:fillRef idx="0"/>
            <a:effectRef idx="0"/>
            <a:fontRef idx="minor"/>
          </p:style>
        </p:sp>
        <p:sp>
          <p:nvSpPr>
            <p:cNvPr id="2818" name="Google Shape;1997;p74"/>
            <p:cNvSpPr/>
            <p:nvPr/>
          </p:nvSpPr>
          <p:spPr>
            <a:xfrm>
              <a:off x="1185840" y="3427200"/>
              <a:ext cx="22680" cy="19080"/>
            </a:xfrm>
            <a:custGeom>
              <a:avLst/>
              <a:gdLst/>
              <a:ahLst/>
              <a:rect l="l" t="t" r="r" b="b"/>
              <a:pathLst>
                <a:path w="2497" h="2134">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819" name="Google Shape;1998;p74"/>
            <p:cNvSpPr/>
            <p:nvPr/>
          </p:nvSpPr>
          <p:spPr>
            <a:xfrm>
              <a:off x="1185840" y="339912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820" name="Google Shape;1999;p74"/>
            <p:cNvSpPr/>
            <p:nvPr/>
          </p:nvSpPr>
          <p:spPr>
            <a:xfrm>
              <a:off x="1185840" y="3371400"/>
              <a:ext cx="22680" cy="19080"/>
            </a:xfrm>
            <a:custGeom>
              <a:avLst/>
              <a:gdLst/>
              <a:ahLst/>
              <a:rect l="l" t="t" r="r" b="b"/>
              <a:pathLst>
                <a:path w="2497" h="2138">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w="0">
              <a:noFill/>
            </a:ln>
          </p:spPr>
          <p:style>
            <a:lnRef idx="0"/>
            <a:fillRef idx="0"/>
            <a:effectRef idx="0"/>
            <a:fontRef idx="minor"/>
          </p:style>
        </p:sp>
        <p:sp>
          <p:nvSpPr>
            <p:cNvPr id="2821" name="Google Shape;2000;p74"/>
            <p:cNvSpPr/>
            <p:nvPr/>
          </p:nvSpPr>
          <p:spPr>
            <a:xfrm>
              <a:off x="1185840" y="3343320"/>
              <a:ext cx="22680" cy="19080"/>
            </a:xfrm>
            <a:custGeom>
              <a:avLst/>
              <a:gdLst/>
              <a:ahLst/>
              <a:rect l="l" t="t" r="r" b="b"/>
              <a:pathLst>
                <a:path w="2497" h="2138">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w="0">
              <a:noFill/>
            </a:ln>
          </p:spPr>
          <p:style>
            <a:lnRef idx="0"/>
            <a:fillRef idx="0"/>
            <a:effectRef idx="0"/>
            <a:fontRef idx="minor"/>
          </p:style>
        </p:sp>
        <p:sp>
          <p:nvSpPr>
            <p:cNvPr id="2822" name="Google Shape;2001;p74"/>
            <p:cNvSpPr/>
            <p:nvPr/>
          </p:nvSpPr>
          <p:spPr>
            <a:xfrm>
              <a:off x="1185840" y="3315240"/>
              <a:ext cx="22680" cy="1908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w="0">
              <a:noFill/>
            </a:ln>
          </p:spPr>
          <p:style>
            <a:lnRef idx="0"/>
            <a:fillRef idx="0"/>
            <a:effectRef idx="0"/>
            <a:fontRef idx="minor"/>
          </p:style>
        </p:sp>
        <p:sp>
          <p:nvSpPr>
            <p:cNvPr id="2823" name="Google Shape;2002;p74"/>
            <p:cNvSpPr/>
            <p:nvPr/>
          </p:nvSpPr>
          <p:spPr>
            <a:xfrm>
              <a:off x="1185840" y="3287520"/>
              <a:ext cx="22680" cy="19080"/>
            </a:xfrm>
            <a:custGeom>
              <a:avLst/>
              <a:gdLst/>
              <a:ahLst/>
              <a:rect l="l" t="t" r="r" b="b"/>
              <a:pathLst>
                <a:path w="2497" h="2133">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824" name="Google Shape;2003;p74"/>
            <p:cNvSpPr/>
            <p:nvPr/>
          </p:nvSpPr>
          <p:spPr>
            <a:xfrm>
              <a:off x="1185840" y="325944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825" name="Google Shape;2004;p74"/>
            <p:cNvSpPr/>
            <p:nvPr/>
          </p:nvSpPr>
          <p:spPr>
            <a:xfrm>
              <a:off x="1185840" y="3231360"/>
              <a:ext cx="22680" cy="19080"/>
            </a:xfrm>
            <a:custGeom>
              <a:avLst/>
              <a:gdLst/>
              <a:ahLst/>
              <a:rect l="l" t="t" r="r" b="b"/>
              <a:pathLst>
                <a:path w="2497"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826" name="Google Shape;2005;p74"/>
            <p:cNvSpPr/>
            <p:nvPr/>
          </p:nvSpPr>
          <p:spPr>
            <a:xfrm>
              <a:off x="1185840" y="3203640"/>
              <a:ext cx="22680" cy="19080"/>
            </a:xfrm>
            <a:custGeom>
              <a:avLst/>
              <a:gdLst/>
              <a:ahLst/>
              <a:rect l="l" t="t" r="r" b="b"/>
              <a:pathLst>
                <a:path w="2497"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w="0">
              <a:noFill/>
            </a:ln>
          </p:spPr>
          <p:style>
            <a:lnRef idx="0"/>
            <a:fillRef idx="0"/>
            <a:effectRef idx="0"/>
            <a:fontRef idx="minor"/>
          </p:style>
        </p:sp>
        <p:sp>
          <p:nvSpPr>
            <p:cNvPr id="2827" name="Google Shape;2006;p74"/>
            <p:cNvSpPr/>
            <p:nvPr/>
          </p:nvSpPr>
          <p:spPr>
            <a:xfrm>
              <a:off x="1185840" y="3091680"/>
              <a:ext cx="22680" cy="19080"/>
            </a:xfrm>
            <a:custGeom>
              <a:avLst/>
              <a:gdLst/>
              <a:ahLst/>
              <a:rect l="l" t="t" r="r" b="b"/>
              <a:pathLst>
                <a:path w="2497"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w="0">
              <a:noFill/>
            </a:ln>
          </p:spPr>
          <p:style>
            <a:lnRef idx="0"/>
            <a:fillRef idx="0"/>
            <a:effectRef idx="0"/>
            <a:fontRef idx="minor"/>
          </p:style>
        </p:sp>
        <p:sp>
          <p:nvSpPr>
            <p:cNvPr id="2828" name="Google Shape;2007;p74"/>
            <p:cNvSpPr/>
            <p:nvPr/>
          </p:nvSpPr>
          <p:spPr>
            <a:xfrm>
              <a:off x="1157760" y="365076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829" name="Google Shape;2008;p74"/>
            <p:cNvSpPr/>
            <p:nvPr/>
          </p:nvSpPr>
          <p:spPr>
            <a:xfrm>
              <a:off x="1157760" y="362304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2830" name="Google Shape;2009;p74"/>
            <p:cNvSpPr/>
            <p:nvPr/>
          </p:nvSpPr>
          <p:spPr>
            <a:xfrm>
              <a:off x="1157760" y="3594960"/>
              <a:ext cx="22320" cy="1908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831" name="Google Shape;2010;p74"/>
            <p:cNvSpPr/>
            <p:nvPr/>
          </p:nvSpPr>
          <p:spPr>
            <a:xfrm>
              <a:off x="1157760" y="356688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w="0">
              <a:noFill/>
            </a:ln>
          </p:spPr>
          <p:style>
            <a:lnRef idx="0"/>
            <a:fillRef idx="0"/>
            <a:effectRef idx="0"/>
            <a:fontRef idx="minor"/>
          </p:style>
        </p:sp>
        <p:sp>
          <p:nvSpPr>
            <p:cNvPr id="2832" name="Google Shape;2011;p74"/>
            <p:cNvSpPr/>
            <p:nvPr/>
          </p:nvSpPr>
          <p:spPr>
            <a:xfrm>
              <a:off x="1157760" y="353916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w="0">
              <a:noFill/>
            </a:ln>
          </p:spPr>
          <p:style>
            <a:lnRef idx="0"/>
            <a:fillRef idx="0"/>
            <a:effectRef idx="0"/>
            <a:fontRef idx="minor"/>
          </p:style>
        </p:sp>
        <p:sp>
          <p:nvSpPr>
            <p:cNvPr id="2833" name="Google Shape;2012;p74"/>
            <p:cNvSpPr/>
            <p:nvPr/>
          </p:nvSpPr>
          <p:spPr>
            <a:xfrm>
              <a:off x="1157760" y="3511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2834" name="Google Shape;2013;p74"/>
            <p:cNvSpPr/>
            <p:nvPr/>
          </p:nvSpPr>
          <p:spPr>
            <a:xfrm>
              <a:off x="1157760" y="348300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835" name="Google Shape;2014;p74"/>
            <p:cNvSpPr/>
            <p:nvPr/>
          </p:nvSpPr>
          <p:spPr>
            <a:xfrm>
              <a:off x="1157760" y="3455280"/>
              <a:ext cx="22680" cy="1908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w="0">
              <a:noFill/>
            </a:ln>
          </p:spPr>
          <p:style>
            <a:lnRef idx="0"/>
            <a:fillRef idx="0"/>
            <a:effectRef idx="0"/>
            <a:fontRef idx="minor"/>
          </p:style>
        </p:sp>
        <p:sp>
          <p:nvSpPr>
            <p:cNvPr id="2836" name="Google Shape;2015;p74"/>
            <p:cNvSpPr/>
            <p:nvPr/>
          </p:nvSpPr>
          <p:spPr>
            <a:xfrm>
              <a:off x="1157760" y="342720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837" name="Google Shape;2016;p74"/>
            <p:cNvSpPr/>
            <p:nvPr/>
          </p:nvSpPr>
          <p:spPr>
            <a:xfrm>
              <a:off x="1157760" y="339912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2838" name="Google Shape;2017;p74"/>
            <p:cNvSpPr/>
            <p:nvPr/>
          </p:nvSpPr>
          <p:spPr>
            <a:xfrm>
              <a:off x="1157760" y="337140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w="0">
              <a:noFill/>
            </a:ln>
          </p:spPr>
          <p:style>
            <a:lnRef idx="0"/>
            <a:fillRef idx="0"/>
            <a:effectRef idx="0"/>
            <a:fontRef idx="minor"/>
          </p:style>
        </p:sp>
        <p:sp>
          <p:nvSpPr>
            <p:cNvPr id="2839" name="Google Shape;2018;p74"/>
            <p:cNvSpPr/>
            <p:nvPr/>
          </p:nvSpPr>
          <p:spPr>
            <a:xfrm>
              <a:off x="1157760" y="334332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w="0">
              <a:noFill/>
            </a:ln>
          </p:spPr>
          <p:style>
            <a:lnRef idx="0"/>
            <a:fillRef idx="0"/>
            <a:effectRef idx="0"/>
            <a:fontRef idx="minor"/>
          </p:style>
        </p:sp>
        <p:sp>
          <p:nvSpPr>
            <p:cNvPr id="2840" name="Google Shape;2019;p74"/>
            <p:cNvSpPr/>
            <p:nvPr/>
          </p:nvSpPr>
          <p:spPr>
            <a:xfrm>
              <a:off x="1157760" y="33152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w="0">
              <a:noFill/>
            </a:ln>
          </p:spPr>
          <p:style>
            <a:lnRef idx="0"/>
            <a:fillRef idx="0"/>
            <a:effectRef idx="0"/>
            <a:fontRef idx="minor"/>
          </p:style>
        </p:sp>
        <p:sp>
          <p:nvSpPr>
            <p:cNvPr id="2841" name="Google Shape;2020;p74"/>
            <p:cNvSpPr/>
            <p:nvPr/>
          </p:nvSpPr>
          <p:spPr>
            <a:xfrm>
              <a:off x="1157760" y="328752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2842" name="Google Shape;2021;p74"/>
            <p:cNvSpPr/>
            <p:nvPr/>
          </p:nvSpPr>
          <p:spPr>
            <a:xfrm>
              <a:off x="1157760" y="325944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843" name="Google Shape;2022;p74"/>
            <p:cNvSpPr/>
            <p:nvPr/>
          </p:nvSpPr>
          <p:spPr>
            <a:xfrm>
              <a:off x="1157760" y="323136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2844" name="Google Shape;2023;p74"/>
            <p:cNvSpPr/>
            <p:nvPr/>
          </p:nvSpPr>
          <p:spPr>
            <a:xfrm>
              <a:off x="1157760" y="320364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w="0">
              <a:noFill/>
            </a:ln>
          </p:spPr>
          <p:style>
            <a:lnRef idx="0"/>
            <a:fillRef idx="0"/>
            <a:effectRef idx="0"/>
            <a:fontRef idx="minor"/>
          </p:style>
        </p:sp>
        <p:sp>
          <p:nvSpPr>
            <p:cNvPr id="2845" name="Google Shape;2024;p74"/>
            <p:cNvSpPr/>
            <p:nvPr/>
          </p:nvSpPr>
          <p:spPr>
            <a:xfrm>
              <a:off x="1157760" y="3175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2846" name="Google Shape;2025;p74"/>
            <p:cNvSpPr/>
            <p:nvPr/>
          </p:nvSpPr>
          <p:spPr>
            <a:xfrm>
              <a:off x="1130040" y="356688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2847" name="Google Shape;2026;p74"/>
            <p:cNvSpPr/>
            <p:nvPr/>
          </p:nvSpPr>
          <p:spPr>
            <a:xfrm>
              <a:off x="1130040" y="3539160"/>
              <a:ext cx="22320" cy="1908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2848" name="Google Shape;2027;p74"/>
            <p:cNvSpPr/>
            <p:nvPr/>
          </p:nvSpPr>
          <p:spPr>
            <a:xfrm>
              <a:off x="1130040" y="3511080"/>
              <a:ext cx="22320" cy="1908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849" name="Google Shape;2028;p74"/>
            <p:cNvSpPr/>
            <p:nvPr/>
          </p:nvSpPr>
          <p:spPr>
            <a:xfrm>
              <a:off x="1130040" y="348300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850" name="Google Shape;2029;p74"/>
            <p:cNvSpPr/>
            <p:nvPr/>
          </p:nvSpPr>
          <p:spPr>
            <a:xfrm>
              <a:off x="1130040" y="345528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2851" name="Google Shape;2030;p74"/>
            <p:cNvSpPr/>
            <p:nvPr/>
          </p:nvSpPr>
          <p:spPr>
            <a:xfrm>
              <a:off x="1130040" y="3427200"/>
              <a:ext cx="22320" cy="1908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852" name="Google Shape;2031;p74"/>
            <p:cNvSpPr/>
            <p:nvPr/>
          </p:nvSpPr>
          <p:spPr>
            <a:xfrm>
              <a:off x="1130040" y="339912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853" name="Google Shape;2032;p74"/>
            <p:cNvSpPr/>
            <p:nvPr/>
          </p:nvSpPr>
          <p:spPr>
            <a:xfrm>
              <a:off x="1130040" y="337140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w="0">
              <a:noFill/>
            </a:ln>
          </p:spPr>
          <p:style>
            <a:lnRef idx="0"/>
            <a:fillRef idx="0"/>
            <a:effectRef idx="0"/>
            <a:fontRef idx="minor"/>
          </p:style>
        </p:sp>
        <p:sp>
          <p:nvSpPr>
            <p:cNvPr id="2854" name="Google Shape;2033;p74"/>
            <p:cNvSpPr/>
            <p:nvPr/>
          </p:nvSpPr>
          <p:spPr>
            <a:xfrm>
              <a:off x="1130040" y="334332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2855" name="Google Shape;2034;p74"/>
            <p:cNvSpPr/>
            <p:nvPr/>
          </p:nvSpPr>
          <p:spPr>
            <a:xfrm>
              <a:off x="1130040" y="3315240"/>
              <a:ext cx="22320" cy="1908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856" name="Google Shape;2035;p74"/>
            <p:cNvSpPr/>
            <p:nvPr/>
          </p:nvSpPr>
          <p:spPr>
            <a:xfrm>
              <a:off x="1130040" y="328752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857" name="Google Shape;2036;p74"/>
            <p:cNvSpPr/>
            <p:nvPr/>
          </p:nvSpPr>
          <p:spPr>
            <a:xfrm>
              <a:off x="1130040" y="325944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858" name="Google Shape;2037;p74"/>
            <p:cNvSpPr/>
            <p:nvPr/>
          </p:nvSpPr>
          <p:spPr>
            <a:xfrm>
              <a:off x="1130040" y="323136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859" name="Google Shape;2038;p74"/>
            <p:cNvSpPr/>
            <p:nvPr/>
          </p:nvSpPr>
          <p:spPr>
            <a:xfrm>
              <a:off x="1130040" y="320364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860" name="Google Shape;2039;p74"/>
            <p:cNvSpPr/>
            <p:nvPr/>
          </p:nvSpPr>
          <p:spPr>
            <a:xfrm>
              <a:off x="1130040" y="31755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861" name="Google Shape;2040;p74"/>
            <p:cNvSpPr/>
            <p:nvPr/>
          </p:nvSpPr>
          <p:spPr>
            <a:xfrm>
              <a:off x="1130040" y="31474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862" name="Google Shape;2041;p74"/>
            <p:cNvSpPr/>
            <p:nvPr/>
          </p:nvSpPr>
          <p:spPr>
            <a:xfrm>
              <a:off x="1130040" y="30639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863" name="Google Shape;2042;p74"/>
            <p:cNvSpPr/>
            <p:nvPr/>
          </p:nvSpPr>
          <p:spPr>
            <a:xfrm>
              <a:off x="1101960" y="362304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864" name="Google Shape;2043;p74"/>
            <p:cNvSpPr/>
            <p:nvPr/>
          </p:nvSpPr>
          <p:spPr>
            <a:xfrm>
              <a:off x="1101960" y="359496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865" name="Google Shape;2044;p74"/>
            <p:cNvSpPr/>
            <p:nvPr/>
          </p:nvSpPr>
          <p:spPr>
            <a:xfrm>
              <a:off x="1101960" y="3566880"/>
              <a:ext cx="22320" cy="1908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w="0">
              <a:noFill/>
            </a:ln>
          </p:spPr>
          <p:style>
            <a:lnRef idx="0"/>
            <a:fillRef idx="0"/>
            <a:effectRef idx="0"/>
            <a:fontRef idx="minor"/>
          </p:style>
        </p:sp>
        <p:sp>
          <p:nvSpPr>
            <p:cNvPr id="2866" name="Google Shape;2045;p74"/>
            <p:cNvSpPr/>
            <p:nvPr/>
          </p:nvSpPr>
          <p:spPr>
            <a:xfrm>
              <a:off x="1101960" y="3539160"/>
              <a:ext cx="22320" cy="1908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w="0">
              <a:noFill/>
            </a:ln>
          </p:spPr>
          <p:style>
            <a:lnRef idx="0"/>
            <a:fillRef idx="0"/>
            <a:effectRef idx="0"/>
            <a:fontRef idx="minor"/>
          </p:style>
        </p:sp>
        <p:sp>
          <p:nvSpPr>
            <p:cNvPr id="2867" name="Google Shape;2046;p74"/>
            <p:cNvSpPr/>
            <p:nvPr/>
          </p:nvSpPr>
          <p:spPr>
            <a:xfrm>
              <a:off x="1101960" y="3511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868" name="Google Shape;2047;p74"/>
            <p:cNvSpPr/>
            <p:nvPr/>
          </p:nvSpPr>
          <p:spPr>
            <a:xfrm>
              <a:off x="1101960" y="3483000"/>
              <a:ext cx="22320" cy="19080"/>
            </a:xfrm>
            <a:custGeom>
              <a:avLst/>
              <a:gdLst/>
              <a:ahLst/>
              <a:rect l="l" t="t" r="r" b="b"/>
              <a:pathLst>
                <a:path w="2489" h="2138">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869" name="Google Shape;2048;p74"/>
            <p:cNvSpPr/>
            <p:nvPr/>
          </p:nvSpPr>
          <p:spPr>
            <a:xfrm>
              <a:off x="1101960" y="3455280"/>
              <a:ext cx="22680" cy="1908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w="0">
              <a:noFill/>
            </a:ln>
          </p:spPr>
          <p:style>
            <a:lnRef idx="0"/>
            <a:fillRef idx="0"/>
            <a:effectRef idx="0"/>
            <a:fontRef idx="minor"/>
          </p:style>
        </p:sp>
        <p:sp>
          <p:nvSpPr>
            <p:cNvPr id="2870" name="Google Shape;2049;p74"/>
            <p:cNvSpPr/>
            <p:nvPr/>
          </p:nvSpPr>
          <p:spPr>
            <a:xfrm>
              <a:off x="1101960" y="342720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871" name="Google Shape;2050;p74"/>
            <p:cNvSpPr/>
            <p:nvPr/>
          </p:nvSpPr>
          <p:spPr>
            <a:xfrm>
              <a:off x="1101960" y="339912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872" name="Google Shape;2051;p74"/>
            <p:cNvSpPr/>
            <p:nvPr/>
          </p:nvSpPr>
          <p:spPr>
            <a:xfrm>
              <a:off x="1101960" y="337140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w="0">
              <a:noFill/>
            </a:ln>
          </p:spPr>
          <p:style>
            <a:lnRef idx="0"/>
            <a:fillRef idx="0"/>
            <a:effectRef idx="0"/>
            <a:fontRef idx="minor"/>
          </p:style>
        </p:sp>
        <p:sp>
          <p:nvSpPr>
            <p:cNvPr id="2873" name="Google Shape;2052;p74"/>
            <p:cNvSpPr/>
            <p:nvPr/>
          </p:nvSpPr>
          <p:spPr>
            <a:xfrm>
              <a:off x="1101960" y="334332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2874" name="Google Shape;2053;p74"/>
            <p:cNvSpPr/>
            <p:nvPr/>
          </p:nvSpPr>
          <p:spPr>
            <a:xfrm>
              <a:off x="1101960" y="3315240"/>
              <a:ext cx="22320" cy="1908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2875" name="Google Shape;2054;p74"/>
            <p:cNvSpPr/>
            <p:nvPr/>
          </p:nvSpPr>
          <p:spPr>
            <a:xfrm>
              <a:off x="1101960" y="328752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876" name="Google Shape;2055;p74"/>
            <p:cNvSpPr/>
            <p:nvPr/>
          </p:nvSpPr>
          <p:spPr>
            <a:xfrm>
              <a:off x="1101960" y="325944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877" name="Google Shape;2056;p74"/>
            <p:cNvSpPr/>
            <p:nvPr/>
          </p:nvSpPr>
          <p:spPr>
            <a:xfrm>
              <a:off x="1101960" y="323136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878" name="Google Shape;2057;p74"/>
            <p:cNvSpPr/>
            <p:nvPr/>
          </p:nvSpPr>
          <p:spPr>
            <a:xfrm>
              <a:off x="1101960" y="320364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2879" name="Google Shape;2058;p74"/>
            <p:cNvSpPr/>
            <p:nvPr/>
          </p:nvSpPr>
          <p:spPr>
            <a:xfrm>
              <a:off x="1101960" y="3175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880" name="Google Shape;2059;p74"/>
            <p:cNvSpPr/>
            <p:nvPr/>
          </p:nvSpPr>
          <p:spPr>
            <a:xfrm>
              <a:off x="1101960" y="309168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w="0">
              <a:noFill/>
            </a:ln>
          </p:spPr>
          <p:style>
            <a:lnRef idx="0"/>
            <a:fillRef idx="0"/>
            <a:effectRef idx="0"/>
            <a:fontRef idx="minor"/>
          </p:style>
        </p:sp>
        <p:sp>
          <p:nvSpPr>
            <p:cNvPr id="2881" name="Google Shape;2060;p74"/>
            <p:cNvSpPr/>
            <p:nvPr/>
          </p:nvSpPr>
          <p:spPr>
            <a:xfrm>
              <a:off x="1073880" y="3566880"/>
              <a:ext cx="22680" cy="19080"/>
            </a:xfrm>
            <a:custGeom>
              <a:avLst/>
              <a:gdLst/>
              <a:ahLst/>
              <a:rect l="l" t="t" r="r" b="b"/>
              <a:pathLst>
                <a:path w="2496"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w="0">
              <a:noFill/>
            </a:ln>
          </p:spPr>
          <p:style>
            <a:lnRef idx="0"/>
            <a:fillRef idx="0"/>
            <a:effectRef idx="0"/>
            <a:fontRef idx="minor"/>
          </p:style>
        </p:sp>
        <p:sp>
          <p:nvSpPr>
            <p:cNvPr id="2882" name="Google Shape;2061;p74"/>
            <p:cNvSpPr/>
            <p:nvPr/>
          </p:nvSpPr>
          <p:spPr>
            <a:xfrm>
              <a:off x="1073880" y="3539160"/>
              <a:ext cx="22680" cy="19080"/>
            </a:xfrm>
            <a:custGeom>
              <a:avLst/>
              <a:gdLst/>
              <a:ahLst/>
              <a:rect l="l" t="t" r="r" b="b"/>
              <a:pathLst>
                <a:path w="2496"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w="0">
              <a:noFill/>
            </a:ln>
          </p:spPr>
          <p:style>
            <a:lnRef idx="0"/>
            <a:fillRef idx="0"/>
            <a:effectRef idx="0"/>
            <a:fontRef idx="minor"/>
          </p:style>
        </p:sp>
        <p:sp>
          <p:nvSpPr>
            <p:cNvPr id="2883" name="Google Shape;2062;p74"/>
            <p:cNvSpPr/>
            <p:nvPr/>
          </p:nvSpPr>
          <p:spPr>
            <a:xfrm>
              <a:off x="1073880" y="3511080"/>
              <a:ext cx="22680" cy="19080"/>
            </a:xfrm>
            <a:custGeom>
              <a:avLst/>
              <a:gdLst/>
              <a:ahLst/>
              <a:rect l="l" t="t" r="r" b="b"/>
              <a:pathLst>
                <a:path w="2496"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884" name="Google Shape;2063;p74"/>
            <p:cNvSpPr/>
            <p:nvPr/>
          </p:nvSpPr>
          <p:spPr>
            <a:xfrm>
              <a:off x="1073880" y="3483000"/>
              <a:ext cx="22680" cy="1908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885" name="Google Shape;2064;p74"/>
            <p:cNvSpPr/>
            <p:nvPr/>
          </p:nvSpPr>
          <p:spPr>
            <a:xfrm>
              <a:off x="1073880" y="345528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w="0">
              <a:noFill/>
            </a:ln>
          </p:spPr>
          <p:style>
            <a:lnRef idx="0"/>
            <a:fillRef idx="0"/>
            <a:effectRef idx="0"/>
            <a:fontRef idx="minor"/>
          </p:style>
        </p:sp>
        <p:sp>
          <p:nvSpPr>
            <p:cNvPr id="2886" name="Google Shape;2065;p74"/>
            <p:cNvSpPr/>
            <p:nvPr/>
          </p:nvSpPr>
          <p:spPr>
            <a:xfrm>
              <a:off x="1073880" y="3427200"/>
              <a:ext cx="22680" cy="19080"/>
            </a:xfrm>
            <a:custGeom>
              <a:avLst/>
              <a:gdLst/>
              <a:ahLst/>
              <a:rect l="l" t="t" r="r" b="b"/>
              <a:pathLst>
                <a:path w="2496"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887" name="Google Shape;2066;p74"/>
            <p:cNvSpPr/>
            <p:nvPr/>
          </p:nvSpPr>
          <p:spPr>
            <a:xfrm>
              <a:off x="1073880" y="3399120"/>
              <a:ext cx="22680" cy="1908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888" name="Google Shape;2067;p74"/>
            <p:cNvSpPr/>
            <p:nvPr/>
          </p:nvSpPr>
          <p:spPr>
            <a:xfrm>
              <a:off x="1073880" y="3371400"/>
              <a:ext cx="22680" cy="1908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w="0">
              <a:noFill/>
            </a:ln>
          </p:spPr>
          <p:style>
            <a:lnRef idx="0"/>
            <a:fillRef idx="0"/>
            <a:effectRef idx="0"/>
            <a:fontRef idx="minor"/>
          </p:style>
        </p:sp>
        <p:sp>
          <p:nvSpPr>
            <p:cNvPr id="2889" name="Google Shape;2068;p74"/>
            <p:cNvSpPr/>
            <p:nvPr/>
          </p:nvSpPr>
          <p:spPr>
            <a:xfrm>
              <a:off x="1073880" y="3343320"/>
              <a:ext cx="22680" cy="1908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w="0">
              <a:noFill/>
            </a:ln>
          </p:spPr>
          <p:style>
            <a:lnRef idx="0"/>
            <a:fillRef idx="0"/>
            <a:effectRef idx="0"/>
            <a:fontRef idx="minor"/>
          </p:style>
        </p:sp>
        <p:sp>
          <p:nvSpPr>
            <p:cNvPr id="2890" name="Google Shape;2069;p74"/>
            <p:cNvSpPr/>
            <p:nvPr/>
          </p:nvSpPr>
          <p:spPr>
            <a:xfrm>
              <a:off x="1073880" y="3315240"/>
              <a:ext cx="22680" cy="1908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w="0">
              <a:noFill/>
            </a:ln>
          </p:spPr>
          <p:style>
            <a:lnRef idx="0"/>
            <a:fillRef idx="0"/>
            <a:effectRef idx="0"/>
            <a:fontRef idx="minor"/>
          </p:style>
        </p:sp>
        <p:sp>
          <p:nvSpPr>
            <p:cNvPr id="2891" name="Google Shape;2070;p74"/>
            <p:cNvSpPr/>
            <p:nvPr/>
          </p:nvSpPr>
          <p:spPr>
            <a:xfrm>
              <a:off x="1073880" y="3287520"/>
              <a:ext cx="22680" cy="1908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892" name="Google Shape;2071;p74"/>
            <p:cNvSpPr/>
            <p:nvPr/>
          </p:nvSpPr>
          <p:spPr>
            <a:xfrm>
              <a:off x="1073880" y="3259440"/>
              <a:ext cx="22680" cy="19080"/>
            </a:xfrm>
            <a:custGeom>
              <a:avLst/>
              <a:gdLst/>
              <a:ahLst/>
              <a:rect l="l" t="t" r="r" b="b"/>
              <a:pathLst>
                <a:path w="2496"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893" name="Google Shape;2072;p74"/>
            <p:cNvSpPr/>
            <p:nvPr/>
          </p:nvSpPr>
          <p:spPr>
            <a:xfrm>
              <a:off x="1073880" y="323136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894" name="Google Shape;2073;p74"/>
            <p:cNvSpPr/>
            <p:nvPr/>
          </p:nvSpPr>
          <p:spPr>
            <a:xfrm>
              <a:off x="1073880" y="3203640"/>
              <a:ext cx="22680" cy="1908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w="0">
              <a:noFill/>
            </a:ln>
          </p:spPr>
          <p:style>
            <a:lnRef idx="0"/>
            <a:fillRef idx="0"/>
            <a:effectRef idx="0"/>
            <a:fontRef idx="minor"/>
          </p:style>
        </p:sp>
        <p:sp>
          <p:nvSpPr>
            <p:cNvPr id="2895" name="Google Shape;2074;p74"/>
            <p:cNvSpPr/>
            <p:nvPr/>
          </p:nvSpPr>
          <p:spPr>
            <a:xfrm>
              <a:off x="1073880" y="311976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896" name="Google Shape;2075;p74"/>
            <p:cNvSpPr/>
            <p:nvPr/>
          </p:nvSpPr>
          <p:spPr>
            <a:xfrm>
              <a:off x="1045800" y="351108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897" name="Google Shape;2076;p74"/>
            <p:cNvSpPr/>
            <p:nvPr/>
          </p:nvSpPr>
          <p:spPr>
            <a:xfrm>
              <a:off x="1045800" y="3483000"/>
              <a:ext cx="22680" cy="1908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898" name="Google Shape;2077;p74"/>
            <p:cNvSpPr/>
            <p:nvPr/>
          </p:nvSpPr>
          <p:spPr>
            <a:xfrm>
              <a:off x="1045800" y="3455280"/>
              <a:ext cx="22680" cy="1908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w="0">
              <a:noFill/>
            </a:ln>
          </p:spPr>
          <p:style>
            <a:lnRef idx="0"/>
            <a:fillRef idx="0"/>
            <a:effectRef idx="0"/>
            <a:fontRef idx="minor"/>
          </p:style>
        </p:sp>
        <p:sp>
          <p:nvSpPr>
            <p:cNvPr id="2899" name="Google Shape;2078;p74"/>
            <p:cNvSpPr/>
            <p:nvPr/>
          </p:nvSpPr>
          <p:spPr>
            <a:xfrm>
              <a:off x="1045800" y="3427200"/>
              <a:ext cx="22680" cy="1908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900" name="Google Shape;2079;p74"/>
            <p:cNvSpPr/>
            <p:nvPr/>
          </p:nvSpPr>
          <p:spPr>
            <a:xfrm>
              <a:off x="1045800" y="339912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901" name="Google Shape;2080;p74"/>
            <p:cNvSpPr/>
            <p:nvPr/>
          </p:nvSpPr>
          <p:spPr>
            <a:xfrm>
              <a:off x="1045800" y="3371400"/>
              <a:ext cx="22680" cy="1908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w="0">
              <a:noFill/>
            </a:ln>
          </p:spPr>
          <p:style>
            <a:lnRef idx="0"/>
            <a:fillRef idx="0"/>
            <a:effectRef idx="0"/>
            <a:fontRef idx="minor"/>
          </p:style>
        </p:sp>
        <p:sp>
          <p:nvSpPr>
            <p:cNvPr id="2902" name="Google Shape;2081;p74"/>
            <p:cNvSpPr/>
            <p:nvPr/>
          </p:nvSpPr>
          <p:spPr>
            <a:xfrm>
              <a:off x="1045800" y="3343320"/>
              <a:ext cx="22680" cy="1908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w="0">
              <a:noFill/>
            </a:ln>
          </p:spPr>
          <p:style>
            <a:lnRef idx="0"/>
            <a:fillRef idx="0"/>
            <a:effectRef idx="0"/>
            <a:fontRef idx="minor"/>
          </p:style>
        </p:sp>
        <p:sp>
          <p:nvSpPr>
            <p:cNvPr id="2903" name="Google Shape;2082;p74"/>
            <p:cNvSpPr/>
            <p:nvPr/>
          </p:nvSpPr>
          <p:spPr>
            <a:xfrm>
              <a:off x="1045800" y="3315240"/>
              <a:ext cx="22680" cy="1908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w="0">
              <a:noFill/>
            </a:ln>
          </p:spPr>
          <p:style>
            <a:lnRef idx="0"/>
            <a:fillRef idx="0"/>
            <a:effectRef idx="0"/>
            <a:fontRef idx="minor"/>
          </p:style>
        </p:sp>
        <p:sp>
          <p:nvSpPr>
            <p:cNvPr id="2904" name="Google Shape;2083;p74"/>
            <p:cNvSpPr/>
            <p:nvPr/>
          </p:nvSpPr>
          <p:spPr>
            <a:xfrm>
              <a:off x="1045800" y="328752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905" name="Google Shape;2084;p74"/>
            <p:cNvSpPr/>
            <p:nvPr/>
          </p:nvSpPr>
          <p:spPr>
            <a:xfrm>
              <a:off x="1045800" y="325944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906" name="Google Shape;2085;p74"/>
            <p:cNvSpPr/>
            <p:nvPr/>
          </p:nvSpPr>
          <p:spPr>
            <a:xfrm>
              <a:off x="1045800" y="3231360"/>
              <a:ext cx="22680" cy="1908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907" name="Google Shape;2086;p74"/>
            <p:cNvSpPr/>
            <p:nvPr/>
          </p:nvSpPr>
          <p:spPr>
            <a:xfrm>
              <a:off x="1045800" y="3203640"/>
              <a:ext cx="22680" cy="19080"/>
            </a:xfrm>
            <a:custGeom>
              <a:avLst/>
              <a:gdLst/>
              <a:ahLst/>
              <a:rect l="l" t="t" r="r" b="b"/>
              <a:pathLst>
                <a:path w="2497" h="213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w="0">
              <a:noFill/>
            </a:ln>
          </p:spPr>
          <p:style>
            <a:lnRef idx="0"/>
            <a:fillRef idx="0"/>
            <a:effectRef idx="0"/>
            <a:fontRef idx="minor"/>
          </p:style>
        </p:sp>
        <p:sp>
          <p:nvSpPr>
            <p:cNvPr id="2908" name="Google Shape;2087;p74"/>
            <p:cNvSpPr/>
            <p:nvPr/>
          </p:nvSpPr>
          <p:spPr>
            <a:xfrm>
              <a:off x="1045800" y="31474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909" name="Google Shape;2088;p74"/>
            <p:cNvSpPr/>
            <p:nvPr/>
          </p:nvSpPr>
          <p:spPr>
            <a:xfrm>
              <a:off x="1045800" y="3119760"/>
              <a:ext cx="22680" cy="1908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910" name="Google Shape;2089;p74"/>
            <p:cNvSpPr/>
            <p:nvPr/>
          </p:nvSpPr>
          <p:spPr>
            <a:xfrm>
              <a:off x="1045800" y="3091680"/>
              <a:ext cx="22680" cy="1908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w="0">
              <a:noFill/>
            </a:ln>
          </p:spPr>
          <p:style>
            <a:lnRef idx="0"/>
            <a:fillRef idx="0"/>
            <a:effectRef idx="0"/>
            <a:fontRef idx="minor"/>
          </p:style>
        </p:sp>
        <p:sp>
          <p:nvSpPr>
            <p:cNvPr id="2911" name="Google Shape;2090;p74"/>
            <p:cNvSpPr/>
            <p:nvPr/>
          </p:nvSpPr>
          <p:spPr>
            <a:xfrm>
              <a:off x="1018080" y="339912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912" name="Google Shape;2091;p74"/>
            <p:cNvSpPr/>
            <p:nvPr/>
          </p:nvSpPr>
          <p:spPr>
            <a:xfrm>
              <a:off x="1018080" y="3371400"/>
              <a:ext cx="22320" cy="19080"/>
            </a:xfrm>
            <a:custGeom>
              <a:avLst/>
              <a:gdLst/>
              <a:ahLst/>
              <a:rect l="l" t="t" r="r" b="b"/>
              <a:pathLst>
                <a:path w="2488" h="213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w="0">
              <a:noFill/>
            </a:ln>
          </p:spPr>
          <p:style>
            <a:lnRef idx="0"/>
            <a:fillRef idx="0"/>
            <a:effectRef idx="0"/>
            <a:fontRef idx="minor"/>
          </p:style>
        </p:sp>
        <p:sp>
          <p:nvSpPr>
            <p:cNvPr id="2913" name="Google Shape;2092;p74"/>
            <p:cNvSpPr/>
            <p:nvPr/>
          </p:nvSpPr>
          <p:spPr>
            <a:xfrm>
              <a:off x="1018080" y="3343320"/>
              <a:ext cx="22320" cy="19080"/>
            </a:xfrm>
            <a:custGeom>
              <a:avLst/>
              <a:gdLst/>
              <a:ahLst/>
              <a:rect l="l" t="t" r="r" b="b"/>
              <a:pathLst>
                <a:path w="2488" h="213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2914" name="Google Shape;2093;p74"/>
            <p:cNvSpPr/>
            <p:nvPr/>
          </p:nvSpPr>
          <p:spPr>
            <a:xfrm>
              <a:off x="1018080" y="3315240"/>
              <a:ext cx="22320" cy="1908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915" name="Google Shape;2094;p74"/>
            <p:cNvSpPr/>
            <p:nvPr/>
          </p:nvSpPr>
          <p:spPr>
            <a:xfrm>
              <a:off x="1018080" y="328752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916" name="Google Shape;2095;p74"/>
            <p:cNvSpPr/>
            <p:nvPr/>
          </p:nvSpPr>
          <p:spPr>
            <a:xfrm>
              <a:off x="1018080" y="3259440"/>
              <a:ext cx="22320" cy="19080"/>
            </a:xfrm>
            <a:custGeom>
              <a:avLst/>
              <a:gdLst/>
              <a:ahLst/>
              <a:rect l="l" t="t" r="r" b="b"/>
              <a:pathLst>
                <a:path w="2488" h="2134">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917" name="Google Shape;2096;p74"/>
            <p:cNvSpPr/>
            <p:nvPr/>
          </p:nvSpPr>
          <p:spPr>
            <a:xfrm>
              <a:off x="1018080" y="3231360"/>
              <a:ext cx="22320" cy="1908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918" name="Google Shape;2097;p74"/>
            <p:cNvSpPr/>
            <p:nvPr/>
          </p:nvSpPr>
          <p:spPr>
            <a:xfrm>
              <a:off x="1018080" y="3203640"/>
              <a:ext cx="22320" cy="19080"/>
            </a:xfrm>
            <a:custGeom>
              <a:avLst/>
              <a:gdLst/>
              <a:ahLst/>
              <a:rect l="l" t="t" r="r" b="b"/>
              <a:pathLst>
                <a:path w="2488" h="213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919" name="Google Shape;2098;p74"/>
            <p:cNvSpPr/>
            <p:nvPr/>
          </p:nvSpPr>
          <p:spPr>
            <a:xfrm>
              <a:off x="1018080" y="3119760"/>
              <a:ext cx="22320" cy="1908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920" name="Google Shape;2099;p74"/>
            <p:cNvSpPr/>
            <p:nvPr/>
          </p:nvSpPr>
          <p:spPr>
            <a:xfrm>
              <a:off x="990000" y="337140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w="0">
              <a:noFill/>
            </a:ln>
          </p:spPr>
          <p:style>
            <a:lnRef idx="0"/>
            <a:fillRef idx="0"/>
            <a:effectRef idx="0"/>
            <a:fontRef idx="minor"/>
          </p:style>
        </p:sp>
        <p:sp>
          <p:nvSpPr>
            <p:cNvPr id="2921" name="Google Shape;2100;p74"/>
            <p:cNvSpPr/>
            <p:nvPr/>
          </p:nvSpPr>
          <p:spPr>
            <a:xfrm>
              <a:off x="990000" y="334332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2922" name="Google Shape;2101;p74"/>
            <p:cNvSpPr/>
            <p:nvPr/>
          </p:nvSpPr>
          <p:spPr>
            <a:xfrm>
              <a:off x="990000" y="3315240"/>
              <a:ext cx="22320" cy="19080"/>
            </a:xfrm>
            <a:custGeom>
              <a:avLst/>
              <a:gdLst/>
              <a:ahLst/>
              <a:rect l="l" t="t" r="r" b="b"/>
              <a:pathLst>
                <a:path w="2489" h="2134">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923" name="Google Shape;2102;p74"/>
            <p:cNvSpPr/>
            <p:nvPr/>
          </p:nvSpPr>
          <p:spPr>
            <a:xfrm>
              <a:off x="990000" y="328752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924" name="Google Shape;2103;p74"/>
            <p:cNvSpPr/>
            <p:nvPr/>
          </p:nvSpPr>
          <p:spPr>
            <a:xfrm>
              <a:off x="990000" y="325944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925" name="Google Shape;2104;p74"/>
            <p:cNvSpPr/>
            <p:nvPr/>
          </p:nvSpPr>
          <p:spPr>
            <a:xfrm>
              <a:off x="990000" y="323136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926" name="Google Shape;2105;p74"/>
            <p:cNvSpPr/>
            <p:nvPr/>
          </p:nvSpPr>
          <p:spPr>
            <a:xfrm>
              <a:off x="990000" y="320364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2927" name="Google Shape;2106;p74"/>
            <p:cNvSpPr/>
            <p:nvPr/>
          </p:nvSpPr>
          <p:spPr>
            <a:xfrm>
              <a:off x="962280" y="334332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2928" name="Google Shape;2107;p74"/>
            <p:cNvSpPr/>
            <p:nvPr/>
          </p:nvSpPr>
          <p:spPr>
            <a:xfrm>
              <a:off x="962280" y="3315240"/>
              <a:ext cx="22320" cy="1908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929" name="Google Shape;2108;p74"/>
            <p:cNvSpPr/>
            <p:nvPr/>
          </p:nvSpPr>
          <p:spPr>
            <a:xfrm>
              <a:off x="962280" y="328752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930" name="Google Shape;2109;p74"/>
            <p:cNvSpPr/>
            <p:nvPr/>
          </p:nvSpPr>
          <p:spPr>
            <a:xfrm>
              <a:off x="962280" y="325944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931" name="Google Shape;2110;p74"/>
            <p:cNvSpPr/>
            <p:nvPr/>
          </p:nvSpPr>
          <p:spPr>
            <a:xfrm>
              <a:off x="962280" y="323136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932" name="Google Shape;2111;p74"/>
            <p:cNvSpPr/>
            <p:nvPr/>
          </p:nvSpPr>
          <p:spPr>
            <a:xfrm>
              <a:off x="962280" y="320364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933" name="Google Shape;2112;p74"/>
            <p:cNvSpPr/>
            <p:nvPr/>
          </p:nvSpPr>
          <p:spPr>
            <a:xfrm>
              <a:off x="934200" y="328752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w="0">
              <a:noFill/>
            </a:ln>
          </p:spPr>
          <p:style>
            <a:lnRef idx="0"/>
            <a:fillRef idx="0"/>
            <a:effectRef idx="0"/>
            <a:fontRef idx="minor"/>
          </p:style>
        </p:sp>
        <p:sp>
          <p:nvSpPr>
            <p:cNvPr id="2934" name="Google Shape;2113;p74"/>
            <p:cNvSpPr/>
            <p:nvPr/>
          </p:nvSpPr>
          <p:spPr>
            <a:xfrm>
              <a:off x="934200" y="325944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w="0">
              <a:noFill/>
            </a:ln>
          </p:spPr>
          <p:style>
            <a:lnRef idx="0"/>
            <a:fillRef idx="0"/>
            <a:effectRef idx="0"/>
            <a:fontRef idx="minor"/>
          </p:style>
        </p:sp>
        <p:sp>
          <p:nvSpPr>
            <p:cNvPr id="2935" name="Google Shape;2114;p74"/>
            <p:cNvSpPr/>
            <p:nvPr/>
          </p:nvSpPr>
          <p:spPr>
            <a:xfrm>
              <a:off x="934200" y="3231360"/>
              <a:ext cx="22680" cy="1908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w="0">
              <a:noFill/>
            </a:ln>
          </p:spPr>
          <p:style>
            <a:lnRef idx="0"/>
            <a:fillRef idx="0"/>
            <a:effectRef idx="0"/>
            <a:fontRef idx="minor"/>
          </p:style>
        </p:sp>
        <p:sp>
          <p:nvSpPr>
            <p:cNvPr id="2936" name="Google Shape;2115;p74"/>
            <p:cNvSpPr/>
            <p:nvPr/>
          </p:nvSpPr>
          <p:spPr>
            <a:xfrm>
              <a:off x="934200" y="3203640"/>
              <a:ext cx="22680" cy="1908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w="0">
              <a:noFill/>
            </a:ln>
          </p:spPr>
          <p:style>
            <a:lnRef idx="0"/>
            <a:fillRef idx="0"/>
            <a:effectRef idx="0"/>
            <a:fontRef idx="minor"/>
          </p:style>
        </p:sp>
        <p:sp>
          <p:nvSpPr>
            <p:cNvPr id="2937" name="Google Shape;2116;p74"/>
            <p:cNvSpPr/>
            <p:nvPr/>
          </p:nvSpPr>
          <p:spPr>
            <a:xfrm>
              <a:off x="906120" y="3287520"/>
              <a:ext cx="22320" cy="19080"/>
            </a:xfrm>
            <a:custGeom>
              <a:avLst/>
              <a:gdLst/>
              <a:ahLst/>
              <a:rect l="l" t="t" r="r" b="b"/>
              <a:pathLst>
                <a:path w="2488" h="2133">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938" name="Google Shape;2117;p74"/>
            <p:cNvSpPr/>
            <p:nvPr/>
          </p:nvSpPr>
          <p:spPr>
            <a:xfrm>
              <a:off x="906120" y="3259440"/>
              <a:ext cx="22320" cy="19080"/>
            </a:xfrm>
            <a:custGeom>
              <a:avLst/>
              <a:gdLst/>
              <a:ahLst/>
              <a:rect l="l" t="t" r="r" b="b"/>
              <a:pathLst>
                <a:path w="2488" h="2134">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2939" name="Google Shape;2118;p74"/>
            <p:cNvSpPr/>
            <p:nvPr/>
          </p:nvSpPr>
          <p:spPr>
            <a:xfrm>
              <a:off x="906120" y="3231360"/>
              <a:ext cx="22320" cy="19080"/>
            </a:xfrm>
            <a:custGeom>
              <a:avLst/>
              <a:gdLst/>
              <a:ahLst/>
              <a:rect l="l" t="t" r="r" b="b"/>
              <a:pathLst>
                <a:path w="2488" h="213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w="0">
              <a:noFill/>
            </a:ln>
          </p:spPr>
          <p:style>
            <a:lnRef idx="0"/>
            <a:fillRef idx="0"/>
            <a:effectRef idx="0"/>
            <a:fontRef idx="minor"/>
          </p:style>
        </p:sp>
        <p:sp>
          <p:nvSpPr>
            <p:cNvPr id="2940" name="Google Shape;2119;p74"/>
            <p:cNvSpPr/>
            <p:nvPr/>
          </p:nvSpPr>
          <p:spPr>
            <a:xfrm>
              <a:off x="906120" y="3203640"/>
              <a:ext cx="22320" cy="19080"/>
            </a:xfrm>
            <a:custGeom>
              <a:avLst/>
              <a:gdLst/>
              <a:ahLst/>
              <a:rect l="l" t="t" r="r" b="b"/>
              <a:pathLst>
                <a:path w="2488" h="213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2941" name="Google Shape;2120;p74"/>
            <p:cNvSpPr/>
            <p:nvPr/>
          </p:nvSpPr>
          <p:spPr>
            <a:xfrm>
              <a:off x="878400" y="328752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2942" name="Google Shape;2121;p74"/>
            <p:cNvSpPr/>
            <p:nvPr/>
          </p:nvSpPr>
          <p:spPr>
            <a:xfrm>
              <a:off x="878400" y="325944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943" name="Google Shape;2122;p74"/>
            <p:cNvSpPr/>
            <p:nvPr/>
          </p:nvSpPr>
          <p:spPr>
            <a:xfrm>
              <a:off x="878400" y="3231360"/>
              <a:ext cx="22320" cy="19080"/>
            </a:xfrm>
            <a:custGeom>
              <a:avLst/>
              <a:gdLst/>
              <a:ahLst/>
              <a:rect l="l" t="t" r="r" b="b"/>
              <a:pathLst>
                <a:path w="2489" h="2138">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944" name="Google Shape;2123;p74"/>
            <p:cNvSpPr/>
            <p:nvPr/>
          </p:nvSpPr>
          <p:spPr>
            <a:xfrm>
              <a:off x="878400" y="320364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2945" name="Google Shape;2124;p74"/>
            <p:cNvSpPr/>
            <p:nvPr/>
          </p:nvSpPr>
          <p:spPr>
            <a:xfrm>
              <a:off x="850320" y="328752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2946" name="Google Shape;2125;p74"/>
            <p:cNvSpPr/>
            <p:nvPr/>
          </p:nvSpPr>
          <p:spPr>
            <a:xfrm>
              <a:off x="850320" y="325944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947" name="Google Shape;2126;p74"/>
            <p:cNvSpPr/>
            <p:nvPr/>
          </p:nvSpPr>
          <p:spPr>
            <a:xfrm>
              <a:off x="850320" y="323136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948" name="Google Shape;2127;p74"/>
            <p:cNvSpPr/>
            <p:nvPr/>
          </p:nvSpPr>
          <p:spPr>
            <a:xfrm>
              <a:off x="850320" y="3203640"/>
              <a:ext cx="22680" cy="19080"/>
            </a:xfrm>
            <a:custGeom>
              <a:avLst/>
              <a:gdLst/>
              <a:ahLst/>
              <a:rect l="l" t="t" r="r" b="b"/>
              <a:pathLst>
                <a:path w="2496" h="213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w="0">
              <a:noFill/>
            </a:ln>
          </p:spPr>
          <p:style>
            <a:lnRef idx="0"/>
            <a:fillRef idx="0"/>
            <a:effectRef idx="0"/>
            <a:fontRef idx="minor"/>
          </p:style>
        </p:sp>
        <p:sp>
          <p:nvSpPr>
            <p:cNvPr id="2949" name="Google Shape;2128;p74"/>
            <p:cNvSpPr/>
            <p:nvPr/>
          </p:nvSpPr>
          <p:spPr>
            <a:xfrm>
              <a:off x="822240" y="3287520"/>
              <a:ext cx="22680" cy="19080"/>
            </a:xfrm>
            <a:custGeom>
              <a:avLst/>
              <a:gdLst/>
              <a:ahLst/>
              <a:rect l="l" t="t" r="r" b="b"/>
              <a:pathLst>
                <a:path w="2497" h="2133">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950" name="Google Shape;2129;p74"/>
            <p:cNvSpPr/>
            <p:nvPr/>
          </p:nvSpPr>
          <p:spPr>
            <a:xfrm>
              <a:off x="822240" y="3259440"/>
              <a:ext cx="22680" cy="19080"/>
            </a:xfrm>
            <a:custGeom>
              <a:avLst/>
              <a:gdLst/>
              <a:ahLst/>
              <a:rect l="l" t="t" r="r" b="b"/>
              <a:pathLst>
                <a:path w="2497" h="2134">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951" name="Google Shape;2130;p74"/>
            <p:cNvSpPr/>
            <p:nvPr/>
          </p:nvSpPr>
          <p:spPr>
            <a:xfrm>
              <a:off x="822240" y="3231360"/>
              <a:ext cx="22680" cy="19080"/>
            </a:xfrm>
            <a:custGeom>
              <a:avLst/>
              <a:gdLst/>
              <a:ahLst/>
              <a:rect l="l" t="t" r="r" b="b"/>
              <a:pathLst>
                <a:path w="2497" h="2138">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952" name="Google Shape;2131;p74"/>
            <p:cNvSpPr/>
            <p:nvPr/>
          </p:nvSpPr>
          <p:spPr>
            <a:xfrm>
              <a:off x="822240" y="3203640"/>
              <a:ext cx="22680" cy="19080"/>
            </a:xfrm>
            <a:custGeom>
              <a:avLst/>
              <a:gdLst/>
              <a:ahLst/>
              <a:rect l="l" t="t" r="r" b="b"/>
              <a:pathLst>
                <a:path w="2497" h="213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w="0">
              <a:noFill/>
            </a:ln>
          </p:spPr>
          <p:style>
            <a:lnRef idx="0"/>
            <a:fillRef idx="0"/>
            <a:effectRef idx="0"/>
            <a:fontRef idx="minor"/>
          </p:style>
        </p:sp>
        <p:sp>
          <p:nvSpPr>
            <p:cNvPr id="2953" name="Google Shape;2132;p74"/>
            <p:cNvSpPr/>
            <p:nvPr/>
          </p:nvSpPr>
          <p:spPr>
            <a:xfrm>
              <a:off x="794520" y="3315240"/>
              <a:ext cx="22680" cy="19080"/>
            </a:xfrm>
            <a:custGeom>
              <a:avLst/>
              <a:gdLst/>
              <a:ahLst/>
              <a:rect l="l" t="t" r="r" b="b"/>
              <a:pathLst>
                <a:path w="2494" h="2131">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w="0">
              <a:noFill/>
            </a:ln>
          </p:spPr>
          <p:style>
            <a:lnRef idx="0"/>
            <a:fillRef idx="0"/>
            <a:effectRef idx="0"/>
            <a:fontRef idx="minor"/>
          </p:style>
        </p:sp>
        <p:sp>
          <p:nvSpPr>
            <p:cNvPr id="2954" name="Google Shape;2133;p74"/>
            <p:cNvSpPr/>
            <p:nvPr/>
          </p:nvSpPr>
          <p:spPr>
            <a:xfrm>
              <a:off x="794520" y="3287520"/>
              <a:ext cx="22680" cy="19080"/>
            </a:xfrm>
            <a:custGeom>
              <a:avLst/>
              <a:gdLst/>
              <a:ahLst/>
              <a:rect l="l" t="t" r="r" b="b"/>
              <a:pathLst>
                <a:path w="2494" h="2132">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w="0">
              <a:noFill/>
            </a:ln>
          </p:spPr>
          <p:style>
            <a:lnRef idx="0"/>
            <a:fillRef idx="0"/>
            <a:effectRef idx="0"/>
            <a:fontRef idx="minor"/>
          </p:style>
        </p:sp>
        <p:sp>
          <p:nvSpPr>
            <p:cNvPr id="2955" name="Google Shape;2134;p74"/>
            <p:cNvSpPr/>
            <p:nvPr/>
          </p:nvSpPr>
          <p:spPr>
            <a:xfrm>
              <a:off x="794520" y="3259440"/>
              <a:ext cx="22680" cy="19080"/>
            </a:xfrm>
            <a:custGeom>
              <a:avLst/>
              <a:gdLst/>
              <a:ahLst/>
              <a:rect l="l" t="t" r="r" b="b"/>
              <a:pathLst>
                <a:path w="2496" h="2134">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956" name="Google Shape;2135;p74"/>
            <p:cNvSpPr/>
            <p:nvPr/>
          </p:nvSpPr>
          <p:spPr>
            <a:xfrm>
              <a:off x="794520" y="3231360"/>
              <a:ext cx="22680" cy="1908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2957" name="Google Shape;2136;p74"/>
            <p:cNvSpPr/>
            <p:nvPr/>
          </p:nvSpPr>
          <p:spPr>
            <a:xfrm>
              <a:off x="794520" y="3203640"/>
              <a:ext cx="22680" cy="19080"/>
            </a:xfrm>
            <a:custGeom>
              <a:avLst/>
              <a:gdLst/>
              <a:ahLst/>
              <a:rect l="l" t="t" r="r" b="b"/>
              <a:pathLst>
                <a:path w="2494" h="2131">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w="0">
              <a:noFill/>
            </a:ln>
          </p:spPr>
          <p:style>
            <a:lnRef idx="0"/>
            <a:fillRef idx="0"/>
            <a:effectRef idx="0"/>
            <a:fontRef idx="minor"/>
          </p:style>
        </p:sp>
        <p:sp>
          <p:nvSpPr>
            <p:cNvPr id="2958" name="Google Shape;2137;p74"/>
            <p:cNvSpPr/>
            <p:nvPr/>
          </p:nvSpPr>
          <p:spPr>
            <a:xfrm>
              <a:off x="766440" y="3343320"/>
              <a:ext cx="22320" cy="19080"/>
            </a:xfrm>
            <a:custGeom>
              <a:avLst/>
              <a:gdLst/>
              <a:ahLst/>
              <a:rect l="l" t="t" r="r" b="b"/>
              <a:pathLst>
                <a:path w="2489" h="2138">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959" name="Google Shape;2138;p74"/>
            <p:cNvSpPr/>
            <p:nvPr/>
          </p:nvSpPr>
          <p:spPr>
            <a:xfrm>
              <a:off x="766440" y="3315240"/>
              <a:ext cx="22320" cy="19080"/>
            </a:xfrm>
            <a:custGeom>
              <a:avLst/>
              <a:gdLst/>
              <a:ahLst/>
              <a:rect l="l" t="t" r="r" b="b"/>
              <a:pathLst>
                <a:path w="2489" h="2131">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w="0">
              <a:noFill/>
            </a:ln>
          </p:spPr>
          <p:style>
            <a:lnRef idx="0"/>
            <a:fillRef idx="0"/>
            <a:effectRef idx="0"/>
            <a:fontRef idx="minor"/>
          </p:style>
        </p:sp>
        <p:sp>
          <p:nvSpPr>
            <p:cNvPr id="2960" name="Google Shape;2139;p74"/>
            <p:cNvSpPr/>
            <p:nvPr/>
          </p:nvSpPr>
          <p:spPr>
            <a:xfrm>
              <a:off x="766440" y="3287520"/>
              <a:ext cx="22320" cy="19080"/>
            </a:xfrm>
            <a:custGeom>
              <a:avLst/>
              <a:gdLst/>
              <a:ahLst/>
              <a:rect l="l" t="t" r="r" b="b"/>
              <a:pathLst>
                <a:path w="2489" h="2133">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2961" name="Google Shape;2140;p74"/>
            <p:cNvSpPr/>
            <p:nvPr/>
          </p:nvSpPr>
          <p:spPr>
            <a:xfrm>
              <a:off x="766440" y="3259440"/>
              <a:ext cx="22320" cy="19080"/>
            </a:xfrm>
            <a:custGeom>
              <a:avLst/>
              <a:gdLst/>
              <a:ahLst/>
              <a:rect l="l" t="t" r="r" b="b"/>
              <a:pathLst>
                <a:path w="2489" h="2134">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962" name="Google Shape;2141;p74"/>
            <p:cNvSpPr/>
            <p:nvPr/>
          </p:nvSpPr>
          <p:spPr>
            <a:xfrm>
              <a:off x="766440" y="3231360"/>
              <a:ext cx="22320" cy="19080"/>
            </a:xfrm>
            <a:custGeom>
              <a:avLst/>
              <a:gdLst/>
              <a:ahLst/>
              <a:rect l="l" t="t" r="r" b="b"/>
              <a:pathLst>
                <a:path w="2489" h="2138">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2963" name="Google Shape;2142;p74"/>
            <p:cNvSpPr/>
            <p:nvPr/>
          </p:nvSpPr>
          <p:spPr>
            <a:xfrm>
              <a:off x="766440" y="3203640"/>
              <a:ext cx="22320" cy="19080"/>
            </a:xfrm>
            <a:custGeom>
              <a:avLst/>
              <a:gdLst/>
              <a:ahLst/>
              <a:rect l="l" t="t" r="r" b="b"/>
              <a:pathLst>
                <a:path w="2486" h="213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w="0">
              <a:noFill/>
            </a:ln>
          </p:spPr>
          <p:style>
            <a:lnRef idx="0"/>
            <a:fillRef idx="0"/>
            <a:effectRef idx="0"/>
            <a:fontRef idx="minor"/>
          </p:style>
        </p:sp>
        <p:sp>
          <p:nvSpPr>
            <p:cNvPr id="2964" name="Google Shape;2143;p74"/>
            <p:cNvSpPr/>
            <p:nvPr/>
          </p:nvSpPr>
          <p:spPr>
            <a:xfrm>
              <a:off x="738360" y="3343320"/>
              <a:ext cx="22320" cy="1908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2965" name="Google Shape;2144;p74"/>
            <p:cNvSpPr/>
            <p:nvPr/>
          </p:nvSpPr>
          <p:spPr>
            <a:xfrm>
              <a:off x="738360" y="328752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966" name="Google Shape;2145;p74"/>
            <p:cNvSpPr/>
            <p:nvPr/>
          </p:nvSpPr>
          <p:spPr>
            <a:xfrm>
              <a:off x="738360" y="325944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967" name="Google Shape;2146;p74"/>
            <p:cNvSpPr/>
            <p:nvPr/>
          </p:nvSpPr>
          <p:spPr>
            <a:xfrm>
              <a:off x="738360" y="323136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968" name="Google Shape;2147;p74"/>
            <p:cNvSpPr/>
            <p:nvPr/>
          </p:nvSpPr>
          <p:spPr>
            <a:xfrm>
              <a:off x="2275920" y="3594960"/>
              <a:ext cx="22680" cy="1908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2969" name="Google Shape;2148;p74"/>
            <p:cNvSpPr/>
            <p:nvPr/>
          </p:nvSpPr>
          <p:spPr>
            <a:xfrm>
              <a:off x="2275920" y="362304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2970" name="Google Shape;2149;p74"/>
            <p:cNvSpPr/>
            <p:nvPr/>
          </p:nvSpPr>
          <p:spPr>
            <a:xfrm>
              <a:off x="2304000" y="362304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2971" name="Google Shape;2150;p74"/>
            <p:cNvSpPr/>
            <p:nvPr/>
          </p:nvSpPr>
          <p:spPr>
            <a:xfrm>
              <a:off x="2304000" y="367884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2972" name="Google Shape;2151;p74"/>
            <p:cNvSpPr/>
            <p:nvPr/>
          </p:nvSpPr>
          <p:spPr>
            <a:xfrm>
              <a:off x="2332080" y="365076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2973" name="Google Shape;2152;p74"/>
            <p:cNvSpPr/>
            <p:nvPr/>
          </p:nvSpPr>
          <p:spPr>
            <a:xfrm>
              <a:off x="2304000" y="365076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2974" name="Google Shape;2153;p74"/>
            <p:cNvSpPr/>
            <p:nvPr/>
          </p:nvSpPr>
          <p:spPr>
            <a:xfrm>
              <a:off x="2527560" y="3175560"/>
              <a:ext cx="22680" cy="1908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w="0">
              <a:noFill/>
            </a:ln>
          </p:spPr>
          <p:style>
            <a:lnRef idx="0"/>
            <a:fillRef idx="0"/>
            <a:effectRef idx="0"/>
            <a:fontRef idx="minor"/>
          </p:style>
        </p:sp>
        <p:sp>
          <p:nvSpPr>
            <p:cNvPr id="2975" name="Google Shape;2154;p74"/>
            <p:cNvSpPr/>
            <p:nvPr/>
          </p:nvSpPr>
          <p:spPr>
            <a:xfrm>
              <a:off x="2527560" y="3203640"/>
              <a:ext cx="22680" cy="19080"/>
            </a:xfrm>
            <a:custGeom>
              <a:avLst/>
              <a:gdLst/>
              <a:ahLst/>
              <a:rect l="l" t="t" r="r" b="b"/>
              <a:pathLst>
                <a:path w="2496" h="213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w="0">
              <a:noFill/>
            </a:ln>
          </p:spPr>
          <p:style>
            <a:lnRef idx="0"/>
            <a:fillRef idx="0"/>
            <a:effectRef idx="0"/>
            <a:fontRef idx="minor"/>
          </p:style>
        </p:sp>
        <p:sp>
          <p:nvSpPr>
            <p:cNvPr id="2976" name="Google Shape;2155;p74"/>
            <p:cNvSpPr/>
            <p:nvPr/>
          </p:nvSpPr>
          <p:spPr>
            <a:xfrm>
              <a:off x="2527560" y="3231360"/>
              <a:ext cx="22680" cy="1908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w="0">
              <a:noFill/>
            </a:ln>
          </p:spPr>
          <p:style>
            <a:lnRef idx="0"/>
            <a:fillRef idx="0"/>
            <a:effectRef idx="0"/>
            <a:fontRef idx="minor"/>
          </p:style>
        </p:sp>
        <p:sp>
          <p:nvSpPr>
            <p:cNvPr id="2977" name="Google Shape;2156;p74"/>
            <p:cNvSpPr/>
            <p:nvPr/>
          </p:nvSpPr>
          <p:spPr>
            <a:xfrm>
              <a:off x="2527560" y="3259440"/>
              <a:ext cx="22680" cy="1908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2978" name="Google Shape;2157;p74"/>
            <p:cNvSpPr/>
            <p:nvPr/>
          </p:nvSpPr>
          <p:spPr>
            <a:xfrm>
              <a:off x="2527560" y="3287520"/>
              <a:ext cx="22680" cy="1908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w="0">
              <a:noFill/>
            </a:ln>
          </p:spPr>
          <p:style>
            <a:lnRef idx="0"/>
            <a:fillRef idx="0"/>
            <a:effectRef idx="0"/>
            <a:fontRef idx="minor"/>
          </p:style>
        </p:sp>
        <p:sp>
          <p:nvSpPr>
            <p:cNvPr id="2979" name="Google Shape;2158;p74"/>
            <p:cNvSpPr/>
            <p:nvPr/>
          </p:nvSpPr>
          <p:spPr>
            <a:xfrm>
              <a:off x="2527560" y="3315240"/>
              <a:ext cx="22680" cy="19080"/>
            </a:xfrm>
            <a:custGeom>
              <a:avLst/>
              <a:gdLst/>
              <a:ahLst/>
              <a:rect l="l" t="t" r="r" b="b"/>
              <a:pathLst>
                <a:path w="2496" h="2134">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2980" name="Google Shape;2159;p74"/>
            <p:cNvSpPr/>
            <p:nvPr/>
          </p:nvSpPr>
          <p:spPr>
            <a:xfrm>
              <a:off x="2527560" y="3343320"/>
              <a:ext cx="22680" cy="19080"/>
            </a:xfrm>
            <a:custGeom>
              <a:avLst/>
              <a:gdLst/>
              <a:ahLst/>
              <a:rect l="l" t="t" r="r" b="b"/>
              <a:pathLst>
                <a:path w="2496" h="2138">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w="0">
              <a:noFill/>
            </a:ln>
          </p:spPr>
          <p:style>
            <a:lnRef idx="0"/>
            <a:fillRef idx="0"/>
            <a:effectRef idx="0"/>
            <a:fontRef idx="minor"/>
          </p:style>
        </p:sp>
        <p:sp>
          <p:nvSpPr>
            <p:cNvPr id="2981" name="Google Shape;2160;p74"/>
            <p:cNvSpPr/>
            <p:nvPr/>
          </p:nvSpPr>
          <p:spPr>
            <a:xfrm>
              <a:off x="2527560" y="3371400"/>
              <a:ext cx="22680" cy="19080"/>
            </a:xfrm>
            <a:custGeom>
              <a:avLst/>
              <a:gdLst/>
              <a:ahLst/>
              <a:rect l="l" t="t" r="r" b="b"/>
              <a:pathLst>
                <a:path w="2496" h="2138">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w="0">
              <a:noFill/>
            </a:ln>
          </p:spPr>
          <p:style>
            <a:lnRef idx="0"/>
            <a:fillRef idx="0"/>
            <a:effectRef idx="0"/>
            <a:fontRef idx="minor"/>
          </p:style>
        </p:sp>
        <p:sp>
          <p:nvSpPr>
            <p:cNvPr id="2982" name="Google Shape;2161;p74"/>
            <p:cNvSpPr/>
            <p:nvPr/>
          </p:nvSpPr>
          <p:spPr>
            <a:xfrm>
              <a:off x="2527560" y="3399120"/>
              <a:ext cx="22680" cy="1908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w="0">
              <a:noFill/>
            </a:ln>
          </p:spPr>
          <p:style>
            <a:lnRef idx="0"/>
            <a:fillRef idx="0"/>
            <a:effectRef idx="0"/>
            <a:fontRef idx="minor"/>
          </p:style>
        </p:sp>
        <p:sp>
          <p:nvSpPr>
            <p:cNvPr id="2983" name="Google Shape;2162;p74"/>
            <p:cNvSpPr/>
            <p:nvPr/>
          </p:nvSpPr>
          <p:spPr>
            <a:xfrm>
              <a:off x="2527560" y="3427200"/>
              <a:ext cx="22680" cy="19080"/>
            </a:xfrm>
            <a:custGeom>
              <a:avLst/>
              <a:gdLst/>
              <a:ahLst/>
              <a:rect l="l" t="t" r="r" b="b"/>
              <a:pathLst>
                <a:path w="2496" h="2134">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2984" name="Google Shape;2163;p74"/>
            <p:cNvSpPr/>
            <p:nvPr/>
          </p:nvSpPr>
          <p:spPr>
            <a:xfrm>
              <a:off x="2527560" y="3455280"/>
              <a:ext cx="22680" cy="19080"/>
            </a:xfrm>
            <a:custGeom>
              <a:avLst/>
              <a:gdLst/>
              <a:ahLst/>
              <a:rect l="l" t="t" r="r" b="b"/>
              <a:pathLst>
                <a:path w="2502" h="2137">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w="0">
              <a:noFill/>
            </a:ln>
          </p:spPr>
          <p:style>
            <a:lnRef idx="0"/>
            <a:fillRef idx="0"/>
            <a:effectRef idx="0"/>
            <a:fontRef idx="minor"/>
          </p:style>
        </p:sp>
        <p:sp>
          <p:nvSpPr>
            <p:cNvPr id="2985" name="Google Shape;2164;p74"/>
            <p:cNvSpPr/>
            <p:nvPr/>
          </p:nvSpPr>
          <p:spPr>
            <a:xfrm>
              <a:off x="2527560" y="3483000"/>
              <a:ext cx="22680" cy="19080"/>
            </a:xfrm>
            <a:custGeom>
              <a:avLst/>
              <a:gdLst/>
              <a:ahLst/>
              <a:rect l="l" t="t" r="r" b="b"/>
              <a:pathLst>
                <a:path w="2496" h="2138">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2986" name="Google Shape;2165;p74"/>
            <p:cNvSpPr/>
            <p:nvPr/>
          </p:nvSpPr>
          <p:spPr>
            <a:xfrm>
              <a:off x="2527560" y="3511080"/>
              <a:ext cx="22680" cy="19080"/>
            </a:xfrm>
            <a:custGeom>
              <a:avLst/>
              <a:gdLst/>
              <a:ahLst/>
              <a:rect l="l" t="t" r="r" b="b"/>
              <a:pathLst>
                <a:path w="2496" h="2134">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w="0">
              <a:noFill/>
            </a:ln>
          </p:spPr>
          <p:style>
            <a:lnRef idx="0"/>
            <a:fillRef idx="0"/>
            <a:effectRef idx="0"/>
            <a:fontRef idx="minor"/>
          </p:style>
        </p:sp>
        <p:sp>
          <p:nvSpPr>
            <p:cNvPr id="2987" name="Google Shape;2166;p74"/>
            <p:cNvSpPr/>
            <p:nvPr/>
          </p:nvSpPr>
          <p:spPr>
            <a:xfrm>
              <a:off x="2527560" y="3539160"/>
              <a:ext cx="22680" cy="19080"/>
            </a:xfrm>
            <a:custGeom>
              <a:avLst/>
              <a:gdLst/>
              <a:ahLst/>
              <a:rect l="l" t="t" r="r" b="b"/>
              <a:pathLst>
                <a:path w="2496" h="2132">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w="0">
              <a:noFill/>
            </a:ln>
          </p:spPr>
          <p:style>
            <a:lnRef idx="0"/>
            <a:fillRef idx="0"/>
            <a:effectRef idx="0"/>
            <a:fontRef idx="minor"/>
          </p:style>
        </p:sp>
        <p:sp>
          <p:nvSpPr>
            <p:cNvPr id="2988" name="Google Shape;2167;p74"/>
            <p:cNvSpPr/>
            <p:nvPr/>
          </p:nvSpPr>
          <p:spPr>
            <a:xfrm>
              <a:off x="2387880" y="317556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989" name="Google Shape;2168;p74"/>
            <p:cNvSpPr/>
            <p:nvPr/>
          </p:nvSpPr>
          <p:spPr>
            <a:xfrm>
              <a:off x="2387880" y="3203640"/>
              <a:ext cx="22680" cy="1908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w="0">
              <a:noFill/>
            </a:ln>
          </p:spPr>
          <p:style>
            <a:lnRef idx="0"/>
            <a:fillRef idx="0"/>
            <a:effectRef idx="0"/>
            <a:fontRef idx="minor"/>
          </p:style>
        </p:sp>
        <p:sp>
          <p:nvSpPr>
            <p:cNvPr id="2990" name="Google Shape;2169;p74"/>
            <p:cNvSpPr/>
            <p:nvPr/>
          </p:nvSpPr>
          <p:spPr>
            <a:xfrm>
              <a:off x="2387880" y="3231360"/>
              <a:ext cx="22680" cy="1908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w="0">
              <a:noFill/>
            </a:ln>
          </p:spPr>
          <p:style>
            <a:lnRef idx="0"/>
            <a:fillRef idx="0"/>
            <a:effectRef idx="0"/>
            <a:fontRef idx="minor"/>
          </p:style>
        </p:sp>
        <p:sp>
          <p:nvSpPr>
            <p:cNvPr id="2991" name="Google Shape;2170;p74"/>
            <p:cNvSpPr/>
            <p:nvPr/>
          </p:nvSpPr>
          <p:spPr>
            <a:xfrm>
              <a:off x="2387880" y="325944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992" name="Google Shape;2171;p74"/>
            <p:cNvSpPr/>
            <p:nvPr/>
          </p:nvSpPr>
          <p:spPr>
            <a:xfrm>
              <a:off x="2387880" y="328752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993" name="Google Shape;2172;p74"/>
            <p:cNvSpPr/>
            <p:nvPr/>
          </p:nvSpPr>
          <p:spPr>
            <a:xfrm>
              <a:off x="2387880" y="3315240"/>
              <a:ext cx="22680" cy="19080"/>
            </a:xfrm>
            <a:custGeom>
              <a:avLst/>
              <a:gdLst/>
              <a:ahLst/>
              <a:rect l="l" t="t" r="r" b="b"/>
              <a:pathLst>
                <a:path w="2497" h="2134">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994" name="Google Shape;2173;p74"/>
            <p:cNvSpPr/>
            <p:nvPr/>
          </p:nvSpPr>
          <p:spPr>
            <a:xfrm>
              <a:off x="2387880" y="3343320"/>
              <a:ext cx="22680" cy="19080"/>
            </a:xfrm>
            <a:custGeom>
              <a:avLst/>
              <a:gdLst/>
              <a:ahLst/>
              <a:rect l="l" t="t" r="r" b="b"/>
              <a:pathLst>
                <a:path w="2497" h="2138">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w="0">
              <a:noFill/>
            </a:ln>
          </p:spPr>
          <p:style>
            <a:lnRef idx="0"/>
            <a:fillRef idx="0"/>
            <a:effectRef idx="0"/>
            <a:fontRef idx="minor"/>
          </p:style>
        </p:sp>
        <p:sp>
          <p:nvSpPr>
            <p:cNvPr id="2995" name="Google Shape;2174;p74"/>
            <p:cNvSpPr/>
            <p:nvPr/>
          </p:nvSpPr>
          <p:spPr>
            <a:xfrm>
              <a:off x="2387880" y="3371400"/>
              <a:ext cx="22680" cy="19080"/>
            </a:xfrm>
            <a:custGeom>
              <a:avLst/>
              <a:gdLst/>
              <a:ahLst/>
              <a:rect l="l" t="t" r="r" b="b"/>
              <a:pathLst>
                <a:path w="2497" h="2138">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w="0">
              <a:noFill/>
            </a:ln>
          </p:spPr>
          <p:style>
            <a:lnRef idx="0"/>
            <a:fillRef idx="0"/>
            <a:effectRef idx="0"/>
            <a:fontRef idx="minor"/>
          </p:style>
        </p:sp>
        <p:sp>
          <p:nvSpPr>
            <p:cNvPr id="2996" name="Google Shape;2175;p74"/>
            <p:cNvSpPr/>
            <p:nvPr/>
          </p:nvSpPr>
          <p:spPr>
            <a:xfrm>
              <a:off x="2387880" y="339912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2997" name="Google Shape;2176;p74"/>
            <p:cNvSpPr/>
            <p:nvPr/>
          </p:nvSpPr>
          <p:spPr>
            <a:xfrm>
              <a:off x="2387880" y="3427200"/>
              <a:ext cx="22680" cy="19080"/>
            </a:xfrm>
            <a:custGeom>
              <a:avLst/>
              <a:gdLst/>
              <a:ahLst/>
              <a:rect l="l" t="t" r="r" b="b"/>
              <a:pathLst>
                <a:path w="2497" h="2134">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2998" name="Google Shape;2177;p74"/>
            <p:cNvSpPr/>
            <p:nvPr/>
          </p:nvSpPr>
          <p:spPr>
            <a:xfrm>
              <a:off x="2387880" y="3455280"/>
              <a:ext cx="22680" cy="19080"/>
            </a:xfrm>
            <a:custGeom>
              <a:avLst/>
              <a:gdLst/>
              <a:ahLst/>
              <a:rect l="l" t="t" r="r" b="b"/>
              <a:pathLst>
                <a:path w="2503" h="2137">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w="0">
              <a:noFill/>
            </a:ln>
          </p:spPr>
          <p:style>
            <a:lnRef idx="0"/>
            <a:fillRef idx="0"/>
            <a:effectRef idx="0"/>
            <a:fontRef idx="minor"/>
          </p:style>
        </p:sp>
        <p:sp>
          <p:nvSpPr>
            <p:cNvPr id="2999" name="Google Shape;2178;p74"/>
            <p:cNvSpPr/>
            <p:nvPr/>
          </p:nvSpPr>
          <p:spPr>
            <a:xfrm>
              <a:off x="2387880" y="3483000"/>
              <a:ext cx="22680" cy="19080"/>
            </a:xfrm>
            <a:custGeom>
              <a:avLst/>
              <a:gdLst/>
              <a:ahLst/>
              <a:rect l="l" t="t" r="r" b="b"/>
              <a:pathLst>
                <a:path w="2497" h="2138">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3000" name="Google Shape;2179;p74"/>
            <p:cNvSpPr/>
            <p:nvPr/>
          </p:nvSpPr>
          <p:spPr>
            <a:xfrm>
              <a:off x="2248200" y="3455280"/>
              <a:ext cx="22680" cy="19080"/>
            </a:xfrm>
            <a:custGeom>
              <a:avLst/>
              <a:gdLst/>
              <a:ahLst/>
              <a:rect l="l" t="t" r="r" b="b"/>
              <a:pathLst>
                <a:path w="2503" h="2137">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w="0">
              <a:noFill/>
            </a:ln>
          </p:spPr>
          <p:style>
            <a:lnRef idx="0"/>
            <a:fillRef idx="0"/>
            <a:effectRef idx="0"/>
            <a:fontRef idx="minor"/>
          </p:style>
        </p:sp>
        <p:sp>
          <p:nvSpPr>
            <p:cNvPr id="3001" name="Google Shape;2180;p74"/>
            <p:cNvSpPr/>
            <p:nvPr/>
          </p:nvSpPr>
          <p:spPr>
            <a:xfrm>
              <a:off x="2248200" y="3539160"/>
              <a:ext cx="22680" cy="1908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w="0">
              <a:noFill/>
            </a:ln>
          </p:spPr>
          <p:style>
            <a:lnRef idx="0"/>
            <a:fillRef idx="0"/>
            <a:effectRef idx="0"/>
            <a:fontRef idx="minor"/>
          </p:style>
        </p:sp>
        <p:sp>
          <p:nvSpPr>
            <p:cNvPr id="3002" name="Google Shape;2181;p74"/>
            <p:cNvSpPr/>
            <p:nvPr/>
          </p:nvSpPr>
          <p:spPr>
            <a:xfrm>
              <a:off x="2248200" y="351108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3003" name="Google Shape;2182;p74"/>
            <p:cNvSpPr/>
            <p:nvPr/>
          </p:nvSpPr>
          <p:spPr>
            <a:xfrm>
              <a:off x="2248200" y="348300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004" name="Google Shape;2183;p74"/>
            <p:cNvSpPr/>
            <p:nvPr/>
          </p:nvSpPr>
          <p:spPr>
            <a:xfrm>
              <a:off x="2275920" y="3455280"/>
              <a:ext cx="22680" cy="19080"/>
            </a:xfrm>
            <a:custGeom>
              <a:avLst/>
              <a:gdLst/>
              <a:ahLst/>
              <a:rect l="l" t="t" r="r" b="b"/>
              <a:pathLst>
                <a:path w="2503" h="2137">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w="0">
              <a:noFill/>
            </a:ln>
          </p:spPr>
          <p:style>
            <a:lnRef idx="0"/>
            <a:fillRef idx="0"/>
            <a:effectRef idx="0"/>
            <a:fontRef idx="minor"/>
          </p:style>
        </p:sp>
        <p:sp>
          <p:nvSpPr>
            <p:cNvPr id="3005" name="Google Shape;2184;p74"/>
            <p:cNvSpPr/>
            <p:nvPr/>
          </p:nvSpPr>
          <p:spPr>
            <a:xfrm>
              <a:off x="2275920" y="3483000"/>
              <a:ext cx="22680" cy="1908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3006" name="Google Shape;2185;p74"/>
            <p:cNvSpPr/>
            <p:nvPr/>
          </p:nvSpPr>
          <p:spPr>
            <a:xfrm>
              <a:off x="2304000" y="320364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3007" name="Google Shape;2186;p74"/>
            <p:cNvSpPr/>
            <p:nvPr/>
          </p:nvSpPr>
          <p:spPr>
            <a:xfrm>
              <a:off x="2304000" y="323136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008" name="Google Shape;2187;p74"/>
            <p:cNvSpPr/>
            <p:nvPr/>
          </p:nvSpPr>
          <p:spPr>
            <a:xfrm>
              <a:off x="2304000" y="325944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09" name="Google Shape;2188;p74"/>
            <p:cNvSpPr/>
            <p:nvPr/>
          </p:nvSpPr>
          <p:spPr>
            <a:xfrm>
              <a:off x="2304000" y="328752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010" name="Google Shape;2189;p74"/>
            <p:cNvSpPr/>
            <p:nvPr/>
          </p:nvSpPr>
          <p:spPr>
            <a:xfrm>
              <a:off x="2304000" y="3315240"/>
              <a:ext cx="22320" cy="19080"/>
            </a:xfrm>
            <a:custGeom>
              <a:avLst/>
              <a:gdLst/>
              <a:ahLst/>
              <a:rect l="l" t="t" r="r" b="b"/>
              <a:pathLst>
                <a:path w="2488" h="2134">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11" name="Google Shape;2190;p74"/>
            <p:cNvSpPr/>
            <p:nvPr/>
          </p:nvSpPr>
          <p:spPr>
            <a:xfrm>
              <a:off x="2304000" y="334332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012" name="Google Shape;2191;p74"/>
            <p:cNvSpPr/>
            <p:nvPr/>
          </p:nvSpPr>
          <p:spPr>
            <a:xfrm>
              <a:off x="2304000" y="337140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w="0">
              <a:noFill/>
            </a:ln>
          </p:spPr>
          <p:style>
            <a:lnRef idx="0"/>
            <a:fillRef idx="0"/>
            <a:effectRef idx="0"/>
            <a:fontRef idx="minor"/>
          </p:style>
        </p:sp>
        <p:sp>
          <p:nvSpPr>
            <p:cNvPr id="3013" name="Google Shape;2192;p74"/>
            <p:cNvSpPr/>
            <p:nvPr/>
          </p:nvSpPr>
          <p:spPr>
            <a:xfrm>
              <a:off x="2304000" y="339912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014" name="Google Shape;2193;p74"/>
            <p:cNvSpPr/>
            <p:nvPr/>
          </p:nvSpPr>
          <p:spPr>
            <a:xfrm>
              <a:off x="2304000" y="3427200"/>
              <a:ext cx="22320" cy="1908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15" name="Google Shape;2194;p74"/>
            <p:cNvSpPr/>
            <p:nvPr/>
          </p:nvSpPr>
          <p:spPr>
            <a:xfrm>
              <a:off x="2304000" y="3455280"/>
              <a:ext cx="22680" cy="1908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w="0">
              <a:noFill/>
            </a:ln>
          </p:spPr>
          <p:style>
            <a:lnRef idx="0"/>
            <a:fillRef idx="0"/>
            <a:effectRef idx="0"/>
            <a:fontRef idx="minor"/>
          </p:style>
        </p:sp>
        <p:sp>
          <p:nvSpPr>
            <p:cNvPr id="3016" name="Google Shape;2195;p74"/>
            <p:cNvSpPr/>
            <p:nvPr/>
          </p:nvSpPr>
          <p:spPr>
            <a:xfrm>
              <a:off x="2304000" y="348300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17" name="Google Shape;2196;p74"/>
            <p:cNvSpPr/>
            <p:nvPr/>
          </p:nvSpPr>
          <p:spPr>
            <a:xfrm>
              <a:off x="2304000" y="351108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018" name="Google Shape;2197;p74"/>
            <p:cNvSpPr/>
            <p:nvPr/>
          </p:nvSpPr>
          <p:spPr>
            <a:xfrm>
              <a:off x="2332080" y="320364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3019" name="Google Shape;2198;p74"/>
            <p:cNvSpPr/>
            <p:nvPr/>
          </p:nvSpPr>
          <p:spPr>
            <a:xfrm>
              <a:off x="2332080" y="323136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020" name="Google Shape;2199;p74"/>
            <p:cNvSpPr/>
            <p:nvPr/>
          </p:nvSpPr>
          <p:spPr>
            <a:xfrm>
              <a:off x="2332080" y="325944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021" name="Google Shape;2200;p74"/>
            <p:cNvSpPr/>
            <p:nvPr/>
          </p:nvSpPr>
          <p:spPr>
            <a:xfrm>
              <a:off x="2332080" y="328752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022" name="Google Shape;2201;p74"/>
            <p:cNvSpPr/>
            <p:nvPr/>
          </p:nvSpPr>
          <p:spPr>
            <a:xfrm>
              <a:off x="2332080" y="3315240"/>
              <a:ext cx="22320" cy="1908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3023" name="Google Shape;2202;p74"/>
            <p:cNvSpPr/>
            <p:nvPr/>
          </p:nvSpPr>
          <p:spPr>
            <a:xfrm>
              <a:off x="2332080" y="334332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024" name="Google Shape;2203;p74"/>
            <p:cNvSpPr/>
            <p:nvPr/>
          </p:nvSpPr>
          <p:spPr>
            <a:xfrm>
              <a:off x="2332080" y="3371400"/>
              <a:ext cx="22320" cy="1908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w="0">
              <a:noFill/>
            </a:ln>
          </p:spPr>
          <p:style>
            <a:lnRef idx="0"/>
            <a:fillRef idx="0"/>
            <a:effectRef idx="0"/>
            <a:fontRef idx="minor"/>
          </p:style>
        </p:sp>
        <p:sp>
          <p:nvSpPr>
            <p:cNvPr id="3025" name="Google Shape;2204;p74"/>
            <p:cNvSpPr/>
            <p:nvPr/>
          </p:nvSpPr>
          <p:spPr>
            <a:xfrm>
              <a:off x="2332080" y="339912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026" name="Google Shape;2205;p74"/>
            <p:cNvSpPr/>
            <p:nvPr/>
          </p:nvSpPr>
          <p:spPr>
            <a:xfrm>
              <a:off x="2332080" y="342720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027" name="Google Shape;2206;p74"/>
            <p:cNvSpPr/>
            <p:nvPr/>
          </p:nvSpPr>
          <p:spPr>
            <a:xfrm>
              <a:off x="2332080" y="3455280"/>
              <a:ext cx="22680" cy="19080"/>
            </a:xfrm>
            <a:custGeom>
              <a:avLst/>
              <a:gdLst/>
              <a:ahLst/>
              <a:rect l="l" t="t" r="r" b="b"/>
              <a:pathLst>
                <a:path w="2494" h="2137">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w="0">
              <a:noFill/>
            </a:ln>
          </p:spPr>
          <p:style>
            <a:lnRef idx="0"/>
            <a:fillRef idx="0"/>
            <a:effectRef idx="0"/>
            <a:fontRef idx="minor"/>
          </p:style>
        </p:sp>
        <p:sp>
          <p:nvSpPr>
            <p:cNvPr id="3028" name="Google Shape;2207;p74"/>
            <p:cNvSpPr/>
            <p:nvPr/>
          </p:nvSpPr>
          <p:spPr>
            <a:xfrm>
              <a:off x="2332080" y="348300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029" name="Google Shape;2208;p74"/>
            <p:cNvSpPr/>
            <p:nvPr/>
          </p:nvSpPr>
          <p:spPr>
            <a:xfrm>
              <a:off x="2332080" y="3511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030" name="Google Shape;2209;p74"/>
            <p:cNvSpPr/>
            <p:nvPr/>
          </p:nvSpPr>
          <p:spPr>
            <a:xfrm>
              <a:off x="2360160" y="3203640"/>
              <a:ext cx="22320" cy="1908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3031" name="Google Shape;2210;p74"/>
            <p:cNvSpPr/>
            <p:nvPr/>
          </p:nvSpPr>
          <p:spPr>
            <a:xfrm>
              <a:off x="2360160" y="3231360"/>
              <a:ext cx="22320" cy="1908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32" name="Google Shape;2211;p74"/>
            <p:cNvSpPr/>
            <p:nvPr/>
          </p:nvSpPr>
          <p:spPr>
            <a:xfrm>
              <a:off x="2360160" y="325944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33" name="Google Shape;2212;p74"/>
            <p:cNvSpPr/>
            <p:nvPr/>
          </p:nvSpPr>
          <p:spPr>
            <a:xfrm>
              <a:off x="2360160" y="328752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034" name="Google Shape;2213;p74"/>
            <p:cNvSpPr/>
            <p:nvPr/>
          </p:nvSpPr>
          <p:spPr>
            <a:xfrm>
              <a:off x="2360160" y="3315240"/>
              <a:ext cx="22320" cy="1908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3035" name="Google Shape;2214;p74"/>
            <p:cNvSpPr/>
            <p:nvPr/>
          </p:nvSpPr>
          <p:spPr>
            <a:xfrm>
              <a:off x="2360160" y="3343320"/>
              <a:ext cx="22320" cy="19080"/>
            </a:xfrm>
            <a:custGeom>
              <a:avLst/>
              <a:gdLst/>
              <a:ahLst/>
              <a:rect l="l" t="t" r="r" b="b"/>
              <a:pathLst>
                <a:path w="2488" h="213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036" name="Google Shape;2215;p74"/>
            <p:cNvSpPr/>
            <p:nvPr/>
          </p:nvSpPr>
          <p:spPr>
            <a:xfrm>
              <a:off x="2360160" y="3371400"/>
              <a:ext cx="22320" cy="1908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w="0">
              <a:noFill/>
            </a:ln>
          </p:spPr>
          <p:style>
            <a:lnRef idx="0"/>
            <a:fillRef idx="0"/>
            <a:effectRef idx="0"/>
            <a:fontRef idx="minor"/>
          </p:style>
        </p:sp>
        <p:sp>
          <p:nvSpPr>
            <p:cNvPr id="3037" name="Google Shape;2216;p74"/>
            <p:cNvSpPr/>
            <p:nvPr/>
          </p:nvSpPr>
          <p:spPr>
            <a:xfrm>
              <a:off x="2360160" y="339912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038" name="Google Shape;2217;p74"/>
            <p:cNvSpPr/>
            <p:nvPr/>
          </p:nvSpPr>
          <p:spPr>
            <a:xfrm>
              <a:off x="2360160" y="3427200"/>
              <a:ext cx="22320" cy="19080"/>
            </a:xfrm>
            <a:custGeom>
              <a:avLst/>
              <a:gdLst/>
              <a:ahLst/>
              <a:rect l="l" t="t" r="r" b="b"/>
              <a:pathLst>
                <a:path w="2488" h="2134">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39" name="Google Shape;2218;p74"/>
            <p:cNvSpPr/>
            <p:nvPr/>
          </p:nvSpPr>
          <p:spPr>
            <a:xfrm>
              <a:off x="2360160" y="3455280"/>
              <a:ext cx="22680" cy="19080"/>
            </a:xfrm>
            <a:custGeom>
              <a:avLst/>
              <a:gdLst/>
              <a:ahLst/>
              <a:rect l="l" t="t" r="r" b="b"/>
              <a:pathLst>
                <a:path w="2494" h="2137">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3040" name="Google Shape;2219;p74"/>
            <p:cNvSpPr/>
            <p:nvPr/>
          </p:nvSpPr>
          <p:spPr>
            <a:xfrm>
              <a:off x="2360160" y="3483000"/>
              <a:ext cx="22320" cy="1908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41" name="Google Shape;2220;p74"/>
            <p:cNvSpPr/>
            <p:nvPr/>
          </p:nvSpPr>
          <p:spPr>
            <a:xfrm>
              <a:off x="2360160" y="3511080"/>
              <a:ext cx="22320" cy="1908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042" name="Google Shape;2221;p74"/>
            <p:cNvSpPr/>
            <p:nvPr/>
          </p:nvSpPr>
          <p:spPr>
            <a:xfrm>
              <a:off x="2387880" y="3511080"/>
              <a:ext cx="22680" cy="19080"/>
            </a:xfrm>
            <a:custGeom>
              <a:avLst/>
              <a:gdLst/>
              <a:ahLst/>
              <a:rect l="l" t="t" r="r" b="b"/>
              <a:pathLst>
                <a:path w="2497" h="2134">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3043" name="Google Shape;2222;p74"/>
            <p:cNvSpPr/>
            <p:nvPr/>
          </p:nvSpPr>
          <p:spPr>
            <a:xfrm>
              <a:off x="2387880" y="3539160"/>
              <a:ext cx="22680" cy="19080"/>
            </a:xfrm>
            <a:custGeom>
              <a:avLst/>
              <a:gdLst/>
              <a:ahLst/>
              <a:rect l="l" t="t" r="r" b="b"/>
              <a:pathLst>
                <a:path w="2497" h="2132">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w="0">
              <a:noFill/>
            </a:ln>
          </p:spPr>
          <p:style>
            <a:lnRef idx="0"/>
            <a:fillRef idx="0"/>
            <a:effectRef idx="0"/>
            <a:fontRef idx="minor"/>
          </p:style>
        </p:sp>
        <p:sp>
          <p:nvSpPr>
            <p:cNvPr id="3044" name="Google Shape;2223;p74"/>
            <p:cNvSpPr/>
            <p:nvPr/>
          </p:nvSpPr>
          <p:spPr>
            <a:xfrm>
              <a:off x="2415960" y="317556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045" name="Google Shape;2224;p74"/>
            <p:cNvSpPr/>
            <p:nvPr/>
          </p:nvSpPr>
          <p:spPr>
            <a:xfrm>
              <a:off x="2415960" y="3203640"/>
              <a:ext cx="22680" cy="1908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w="0">
              <a:noFill/>
            </a:ln>
          </p:spPr>
          <p:style>
            <a:lnRef idx="0"/>
            <a:fillRef idx="0"/>
            <a:effectRef idx="0"/>
            <a:fontRef idx="minor"/>
          </p:style>
        </p:sp>
        <p:sp>
          <p:nvSpPr>
            <p:cNvPr id="3046" name="Google Shape;2225;p74"/>
            <p:cNvSpPr/>
            <p:nvPr/>
          </p:nvSpPr>
          <p:spPr>
            <a:xfrm>
              <a:off x="2415960" y="3231360"/>
              <a:ext cx="22680" cy="1908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047" name="Google Shape;2226;p74"/>
            <p:cNvSpPr/>
            <p:nvPr/>
          </p:nvSpPr>
          <p:spPr>
            <a:xfrm>
              <a:off x="2415960" y="325944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048" name="Google Shape;2227;p74"/>
            <p:cNvSpPr/>
            <p:nvPr/>
          </p:nvSpPr>
          <p:spPr>
            <a:xfrm>
              <a:off x="2415960" y="328752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049" name="Google Shape;2228;p74"/>
            <p:cNvSpPr/>
            <p:nvPr/>
          </p:nvSpPr>
          <p:spPr>
            <a:xfrm>
              <a:off x="2415960" y="3315240"/>
              <a:ext cx="22680" cy="1908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w="0">
              <a:noFill/>
            </a:ln>
          </p:spPr>
          <p:style>
            <a:lnRef idx="0"/>
            <a:fillRef idx="0"/>
            <a:effectRef idx="0"/>
            <a:fontRef idx="minor"/>
          </p:style>
        </p:sp>
        <p:sp>
          <p:nvSpPr>
            <p:cNvPr id="3050" name="Google Shape;2229;p74"/>
            <p:cNvSpPr/>
            <p:nvPr/>
          </p:nvSpPr>
          <p:spPr>
            <a:xfrm>
              <a:off x="2415960" y="3343320"/>
              <a:ext cx="22680" cy="1908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w="0">
              <a:noFill/>
            </a:ln>
          </p:spPr>
          <p:style>
            <a:lnRef idx="0"/>
            <a:fillRef idx="0"/>
            <a:effectRef idx="0"/>
            <a:fontRef idx="minor"/>
          </p:style>
        </p:sp>
        <p:sp>
          <p:nvSpPr>
            <p:cNvPr id="3051" name="Google Shape;2230;p74"/>
            <p:cNvSpPr/>
            <p:nvPr/>
          </p:nvSpPr>
          <p:spPr>
            <a:xfrm>
              <a:off x="2415960" y="3371400"/>
              <a:ext cx="22680" cy="1908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w="0">
              <a:noFill/>
            </a:ln>
          </p:spPr>
          <p:style>
            <a:lnRef idx="0"/>
            <a:fillRef idx="0"/>
            <a:effectRef idx="0"/>
            <a:fontRef idx="minor"/>
          </p:style>
        </p:sp>
        <p:sp>
          <p:nvSpPr>
            <p:cNvPr id="3052" name="Google Shape;2231;p74"/>
            <p:cNvSpPr/>
            <p:nvPr/>
          </p:nvSpPr>
          <p:spPr>
            <a:xfrm>
              <a:off x="2415960" y="339912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053" name="Google Shape;2232;p74"/>
            <p:cNvSpPr/>
            <p:nvPr/>
          </p:nvSpPr>
          <p:spPr>
            <a:xfrm>
              <a:off x="2415960" y="3427200"/>
              <a:ext cx="22680" cy="19080"/>
            </a:xfrm>
            <a:custGeom>
              <a:avLst/>
              <a:gdLst/>
              <a:ahLst/>
              <a:rect l="l" t="t" r="r" b="b"/>
              <a:pathLst>
                <a:path w="2496" h="2134">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054" name="Google Shape;2233;p74"/>
            <p:cNvSpPr/>
            <p:nvPr/>
          </p:nvSpPr>
          <p:spPr>
            <a:xfrm>
              <a:off x="2415960" y="3455280"/>
              <a:ext cx="22680" cy="19080"/>
            </a:xfrm>
            <a:custGeom>
              <a:avLst/>
              <a:gdLst/>
              <a:ahLst/>
              <a:rect l="l" t="t" r="r" b="b"/>
              <a:pathLst>
                <a:path w="2502"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w="0">
              <a:noFill/>
            </a:ln>
          </p:spPr>
          <p:style>
            <a:lnRef idx="0"/>
            <a:fillRef idx="0"/>
            <a:effectRef idx="0"/>
            <a:fontRef idx="minor"/>
          </p:style>
        </p:sp>
        <p:sp>
          <p:nvSpPr>
            <p:cNvPr id="3055" name="Google Shape;2234;p74"/>
            <p:cNvSpPr/>
            <p:nvPr/>
          </p:nvSpPr>
          <p:spPr>
            <a:xfrm>
              <a:off x="2415960" y="3483000"/>
              <a:ext cx="22680" cy="1908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056" name="Google Shape;2235;p74"/>
            <p:cNvSpPr/>
            <p:nvPr/>
          </p:nvSpPr>
          <p:spPr>
            <a:xfrm>
              <a:off x="2415960" y="3511080"/>
              <a:ext cx="22680" cy="1908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057" name="Google Shape;2236;p74"/>
            <p:cNvSpPr/>
            <p:nvPr/>
          </p:nvSpPr>
          <p:spPr>
            <a:xfrm>
              <a:off x="2415960" y="3539160"/>
              <a:ext cx="22680" cy="19080"/>
            </a:xfrm>
            <a:custGeom>
              <a:avLst/>
              <a:gdLst/>
              <a:ahLst/>
              <a:rect l="l" t="t" r="r" b="b"/>
              <a:pathLst>
                <a:path w="2496"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w="0">
              <a:noFill/>
            </a:ln>
          </p:spPr>
          <p:style>
            <a:lnRef idx="0"/>
            <a:fillRef idx="0"/>
            <a:effectRef idx="0"/>
            <a:fontRef idx="minor"/>
          </p:style>
        </p:sp>
        <p:sp>
          <p:nvSpPr>
            <p:cNvPr id="3058" name="Google Shape;2237;p74"/>
            <p:cNvSpPr/>
            <p:nvPr/>
          </p:nvSpPr>
          <p:spPr>
            <a:xfrm>
              <a:off x="2443680" y="3175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059" name="Google Shape;2238;p74"/>
            <p:cNvSpPr/>
            <p:nvPr/>
          </p:nvSpPr>
          <p:spPr>
            <a:xfrm>
              <a:off x="2443680" y="320364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3060" name="Google Shape;2239;p74"/>
            <p:cNvSpPr/>
            <p:nvPr/>
          </p:nvSpPr>
          <p:spPr>
            <a:xfrm>
              <a:off x="2443680" y="323136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061" name="Google Shape;2240;p74"/>
            <p:cNvSpPr/>
            <p:nvPr/>
          </p:nvSpPr>
          <p:spPr>
            <a:xfrm>
              <a:off x="2443680" y="325944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062" name="Google Shape;2241;p74"/>
            <p:cNvSpPr/>
            <p:nvPr/>
          </p:nvSpPr>
          <p:spPr>
            <a:xfrm>
              <a:off x="2443680" y="328752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063" name="Google Shape;2242;p74"/>
            <p:cNvSpPr/>
            <p:nvPr/>
          </p:nvSpPr>
          <p:spPr>
            <a:xfrm>
              <a:off x="2443680" y="3315240"/>
              <a:ext cx="22320" cy="19080"/>
            </a:xfrm>
            <a:custGeom>
              <a:avLst/>
              <a:gdLst/>
              <a:ahLst/>
              <a:rect l="l" t="t" r="r" b="b"/>
              <a:pathLst>
                <a:path w="2489" h="2134">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064" name="Google Shape;2243;p74"/>
            <p:cNvSpPr/>
            <p:nvPr/>
          </p:nvSpPr>
          <p:spPr>
            <a:xfrm>
              <a:off x="2443680" y="334332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065" name="Google Shape;2244;p74"/>
            <p:cNvSpPr/>
            <p:nvPr/>
          </p:nvSpPr>
          <p:spPr>
            <a:xfrm>
              <a:off x="2443680" y="3371400"/>
              <a:ext cx="22320" cy="1908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w="0">
              <a:noFill/>
            </a:ln>
          </p:spPr>
          <p:style>
            <a:lnRef idx="0"/>
            <a:fillRef idx="0"/>
            <a:effectRef idx="0"/>
            <a:fontRef idx="minor"/>
          </p:style>
        </p:sp>
        <p:sp>
          <p:nvSpPr>
            <p:cNvPr id="3066" name="Google Shape;2245;p74"/>
            <p:cNvSpPr/>
            <p:nvPr/>
          </p:nvSpPr>
          <p:spPr>
            <a:xfrm>
              <a:off x="2443680" y="339912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067" name="Google Shape;2246;p74"/>
            <p:cNvSpPr/>
            <p:nvPr/>
          </p:nvSpPr>
          <p:spPr>
            <a:xfrm>
              <a:off x="2443680" y="342720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068" name="Google Shape;2247;p74"/>
            <p:cNvSpPr/>
            <p:nvPr/>
          </p:nvSpPr>
          <p:spPr>
            <a:xfrm>
              <a:off x="2443680" y="3455280"/>
              <a:ext cx="22680" cy="1908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w="0">
              <a:noFill/>
            </a:ln>
          </p:spPr>
          <p:style>
            <a:lnRef idx="0"/>
            <a:fillRef idx="0"/>
            <a:effectRef idx="0"/>
            <a:fontRef idx="minor"/>
          </p:style>
        </p:sp>
        <p:sp>
          <p:nvSpPr>
            <p:cNvPr id="3069" name="Google Shape;2248;p74"/>
            <p:cNvSpPr/>
            <p:nvPr/>
          </p:nvSpPr>
          <p:spPr>
            <a:xfrm>
              <a:off x="2443680" y="348300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070" name="Google Shape;2249;p74"/>
            <p:cNvSpPr/>
            <p:nvPr/>
          </p:nvSpPr>
          <p:spPr>
            <a:xfrm>
              <a:off x="2443680" y="3511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071" name="Google Shape;2250;p74"/>
            <p:cNvSpPr/>
            <p:nvPr/>
          </p:nvSpPr>
          <p:spPr>
            <a:xfrm>
              <a:off x="2443680" y="3539160"/>
              <a:ext cx="22320" cy="1908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w="0">
              <a:noFill/>
            </a:ln>
          </p:spPr>
          <p:style>
            <a:lnRef idx="0"/>
            <a:fillRef idx="0"/>
            <a:effectRef idx="0"/>
            <a:fontRef idx="minor"/>
          </p:style>
        </p:sp>
        <p:sp>
          <p:nvSpPr>
            <p:cNvPr id="3072" name="Google Shape;2251;p74"/>
            <p:cNvSpPr/>
            <p:nvPr/>
          </p:nvSpPr>
          <p:spPr>
            <a:xfrm>
              <a:off x="2443680" y="3566880"/>
              <a:ext cx="22320" cy="1908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w="0">
              <a:noFill/>
            </a:ln>
          </p:spPr>
          <p:style>
            <a:lnRef idx="0"/>
            <a:fillRef idx="0"/>
            <a:effectRef idx="0"/>
            <a:fontRef idx="minor"/>
          </p:style>
        </p:sp>
        <p:sp>
          <p:nvSpPr>
            <p:cNvPr id="3073" name="Google Shape;2252;p74"/>
            <p:cNvSpPr/>
            <p:nvPr/>
          </p:nvSpPr>
          <p:spPr>
            <a:xfrm>
              <a:off x="2471760" y="320364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3074" name="Google Shape;2253;p74"/>
            <p:cNvSpPr/>
            <p:nvPr/>
          </p:nvSpPr>
          <p:spPr>
            <a:xfrm>
              <a:off x="2471760" y="323136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75" name="Google Shape;2254;p74"/>
            <p:cNvSpPr/>
            <p:nvPr/>
          </p:nvSpPr>
          <p:spPr>
            <a:xfrm>
              <a:off x="2471760" y="325944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76" name="Google Shape;2255;p74"/>
            <p:cNvSpPr/>
            <p:nvPr/>
          </p:nvSpPr>
          <p:spPr>
            <a:xfrm>
              <a:off x="2471760" y="328752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077" name="Google Shape;2256;p74"/>
            <p:cNvSpPr/>
            <p:nvPr/>
          </p:nvSpPr>
          <p:spPr>
            <a:xfrm>
              <a:off x="2471760" y="3315240"/>
              <a:ext cx="22320" cy="1908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3078" name="Google Shape;2257;p74"/>
            <p:cNvSpPr/>
            <p:nvPr/>
          </p:nvSpPr>
          <p:spPr>
            <a:xfrm>
              <a:off x="2471760" y="334332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079" name="Google Shape;2258;p74"/>
            <p:cNvSpPr/>
            <p:nvPr/>
          </p:nvSpPr>
          <p:spPr>
            <a:xfrm>
              <a:off x="2471760" y="337140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w="0">
              <a:noFill/>
            </a:ln>
          </p:spPr>
          <p:style>
            <a:lnRef idx="0"/>
            <a:fillRef idx="0"/>
            <a:effectRef idx="0"/>
            <a:fontRef idx="minor"/>
          </p:style>
        </p:sp>
        <p:sp>
          <p:nvSpPr>
            <p:cNvPr id="3080" name="Google Shape;2259;p74"/>
            <p:cNvSpPr/>
            <p:nvPr/>
          </p:nvSpPr>
          <p:spPr>
            <a:xfrm>
              <a:off x="2471760" y="339912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081" name="Google Shape;2260;p74"/>
            <p:cNvSpPr/>
            <p:nvPr/>
          </p:nvSpPr>
          <p:spPr>
            <a:xfrm>
              <a:off x="2471760" y="3427200"/>
              <a:ext cx="22320" cy="1908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82" name="Google Shape;2261;p74"/>
            <p:cNvSpPr/>
            <p:nvPr/>
          </p:nvSpPr>
          <p:spPr>
            <a:xfrm>
              <a:off x="2471760" y="3455280"/>
              <a:ext cx="22680" cy="19080"/>
            </a:xfrm>
            <a:custGeom>
              <a:avLst/>
              <a:gdLst/>
              <a:ahLst/>
              <a:rect l="l" t="t" r="r" b="b"/>
              <a:pathLst>
                <a:path w="2494" h="2137">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3083" name="Google Shape;2262;p74"/>
            <p:cNvSpPr/>
            <p:nvPr/>
          </p:nvSpPr>
          <p:spPr>
            <a:xfrm>
              <a:off x="2471760" y="348300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084" name="Google Shape;2263;p74"/>
            <p:cNvSpPr/>
            <p:nvPr/>
          </p:nvSpPr>
          <p:spPr>
            <a:xfrm>
              <a:off x="2471760" y="351108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085" name="Google Shape;2264;p74"/>
            <p:cNvSpPr/>
            <p:nvPr/>
          </p:nvSpPr>
          <p:spPr>
            <a:xfrm>
              <a:off x="2471760" y="3539160"/>
              <a:ext cx="22320" cy="1908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3086" name="Google Shape;2265;p74"/>
            <p:cNvSpPr/>
            <p:nvPr/>
          </p:nvSpPr>
          <p:spPr>
            <a:xfrm>
              <a:off x="2471760" y="356688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3087" name="Google Shape;2266;p74"/>
            <p:cNvSpPr/>
            <p:nvPr/>
          </p:nvSpPr>
          <p:spPr>
            <a:xfrm>
              <a:off x="2499840" y="320364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w="0">
              <a:noFill/>
            </a:ln>
          </p:spPr>
          <p:style>
            <a:lnRef idx="0"/>
            <a:fillRef idx="0"/>
            <a:effectRef idx="0"/>
            <a:fontRef idx="minor"/>
          </p:style>
        </p:sp>
        <p:sp>
          <p:nvSpPr>
            <p:cNvPr id="3088" name="Google Shape;2267;p74"/>
            <p:cNvSpPr/>
            <p:nvPr/>
          </p:nvSpPr>
          <p:spPr>
            <a:xfrm>
              <a:off x="2499840" y="323136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089" name="Google Shape;2268;p74"/>
            <p:cNvSpPr/>
            <p:nvPr/>
          </p:nvSpPr>
          <p:spPr>
            <a:xfrm>
              <a:off x="2499840" y="325944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090" name="Google Shape;2269;p74"/>
            <p:cNvSpPr/>
            <p:nvPr/>
          </p:nvSpPr>
          <p:spPr>
            <a:xfrm>
              <a:off x="2499840" y="328752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3091" name="Google Shape;2270;p74"/>
            <p:cNvSpPr/>
            <p:nvPr/>
          </p:nvSpPr>
          <p:spPr>
            <a:xfrm>
              <a:off x="2499840" y="33152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w="0">
              <a:noFill/>
            </a:ln>
          </p:spPr>
          <p:style>
            <a:lnRef idx="0"/>
            <a:fillRef idx="0"/>
            <a:effectRef idx="0"/>
            <a:fontRef idx="minor"/>
          </p:style>
        </p:sp>
        <p:sp>
          <p:nvSpPr>
            <p:cNvPr id="3092" name="Google Shape;2271;p74"/>
            <p:cNvSpPr/>
            <p:nvPr/>
          </p:nvSpPr>
          <p:spPr>
            <a:xfrm>
              <a:off x="2499840" y="334332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w="0">
              <a:noFill/>
            </a:ln>
          </p:spPr>
          <p:style>
            <a:lnRef idx="0"/>
            <a:fillRef idx="0"/>
            <a:effectRef idx="0"/>
            <a:fontRef idx="minor"/>
          </p:style>
        </p:sp>
        <p:sp>
          <p:nvSpPr>
            <p:cNvPr id="3093" name="Google Shape;2272;p74"/>
            <p:cNvSpPr/>
            <p:nvPr/>
          </p:nvSpPr>
          <p:spPr>
            <a:xfrm>
              <a:off x="2499840" y="337140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w="0">
              <a:noFill/>
            </a:ln>
          </p:spPr>
          <p:style>
            <a:lnRef idx="0"/>
            <a:fillRef idx="0"/>
            <a:effectRef idx="0"/>
            <a:fontRef idx="minor"/>
          </p:style>
        </p:sp>
        <p:sp>
          <p:nvSpPr>
            <p:cNvPr id="3094" name="Google Shape;2273;p74"/>
            <p:cNvSpPr/>
            <p:nvPr/>
          </p:nvSpPr>
          <p:spPr>
            <a:xfrm>
              <a:off x="2499840" y="339912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3095" name="Google Shape;2274;p74"/>
            <p:cNvSpPr/>
            <p:nvPr/>
          </p:nvSpPr>
          <p:spPr>
            <a:xfrm>
              <a:off x="2499840" y="342720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096" name="Google Shape;2275;p74"/>
            <p:cNvSpPr/>
            <p:nvPr/>
          </p:nvSpPr>
          <p:spPr>
            <a:xfrm>
              <a:off x="2499840" y="3455280"/>
              <a:ext cx="22680" cy="1908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w="0">
              <a:noFill/>
            </a:ln>
          </p:spPr>
          <p:style>
            <a:lnRef idx="0"/>
            <a:fillRef idx="0"/>
            <a:effectRef idx="0"/>
            <a:fontRef idx="minor"/>
          </p:style>
        </p:sp>
        <p:sp>
          <p:nvSpPr>
            <p:cNvPr id="3097" name="Google Shape;2276;p74"/>
            <p:cNvSpPr/>
            <p:nvPr/>
          </p:nvSpPr>
          <p:spPr>
            <a:xfrm>
              <a:off x="2499840" y="348300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098" name="Google Shape;2277;p74"/>
            <p:cNvSpPr/>
            <p:nvPr/>
          </p:nvSpPr>
          <p:spPr>
            <a:xfrm>
              <a:off x="2499840" y="3511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3099" name="Google Shape;2278;p74"/>
            <p:cNvSpPr/>
            <p:nvPr/>
          </p:nvSpPr>
          <p:spPr>
            <a:xfrm>
              <a:off x="2499840" y="353916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w="0">
              <a:noFill/>
            </a:ln>
          </p:spPr>
          <p:style>
            <a:lnRef idx="0"/>
            <a:fillRef idx="0"/>
            <a:effectRef idx="0"/>
            <a:fontRef idx="minor"/>
          </p:style>
        </p:sp>
        <p:sp>
          <p:nvSpPr>
            <p:cNvPr id="3100" name="Google Shape;2279;p74"/>
            <p:cNvSpPr/>
            <p:nvPr/>
          </p:nvSpPr>
          <p:spPr>
            <a:xfrm>
              <a:off x="2499840" y="356688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w="0">
              <a:noFill/>
            </a:ln>
          </p:spPr>
          <p:style>
            <a:lnRef idx="0"/>
            <a:fillRef idx="0"/>
            <a:effectRef idx="0"/>
            <a:fontRef idx="minor"/>
          </p:style>
        </p:sp>
        <p:sp>
          <p:nvSpPr>
            <p:cNvPr id="3101" name="Google Shape;2280;p74"/>
            <p:cNvSpPr/>
            <p:nvPr/>
          </p:nvSpPr>
          <p:spPr>
            <a:xfrm>
              <a:off x="2527560" y="3566880"/>
              <a:ext cx="22680" cy="19080"/>
            </a:xfrm>
            <a:custGeom>
              <a:avLst/>
              <a:gdLst/>
              <a:ahLst/>
              <a:rect l="l" t="t" r="r" b="b"/>
              <a:pathLst>
                <a:path w="2496" h="2137">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w="0">
              <a:noFill/>
            </a:ln>
          </p:spPr>
          <p:style>
            <a:lnRef idx="0"/>
            <a:fillRef idx="0"/>
            <a:effectRef idx="0"/>
            <a:fontRef idx="minor"/>
          </p:style>
        </p:sp>
        <p:sp>
          <p:nvSpPr>
            <p:cNvPr id="3102" name="Google Shape;2281;p74"/>
            <p:cNvSpPr/>
            <p:nvPr/>
          </p:nvSpPr>
          <p:spPr>
            <a:xfrm>
              <a:off x="2527560" y="3594960"/>
              <a:ext cx="22680" cy="19080"/>
            </a:xfrm>
            <a:custGeom>
              <a:avLst/>
              <a:gdLst/>
              <a:ahLst/>
              <a:rect l="l" t="t" r="r" b="b"/>
              <a:pathLst>
                <a:path w="2496" h="2138">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w="0">
              <a:noFill/>
            </a:ln>
          </p:spPr>
          <p:style>
            <a:lnRef idx="0"/>
            <a:fillRef idx="0"/>
            <a:effectRef idx="0"/>
            <a:fontRef idx="minor"/>
          </p:style>
        </p:sp>
        <p:sp>
          <p:nvSpPr>
            <p:cNvPr id="3103" name="Google Shape;2282;p74"/>
            <p:cNvSpPr/>
            <p:nvPr/>
          </p:nvSpPr>
          <p:spPr>
            <a:xfrm>
              <a:off x="2555640" y="314748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104" name="Google Shape;2283;p74"/>
            <p:cNvSpPr/>
            <p:nvPr/>
          </p:nvSpPr>
          <p:spPr>
            <a:xfrm>
              <a:off x="2555640" y="3175560"/>
              <a:ext cx="22320" cy="19080"/>
            </a:xfrm>
            <a:custGeom>
              <a:avLst/>
              <a:gdLst/>
              <a:ahLst/>
              <a:rect l="l" t="t" r="r" b="b"/>
              <a:pathLst>
                <a:path w="2489" h="2133">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w="0">
              <a:noFill/>
            </a:ln>
          </p:spPr>
          <p:style>
            <a:lnRef idx="0"/>
            <a:fillRef idx="0"/>
            <a:effectRef idx="0"/>
            <a:fontRef idx="minor"/>
          </p:style>
        </p:sp>
        <p:sp>
          <p:nvSpPr>
            <p:cNvPr id="3105" name="Google Shape;2284;p74"/>
            <p:cNvSpPr/>
            <p:nvPr/>
          </p:nvSpPr>
          <p:spPr>
            <a:xfrm>
              <a:off x="2555640" y="3203640"/>
              <a:ext cx="22320" cy="19080"/>
            </a:xfrm>
            <a:custGeom>
              <a:avLst/>
              <a:gdLst/>
              <a:ahLst/>
              <a:rect l="l" t="t" r="r" b="b"/>
              <a:pathLst>
                <a:path w="2489" h="2132">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w="0">
              <a:noFill/>
            </a:ln>
          </p:spPr>
          <p:style>
            <a:lnRef idx="0"/>
            <a:fillRef idx="0"/>
            <a:effectRef idx="0"/>
            <a:fontRef idx="minor"/>
          </p:style>
        </p:sp>
        <p:sp>
          <p:nvSpPr>
            <p:cNvPr id="3106" name="Google Shape;2285;p74"/>
            <p:cNvSpPr/>
            <p:nvPr/>
          </p:nvSpPr>
          <p:spPr>
            <a:xfrm>
              <a:off x="2555640" y="3231360"/>
              <a:ext cx="22320" cy="19080"/>
            </a:xfrm>
            <a:custGeom>
              <a:avLst/>
              <a:gdLst/>
              <a:ahLst/>
              <a:rect l="l" t="t" r="r" b="b"/>
              <a:pathLst>
                <a:path w="2489" h="2138">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w="0">
              <a:noFill/>
            </a:ln>
          </p:spPr>
          <p:style>
            <a:lnRef idx="0"/>
            <a:fillRef idx="0"/>
            <a:effectRef idx="0"/>
            <a:fontRef idx="minor"/>
          </p:style>
        </p:sp>
        <p:sp>
          <p:nvSpPr>
            <p:cNvPr id="3107" name="Google Shape;2286;p74"/>
            <p:cNvSpPr/>
            <p:nvPr/>
          </p:nvSpPr>
          <p:spPr>
            <a:xfrm>
              <a:off x="2555640" y="325944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w="0">
              <a:noFill/>
            </a:ln>
          </p:spPr>
          <p:style>
            <a:lnRef idx="0"/>
            <a:fillRef idx="0"/>
            <a:effectRef idx="0"/>
            <a:fontRef idx="minor"/>
          </p:style>
        </p:sp>
        <p:sp>
          <p:nvSpPr>
            <p:cNvPr id="3108" name="Google Shape;2287;p74"/>
            <p:cNvSpPr/>
            <p:nvPr/>
          </p:nvSpPr>
          <p:spPr>
            <a:xfrm>
              <a:off x="2555640" y="3287520"/>
              <a:ext cx="22320" cy="19080"/>
            </a:xfrm>
            <a:custGeom>
              <a:avLst/>
              <a:gdLst/>
              <a:ahLst/>
              <a:rect l="l" t="t" r="r" b="b"/>
              <a:pathLst>
                <a:path w="2489" h="2133">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109" name="Google Shape;2288;p74"/>
            <p:cNvSpPr/>
            <p:nvPr/>
          </p:nvSpPr>
          <p:spPr>
            <a:xfrm>
              <a:off x="2555640" y="3315240"/>
              <a:ext cx="22320" cy="19080"/>
            </a:xfrm>
            <a:custGeom>
              <a:avLst/>
              <a:gdLst/>
              <a:ahLst/>
              <a:rect l="l" t="t" r="r" b="b"/>
              <a:pathLst>
                <a:path w="2489" h="2132">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110" name="Google Shape;2289;p74"/>
            <p:cNvSpPr/>
            <p:nvPr/>
          </p:nvSpPr>
          <p:spPr>
            <a:xfrm>
              <a:off x="2555640" y="3343320"/>
              <a:ext cx="22320" cy="19080"/>
            </a:xfrm>
            <a:custGeom>
              <a:avLst/>
              <a:gdLst/>
              <a:ahLst/>
              <a:rect l="l" t="t" r="r" b="b"/>
              <a:pathLst>
                <a:path w="2489" h="2138">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w="0">
              <a:noFill/>
            </a:ln>
          </p:spPr>
          <p:style>
            <a:lnRef idx="0"/>
            <a:fillRef idx="0"/>
            <a:effectRef idx="0"/>
            <a:fontRef idx="minor"/>
          </p:style>
        </p:sp>
        <p:sp>
          <p:nvSpPr>
            <p:cNvPr id="3111" name="Google Shape;2290;p74"/>
            <p:cNvSpPr/>
            <p:nvPr/>
          </p:nvSpPr>
          <p:spPr>
            <a:xfrm>
              <a:off x="2555640" y="337140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w="0">
              <a:noFill/>
            </a:ln>
          </p:spPr>
          <p:style>
            <a:lnRef idx="0"/>
            <a:fillRef idx="0"/>
            <a:effectRef idx="0"/>
            <a:fontRef idx="minor"/>
          </p:style>
        </p:sp>
        <p:sp>
          <p:nvSpPr>
            <p:cNvPr id="3112" name="Google Shape;2291;p74"/>
            <p:cNvSpPr/>
            <p:nvPr/>
          </p:nvSpPr>
          <p:spPr>
            <a:xfrm>
              <a:off x="2555640" y="3399120"/>
              <a:ext cx="22320" cy="19080"/>
            </a:xfrm>
            <a:custGeom>
              <a:avLst/>
              <a:gdLst/>
              <a:ahLst/>
              <a:rect l="l" t="t" r="r" b="b"/>
              <a:pathLst>
                <a:path w="2489" h="2133">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w="0">
              <a:noFill/>
            </a:ln>
          </p:spPr>
          <p:style>
            <a:lnRef idx="0"/>
            <a:fillRef idx="0"/>
            <a:effectRef idx="0"/>
            <a:fontRef idx="minor"/>
          </p:style>
        </p:sp>
        <p:sp>
          <p:nvSpPr>
            <p:cNvPr id="3113" name="Google Shape;2292;p74"/>
            <p:cNvSpPr/>
            <p:nvPr/>
          </p:nvSpPr>
          <p:spPr>
            <a:xfrm>
              <a:off x="2555640" y="3427200"/>
              <a:ext cx="22320" cy="19080"/>
            </a:xfrm>
            <a:custGeom>
              <a:avLst/>
              <a:gdLst/>
              <a:ahLst/>
              <a:rect l="l" t="t" r="r" b="b"/>
              <a:pathLst>
                <a:path w="2489" h="2134">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114" name="Google Shape;2293;p74"/>
            <p:cNvSpPr/>
            <p:nvPr/>
          </p:nvSpPr>
          <p:spPr>
            <a:xfrm>
              <a:off x="2555640" y="3455280"/>
              <a:ext cx="22680" cy="19080"/>
            </a:xfrm>
            <a:custGeom>
              <a:avLst/>
              <a:gdLst/>
              <a:ahLst/>
              <a:rect l="l" t="t" r="r" b="b"/>
              <a:pathLst>
                <a:path w="2497" h="213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w="0">
              <a:noFill/>
            </a:ln>
          </p:spPr>
          <p:style>
            <a:lnRef idx="0"/>
            <a:fillRef idx="0"/>
            <a:effectRef idx="0"/>
            <a:fontRef idx="minor"/>
          </p:style>
        </p:sp>
        <p:sp>
          <p:nvSpPr>
            <p:cNvPr id="3115" name="Google Shape;2294;p74"/>
            <p:cNvSpPr/>
            <p:nvPr/>
          </p:nvSpPr>
          <p:spPr>
            <a:xfrm>
              <a:off x="2555640" y="3483000"/>
              <a:ext cx="22320" cy="19080"/>
            </a:xfrm>
            <a:custGeom>
              <a:avLst/>
              <a:gdLst/>
              <a:ahLst/>
              <a:rect l="l" t="t" r="r" b="b"/>
              <a:pathLst>
                <a:path w="2489" h="2134">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w="0">
              <a:noFill/>
            </a:ln>
          </p:spPr>
          <p:style>
            <a:lnRef idx="0"/>
            <a:fillRef idx="0"/>
            <a:effectRef idx="0"/>
            <a:fontRef idx="minor"/>
          </p:style>
        </p:sp>
        <p:sp>
          <p:nvSpPr>
            <p:cNvPr id="3116" name="Google Shape;2295;p74"/>
            <p:cNvSpPr/>
            <p:nvPr/>
          </p:nvSpPr>
          <p:spPr>
            <a:xfrm>
              <a:off x="2555640" y="3511080"/>
              <a:ext cx="22320" cy="19080"/>
            </a:xfrm>
            <a:custGeom>
              <a:avLst/>
              <a:gdLst/>
              <a:ahLst/>
              <a:rect l="l" t="t" r="r" b="b"/>
              <a:pathLst>
                <a:path w="2489" h="2134">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117" name="Google Shape;2296;p74"/>
            <p:cNvSpPr/>
            <p:nvPr/>
          </p:nvSpPr>
          <p:spPr>
            <a:xfrm>
              <a:off x="2555640" y="3539160"/>
              <a:ext cx="22680" cy="1908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w="0">
              <a:noFill/>
            </a:ln>
          </p:spPr>
          <p:style>
            <a:lnRef idx="0"/>
            <a:fillRef idx="0"/>
            <a:effectRef idx="0"/>
            <a:fontRef idx="minor"/>
          </p:style>
        </p:sp>
        <p:sp>
          <p:nvSpPr>
            <p:cNvPr id="3118" name="Google Shape;2297;p74"/>
            <p:cNvSpPr/>
            <p:nvPr/>
          </p:nvSpPr>
          <p:spPr>
            <a:xfrm>
              <a:off x="2555640" y="3566880"/>
              <a:ext cx="22320" cy="19080"/>
            </a:xfrm>
            <a:custGeom>
              <a:avLst/>
              <a:gdLst/>
              <a:ahLst/>
              <a:rect l="l" t="t" r="r" b="b"/>
              <a:pathLst>
                <a:path w="2489" h="2137">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w="0">
              <a:noFill/>
            </a:ln>
          </p:spPr>
          <p:style>
            <a:lnRef idx="0"/>
            <a:fillRef idx="0"/>
            <a:effectRef idx="0"/>
            <a:fontRef idx="minor"/>
          </p:style>
        </p:sp>
        <p:sp>
          <p:nvSpPr>
            <p:cNvPr id="3119" name="Google Shape;2298;p74"/>
            <p:cNvSpPr/>
            <p:nvPr/>
          </p:nvSpPr>
          <p:spPr>
            <a:xfrm>
              <a:off x="2555640" y="3623040"/>
              <a:ext cx="22320" cy="19080"/>
            </a:xfrm>
            <a:custGeom>
              <a:avLst/>
              <a:gdLst/>
              <a:ahLst/>
              <a:rect l="l" t="t" r="r" b="b"/>
              <a:pathLst>
                <a:path w="2489" h="2134">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w="0">
              <a:noFill/>
            </a:ln>
          </p:spPr>
          <p:style>
            <a:lnRef idx="0"/>
            <a:fillRef idx="0"/>
            <a:effectRef idx="0"/>
            <a:fontRef idx="minor"/>
          </p:style>
        </p:sp>
        <p:sp>
          <p:nvSpPr>
            <p:cNvPr id="3120" name="Google Shape;2299;p74"/>
            <p:cNvSpPr/>
            <p:nvPr/>
          </p:nvSpPr>
          <p:spPr>
            <a:xfrm>
              <a:off x="2555640" y="3594960"/>
              <a:ext cx="22680" cy="19080"/>
            </a:xfrm>
            <a:custGeom>
              <a:avLst/>
              <a:gdLst/>
              <a:ahLst/>
              <a:rect l="l" t="t" r="r" b="b"/>
              <a:pathLst>
                <a:path w="2497" h="2138">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w="0">
              <a:noFill/>
            </a:ln>
          </p:spPr>
          <p:style>
            <a:lnRef idx="0"/>
            <a:fillRef idx="0"/>
            <a:effectRef idx="0"/>
            <a:fontRef idx="minor"/>
          </p:style>
        </p:sp>
        <p:sp>
          <p:nvSpPr>
            <p:cNvPr id="3121" name="Google Shape;2300;p74"/>
            <p:cNvSpPr/>
            <p:nvPr/>
          </p:nvSpPr>
          <p:spPr>
            <a:xfrm>
              <a:off x="2583720" y="3119760"/>
              <a:ext cx="22320" cy="19080"/>
            </a:xfrm>
            <a:custGeom>
              <a:avLst/>
              <a:gdLst/>
              <a:ahLst/>
              <a:rect l="l" t="t" r="r" b="b"/>
              <a:pathLst>
                <a:path w="2488" h="2134">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w="0">
              <a:noFill/>
            </a:ln>
          </p:spPr>
          <p:style>
            <a:lnRef idx="0"/>
            <a:fillRef idx="0"/>
            <a:effectRef idx="0"/>
            <a:fontRef idx="minor"/>
          </p:style>
        </p:sp>
        <p:sp>
          <p:nvSpPr>
            <p:cNvPr id="3122" name="Google Shape;2301;p74"/>
            <p:cNvSpPr/>
            <p:nvPr/>
          </p:nvSpPr>
          <p:spPr>
            <a:xfrm>
              <a:off x="2583720" y="3147480"/>
              <a:ext cx="22320" cy="1908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w="0">
              <a:noFill/>
            </a:ln>
          </p:spPr>
          <p:style>
            <a:lnRef idx="0"/>
            <a:fillRef idx="0"/>
            <a:effectRef idx="0"/>
            <a:fontRef idx="minor"/>
          </p:style>
        </p:sp>
        <p:sp>
          <p:nvSpPr>
            <p:cNvPr id="3123" name="Google Shape;2302;p74"/>
            <p:cNvSpPr/>
            <p:nvPr/>
          </p:nvSpPr>
          <p:spPr>
            <a:xfrm>
              <a:off x="2583720" y="3175560"/>
              <a:ext cx="22320" cy="1908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3124" name="Google Shape;2303;p74"/>
            <p:cNvSpPr/>
            <p:nvPr/>
          </p:nvSpPr>
          <p:spPr>
            <a:xfrm>
              <a:off x="2583720" y="3203640"/>
              <a:ext cx="22320" cy="19080"/>
            </a:xfrm>
            <a:custGeom>
              <a:avLst/>
              <a:gdLst/>
              <a:ahLst/>
              <a:rect l="l" t="t" r="r" b="b"/>
              <a:pathLst>
                <a:path w="2488" h="2132">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w="0">
              <a:noFill/>
            </a:ln>
          </p:spPr>
          <p:style>
            <a:lnRef idx="0"/>
            <a:fillRef idx="0"/>
            <a:effectRef idx="0"/>
            <a:fontRef idx="minor"/>
          </p:style>
        </p:sp>
        <p:sp>
          <p:nvSpPr>
            <p:cNvPr id="3125" name="Google Shape;2304;p74"/>
            <p:cNvSpPr/>
            <p:nvPr/>
          </p:nvSpPr>
          <p:spPr>
            <a:xfrm>
              <a:off x="2583720" y="3231360"/>
              <a:ext cx="22320" cy="19080"/>
            </a:xfrm>
            <a:custGeom>
              <a:avLst/>
              <a:gdLst/>
              <a:ahLst/>
              <a:rect l="l" t="t" r="r" b="b"/>
              <a:pathLst>
                <a:path w="2488" h="213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w="0">
              <a:noFill/>
            </a:ln>
          </p:spPr>
          <p:style>
            <a:lnRef idx="0"/>
            <a:fillRef idx="0"/>
            <a:effectRef idx="0"/>
            <a:fontRef idx="minor"/>
          </p:style>
        </p:sp>
        <p:sp>
          <p:nvSpPr>
            <p:cNvPr id="3126" name="Google Shape;2305;p74"/>
            <p:cNvSpPr/>
            <p:nvPr/>
          </p:nvSpPr>
          <p:spPr>
            <a:xfrm>
              <a:off x="2583720" y="3259440"/>
              <a:ext cx="22320" cy="1908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w="0">
              <a:noFill/>
            </a:ln>
          </p:spPr>
          <p:style>
            <a:lnRef idx="0"/>
            <a:fillRef idx="0"/>
            <a:effectRef idx="0"/>
            <a:fontRef idx="minor"/>
          </p:style>
        </p:sp>
        <p:sp>
          <p:nvSpPr>
            <p:cNvPr id="3127" name="Google Shape;2306;p74"/>
            <p:cNvSpPr/>
            <p:nvPr/>
          </p:nvSpPr>
          <p:spPr>
            <a:xfrm>
              <a:off x="2583720" y="3287520"/>
              <a:ext cx="22320" cy="1908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3128" name="Google Shape;2307;p74"/>
            <p:cNvSpPr/>
            <p:nvPr/>
          </p:nvSpPr>
          <p:spPr>
            <a:xfrm>
              <a:off x="2583720" y="3315240"/>
              <a:ext cx="22320" cy="19080"/>
            </a:xfrm>
            <a:custGeom>
              <a:avLst/>
              <a:gdLst/>
              <a:ahLst/>
              <a:rect l="l" t="t" r="r" b="b"/>
              <a:pathLst>
                <a:path w="2488" h="2132">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129" name="Google Shape;2308;p74"/>
            <p:cNvSpPr/>
            <p:nvPr/>
          </p:nvSpPr>
          <p:spPr>
            <a:xfrm>
              <a:off x="2583720" y="3343320"/>
              <a:ext cx="22320" cy="19080"/>
            </a:xfrm>
            <a:custGeom>
              <a:avLst/>
              <a:gdLst/>
              <a:ahLst/>
              <a:rect l="l" t="t" r="r" b="b"/>
              <a:pathLst>
                <a:path w="2488" h="213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w="0">
              <a:noFill/>
            </a:ln>
          </p:spPr>
          <p:style>
            <a:lnRef idx="0"/>
            <a:fillRef idx="0"/>
            <a:effectRef idx="0"/>
            <a:fontRef idx="minor"/>
          </p:style>
        </p:sp>
        <p:sp>
          <p:nvSpPr>
            <p:cNvPr id="3130" name="Google Shape;2309;p74"/>
            <p:cNvSpPr/>
            <p:nvPr/>
          </p:nvSpPr>
          <p:spPr>
            <a:xfrm>
              <a:off x="2583720" y="3371400"/>
              <a:ext cx="22320" cy="1908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w="0">
              <a:noFill/>
            </a:ln>
          </p:spPr>
          <p:style>
            <a:lnRef idx="0"/>
            <a:fillRef idx="0"/>
            <a:effectRef idx="0"/>
            <a:fontRef idx="minor"/>
          </p:style>
        </p:sp>
        <p:sp>
          <p:nvSpPr>
            <p:cNvPr id="3131" name="Google Shape;2310;p74"/>
            <p:cNvSpPr/>
            <p:nvPr/>
          </p:nvSpPr>
          <p:spPr>
            <a:xfrm>
              <a:off x="2583720" y="3399120"/>
              <a:ext cx="22320" cy="19080"/>
            </a:xfrm>
            <a:custGeom>
              <a:avLst/>
              <a:gdLst/>
              <a:ahLst/>
              <a:rect l="l" t="t" r="r" b="b"/>
              <a:pathLst>
                <a:path w="2488" h="2133">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w="0">
              <a:noFill/>
            </a:ln>
          </p:spPr>
          <p:style>
            <a:lnRef idx="0"/>
            <a:fillRef idx="0"/>
            <a:effectRef idx="0"/>
            <a:fontRef idx="minor"/>
          </p:style>
        </p:sp>
        <p:sp>
          <p:nvSpPr>
            <p:cNvPr id="3132" name="Google Shape;2311;p74"/>
            <p:cNvSpPr/>
            <p:nvPr/>
          </p:nvSpPr>
          <p:spPr>
            <a:xfrm>
              <a:off x="2583720" y="3427200"/>
              <a:ext cx="22320" cy="19080"/>
            </a:xfrm>
            <a:custGeom>
              <a:avLst/>
              <a:gdLst/>
              <a:ahLst/>
              <a:rect l="l" t="t" r="r" b="b"/>
              <a:pathLst>
                <a:path w="2488" h="2134">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133" name="Google Shape;2312;p74"/>
            <p:cNvSpPr/>
            <p:nvPr/>
          </p:nvSpPr>
          <p:spPr>
            <a:xfrm>
              <a:off x="2583720" y="3455280"/>
              <a:ext cx="22680" cy="19080"/>
            </a:xfrm>
            <a:custGeom>
              <a:avLst/>
              <a:gdLst/>
              <a:ahLst/>
              <a:rect l="l" t="t" r="r" b="b"/>
              <a:pathLst>
                <a:path w="2496" h="2137">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w="0">
              <a:noFill/>
            </a:ln>
          </p:spPr>
          <p:style>
            <a:lnRef idx="0"/>
            <a:fillRef idx="0"/>
            <a:effectRef idx="0"/>
            <a:fontRef idx="minor"/>
          </p:style>
        </p:sp>
        <p:sp>
          <p:nvSpPr>
            <p:cNvPr id="3134" name="Google Shape;2313;p74"/>
            <p:cNvSpPr/>
            <p:nvPr/>
          </p:nvSpPr>
          <p:spPr>
            <a:xfrm>
              <a:off x="2583720" y="3483000"/>
              <a:ext cx="22320" cy="19080"/>
            </a:xfrm>
            <a:custGeom>
              <a:avLst/>
              <a:gdLst/>
              <a:ahLst/>
              <a:rect l="l" t="t" r="r" b="b"/>
              <a:pathLst>
                <a:path w="2488" h="2134">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w="0">
              <a:noFill/>
            </a:ln>
          </p:spPr>
          <p:style>
            <a:lnRef idx="0"/>
            <a:fillRef idx="0"/>
            <a:effectRef idx="0"/>
            <a:fontRef idx="minor"/>
          </p:style>
        </p:sp>
        <p:sp>
          <p:nvSpPr>
            <p:cNvPr id="3135" name="Google Shape;2314;p74"/>
            <p:cNvSpPr/>
            <p:nvPr/>
          </p:nvSpPr>
          <p:spPr>
            <a:xfrm>
              <a:off x="2583720" y="3511080"/>
              <a:ext cx="22320" cy="19080"/>
            </a:xfrm>
            <a:custGeom>
              <a:avLst/>
              <a:gdLst/>
              <a:ahLst/>
              <a:rect l="l" t="t" r="r" b="b"/>
              <a:pathLst>
                <a:path w="2488" h="2134">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3136" name="Google Shape;2315;p74"/>
            <p:cNvSpPr/>
            <p:nvPr/>
          </p:nvSpPr>
          <p:spPr>
            <a:xfrm>
              <a:off x="2583720" y="3539160"/>
              <a:ext cx="22320" cy="19080"/>
            </a:xfrm>
            <a:custGeom>
              <a:avLst/>
              <a:gdLst/>
              <a:ahLst/>
              <a:rect l="l" t="t" r="r" b="b"/>
              <a:pathLst>
                <a:path w="2488" h="2134">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137" name="Google Shape;2316;p74"/>
            <p:cNvSpPr/>
            <p:nvPr/>
          </p:nvSpPr>
          <p:spPr>
            <a:xfrm>
              <a:off x="2583720" y="3566880"/>
              <a:ext cx="22320" cy="19080"/>
            </a:xfrm>
            <a:custGeom>
              <a:avLst/>
              <a:gdLst/>
              <a:ahLst/>
              <a:rect l="l" t="t" r="r" b="b"/>
              <a:pathLst>
                <a:path w="2488" h="2137">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w="0">
              <a:noFill/>
            </a:ln>
          </p:spPr>
          <p:style>
            <a:lnRef idx="0"/>
            <a:fillRef idx="0"/>
            <a:effectRef idx="0"/>
            <a:fontRef idx="minor"/>
          </p:style>
        </p:sp>
        <p:sp>
          <p:nvSpPr>
            <p:cNvPr id="3138" name="Google Shape;2317;p74"/>
            <p:cNvSpPr/>
            <p:nvPr/>
          </p:nvSpPr>
          <p:spPr>
            <a:xfrm>
              <a:off x="2583720" y="3594960"/>
              <a:ext cx="22320" cy="1908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139" name="Google Shape;2318;p74"/>
            <p:cNvSpPr/>
            <p:nvPr/>
          </p:nvSpPr>
          <p:spPr>
            <a:xfrm>
              <a:off x="2611440" y="3119760"/>
              <a:ext cx="22680" cy="1908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140" name="Google Shape;2319;p74"/>
            <p:cNvSpPr/>
            <p:nvPr/>
          </p:nvSpPr>
          <p:spPr>
            <a:xfrm>
              <a:off x="2611440" y="31474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141" name="Google Shape;2320;p74"/>
            <p:cNvSpPr/>
            <p:nvPr/>
          </p:nvSpPr>
          <p:spPr>
            <a:xfrm>
              <a:off x="2611440" y="317556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3142" name="Google Shape;2321;p74"/>
            <p:cNvSpPr/>
            <p:nvPr/>
          </p:nvSpPr>
          <p:spPr>
            <a:xfrm>
              <a:off x="2611440" y="3203640"/>
              <a:ext cx="22680" cy="19080"/>
            </a:xfrm>
            <a:custGeom>
              <a:avLst/>
              <a:gdLst/>
              <a:ahLst/>
              <a:rect l="l" t="t" r="r" b="b"/>
              <a:pathLst>
                <a:path w="2495" h="213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w="0">
              <a:noFill/>
            </a:ln>
          </p:spPr>
          <p:style>
            <a:lnRef idx="0"/>
            <a:fillRef idx="0"/>
            <a:effectRef idx="0"/>
            <a:fontRef idx="minor"/>
          </p:style>
        </p:sp>
        <p:sp>
          <p:nvSpPr>
            <p:cNvPr id="3143" name="Google Shape;2322;p74"/>
            <p:cNvSpPr/>
            <p:nvPr/>
          </p:nvSpPr>
          <p:spPr>
            <a:xfrm>
              <a:off x="2611440" y="3231360"/>
              <a:ext cx="22680" cy="1908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144" name="Google Shape;2323;p74"/>
            <p:cNvSpPr/>
            <p:nvPr/>
          </p:nvSpPr>
          <p:spPr>
            <a:xfrm>
              <a:off x="2611440" y="325944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145" name="Google Shape;2324;p74"/>
            <p:cNvSpPr/>
            <p:nvPr/>
          </p:nvSpPr>
          <p:spPr>
            <a:xfrm>
              <a:off x="2611440" y="328752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3146" name="Google Shape;2325;p74"/>
            <p:cNvSpPr/>
            <p:nvPr/>
          </p:nvSpPr>
          <p:spPr>
            <a:xfrm>
              <a:off x="2611440" y="3315240"/>
              <a:ext cx="22680" cy="19080"/>
            </a:xfrm>
            <a:custGeom>
              <a:avLst/>
              <a:gdLst/>
              <a:ahLst/>
              <a:rect l="l" t="t" r="r" b="b"/>
              <a:pathLst>
                <a:path w="2497" h="2131">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w="0">
              <a:noFill/>
            </a:ln>
          </p:spPr>
          <p:style>
            <a:lnRef idx="0"/>
            <a:fillRef idx="0"/>
            <a:effectRef idx="0"/>
            <a:fontRef idx="minor"/>
          </p:style>
        </p:sp>
        <p:sp>
          <p:nvSpPr>
            <p:cNvPr id="3147" name="Google Shape;2326;p74"/>
            <p:cNvSpPr/>
            <p:nvPr/>
          </p:nvSpPr>
          <p:spPr>
            <a:xfrm>
              <a:off x="2611440" y="3343320"/>
              <a:ext cx="22680" cy="1908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w="0">
              <a:noFill/>
            </a:ln>
          </p:spPr>
          <p:style>
            <a:lnRef idx="0"/>
            <a:fillRef idx="0"/>
            <a:effectRef idx="0"/>
            <a:fontRef idx="minor"/>
          </p:style>
        </p:sp>
        <p:sp>
          <p:nvSpPr>
            <p:cNvPr id="3148" name="Google Shape;2327;p74"/>
            <p:cNvSpPr/>
            <p:nvPr/>
          </p:nvSpPr>
          <p:spPr>
            <a:xfrm>
              <a:off x="2611440" y="3371400"/>
              <a:ext cx="22680" cy="1908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w="0">
              <a:noFill/>
            </a:ln>
          </p:spPr>
          <p:style>
            <a:lnRef idx="0"/>
            <a:fillRef idx="0"/>
            <a:effectRef idx="0"/>
            <a:fontRef idx="minor"/>
          </p:style>
        </p:sp>
        <p:sp>
          <p:nvSpPr>
            <p:cNvPr id="3149" name="Google Shape;2328;p74"/>
            <p:cNvSpPr/>
            <p:nvPr/>
          </p:nvSpPr>
          <p:spPr>
            <a:xfrm>
              <a:off x="2611440" y="339912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3150" name="Google Shape;2329;p74"/>
            <p:cNvSpPr/>
            <p:nvPr/>
          </p:nvSpPr>
          <p:spPr>
            <a:xfrm>
              <a:off x="2611440" y="3427200"/>
              <a:ext cx="22680" cy="1908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151" name="Google Shape;2330;p74"/>
            <p:cNvSpPr/>
            <p:nvPr/>
          </p:nvSpPr>
          <p:spPr>
            <a:xfrm>
              <a:off x="2611440" y="3455280"/>
              <a:ext cx="22680" cy="19080"/>
            </a:xfrm>
            <a:custGeom>
              <a:avLst/>
              <a:gdLst/>
              <a:ahLst/>
              <a:rect l="l" t="t" r="r" b="b"/>
              <a:pathLst>
                <a:path w="2503" h="2137">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w="0">
              <a:noFill/>
            </a:ln>
          </p:spPr>
          <p:style>
            <a:lnRef idx="0"/>
            <a:fillRef idx="0"/>
            <a:effectRef idx="0"/>
            <a:fontRef idx="minor"/>
          </p:style>
        </p:sp>
        <p:sp>
          <p:nvSpPr>
            <p:cNvPr id="3152" name="Google Shape;2331;p74"/>
            <p:cNvSpPr/>
            <p:nvPr/>
          </p:nvSpPr>
          <p:spPr>
            <a:xfrm>
              <a:off x="2611440" y="3483000"/>
              <a:ext cx="22680" cy="1908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153" name="Google Shape;2332;p74"/>
            <p:cNvSpPr/>
            <p:nvPr/>
          </p:nvSpPr>
          <p:spPr>
            <a:xfrm>
              <a:off x="2611440" y="3539160"/>
              <a:ext cx="22680" cy="19080"/>
            </a:xfrm>
            <a:custGeom>
              <a:avLst/>
              <a:gdLst/>
              <a:ahLst/>
              <a:rect l="l" t="t" r="r" b="b"/>
              <a:pathLst>
                <a:path w="2497" h="2132">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w="0">
              <a:noFill/>
            </a:ln>
          </p:spPr>
          <p:style>
            <a:lnRef idx="0"/>
            <a:fillRef idx="0"/>
            <a:effectRef idx="0"/>
            <a:fontRef idx="minor"/>
          </p:style>
        </p:sp>
        <p:sp>
          <p:nvSpPr>
            <p:cNvPr id="3154" name="Google Shape;2333;p74"/>
            <p:cNvSpPr/>
            <p:nvPr/>
          </p:nvSpPr>
          <p:spPr>
            <a:xfrm>
              <a:off x="2611440" y="3566880"/>
              <a:ext cx="22680" cy="1908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w="0">
              <a:noFill/>
            </a:ln>
          </p:spPr>
          <p:style>
            <a:lnRef idx="0"/>
            <a:fillRef idx="0"/>
            <a:effectRef idx="0"/>
            <a:fontRef idx="minor"/>
          </p:style>
        </p:sp>
        <p:sp>
          <p:nvSpPr>
            <p:cNvPr id="3155" name="Google Shape;2334;p74"/>
            <p:cNvSpPr/>
            <p:nvPr/>
          </p:nvSpPr>
          <p:spPr>
            <a:xfrm>
              <a:off x="2611440" y="3594960"/>
              <a:ext cx="22680" cy="1908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156" name="Google Shape;2335;p74"/>
            <p:cNvSpPr/>
            <p:nvPr/>
          </p:nvSpPr>
          <p:spPr>
            <a:xfrm>
              <a:off x="2639520" y="3119760"/>
              <a:ext cx="22680" cy="1908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157" name="Google Shape;2336;p74"/>
            <p:cNvSpPr/>
            <p:nvPr/>
          </p:nvSpPr>
          <p:spPr>
            <a:xfrm>
              <a:off x="2639520" y="31474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158" name="Google Shape;2337;p74"/>
            <p:cNvSpPr/>
            <p:nvPr/>
          </p:nvSpPr>
          <p:spPr>
            <a:xfrm>
              <a:off x="2639520" y="31755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159" name="Google Shape;2338;p74"/>
            <p:cNvSpPr/>
            <p:nvPr/>
          </p:nvSpPr>
          <p:spPr>
            <a:xfrm>
              <a:off x="2639520" y="3203640"/>
              <a:ext cx="22680" cy="1908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w="0">
              <a:noFill/>
            </a:ln>
          </p:spPr>
          <p:style>
            <a:lnRef idx="0"/>
            <a:fillRef idx="0"/>
            <a:effectRef idx="0"/>
            <a:fontRef idx="minor"/>
          </p:style>
        </p:sp>
        <p:sp>
          <p:nvSpPr>
            <p:cNvPr id="3160" name="Google Shape;2339;p74"/>
            <p:cNvSpPr/>
            <p:nvPr/>
          </p:nvSpPr>
          <p:spPr>
            <a:xfrm>
              <a:off x="2639520" y="3231360"/>
              <a:ext cx="22680" cy="1908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161" name="Google Shape;2340;p74"/>
            <p:cNvSpPr/>
            <p:nvPr/>
          </p:nvSpPr>
          <p:spPr>
            <a:xfrm>
              <a:off x="2639520" y="325944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162" name="Google Shape;2341;p74"/>
            <p:cNvSpPr/>
            <p:nvPr/>
          </p:nvSpPr>
          <p:spPr>
            <a:xfrm>
              <a:off x="2639520" y="328752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163" name="Google Shape;2342;p74"/>
            <p:cNvSpPr/>
            <p:nvPr/>
          </p:nvSpPr>
          <p:spPr>
            <a:xfrm>
              <a:off x="2639520" y="3315240"/>
              <a:ext cx="22680" cy="1908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w="0">
              <a:noFill/>
            </a:ln>
          </p:spPr>
          <p:style>
            <a:lnRef idx="0"/>
            <a:fillRef idx="0"/>
            <a:effectRef idx="0"/>
            <a:fontRef idx="minor"/>
          </p:style>
        </p:sp>
        <p:sp>
          <p:nvSpPr>
            <p:cNvPr id="3164" name="Google Shape;2343;p74"/>
            <p:cNvSpPr/>
            <p:nvPr/>
          </p:nvSpPr>
          <p:spPr>
            <a:xfrm>
              <a:off x="2639520" y="3343320"/>
              <a:ext cx="22680" cy="1908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w="0">
              <a:noFill/>
            </a:ln>
          </p:spPr>
          <p:style>
            <a:lnRef idx="0"/>
            <a:fillRef idx="0"/>
            <a:effectRef idx="0"/>
            <a:fontRef idx="minor"/>
          </p:style>
        </p:sp>
        <p:sp>
          <p:nvSpPr>
            <p:cNvPr id="3165" name="Google Shape;2344;p74"/>
            <p:cNvSpPr/>
            <p:nvPr/>
          </p:nvSpPr>
          <p:spPr>
            <a:xfrm>
              <a:off x="2639520" y="3371400"/>
              <a:ext cx="22680" cy="1908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w="0">
              <a:noFill/>
            </a:ln>
          </p:spPr>
          <p:style>
            <a:lnRef idx="0"/>
            <a:fillRef idx="0"/>
            <a:effectRef idx="0"/>
            <a:fontRef idx="minor"/>
          </p:style>
        </p:sp>
        <p:sp>
          <p:nvSpPr>
            <p:cNvPr id="3166" name="Google Shape;2345;p74"/>
            <p:cNvSpPr/>
            <p:nvPr/>
          </p:nvSpPr>
          <p:spPr>
            <a:xfrm>
              <a:off x="2639520" y="339912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167" name="Google Shape;2346;p74"/>
            <p:cNvSpPr/>
            <p:nvPr/>
          </p:nvSpPr>
          <p:spPr>
            <a:xfrm>
              <a:off x="2639520" y="3427200"/>
              <a:ext cx="22680" cy="1908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168" name="Google Shape;2347;p74"/>
            <p:cNvSpPr/>
            <p:nvPr/>
          </p:nvSpPr>
          <p:spPr>
            <a:xfrm>
              <a:off x="2639520" y="345528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w="0">
              <a:noFill/>
            </a:ln>
          </p:spPr>
          <p:style>
            <a:lnRef idx="0"/>
            <a:fillRef idx="0"/>
            <a:effectRef idx="0"/>
            <a:fontRef idx="minor"/>
          </p:style>
        </p:sp>
        <p:sp>
          <p:nvSpPr>
            <p:cNvPr id="3169" name="Google Shape;2348;p74"/>
            <p:cNvSpPr/>
            <p:nvPr/>
          </p:nvSpPr>
          <p:spPr>
            <a:xfrm>
              <a:off x="2639520" y="3483000"/>
              <a:ext cx="22680" cy="1908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170" name="Google Shape;2349;p74"/>
            <p:cNvSpPr/>
            <p:nvPr/>
          </p:nvSpPr>
          <p:spPr>
            <a:xfrm>
              <a:off x="2639520" y="3539160"/>
              <a:ext cx="22680" cy="19080"/>
            </a:xfrm>
            <a:custGeom>
              <a:avLst/>
              <a:gdLst/>
              <a:ahLst/>
              <a:rect l="l" t="t" r="r" b="b"/>
              <a:pathLst>
                <a:path w="2497" h="2132">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w="0">
              <a:noFill/>
            </a:ln>
          </p:spPr>
          <p:style>
            <a:lnRef idx="0"/>
            <a:fillRef idx="0"/>
            <a:effectRef idx="0"/>
            <a:fontRef idx="minor"/>
          </p:style>
        </p:sp>
        <p:sp>
          <p:nvSpPr>
            <p:cNvPr id="3171" name="Google Shape;2350;p74"/>
            <p:cNvSpPr/>
            <p:nvPr/>
          </p:nvSpPr>
          <p:spPr>
            <a:xfrm>
              <a:off x="2639520" y="3566880"/>
              <a:ext cx="22680" cy="1908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w="0">
              <a:noFill/>
            </a:ln>
          </p:spPr>
          <p:style>
            <a:lnRef idx="0"/>
            <a:fillRef idx="0"/>
            <a:effectRef idx="0"/>
            <a:fontRef idx="minor"/>
          </p:style>
        </p:sp>
        <p:sp>
          <p:nvSpPr>
            <p:cNvPr id="3172" name="Google Shape;2351;p74"/>
            <p:cNvSpPr/>
            <p:nvPr/>
          </p:nvSpPr>
          <p:spPr>
            <a:xfrm>
              <a:off x="2639520" y="3594960"/>
              <a:ext cx="22680" cy="1908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173" name="Google Shape;2352;p74"/>
            <p:cNvSpPr/>
            <p:nvPr/>
          </p:nvSpPr>
          <p:spPr>
            <a:xfrm>
              <a:off x="2639520" y="362304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174" name="Google Shape;2353;p74"/>
            <p:cNvSpPr/>
            <p:nvPr/>
          </p:nvSpPr>
          <p:spPr>
            <a:xfrm>
              <a:off x="2667600" y="3091680"/>
              <a:ext cx="22320" cy="19080"/>
            </a:xfrm>
            <a:custGeom>
              <a:avLst/>
              <a:gdLst/>
              <a:ahLst/>
              <a:rect l="l" t="t" r="r" b="b"/>
              <a:pathLst>
                <a:path w="2489" h="2138">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w="0">
              <a:noFill/>
            </a:ln>
          </p:spPr>
          <p:style>
            <a:lnRef idx="0"/>
            <a:fillRef idx="0"/>
            <a:effectRef idx="0"/>
            <a:fontRef idx="minor"/>
          </p:style>
        </p:sp>
        <p:sp>
          <p:nvSpPr>
            <p:cNvPr id="3175" name="Google Shape;2354;p74"/>
            <p:cNvSpPr/>
            <p:nvPr/>
          </p:nvSpPr>
          <p:spPr>
            <a:xfrm>
              <a:off x="2667600" y="3119760"/>
              <a:ext cx="22320" cy="1908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176" name="Google Shape;2355;p74"/>
            <p:cNvSpPr/>
            <p:nvPr/>
          </p:nvSpPr>
          <p:spPr>
            <a:xfrm>
              <a:off x="2667600" y="3147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177" name="Google Shape;2356;p74"/>
            <p:cNvSpPr/>
            <p:nvPr/>
          </p:nvSpPr>
          <p:spPr>
            <a:xfrm>
              <a:off x="2667600" y="3175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178" name="Google Shape;2357;p74"/>
            <p:cNvSpPr/>
            <p:nvPr/>
          </p:nvSpPr>
          <p:spPr>
            <a:xfrm>
              <a:off x="2667600" y="3203640"/>
              <a:ext cx="22320" cy="19080"/>
            </a:xfrm>
            <a:custGeom>
              <a:avLst/>
              <a:gdLst/>
              <a:ahLst/>
              <a:rect l="l" t="t" r="r" b="b"/>
              <a:pathLst>
                <a:path w="2489" h="213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3179" name="Google Shape;2358;p74"/>
            <p:cNvSpPr/>
            <p:nvPr/>
          </p:nvSpPr>
          <p:spPr>
            <a:xfrm>
              <a:off x="2975040" y="3147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180" name="Google Shape;2359;p74"/>
            <p:cNvSpPr/>
            <p:nvPr/>
          </p:nvSpPr>
          <p:spPr>
            <a:xfrm>
              <a:off x="2975040" y="3175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3181" name="Google Shape;2360;p74"/>
            <p:cNvSpPr/>
            <p:nvPr/>
          </p:nvSpPr>
          <p:spPr>
            <a:xfrm>
              <a:off x="3002760" y="3147480"/>
              <a:ext cx="22680" cy="19080"/>
            </a:xfrm>
            <a:custGeom>
              <a:avLst/>
              <a:gdLst/>
              <a:ahLst/>
              <a:rect l="l" t="t" r="r" b="b"/>
              <a:pathLst>
                <a:path w="2497" h="2134">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182" name="Google Shape;2361;p74"/>
            <p:cNvSpPr/>
            <p:nvPr/>
          </p:nvSpPr>
          <p:spPr>
            <a:xfrm>
              <a:off x="3002760" y="3175560"/>
              <a:ext cx="22680" cy="1908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3183" name="Google Shape;2362;p74"/>
            <p:cNvSpPr/>
            <p:nvPr/>
          </p:nvSpPr>
          <p:spPr>
            <a:xfrm>
              <a:off x="3030840" y="3119760"/>
              <a:ext cx="22680" cy="19080"/>
            </a:xfrm>
            <a:custGeom>
              <a:avLst/>
              <a:gdLst/>
              <a:ahLst/>
              <a:rect l="l" t="t" r="r" b="b"/>
              <a:pathLst>
                <a:path w="2497" h="2138">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3184" name="Google Shape;2363;p74"/>
            <p:cNvSpPr/>
            <p:nvPr/>
          </p:nvSpPr>
          <p:spPr>
            <a:xfrm>
              <a:off x="3030840" y="3147480"/>
              <a:ext cx="22680" cy="19080"/>
            </a:xfrm>
            <a:custGeom>
              <a:avLst/>
              <a:gdLst/>
              <a:ahLst/>
              <a:rect l="l" t="t" r="r" b="b"/>
              <a:pathLst>
                <a:path w="2497" h="2134">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3185" name="Google Shape;2364;p74"/>
            <p:cNvSpPr/>
            <p:nvPr/>
          </p:nvSpPr>
          <p:spPr>
            <a:xfrm>
              <a:off x="3030840" y="3175560"/>
              <a:ext cx="22680" cy="19080"/>
            </a:xfrm>
            <a:custGeom>
              <a:avLst/>
              <a:gdLst/>
              <a:ahLst/>
              <a:rect l="l" t="t" r="r" b="b"/>
              <a:pathLst>
                <a:path w="2497" h="2133">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3186" name="Google Shape;2365;p74"/>
            <p:cNvSpPr/>
            <p:nvPr/>
          </p:nvSpPr>
          <p:spPr>
            <a:xfrm>
              <a:off x="3058920" y="3147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187" name="Google Shape;2366;p74"/>
            <p:cNvSpPr/>
            <p:nvPr/>
          </p:nvSpPr>
          <p:spPr>
            <a:xfrm>
              <a:off x="3058920" y="3175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188" name="Google Shape;2367;p74"/>
            <p:cNvSpPr/>
            <p:nvPr/>
          </p:nvSpPr>
          <p:spPr>
            <a:xfrm>
              <a:off x="3087000" y="314748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189" name="Google Shape;2368;p74"/>
            <p:cNvSpPr/>
            <p:nvPr/>
          </p:nvSpPr>
          <p:spPr>
            <a:xfrm>
              <a:off x="3254760" y="317556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w="0">
              <a:noFill/>
            </a:ln>
          </p:spPr>
          <p:style>
            <a:lnRef idx="0"/>
            <a:fillRef idx="0"/>
            <a:effectRef idx="0"/>
            <a:fontRef idx="minor"/>
          </p:style>
        </p:sp>
        <p:sp>
          <p:nvSpPr>
            <p:cNvPr id="3190" name="Google Shape;2369;p74"/>
            <p:cNvSpPr/>
            <p:nvPr/>
          </p:nvSpPr>
          <p:spPr>
            <a:xfrm>
              <a:off x="3114720" y="314748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191" name="Google Shape;2370;p74"/>
            <p:cNvSpPr/>
            <p:nvPr/>
          </p:nvSpPr>
          <p:spPr>
            <a:xfrm>
              <a:off x="3142800" y="314748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w="0">
              <a:noFill/>
            </a:ln>
          </p:spPr>
          <p:style>
            <a:lnRef idx="0"/>
            <a:fillRef idx="0"/>
            <a:effectRef idx="0"/>
            <a:fontRef idx="minor"/>
          </p:style>
        </p:sp>
        <p:sp>
          <p:nvSpPr>
            <p:cNvPr id="3192" name="Google Shape;2371;p74"/>
            <p:cNvSpPr/>
            <p:nvPr/>
          </p:nvSpPr>
          <p:spPr>
            <a:xfrm>
              <a:off x="3170880" y="31474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193" name="Google Shape;2372;p74"/>
            <p:cNvSpPr/>
            <p:nvPr/>
          </p:nvSpPr>
          <p:spPr>
            <a:xfrm>
              <a:off x="3226680" y="3175560"/>
              <a:ext cx="22680" cy="1908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w="0">
              <a:noFill/>
            </a:ln>
          </p:spPr>
          <p:style>
            <a:lnRef idx="0"/>
            <a:fillRef idx="0"/>
            <a:effectRef idx="0"/>
            <a:fontRef idx="minor"/>
          </p:style>
        </p:sp>
        <p:sp>
          <p:nvSpPr>
            <p:cNvPr id="3194" name="Google Shape;2373;p74"/>
            <p:cNvSpPr/>
            <p:nvPr/>
          </p:nvSpPr>
          <p:spPr>
            <a:xfrm>
              <a:off x="3198600" y="3175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195" name="Google Shape;2374;p74"/>
            <p:cNvSpPr/>
            <p:nvPr/>
          </p:nvSpPr>
          <p:spPr>
            <a:xfrm>
              <a:off x="3170880" y="31755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196" name="Google Shape;2375;p74"/>
            <p:cNvSpPr/>
            <p:nvPr/>
          </p:nvSpPr>
          <p:spPr>
            <a:xfrm>
              <a:off x="3142800" y="317556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w="0">
              <a:noFill/>
            </a:ln>
          </p:spPr>
          <p:style>
            <a:lnRef idx="0"/>
            <a:fillRef idx="0"/>
            <a:effectRef idx="0"/>
            <a:fontRef idx="minor"/>
          </p:style>
        </p:sp>
        <p:sp>
          <p:nvSpPr>
            <p:cNvPr id="3197" name="Google Shape;2376;p74"/>
            <p:cNvSpPr/>
            <p:nvPr/>
          </p:nvSpPr>
          <p:spPr>
            <a:xfrm>
              <a:off x="3114720" y="317556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3198" name="Google Shape;2377;p74"/>
            <p:cNvSpPr/>
            <p:nvPr/>
          </p:nvSpPr>
          <p:spPr>
            <a:xfrm>
              <a:off x="3087000" y="3175560"/>
              <a:ext cx="22320" cy="19080"/>
            </a:xfrm>
            <a:custGeom>
              <a:avLst/>
              <a:gdLst/>
              <a:ahLst/>
              <a:rect l="l" t="t" r="r" b="b"/>
              <a:pathLst>
                <a:path w="2489" h="2133">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199" name="Google Shape;2378;p74"/>
            <p:cNvSpPr/>
            <p:nvPr/>
          </p:nvSpPr>
          <p:spPr>
            <a:xfrm>
              <a:off x="3087000" y="3203640"/>
              <a:ext cx="22320" cy="19080"/>
            </a:xfrm>
            <a:custGeom>
              <a:avLst/>
              <a:gdLst/>
              <a:ahLst/>
              <a:rect l="l" t="t" r="r" b="b"/>
              <a:pathLst>
                <a:path w="2489" h="213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3200" name="Google Shape;2379;p74"/>
            <p:cNvSpPr/>
            <p:nvPr/>
          </p:nvSpPr>
          <p:spPr>
            <a:xfrm>
              <a:off x="3058920" y="3203640"/>
              <a:ext cx="22320" cy="1908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3201" name="Google Shape;2380;p74"/>
            <p:cNvSpPr/>
            <p:nvPr/>
          </p:nvSpPr>
          <p:spPr>
            <a:xfrm>
              <a:off x="3030840" y="3203640"/>
              <a:ext cx="22680" cy="19080"/>
            </a:xfrm>
            <a:custGeom>
              <a:avLst/>
              <a:gdLst/>
              <a:ahLst/>
              <a:rect l="l" t="t" r="r" b="b"/>
              <a:pathLst>
                <a:path w="2497" h="213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w="0">
              <a:noFill/>
            </a:ln>
          </p:spPr>
          <p:style>
            <a:lnRef idx="0"/>
            <a:fillRef idx="0"/>
            <a:effectRef idx="0"/>
            <a:fontRef idx="minor"/>
          </p:style>
        </p:sp>
        <p:sp>
          <p:nvSpPr>
            <p:cNvPr id="3202" name="Google Shape;2381;p74"/>
            <p:cNvSpPr/>
            <p:nvPr/>
          </p:nvSpPr>
          <p:spPr>
            <a:xfrm>
              <a:off x="3002760" y="3203640"/>
              <a:ext cx="22680" cy="19080"/>
            </a:xfrm>
            <a:custGeom>
              <a:avLst/>
              <a:gdLst/>
              <a:ahLst/>
              <a:rect l="l" t="t" r="r" b="b"/>
              <a:pathLst>
                <a:path w="2497" h="213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w="0">
              <a:noFill/>
            </a:ln>
          </p:spPr>
          <p:style>
            <a:lnRef idx="0"/>
            <a:fillRef idx="0"/>
            <a:effectRef idx="0"/>
            <a:fontRef idx="minor"/>
          </p:style>
        </p:sp>
        <p:sp>
          <p:nvSpPr>
            <p:cNvPr id="3203" name="Google Shape;2382;p74"/>
            <p:cNvSpPr/>
            <p:nvPr/>
          </p:nvSpPr>
          <p:spPr>
            <a:xfrm>
              <a:off x="2975040" y="320364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w="0">
              <a:noFill/>
            </a:ln>
          </p:spPr>
          <p:style>
            <a:lnRef idx="0"/>
            <a:fillRef idx="0"/>
            <a:effectRef idx="0"/>
            <a:fontRef idx="minor"/>
          </p:style>
        </p:sp>
        <p:sp>
          <p:nvSpPr>
            <p:cNvPr id="3204" name="Google Shape;2383;p74"/>
            <p:cNvSpPr/>
            <p:nvPr/>
          </p:nvSpPr>
          <p:spPr>
            <a:xfrm>
              <a:off x="2807280" y="3427200"/>
              <a:ext cx="22320" cy="1908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3205" name="Google Shape;2384;p74"/>
            <p:cNvSpPr/>
            <p:nvPr/>
          </p:nvSpPr>
          <p:spPr>
            <a:xfrm>
              <a:off x="2807280" y="351108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3206" name="Google Shape;2385;p74"/>
            <p:cNvSpPr/>
            <p:nvPr/>
          </p:nvSpPr>
          <p:spPr>
            <a:xfrm>
              <a:off x="2835360" y="3147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207" name="Google Shape;2386;p74"/>
            <p:cNvSpPr/>
            <p:nvPr/>
          </p:nvSpPr>
          <p:spPr>
            <a:xfrm>
              <a:off x="2835360" y="3175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3208" name="Google Shape;2387;p74"/>
            <p:cNvSpPr/>
            <p:nvPr/>
          </p:nvSpPr>
          <p:spPr>
            <a:xfrm>
              <a:off x="2835360" y="320364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w="0">
              <a:noFill/>
            </a:ln>
          </p:spPr>
          <p:style>
            <a:lnRef idx="0"/>
            <a:fillRef idx="0"/>
            <a:effectRef idx="0"/>
            <a:fontRef idx="minor"/>
          </p:style>
        </p:sp>
        <p:sp>
          <p:nvSpPr>
            <p:cNvPr id="3209" name="Google Shape;2388;p74"/>
            <p:cNvSpPr/>
            <p:nvPr/>
          </p:nvSpPr>
          <p:spPr>
            <a:xfrm>
              <a:off x="2835360" y="323136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210" name="Google Shape;2389;p74"/>
            <p:cNvSpPr/>
            <p:nvPr/>
          </p:nvSpPr>
          <p:spPr>
            <a:xfrm>
              <a:off x="2835360" y="325944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211" name="Google Shape;2390;p74"/>
            <p:cNvSpPr/>
            <p:nvPr/>
          </p:nvSpPr>
          <p:spPr>
            <a:xfrm>
              <a:off x="2835360" y="328752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3212" name="Google Shape;2391;p74"/>
            <p:cNvSpPr/>
            <p:nvPr/>
          </p:nvSpPr>
          <p:spPr>
            <a:xfrm>
              <a:off x="2835360" y="3315240"/>
              <a:ext cx="22320" cy="1908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w="0">
              <a:noFill/>
            </a:ln>
          </p:spPr>
          <p:style>
            <a:lnRef idx="0"/>
            <a:fillRef idx="0"/>
            <a:effectRef idx="0"/>
            <a:fontRef idx="minor"/>
          </p:style>
        </p:sp>
        <p:sp>
          <p:nvSpPr>
            <p:cNvPr id="3213" name="Google Shape;2392;p74"/>
            <p:cNvSpPr/>
            <p:nvPr/>
          </p:nvSpPr>
          <p:spPr>
            <a:xfrm>
              <a:off x="2835360" y="334332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w="0">
              <a:noFill/>
            </a:ln>
          </p:spPr>
          <p:style>
            <a:lnRef idx="0"/>
            <a:fillRef idx="0"/>
            <a:effectRef idx="0"/>
            <a:fontRef idx="minor"/>
          </p:style>
        </p:sp>
        <p:sp>
          <p:nvSpPr>
            <p:cNvPr id="3214" name="Google Shape;2393;p74"/>
            <p:cNvSpPr/>
            <p:nvPr/>
          </p:nvSpPr>
          <p:spPr>
            <a:xfrm>
              <a:off x="2835360" y="337140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w="0">
              <a:noFill/>
            </a:ln>
          </p:spPr>
          <p:style>
            <a:lnRef idx="0"/>
            <a:fillRef idx="0"/>
            <a:effectRef idx="0"/>
            <a:fontRef idx="minor"/>
          </p:style>
        </p:sp>
        <p:sp>
          <p:nvSpPr>
            <p:cNvPr id="3215" name="Google Shape;2394;p74"/>
            <p:cNvSpPr/>
            <p:nvPr/>
          </p:nvSpPr>
          <p:spPr>
            <a:xfrm>
              <a:off x="2863080" y="3147480"/>
              <a:ext cx="22680" cy="1908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216" name="Google Shape;2395;p74"/>
            <p:cNvSpPr/>
            <p:nvPr/>
          </p:nvSpPr>
          <p:spPr>
            <a:xfrm>
              <a:off x="2863080" y="3175560"/>
              <a:ext cx="22680" cy="1908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w="0">
              <a:noFill/>
            </a:ln>
          </p:spPr>
          <p:style>
            <a:lnRef idx="0"/>
            <a:fillRef idx="0"/>
            <a:effectRef idx="0"/>
            <a:fontRef idx="minor"/>
          </p:style>
        </p:sp>
        <p:sp>
          <p:nvSpPr>
            <p:cNvPr id="3217" name="Google Shape;2396;p74"/>
            <p:cNvSpPr/>
            <p:nvPr/>
          </p:nvSpPr>
          <p:spPr>
            <a:xfrm>
              <a:off x="2863080" y="3203640"/>
              <a:ext cx="22680" cy="19080"/>
            </a:xfrm>
            <a:custGeom>
              <a:avLst/>
              <a:gdLst/>
              <a:ahLst/>
              <a:rect l="l" t="t" r="r" b="b"/>
              <a:pathLst>
                <a:path w="2497" h="213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w="0">
              <a:noFill/>
            </a:ln>
          </p:spPr>
          <p:style>
            <a:lnRef idx="0"/>
            <a:fillRef idx="0"/>
            <a:effectRef idx="0"/>
            <a:fontRef idx="minor"/>
          </p:style>
        </p:sp>
        <p:sp>
          <p:nvSpPr>
            <p:cNvPr id="3218" name="Google Shape;2397;p74"/>
            <p:cNvSpPr/>
            <p:nvPr/>
          </p:nvSpPr>
          <p:spPr>
            <a:xfrm>
              <a:off x="2863080" y="3231360"/>
              <a:ext cx="22680" cy="1908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w="0">
              <a:noFill/>
            </a:ln>
          </p:spPr>
          <p:style>
            <a:lnRef idx="0"/>
            <a:fillRef idx="0"/>
            <a:effectRef idx="0"/>
            <a:fontRef idx="minor"/>
          </p:style>
        </p:sp>
        <p:sp>
          <p:nvSpPr>
            <p:cNvPr id="3219" name="Google Shape;2398;p74"/>
            <p:cNvSpPr/>
            <p:nvPr/>
          </p:nvSpPr>
          <p:spPr>
            <a:xfrm>
              <a:off x="2863080" y="3259440"/>
              <a:ext cx="22680" cy="1908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220" name="Google Shape;2399;p74"/>
            <p:cNvSpPr/>
            <p:nvPr/>
          </p:nvSpPr>
          <p:spPr>
            <a:xfrm>
              <a:off x="2863080" y="3287520"/>
              <a:ext cx="22680" cy="1908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w="0">
              <a:noFill/>
            </a:ln>
          </p:spPr>
          <p:style>
            <a:lnRef idx="0"/>
            <a:fillRef idx="0"/>
            <a:effectRef idx="0"/>
            <a:fontRef idx="minor"/>
          </p:style>
        </p:sp>
        <p:sp>
          <p:nvSpPr>
            <p:cNvPr id="3221" name="Google Shape;2400;p74"/>
            <p:cNvSpPr/>
            <p:nvPr/>
          </p:nvSpPr>
          <p:spPr>
            <a:xfrm>
              <a:off x="2863080" y="3315240"/>
              <a:ext cx="22680" cy="19080"/>
            </a:xfrm>
            <a:custGeom>
              <a:avLst/>
              <a:gdLst/>
              <a:ahLst/>
              <a:rect l="l" t="t" r="r" b="b"/>
              <a:pathLst>
                <a:path w="2497" h="2134">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222" name="Google Shape;2401;p74"/>
            <p:cNvSpPr/>
            <p:nvPr/>
          </p:nvSpPr>
          <p:spPr>
            <a:xfrm>
              <a:off x="2863080" y="3343320"/>
              <a:ext cx="22680" cy="19080"/>
            </a:xfrm>
            <a:custGeom>
              <a:avLst/>
              <a:gdLst/>
              <a:ahLst/>
              <a:rect l="l" t="t" r="r" b="b"/>
              <a:pathLst>
                <a:path w="2497" h="2138">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w="0">
              <a:noFill/>
            </a:ln>
          </p:spPr>
          <p:style>
            <a:lnRef idx="0"/>
            <a:fillRef idx="0"/>
            <a:effectRef idx="0"/>
            <a:fontRef idx="minor"/>
          </p:style>
        </p:sp>
        <p:sp>
          <p:nvSpPr>
            <p:cNvPr id="3223" name="Google Shape;2402;p74"/>
            <p:cNvSpPr/>
            <p:nvPr/>
          </p:nvSpPr>
          <p:spPr>
            <a:xfrm>
              <a:off x="2891160" y="3147480"/>
              <a:ext cx="22680" cy="1908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3224" name="Google Shape;2403;p74"/>
            <p:cNvSpPr/>
            <p:nvPr/>
          </p:nvSpPr>
          <p:spPr>
            <a:xfrm>
              <a:off x="2891160" y="317556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3225" name="Google Shape;2404;p74"/>
            <p:cNvSpPr/>
            <p:nvPr/>
          </p:nvSpPr>
          <p:spPr>
            <a:xfrm>
              <a:off x="2891160" y="3203640"/>
              <a:ext cx="22680" cy="1908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w="0">
              <a:noFill/>
            </a:ln>
          </p:spPr>
          <p:style>
            <a:lnRef idx="0"/>
            <a:fillRef idx="0"/>
            <a:effectRef idx="0"/>
            <a:fontRef idx="minor"/>
          </p:style>
        </p:sp>
        <p:sp>
          <p:nvSpPr>
            <p:cNvPr id="3226" name="Google Shape;2405;p74"/>
            <p:cNvSpPr/>
            <p:nvPr/>
          </p:nvSpPr>
          <p:spPr>
            <a:xfrm>
              <a:off x="2891160" y="3231360"/>
              <a:ext cx="22680" cy="1908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3227" name="Google Shape;2406;p74"/>
            <p:cNvSpPr/>
            <p:nvPr/>
          </p:nvSpPr>
          <p:spPr>
            <a:xfrm>
              <a:off x="2891160" y="3259440"/>
              <a:ext cx="22680" cy="1908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3228" name="Google Shape;2407;p74"/>
            <p:cNvSpPr/>
            <p:nvPr/>
          </p:nvSpPr>
          <p:spPr>
            <a:xfrm>
              <a:off x="2891160" y="328752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3229" name="Google Shape;2408;p74"/>
            <p:cNvSpPr/>
            <p:nvPr/>
          </p:nvSpPr>
          <p:spPr>
            <a:xfrm>
              <a:off x="2891160" y="3315240"/>
              <a:ext cx="22680" cy="19080"/>
            </a:xfrm>
            <a:custGeom>
              <a:avLst/>
              <a:gdLst/>
              <a:ahLst/>
              <a:rect l="l" t="t" r="r" b="b"/>
              <a:pathLst>
                <a:path w="2497" h="2131">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w="0">
              <a:noFill/>
            </a:ln>
          </p:spPr>
          <p:style>
            <a:lnRef idx="0"/>
            <a:fillRef idx="0"/>
            <a:effectRef idx="0"/>
            <a:fontRef idx="minor"/>
          </p:style>
        </p:sp>
        <p:sp>
          <p:nvSpPr>
            <p:cNvPr id="3230" name="Google Shape;2409;p74"/>
            <p:cNvSpPr/>
            <p:nvPr/>
          </p:nvSpPr>
          <p:spPr>
            <a:xfrm>
              <a:off x="2891160" y="3343320"/>
              <a:ext cx="22680" cy="1908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w="0">
              <a:noFill/>
            </a:ln>
          </p:spPr>
          <p:style>
            <a:lnRef idx="0"/>
            <a:fillRef idx="0"/>
            <a:effectRef idx="0"/>
            <a:fontRef idx="minor"/>
          </p:style>
        </p:sp>
        <p:sp>
          <p:nvSpPr>
            <p:cNvPr id="3231" name="Google Shape;2410;p74"/>
            <p:cNvSpPr/>
            <p:nvPr/>
          </p:nvSpPr>
          <p:spPr>
            <a:xfrm>
              <a:off x="2919240" y="31474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3232" name="Google Shape;2411;p74"/>
            <p:cNvSpPr/>
            <p:nvPr/>
          </p:nvSpPr>
          <p:spPr>
            <a:xfrm>
              <a:off x="2919240" y="31755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3233" name="Google Shape;2412;p74"/>
            <p:cNvSpPr/>
            <p:nvPr/>
          </p:nvSpPr>
          <p:spPr>
            <a:xfrm>
              <a:off x="2919240" y="3203640"/>
              <a:ext cx="22320" cy="1908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w="0">
              <a:noFill/>
            </a:ln>
          </p:spPr>
          <p:style>
            <a:lnRef idx="0"/>
            <a:fillRef idx="0"/>
            <a:effectRef idx="0"/>
            <a:fontRef idx="minor"/>
          </p:style>
        </p:sp>
        <p:sp>
          <p:nvSpPr>
            <p:cNvPr id="3234" name="Google Shape;2413;p74"/>
            <p:cNvSpPr/>
            <p:nvPr/>
          </p:nvSpPr>
          <p:spPr>
            <a:xfrm>
              <a:off x="2946960" y="3147480"/>
              <a:ext cx="22320" cy="1908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235" name="Google Shape;2414;p74"/>
            <p:cNvSpPr/>
            <p:nvPr/>
          </p:nvSpPr>
          <p:spPr>
            <a:xfrm>
              <a:off x="2946960" y="3175560"/>
              <a:ext cx="22320" cy="1908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236" name="Google Shape;2415;p74"/>
            <p:cNvSpPr/>
            <p:nvPr/>
          </p:nvSpPr>
          <p:spPr>
            <a:xfrm>
              <a:off x="2946960" y="3203640"/>
              <a:ext cx="22320" cy="19080"/>
            </a:xfrm>
            <a:custGeom>
              <a:avLst/>
              <a:gdLst/>
              <a:ahLst/>
              <a:rect l="l" t="t" r="r" b="b"/>
              <a:pathLst>
                <a:path w="2488" h="213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3237" name="Google Shape;2416;p74"/>
            <p:cNvSpPr/>
            <p:nvPr/>
          </p:nvSpPr>
          <p:spPr>
            <a:xfrm>
              <a:off x="2946960" y="3231360"/>
              <a:ext cx="22320" cy="1908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238" name="Google Shape;2417;p74"/>
            <p:cNvSpPr/>
            <p:nvPr/>
          </p:nvSpPr>
          <p:spPr>
            <a:xfrm>
              <a:off x="2919240" y="323136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3239" name="Google Shape;2418;p74"/>
            <p:cNvSpPr/>
            <p:nvPr/>
          </p:nvSpPr>
          <p:spPr>
            <a:xfrm>
              <a:off x="2919240" y="325944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3240" name="Google Shape;2419;p74"/>
            <p:cNvSpPr/>
            <p:nvPr/>
          </p:nvSpPr>
          <p:spPr>
            <a:xfrm>
              <a:off x="2919240" y="328752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3241" name="Google Shape;2420;p74"/>
            <p:cNvSpPr/>
            <p:nvPr/>
          </p:nvSpPr>
          <p:spPr>
            <a:xfrm>
              <a:off x="2919240" y="3315240"/>
              <a:ext cx="22320" cy="1908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w="0">
              <a:noFill/>
            </a:ln>
          </p:spPr>
          <p:style>
            <a:lnRef idx="0"/>
            <a:fillRef idx="0"/>
            <a:effectRef idx="0"/>
            <a:fontRef idx="minor"/>
          </p:style>
        </p:sp>
        <p:sp>
          <p:nvSpPr>
            <p:cNvPr id="3242" name="Google Shape;2421;p74"/>
            <p:cNvSpPr/>
            <p:nvPr/>
          </p:nvSpPr>
          <p:spPr>
            <a:xfrm>
              <a:off x="2919240" y="3343320"/>
              <a:ext cx="22320" cy="1908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3243" name="Google Shape;2422;p74"/>
            <p:cNvSpPr/>
            <p:nvPr/>
          </p:nvSpPr>
          <p:spPr>
            <a:xfrm>
              <a:off x="2919240" y="337140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w="0">
              <a:noFill/>
            </a:ln>
          </p:spPr>
          <p:style>
            <a:lnRef idx="0"/>
            <a:fillRef idx="0"/>
            <a:effectRef idx="0"/>
            <a:fontRef idx="minor"/>
          </p:style>
        </p:sp>
        <p:sp>
          <p:nvSpPr>
            <p:cNvPr id="3244" name="Google Shape;2423;p74"/>
            <p:cNvSpPr/>
            <p:nvPr/>
          </p:nvSpPr>
          <p:spPr>
            <a:xfrm>
              <a:off x="2891160" y="3371400"/>
              <a:ext cx="22680" cy="1908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w="0">
              <a:noFill/>
            </a:ln>
          </p:spPr>
          <p:style>
            <a:lnRef idx="0"/>
            <a:fillRef idx="0"/>
            <a:effectRef idx="0"/>
            <a:fontRef idx="minor"/>
          </p:style>
        </p:sp>
        <p:sp>
          <p:nvSpPr>
            <p:cNvPr id="3245" name="Google Shape;2424;p74"/>
            <p:cNvSpPr/>
            <p:nvPr/>
          </p:nvSpPr>
          <p:spPr>
            <a:xfrm>
              <a:off x="2863080" y="3371400"/>
              <a:ext cx="22680" cy="19080"/>
            </a:xfrm>
            <a:custGeom>
              <a:avLst/>
              <a:gdLst/>
              <a:ahLst/>
              <a:rect l="l" t="t" r="r" b="b"/>
              <a:pathLst>
                <a:path w="2497" h="2138">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w="0">
              <a:noFill/>
            </a:ln>
          </p:spPr>
          <p:style>
            <a:lnRef idx="0"/>
            <a:fillRef idx="0"/>
            <a:effectRef idx="0"/>
            <a:fontRef idx="minor"/>
          </p:style>
        </p:sp>
        <p:sp>
          <p:nvSpPr>
            <p:cNvPr id="3246" name="Google Shape;2425;p74"/>
            <p:cNvSpPr/>
            <p:nvPr/>
          </p:nvSpPr>
          <p:spPr>
            <a:xfrm>
              <a:off x="2863080" y="3399120"/>
              <a:ext cx="22680" cy="1908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w="0">
              <a:noFill/>
            </a:ln>
          </p:spPr>
          <p:style>
            <a:lnRef idx="0"/>
            <a:fillRef idx="0"/>
            <a:effectRef idx="0"/>
            <a:fontRef idx="minor"/>
          </p:style>
        </p:sp>
        <p:sp>
          <p:nvSpPr>
            <p:cNvPr id="3247" name="Google Shape;2426;p74"/>
            <p:cNvSpPr/>
            <p:nvPr/>
          </p:nvSpPr>
          <p:spPr>
            <a:xfrm>
              <a:off x="2835360" y="339912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3248" name="Google Shape;2427;p74"/>
            <p:cNvSpPr/>
            <p:nvPr/>
          </p:nvSpPr>
          <p:spPr>
            <a:xfrm>
              <a:off x="2667600" y="3231360"/>
              <a:ext cx="22320" cy="1908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249" name="Google Shape;2428;p74"/>
            <p:cNvSpPr/>
            <p:nvPr/>
          </p:nvSpPr>
          <p:spPr>
            <a:xfrm>
              <a:off x="2667600" y="325944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250" name="Google Shape;2429;p74"/>
            <p:cNvSpPr/>
            <p:nvPr/>
          </p:nvSpPr>
          <p:spPr>
            <a:xfrm>
              <a:off x="2667600" y="328752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251" name="Google Shape;2430;p74"/>
            <p:cNvSpPr/>
            <p:nvPr/>
          </p:nvSpPr>
          <p:spPr>
            <a:xfrm>
              <a:off x="2667600" y="3315240"/>
              <a:ext cx="22320" cy="19080"/>
            </a:xfrm>
            <a:custGeom>
              <a:avLst/>
              <a:gdLst/>
              <a:ahLst/>
              <a:rect l="l" t="t" r="r" b="b"/>
              <a:pathLst>
                <a:path w="2489" h="2132">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252" name="Google Shape;2431;p74"/>
            <p:cNvSpPr/>
            <p:nvPr/>
          </p:nvSpPr>
          <p:spPr>
            <a:xfrm>
              <a:off x="2667600" y="3343320"/>
              <a:ext cx="22320" cy="19080"/>
            </a:xfrm>
            <a:custGeom>
              <a:avLst/>
              <a:gdLst/>
              <a:ahLst/>
              <a:rect l="l" t="t" r="r" b="b"/>
              <a:pathLst>
                <a:path w="2489" h="2138">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253" name="Google Shape;2432;p74"/>
            <p:cNvSpPr/>
            <p:nvPr/>
          </p:nvSpPr>
          <p:spPr>
            <a:xfrm>
              <a:off x="2667600" y="337140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w="0">
              <a:noFill/>
            </a:ln>
          </p:spPr>
          <p:style>
            <a:lnRef idx="0"/>
            <a:fillRef idx="0"/>
            <a:effectRef idx="0"/>
            <a:fontRef idx="minor"/>
          </p:style>
        </p:sp>
        <p:sp>
          <p:nvSpPr>
            <p:cNvPr id="3254" name="Google Shape;2433;p74"/>
            <p:cNvSpPr/>
            <p:nvPr/>
          </p:nvSpPr>
          <p:spPr>
            <a:xfrm>
              <a:off x="2667600" y="339912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255" name="Google Shape;2434;p74"/>
            <p:cNvSpPr/>
            <p:nvPr/>
          </p:nvSpPr>
          <p:spPr>
            <a:xfrm>
              <a:off x="2667600" y="342720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256" name="Google Shape;2435;p74"/>
            <p:cNvSpPr/>
            <p:nvPr/>
          </p:nvSpPr>
          <p:spPr>
            <a:xfrm>
              <a:off x="2667600" y="3455280"/>
              <a:ext cx="22680" cy="1908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w="0">
              <a:noFill/>
            </a:ln>
          </p:spPr>
          <p:style>
            <a:lnRef idx="0"/>
            <a:fillRef idx="0"/>
            <a:effectRef idx="0"/>
            <a:fontRef idx="minor"/>
          </p:style>
        </p:sp>
        <p:sp>
          <p:nvSpPr>
            <p:cNvPr id="3257" name="Google Shape;2436;p74"/>
            <p:cNvSpPr/>
            <p:nvPr/>
          </p:nvSpPr>
          <p:spPr>
            <a:xfrm>
              <a:off x="2667600" y="3483000"/>
              <a:ext cx="22320" cy="1908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258" name="Google Shape;2437;p74"/>
            <p:cNvSpPr/>
            <p:nvPr/>
          </p:nvSpPr>
          <p:spPr>
            <a:xfrm>
              <a:off x="2667600" y="3539160"/>
              <a:ext cx="22320" cy="19080"/>
            </a:xfrm>
            <a:custGeom>
              <a:avLst/>
              <a:gdLst/>
              <a:ahLst/>
              <a:rect l="l" t="t" r="r" b="b"/>
              <a:pathLst>
                <a:path w="2489" h="2132">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w="0">
              <a:noFill/>
            </a:ln>
          </p:spPr>
          <p:style>
            <a:lnRef idx="0"/>
            <a:fillRef idx="0"/>
            <a:effectRef idx="0"/>
            <a:fontRef idx="minor"/>
          </p:style>
        </p:sp>
        <p:sp>
          <p:nvSpPr>
            <p:cNvPr id="3259" name="Google Shape;2438;p74"/>
            <p:cNvSpPr/>
            <p:nvPr/>
          </p:nvSpPr>
          <p:spPr>
            <a:xfrm>
              <a:off x="2667600" y="3566880"/>
              <a:ext cx="22320" cy="19080"/>
            </a:xfrm>
            <a:custGeom>
              <a:avLst/>
              <a:gdLst/>
              <a:ahLst/>
              <a:rect l="l" t="t" r="r" b="b"/>
              <a:pathLst>
                <a:path w="2489" h="2137">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w="0">
              <a:noFill/>
            </a:ln>
          </p:spPr>
          <p:style>
            <a:lnRef idx="0"/>
            <a:fillRef idx="0"/>
            <a:effectRef idx="0"/>
            <a:fontRef idx="minor"/>
          </p:style>
        </p:sp>
        <p:sp>
          <p:nvSpPr>
            <p:cNvPr id="3260" name="Google Shape;2439;p74"/>
            <p:cNvSpPr/>
            <p:nvPr/>
          </p:nvSpPr>
          <p:spPr>
            <a:xfrm>
              <a:off x="2667600" y="3594960"/>
              <a:ext cx="22320" cy="19080"/>
            </a:xfrm>
            <a:custGeom>
              <a:avLst/>
              <a:gdLst/>
              <a:ahLst/>
              <a:rect l="l" t="t" r="r" b="b"/>
              <a:pathLst>
                <a:path w="2489" h="2138">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261" name="Google Shape;2440;p74"/>
            <p:cNvSpPr/>
            <p:nvPr/>
          </p:nvSpPr>
          <p:spPr>
            <a:xfrm>
              <a:off x="2667600" y="362304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262" name="Google Shape;2441;p74"/>
            <p:cNvSpPr/>
            <p:nvPr/>
          </p:nvSpPr>
          <p:spPr>
            <a:xfrm>
              <a:off x="2667600" y="365076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263" name="Google Shape;2442;p74"/>
            <p:cNvSpPr/>
            <p:nvPr/>
          </p:nvSpPr>
          <p:spPr>
            <a:xfrm>
              <a:off x="2695320" y="3091680"/>
              <a:ext cx="22320" cy="19080"/>
            </a:xfrm>
            <a:custGeom>
              <a:avLst/>
              <a:gdLst/>
              <a:ahLst/>
              <a:rect l="l" t="t" r="r" b="b"/>
              <a:pathLst>
                <a:path w="2488" h="213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w="0">
              <a:noFill/>
            </a:ln>
          </p:spPr>
          <p:style>
            <a:lnRef idx="0"/>
            <a:fillRef idx="0"/>
            <a:effectRef idx="0"/>
            <a:fontRef idx="minor"/>
          </p:style>
        </p:sp>
        <p:sp>
          <p:nvSpPr>
            <p:cNvPr id="3264" name="Google Shape;2443;p74"/>
            <p:cNvSpPr/>
            <p:nvPr/>
          </p:nvSpPr>
          <p:spPr>
            <a:xfrm>
              <a:off x="2695320" y="3119760"/>
              <a:ext cx="22320" cy="1908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265" name="Google Shape;2444;p74"/>
            <p:cNvSpPr/>
            <p:nvPr/>
          </p:nvSpPr>
          <p:spPr>
            <a:xfrm>
              <a:off x="2695320" y="3147480"/>
              <a:ext cx="22320" cy="1908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266" name="Google Shape;2445;p74"/>
            <p:cNvSpPr/>
            <p:nvPr/>
          </p:nvSpPr>
          <p:spPr>
            <a:xfrm>
              <a:off x="2695320" y="3175560"/>
              <a:ext cx="22320" cy="19080"/>
            </a:xfrm>
            <a:custGeom>
              <a:avLst/>
              <a:gdLst/>
              <a:ahLst/>
              <a:rect l="l" t="t" r="r" b="b"/>
              <a:pathLst>
                <a:path w="2488" h="2133">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267" name="Google Shape;2446;p74"/>
            <p:cNvSpPr/>
            <p:nvPr/>
          </p:nvSpPr>
          <p:spPr>
            <a:xfrm>
              <a:off x="2695320" y="3203640"/>
              <a:ext cx="22320" cy="19080"/>
            </a:xfrm>
            <a:custGeom>
              <a:avLst/>
              <a:gdLst/>
              <a:ahLst/>
              <a:rect l="l" t="t" r="r" b="b"/>
              <a:pathLst>
                <a:path w="2488" h="213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3268" name="Google Shape;2447;p74"/>
            <p:cNvSpPr/>
            <p:nvPr/>
          </p:nvSpPr>
          <p:spPr>
            <a:xfrm>
              <a:off x="2695320" y="3231360"/>
              <a:ext cx="22320" cy="1908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269" name="Google Shape;2448;p74"/>
            <p:cNvSpPr/>
            <p:nvPr/>
          </p:nvSpPr>
          <p:spPr>
            <a:xfrm>
              <a:off x="2695320" y="3259440"/>
              <a:ext cx="22320" cy="1908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270" name="Google Shape;2449;p74"/>
            <p:cNvSpPr/>
            <p:nvPr/>
          </p:nvSpPr>
          <p:spPr>
            <a:xfrm>
              <a:off x="2695320" y="328752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271" name="Google Shape;2450;p74"/>
            <p:cNvSpPr/>
            <p:nvPr/>
          </p:nvSpPr>
          <p:spPr>
            <a:xfrm>
              <a:off x="2695320" y="3315240"/>
              <a:ext cx="22320" cy="1908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272" name="Google Shape;2451;p74"/>
            <p:cNvSpPr/>
            <p:nvPr/>
          </p:nvSpPr>
          <p:spPr>
            <a:xfrm>
              <a:off x="2695320" y="3343320"/>
              <a:ext cx="22320" cy="19080"/>
            </a:xfrm>
            <a:custGeom>
              <a:avLst/>
              <a:gdLst/>
              <a:ahLst/>
              <a:rect l="l" t="t" r="r" b="b"/>
              <a:pathLst>
                <a:path w="2488" h="213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w="0">
              <a:noFill/>
            </a:ln>
          </p:spPr>
          <p:style>
            <a:lnRef idx="0"/>
            <a:fillRef idx="0"/>
            <a:effectRef idx="0"/>
            <a:fontRef idx="minor"/>
          </p:style>
        </p:sp>
        <p:sp>
          <p:nvSpPr>
            <p:cNvPr id="3273" name="Google Shape;2452;p74"/>
            <p:cNvSpPr/>
            <p:nvPr/>
          </p:nvSpPr>
          <p:spPr>
            <a:xfrm>
              <a:off x="2695320" y="3371400"/>
              <a:ext cx="22320" cy="19080"/>
            </a:xfrm>
            <a:custGeom>
              <a:avLst/>
              <a:gdLst/>
              <a:ahLst/>
              <a:rect l="l" t="t" r="r" b="b"/>
              <a:pathLst>
                <a:path w="2488" h="213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w="0">
              <a:noFill/>
            </a:ln>
          </p:spPr>
          <p:style>
            <a:lnRef idx="0"/>
            <a:fillRef idx="0"/>
            <a:effectRef idx="0"/>
            <a:fontRef idx="minor"/>
          </p:style>
        </p:sp>
        <p:sp>
          <p:nvSpPr>
            <p:cNvPr id="3274" name="Google Shape;2453;p74"/>
            <p:cNvSpPr/>
            <p:nvPr/>
          </p:nvSpPr>
          <p:spPr>
            <a:xfrm>
              <a:off x="2695320" y="339912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275" name="Google Shape;2454;p74"/>
            <p:cNvSpPr/>
            <p:nvPr/>
          </p:nvSpPr>
          <p:spPr>
            <a:xfrm>
              <a:off x="2695320" y="3427200"/>
              <a:ext cx="22320" cy="1908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276" name="Google Shape;2455;p74"/>
            <p:cNvSpPr/>
            <p:nvPr/>
          </p:nvSpPr>
          <p:spPr>
            <a:xfrm>
              <a:off x="2695320" y="3455280"/>
              <a:ext cx="22680" cy="19080"/>
            </a:xfrm>
            <a:custGeom>
              <a:avLst/>
              <a:gdLst/>
              <a:ahLst/>
              <a:rect l="l" t="t" r="r" b="b"/>
              <a:pathLst>
                <a:path w="2497" h="213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277" name="Google Shape;2456;p74"/>
            <p:cNvSpPr/>
            <p:nvPr/>
          </p:nvSpPr>
          <p:spPr>
            <a:xfrm>
              <a:off x="2695320" y="3483000"/>
              <a:ext cx="22320" cy="19080"/>
            </a:xfrm>
            <a:custGeom>
              <a:avLst/>
              <a:gdLst/>
              <a:ahLst/>
              <a:rect l="l" t="t" r="r" b="b"/>
              <a:pathLst>
                <a:path w="2488" h="213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278" name="Google Shape;2457;p74"/>
            <p:cNvSpPr/>
            <p:nvPr/>
          </p:nvSpPr>
          <p:spPr>
            <a:xfrm>
              <a:off x="2695320" y="3539160"/>
              <a:ext cx="22320" cy="19080"/>
            </a:xfrm>
            <a:custGeom>
              <a:avLst/>
              <a:gdLst/>
              <a:ahLst/>
              <a:rect l="l" t="t" r="r" b="b"/>
              <a:pathLst>
                <a:path w="2488" h="2132">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3279" name="Google Shape;2458;p74"/>
            <p:cNvSpPr/>
            <p:nvPr/>
          </p:nvSpPr>
          <p:spPr>
            <a:xfrm>
              <a:off x="2695320" y="3566880"/>
              <a:ext cx="22320" cy="19080"/>
            </a:xfrm>
            <a:custGeom>
              <a:avLst/>
              <a:gdLst/>
              <a:ahLst/>
              <a:rect l="l" t="t" r="r" b="b"/>
              <a:pathLst>
                <a:path w="2488" h="2137">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w="0">
              <a:noFill/>
            </a:ln>
          </p:spPr>
          <p:style>
            <a:lnRef idx="0"/>
            <a:fillRef idx="0"/>
            <a:effectRef idx="0"/>
            <a:fontRef idx="minor"/>
          </p:style>
        </p:sp>
        <p:sp>
          <p:nvSpPr>
            <p:cNvPr id="3280" name="Google Shape;2459;p74"/>
            <p:cNvSpPr/>
            <p:nvPr/>
          </p:nvSpPr>
          <p:spPr>
            <a:xfrm>
              <a:off x="2695320" y="359496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281" name="Google Shape;2460;p74"/>
            <p:cNvSpPr/>
            <p:nvPr/>
          </p:nvSpPr>
          <p:spPr>
            <a:xfrm>
              <a:off x="2695320" y="3678840"/>
              <a:ext cx="22320" cy="19080"/>
            </a:xfrm>
            <a:custGeom>
              <a:avLst/>
              <a:gdLst/>
              <a:ahLst/>
              <a:rect l="l" t="t" r="r" b="b"/>
              <a:pathLst>
                <a:path w="2488" h="2131">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3282" name="Google Shape;2461;p74"/>
            <p:cNvSpPr/>
            <p:nvPr/>
          </p:nvSpPr>
          <p:spPr>
            <a:xfrm>
              <a:off x="2695320" y="3650760"/>
              <a:ext cx="22320" cy="19080"/>
            </a:xfrm>
            <a:custGeom>
              <a:avLst/>
              <a:gdLst/>
              <a:ahLst/>
              <a:rect l="l" t="t" r="r" b="b"/>
              <a:pathLst>
                <a:path w="2488" h="2134">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283" name="Google Shape;2462;p74"/>
            <p:cNvSpPr/>
            <p:nvPr/>
          </p:nvSpPr>
          <p:spPr>
            <a:xfrm>
              <a:off x="2695320" y="3623040"/>
              <a:ext cx="22320" cy="1908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284" name="Google Shape;2463;p74"/>
            <p:cNvSpPr/>
            <p:nvPr/>
          </p:nvSpPr>
          <p:spPr>
            <a:xfrm>
              <a:off x="2723400" y="3147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285" name="Google Shape;2464;p74"/>
            <p:cNvSpPr/>
            <p:nvPr/>
          </p:nvSpPr>
          <p:spPr>
            <a:xfrm>
              <a:off x="2723400" y="3175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3286" name="Google Shape;2465;p74"/>
            <p:cNvSpPr/>
            <p:nvPr/>
          </p:nvSpPr>
          <p:spPr>
            <a:xfrm>
              <a:off x="2723400" y="320364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w="0">
              <a:noFill/>
            </a:ln>
          </p:spPr>
          <p:style>
            <a:lnRef idx="0"/>
            <a:fillRef idx="0"/>
            <a:effectRef idx="0"/>
            <a:fontRef idx="minor"/>
          </p:style>
        </p:sp>
        <p:sp>
          <p:nvSpPr>
            <p:cNvPr id="3287" name="Google Shape;2466;p74"/>
            <p:cNvSpPr/>
            <p:nvPr/>
          </p:nvSpPr>
          <p:spPr>
            <a:xfrm>
              <a:off x="2723400" y="323136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w="0">
              <a:noFill/>
            </a:ln>
          </p:spPr>
          <p:style>
            <a:lnRef idx="0"/>
            <a:fillRef idx="0"/>
            <a:effectRef idx="0"/>
            <a:fontRef idx="minor"/>
          </p:style>
        </p:sp>
        <p:sp>
          <p:nvSpPr>
            <p:cNvPr id="3288" name="Google Shape;2467;p74"/>
            <p:cNvSpPr/>
            <p:nvPr/>
          </p:nvSpPr>
          <p:spPr>
            <a:xfrm>
              <a:off x="2723400" y="325944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289" name="Google Shape;2468;p74"/>
            <p:cNvSpPr/>
            <p:nvPr/>
          </p:nvSpPr>
          <p:spPr>
            <a:xfrm>
              <a:off x="2723400" y="328752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3290" name="Google Shape;2469;p74"/>
            <p:cNvSpPr/>
            <p:nvPr/>
          </p:nvSpPr>
          <p:spPr>
            <a:xfrm>
              <a:off x="2723400" y="3315240"/>
              <a:ext cx="22320" cy="19080"/>
            </a:xfrm>
            <a:custGeom>
              <a:avLst/>
              <a:gdLst/>
              <a:ahLst/>
              <a:rect l="l" t="t" r="r" b="b"/>
              <a:pathLst>
                <a:path w="2489" h="2134">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291" name="Google Shape;2470;p74"/>
            <p:cNvSpPr/>
            <p:nvPr/>
          </p:nvSpPr>
          <p:spPr>
            <a:xfrm>
              <a:off x="2723400" y="334332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w="0">
              <a:noFill/>
            </a:ln>
          </p:spPr>
          <p:style>
            <a:lnRef idx="0"/>
            <a:fillRef idx="0"/>
            <a:effectRef idx="0"/>
            <a:fontRef idx="minor"/>
          </p:style>
        </p:sp>
        <p:sp>
          <p:nvSpPr>
            <p:cNvPr id="3292" name="Google Shape;2471;p74"/>
            <p:cNvSpPr/>
            <p:nvPr/>
          </p:nvSpPr>
          <p:spPr>
            <a:xfrm>
              <a:off x="2723400" y="337140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w="0">
              <a:noFill/>
            </a:ln>
          </p:spPr>
          <p:style>
            <a:lnRef idx="0"/>
            <a:fillRef idx="0"/>
            <a:effectRef idx="0"/>
            <a:fontRef idx="minor"/>
          </p:style>
        </p:sp>
        <p:sp>
          <p:nvSpPr>
            <p:cNvPr id="3293" name="Google Shape;2472;p74"/>
            <p:cNvSpPr/>
            <p:nvPr/>
          </p:nvSpPr>
          <p:spPr>
            <a:xfrm>
              <a:off x="2723400" y="339912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3294" name="Google Shape;2473;p74"/>
            <p:cNvSpPr/>
            <p:nvPr/>
          </p:nvSpPr>
          <p:spPr>
            <a:xfrm>
              <a:off x="2723400" y="342720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295" name="Google Shape;2474;p74"/>
            <p:cNvSpPr/>
            <p:nvPr/>
          </p:nvSpPr>
          <p:spPr>
            <a:xfrm>
              <a:off x="2723400" y="3455280"/>
              <a:ext cx="22680" cy="1908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w="0">
              <a:noFill/>
            </a:ln>
          </p:spPr>
          <p:style>
            <a:lnRef idx="0"/>
            <a:fillRef idx="0"/>
            <a:effectRef idx="0"/>
            <a:fontRef idx="minor"/>
          </p:style>
        </p:sp>
        <p:sp>
          <p:nvSpPr>
            <p:cNvPr id="3296" name="Google Shape;2475;p74"/>
            <p:cNvSpPr/>
            <p:nvPr/>
          </p:nvSpPr>
          <p:spPr>
            <a:xfrm>
              <a:off x="2723400" y="348300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297" name="Google Shape;2476;p74"/>
            <p:cNvSpPr/>
            <p:nvPr/>
          </p:nvSpPr>
          <p:spPr>
            <a:xfrm>
              <a:off x="2723400" y="3539160"/>
              <a:ext cx="22320" cy="19080"/>
            </a:xfrm>
            <a:custGeom>
              <a:avLst/>
              <a:gdLst/>
              <a:ahLst/>
              <a:rect l="l" t="t" r="r" b="b"/>
              <a:pathLst>
                <a:path w="2489" h="2132">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w="0">
              <a:noFill/>
            </a:ln>
          </p:spPr>
          <p:style>
            <a:lnRef idx="0"/>
            <a:fillRef idx="0"/>
            <a:effectRef idx="0"/>
            <a:fontRef idx="minor"/>
          </p:style>
        </p:sp>
        <p:sp>
          <p:nvSpPr>
            <p:cNvPr id="3298" name="Google Shape;2477;p74"/>
            <p:cNvSpPr/>
            <p:nvPr/>
          </p:nvSpPr>
          <p:spPr>
            <a:xfrm>
              <a:off x="2723400" y="356688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w="0">
              <a:noFill/>
            </a:ln>
          </p:spPr>
          <p:style>
            <a:lnRef idx="0"/>
            <a:fillRef idx="0"/>
            <a:effectRef idx="0"/>
            <a:fontRef idx="minor"/>
          </p:style>
        </p:sp>
        <p:sp>
          <p:nvSpPr>
            <p:cNvPr id="3299" name="Google Shape;2478;p74"/>
            <p:cNvSpPr/>
            <p:nvPr/>
          </p:nvSpPr>
          <p:spPr>
            <a:xfrm>
              <a:off x="2723400" y="362304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3300" name="Google Shape;2479;p74"/>
            <p:cNvSpPr/>
            <p:nvPr/>
          </p:nvSpPr>
          <p:spPr>
            <a:xfrm>
              <a:off x="2723400" y="3594960"/>
              <a:ext cx="22320" cy="19080"/>
            </a:xfrm>
            <a:custGeom>
              <a:avLst/>
              <a:gdLst/>
              <a:ahLst/>
              <a:rect l="l" t="t" r="r" b="b"/>
              <a:pathLst>
                <a:path w="2489" h="2138">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w="0">
              <a:noFill/>
            </a:ln>
          </p:spPr>
          <p:style>
            <a:lnRef idx="0"/>
            <a:fillRef idx="0"/>
            <a:effectRef idx="0"/>
            <a:fontRef idx="minor"/>
          </p:style>
        </p:sp>
        <p:sp>
          <p:nvSpPr>
            <p:cNvPr id="3301" name="Google Shape;2480;p74"/>
            <p:cNvSpPr/>
            <p:nvPr/>
          </p:nvSpPr>
          <p:spPr>
            <a:xfrm>
              <a:off x="2751480" y="31474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302" name="Google Shape;2481;p74"/>
            <p:cNvSpPr/>
            <p:nvPr/>
          </p:nvSpPr>
          <p:spPr>
            <a:xfrm>
              <a:off x="2751480" y="317556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3303" name="Google Shape;2482;p74"/>
            <p:cNvSpPr/>
            <p:nvPr/>
          </p:nvSpPr>
          <p:spPr>
            <a:xfrm>
              <a:off x="2751480" y="3203640"/>
              <a:ext cx="22320" cy="19080"/>
            </a:xfrm>
            <a:custGeom>
              <a:avLst/>
              <a:gdLst/>
              <a:ahLst/>
              <a:rect l="l" t="t" r="r" b="b"/>
              <a:pathLst>
                <a:path w="2486" h="213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w="0">
              <a:noFill/>
            </a:ln>
          </p:spPr>
          <p:style>
            <a:lnRef idx="0"/>
            <a:fillRef idx="0"/>
            <a:effectRef idx="0"/>
            <a:fontRef idx="minor"/>
          </p:style>
        </p:sp>
        <p:sp>
          <p:nvSpPr>
            <p:cNvPr id="3304" name="Google Shape;2483;p74"/>
            <p:cNvSpPr/>
            <p:nvPr/>
          </p:nvSpPr>
          <p:spPr>
            <a:xfrm>
              <a:off x="2751480" y="3231360"/>
              <a:ext cx="22320" cy="1908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305" name="Google Shape;2484;p74"/>
            <p:cNvSpPr/>
            <p:nvPr/>
          </p:nvSpPr>
          <p:spPr>
            <a:xfrm>
              <a:off x="2751480" y="325944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306" name="Google Shape;2485;p74"/>
            <p:cNvSpPr/>
            <p:nvPr/>
          </p:nvSpPr>
          <p:spPr>
            <a:xfrm>
              <a:off x="2751480" y="328752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3307" name="Google Shape;2486;p74"/>
            <p:cNvSpPr/>
            <p:nvPr/>
          </p:nvSpPr>
          <p:spPr>
            <a:xfrm>
              <a:off x="2751480" y="3315240"/>
              <a:ext cx="22320" cy="1908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w="0">
              <a:noFill/>
            </a:ln>
          </p:spPr>
          <p:style>
            <a:lnRef idx="0"/>
            <a:fillRef idx="0"/>
            <a:effectRef idx="0"/>
            <a:fontRef idx="minor"/>
          </p:style>
        </p:sp>
        <p:sp>
          <p:nvSpPr>
            <p:cNvPr id="3308" name="Google Shape;2487;p74"/>
            <p:cNvSpPr/>
            <p:nvPr/>
          </p:nvSpPr>
          <p:spPr>
            <a:xfrm>
              <a:off x="2751480" y="3343320"/>
              <a:ext cx="22320" cy="1908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309" name="Google Shape;2488;p74"/>
            <p:cNvSpPr/>
            <p:nvPr/>
          </p:nvSpPr>
          <p:spPr>
            <a:xfrm>
              <a:off x="2751480" y="3371400"/>
              <a:ext cx="22320" cy="1908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w="0">
              <a:noFill/>
            </a:ln>
          </p:spPr>
          <p:style>
            <a:lnRef idx="0"/>
            <a:fillRef idx="0"/>
            <a:effectRef idx="0"/>
            <a:fontRef idx="minor"/>
          </p:style>
        </p:sp>
        <p:sp>
          <p:nvSpPr>
            <p:cNvPr id="3310" name="Google Shape;2489;p74"/>
            <p:cNvSpPr/>
            <p:nvPr/>
          </p:nvSpPr>
          <p:spPr>
            <a:xfrm>
              <a:off x="2751480" y="339912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3311" name="Google Shape;2490;p74"/>
            <p:cNvSpPr/>
            <p:nvPr/>
          </p:nvSpPr>
          <p:spPr>
            <a:xfrm>
              <a:off x="2751480" y="3427200"/>
              <a:ext cx="22320" cy="1908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312" name="Google Shape;2491;p74"/>
            <p:cNvSpPr/>
            <p:nvPr/>
          </p:nvSpPr>
          <p:spPr>
            <a:xfrm>
              <a:off x="2751480" y="345528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3313" name="Google Shape;2492;p74"/>
            <p:cNvSpPr/>
            <p:nvPr/>
          </p:nvSpPr>
          <p:spPr>
            <a:xfrm>
              <a:off x="2751480" y="348300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314" name="Google Shape;2493;p74"/>
            <p:cNvSpPr/>
            <p:nvPr/>
          </p:nvSpPr>
          <p:spPr>
            <a:xfrm>
              <a:off x="2751480" y="3539160"/>
              <a:ext cx="22680" cy="19080"/>
            </a:xfrm>
            <a:custGeom>
              <a:avLst/>
              <a:gdLst/>
              <a:ahLst/>
              <a:rect l="l" t="t" r="r" b="b"/>
              <a:pathLst>
                <a:path w="2497" h="2132">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w="0">
              <a:noFill/>
            </a:ln>
          </p:spPr>
          <p:style>
            <a:lnRef idx="0"/>
            <a:fillRef idx="0"/>
            <a:effectRef idx="0"/>
            <a:fontRef idx="minor"/>
          </p:style>
        </p:sp>
        <p:sp>
          <p:nvSpPr>
            <p:cNvPr id="3315" name="Google Shape;2494;p74"/>
            <p:cNvSpPr/>
            <p:nvPr/>
          </p:nvSpPr>
          <p:spPr>
            <a:xfrm>
              <a:off x="2751480" y="356688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w="0">
              <a:noFill/>
            </a:ln>
          </p:spPr>
          <p:style>
            <a:lnRef idx="0"/>
            <a:fillRef idx="0"/>
            <a:effectRef idx="0"/>
            <a:fontRef idx="minor"/>
          </p:style>
        </p:sp>
        <p:sp>
          <p:nvSpPr>
            <p:cNvPr id="3316" name="Google Shape;2495;p74"/>
            <p:cNvSpPr/>
            <p:nvPr/>
          </p:nvSpPr>
          <p:spPr>
            <a:xfrm>
              <a:off x="2751480" y="3594960"/>
              <a:ext cx="22680" cy="19080"/>
            </a:xfrm>
            <a:custGeom>
              <a:avLst/>
              <a:gdLst/>
              <a:ahLst/>
              <a:rect l="l" t="t" r="r" b="b"/>
              <a:pathLst>
                <a:path w="2497" h="2138">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317" name="Google Shape;2496;p74"/>
            <p:cNvSpPr/>
            <p:nvPr/>
          </p:nvSpPr>
          <p:spPr>
            <a:xfrm>
              <a:off x="2779560" y="3147480"/>
              <a:ext cx="22320" cy="1908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w="0">
              <a:noFill/>
            </a:ln>
          </p:spPr>
          <p:style>
            <a:lnRef idx="0"/>
            <a:fillRef idx="0"/>
            <a:effectRef idx="0"/>
            <a:fontRef idx="minor"/>
          </p:style>
        </p:sp>
        <p:sp>
          <p:nvSpPr>
            <p:cNvPr id="3318" name="Google Shape;2497;p74"/>
            <p:cNvSpPr/>
            <p:nvPr/>
          </p:nvSpPr>
          <p:spPr>
            <a:xfrm>
              <a:off x="2779560" y="3175560"/>
              <a:ext cx="22320" cy="19080"/>
            </a:xfrm>
            <a:custGeom>
              <a:avLst/>
              <a:gdLst/>
              <a:ahLst/>
              <a:rect l="l" t="t" r="r" b="b"/>
              <a:pathLst>
                <a:path w="2486" h="2131">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w="0">
              <a:noFill/>
            </a:ln>
          </p:spPr>
          <p:style>
            <a:lnRef idx="0"/>
            <a:fillRef idx="0"/>
            <a:effectRef idx="0"/>
            <a:fontRef idx="minor"/>
          </p:style>
        </p:sp>
        <p:sp>
          <p:nvSpPr>
            <p:cNvPr id="3319" name="Google Shape;2498;p74"/>
            <p:cNvSpPr/>
            <p:nvPr/>
          </p:nvSpPr>
          <p:spPr>
            <a:xfrm>
              <a:off x="2779560" y="3203640"/>
              <a:ext cx="22320" cy="19080"/>
            </a:xfrm>
            <a:custGeom>
              <a:avLst/>
              <a:gdLst/>
              <a:ahLst/>
              <a:rect l="l" t="t" r="r" b="b"/>
              <a:pathLst>
                <a:path w="2486" h="2131">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w="0">
              <a:noFill/>
            </a:ln>
          </p:spPr>
          <p:style>
            <a:lnRef idx="0"/>
            <a:fillRef idx="0"/>
            <a:effectRef idx="0"/>
            <a:fontRef idx="minor"/>
          </p:style>
        </p:sp>
        <p:sp>
          <p:nvSpPr>
            <p:cNvPr id="3320" name="Google Shape;2499;p74"/>
            <p:cNvSpPr/>
            <p:nvPr/>
          </p:nvSpPr>
          <p:spPr>
            <a:xfrm>
              <a:off x="2779560" y="3231360"/>
              <a:ext cx="22320" cy="1908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w="0">
              <a:noFill/>
            </a:ln>
          </p:spPr>
          <p:style>
            <a:lnRef idx="0"/>
            <a:fillRef idx="0"/>
            <a:effectRef idx="0"/>
            <a:fontRef idx="minor"/>
          </p:style>
        </p:sp>
        <p:sp>
          <p:nvSpPr>
            <p:cNvPr id="3321" name="Google Shape;2500;p74"/>
            <p:cNvSpPr/>
            <p:nvPr/>
          </p:nvSpPr>
          <p:spPr>
            <a:xfrm>
              <a:off x="2779560" y="3259440"/>
              <a:ext cx="22320" cy="1908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w="0">
              <a:noFill/>
            </a:ln>
          </p:spPr>
          <p:style>
            <a:lnRef idx="0"/>
            <a:fillRef idx="0"/>
            <a:effectRef idx="0"/>
            <a:fontRef idx="minor"/>
          </p:style>
        </p:sp>
        <p:sp>
          <p:nvSpPr>
            <p:cNvPr id="3322" name="Google Shape;2501;p74"/>
            <p:cNvSpPr/>
            <p:nvPr/>
          </p:nvSpPr>
          <p:spPr>
            <a:xfrm>
              <a:off x="2779560" y="3287520"/>
              <a:ext cx="22320" cy="19080"/>
            </a:xfrm>
            <a:custGeom>
              <a:avLst/>
              <a:gdLst/>
              <a:ahLst/>
              <a:rect l="l" t="t" r="r" b="b"/>
              <a:pathLst>
                <a:path w="2486" h="2132">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w="0">
              <a:noFill/>
            </a:ln>
          </p:spPr>
          <p:style>
            <a:lnRef idx="0"/>
            <a:fillRef idx="0"/>
            <a:effectRef idx="0"/>
            <a:fontRef idx="minor"/>
          </p:style>
        </p:sp>
        <p:sp>
          <p:nvSpPr>
            <p:cNvPr id="3323" name="Google Shape;2502;p74"/>
            <p:cNvSpPr/>
            <p:nvPr/>
          </p:nvSpPr>
          <p:spPr>
            <a:xfrm>
              <a:off x="2779560" y="3315240"/>
              <a:ext cx="22320" cy="1908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w="0">
              <a:noFill/>
            </a:ln>
          </p:spPr>
          <p:style>
            <a:lnRef idx="0"/>
            <a:fillRef idx="0"/>
            <a:effectRef idx="0"/>
            <a:fontRef idx="minor"/>
          </p:style>
        </p:sp>
        <p:sp>
          <p:nvSpPr>
            <p:cNvPr id="3324" name="Google Shape;2503;p74"/>
            <p:cNvSpPr/>
            <p:nvPr/>
          </p:nvSpPr>
          <p:spPr>
            <a:xfrm>
              <a:off x="2779560" y="3343320"/>
              <a:ext cx="22320" cy="19440"/>
            </a:xfrm>
            <a:custGeom>
              <a:avLst/>
              <a:gdLst/>
              <a:ahLst/>
              <a:rect l="l" t="t" r="r" b="b"/>
              <a:pathLst>
                <a:path w="2488" h="214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w="0">
              <a:noFill/>
            </a:ln>
          </p:spPr>
          <p:style>
            <a:lnRef idx="0"/>
            <a:fillRef idx="0"/>
            <a:effectRef idx="0"/>
            <a:fontRef idx="minor"/>
          </p:style>
        </p:sp>
        <p:sp>
          <p:nvSpPr>
            <p:cNvPr id="3325" name="Google Shape;2504;p74"/>
            <p:cNvSpPr/>
            <p:nvPr/>
          </p:nvSpPr>
          <p:spPr>
            <a:xfrm>
              <a:off x="2779560" y="3371400"/>
              <a:ext cx="22320" cy="19080"/>
            </a:xfrm>
            <a:custGeom>
              <a:avLst/>
              <a:gdLst/>
              <a:ahLst/>
              <a:rect l="l" t="t" r="r" b="b"/>
              <a:pathLst>
                <a:path w="2488" h="213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w="0">
              <a:noFill/>
            </a:ln>
          </p:spPr>
          <p:style>
            <a:lnRef idx="0"/>
            <a:fillRef idx="0"/>
            <a:effectRef idx="0"/>
            <a:fontRef idx="minor"/>
          </p:style>
        </p:sp>
        <p:sp>
          <p:nvSpPr>
            <p:cNvPr id="3326" name="Google Shape;2505;p74"/>
            <p:cNvSpPr/>
            <p:nvPr/>
          </p:nvSpPr>
          <p:spPr>
            <a:xfrm>
              <a:off x="2807280" y="31474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3327" name="Google Shape;2506;p74"/>
            <p:cNvSpPr/>
            <p:nvPr/>
          </p:nvSpPr>
          <p:spPr>
            <a:xfrm>
              <a:off x="2807280" y="31755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3328" name="Google Shape;2507;p74"/>
            <p:cNvSpPr/>
            <p:nvPr/>
          </p:nvSpPr>
          <p:spPr>
            <a:xfrm>
              <a:off x="2807280" y="3203640"/>
              <a:ext cx="22320" cy="1908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w="0">
              <a:noFill/>
            </a:ln>
          </p:spPr>
          <p:style>
            <a:lnRef idx="0"/>
            <a:fillRef idx="0"/>
            <a:effectRef idx="0"/>
            <a:fontRef idx="minor"/>
          </p:style>
        </p:sp>
        <p:sp>
          <p:nvSpPr>
            <p:cNvPr id="3329" name="Google Shape;2508;p74"/>
            <p:cNvSpPr/>
            <p:nvPr/>
          </p:nvSpPr>
          <p:spPr>
            <a:xfrm>
              <a:off x="2807280" y="323136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3330" name="Google Shape;2509;p74"/>
            <p:cNvSpPr/>
            <p:nvPr/>
          </p:nvSpPr>
          <p:spPr>
            <a:xfrm>
              <a:off x="2807280" y="325944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3331" name="Google Shape;2510;p74"/>
            <p:cNvSpPr/>
            <p:nvPr/>
          </p:nvSpPr>
          <p:spPr>
            <a:xfrm>
              <a:off x="2807280" y="328752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3332" name="Google Shape;2511;p74"/>
            <p:cNvSpPr/>
            <p:nvPr/>
          </p:nvSpPr>
          <p:spPr>
            <a:xfrm>
              <a:off x="2807280" y="3315240"/>
              <a:ext cx="22320" cy="19080"/>
            </a:xfrm>
            <a:custGeom>
              <a:avLst/>
              <a:gdLst/>
              <a:ahLst/>
              <a:rect l="l" t="t" r="r" b="b"/>
              <a:pathLst>
                <a:path w="2489" h="2134">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3333" name="Google Shape;2512;p74"/>
            <p:cNvSpPr/>
            <p:nvPr/>
          </p:nvSpPr>
          <p:spPr>
            <a:xfrm>
              <a:off x="2807280" y="3343320"/>
              <a:ext cx="22320" cy="1908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3334" name="Google Shape;2513;p74"/>
            <p:cNvSpPr/>
            <p:nvPr/>
          </p:nvSpPr>
          <p:spPr>
            <a:xfrm>
              <a:off x="2807280" y="337140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w="0">
              <a:noFill/>
            </a:ln>
          </p:spPr>
          <p:style>
            <a:lnRef idx="0"/>
            <a:fillRef idx="0"/>
            <a:effectRef idx="0"/>
            <a:fontRef idx="minor"/>
          </p:style>
        </p:sp>
        <p:sp>
          <p:nvSpPr>
            <p:cNvPr id="3335" name="Google Shape;2514;p74"/>
            <p:cNvSpPr/>
            <p:nvPr/>
          </p:nvSpPr>
          <p:spPr>
            <a:xfrm>
              <a:off x="2807280" y="339912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3336" name="Google Shape;2515;p74"/>
            <p:cNvSpPr/>
            <p:nvPr/>
          </p:nvSpPr>
          <p:spPr>
            <a:xfrm>
              <a:off x="2779560" y="3399120"/>
              <a:ext cx="22320" cy="19080"/>
            </a:xfrm>
            <a:custGeom>
              <a:avLst/>
              <a:gdLst/>
              <a:ahLst/>
              <a:rect l="l" t="t" r="r" b="b"/>
              <a:pathLst>
                <a:path w="2488" h="2133">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w="0">
              <a:noFill/>
            </a:ln>
          </p:spPr>
          <p:style>
            <a:lnRef idx="0"/>
            <a:fillRef idx="0"/>
            <a:effectRef idx="0"/>
            <a:fontRef idx="minor"/>
          </p:style>
        </p:sp>
        <p:sp>
          <p:nvSpPr>
            <p:cNvPr id="3337" name="Google Shape;2516;p74"/>
            <p:cNvSpPr/>
            <p:nvPr/>
          </p:nvSpPr>
          <p:spPr>
            <a:xfrm>
              <a:off x="2779560" y="3427200"/>
              <a:ext cx="22320" cy="1908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w="0">
              <a:noFill/>
            </a:ln>
          </p:spPr>
          <p:style>
            <a:lnRef idx="0"/>
            <a:fillRef idx="0"/>
            <a:effectRef idx="0"/>
            <a:fontRef idx="minor"/>
          </p:style>
        </p:sp>
        <p:sp>
          <p:nvSpPr>
            <p:cNvPr id="3338" name="Google Shape;2517;p74"/>
            <p:cNvSpPr/>
            <p:nvPr/>
          </p:nvSpPr>
          <p:spPr>
            <a:xfrm>
              <a:off x="2779560" y="3455280"/>
              <a:ext cx="22680" cy="19080"/>
            </a:xfrm>
            <a:custGeom>
              <a:avLst/>
              <a:gdLst/>
              <a:ahLst/>
              <a:rect l="l" t="t" r="r" b="b"/>
              <a:pathLst>
                <a:path w="2494" h="2137">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w="0">
              <a:noFill/>
            </a:ln>
          </p:spPr>
          <p:style>
            <a:lnRef idx="0"/>
            <a:fillRef idx="0"/>
            <a:effectRef idx="0"/>
            <a:fontRef idx="minor"/>
          </p:style>
        </p:sp>
        <p:sp>
          <p:nvSpPr>
            <p:cNvPr id="3339" name="Google Shape;2518;p74"/>
            <p:cNvSpPr/>
            <p:nvPr/>
          </p:nvSpPr>
          <p:spPr>
            <a:xfrm>
              <a:off x="2779560" y="3483000"/>
              <a:ext cx="22320" cy="19080"/>
            </a:xfrm>
            <a:custGeom>
              <a:avLst/>
              <a:gdLst/>
              <a:ahLst/>
              <a:rect l="l" t="t" r="r" b="b"/>
              <a:pathLst>
                <a:path w="2488" h="213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w="0">
              <a:noFill/>
            </a:ln>
          </p:spPr>
          <p:style>
            <a:lnRef idx="0"/>
            <a:fillRef idx="0"/>
            <a:effectRef idx="0"/>
            <a:fontRef idx="minor"/>
          </p:style>
        </p:sp>
        <p:sp>
          <p:nvSpPr>
            <p:cNvPr id="3340" name="Google Shape;2519;p74"/>
            <p:cNvSpPr/>
            <p:nvPr/>
          </p:nvSpPr>
          <p:spPr>
            <a:xfrm>
              <a:off x="2779200" y="3594960"/>
              <a:ext cx="22680" cy="19080"/>
            </a:xfrm>
            <a:custGeom>
              <a:avLst/>
              <a:gdLst/>
              <a:ahLst/>
              <a:rect l="l" t="t" r="r" b="b"/>
              <a:pathLst>
                <a:path w="2497" h="2138">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3341" name="Google Shape;2520;p74"/>
            <p:cNvSpPr/>
            <p:nvPr/>
          </p:nvSpPr>
          <p:spPr>
            <a:xfrm>
              <a:off x="2779560" y="3566880"/>
              <a:ext cx="22320" cy="19080"/>
            </a:xfrm>
            <a:custGeom>
              <a:avLst/>
              <a:gdLst/>
              <a:ahLst/>
              <a:rect l="l" t="t" r="r" b="b"/>
              <a:pathLst>
                <a:path w="2488" h="2137">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w="0">
              <a:noFill/>
            </a:ln>
          </p:spPr>
          <p:style>
            <a:lnRef idx="0"/>
            <a:fillRef idx="0"/>
            <a:effectRef idx="0"/>
            <a:fontRef idx="minor"/>
          </p:style>
        </p:sp>
        <p:sp>
          <p:nvSpPr>
            <p:cNvPr id="3342" name="Google Shape;2521;p74"/>
            <p:cNvSpPr/>
            <p:nvPr/>
          </p:nvSpPr>
          <p:spPr>
            <a:xfrm>
              <a:off x="2779200" y="3539160"/>
              <a:ext cx="22680" cy="19080"/>
            </a:xfrm>
            <a:custGeom>
              <a:avLst/>
              <a:gdLst/>
              <a:ahLst/>
              <a:rect l="l" t="t" r="r" b="b"/>
              <a:pathLst>
                <a:path w="2497" h="2132">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w="0">
              <a:noFill/>
            </a:ln>
          </p:spPr>
          <p:style>
            <a:lnRef idx="0"/>
            <a:fillRef idx="0"/>
            <a:effectRef idx="0"/>
            <a:fontRef idx="minor"/>
          </p:style>
        </p:sp>
        <p:sp>
          <p:nvSpPr>
            <p:cNvPr id="3343" name="Google Shape;2522;p74"/>
            <p:cNvSpPr/>
            <p:nvPr/>
          </p:nvSpPr>
          <p:spPr>
            <a:xfrm>
              <a:off x="2779560" y="3511080"/>
              <a:ext cx="22320" cy="19080"/>
            </a:xfrm>
            <a:custGeom>
              <a:avLst/>
              <a:gdLst/>
              <a:ahLst/>
              <a:rect l="l" t="t" r="r" b="b"/>
              <a:pathLst>
                <a:path w="2486" h="2131">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w="0">
              <a:noFill/>
            </a:ln>
          </p:spPr>
          <p:style>
            <a:lnRef idx="0"/>
            <a:fillRef idx="0"/>
            <a:effectRef idx="0"/>
            <a:fontRef idx="minor"/>
          </p:style>
        </p:sp>
        <p:sp>
          <p:nvSpPr>
            <p:cNvPr id="3344" name="Google Shape;2523;p74"/>
            <p:cNvSpPr/>
            <p:nvPr/>
          </p:nvSpPr>
          <p:spPr>
            <a:xfrm>
              <a:off x="2751480" y="351108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3345" name="Google Shape;2524;p74"/>
            <p:cNvSpPr/>
            <p:nvPr/>
          </p:nvSpPr>
          <p:spPr>
            <a:xfrm>
              <a:off x="2723400" y="3511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3346" name="Google Shape;2525;p74"/>
            <p:cNvSpPr/>
            <p:nvPr/>
          </p:nvSpPr>
          <p:spPr>
            <a:xfrm>
              <a:off x="2695320" y="3511080"/>
              <a:ext cx="22320" cy="1908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347" name="Google Shape;2526;p74"/>
            <p:cNvSpPr/>
            <p:nvPr/>
          </p:nvSpPr>
          <p:spPr>
            <a:xfrm>
              <a:off x="2667600" y="3511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348" name="Google Shape;2527;p74"/>
            <p:cNvSpPr/>
            <p:nvPr/>
          </p:nvSpPr>
          <p:spPr>
            <a:xfrm>
              <a:off x="2639520" y="351108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349" name="Google Shape;2528;p74"/>
            <p:cNvSpPr/>
            <p:nvPr/>
          </p:nvSpPr>
          <p:spPr>
            <a:xfrm>
              <a:off x="2611440" y="351108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3350" name="Google Shape;2529;p74"/>
            <p:cNvSpPr/>
            <p:nvPr/>
          </p:nvSpPr>
          <p:spPr>
            <a:xfrm>
              <a:off x="2863080" y="3874320"/>
              <a:ext cx="22680" cy="19080"/>
            </a:xfrm>
            <a:custGeom>
              <a:avLst/>
              <a:gdLst/>
              <a:ahLst/>
              <a:rect l="l" t="t" r="r" b="b"/>
              <a:pathLst>
                <a:path w="2497" h="2134">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351" name="Google Shape;2530;p74"/>
            <p:cNvSpPr/>
            <p:nvPr/>
          </p:nvSpPr>
          <p:spPr>
            <a:xfrm>
              <a:off x="2863080" y="3846600"/>
              <a:ext cx="22680" cy="1908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w="0">
              <a:noFill/>
            </a:ln>
          </p:spPr>
          <p:style>
            <a:lnRef idx="0"/>
            <a:fillRef idx="0"/>
            <a:effectRef idx="0"/>
            <a:fontRef idx="minor"/>
          </p:style>
        </p:sp>
        <p:sp>
          <p:nvSpPr>
            <p:cNvPr id="3352" name="Google Shape;2531;p74"/>
            <p:cNvSpPr/>
            <p:nvPr/>
          </p:nvSpPr>
          <p:spPr>
            <a:xfrm>
              <a:off x="2891160" y="3790800"/>
              <a:ext cx="22680" cy="1908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w="0">
              <a:noFill/>
            </a:ln>
          </p:spPr>
          <p:style>
            <a:lnRef idx="0"/>
            <a:fillRef idx="0"/>
            <a:effectRef idx="0"/>
            <a:fontRef idx="minor"/>
          </p:style>
        </p:sp>
        <p:sp>
          <p:nvSpPr>
            <p:cNvPr id="3353" name="Google Shape;2532;p74"/>
            <p:cNvSpPr/>
            <p:nvPr/>
          </p:nvSpPr>
          <p:spPr>
            <a:xfrm>
              <a:off x="2891160" y="3762720"/>
              <a:ext cx="22680" cy="19080"/>
            </a:xfrm>
            <a:custGeom>
              <a:avLst/>
              <a:gdLst/>
              <a:ahLst/>
              <a:rect l="l" t="t" r="r" b="b"/>
              <a:pathLst>
                <a:path w="2497" h="2134">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3354" name="Google Shape;2533;p74"/>
            <p:cNvSpPr/>
            <p:nvPr/>
          </p:nvSpPr>
          <p:spPr>
            <a:xfrm>
              <a:off x="2835360" y="376272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355" name="Google Shape;2534;p74"/>
            <p:cNvSpPr/>
            <p:nvPr/>
          </p:nvSpPr>
          <p:spPr>
            <a:xfrm>
              <a:off x="2835360" y="37065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356" name="Google Shape;2535;p74"/>
            <p:cNvSpPr/>
            <p:nvPr/>
          </p:nvSpPr>
          <p:spPr>
            <a:xfrm>
              <a:off x="2807280" y="387432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3357" name="Google Shape;2536;p74"/>
            <p:cNvSpPr/>
            <p:nvPr/>
          </p:nvSpPr>
          <p:spPr>
            <a:xfrm>
              <a:off x="2807280" y="384660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w="0">
              <a:noFill/>
            </a:ln>
          </p:spPr>
          <p:style>
            <a:lnRef idx="0"/>
            <a:fillRef idx="0"/>
            <a:effectRef idx="0"/>
            <a:fontRef idx="minor"/>
          </p:style>
        </p:sp>
        <p:sp>
          <p:nvSpPr>
            <p:cNvPr id="3358" name="Google Shape;2537;p74"/>
            <p:cNvSpPr/>
            <p:nvPr/>
          </p:nvSpPr>
          <p:spPr>
            <a:xfrm>
              <a:off x="2807280" y="3818520"/>
              <a:ext cx="22320" cy="1908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3359" name="Google Shape;2538;p74"/>
            <p:cNvSpPr/>
            <p:nvPr/>
          </p:nvSpPr>
          <p:spPr>
            <a:xfrm>
              <a:off x="2779200" y="3874320"/>
              <a:ext cx="22680" cy="19080"/>
            </a:xfrm>
            <a:custGeom>
              <a:avLst/>
              <a:gdLst/>
              <a:ahLst/>
              <a:rect l="l" t="t" r="r" b="b"/>
              <a:pathLst>
                <a:path w="2494" h="2138">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w="0">
              <a:noFill/>
            </a:ln>
          </p:spPr>
          <p:style>
            <a:lnRef idx="0"/>
            <a:fillRef idx="0"/>
            <a:effectRef idx="0"/>
            <a:fontRef idx="minor"/>
          </p:style>
        </p:sp>
        <p:sp>
          <p:nvSpPr>
            <p:cNvPr id="3360" name="Google Shape;2539;p74"/>
            <p:cNvSpPr/>
            <p:nvPr/>
          </p:nvSpPr>
          <p:spPr>
            <a:xfrm>
              <a:off x="2779200" y="3846600"/>
              <a:ext cx="22680" cy="19080"/>
            </a:xfrm>
            <a:custGeom>
              <a:avLst/>
              <a:gdLst/>
              <a:ahLst/>
              <a:rect l="l" t="t" r="r" b="b"/>
              <a:pathLst>
                <a:path w="2494" h="2137">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w="0">
              <a:noFill/>
            </a:ln>
          </p:spPr>
          <p:style>
            <a:lnRef idx="0"/>
            <a:fillRef idx="0"/>
            <a:effectRef idx="0"/>
            <a:fontRef idx="minor"/>
          </p:style>
        </p:sp>
        <p:sp>
          <p:nvSpPr>
            <p:cNvPr id="3361" name="Google Shape;2540;p74"/>
            <p:cNvSpPr/>
            <p:nvPr/>
          </p:nvSpPr>
          <p:spPr>
            <a:xfrm>
              <a:off x="2863080" y="3930480"/>
              <a:ext cx="22680" cy="1908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w="0">
              <a:noFill/>
            </a:ln>
          </p:spPr>
          <p:style>
            <a:lnRef idx="0"/>
            <a:fillRef idx="0"/>
            <a:effectRef idx="0"/>
            <a:fontRef idx="minor"/>
          </p:style>
        </p:sp>
        <p:sp>
          <p:nvSpPr>
            <p:cNvPr id="3362" name="Google Shape;2541;p74"/>
            <p:cNvSpPr/>
            <p:nvPr/>
          </p:nvSpPr>
          <p:spPr>
            <a:xfrm>
              <a:off x="2835360" y="393048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w="0">
              <a:noFill/>
            </a:ln>
          </p:spPr>
          <p:style>
            <a:lnRef idx="0"/>
            <a:fillRef idx="0"/>
            <a:effectRef idx="0"/>
            <a:fontRef idx="minor"/>
          </p:style>
        </p:sp>
        <p:sp>
          <p:nvSpPr>
            <p:cNvPr id="3363" name="Google Shape;2542;p74"/>
            <p:cNvSpPr/>
            <p:nvPr/>
          </p:nvSpPr>
          <p:spPr>
            <a:xfrm>
              <a:off x="2807280" y="393048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w="0">
              <a:noFill/>
            </a:ln>
          </p:spPr>
          <p:style>
            <a:lnRef idx="0"/>
            <a:fillRef idx="0"/>
            <a:effectRef idx="0"/>
            <a:fontRef idx="minor"/>
          </p:style>
        </p:sp>
        <p:sp>
          <p:nvSpPr>
            <p:cNvPr id="3364" name="Google Shape;2543;p74"/>
            <p:cNvSpPr/>
            <p:nvPr/>
          </p:nvSpPr>
          <p:spPr>
            <a:xfrm>
              <a:off x="2779200" y="3930480"/>
              <a:ext cx="22680" cy="19080"/>
            </a:xfrm>
            <a:custGeom>
              <a:avLst/>
              <a:gdLst/>
              <a:ahLst/>
              <a:rect l="l" t="t" r="r" b="b"/>
              <a:pathLst>
                <a:path w="2495" h="2132">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w="0">
              <a:noFill/>
            </a:ln>
          </p:spPr>
          <p:style>
            <a:lnRef idx="0"/>
            <a:fillRef idx="0"/>
            <a:effectRef idx="0"/>
            <a:fontRef idx="minor"/>
          </p:style>
        </p:sp>
        <p:sp>
          <p:nvSpPr>
            <p:cNvPr id="3365" name="Google Shape;2544;p74"/>
            <p:cNvSpPr/>
            <p:nvPr/>
          </p:nvSpPr>
          <p:spPr>
            <a:xfrm>
              <a:off x="2751480" y="3930480"/>
              <a:ext cx="22320" cy="19080"/>
            </a:xfrm>
            <a:custGeom>
              <a:avLst/>
              <a:gdLst/>
              <a:ahLst/>
              <a:rect l="l" t="t" r="r" b="b"/>
              <a:pathLst>
                <a:path w="2486" h="2132">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w="0">
              <a:noFill/>
            </a:ln>
          </p:spPr>
          <p:style>
            <a:lnRef idx="0"/>
            <a:fillRef idx="0"/>
            <a:effectRef idx="0"/>
            <a:fontRef idx="minor"/>
          </p:style>
        </p:sp>
        <p:sp>
          <p:nvSpPr>
            <p:cNvPr id="3366" name="Google Shape;2545;p74"/>
            <p:cNvSpPr/>
            <p:nvPr/>
          </p:nvSpPr>
          <p:spPr>
            <a:xfrm>
              <a:off x="2751480" y="390240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3367" name="Google Shape;2546;p74"/>
            <p:cNvSpPr/>
            <p:nvPr/>
          </p:nvSpPr>
          <p:spPr>
            <a:xfrm>
              <a:off x="2723400" y="390240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3368" name="Google Shape;2547;p74"/>
            <p:cNvSpPr/>
            <p:nvPr/>
          </p:nvSpPr>
          <p:spPr>
            <a:xfrm>
              <a:off x="2723400" y="3874320"/>
              <a:ext cx="22680" cy="19080"/>
            </a:xfrm>
            <a:custGeom>
              <a:avLst/>
              <a:gdLst/>
              <a:ahLst/>
              <a:rect l="l" t="t" r="r" b="b"/>
              <a:pathLst>
                <a:path w="2494" h="213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w="0">
              <a:noFill/>
            </a:ln>
          </p:spPr>
          <p:style>
            <a:lnRef idx="0"/>
            <a:fillRef idx="0"/>
            <a:effectRef idx="0"/>
            <a:fontRef idx="minor"/>
          </p:style>
        </p:sp>
        <p:sp>
          <p:nvSpPr>
            <p:cNvPr id="3369" name="Google Shape;2548;p74"/>
            <p:cNvSpPr/>
            <p:nvPr/>
          </p:nvSpPr>
          <p:spPr>
            <a:xfrm>
              <a:off x="2695320" y="3874320"/>
              <a:ext cx="22680" cy="19080"/>
            </a:xfrm>
            <a:custGeom>
              <a:avLst/>
              <a:gdLst/>
              <a:ahLst/>
              <a:rect l="l" t="t" r="r" b="b"/>
              <a:pathLst>
                <a:path w="2494" h="213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w="0">
              <a:noFill/>
            </a:ln>
          </p:spPr>
          <p:style>
            <a:lnRef idx="0"/>
            <a:fillRef idx="0"/>
            <a:effectRef idx="0"/>
            <a:fontRef idx="minor"/>
          </p:style>
        </p:sp>
        <p:sp>
          <p:nvSpPr>
            <p:cNvPr id="3370" name="Google Shape;2549;p74"/>
            <p:cNvSpPr/>
            <p:nvPr/>
          </p:nvSpPr>
          <p:spPr>
            <a:xfrm>
              <a:off x="2695320" y="3846600"/>
              <a:ext cx="22680" cy="1908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w="0">
              <a:noFill/>
            </a:ln>
          </p:spPr>
          <p:style>
            <a:lnRef idx="0"/>
            <a:fillRef idx="0"/>
            <a:effectRef idx="0"/>
            <a:fontRef idx="minor"/>
          </p:style>
        </p:sp>
        <p:sp>
          <p:nvSpPr>
            <p:cNvPr id="3371" name="Google Shape;2550;p74"/>
            <p:cNvSpPr/>
            <p:nvPr/>
          </p:nvSpPr>
          <p:spPr>
            <a:xfrm>
              <a:off x="2667600" y="3846600"/>
              <a:ext cx="22680" cy="19080"/>
            </a:xfrm>
            <a:custGeom>
              <a:avLst/>
              <a:gdLst/>
              <a:ahLst/>
              <a:rect l="l" t="t" r="r" b="b"/>
              <a:pathLst>
                <a:path w="2494" h="2137">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w="0">
              <a:noFill/>
            </a:ln>
          </p:spPr>
          <p:style>
            <a:lnRef idx="0"/>
            <a:fillRef idx="0"/>
            <a:effectRef idx="0"/>
            <a:fontRef idx="minor"/>
          </p:style>
        </p:sp>
        <p:sp>
          <p:nvSpPr>
            <p:cNvPr id="3372" name="Google Shape;2551;p74"/>
            <p:cNvSpPr/>
            <p:nvPr/>
          </p:nvSpPr>
          <p:spPr>
            <a:xfrm>
              <a:off x="2667600" y="3818520"/>
              <a:ext cx="22680" cy="19440"/>
            </a:xfrm>
            <a:custGeom>
              <a:avLst/>
              <a:gdLst/>
              <a:ahLst/>
              <a:rect l="l" t="t" r="r" b="b"/>
              <a:pathLst>
                <a:path w="2494" h="214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w="0">
              <a:noFill/>
            </a:ln>
          </p:spPr>
          <p:style>
            <a:lnRef idx="0"/>
            <a:fillRef idx="0"/>
            <a:effectRef idx="0"/>
            <a:fontRef idx="minor"/>
          </p:style>
        </p:sp>
        <p:sp>
          <p:nvSpPr>
            <p:cNvPr id="3373" name="Google Shape;2552;p74"/>
            <p:cNvSpPr/>
            <p:nvPr/>
          </p:nvSpPr>
          <p:spPr>
            <a:xfrm>
              <a:off x="2723400" y="3818520"/>
              <a:ext cx="22680" cy="19080"/>
            </a:xfrm>
            <a:custGeom>
              <a:avLst/>
              <a:gdLst/>
              <a:ahLst/>
              <a:rect l="l" t="t" r="r" b="b"/>
              <a:pathLst>
                <a:path w="2494" h="2138">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w="0">
              <a:noFill/>
            </a:ln>
          </p:spPr>
          <p:style>
            <a:lnRef idx="0"/>
            <a:fillRef idx="0"/>
            <a:effectRef idx="0"/>
            <a:fontRef idx="minor"/>
          </p:style>
        </p:sp>
        <p:sp>
          <p:nvSpPr>
            <p:cNvPr id="3374" name="Google Shape;2553;p74"/>
            <p:cNvSpPr/>
            <p:nvPr/>
          </p:nvSpPr>
          <p:spPr>
            <a:xfrm>
              <a:off x="2695320" y="3790800"/>
              <a:ext cx="22320" cy="19080"/>
            </a:xfrm>
            <a:custGeom>
              <a:avLst/>
              <a:gdLst/>
              <a:ahLst/>
              <a:rect l="l" t="t" r="r" b="b"/>
              <a:pathLst>
                <a:path w="2488" h="2134">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375" name="Google Shape;2554;p74"/>
            <p:cNvSpPr/>
            <p:nvPr/>
          </p:nvSpPr>
          <p:spPr>
            <a:xfrm>
              <a:off x="2667600" y="376272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376" name="Google Shape;2555;p74"/>
            <p:cNvSpPr/>
            <p:nvPr/>
          </p:nvSpPr>
          <p:spPr>
            <a:xfrm>
              <a:off x="3338280" y="3175560"/>
              <a:ext cx="22680" cy="1908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w="0">
              <a:noFill/>
            </a:ln>
          </p:spPr>
          <p:style>
            <a:lnRef idx="0"/>
            <a:fillRef idx="0"/>
            <a:effectRef idx="0"/>
            <a:fontRef idx="minor"/>
          </p:style>
        </p:sp>
        <p:sp>
          <p:nvSpPr>
            <p:cNvPr id="3377" name="Google Shape;2556;p74"/>
            <p:cNvSpPr/>
            <p:nvPr/>
          </p:nvSpPr>
          <p:spPr>
            <a:xfrm>
              <a:off x="3310560" y="3175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378" name="Google Shape;2557;p74"/>
            <p:cNvSpPr/>
            <p:nvPr/>
          </p:nvSpPr>
          <p:spPr>
            <a:xfrm>
              <a:off x="3310560" y="3147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379" name="Google Shape;2558;p74"/>
            <p:cNvSpPr/>
            <p:nvPr/>
          </p:nvSpPr>
          <p:spPr>
            <a:xfrm>
              <a:off x="3282480" y="31755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380" name="Google Shape;2559;p74"/>
            <p:cNvSpPr/>
            <p:nvPr/>
          </p:nvSpPr>
          <p:spPr>
            <a:xfrm>
              <a:off x="3282480" y="31474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381" name="Google Shape;2560;p74"/>
            <p:cNvSpPr/>
            <p:nvPr/>
          </p:nvSpPr>
          <p:spPr>
            <a:xfrm>
              <a:off x="3254760" y="3203640"/>
              <a:ext cx="22680" cy="1908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w="0">
              <a:noFill/>
            </a:ln>
          </p:spPr>
          <p:style>
            <a:lnRef idx="0"/>
            <a:fillRef idx="0"/>
            <a:effectRef idx="0"/>
            <a:fontRef idx="minor"/>
          </p:style>
        </p:sp>
        <p:sp>
          <p:nvSpPr>
            <p:cNvPr id="3382" name="Google Shape;2561;p74"/>
            <p:cNvSpPr/>
            <p:nvPr/>
          </p:nvSpPr>
          <p:spPr>
            <a:xfrm>
              <a:off x="3254760" y="314748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w="0">
              <a:noFill/>
            </a:ln>
          </p:spPr>
          <p:style>
            <a:lnRef idx="0"/>
            <a:fillRef idx="0"/>
            <a:effectRef idx="0"/>
            <a:fontRef idx="minor"/>
          </p:style>
        </p:sp>
        <p:sp>
          <p:nvSpPr>
            <p:cNvPr id="3383" name="Google Shape;2562;p74"/>
            <p:cNvSpPr/>
            <p:nvPr/>
          </p:nvSpPr>
          <p:spPr>
            <a:xfrm>
              <a:off x="3226680" y="3203640"/>
              <a:ext cx="22680" cy="19080"/>
            </a:xfrm>
            <a:custGeom>
              <a:avLst/>
              <a:gdLst/>
              <a:ahLst/>
              <a:rect l="l" t="t" r="r" b="b"/>
              <a:pathLst>
                <a:path w="2496" h="213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w="0">
              <a:noFill/>
            </a:ln>
          </p:spPr>
          <p:style>
            <a:lnRef idx="0"/>
            <a:fillRef idx="0"/>
            <a:effectRef idx="0"/>
            <a:fontRef idx="minor"/>
          </p:style>
        </p:sp>
        <p:sp>
          <p:nvSpPr>
            <p:cNvPr id="3384" name="Google Shape;2563;p74"/>
            <p:cNvSpPr/>
            <p:nvPr/>
          </p:nvSpPr>
          <p:spPr>
            <a:xfrm>
              <a:off x="3226680" y="3147480"/>
              <a:ext cx="22680" cy="19080"/>
            </a:xfrm>
            <a:custGeom>
              <a:avLst/>
              <a:gdLst/>
              <a:ahLst/>
              <a:rect l="l" t="t" r="r" b="b"/>
              <a:pathLst>
                <a:path w="2496" h="2134">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385" name="Google Shape;2564;p74"/>
            <p:cNvSpPr/>
            <p:nvPr/>
          </p:nvSpPr>
          <p:spPr>
            <a:xfrm>
              <a:off x="3198600" y="323136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386" name="Google Shape;2565;p74"/>
            <p:cNvSpPr/>
            <p:nvPr/>
          </p:nvSpPr>
          <p:spPr>
            <a:xfrm>
              <a:off x="3198600" y="320364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w="0">
              <a:noFill/>
            </a:ln>
          </p:spPr>
          <p:style>
            <a:lnRef idx="0"/>
            <a:fillRef idx="0"/>
            <a:effectRef idx="0"/>
            <a:fontRef idx="minor"/>
          </p:style>
        </p:sp>
        <p:sp>
          <p:nvSpPr>
            <p:cNvPr id="3387" name="Google Shape;2566;p74"/>
            <p:cNvSpPr/>
            <p:nvPr/>
          </p:nvSpPr>
          <p:spPr>
            <a:xfrm>
              <a:off x="3198600" y="3147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388" name="Google Shape;2567;p74"/>
            <p:cNvSpPr/>
            <p:nvPr/>
          </p:nvSpPr>
          <p:spPr>
            <a:xfrm>
              <a:off x="3198600" y="311976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389" name="Google Shape;2568;p74"/>
            <p:cNvSpPr/>
            <p:nvPr/>
          </p:nvSpPr>
          <p:spPr>
            <a:xfrm>
              <a:off x="3170880" y="325944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390" name="Google Shape;2569;p74"/>
            <p:cNvSpPr/>
            <p:nvPr/>
          </p:nvSpPr>
          <p:spPr>
            <a:xfrm>
              <a:off x="3170880" y="323136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391" name="Google Shape;2570;p74"/>
            <p:cNvSpPr/>
            <p:nvPr/>
          </p:nvSpPr>
          <p:spPr>
            <a:xfrm>
              <a:off x="3170880" y="320364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w="0">
              <a:noFill/>
            </a:ln>
          </p:spPr>
          <p:style>
            <a:lnRef idx="0"/>
            <a:fillRef idx="0"/>
            <a:effectRef idx="0"/>
            <a:fontRef idx="minor"/>
          </p:style>
        </p:sp>
        <p:sp>
          <p:nvSpPr>
            <p:cNvPr id="3392" name="Google Shape;2571;p74"/>
            <p:cNvSpPr/>
            <p:nvPr/>
          </p:nvSpPr>
          <p:spPr>
            <a:xfrm>
              <a:off x="3170880" y="311976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393" name="Google Shape;2572;p74"/>
            <p:cNvSpPr/>
            <p:nvPr/>
          </p:nvSpPr>
          <p:spPr>
            <a:xfrm>
              <a:off x="3142800" y="328752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w="0">
              <a:noFill/>
            </a:ln>
          </p:spPr>
          <p:style>
            <a:lnRef idx="0"/>
            <a:fillRef idx="0"/>
            <a:effectRef idx="0"/>
            <a:fontRef idx="minor"/>
          </p:style>
        </p:sp>
        <p:sp>
          <p:nvSpPr>
            <p:cNvPr id="3394" name="Google Shape;2573;p74"/>
            <p:cNvSpPr/>
            <p:nvPr/>
          </p:nvSpPr>
          <p:spPr>
            <a:xfrm>
              <a:off x="3142800" y="325944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w="0">
              <a:noFill/>
            </a:ln>
          </p:spPr>
          <p:style>
            <a:lnRef idx="0"/>
            <a:fillRef idx="0"/>
            <a:effectRef idx="0"/>
            <a:fontRef idx="minor"/>
          </p:style>
        </p:sp>
        <p:sp>
          <p:nvSpPr>
            <p:cNvPr id="3395" name="Google Shape;2574;p74"/>
            <p:cNvSpPr/>
            <p:nvPr/>
          </p:nvSpPr>
          <p:spPr>
            <a:xfrm>
              <a:off x="3142800" y="3203640"/>
              <a:ext cx="22680" cy="1908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w="0">
              <a:noFill/>
            </a:ln>
          </p:spPr>
          <p:style>
            <a:lnRef idx="0"/>
            <a:fillRef idx="0"/>
            <a:effectRef idx="0"/>
            <a:fontRef idx="minor"/>
          </p:style>
        </p:sp>
        <p:sp>
          <p:nvSpPr>
            <p:cNvPr id="3396" name="Google Shape;2575;p74"/>
            <p:cNvSpPr/>
            <p:nvPr/>
          </p:nvSpPr>
          <p:spPr>
            <a:xfrm>
              <a:off x="3142800" y="3119760"/>
              <a:ext cx="22680" cy="1908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w="0">
              <a:noFill/>
            </a:ln>
          </p:spPr>
          <p:style>
            <a:lnRef idx="0"/>
            <a:fillRef idx="0"/>
            <a:effectRef idx="0"/>
            <a:fontRef idx="minor"/>
          </p:style>
        </p:sp>
        <p:sp>
          <p:nvSpPr>
            <p:cNvPr id="3397" name="Google Shape;2576;p74"/>
            <p:cNvSpPr/>
            <p:nvPr/>
          </p:nvSpPr>
          <p:spPr>
            <a:xfrm>
              <a:off x="3114720" y="3315240"/>
              <a:ext cx="22320" cy="1908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w="0">
              <a:noFill/>
            </a:ln>
          </p:spPr>
          <p:style>
            <a:lnRef idx="0"/>
            <a:fillRef idx="0"/>
            <a:effectRef idx="0"/>
            <a:fontRef idx="minor"/>
          </p:style>
        </p:sp>
        <p:sp>
          <p:nvSpPr>
            <p:cNvPr id="3398" name="Google Shape;2577;p74"/>
            <p:cNvSpPr/>
            <p:nvPr/>
          </p:nvSpPr>
          <p:spPr>
            <a:xfrm>
              <a:off x="3114720" y="328752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3399" name="Google Shape;2578;p74"/>
            <p:cNvSpPr/>
            <p:nvPr/>
          </p:nvSpPr>
          <p:spPr>
            <a:xfrm>
              <a:off x="3114720" y="3231360"/>
              <a:ext cx="22320" cy="1908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400" name="Google Shape;2579;p74"/>
            <p:cNvSpPr/>
            <p:nvPr/>
          </p:nvSpPr>
          <p:spPr>
            <a:xfrm>
              <a:off x="3114720" y="3203640"/>
              <a:ext cx="22320" cy="1908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w="0">
              <a:noFill/>
            </a:ln>
          </p:spPr>
          <p:style>
            <a:lnRef idx="0"/>
            <a:fillRef idx="0"/>
            <a:effectRef idx="0"/>
            <a:fontRef idx="minor"/>
          </p:style>
        </p:sp>
        <p:sp>
          <p:nvSpPr>
            <p:cNvPr id="3401" name="Google Shape;2580;p74"/>
            <p:cNvSpPr/>
            <p:nvPr/>
          </p:nvSpPr>
          <p:spPr>
            <a:xfrm>
              <a:off x="3114720" y="3119760"/>
              <a:ext cx="22320" cy="1908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402" name="Google Shape;2581;p74"/>
            <p:cNvSpPr/>
            <p:nvPr/>
          </p:nvSpPr>
          <p:spPr>
            <a:xfrm>
              <a:off x="3087000" y="3231360"/>
              <a:ext cx="22320" cy="1908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403" name="Google Shape;2582;p74"/>
            <p:cNvSpPr/>
            <p:nvPr/>
          </p:nvSpPr>
          <p:spPr>
            <a:xfrm>
              <a:off x="3087000" y="3119760"/>
              <a:ext cx="22320" cy="1908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404" name="Google Shape;2583;p74"/>
            <p:cNvSpPr/>
            <p:nvPr/>
          </p:nvSpPr>
          <p:spPr>
            <a:xfrm>
              <a:off x="3058920" y="323136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405" name="Google Shape;2584;p74"/>
            <p:cNvSpPr/>
            <p:nvPr/>
          </p:nvSpPr>
          <p:spPr>
            <a:xfrm>
              <a:off x="3058920" y="311976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406" name="Google Shape;2585;p74"/>
            <p:cNvSpPr/>
            <p:nvPr/>
          </p:nvSpPr>
          <p:spPr>
            <a:xfrm>
              <a:off x="3058920" y="3091680"/>
              <a:ext cx="22320" cy="19080"/>
            </a:xfrm>
            <a:custGeom>
              <a:avLst/>
              <a:gdLst/>
              <a:ahLst/>
              <a:rect l="l" t="t" r="r" b="b"/>
              <a:pathLst>
                <a:path w="2488" h="213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3407" name="Google Shape;2586;p74"/>
            <p:cNvSpPr/>
            <p:nvPr/>
          </p:nvSpPr>
          <p:spPr>
            <a:xfrm>
              <a:off x="3030840" y="3231360"/>
              <a:ext cx="22680" cy="19080"/>
            </a:xfrm>
            <a:custGeom>
              <a:avLst/>
              <a:gdLst/>
              <a:ahLst/>
              <a:rect l="l" t="t" r="r" b="b"/>
              <a:pathLst>
                <a:path w="2497" h="2138">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3408" name="Google Shape;2587;p74"/>
            <p:cNvSpPr/>
            <p:nvPr/>
          </p:nvSpPr>
          <p:spPr>
            <a:xfrm>
              <a:off x="3030840" y="3091680"/>
              <a:ext cx="22680" cy="19080"/>
            </a:xfrm>
            <a:custGeom>
              <a:avLst/>
              <a:gdLst/>
              <a:ahLst/>
              <a:rect l="l" t="t" r="r" b="b"/>
              <a:pathLst>
                <a:path w="2497" h="2138">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w="0">
              <a:noFill/>
            </a:ln>
          </p:spPr>
          <p:style>
            <a:lnRef idx="0"/>
            <a:fillRef idx="0"/>
            <a:effectRef idx="0"/>
            <a:fontRef idx="minor"/>
          </p:style>
        </p:sp>
        <p:sp>
          <p:nvSpPr>
            <p:cNvPr id="3409" name="Google Shape;2588;p74"/>
            <p:cNvSpPr/>
            <p:nvPr/>
          </p:nvSpPr>
          <p:spPr>
            <a:xfrm>
              <a:off x="3002760" y="3483000"/>
              <a:ext cx="22680" cy="19080"/>
            </a:xfrm>
            <a:custGeom>
              <a:avLst/>
              <a:gdLst/>
              <a:ahLst/>
              <a:rect l="l" t="t" r="r" b="b"/>
              <a:pathLst>
                <a:path w="2497" h="2138">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410" name="Google Shape;2589;p74"/>
            <p:cNvSpPr/>
            <p:nvPr/>
          </p:nvSpPr>
          <p:spPr>
            <a:xfrm>
              <a:off x="3002760" y="3455280"/>
              <a:ext cx="22680" cy="19080"/>
            </a:xfrm>
            <a:custGeom>
              <a:avLst/>
              <a:gdLst/>
              <a:ahLst/>
              <a:rect l="l" t="t" r="r" b="b"/>
              <a:pathLst>
                <a:path w="2503" h="2137">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w="0">
              <a:noFill/>
            </a:ln>
          </p:spPr>
          <p:style>
            <a:lnRef idx="0"/>
            <a:fillRef idx="0"/>
            <a:effectRef idx="0"/>
            <a:fontRef idx="minor"/>
          </p:style>
        </p:sp>
        <p:sp>
          <p:nvSpPr>
            <p:cNvPr id="3411" name="Google Shape;2590;p74"/>
            <p:cNvSpPr/>
            <p:nvPr/>
          </p:nvSpPr>
          <p:spPr>
            <a:xfrm>
              <a:off x="3002760" y="3399120"/>
              <a:ext cx="22680" cy="1908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3412" name="Google Shape;2591;p74"/>
            <p:cNvSpPr/>
            <p:nvPr/>
          </p:nvSpPr>
          <p:spPr>
            <a:xfrm>
              <a:off x="3002760" y="3287520"/>
              <a:ext cx="22680" cy="1908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3413" name="Google Shape;2592;p74"/>
            <p:cNvSpPr/>
            <p:nvPr/>
          </p:nvSpPr>
          <p:spPr>
            <a:xfrm>
              <a:off x="3002760" y="3231360"/>
              <a:ext cx="22680" cy="1908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w="0">
              <a:noFill/>
            </a:ln>
          </p:spPr>
          <p:style>
            <a:lnRef idx="0"/>
            <a:fillRef idx="0"/>
            <a:effectRef idx="0"/>
            <a:fontRef idx="minor"/>
          </p:style>
        </p:sp>
        <p:sp>
          <p:nvSpPr>
            <p:cNvPr id="3414" name="Google Shape;2593;p74"/>
            <p:cNvSpPr/>
            <p:nvPr/>
          </p:nvSpPr>
          <p:spPr>
            <a:xfrm>
              <a:off x="3002760" y="3119760"/>
              <a:ext cx="22680" cy="1908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415" name="Google Shape;2594;p74"/>
            <p:cNvSpPr/>
            <p:nvPr/>
          </p:nvSpPr>
          <p:spPr>
            <a:xfrm>
              <a:off x="3002760" y="3091680"/>
              <a:ext cx="22680" cy="19080"/>
            </a:xfrm>
            <a:custGeom>
              <a:avLst/>
              <a:gdLst/>
              <a:ahLst/>
              <a:rect l="l" t="t" r="r" b="b"/>
              <a:pathLst>
                <a:path w="2497" h="2138">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w="0">
              <a:noFill/>
            </a:ln>
          </p:spPr>
          <p:style>
            <a:lnRef idx="0"/>
            <a:fillRef idx="0"/>
            <a:effectRef idx="0"/>
            <a:fontRef idx="minor"/>
          </p:style>
        </p:sp>
        <p:sp>
          <p:nvSpPr>
            <p:cNvPr id="3416" name="Google Shape;2595;p74"/>
            <p:cNvSpPr/>
            <p:nvPr/>
          </p:nvSpPr>
          <p:spPr>
            <a:xfrm>
              <a:off x="2975040" y="3511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3417" name="Google Shape;2596;p74"/>
            <p:cNvSpPr/>
            <p:nvPr/>
          </p:nvSpPr>
          <p:spPr>
            <a:xfrm>
              <a:off x="2975040" y="348300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418" name="Google Shape;2597;p74"/>
            <p:cNvSpPr/>
            <p:nvPr/>
          </p:nvSpPr>
          <p:spPr>
            <a:xfrm>
              <a:off x="2975040" y="334332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w="0">
              <a:noFill/>
            </a:ln>
          </p:spPr>
          <p:style>
            <a:lnRef idx="0"/>
            <a:fillRef idx="0"/>
            <a:effectRef idx="0"/>
            <a:fontRef idx="minor"/>
          </p:style>
        </p:sp>
        <p:sp>
          <p:nvSpPr>
            <p:cNvPr id="3419" name="Google Shape;2598;p74"/>
            <p:cNvSpPr/>
            <p:nvPr/>
          </p:nvSpPr>
          <p:spPr>
            <a:xfrm>
              <a:off x="2975040" y="33152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w="0">
              <a:noFill/>
            </a:ln>
          </p:spPr>
          <p:style>
            <a:lnRef idx="0"/>
            <a:fillRef idx="0"/>
            <a:effectRef idx="0"/>
            <a:fontRef idx="minor"/>
          </p:style>
        </p:sp>
        <p:sp>
          <p:nvSpPr>
            <p:cNvPr id="3420" name="Google Shape;2599;p74"/>
            <p:cNvSpPr/>
            <p:nvPr/>
          </p:nvSpPr>
          <p:spPr>
            <a:xfrm>
              <a:off x="2975040" y="325944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421" name="Google Shape;2600;p74"/>
            <p:cNvSpPr/>
            <p:nvPr/>
          </p:nvSpPr>
          <p:spPr>
            <a:xfrm>
              <a:off x="2975040" y="323136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422" name="Google Shape;2601;p74"/>
            <p:cNvSpPr/>
            <p:nvPr/>
          </p:nvSpPr>
          <p:spPr>
            <a:xfrm>
              <a:off x="2975040" y="311976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423" name="Google Shape;2602;p74"/>
            <p:cNvSpPr/>
            <p:nvPr/>
          </p:nvSpPr>
          <p:spPr>
            <a:xfrm>
              <a:off x="2946960" y="3539160"/>
              <a:ext cx="22320" cy="19080"/>
            </a:xfrm>
            <a:custGeom>
              <a:avLst/>
              <a:gdLst/>
              <a:ahLst/>
              <a:rect l="l" t="t" r="r" b="b"/>
              <a:pathLst>
                <a:path w="2488" h="2132">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3424" name="Google Shape;2603;p74"/>
            <p:cNvSpPr/>
            <p:nvPr/>
          </p:nvSpPr>
          <p:spPr>
            <a:xfrm>
              <a:off x="2946960" y="3511080"/>
              <a:ext cx="22320" cy="1908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425" name="Google Shape;2604;p74"/>
            <p:cNvSpPr/>
            <p:nvPr/>
          </p:nvSpPr>
          <p:spPr>
            <a:xfrm>
              <a:off x="2946960" y="3371400"/>
              <a:ext cx="22320" cy="19080"/>
            </a:xfrm>
            <a:custGeom>
              <a:avLst/>
              <a:gdLst/>
              <a:ahLst/>
              <a:rect l="l" t="t" r="r" b="b"/>
              <a:pathLst>
                <a:path w="2488" h="213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w="0">
              <a:noFill/>
            </a:ln>
          </p:spPr>
          <p:style>
            <a:lnRef idx="0"/>
            <a:fillRef idx="0"/>
            <a:effectRef idx="0"/>
            <a:fontRef idx="minor"/>
          </p:style>
        </p:sp>
        <p:sp>
          <p:nvSpPr>
            <p:cNvPr id="3426" name="Google Shape;2605;p74"/>
            <p:cNvSpPr/>
            <p:nvPr/>
          </p:nvSpPr>
          <p:spPr>
            <a:xfrm>
              <a:off x="2946960" y="3343320"/>
              <a:ext cx="22320" cy="19080"/>
            </a:xfrm>
            <a:custGeom>
              <a:avLst/>
              <a:gdLst/>
              <a:ahLst/>
              <a:rect l="l" t="t" r="r" b="b"/>
              <a:pathLst>
                <a:path w="2488" h="213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427" name="Google Shape;2606;p74"/>
            <p:cNvSpPr/>
            <p:nvPr/>
          </p:nvSpPr>
          <p:spPr>
            <a:xfrm>
              <a:off x="2946960" y="3315240"/>
              <a:ext cx="22320" cy="19080"/>
            </a:xfrm>
            <a:custGeom>
              <a:avLst/>
              <a:gdLst/>
              <a:ahLst/>
              <a:rect l="l" t="t" r="r" b="b"/>
              <a:pathLst>
                <a:path w="2488" h="2134">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428" name="Google Shape;2607;p74"/>
            <p:cNvSpPr/>
            <p:nvPr/>
          </p:nvSpPr>
          <p:spPr>
            <a:xfrm>
              <a:off x="2946960" y="3287520"/>
              <a:ext cx="22320" cy="1908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429" name="Google Shape;2608;p74"/>
            <p:cNvSpPr/>
            <p:nvPr/>
          </p:nvSpPr>
          <p:spPr>
            <a:xfrm>
              <a:off x="2946960" y="3259440"/>
              <a:ext cx="22320" cy="1908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430" name="Google Shape;2609;p74"/>
            <p:cNvSpPr/>
            <p:nvPr/>
          </p:nvSpPr>
          <p:spPr>
            <a:xfrm>
              <a:off x="2946960" y="3119760"/>
              <a:ext cx="22320" cy="1908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431" name="Google Shape;2610;p74"/>
            <p:cNvSpPr/>
            <p:nvPr/>
          </p:nvSpPr>
          <p:spPr>
            <a:xfrm>
              <a:off x="2919240" y="3539160"/>
              <a:ext cx="22320" cy="1908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w="0">
              <a:noFill/>
            </a:ln>
          </p:spPr>
          <p:style>
            <a:lnRef idx="0"/>
            <a:fillRef idx="0"/>
            <a:effectRef idx="0"/>
            <a:fontRef idx="minor"/>
          </p:style>
        </p:sp>
        <p:sp>
          <p:nvSpPr>
            <p:cNvPr id="3432" name="Google Shape;2611;p74"/>
            <p:cNvSpPr/>
            <p:nvPr/>
          </p:nvSpPr>
          <p:spPr>
            <a:xfrm>
              <a:off x="2919240" y="351108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3433" name="Google Shape;2612;p74"/>
            <p:cNvSpPr/>
            <p:nvPr/>
          </p:nvSpPr>
          <p:spPr>
            <a:xfrm>
              <a:off x="2919240" y="339912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3434" name="Google Shape;2613;p74"/>
            <p:cNvSpPr/>
            <p:nvPr/>
          </p:nvSpPr>
          <p:spPr>
            <a:xfrm>
              <a:off x="2919240" y="311976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3435" name="Google Shape;2614;p74"/>
            <p:cNvSpPr/>
            <p:nvPr/>
          </p:nvSpPr>
          <p:spPr>
            <a:xfrm>
              <a:off x="2891160" y="3483000"/>
              <a:ext cx="22680" cy="1908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3436" name="Google Shape;2615;p74"/>
            <p:cNvSpPr/>
            <p:nvPr/>
          </p:nvSpPr>
          <p:spPr>
            <a:xfrm>
              <a:off x="2891160" y="3455280"/>
              <a:ext cx="22680" cy="1908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w="0">
              <a:noFill/>
            </a:ln>
          </p:spPr>
          <p:style>
            <a:lnRef idx="0"/>
            <a:fillRef idx="0"/>
            <a:effectRef idx="0"/>
            <a:fontRef idx="minor"/>
          </p:style>
        </p:sp>
        <p:sp>
          <p:nvSpPr>
            <p:cNvPr id="3437" name="Google Shape;2616;p74"/>
            <p:cNvSpPr/>
            <p:nvPr/>
          </p:nvSpPr>
          <p:spPr>
            <a:xfrm>
              <a:off x="2891160" y="3427200"/>
              <a:ext cx="22680" cy="1908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3438" name="Google Shape;2617;p74"/>
            <p:cNvSpPr/>
            <p:nvPr/>
          </p:nvSpPr>
          <p:spPr>
            <a:xfrm>
              <a:off x="2891160" y="339912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w="0">
              <a:noFill/>
            </a:ln>
          </p:spPr>
          <p:style>
            <a:lnRef idx="0"/>
            <a:fillRef idx="0"/>
            <a:effectRef idx="0"/>
            <a:fontRef idx="minor"/>
          </p:style>
        </p:sp>
        <p:sp>
          <p:nvSpPr>
            <p:cNvPr id="3439" name="Google Shape;2618;p74"/>
            <p:cNvSpPr/>
            <p:nvPr/>
          </p:nvSpPr>
          <p:spPr>
            <a:xfrm>
              <a:off x="2891160" y="3119760"/>
              <a:ext cx="22680" cy="19080"/>
            </a:xfrm>
            <a:custGeom>
              <a:avLst/>
              <a:gdLst/>
              <a:ahLst/>
              <a:rect l="l" t="t" r="r" b="b"/>
              <a:pathLst>
                <a:path w="2497" h="2138">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w="0">
              <a:noFill/>
            </a:ln>
          </p:spPr>
          <p:style>
            <a:lnRef idx="0"/>
            <a:fillRef idx="0"/>
            <a:effectRef idx="0"/>
            <a:fontRef idx="minor"/>
          </p:style>
        </p:sp>
        <p:sp>
          <p:nvSpPr>
            <p:cNvPr id="3440" name="Google Shape;2619;p74"/>
            <p:cNvSpPr/>
            <p:nvPr/>
          </p:nvSpPr>
          <p:spPr>
            <a:xfrm>
              <a:off x="2863080" y="3427200"/>
              <a:ext cx="22680" cy="19080"/>
            </a:xfrm>
            <a:custGeom>
              <a:avLst/>
              <a:gdLst/>
              <a:ahLst/>
              <a:rect l="l" t="t" r="r" b="b"/>
              <a:pathLst>
                <a:path w="2497" h="2134">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441" name="Google Shape;2620;p74"/>
            <p:cNvSpPr/>
            <p:nvPr/>
          </p:nvSpPr>
          <p:spPr>
            <a:xfrm>
              <a:off x="2863080" y="3119760"/>
              <a:ext cx="22680" cy="1908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442" name="Google Shape;2621;p74"/>
            <p:cNvSpPr/>
            <p:nvPr/>
          </p:nvSpPr>
          <p:spPr>
            <a:xfrm>
              <a:off x="2835360" y="353916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w="0">
              <a:noFill/>
            </a:ln>
          </p:spPr>
          <p:style>
            <a:lnRef idx="0"/>
            <a:fillRef idx="0"/>
            <a:effectRef idx="0"/>
            <a:fontRef idx="minor"/>
          </p:style>
        </p:sp>
        <p:sp>
          <p:nvSpPr>
            <p:cNvPr id="3443" name="Google Shape;2622;p74"/>
            <p:cNvSpPr/>
            <p:nvPr/>
          </p:nvSpPr>
          <p:spPr>
            <a:xfrm>
              <a:off x="2835360" y="3511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3444" name="Google Shape;2623;p74"/>
            <p:cNvSpPr/>
            <p:nvPr/>
          </p:nvSpPr>
          <p:spPr>
            <a:xfrm>
              <a:off x="2835360" y="348300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445" name="Google Shape;2624;p74"/>
            <p:cNvSpPr/>
            <p:nvPr/>
          </p:nvSpPr>
          <p:spPr>
            <a:xfrm>
              <a:off x="2835360" y="342720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446" name="Google Shape;2625;p74"/>
            <p:cNvSpPr/>
            <p:nvPr/>
          </p:nvSpPr>
          <p:spPr>
            <a:xfrm>
              <a:off x="2835360" y="311976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447" name="Google Shape;2626;p74"/>
            <p:cNvSpPr/>
            <p:nvPr/>
          </p:nvSpPr>
          <p:spPr>
            <a:xfrm>
              <a:off x="2807280" y="362304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w="0">
              <a:noFill/>
            </a:ln>
          </p:spPr>
          <p:style>
            <a:lnRef idx="0"/>
            <a:fillRef idx="0"/>
            <a:effectRef idx="0"/>
            <a:fontRef idx="minor"/>
          </p:style>
        </p:sp>
        <p:sp>
          <p:nvSpPr>
            <p:cNvPr id="3448" name="Google Shape;2627;p74"/>
            <p:cNvSpPr/>
            <p:nvPr/>
          </p:nvSpPr>
          <p:spPr>
            <a:xfrm>
              <a:off x="2807280" y="3594960"/>
              <a:ext cx="22320" cy="19080"/>
            </a:xfrm>
            <a:custGeom>
              <a:avLst/>
              <a:gdLst/>
              <a:ahLst/>
              <a:rect l="l" t="t" r="r" b="b"/>
              <a:pathLst>
                <a:path w="2489" h="2138">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w="0">
              <a:noFill/>
            </a:ln>
          </p:spPr>
          <p:style>
            <a:lnRef idx="0"/>
            <a:fillRef idx="0"/>
            <a:effectRef idx="0"/>
            <a:fontRef idx="minor"/>
          </p:style>
        </p:sp>
        <p:sp>
          <p:nvSpPr>
            <p:cNvPr id="3449" name="Google Shape;2628;p74"/>
            <p:cNvSpPr/>
            <p:nvPr/>
          </p:nvSpPr>
          <p:spPr>
            <a:xfrm>
              <a:off x="2807280" y="3566880"/>
              <a:ext cx="22320" cy="1908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w="0">
              <a:noFill/>
            </a:ln>
          </p:spPr>
          <p:style>
            <a:lnRef idx="0"/>
            <a:fillRef idx="0"/>
            <a:effectRef idx="0"/>
            <a:fontRef idx="minor"/>
          </p:style>
        </p:sp>
        <p:sp>
          <p:nvSpPr>
            <p:cNvPr id="3450" name="Google Shape;2629;p74"/>
            <p:cNvSpPr/>
            <p:nvPr/>
          </p:nvSpPr>
          <p:spPr>
            <a:xfrm>
              <a:off x="2807280" y="3539160"/>
              <a:ext cx="22320" cy="1908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w="0">
              <a:noFill/>
            </a:ln>
          </p:spPr>
          <p:style>
            <a:lnRef idx="0"/>
            <a:fillRef idx="0"/>
            <a:effectRef idx="0"/>
            <a:fontRef idx="minor"/>
          </p:style>
        </p:sp>
        <p:sp>
          <p:nvSpPr>
            <p:cNvPr id="3451" name="Google Shape;2630;p74"/>
            <p:cNvSpPr/>
            <p:nvPr/>
          </p:nvSpPr>
          <p:spPr>
            <a:xfrm>
              <a:off x="2807280" y="348300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3452" name="Google Shape;2631;p74"/>
            <p:cNvSpPr/>
            <p:nvPr/>
          </p:nvSpPr>
          <p:spPr>
            <a:xfrm>
              <a:off x="2807280" y="345528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w="0">
              <a:noFill/>
            </a:ln>
          </p:spPr>
          <p:style>
            <a:lnRef idx="0"/>
            <a:fillRef idx="0"/>
            <a:effectRef idx="0"/>
            <a:fontRef idx="minor"/>
          </p:style>
        </p:sp>
        <p:sp>
          <p:nvSpPr>
            <p:cNvPr id="3453" name="Google Shape;2632;p74"/>
            <p:cNvSpPr/>
            <p:nvPr/>
          </p:nvSpPr>
          <p:spPr>
            <a:xfrm>
              <a:off x="2807280" y="311976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w="0">
              <a:noFill/>
            </a:ln>
          </p:spPr>
          <p:style>
            <a:lnRef idx="0"/>
            <a:fillRef idx="0"/>
            <a:effectRef idx="0"/>
            <a:fontRef idx="minor"/>
          </p:style>
        </p:sp>
        <p:sp>
          <p:nvSpPr>
            <p:cNvPr id="3454" name="Google Shape;2633;p74"/>
            <p:cNvSpPr/>
            <p:nvPr/>
          </p:nvSpPr>
          <p:spPr>
            <a:xfrm>
              <a:off x="2779560" y="3623040"/>
              <a:ext cx="22320" cy="19080"/>
            </a:xfrm>
            <a:custGeom>
              <a:avLst/>
              <a:gdLst/>
              <a:ahLst/>
              <a:rect l="l" t="t" r="r" b="b"/>
              <a:pathLst>
                <a:path w="2488" h="2134">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w="0">
              <a:noFill/>
            </a:ln>
          </p:spPr>
          <p:style>
            <a:lnRef idx="0"/>
            <a:fillRef idx="0"/>
            <a:effectRef idx="0"/>
            <a:fontRef idx="minor"/>
          </p:style>
        </p:sp>
        <p:sp>
          <p:nvSpPr>
            <p:cNvPr id="3455" name="Google Shape;2634;p74"/>
            <p:cNvSpPr/>
            <p:nvPr/>
          </p:nvSpPr>
          <p:spPr>
            <a:xfrm>
              <a:off x="2779560" y="3119760"/>
              <a:ext cx="22320" cy="1908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w="0">
              <a:noFill/>
            </a:ln>
          </p:spPr>
          <p:style>
            <a:lnRef idx="0"/>
            <a:fillRef idx="0"/>
            <a:effectRef idx="0"/>
            <a:fontRef idx="minor"/>
          </p:style>
        </p:sp>
        <p:sp>
          <p:nvSpPr>
            <p:cNvPr id="3456" name="Google Shape;2635;p74"/>
            <p:cNvSpPr/>
            <p:nvPr/>
          </p:nvSpPr>
          <p:spPr>
            <a:xfrm>
              <a:off x="2779200" y="3063960"/>
              <a:ext cx="22680" cy="19080"/>
            </a:xfrm>
            <a:custGeom>
              <a:avLst/>
              <a:gdLst/>
              <a:ahLst/>
              <a:rect l="l" t="t" r="r" b="b"/>
              <a:pathLst>
                <a:path w="2494" h="2137">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w="0">
              <a:noFill/>
            </a:ln>
          </p:spPr>
          <p:style>
            <a:lnRef idx="0"/>
            <a:fillRef idx="0"/>
            <a:effectRef idx="0"/>
            <a:fontRef idx="minor"/>
          </p:style>
        </p:sp>
        <p:sp>
          <p:nvSpPr>
            <p:cNvPr id="3457" name="Google Shape;2636;p74"/>
            <p:cNvSpPr/>
            <p:nvPr/>
          </p:nvSpPr>
          <p:spPr>
            <a:xfrm>
              <a:off x="2751480" y="3762720"/>
              <a:ext cx="22320" cy="1908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458" name="Google Shape;2637;p74"/>
            <p:cNvSpPr/>
            <p:nvPr/>
          </p:nvSpPr>
          <p:spPr>
            <a:xfrm>
              <a:off x="2751480" y="3734640"/>
              <a:ext cx="22320" cy="1908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3459" name="Google Shape;2638;p74"/>
            <p:cNvSpPr/>
            <p:nvPr/>
          </p:nvSpPr>
          <p:spPr>
            <a:xfrm>
              <a:off x="2751480" y="3706560"/>
              <a:ext cx="22320" cy="19080"/>
            </a:xfrm>
            <a:custGeom>
              <a:avLst/>
              <a:gdLst/>
              <a:ahLst/>
              <a:rect l="l" t="t" r="r" b="b"/>
              <a:pathLst>
                <a:path w="2489" h="2138">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460" name="Google Shape;2639;p74"/>
            <p:cNvSpPr/>
            <p:nvPr/>
          </p:nvSpPr>
          <p:spPr>
            <a:xfrm>
              <a:off x="2751480" y="362304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w="0">
              <a:noFill/>
            </a:ln>
          </p:spPr>
          <p:style>
            <a:lnRef idx="0"/>
            <a:fillRef idx="0"/>
            <a:effectRef idx="0"/>
            <a:fontRef idx="minor"/>
          </p:style>
        </p:sp>
        <p:sp>
          <p:nvSpPr>
            <p:cNvPr id="3461" name="Google Shape;2640;p74"/>
            <p:cNvSpPr/>
            <p:nvPr/>
          </p:nvSpPr>
          <p:spPr>
            <a:xfrm>
              <a:off x="2751480" y="3119760"/>
              <a:ext cx="22320" cy="1908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w="0">
              <a:noFill/>
            </a:ln>
          </p:spPr>
          <p:style>
            <a:lnRef idx="0"/>
            <a:fillRef idx="0"/>
            <a:effectRef idx="0"/>
            <a:fontRef idx="minor"/>
          </p:style>
        </p:sp>
        <p:sp>
          <p:nvSpPr>
            <p:cNvPr id="3462" name="Google Shape;2641;p74"/>
            <p:cNvSpPr/>
            <p:nvPr/>
          </p:nvSpPr>
          <p:spPr>
            <a:xfrm>
              <a:off x="2751480" y="3063960"/>
              <a:ext cx="22680" cy="19080"/>
            </a:xfrm>
            <a:custGeom>
              <a:avLst/>
              <a:gdLst/>
              <a:ahLst/>
              <a:rect l="l" t="t" r="r" b="b"/>
              <a:pathLst>
                <a:path w="2495" h="2137">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w="0">
              <a:noFill/>
            </a:ln>
          </p:spPr>
          <p:style>
            <a:lnRef idx="0"/>
            <a:fillRef idx="0"/>
            <a:effectRef idx="0"/>
            <a:fontRef idx="minor"/>
          </p:style>
        </p:sp>
        <p:sp>
          <p:nvSpPr>
            <p:cNvPr id="3463" name="Google Shape;2642;p74"/>
            <p:cNvSpPr/>
            <p:nvPr/>
          </p:nvSpPr>
          <p:spPr>
            <a:xfrm>
              <a:off x="2723400" y="3734640"/>
              <a:ext cx="22320" cy="1908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w="0">
              <a:noFill/>
            </a:ln>
          </p:spPr>
          <p:style>
            <a:lnRef idx="0"/>
            <a:fillRef idx="0"/>
            <a:effectRef idx="0"/>
            <a:fontRef idx="minor"/>
          </p:style>
        </p:sp>
        <p:sp>
          <p:nvSpPr>
            <p:cNvPr id="3464" name="Google Shape;2643;p74"/>
            <p:cNvSpPr/>
            <p:nvPr/>
          </p:nvSpPr>
          <p:spPr>
            <a:xfrm>
              <a:off x="2723400" y="3678840"/>
              <a:ext cx="22320" cy="19080"/>
            </a:xfrm>
            <a:custGeom>
              <a:avLst/>
              <a:gdLst/>
              <a:ahLst/>
              <a:rect l="l" t="t" r="r" b="b"/>
              <a:pathLst>
                <a:path w="2489" h="2131">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w="0">
              <a:noFill/>
            </a:ln>
          </p:spPr>
          <p:style>
            <a:lnRef idx="0"/>
            <a:fillRef idx="0"/>
            <a:effectRef idx="0"/>
            <a:fontRef idx="minor"/>
          </p:style>
        </p:sp>
        <p:sp>
          <p:nvSpPr>
            <p:cNvPr id="3465" name="Google Shape;2644;p74"/>
            <p:cNvSpPr/>
            <p:nvPr/>
          </p:nvSpPr>
          <p:spPr>
            <a:xfrm>
              <a:off x="2723400" y="365076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466" name="Google Shape;2645;p74"/>
            <p:cNvSpPr/>
            <p:nvPr/>
          </p:nvSpPr>
          <p:spPr>
            <a:xfrm>
              <a:off x="2723400" y="311976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w="0">
              <a:noFill/>
            </a:ln>
          </p:spPr>
          <p:style>
            <a:lnRef idx="0"/>
            <a:fillRef idx="0"/>
            <a:effectRef idx="0"/>
            <a:fontRef idx="minor"/>
          </p:style>
        </p:sp>
        <p:sp>
          <p:nvSpPr>
            <p:cNvPr id="3467" name="Google Shape;2646;p74"/>
            <p:cNvSpPr/>
            <p:nvPr/>
          </p:nvSpPr>
          <p:spPr>
            <a:xfrm>
              <a:off x="2723400" y="3091680"/>
              <a:ext cx="22320" cy="1908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w="0">
              <a:noFill/>
            </a:ln>
          </p:spPr>
          <p:style>
            <a:lnRef idx="0"/>
            <a:fillRef idx="0"/>
            <a:effectRef idx="0"/>
            <a:fontRef idx="minor"/>
          </p:style>
        </p:sp>
        <p:sp>
          <p:nvSpPr>
            <p:cNvPr id="3468" name="Google Shape;2647;p74"/>
            <p:cNvSpPr/>
            <p:nvPr/>
          </p:nvSpPr>
          <p:spPr>
            <a:xfrm>
              <a:off x="2723400" y="3063960"/>
              <a:ext cx="22680" cy="1908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w="0">
              <a:noFill/>
            </a:ln>
          </p:spPr>
          <p:style>
            <a:lnRef idx="0"/>
            <a:fillRef idx="0"/>
            <a:effectRef idx="0"/>
            <a:fontRef idx="minor"/>
          </p:style>
        </p:sp>
        <p:sp>
          <p:nvSpPr>
            <p:cNvPr id="3469" name="Google Shape;2648;p74"/>
            <p:cNvSpPr/>
            <p:nvPr/>
          </p:nvSpPr>
          <p:spPr>
            <a:xfrm>
              <a:off x="2695320" y="3734640"/>
              <a:ext cx="22320" cy="19080"/>
            </a:xfrm>
            <a:custGeom>
              <a:avLst/>
              <a:gdLst/>
              <a:ahLst/>
              <a:rect l="l" t="t" r="r" b="b"/>
              <a:pathLst>
                <a:path w="2488" h="2137">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3470" name="Google Shape;2649;p74"/>
            <p:cNvSpPr/>
            <p:nvPr/>
          </p:nvSpPr>
          <p:spPr>
            <a:xfrm>
              <a:off x="2695320" y="3706560"/>
              <a:ext cx="22320" cy="19080"/>
            </a:xfrm>
            <a:custGeom>
              <a:avLst/>
              <a:gdLst/>
              <a:ahLst/>
              <a:rect l="l" t="t" r="r" b="b"/>
              <a:pathLst>
                <a:path w="2488" h="213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471" name="Google Shape;2650;p74"/>
            <p:cNvSpPr/>
            <p:nvPr/>
          </p:nvSpPr>
          <p:spPr>
            <a:xfrm>
              <a:off x="2695320" y="3063960"/>
              <a:ext cx="22680" cy="19080"/>
            </a:xfrm>
            <a:custGeom>
              <a:avLst/>
              <a:gdLst/>
              <a:ahLst/>
              <a:rect l="l" t="t" r="r" b="b"/>
              <a:pathLst>
                <a:path w="2494" h="2133">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w="0">
              <a:noFill/>
            </a:ln>
          </p:spPr>
          <p:style>
            <a:lnRef idx="0"/>
            <a:fillRef idx="0"/>
            <a:effectRef idx="0"/>
            <a:fontRef idx="minor"/>
          </p:style>
        </p:sp>
        <p:sp>
          <p:nvSpPr>
            <p:cNvPr id="3472" name="Google Shape;2651;p74"/>
            <p:cNvSpPr/>
            <p:nvPr/>
          </p:nvSpPr>
          <p:spPr>
            <a:xfrm>
              <a:off x="2667600" y="3706560"/>
              <a:ext cx="22320" cy="1908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473" name="Google Shape;2652;p74"/>
            <p:cNvSpPr/>
            <p:nvPr/>
          </p:nvSpPr>
          <p:spPr>
            <a:xfrm>
              <a:off x="2667600" y="367884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w="0">
              <a:noFill/>
            </a:ln>
          </p:spPr>
          <p:style>
            <a:lnRef idx="0"/>
            <a:fillRef idx="0"/>
            <a:effectRef idx="0"/>
            <a:fontRef idx="minor"/>
          </p:style>
        </p:sp>
        <p:sp>
          <p:nvSpPr>
            <p:cNvPr id="3474" name="Google Shape;2653;p74"/>
            <p:cNvSpPr/>
            <p:nvPr/>
          </p:nvSpPr>
          <p:spPr>
            <a:xfrm>
              <a:off x="2667600" y="3063960"/>
              <a:ext cx="22680" cy="19080"/>
            </a:xfrm>
            <a:custGeom>
              <a:avLst/>
              <a:gdLst/>
              <a:ahLst/>
              <a:rect l="l" t="t" r="r" b="b"/>
              <a:pathLst>
                <a:path w="2494" h="2133">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w="0">
              <a:noFill/>
            </a:ln>
          </p:spPr>
          <p:style>
            <a:lnRef idx="0"/>
            <a:fillRef idx="0"/>
            <a:effectRef idx="0"/>
            <a:fontRef idx="minor"/>
          </p:style>
        </p:sp>
        <p:sp>
          <p:nvSpPr>
            <p:cNvPr id="3475" name="Google Shape;2654;p74"/>
            <p:cNvSpPr/>
            <p:nvPr/>
          </p:nvSpPr>
          <p:spPr>
            <a:xfrm>
              <a:off x="2639520" y="3678840"/>
              <a:ext cx="22680" cy="1908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w="0">
              <a:noFill/>
            </a:ln>
          </p:spPr>
          <p:style>
            <a:lnRef idx="0"/>
            <a:fillRef idx="0"/>
            <a:effectRef idx="0"/>
            <a:fontRef idx="minor"/>
          </p:style>
        </p:sp>
        <p:sp>
          <p:nvSpPr>
            <p:cNvPr id="3476" name="Google Shape;2655;p74"/>
            <p:cNvSpPr/>
            <p:nvPr/>
          </p:nvSpPr>
          <p:spPr>
            <a:xfrm>
              <a:off x="2639520" y="365076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477" name="Google Shape;2656;p74"/>
            <p:cNvSpPr/>
            <p:nvPr/>
          </p:nvSpPr>
          <p:spPr>
            <a:xfrm>
              <a:off x="2639520" y="3091680"/>
              <a:ext cx="22680" cy="19080"/>
            </a:xfrm>
            <a:custGeom>
              <a:avLst/>
              <a:gdLst/>
              <a:ahLst/>
              <a:rect l="l" t="t" r="r" b="b"/>
              <a:pathLst>
                <a:path w="2497" h="2138">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w="0">
              <a:noFill/>
            </a:ln>
          </p:spPr>
          <p:style>
            <a:lnRef idx="0"/>
            <a:fillRef idx="0"/>
            <a:effectRef idx="0"/>
            <a:fontRef idx="minor"/>
          </p:style>
        </p:sp>
        <p:sp>
          <p:nvSpPr>
            <p:cNvPr id="3478" name="Google Shape;2657;p74"/>
            <p:cNvSpPr/>
            <p:nvPr/>
          </p:nvSpPr>
          <p:spPr>
            <a:xfrm>
              <a:off x="2639520" y="30639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479" name="Google Shape;2658;p74"/>
            <p:cNvSpPr/>
            <p:nvPr/>
          </p:nvSpPr>
          <p:spPr>
            <a:xfrm>
              <a:off x="2611440" y="362304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3480" name="Google Shape;2659;p74"/>
            <p:cNvSpPr/>
            <p:nvPr/>
          </p:nvSpPr>
          <p:spPr>
            <a:xfrm>
              <a:off x="2611440" y="3091680"/>
              <a:ext cx="22680" cy="1908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w="0">
              <a:noFill/>
            </a:ln>
          </p:spPr>
          <p:style>
            <a:lnRef idx="0"/>
            <a:fillRef idx="0"/>
            <a:effectRef idx="0"/>
            <a:fontRef idx="minor"/>
          </p:style>
        </p:sp>
        <p:sp>
          <p:nvSpPr>
            <p:cNvPr id="3481" name="Google Shape;2660;p74"/>
            <p:cNvSpPr/>
            <p:nvPr/>
          </p:nvSpPr>
          <p:spPr>
            <a:xfrm>
              <a:off x="2583720" y="3650760"/>
              <a:ext cx="22320" cy="19080"/>
            </a:xfrm>
            <a:custGeom>
              <a:avLst/>
              <a:gdLst/>
              <a:ahLst/>
              <a:rect l="l" t="t" r="r" b="b"/>
              <a:pathLst>
                <a:path w="2488" h="2134">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482" name="Google Shape;2661;p74"/>
            <p:cNvSpPr/>
            <p:nvPr/>
          </p:nvSpPr>
          <p:spPr>
            <a:xfrm>
              <a:off x="2583720" y="3623040"/>
              <a:ext cx="22320" cy="19080"/>
            </a:xfrm>
            <a:custGeom>
              <a:avLst/>
              <a:gdLst/>
              <a:ahLst/>
              <a:rect l="l" t="t" r="r" b="b"/>
              <a:pathLst>
                <a:path w="2488" h="2134">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w="0">
              <a:noFill/>
            </a:ln>
          </p:spPr>
          <p:style>
            <a:lnRef idx="0"/>
            <a:fillRef idx="0"/>
            <a:effectRef idx="0"/>
            <a:fontRef idx="minor"/>
          </p:style>
        </p:sp>
        <p:sp>
          <p:nvSpPr>
            <p:cNvPr id="3483" name="Google Shape;2662;p74"/>
            <p:cNvSpPr/>
            <p:nvPr/>
          </p:nvSpPr>
          <p:spPr>
            <a:xfrm>
              <a:off x="2583720" y="3091680"/>
              <a:ext cx="22320" cy="19080"/>
            </a:xfrm>
            <a:custGeom>
              <a:avLst/>
              <a:gdLst/>
              <a:ahLst/>
              <a:rect l="l" t="t" r="r" b="b"/>
              <a:pathLst>
                <a:path w="2488" h="213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w="0">
              <a:noFill/>
            </a:ln>
          </p:spPr>
          <p:style>
            <a:lnRef idx="0"/>
            <a:fillRef idx="0"/>
            <a:effectRef idx="0"/>
            <a:fontRef idx="minor"/>
          </p:style>
        </p:sp>
        <p:sp>
          <p:nvSpPr>
            <p:cNvPr id="3484" name="Google Shape;2663;p74"/>
            <p:cNvSpPr/>
            <p:nvPr/>
          </p:nvSpPr>
          <p:spPr>
            <a:xfrm>
              <a:off x="2555640" y="3678840"/>
              <a:ext cx="22680" cy="1908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w="0">
              <a:noFill/>
            </a:ln>
          </p:spPr>
          <p:style>
            <a:lnRef idx="0"/>
            <a:fillRef idx="0"/>
            <a:effectRef idx="0"/>
            <a:fontRef idx="minor"/>
          </p:style>
        </p:sp>
        <p:sp>
          <p:nvSpPr>
            <p:cNvPr id="3485" name="Google Shape;2664;p74"/>
            <p:cNvSpPr/>
            <p:nvPr/>
          </p:nvSpPr>
          <p:spPr>
            <a:xfrm>
              <a:off x="2555640" y="3650760"/>
              <a:ext cx="22320" cy="19080"/>
            </a:xfrm>
            <a:custGeom>
              <a:avLst/>
              <a:gdLst/>
              <a:ahLst/>
              <a:rect l="l" t="t" r="r" b="b"/>
              <a:pathLst>
                <a:path w="2489" h="2134">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486" name="Google Shape;2665;p74"/>
            <p:cNvSpPr/>
            <p:nvPr/>
          </p:nvSpPr>
          <p:spPr>
            <a:xfrm>
              <a:off x="2555640" y="3119760"/>
              <a:ext cx="22320" cy="19080"/>
            </a:xfrm>
            <a:custGeom>
              <a:avLst/>
              <a:gdLst/>
              <a:ahLst/>
              <a:rect l="l" t="t" r="r" b="b"/>
              <a:pathLst>
                <a:path w="2489" h="2134">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w="0">
              <a:noFill/>
            </a:ln>
          </p:spPr>
          <p:style>
            <a:lnRef idx="0"/>
            <a:fillRef idx="0"/>
            <a:effectRef idx="0"/>
            <a:fontRef idx="minor"/>
          </p:style>
        </p:sp>
        <p:sp>
          <p:nvSpPr>
            <p:cNvPr id="3487" name="Google Shape;2666;p74"/>
            <p:cNvSpPr/>
            <p:nvPr/>
          </p:nvSpPr>
          <p:spPr>
            <a:xfrm>
              <a:off x="2527560" y="3762720"/>
              <a:ext cx="22680" cy="19080"/>
            </a:xfrm>
            <a:custGeom>
              <a:avLst/>
              <a:gdLst/>
              <a:ahLst/>
              <a:rect l="l" t="t" r="r" b="b"/>
              <a:pathLst>
                <a:path w="2496" h="2134">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488" name="Google Shape;2667;p74"/>
            <p:cNvSpPr/>
            <p:nvPr/>
          </p:nvSpPr>
          <p:spPr>
            <a:xfrm>
              <a:off x="2527560" y="3734640"/>
              <a:ext cx="22680" cy="19080"/>
            </a:xfrm>
            <a:custGeom>
              <a:avLst/>
              <a:gdLst/>
              <a:ahLst/>
              <a:rect l="l" t="t" r="r" b="b"/>
              <a:pathLst>
                <a:path w="2496" h="2137">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w="0">
              <a:noFill/>
            </a:ln>
          </p:spPr>
          <p:style>
            <a:lnRef idx="0"/>
            <a:fillRef idx="0"/>
            <a:effectRef idx="0"/>
            <a:fontRef idx="minor"/>
          </p:style>
        </p:sp>
        <p:sp>
          <p:nvSpPr>
            <p:cNvPr id="3489" name="Google Shape;2668;p74"/>
            <p:cNvSpPr/>
            <p:nvPr/>
          </p:nvSpPr>
          <p:spPr>
            <a:xfrm>
              <a:off x="2527560" y="3706560"/>
              <a:ext cx="22680" cy="19080"/>
            </a:xfrm>
            <a:custGeom>
              <a:avLst/>
              <a:gdLst/>
              <a:ahLst/>
              <a:rect l="l" t="t" r="r" b="b"/>
              <a:pathLst>
                <a:path w="2496" h="2138">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w="0">
              <a:noFill/>
            </a:ln>
          </p:spPr>
          <p:style>
            <a:lnRef idx="0"/>
            <a:fillRef idx="0"/>
            <a:effectRef idx="0"/>
            <a:fontRef idx="minor"/>
          </p:style>
        </p:sp>
        <p:sp>
          <p:nvSpPr>
            <p:cNvPr id="3490" name="Google Shape;2669;p74"/>
            <p:cNvSpPr/>
            <p:nvPr/>
          </p:nvSpPr>
          <p:spPr>
            <a:xfrm>
              <a:off x="2527560" y="3678840"/>
              <a:ext cx="22680" cy="19080"/>
            </a:xfrm>
            <a:custGeom>
              <a:avLst/>
              <a:gdLst/>
              <a:ahLst/>
              <a:rect l="l" t="t" r="r" b="b"/>
              <a:pathLst>
                <a:path w="2496" h="2131">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w="0">
              <a:noFill/>
            </a:ln>
          </p:spPr>
          <p:style>
            <a:lnRef idx="0"/>
            <a:fillRef idx="0"/>
            <a:effectRef idx="0"/>
            <a:fontRef idx="minor"/>
          </p:style>
        </p:sp>
        <p:sp>
          <p:nvSpPr>
            <p:cNvPr id="3491" name="Google Shape;2670;p74"/>
            <p:cNvSpPr/>
            <p:nvPr/>
          </p:nvSpPr>
          <p:spPr>
            <a:xfrm>
              <a:off x="2527560" y="3650760"/>
              <a:ext cx="22680" cy="19080"/>
            </a:xfrm>
            <a:custGeom>
              <a:avLst/>
              <a:gdLst/>
              <a:ahLst/>
              <a:rect l="l" t="t" r="r" b="b"/>
              <a:pathLst>
                <a:path w="2496" h="2134">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492" name="Google Shape;2671;p74"/>
            <p:cNvSpPr/>
            <p:nvPr/>
          </p:nvSpPr>
          <p:spPr>
            <a:xfrm>
              <a:off x="2527560" y="3623040"/>
              <a:ext cx="22680" cy="19080"/>
            </a:xfrm>
            <a:custGeom>
              <a:avLst/>
              <a:gdLst/>
              <a:ahLst/>
              <a:rect l="l" t="t" r="r" b="b"/>
              <a:pathLst>
                <a:path w="2496" h="2134">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w="0">
              <a:noFill/>
            </a:ln>
          </p:spPr>
          <p:style>
            <a:lnRef idx="0"/>
            <a:fillRef idx="0"/>
            <a:effectRef idx="0"/>
            <a:fontRef idx="minor"/>
          </p:style>
        </p:sp>
        <p:sp>
          <p:nvSpPr>
            <p:cNvPr id="3493" name="Google Shape;2672;p74"/>
            <p:cNvSpPr/>
            <p:nvPr/>
          </p:nvSpPr>
          <p:spPr>
            <a:xfrm>
              <a:off x="2527560" y="3147480"/>
              <a:ext cx="22680" cy="1908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494" name="Google Shape;2673;p74"/>
            <p:cNvSpPr/>
            <p:nvPr/>
          </p:nvSpPr>
          <p:spPr>
            <a:xfrm>
              <a:off x="2527560" y="3119760"/>
              <a:ext cx="22680" cy="1908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w="0">
              <a:noFill/>
            </a:ln>
          </p:spPr>
          <p:style>
            <a:lnRef idx="0"/>
            <a:fillRef idx="0"/>
            <a:effectRef idx="0"/>
            <a:fontRef idx="minor"/>
          </p:style>
        </p:sp>
        <p:sp>
          <p:nvSpPr>
            <p:cNvPr id="3495" name="Google Shape;2674;p74"/>
            <p:cNvSpPr/>
            <p:nvPr/>
          </p:nvSpPr>
          <p:spPr>
            <a:xfrm>
              <a:off x="2499840" y="3734640"/>
              <a:ext cx="22320" cy="1908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3496" name="Google Shape;2675;p74"/>
            <p:cNvSpPr/>
            <p:nvPr/>
          </p:nvSpPr>
          <p:spPr>
            <a:xfrm>
              <a:off x="2499840" y="37065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497" name="Google Shape;2676;p74"/>
            <p:cNvSpPr/>
            <p:nvPr/>
          </p:nvSpPr>
          <p:spPr>
            <a:xfrm>
              <a:off x="2499840" y="3678840"/>
              <a:ext cx="22320" cy="19080"/>
            </a:xfrm>
            <a:custGeom>
              <a:avLst/>
              <a:gdLst/>
              <a:ahLst/>
              <a:rect l="l" t="t" r="r" b="b"/>
              <a:pathLst>
                <a:path w="2489" h="2131">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w="0">
              <a:noFill/>
            </a:ln>
          </p:spPr>
          <p:style>
            <a:lnRef idx="0"/>
            <a:fillRef idx="0"/>
            <a:effectRef idx="0"/>
            <a:fontRef idx="minor"/>
          </p:style>
        </p:sp>
        <p:sp>
          <p:nvSpPr>
            <p:cNvPr id="3498" name="Google Shape;2677;p74"/>
            <p:cNvSpPr/>
            <p:nvPr/>
          </p:nvSpPr>
          <p:spPr>
            <a:xfrm>
              <a:off x="2499840" y="365076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499" name="Google Shape;2678;p74"/>
            <p:cNvSpPr/>
            <p:nvPr/>
          </p:nvSpPr>
          <p:spPr>
            <a:xfrm>
              <a:off x="2499840" y="362304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3500" name="Google Shape;2679;p74"/>
            <p:cNvSpPr/>
            <p:nvPr/>
          </p:nvSpPr>
          <p:spPr>
            <a:xfrm>
              <a:off x="2499840" y="3594960"/>
              <a:ext cx="22320" cy="1908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w="0">
              <a:noFill/>
            </a:ln>
          </p:spPr>
          <p:style>
            <a:lnRef idx="0"/>
            <a:fillRef idx="0"/>
            <a:effectRef idx="0"/>
            <a:fontRef idx="minor"/>
          </p:style>
        </p:sp>
        <p:sp>
          <p:nvSpPr>
            <p:cNvPr id="3501" name="Google Shape;2680;p74"/>
            <p:cNvSpPr/>
            <p:nvPr/>
          </p:nvSpPr>
          <p:spPr>
            <a:xfrm>
              <a:off x="2499840" y="3175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w="0">
              <a:noFill/>
            </a:ln>
          </p:spPr>
          <p:style>
            <a:lnRef idx="0"/>
            <a:fillRef idx="0"/>
            <a:effectRef idx="0"/>
            <a:fontRef idx="minor"/>
          </p:style>
        </p:sp>
        <p:sp>
          <p:nvSpPr>
            <p:cNvPr id="3502" name="Google Shape;2681;p74"/>
            <p:cNvSpPr/>
            <p:nvPr/>
          </p:nvSpPr>
          <p:spPr>
            <a:xfrm>
              <a:off x="2471760" y="362304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503" name="Google Shape;2682;p74"/>
            <p:cNvSpPr/>
            <p:nvPr/>
          </p:nvSpPr>
          <p:spPr>
            <a:xfrm>
              <a:off x="2471760" y="359496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504" name="Google Shape;2683;p74"/>
            <p:cNvSpPr/>
            <p:nvPr/>
          </p:nvSpPr>
          <p:spPr>
            <a:xfrm>
              <a:off x="2471760" y="3175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505" name="Google Shape;2684;p74"/>
            <p:cNvSpPr/>
            <p:nvPr/>
          </p:nvSpPr>
          <p:spPr>
            <a:xfrm>
              <a:off x="2471760" y="3147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506" name="Google Shape;2685;p74"/>
            <p:cNvSpPr/>
            <p:nvPr/>
          </p:nvSpPr>
          <p:spPr>
            <a:xfrm>
              <a:off x="2471760" y="311976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507" name="Google Shape;2686;p74"/>
            <p:cNvSpPr/>
            <p:nvPr/>
          </p:nvSpPr>
          <p:spPr>
            <a:xfrm>
              <a:off x="2471760" y="309168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3508" name="Google Shape;2687;p74"/>
            <p:cNvSpPr/>
            <p:nvPr/>
          </p:nvSpPr>
          <p:spPr>
            <a:xfrm>
              <a:off x="2443680" y="3594960"/>
              <a:ext cx="22320" cy="19080"/>
            </a:xfrm>
            <a:custGeom>
              <a:avLst/>
              <a:gdLst/>
              <a:ahLst/>
              <a:rect l="l" t="t" r="r" b="b"/>
              <a:pathLst>
                <a:path w="2489" h="2138">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w="0">
              <a:noFill/>
            </a:ln>
          </p:spPr>
          <p:style>
            <a:lnRef idx="0"/>
            <a:fillRef idx="0"/>
            <a:effectRef idx="0"/>
            <a:fontRef idx="minor"/>
          </p:style>
        </p:sp>
        <p:sp>
          <p:nvSpPr>
            <p:cNvPr id="3509" name="Google Shape;2688;p74"/>
            <p:cNvSpPr/>
            <p:nvPr/>
          </p:nvSpPr>
          <p:spPr>
            <a:xfrm>
              <a:off x="2443680" y="3147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510" name="Google Shape;2689;p74"/>
            <p:cNvSpPr/>
            <p:nvPr/>
          </p:nvSpPr>
          <p:spPr>
            <a:xfrm>
              <a:off x="2443680" y="311976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511" name="Google Shape;2690;p74"/>
            <p:cNvSpPr/>
            <p:nvPr/>
          </p:nvSpPr>
          <p:spPr>
            <a:xfrm>
              <a:off x="2443680" y="30639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512" name="Google Shape;2691;p74"/>
            <p:cNvSpPr/>
            <p:nvPr/>
          </p:nvSpPr>
          <p:spPr>
            <a:xfrm>
              <a:off x="2415960" y="3594960"/>
              <a:ext cx="22680" cy="19080"/>
            </a:xfrm>
            <a:custGeom>
              <a:avLst/>
              <a:gdLst/>
              <a:ahLst/>
              <a:rect l="l" t="t" r="r" b="b"/>
              <a:pathLst>
                <a:path w="2496"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513" name="Google Shape;2692;p74"/>
            <p:cNvSpPr/>
            <p:nvPr/>
          </p:nvSpPr>
          <p:spPr>
            <a:xfrm>
              <a:off x="2415960" y="3566880"/>
              <a:ext cx="22680" cy="19080"/>
            </a:xfrm>
            <a:custGeom>
              <a:avLst/>
              <a:gdLst/>
              <a:ahLst/>
              <a:rect l="l" t="t" r="r" b="b"/>
              <a:pathLst>
                <a:path w="2496"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w="0">
              <a:noFill/>
            </a:ln>
          </p:spPr>
          <p:style>
            <a:lnRef idx="0"/>
            <a:fillRef idx="0"/>
            <a:effectRef idx="0"/>
            <a:fontRef idx="minor"/>
          </p:style>
        </p:sp>
        <p:sp>
          <p:nvSpPr>
            <p:cNvPr id="3514" name="Google Shape;2693;p74"/>
            <p:cNvSpPr/>
            <p:nvPr/>
          </p:nvSpPr>
          <p:spPr>
            <a:xfrm>
              <a:off x="2415960" y="314748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515" name="Google Shape;2694;p74"/>
            <p:cNvSpPr/>
            <p:nvPr/>
          </p:nvSpPr>
          <p:spPr>
            <a:xfrm>
              <a:off x="2415960" y="311976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w="0">
              <a:noFill/>
            </a:ln>
          </p:spPr>
          <p:style>
            <a:lnRef idx="0"/>
            <a:fillRef idx="0"/>
            <a:effectRef idx="0"/>
            <a:fontRef idx="minor"/>
          </p:style>
        </p:sp>
        <p:sp>
          <p:nvSpPr>
            <p:cNvPr id="3516" name="Google Shape;2695;p74"/>
            <p:cNvSpPr/>
            <p:nvPr/>
          </p:nvSpPr>
          <p:spPr>
            <a:xfrm>
              <a:off x="2415960" y="306396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517" name="Google Shape;2696;p74"/>
            <p:cNvSpPr/>
            <p:nvPr/>
          </p:nvSpPr>
          <p:spPr>
            <a:xfrm>
              <a:off x="2415960" y="300780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w="0">
              <a:noFill/>
            </a:ln>
          </p:spPr>
          <p:style>
            <a:lnRef idx="0"/>
            <a:fillRef idx="0"/>
            <a:effectRef idx="0"/>
            <a:fontRef idx="minor"/>
          </p:style>
        </p:sp>
        <p:sp>
          <p:nvSpPr>
            <p:cNvPr id="3518" name="Google Shape;2697;p74"/>
            <p:cNvSpPr/>
            <p:nvPr/>
          </p:nvSpPr>
          <p:spPr>
            <a:xfrm>
              <a:off x="2387880" y="3650760"/>
              <a:ext cx="22680" cy="1908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3519" name="Google Shape;2698;p74"/>
            <p:cNvSpPr/>
            <p:nvPr/>
          </p:nvSpPr>
          <p:spPr>
            <a:xfrm>
              <a:off x="2387880" y="3623040"/>
              <a:ext cx="22680" cy="19080"/>
            </a:xfrm>
            <a:custGeom>
              <a:avLst/>
              <a:gdLst/>
              <a:ahLst/>
              <a:rect l="l" t="t" r="r" b="b"/>
              <a:pathLst>
                <a:path w="2497" h="2134">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3520" name="Google Shape;2699;p74"/>
            <p:cNvSpPr/>
            <p:nvPr/>
          </p:nvSpPr>
          <p:spPr>
            <a:xfrm>
              <a:off x="2387880" y="3566880"/>
              <a:ext cx="22680" cy="19080"/>
            </a:xfrm>
            <a:custGeom>
              <a:avLst/>
              <a:gdLst/>
              <a:ahLst/>
              <a:rect l="l" t="t" r="r" b="b"/>
              <a:pathLst>
                <a:path w="2497" h="213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w="0">
              <a:noFill/>
            </a:ln>
          </p:spPr>
          <p:style>
            <a:lnRef idx="0"/>
            <a:fillRef idx="0"/>
            <a:effectRef idx="0"/>
            <a:fontRef idx="minor"/>
          </p:style>
        </p:sp>
        <p:sp>
          <p:nvSpPr>
            <p:cNvPr id="3521" name="Google Shape;2700;p74"/>
            <p:cNvSpPr/>
            <p:nvPr/>
          </p:nvSpPr>
          <p:spPr>
            <a:xfrm>
              <a:off x="2387880" y="314748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w="0">
              <a:noFill/>
            </a:ln>
          </p:spPr>
          <p:style>
            <a:lnRef idx="0"/>
            <a:fillRef idx="0"/>
            <a:effectRef idx="0"/>
            <a:fontRef idx="minor"/>
          </p:style>
        </p:sp>
        <p:sp>
          <p:nvSpPr>
            <p:cNvPr id="3522" name="Google Shape;2701;p74"/>
            <p:cNvSpPr/>
            <p:nvPr/>
          </p:nvSpPr>
          <p:spPr>
            <a:xfrm>
              <a:off x="2387880" y="306396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w="0">
              <a:noFill/>
            </a:ln>
          </p:spPr>
          <p:style>
            <a:lnRef idx="0"/>
            <a:fillRef idx="0"/>
            <a:effectRef idx="0"/>
            <a:fontRef idx="minor"/>
          </p:style>
        </p:sp>
        <p:sp>
          <p:nvSpPr>
            <p:cNvPr id="3523" name="Google Shape;2702;p74"/>
            <p:cNvSpPr/>
            <p:nvPr/>
          </p:nvSpPr>
          <p:spPr>
            <a:xfrm>
              <a:off x="2360160" y="3678840"/>
              <a:ext cx="22320" cy="19080"/>
            </a:xfrm>
            <a:custGeom>
              <a:avLst/>
              <a:gdLst/>
              <a:ahLst/>
              <a:rect l="l" t="t" r="r" b="b"/>
              <a:pathLst>
                <a:path w="2488" h="2131">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w="0">
              <a:noFill/>
            </a:ln>
          </p:spPr>
          <p:style>
            <a:lnRef idx="0"/>
            <a:fillRef idx="0"/>
            <a:effectRef idx="0"/>
            <a:fontRef idx="minor"/>
          </p:style>
        </p:sp>
        <p:sp>
          <p:nvSpPr>
            <p:cNvPr id="3524" name="Google Shape;2703;p74"/>
            <p:cNvSpPr/>
            <p:nvPr/>
          </p:nvSpPr>
          <p:spPr>
            <a:xfrm>
              <a:off x="2360160" y="3650760"/>
              <a:ext cx="22320" cy="1908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525" name="Google Shape;2704;p74"/>
            <p:cNvSpPr/>
            <p:nvPr/>
          </p:nvSpPr>
          <p:spPr>
            <a:xfrm>
              <a:off x="2360160" y="3623040"/>
              <a:ext cx="22320" cy="1908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526" name="Google Shape;2705;p74"/>
            <p:cNvSpPr/>
            <p:nvPr/>
          </p:nvSpPr>
          <p:spPr>
            <a:xfrm>
              <a:off x="2360160" y="353916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3527" name="Google Shape;2706;p74"/>
            <p:cNvSpPr/>
            <p:nvPr/>
          </p:nvSpPr>
          <p:spPr>
            <a:xfrm>
              <a:off x="2360160" y="317556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528" name="Google Shape;2707;p74"/>
            <p:cNvSpPr/>
            <p:nvPr/>
          </p:nvSpPr>
          <p:spPr>
            <a:xfrm>
              <a:off x="2360160" y="314748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529" name="Google Shape;2708;p74"/>
            <p:cNvSpPr/>
            <p:nvPr/>
          </p:nvSpPr>
          <p:spPr>
            <a:xfrm>
              <a:off x="2360160" y="3091680"/>
              <a:ext cx="22320" cy="1908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w="0">
              <a:noFill/>
            </a:ln>
          </p:spPr>
          <p:style>
            <a:lnRef idx="0"/>
            <a:fillRef idx="0"/>
            <a:effectRef idx="0"/>
            <a:fontRef idx="minor"/>
          </p:style>
        </p:sp>
        <p:sp>
          <p:nvSpPr>
            <p:cNvPr id="3530" name="Google Shape;2709;p74"/>
            <p:cNvSpPr/>
            <p:nvPr/>
          </p:nvSpPr>
          <p:spPr>
            <a:xfrm>
              <a:off x="2360160" y="300780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531" name="Google Shape;2710;p74"/>
            <p:cNvSpPr/>
            <p:nvPr/>
          </p:nvSpPr>
          <p:spPr>
            <a:xfrm>
              <a:off x="2332080" y="370656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532" name="Google Shape;2711;p74"/>
            <p:cNvSpPr/>
            <p:nvPr/>
          </p:nvSpPr>
          <p:spPr>
            <a:xfrm>
              <a:off x="2332080" y="367884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w="0">
              <a:noFill/>
            </a:ln>
          </p:spPr>
          <p:style>
            <a:lnRef idx="0"/>
            <a:fillRef idx="0"/>
            <a:effectRef idx="0"/>
            <a:fontRef idx="minor"/>
          </p:style>
        </p:sp>
        <p:sp>
          <p:nvSpPr>
            <p:cNvPr id="3533" name="Google Shape;2712;p74"/>
            <p:cNvSpPr/>
            <p:nvPr/>
          </p:nvSpPr>
          <p:spPr>
            <a:xfrm>
              <a:off x="2332080" y="362304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534" name="Google Shape;2713;p74"/>
            <p:cNvSpPr/>
            <p:nvPr/>
          </p:nvSpPr>
          <p:spPr>
            <a:xfrm>
              <a:off x="2332080" y="359496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535" name="Google Shape;2714;p74"/>
            <p:cNvSpPr/>
            <p:nvPr/>
          </p:nvSpPr>
          <p:spPr>
            <a:xfrm>
              <a:off x="2332080" y="3539160"/>
              <a:ext cx="22320" cy="1908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w="0">
              <a:noFill/>
            </a:ln>
          </p:spPr>
          <p:style>
            <a:lnRef idx="0"/>
            <a:fillRef idx="0"/>
            <a:effectRef idx="0"/>
            <a:fontRef idx="minor"/>
          </p:style>
        </p:sp>
        <p:sp>
          <p:nvSpPr>
            <p:cNvPr id="3536" name="Google Shape;2715;p74"/>
            <p:cNvSpPr/>
            <p:nvPr/>
          </p:nvSpPr>
          <p:spPr>
            <a:xfrm>
              <a:off x="2332080" y="3175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537" name="Google Shape;2716;p74"/>
            <p:cNvSpPr/>
            <p:nvPr/>
          </p:nvSpPr>
          <p:spPr>
            <a:xfrm>
              <a:off x="2332080" y="311976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538" name="Google Shape;2717;p74"/>
            <p:cNvSpPr/>
            <p:nvPr/>
          </p:nvSpPr>
          <p:spPr>
            <a:xfrm>
              <a:off x="2332080" y="309168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w="0">
              <a:noFill/>
            </a:ln>
          </p:spPr>
          <p:style>
            <a:lnRef idx="0"/>
            <a:fillRef idx="0"/>
            <a:effectRef idx="0"/>
            <a:fontRef idx="minor"/>
          </p:style>
        </p:sp>
        <p:sp>
          <p:nvSpPr>
            <p:cNvPr id="3539" name="Google Shape;2718;p74"/>
            <p:cNvSpPr/>
            <p:nvPr/>
          </p:nvSpPr>
          <p:spPr>
            <a:xfrm>
              <a:off x="2304000" y="370656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540" name="Google Shape;2719;p74"/>
            <p:cNvSpPr/>
            <p:nvPr/>
          </p:nvSpPr>
          <p:spPr>
            <a:xfrm>
              <a:off x="2304000" y="3594960"/>
              <a:ext cx="22320" cy="1908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w="0">
              <a:noFill/>
            </a:ln>
          </p:spPr>
          <p:style>
            <a:lnRef idx="0"/>
            <a:fillRef idx="0"/>
            <a:effectRef idx="0"/>
            <a:fontRef idx="minor"/>
          </p:style>
        </p:sp>
        <p:sp>
          <p:nvSpPr>
            <p:cNvPr id="3541" name="Google Shape;2720;p74"/>
            <p:cNvSpPr/>
            <p:nvPr/>
          </p:nvSpPr>
          <p:spPr>
            <a:xfrm>
              <a:off x="2304000" y="356688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w="0">
              <a:noFill/>
            </a:ln>
          </p:spPr>
          <p:style>
            <a:lnRef idx="0"/>
            <a:fillRef idx="0"/>
            <a:effectRef idx="0"/>
            <a:fontRef idx="minor"/>
          </p:style>
        </p:sp>
        <p:sp>
          <p:nvSpPr>
            <p:cNvPr id="3542" name="Google Shape;2721;p74"/>
            <p:cNvSpPr/>
            <p:nvPr/>
          </p:nvSpPr>
          <p:spPr>
            <a:xfrm>
              <a:off x="2304000" y="3539160"/>
              <a:ext cx="22320" cy="1908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3543" name="Google Shape;2722;p74"/>
            <p:cNvSpPr/>
            <p:nvPr/>
          </p:nvSpPr>
          <p:spPr>
            <a:xfrm>
              <a:off x="2304000" y="3175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w="0">
              <a:noFill/>
            </a:ln>
          </p:spPr>
          <p:style>
            <a:lnRef idx="0"/>
            <a:fillRef idx="0"/>
            <a:effectRef idx="0"/>
            <a:fontRef idx="minor"/>
          </p:style>
        </p:sp>
        <p:sp>
          <p:nvSpPr>
            <p:cNvPr id="3544" name="Google Shape;2723;p74"/>
            <p:cNvSpPr/>
            <p:nvPr/>
          </p:nvSpPr>
          <p:spPr>
            <a:xfrm>
              <a:off x="2304000" y="3035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545" name="Google Shape;2724;p74"/>
            <p:cNvSpPr/>
            <p:nvPr/>
          </p:nvSpPr>
          <p:spPr>
            <a:xfrm>
              <a:off x="2275920" y="3706560"/>
              <a:ext cx="22680" cy="19080"/>
            </a:xfrm>
            <a:custGeom>
              <a:avLst/>
              <a:gdLst/>
              <a:ahLst/>
              <a:rect l="l" t="t" r="r" b="b"/>
              <a:pathLst>
                <a:path w="2497" h="2138">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3546" name="Google Shape;2725;p74"/>
            <p:cNvSpPr/>
            <p:nvPr/>
          </p:nvSpPr>
          <p:spPr>
            <a:xfrm>
              <a:off x="2275920" y="3678840"/>
              <a:ext cx="22680" cy="19080"/>
            </a:xfrm>
            <a:custGeom>
              <a:avLst/>
              <a:gdLst/>
              <a:ahLst/>
              <a:rect l="l" t="t" r="r" b="b"/>
              <a:pathLst>
                <a:path w="2497" h="2131">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w="0">
              <a:noFill/>
            </a:ln>
          </p:spPr>
          <p:style>
            <a:lnRef idx="0"/>
            <a:fillRef idx="0"/>
            <a:effectRef idx="0"/>
            <a:fontRef idx="minor"/>
          </p:style>
        </p:sp>
        <p:sp>
          <p:nvSpPr>
            <p:cNvPr id="3547" name="Google Shape;2726;p74"/>
            <p:cNvSpPr/>
            <p:nvPr/>
          </p:nvSpPr>
          <p:spPr>
            <a:xfrm>
              <a:off x="2275920" y="3650760"/>
              <a:ext cx="22680" cy="19080"/>
            </a:xfrm>
            <a:custGeom>
              <a:avLst/>
              <a:gdLst/>
              <a:ahLst/>
              <a:rect l="l" t="t" r="r" b="b"/>
              <a:pathLst>
                <a:path w="2497" h="2134">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3548" name="Google Shape;2727;p74"/>
            <p:cNvSpPr/>
            <p:nvPr/>
          </p:nvSpPr>
          <p:spPr>
            <a:xfrm>
              <a:off x="2275920" y="3566880"/>
              <a:ext cx="22680" cy="19080"/>
            </a:xfrm>
            <a:custGeom>
              <a:avLst/>
              <a:gdLst/>
              <a:ahLst/>
              <a:rect l="l" t="t" r="r" b="b"/>
              <a:pathLst>
                <a:path w="2497" h="213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w="0">
              <a:noFill/>
            </a:ln>
          </p:spPr>
          <p:style>
            <a:lnRef idx="0"/>
            <a:fillRef idx="0"/>
            <a:effectRef idx="0"/>
            <a:fontRef idx="minor"/>
          </p:style>
        </p:sp>
        <p:sp>
          <p:nvSpPr>
            <p:cNvPr id="3549" name="Google Shape;2728;p74"/>
            <p:cNvSpPr/>
            <p:nvPr/>
          </p:nvSpPr>
          <p:spPr>
            <a:xfrm>
              <a:off x="2275920" y="3539160"/>
              <a:ext cx="22680" cy="19080"/>
            </a:xfrm>
            <a:custGeom>
              <a:avLst/>
              <a:gdLst/>
              <a:ahLst/>
              <a:rect l="l" t="t" r="r" b="b"/>
              <a:pathLst>
                <a:path w="2497" h="2132">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w="0">
              <a:noFill/>
            </a:ln>
          </p:spPr>
          <p:style>
            <a:lnRef idx="0"/>
            <a:fillRef idx="0"/>
            <a:effectRef idx="0"/>
            <a:fontRef idx="minor"/>
          </p:style>
        </p:sp>
        <p:sp>
          <p:nvSpPr>
            <p:cNvPr id="3550" name="Google Shape;2729;p74"/>
            <p:cNvSpPr/>
            <p:nvPr/>
          </p:nvSpPr>
          <p:spPr>
            <a:xfrm>
              <a:off x="2275920" y="3511080"/>
              <a:ext cx="22680" cy="19080"/>
            </a:xfrm>
            <a:custGeom>
              <a:avLst/>
              <a:gdLst/>
              <a:ahLst/>
              <a:rect l="l" t="t" r="r" b="b"/>
              <a:pathLst>
                <a:path w="2497" h="2134">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w="0">
              <a:noFill/>
            </a:ln>
          </p:spPr>
          <p:style>
            <a:lnRef idx="0"/>
            <a:fillRef idx="0"/>
            <a:effectRef idx="0"/>
            <a:fontRef idx="minor"/>
          </p:style>
        </p:sp>
        <p:sp>
          <p:nvSpPr>
            <p:cNvPr id="3551" name="Google Shape;2730;p74"/>
            <p:cNvSpPr/>
            <p:nvPr/>
          </p:nvSpPr>
          <p:spPr>
            <a:xfrm>
              <a:off x="2248200" y="365076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w="0">
              <a:noFill/>
            </a:ln>
          </p:spPr>
          <p:style>
            <a:lnRef idx="0"/>
            <a:fillRef idx="0"/>
            <a:effectRef idx="0"/>
            <a:fontRef idx="minor"/>
          </p:style>
        </p:sp>
        <p:sp>
          <p:nvSpPr>
            <p:cNvPr id="3552" name="Google Shape;2731;p74"/>
            <p:cNvSpPr/>
            <p:nvPr/>
          </p:nvSpPr>
          <p:spPr>
            <a:xfrm>
              <a:off x="2248200" y="362304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w="0">
              <a:noFill/>
            </a:ln>
          </p:spPr>
          <p:style>
            <a:lnRef idx="0"/>
            <a:fillRef idx="0"/>
            <a:effectRef idx="0"/>
            <a:fontRef idx="minor"/>
          </p:style>
        </p:sp>
        <p:sp>
          <p:nvSpPr>
            <p:cNvPr id="3553" name="Google Shape;2732;p74"/>
            <p:cNvSpPr/>
            <p:nvPr/>
          </p:nvSpPr>
          <p:spPr>
            <a:xfrm>
              <a:off x="2248200" y="3594960"/>
              <a:ext cx="22680" cy="19080"/>
            </a:xfrm>
            <a:custGeom>
              <a:avLst/>
              <a:gdLst/>
              <a:ahLst/>
              <a:rect l="l" t="t" r="r" b="b"/>
              <a:pathLst>
                <a:path w="2497" h="2138">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w="0">
              <a:noFill/>
            </a:ln>
          </p:spPr>
          <p:style>
            <a:lnRef idx="0"/>
            <a:fillRef idx="0"/>
            <a:effectRef idx="0"/>
            <a:fontRef idx="minor"/>
          </p:style>
        </p:sp>
        <p:sp>
          <p:nvSpPr>
            <p:cNvPr id="3554" name="Google Shape;2733;p74"/>
            <p:cNvSpPr/>
            <p:nvPr/>
          </p:nvSpPr>
          <p:spPr>
            <a:xfrm>
              <a:off x="2248200" y="356688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w="0">
              <a:noFill/>
            </a:ln>
          </p:spPr>
          <p:style>
            <a:lnRef idx="0"/>
            <a:fillRef idx="0"/>
            <a:effectRef idx="0"/>
            <a:fontRef idx="minor"/>
          </p:style>
        </p:sp>
        <p:sp>
          <p:nvSpPr>
            <p:cNvPr id="3555" name="Google Shape;2734;p74"/>
            <p:cNvSpPr/>
            <p:nvPr/>
          </p:nvSpPr>
          <p:spPr>
            <a:xfrm>
              <a:off x="2220120" y="3594960"/>
              <a:ext cx="22320" cy="1908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556" name="Google Shape;2735;p74"/>
            <p:cNvSpPr/>
            <p:nvPr/>
          </p:nvSpPr>
          <p:spPr>
            <a:xfrm>
              <a:off x="2220120" y="356688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w="0">
              <a:noFill/>
            </a:ln>
          </p:spPr>
          <p:style>
            <a:lnRef idx="0"/>
            <a:fillRef idx="0"/>
            <a:effectRef idx="0"/>
            <a:fontRef idx="minor"/>
          </p:style>
        </p:sp>
        <p:sp>
          <p:nvSpPr>
            <p:cNvPr id="3557" name="Google Shape;2736;p74"/>
            <p:cNvSpPr/>
            <p:nvPr/>
          </p:nvSpPr>
          <p:spPr>
            <a:xfrm>
              <a:off x="2220120" y="353916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w="0">
              <a:noFill/>
            </a:ln>
          </p:spPr>
          <p:style>
            <a:lnRef idx="0"/>
            <a:fillRef idx="0"/>
            <a:effectRef idx="0"/>
            <a:fontRef idx="minor"/>
          </p:style>
        </p:sp>
        <p:sp>
          <p:nvSpPr>
            <p:cNvPr id="3558" name="Google Shape;2737;p74"/>
            <p:cNvSpPr/>
            <p:nvPr/>
          </p:nvSpPr>
          <p:spPr>
            <a:xfrm>
              <a:off x="2220120" y="3511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w="0">
              <a:noFill/>
            </a:ln>
          </p:spPr>
          <p:style>
            <a:lnRef idx="0"/>
            <a:fillRef idx="0"/>
            <a:effectRef idx="0"/>
            <a:fontRef idx="minor"/>
          </p:style>
        </p:sp>
        <p:sp>
          <p:nvSpPr>
            <p:cNvPr id="3559" name="Google Shape;2738;p74"/>
            <p:cNvSpPr/>
            <p:nvPr/>
          </p:nvSpPr>
          <p:spPr>
            <a:xfrm>
              <a:off x="2220120" y="348300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w="0">
              <a:noFill/>
            </a:ln>
          </p:spPr>
          <p:style>
            <a:lnRef idx="0"/>
            <a:fillRef idx="0"/>
            <a:effectRef idx="0"/>
            <a:fontRef idx="minor"/>
          </p:style>
        </p:sp>
        <p:sp>
          <p:nvSpPr>
            <p:cNvPr id="3560" name="Google Shape;2739;p74"/>
            <p:cNvSpPr/>
            <p:nvPr/>
          </p:nvSpPr>
          <p:spPr>
            <a:xfrm>
              <a:off x="2220120" y="3455280"/>
              <a:ext cx="22680" cy="19080"/>
            </a:xfrm>
            <a:custGeom>
              <a:avLst/>
              <a:gdLst/>
              <a:ahLst/>
              <a:rect l="l" t="t" r="r" b="b"/>
              <a:pathLst>
                <a:path w="2494" h="2137">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w="0">
              <a:noFill/>
            </a:ln>
          </p:spPr>
          <p:style>
            <a:lnRef idx="0"/>
            <a:fillRef idx="0"/>
            <a:effectRef idx="0"/>
            <a:fontRef idx="minor"/>
          </p:style>
        </p:sp>
        <p:sp>
          <p:nvSpPr>
            <p:cNvPr id="3561" name="Google Shape;2740;p74"/>
            <p:cNvSpPr/>
            <p:nvPr/>
          </p:nvSpPr>
          <p:spPr>
            <a:xfrm>
              <a:off x="2192400" y="3539160"/>
              <a:ext cx="22320" cy="1908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w="0">
              <a:noFill/>
            </a:ln>
          </p:spPr>
          <p:style>
            <a:lnRef idx="0"/>
            <a:fillRef idx="0"/>
            <a:effectRef idx="0"/>
            <a:fontRef idx="minor"/>
          </p:style>
        </p:sp>
        <p:sp>
          <p:nvSpPr>
            <p:cNvPr id="3562" name="Google Shape;2741;p74"/>
            <p:cNvSpPr/>
            <p:nvPr/>
          </p:nvSpPr>
          <p:spPr>
            <a:xfrm>
              <a:off x="2192400" y="348300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w="0">
              <a:noFill/>
            </a:ln>
          </p:spPr>
          <p:style>
            <a:lnRef idx="0"/>
            <a:fillRef idx="0"/>
            <a:effectRef idx="0"/>
            <a:fontRef idx="minor"/>
          </p:style>
        </p:sp>
        <p:sp>
          <p:nvSpPr>
            <p:cNvPr id="3563" name="Google Shape;2742;p74"/>
            <p:cNvSpPr/>
            <p:nvPr/>
          </p:nvSpPr>
          <p:spPr>
            <a:xfrm>
              <a:off x="2192400" y="3455280"/>
              <a:ext cx="22680" cy="1908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w="0">
              <a:noFill/>
            </a:ln>
          </p:spPr>
          <p:style>
            <a:lnRef idx="0"/>
            <a:fillRef idx="0"/>
            <a:effectRef idx="0"/>
            <a:fontRef idx="minor"/>
          </p:style>
        </p:sp>
        <p:sp>
          <p:nvSpPr>
            <p:cNvPr id="3564" name="Google Shape;2743;p74"/>
            <p:cNvSpPr/>
            <p:nvPr/>
          </p:nvSpPr>
          <p:spPr>
            <a:xfrm>
              <a:off x="2164320" y="3483000"/>
              <a:ext cx="22680" cy="1908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w="0">
              <a:noFill/>
            </a:ln>
          </p:spPr>
          <p:style>
            <a:lnRef idx="0"/>
            <a:fillRef idx="0"/>
            <a:effectRef idx="0"/>
            <a:fontRef idx="minor"/>
          </p:style>
        </p:sp>
        <p:sp>
          <p:nvSpPr>
            <p:cNvPr id="3565" name="Google Shape;2744;p74"/>
            <p:cNvSpPr/>
            <p:nvPr/>
          </p:nvSpPr>
          <p:spPr>
            <a:xfrm>
              <a:off x="2164320" y="3455280"/>
              <a:ext cx="22680" cy="19080"/>
            </a:xfrm>
            <a:custGeom>
              <a:avLst/>
              <a:gdLst/>
              <a:ahLst/>
              <a:rect l="l" t="t" r="r" b="b"/>
              <a:pathLst>
                <a:path w="2494" h="2137">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w="0">
              <a:noFill/>
            </a:ln>
          </p:spPr>
          <p:style>
            <a:lnRef idx="0"/>
            <a:fillRef idx="0"/>
            <a:effectRef idx="0"/>
            <a:fontRef idx="minor"/>
          </p:style>
        </p:sp>
      </p:grpSp>
      <p:grpSp>
        <p:nvGrpSpPr>
          <p:cNvPr id="3566" name="Google Shape;2745;p74"/>
          <p:cNvGrpSpPr/>
          <p:nvPr/>
        </p:nvGrpSpPr>
        <p:grpSpPr>
          <a:xfrm>
            <a:off x="5961240" y="1231200"/>
            <a:ext cx="2435400" cy="1297440"/>
            <a:chOff x="5961240" y="1231200"/>
            <a:chExt cx="2435400" cy="1297440"/>
          </a:xfrm>
        </p:grpSpPr>
        <p:sp>
          <p:nvSpPr>
            <p:cNvPr id="3567" name="Google Shape;2746;p74"/>
            <p:cNvSpPr/>
            <p:nvPr/>
          </p:nvSpPr>
          <p:spPr>
            <a:xfrm>
              <a:off x="7392960" y="1865880"/>
              <a:ext cx="504360" cy="112320"/>
            </a:xfrm>
            <a:custGeom>
              <a:avLst/>
              <a:gdLst/>
              <a:ahLst/>
              <a:rect l="l" t="t" r="r" b="b"/>
              <a:pathLst>
                <a:path w="59156" h="13204">
                  <a:moveTo>
                    <a:pt x="1" y="0"/>
                  </a:moveTo>
                  <a:lnTo>
                    <a:pt x="1" y="0"/>
                  </a:lnTo>
                  <a:close/>
                  <a:moveTo>
                    <a:pt x="59155" y="13203"/>
                  </a:moveTo>
                </a:path>
              </a:pathLst>
            </a:custGeom>
            <a:noFill/>
            <a:ln w="9525">
              <a:solidFill>
                <a:srgbClr val="a5b7c5"/>
              </a:solidFill>
              <a:round/>
            </a:ln>
          </p:spPr>
          <p:style>
            <a:lnRef idx="0"/>
            <a:fillRef idx="0"/>
            <a:effectRef idx="0"/>
            <a:fontRef idx="minor"/>
          </p:style>
        </p:sp>
        <p:sp>
          <p:nvSpPr>
            <p:cNvPr id="3568" name="Google Shape;2747;p74"/>
            <p:cNvSpPr/>
            <p:nvPr/>
          </p:nvSpPr>
          <p:spPr>
            <a:xfrm>
              <a:off x="6874560" y="1274400"/>
              <a:ext cx="1405440" cy="1060920"/>
            </a:xfrm>
            <a:custGeom>
              <a:avLst/>
              <a:gdLst/>
              <a:ahLst/>
              <a:rect l="l" t="t" r="r" b="b"/>
              <a:pathLst>
                <a:path w="164746" h="124369">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a:solidFill>
                <a:srgbClr val="a5b7c5"/>
              </a:solidFill>
              <a:round/>
            </a:ln>
          </p:spPr>
          <p:style>
            <a:lnRef idx="0"/>
            <a:fillRef idx="0"/>
            <a:effectRef idx="0"/>
            <a:fontRef idx="minor"/>
          </p:style>
        </p:sp>
        <p:sp>
          <p:nvSpPr>
            <p:cNvPr id="3569" name="Google Shape;2748;p74"/>
            <p:cNvSpPr/>
            <p:nvPr/>
          </p:nvSpPr>
          <p:spPr>
            <a:xfrm>
              <a:off x="7900200" y="2109600"/>
              <a:ext cx="378000" cy="277560"/>
            </a:xfrm>
            <a:custGeom>
              <a:avLst/>
              <a:gdLst/>
              <a:ahLst/>
              <a:rect l="l" t="t" r="r" b="b"/>
              <a:pathLst>
                <a:path w="44363" h="32555">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a:solidFill>
                <a:srgbClr val="a5b7c5"/>
              </a:solidFill>
              <a:round/>
            </a:ln>
          </p:spPr>
          <p:style>
            <a:lnRef idx="0"/>
            <a:fillRef idx="0"/>
            <a:effectRef idx="0"/>
            <a:fontRef idx="minor"/>
          </p:style>
        </p:sp>
        <p:sp>
          <p:nvSpPr>
            <p:cNvPr id="3570" name="Google Shape;2749;p74"/>
            <p:cNvSpPr/>
            <p:nvPr/>
          </p:nvSpPr>
          <p:spPr>
            <a:xfrm>
              <a:off x="8080560" y="2012400"/>
              <a:ext cx="194760" cy="106200"/>
            </a:xfrm>
            <a:custGeom>
              <a:avLst/>
              <a:gdLst/>
              <a:ahLst/>
              <a:rect l="l" t="t" r="r" b="b"/>
              <a:pathLst>
                <a:path w="22865" h="12472">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a:solidFill>
                <a:srgbClr val="a5b7c5"/>
              </a:solidFill>
              <a:round/>
            </a:ln>
          </p:spPr>
          <p:style>
            <a:lnRef idx="0"/>
            <a:fillRef idx="0"/>
            <a:effectRef idx="0"/>
            <a:fontRef idx="minor"/>
          </p:style>
        </p:sp>
        <p:sp>
          <p:nvSpPr>
            <p:cNvPr id="3571" name="Google Shape;2750;p74"/>
            <p:cNvSpPr/>
            <p:nvPr/>
          </p:nvSpPr>
          <p:spPr>
            <a:xfrm>
              <a:off x="7894800" y="1941120"/>
              <a:ext cx="95760" cy="108360"/>
            </a:xfrm>
            <a:custGeom>
              <a:avLst/>
              <a:gdLst/>
              <a:ahLst/>
              <a:rect l="l" t="t" r="r" b="b"/>
              <a:pathLst>
                <a:path w="11286" h="12738">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a:solidFill>
                <a:srgbClr val="a5b7c5"/>
              </a:solidFill>
              <a:round/>
            </a:ln>
          </p:spPr>
          <p:style>
            <a:lnRef idx="0"/>
            <a:fillRef idx="0"/>
            <a:effectRef idx="0"/>
            <a:fontRef idx="minor"/>
          </p:style>
        </p:sp>
        <p:sp>
          <p:nvSpPr>
            <p:cNvPr id="3572" name="Google Shape;2751;p74"/>
            <p:cNvSpPr/>
            <p:nvPr/>
          </p:nvSpPr>
          <p:spPr>
            <a:xfrm>
              <a:off x="7773840" y="1953360"/>
              <a:ext cx="184680" cy="146520"/>
            </a:xfrm>
            <a:custGeom>
              <a:avLst/>
              <a:gdLst/>
              <a:ahLst/>
              <a:rect l="l" t="t" r="r" b="b"/>
              <a:pathLst>
                <a:path w="21672" h="17228">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a:solidFill>
                <a:srgbClr val="a5b7c5"/>
              </a:solidFill>
              <a:round/>
            </a:ln>
          </p:spPr>
          <p:style>
            <a:lnRef idx="0"/>
            <a:fillRef idx="0"/>
            <a:effectRef idx="0"/>
            <a:fontRef idx="minor"/>
          </p:style>
        </p:sp>
        <p:sp>
          <p:nvSpPr>
            <p:cNvPr id="3573" name="Google Shape;2752;p74"/>
            <p:cNvSpPr/>
            <p:nvPr/>
          </p:nvSpPr>
          <p:spPr>
            <a:xfrm>
              <a:off x="7379640" y="2112120"/>
              <a:ext cx="77040" cy="134640"/>
            </a:xfrm>
            <a:custGeom>
              <a:avLst/>
              <a:gdLst/>
              <a:ahLst/>
              <a:rect l="l" t="t" r="r" b="b"/>
              <a:pathLst>
                <a:path w="9091" h="15817">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a:solidFill>
                <a:srgbClr val="a5b7c5"/>
              </a:solidFill>
              <a:round/>
            </a:ln>
          </p:spPr>
          <p:style>
            <a:lnRef idx="0"/>
            <a:fillRef idx="0"/>
            <a:effectRef idx="0"/>
            <a:fontRef idx="minor"/>
          </p:style>
        </p:sp>
        <p:sp>
          <p:nvSpPr>
            <p:cNvPr id="3574" name="Google Shape;2753;p74"/>
            <p:cNvSpPr/>
            <p:nvPr/>
          </p:nvSpPr>
          <p:spPr>
            <a:xfrm>
              <a:off x="8079120" y="1553400"/>
              <a:ext cx="91080" cy="142560"/>
            </a:xfrm>
            <a:custGeom>
              <a:avLst/>
              <a:gdLst/>
              <a:ahLst/>
              <a:rect l="l" t="t" r="r" b="b"/>
              <a:pathLst>
                <a:path w="10698" h="16731">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a:solidFill>
                <a:srgbClr val="a5b7c5"/>
              </a:solidFill>
              <a:round/>
            </a:ln>
          </p:spPr>
          <p:style>
            <a:lnRef idx="0"/>
            <a:fillRef idx="0"/>
            <a:effectRef idx="0"/>
            <a:fontRef idx="minor"/>
          </p:style>
        </p:sp>
        <p:sp>
          <p:nvSpPr>
            <p:cNvPr id="3575" name="Google Shape;2754;p74"/>
            <p:cNvSpPr/>
            <p:nvPr/>
          </p:nvSpPr>
          <p:spPr>
            <a:xfrm>
              <a:off x="8237160" y="2347560"/>
              <a:ext cx="159480" cy="120600"/>
            </a:xfrm>
            <a:custGeom>
              <a:avLst/>
              <a:gdLst/>
              <a:ahLst/>
              <a:rect l="l" t="t" r="r" b="b"/>
              <a:pathLst>
                <a:path w="18751" h="14182">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a:solidFill>
                <a:srgbClr val="a5b7c5"/>
              </a:solidFill>
              <a:round/>
            </a:ln>
          </p:spPr>
          <p:style>
            <a:lnRef idx="0"/>
            <a:fillRef idx="0"/>
            <a:effectRef idx="0"/>
            <a:fontRef idx="minor"/>
          </p:style>
        </p:sp>
        <p:sp>
          <p:nvSpPr>
            <p:cNvPr id="3576" name="Google Shape;2755;p74"/>
            <p:cNvSpPr/>
            <p:nvPr/>
          </p:nvSpPr>
          <p:spPr>
            <a:xfrm>
              <a:off x="8034120" y="1813320"/>
              <a:ext cx="79200" cy="131040"/>
            </a:xfrm>
            <a:custGeom>
              <a:avLst/>
              <a:gdLst/>
              <a:ahLst/>
              <a:rect l="l" t="t" r="r" b="b"/>
              <a:pathLst>
                <a:path w="9315" h="15417">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a:solidFill>
                <a:srgbClr val="a5b7c5"/>
              </a:solidFill>
              <a:round/>
            </a:ln>
          </p:spPr>
          <p:style>
            <a:lnRef idx="0"/>
            <a:fillRef idx="0"/>
            <a:effectRef idx="0"/>
            <a:fontRef idx="minor"/>
          </p:style>
        </p:sp>
        <p:sp>
          <p:nvSpPr>
            <p:cNvPr id="3577" name="Google Shape;2756;p74"/>
            <p:cNvSpPr/>
            <p:nvPr/>
          </p:nvSpPr>
          <p:spPr>
            <a:xfrm>
              <a:off x="7977240" y="1991880"/>
              <a:ext cx="63000" cy="77400"/>
            </a:xfrm>
            <a:custGeom>
              <a:avLst/>
              <a:gdLst/>
              <a:ahLst/>
              <a:rect l="l" t="t" r="r" b="b"/>
              <a:pathLst>
                <a:path w="7415" h="9097">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a:solidFill>
                <a:srgbClr val="a5b7c5"/>
              </a:solidFill>
              <a:round/>
            </a:ln>
          </p:spPr>
          <p:style>
            <a:lnRef idx="0"/>
            <a:fillRef idx="0"/>
            <a:effectRef idx="0"/>
            <a:fontRef idx="minor"/>
          </p:style>
        </p:sp>
        <p:sp>
          <p:nvSpPr>
            <p:cNvPr id="3578" name="Google Shape;2757;p74"/>
            <p:cNvSpPr/>
            <p:nvPr/>
          </p:nvSpPr>
          <p:spPr>
            <a:xfrm>
              <a:off x="7356240" y="1275480"/>
              <a:ext cx="88560" cy="55440"/>
            </a:xfrm>
            <a:custGeom>
              <a:avLst/>
              <a:gdLst/>
              <a:ahLst/>
              <a:rect l="l" t="t" r="r" b="b"/>
              <a:pathLst>
                <a:path w="10405" h="652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a:solidFill>
                <a:srgbClr val="a5b7c5"/>
              </a:solidFill>
              <a:round/>
            </a:ln>
          </p:spPr>
          <p:style>
            <a:lnRef idx="0"/>
            <a:fillRef idx="0"/>
            <a:effectRef idx="0"/>
            <a:fontRef idx="minor"/>
          </p:style>
        </p:sp>
        <p:sp>
          <p:nvSpPr>
            <p:cNvPr id="3579" name="Google Shape;2758;p74"/>
            <p:cNvSpPr/>
            <p:nvPr/>
          </p:nvSpPr>
          <p:spPr>
            <a:xfrm>
              <a:off x="7112520" y="1254240"/>
              <a:ext cx="83520" cy="29880"/>
            </a:xfrm>
            <a:custGeom>
              <a:avLst/>
              <a:gdLst/>
              <a:ahLst/>
              <a:rect l="l" t="t" r="r" b="b"/>
              <a:pathLst>
                <a:path w="9851" h="35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a:solidFill>
                <a:srgbClr val="a5b7c5"/>
              </a:solidFill>
              <a:round/>
            </a:ln>
          </p:spPr>
          <p:style>
            <a:lnRef idx="0"/>
            <a:fillRef idx="0"/>
            <a:effectRef idx="0"/>
            <a:fontRef idx="minor"/>
          </p:style>
        </p:sp>
        <p:sp>
          <p:nvSpPr>
            <p:cNvPr id="3580" name="Google Shape;2759;p74"/>
            <p:cNvSpPr/>
            <p:nvPr/>
          </p:nvSpPr>
          <p:spPr>
            <a:xfrm>
              <a:off x="6960600" y="1457640"/>
              <a:ext cx="39240" cy="39240"/>
            </a:xfrm>
            <a:custGeom>
              <a:avLst/>
              <a:gdLst/>
              <a:ahLst/>
              <a:rect l="l" t="t" r="r" b="b"/>
              <a:pathLst>
                <a:path w="4633" h="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a:solidFill>
                <a:srgbClr val="a5b7c5"/>
              </a:solidFill>
              <a:round/>
            </a:ln>
          </p:spPr>
          <p:style>
            <a:lnRef idx="0"/>
            <a:fillRef idx="0"/>
            <a:effectRef idx="0"/>
            <a:fontRef idx="minor"/>
          </p:style>
        </p:sp>
        <p:sp>
          <p:nvSpPr>
            <p:cNvPr id="3581" name="Google Shape;2760;p74"/>
            <p:cNvSpPr/>
            <p:nvPr/>
          </p:nvSpPr>
          <p:spPr>
            <a:xfrm>
              <a:off x="7957800" y="2087640"/>
              <a:ext cx="73080" cy="27720"/>
            </a:xfrm>
            <a:custGeom>
              <a:avLst/>
              <a:gdLst/>
              <a:ahLst/>
              <a:rect l="l" t="t" r="r" b="b"/>
              <a:pathLst>
                <a:path w="8614" h="3295">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a:solidFill>
                <a:srgbClr val="a5b7c5"/>
              </a:solidFill>
              <a:round/>
            </a:ln>
          </p:spPr>
          <p:style>
            <a:lnRef idx="0"/>
            <a:fillRef idx="0"/>
            <a:effectRef idx="0"/>
            <a:fontRef idx="minor"/>
          </p:style>
        </p:sp>
        <p:sp>
          <p:nvSpPr>
            <p:cNvPr id="3582" name="Google Shape;2761;p74"/>
            <p:cNvSpPr/>
            <p:nvPr/>
          </p:nvSpPr>
          <p:spPr>
            <a:xfrm>
              <a:off x="7836120" y="1283760"/>
              <a:ext cx="89280" cy="18360"/>
            </a:xfrm>
            <a:custGeom>
              <a:avLst/>
              <a:gdLst/>
              <a:ahLst/>
              <a:rect l="l" t="t" r="r" b="b"/>
              <a:pathLst>
                <a:path w="10487" h="2193">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a:solidFill>
                <a:srgbClr val="a5b7c5"/>
              </a:solidFill>
              <a:round/>
            </a:ln>
          </p:spPr>
          <p:style>
            <a:lnRef idx="0"/>
            <a:fillRef idx="0"/>
            <a:effectRef idx="0"/>
            <a:fontRef idx="minor"/>
          </p:style>
        </p:sp>
        <p:sp>
          <p:nvSpPr>
            <p:cNvPr id="3583" name="Google Shape;2762;p74"/>
            <p:cNvSpPr/>
            <p:nvPr/>
          </p:nvSpPr>
          <p:spPr>
            <a:xfrm>
              <a:off x="8099280" y="2405880"/>
              <a:ext cx="42480" cy="32760"/>
            </a:xfrm>
            <a:custGeom>
              <a:avLst/>
              <a:gdLst/>
              <a:ahLst/>
              <a:rect l="l" t="t" r="r" b="b"/>
              <a:pathLst>
                <a:path w="5029" h="3895">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a:solidFill>
                <a:srgbClr val="a5b7c5"/>
              </a:solidFill>
              <a:round/>
            </a:ln>
          </p:spPr>
          <p:style>
            <a:lnRef idx="0"/>
            <a:fillRef idx="0"/>
            <a:effectRef idx="0"/>
            <a:fontRef idx="minor"/>
          </p:style>
        </p:sp>
        <p:sp>
          <p:nvSpPr>
            <p:cNvPr id="3584" name="Google Shape;2763;p74"/>
            <p:cNvSpPr/>
            <p:nvPr/>
          </p:nvSpPr>
          <p:spPr>
            <a:xfrm>
              <a:off x="7702560" y="1899000"/>
              <a:ext cx="27720" cy="43200"/>
            </a:xfrm>
            <a:custGeom>
              <a:avLst/>
              <a:gdLst/>
              <a:ahLst/>
              <a:rect l="l" t="t" r="r" b="b"/>
              <a:pathLst>
                <a:path w="3284" h="5122">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a:solidFill>
                <a:srgbClr val="a5b7c5"/>
              </a:solidFill>
              <a:round/>
            </a:ln>
          </p:spPr>
          <p:style>
            <a:lnRef idx="0"/>
            <a:fillRef idx="0"/>
            <a:effectRef idx="0"/>
            <a:fontRef idx="minor"/>
          </p:style>
        </p:sp>
        <p:sp>
          <p:nvSpPr>
            <p:cNvPr id="3585" name="Google Shape;2764;p74"/>
            <p:cNvSpPr/>
            <p:nvPr/>
          </p:nvSpPr>
          <p:spPr>
            <a:xfrm>
              <a:off x="7543440" y="1247760"/>
              <a:ext cx="54360" cy="22320"/>
            </a:xfrm>
            <a:custGeom>
              <a:avLst/>
              <a:gdLst/>
              <a:ahLst/>
              <a:rect l="l" t="t" r="r" b="b"/>
              <a:pathLst>
                <a:path w="6430" h="2646">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a:solidFill>
                <a:srgbClr val="a5b7c5"/>
              </a:solidFill>
              <a:round/>
            </a:ln>
          </p:spPr>
          <p:style>
            <a:lnRef idx="0"/>
            <a:fillRef idx="0"/>
            <a:effectRef idx="0"/>
            <a:fontRef idx="minor"/>
          </p:style>
        </p:sp>
        <p:sp>
          <p:nvSpPr>
            <p:cNvPr id="3586" name="Google Shape;2765;p74"/>
            <p:cNvSpPr/>
            <p:nvPr/>
          </p:nvSpPr>
          <p:spPr>
            <a:xfrm>
              <a:off x="7166160" y="1247760"/>
              <a:ext cx="39960" cy="18720"/>
            </a:xfrm>
            <a:custGeom>
              <a:avLst/>
              <a:gdLst/>
              <a:ahLst/>
              <a:rect l="l" t="t" r="r" b="b"/>
              <a:pathLst>
                <a:path w="4719" h="222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a:solidFill>
                <a:srgbClr val="a5b7c5"/>
              </a:solidFill>
              <a:round/>
            </a:ln>
          </p:spPr>
          <p:style>
            <a:lnRef idx="0"/>
            <a:fillRef idx="0"/>
            <a:effectRef idx="0"/>
            <a:fontRef idx="minor"/>
          </p:style>
        </p:sp>
        <p:sp>
          <p:nvSpPr>
            <p:cNvPr id="3587" name="Google Shape;2766;p74"/>
            <p:cNvSpPr/>
            <p:nvPr/>
          </p:nvSpPr>
          <p:spPr>
            <a:xfrm>
              <a:off x="8012880" y="2089080"/>
              <a:ext cx="43200" cy="25920"/>
            </a:xfrm>
            <a:custGeom>
              <a:avLst/>
              <a:gdLst/>
              <a:ahLst/>
              <a:rect l="l" t="t" r="r" b="b"/>
              <a:pathLst>
                <a:path w="5116" h="306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a:solidFill>
                <a:srgbClr val="a5b7c5"/>
              </a:solidFill>
              <a:round/>
            </a:ln>
          </p:spPr>
          <p:style>
            <a:lnRef idx="0"/>
            <a:fillRef idx="0"/>
            <a:effectRef idx="0"/>
            <a:fontRef idx="minor"/>
          </p:style>
        </p:sp>
        <p:sp>
          <p:nvSpPr>
            <p:cNvPr id="3588" name="Google Shape;2767;p74"/>
            <p:cNvSpPr/>
            <p:nvPr/>
          </p:nvSpPr>
          <p:spPr>
            <a:xfrm>
              <a:off x="8027280" y="1748160"/>
              <a:ext cx="22680" cy="31680"/>
            </a:xfrm>
            <a:custGeom>
              <a:avLst/>
              <a:gdLst/>
              <a:ahLst/>
              <a:rect l="l" t="t" r="r" b="b"/>
              <a:pathLst>
                <a:path w="2711" h="3754">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a:solidFill>
                <a:srgbClr val="a5b7c5"/>
              </a:solidFill>
              <a:round/>
            </a:ln>
          </p:spPr>
          <p:style>
            <a:lnRef idx="0"/>
            <a:fillRef idx="0"/>
            <a:effectRef idx="0"/>
            <a:fontRef idx="minor"/>
          </p:style>
        </p:sp>
        <p:sp>
          <p:nvSpPr>
            <p:cNvPr id="3589" name="Google Shape;2768;p74"/>
            <p:cNvSpPr/>
            <p:nvPr/>
          </p:nvSpPr>
          <p:spPr>
            <a:xfrm>
              <a:off x="8024760" y="1883880"/>
              <a:ext cx="25560" cy="32760"/>
            </a:xfrm>
            <a:custGeom>
              <a:avLst/>
              <a:gdLst/>
              <a:ahLst/>
              <a:rect l="l" t="t" r="r" b="b"/>
              <a:pathLst>
                <a:path w="3025" h="3891">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a:solidFill>
                <a:srgbClr val="a5b7c5"/>
              </a:solidFill>
              <a:round/>
            </a:ln>
          </p:spPr>
          <p:style>
            <a:lnRef idx="0"/>
            <a:fillRef idx="0"/>
            <a:effectRef idx="0"/>
            <a:fontRef idx="minor"/>
          </p:style>
        </p:sp>
        <p:sp>
          <p:nvSpPr>
            <p:cNvPr id="3590" name="Google Shape;2769;p74"/>
            <p:cNvSpPr/>
            <p:nvPr/>
          </p:nvSpPr>
          <p:spPr>
            <a:xfrm>
              <a:off x="7296480" y="1246680"/>
              <a:ext cx="37800" cy="15840"/>
            </a:xfrm>
            <a:custGeom>
              <a:avLst/>
              <a:gdLst/>
              <a:ahLst/>
              <a:rect l="l" t="t" r="r" b="b"/>
              <a:pathLst>
                <a:path w="4460" h="1893">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a:solidFill>
                <a:srgbClr val="a5b7c5"/>
              </a:solidFill>
              <a:round/>
            </a:ln>
          </p:spPr>
          <p:style>
            <a:lnRef idx="0"/>
            <a:fillRef idx="0"/>
            <a:effectRef idx="0"/>
            <a:fontRef idx="minor"/>
          </p:style>
        </p:sp>
        <p:sp>
          <p:nvSpPr>
            <p:cNvPr id="3591" name="Google Shape;2770;p74"/>
            <p:cNvSpPr/>
            <p:nvPr/>
          </p:nvSpPr>
          <p:spPr>
            <a:xfrm>
              <a:off x="8343720" y="2205360"/>
              <a:ext cx="24840" cy="27000"/>
            </a:xfrm>
            <a:custGeom>
              <a:avLst/>
              <a:gdLst/>
              <a:ahLst/>
              <a:rect l="l" t="t" r="r" b="b"/>
              <a:pathLst>
                <a:path w="2963" h="3202">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a:solidFill>
                <a:srgbClr val="a5b7c5"/>
              </a:solidFill>
              <a:round/>
            </a:ln>
          </p:spPr>
          <p:style>
            <a:lnRef idx="0"/>
            <a:fillRef idx="0"/>
            <a:effectRef idx="0"/>
            <a:fontRef idx="minor"/>
          </p:style>
        </p:sp>
        <p:sp>
          <p:nvSpPr>
            <p:cNvPr id="3592" name="Google Shape;2771;p74"/>
            <p:cNvSpPr/>
            <p:nvPr/>
          </p:nvSpPr>
          <p:spPr>
            <a:xfrm>
              <a:off x="8114400" y="1971360"/>
              <a:ext cx="22320" cy="27000"/>
            </a:xfrm>
            <a:custGeom>
              <a:avLst/>
              <a:gdLst/>
              <a:ahLst/>
              <a:rect l="l" t="t" r="r" b="b"/>
              <a:pathLst>
                <a:path w="2643" h="3192">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a:solidFill>
                <a:srgbClr val="a5b7c5"/>
              </a:solidFill>
              <a:round/>
            </a:ln>
          </p:spPr>
          <p:style>
            <a:lnRef idx="0"/>
            <a:fillRef idx="0"/>
            <a:effectRef idx="0"/>
            <a:fontRef idx="minor"/>
          </p:style>
        </p:sp>
        <p:sp>
          <p:nvSpPr>
            <p:cNvPr id="3593" name="Google Shape;2772;p74"/>
            <p:cNvSpPr/>
            <p:nvPr/>
          </p:nvSpPr>
          <p:spPr>
            <a:xfrm>
              <a:off x="7341840" y="1244160"/>
              <a:ext cx="29520" cy="16920"/>
            </a:xfrm>
            <a:custGeom>
              <a:avLst/>
              <a:gdLst/>
              <a:ahLst/>
              <a:rect l="l" t="t" r="r" b="b"/>
              <a:pathLst>
                <a:path w="3489" h="2006">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a:solidFill>
                <a:srgbClr val="a5b7c5"/>
              </a:solidFill>
              <a:round/>
            </a:ln>
          </p:spPr>
          <p:style>
            <a:lnRef idx="0"/>
            <a:fillRef idx="0"/>
            <a:effectRef idx="0"/>
            <a:fontRef idx="minor"/>
          </p:style>
        </p:sp>
        <p:sp>
          <p:nvSpPr>
            <p:cNvPr id="3594" name="Google Shape;2773;p74"/>
            <p:cNvSpPr/>
            <p:nvPr/>
          </p:nvSpPr>
          <p:spPr>
            <a:xfrm>
              <a:off x="8132760" y="1317960"/>
              <a:ext cx="27360" cy="14040"/>
            </a:xfrm>
            <a:custGeom>
              <a:avLst/>
              <a:gdLst/>
              <a:ahLst/>
              <a:rect l="l" t="t" r="r" b="b"/>
              <a:pathLst>
                <a:path w="3243" h="1672">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a:solidFill>
                <a:srgbClr val="a5b7c5"/>
              </a:solidFill>
              <a:round/>
            </a:ln>
          </p:spPr>
          <p:style>
            <a:lnRef idx="0"/>
            <a:fillRef idx="0"/>
            <a:effectRef idx="0"/>
            <a:fontRef idx="minor"/>
          </p:style>
        </p:sp>
        <p:sp>
          <p:nvSpPr>
            <p:cNvPr id="3595" name="Google Shape;2774;p74"/>
            <p:cNvSpPr/>
            <p:nvPr/>
          </p:nvSpPr>
          <p:spPr>
            <a:xfrm>
              <a:off x="7601760" y="1260360"/>
              <a:ext cx="27360" cy="15840"/>
            </a:xfrm>
            <a:custGeom>
              <a:avLst/>
              <a:gdLst/>
              <a:ahLst/>
              <a:rect l="l" t="t" r="r" b="b"/>
              <a:pathLst>
                <a:path w="3262" h="1879">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a:solidFill>
                <a:srgbClr val="a5b7c5"/>
              </a:solidFill>
              <a:round/>
            </a:ln>
          </p:spPr>
          <p:style>
            <a:lnRef idx="0"/>
            <a:fillRef idx="0"/>
            <a:effectRef idx="0"/>
            <a:fontRef idx="minor"/>
          </p:style>
        </p:sp>
        <p:sp>
          <p:nvSpPr>
            <p:cNvPr id="3596" name="Google Shape;2775;p74"/>
            <p:cNvSpPr/>
            <p:nvPr/>
          </p:nvSpPr>
          <p:spPr>
            <a:xfrm>
              <a:off x="8059320" y="2034360"/>
              <a:ext cx="26280" cy="13320"/>
            </a:xfrm>
            <a:custGeom>
              <a:avLst/>
              <a:gdLst/>
              <a:ahLst/>
              <a:rect l="l" t="t" r="r" b="b"/>
              <a:pathLst>
                <a:path w="3112" h="1609">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a:solidFill>
                <a:srgbClr val="a5b7c5"/>
              </a:solidFill>
              <a:round/>
            </a:ln>
          </p:spPr>
          <p:style>
            <a:lnRef idx="0"/>
            <a:fillRef idx="0"/>
            <a:effectRef idx="0"/>
            <a:fontRef idx="minor"/>
          </p:style>
        </p:sp>
        <p:sp>
          <p:nvSpPr>
            <p:cNvPr id="3597" name="Google Shape;2776;p74"/>
            <p:cNvSpPr/>
            <p:nvPr/>
          </p:nvSpPr>
          <p:spPr>
            <a:xfrm>
              <a:off x="7378200" y="1247400"/>
              <a:ext cx="20880" cy="13320"/>
            </a:xfrm>
            <a:custGeom>
              <a:avLst/>
              <a:gdLst/>
              <a:ahLst/>
              <a:rect l="l" t="t" r="r" b="b"/>
              <a:pathLst>
                <a:path w="2481" h="159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a:solidFill>
                <a:srgbClr val="a5b7c5"/>
              </a:solidFill>
              <a:round/>
            </a:ln>
          </p:spPr>
          <p:style>
            <a:lnRef idx="0"/>
            <a:fillRef idx="0"/>
            <a:effectRef idx="0"/>
            <a:fontRef idx="minor"/>
          </p:style>
        </p:sp>
        <p:sp>
          <p:nvSpPr>
            <p:cNvPr id="3598" name="Google Shape;2777;p74"/>
            <p:cNvSpPr/>
            <p:nvPr/>
          </p:nvSpPr>
          <p:spPr>
            <a:xfrm>
              <a:off x="6598440" y="1249920"/>
              <a:ext cx="177120" cy="32040"/>
            </a:xfrm>
            <a:custGeom>
              <a:avLst/>
              <a:gdLst/>
              <a:ahLst/>
              <a:rect l="l" t="t" r="r" b="b"/>
              <a:pathLst>
                <a:path w="20808" h="3802">
                  <a:moveTo>
                    <a:pt x="20756" y="0"/>
                  </a:moveTo>
                  <a:lnTo>
                    <a:pt x="20738" y="17"/>
                  </a:lnTo>
                  <a:lnTo>
                    <a:pt x="20773" y="17"/>
                  </a:lnTo>
                  <a:lnTo>
                    <a:pt x="20808" y="0"/>
                  </a:lnTo>
                  <a:close/>
                  <a:moveTo>
                    <a:pt x="1" y="3785"/>
                  </a:moveTo>
                  <a:lnTo>
                    <a:pt x="1" y="3802"/>
                  </a:lnTo>
                  <a:lnTo>
                    <a:pt x="18" y="3802"/>
                  </a:lnTo>
                  <a:lnTo>
                    <a:pt x="18" y="3785"/>
                  </a:lnTo>
                  <a:close/>
                </a:path>
              </a:pathLst>
            </a:custGeom>
            <a:noFill/>
            <a:ln w="9525">
              <a:solidFill>
                <a:srgbClr val="a5b7c5"/>
              </a:solidFill>
              <a:round/>
            </a:ln>
          </p:spPr>
          <p:style>
            <a:lnRef idx="0"/>
            <a:fillRef idx="0"/>
            <a:effectRef idx="0"/>
            <a:fontRef idx="minor"/>
          </p:style>
        </p:sp>
        <p:sp>
          <p:nvSpPr>
            <p:cNvPr id="3599" name="Google Shape;2778;p74"/>
            <p:cNvSpPr/>
            <p:nvPr/>
          </p:nvSpPr>
          <p:spPr>
            <a:xfrm>
              <a:off x="5961240" y="1231200"/>
              <a:ext cx="1103040" cy="1297440"/>
            </a:xfrm>
            <a:custGeom>
              <a:avLst/>
              <a:gdLst/>
              <a:ahLst/>
              <a:rect l="l" t="t" r="r" b="b"/>
              <a:pathLst>
                <a:path w="129302" h="15209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a:solidFill>
                <a:srgbClr val="a5b7c5"/>
              </a:solidFill>
              <a:round/>
            </a:ln>
          </p:spPr>
          <p:style>
            <a:lnRef idx="0"/>
            <a:fillRef idx="0"/>
            <a:effectRef idx="0"/>
            <a:fontRef idx="minor"/>
          </p:style>
        </p:sp>
        <p:sp>
          <p:nvSpPr>
            <p:cNvPr id="3600" name="Google Shape;2779;p74"/>
            <p:cNvSpPr/>
            <p:nvPr/>
          </p:nvSpPr>
          <p:spPr>
            <a:xfrm>
              <a:off x="6421320" y="1265760"/>
              <a:ext cx="96120" cy="30960"/>
            </a:xfrm>
            <a:custGeom>
              <a:avLst/>
              <a:gdLst/>
              <a:ahLst/>
              <a:rect l="l" t="t" r="r" b="b"/>
              <a:pathLst>
                <a:path w="11320" h="3667">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a:solidFill>
                <a:srgbClr val="a5b7c5"/>
              </a:solidFill>
              <a:round/>
            </a:ln>
          </p:spPr>
          <p:style>
            <a:lnRef idx="0"/>
            <a:fillRef idx="0"/>
            <a:effectRef idx="0"/>
            <a:fontRef idx="minor"/>
          </p:style>
        </p:sp>
        <p:sp>
          <p:nvSpPr>
            <p:cNvPr id="3601" name="Google Shape;2780;p74"/>
            <p:cNvSpPr/>
            <p:nvPr/>
          </p:nvSpPr>
          <p:spPr>
            <a:xfrm>
              <a:off x="6954840" y="1357560"/>
              <a:ext cx="72360" cy="32400"/>
            </a:xfrm>
            <a:custGeom>
              <a:avLst/>
              <a:gdLst/>
              <a:ahLst/>
              <a:rect l="l" t="t" r="r" b="b"/>
              <a:pathLst>
                <a:path w="8538" h="3823">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a:solidFill>
                <a:srgbClr val="a5b7c5"/>
              </a:solidFill>
              <a:round/>
            </a:ln>
          </p:spPr>
          <p:style>
            <a:lnRef idx="0"/>
            <a:fillRef idx="0"/>
            <a:effectRef idx="0"/>
            <a:fontRef idx="minor"/>
          </p:style>
        </p:sp>
        <p:sp>
          <p:nvSpPr>
            <p:cNvPr id="3602" name="Google Shape;2781;p74"/>
            <p:cNvSpPr/>
            <p:nvPr/>
          </p:nvSpPr>
          <p:spPr>
            <a:xfrm>
              <a:off x="6377400" y="1763640"/>
              <a:ext cx="89640" cy="38160"/>
            </a:xfrm>
            <a:custGeom>
              <a:avLst/>
              <a:gdLst/>
              <a:ahLst/>
              <a:rect l="l" t="t" r="r" b="b"/>
              <a:pathLst>
                <a:path w="10543" h="4524">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a:solidFill>
                <a:srgbClr val="a5b7c5"/>
              </a:solidFill>
              <a:round/>
            </a:ln>
          </p:spPr>
          <p:style>
            <a:lnRef idx="0"/>
            <a:fillRef idx="0"/>
            <a:effectRef idx="0"/>
            <a:fontRef idx="minor"/>
          </p:style>
        </p:sp>
        <p:sp>
          <p:nvSpPr>
            <p:cNvPr id="3603" name="Google Shape;2782;p74"/>
            <p:cNvSpPr/>
            <p:nvPr/>
          </p:nvSpPr>
          <p:spPr>
            <a:xfrm>
              <a:off x="6523560" y="1255320"/>
              <a:ext cx="55080" cy="37800"/>
            </a:xfrm>
            <a:custGeom>
              <a:avLst/>
              <a:gdLst/>
              <a:ahLst/>
              <a:rect l="l" t="t" r="r" b="b"/>
              <a:pathLst>
                <a:path w="6481" h="4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a:solidFill>
                <a:srgbClr val="a5b7c5"/>
              </a:solidFill>
              <a:round/>
            </a:ln>
          </p:spPr>
          <p:style>
            <a:lnRef idx="0"/>
            <a:fillRef idx="0"/>
            <a:effectRef idx="0"/>
            <a:fontRef idx="minor"/>
          </p:style>
        </p:sp>
        <p:sp>
          <p:nvSpPr>
            <p:cNvPr id="3604" name="Google Shape;2783;p74"/>
            <p:cNvSpPr/>
            <p:nvPr/>
          </p:nvSpPr>
          <p:spPr>
            <a:xfrm>
              <a:off x="6458040" y="1795680"/>
              <a:ext cx="55800" cy="24840"/>
            </a:xfrm>
            <a:custGeom>
              <a:avLst/>
              <a:gdLst/>
              <a:ahLst/>
              <a:rect l="l" t="t" r="r" b="b"/>
              <a:pathLst>
                <a:path w="6602" h="2958">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a:solidFill>
                <a:srgbClr val="a5b7c5"/>
              </a:solidFill>
              <a:round/>
            </a:ln>
          </p:spPr>
          <p:style>
            <a:lnRef idx="0"/>
            <a:fillRef idx="0"/>
            <a:effectRef idx="0"/>
            <a:fontRef idx="minor"/>
          </p:style>
        </p:sp>
        <p:sp>
          <p:nvSpPr>
            <p:cNvPr id="3605" name="Google Shape;2784;p74"/>
            <p:cNvSpPr/>
            <p:nvPr/>
          </p:nvSpPr>
          <p:spPr>
            <a:xfrm>
              <a:off x="6537600" y="1366200"/>
              <a:ext cx="43920" cy="21600"/>
            </a:xfrm>
            <a:custGeom>
              <a:avLst/>
              <a:gdLst/>
              <a:ahLst/>
              <a:rect l="l" t="t" r="r" b="b"/>
              <a:pathLst>
                <a:path w="5185" h="2581">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a:solidFill>
                <a:srgbClr val="a5b7c5"/>
              </a:solidFill>
              <a:round/>
            </a:ln>
          </p:spPr>
          <p:style>
            <a:lnRef idx="0"/>
            <a:fillRef idx="0"/>
            <a:effectRef idx="0"/>
            <a:fontRef idx="minor"/>
          </p:style>
        </p:sp>
        <p:sp>
          <p:nvSpPr>
            <p:cNvPr id="3606" name="Google Shape;2785;p74"/>
            <p:cNvSpPr/>
            <p:nvPr/>
          </p:nvSpPr>
          <p:spPr>
            <a:xfrm>
              <a:off x="6491880" y="1258920"/>
              <a:ext cx="31680" cy="14760"/>
            </a:xfrm>
            <a:custGeom>
              <a:avLst/>
              <a:gdLst/>
              <a:ahLst/>
              <a:rect l="l" t="t" r="r" b="b"/>
              <a:pathLst>
                <a:path w="3770" h="1793">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a:solidFill>
                <a:srgbClr val="a5b7c5"/>
              </a:solidFill>
              <a:round/>
            </a:ln>
          </p:spPr>
          <p:style>
            <a:lnRef idx="0"/>
            <a:fillRef idx="0"/>
            <a:effectRef idx="0"/>
            <a:fontRef idx="minor"/>
          </p:style>
        </p:sp>
        <p:sp>
          <p:nvSpPr>
            <p:cNvPr id="3607" name="Google Shape;2786;p74"/>
            <p:cNvSpPr/>
            <p:nvPr/>
          </p:nvSpPr>
          <p:spPr>
            <a:xfrm>
              <a:off x="6519960" y="1807920"/>
              <a:ext cx="19800" cy="14760"/>
            </a:xfrm>
            <a:custGeom>
              <a:avLst/>
              <a:gdLst/>
              <a:ahLst/>
              <a:rect l="l" t="t" r="r" b="b"/>
              <a:pathLst>
                <a:path w="2369" h="1773">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a:solidFill>
                <a:srgbClr val="a5b7c5"/>
              </a:solidFill>
              <a:round/>
            </a:ln>
          </p:spPr>
          <p:style>
            <a:lnRef idx="0"/>
            <a:fillRef idx="0"/>
            <a:effectRef idx="0"/>
            <a:fontRef idx="minor"/>
          </p:style>
        </p:sp>
        <p:sp>
          <p:nvSpPr>
            <p:cNvPr id="3608" name="Google Shape;2787;p74"/>
            <p:cNvSpPr/>
            <p:nvPr/>
          </p:nvSpPr>
          <p:spPr>
            <a:xfrm>
              <a:off x="6654600" y="2487240"/>
              <a:ext cx="20880" cy="12960"/>
            </a:xfrm>
            <a:custGeom>
              <a:avLst/>
              <a:gdLst/>
              <a:ahLst/>
              <a:rect l="l" t="t" r="r" b="b"/>
              <a:pathLst>
                <a:path w="2507" h="1569">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a:solidFill>
                <a:srgbClr val="a5b7c5"/>
              </a:solidFill>
              <a:round/>
            </a:ln>
          </p:spPr>
          <p:style>
            <a:lnRef idx="0"/>
            <a:fillRef idx="0"/>
            <a:effectRef idx="0"/>
            <a:fontRef idx="minor"/>
          </p:style>
        </p:sp>
        <p:sp>
          <p:nvSpPr>
            <p:cNvPr id="3609" name="Google Shape;2788;p74"/>
            <p:cNvSpPr/>
            <p:nvPr/>
          </p:nvSpPr>
          <p:spPr>
            <a:xfrm>
              <a:off x="6429240" y="1810080"/>
              <a:ext cx="18720" cy="12600"/>
            </a:xfrm>
            <a:custGeom>
              <a:avLst/>
              <a:gdLst/>
              <a:ahLst/>
              <a:rect l="l" t="t" r="r" b="b"/>
              <a:pathLst>
                <a:path w="2247" h="1531">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a:solidFill>
                <a:srgbClr val="a5b7c5"/>
              </a:solidFill>
              <a:round/>
            </a:ln>
          </p:spPr>
          <p:style>
            <a:lnRef idx="0"/>
            <a:fillRef idx="0"/>
            <a:effectRef idx="0"/>
            <a:fontRef idx="minor"/>
          </p:style>
        </p:sp>
        <p:sp>
          <p:nvSpPr>
            <p:cNvPr id="3610" name="Google Shape;2789;p74"/>
            <p:cNvSpPr/>
            <p:nvPr/>
          </p:nvSpPr>
          <p:spPr>
            <a:xfrm>
              <a:off x="8286120" y="2062080"/>
              <a:ext cx="15840" cy="18000"/>
            </a:xfrm>
            <a:custGeom>
              <a:avLst/>
              <a:gdLst/>
              <a:ahLst/>
              <a:rect l="l" t="t" r="r" b="b"/>
              <a:pathLst>
                <a:path w="1895" h="2142">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a:solidFill>
                <a:srgbClr val="a5b7c5"/>
              </a:solidFill>
              <a:round/>
            </a:ln>
          </p:spPr>
          <p:style>
            <a:lnRef idx="0"/>
            <a:fillRef idx="0"/>
            <a:effectRef idx="0"/>
            <a:fontRef idx="minor"/>
          </p:style>
        </p:sp>
        <p:sp>
          <p:nvSpPr>
            <p:cNvPr id="3611" name="Google Shape;2790;p74"/>
            <p:cNvSpPr/>
            <p:nvPr/>
          </p:nvSpPr>
          <p:spPr>
            <a:xfrm>
              <a:off x="7346520" y="1333800"/>
              <a:ext cx="18360" cy="12600"/>
            </a:xfrm>
            <a:custGeom>
              <a:avLst/>
              <a:gdLst/>
              <a:ahLst/>
              <a:rect l="l" t="t" r="r" b="b"/>
              <a:pathLst>
                <a:path w="2196" h="151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a:solidFill>
                <a:srgbClr val="a5b7c5"/>
              </a:solidFill>
              <a:round/>
            </a:ln>
          </p:spPr>
          <p:style>
            <a:lnRef idx="0"/>
            <a:fillRef idx="0"/>
            <a:effectRef idx="0"/>
            <a:fontRef idx="minor"/>
          </p:style>
        </p:sp>
        <p:sp>
          <p:nvSpPr>
            <p:cNvPr id="3612" name="Google Shape;2791;p74"/>
            <p:cNvSpPr/>
            <p:nvPr/>
          </p:nvSpPr>
          <p:spPr>
            <a:xfrm>
              <a:off x="8039880" y="2038680"/>
              <a:ext cx="16920" cy="12240"/>
            </a:xfrm>
            <a:custGeom>
              <a:avLst/>
              <a:gdLst/>
              <a:ahLst/>
              <a:rect l="l" t="t" r="r" b="b"/>
              <a:pathLst>
                <a:path w="2005" h="1493">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a:solidFill>
                <a:srgbClr val="a5b7c5"/>
              </a:solidFill>
              <a:round/>
            </a:ln>
          </p:spPr>
          <p:style>
            <a:lnRef idx="0"/>
            <a:fillRef idx="0"/>
            <a:effectRef idx="0"/>
            <a:fontRef idx="minor"/>
          </p:style>
        </p:sp>
        <p:sp>
          <p:nvSpPr>
            <p:cNvPr id="3613" name="Google Shape;2792;p74"/>
            <p:cNvSpPr/>
            <p:nvPr/>
          </p:nvSpPr>
          <p:spPr>
            <a:xfrm>
              <a:off x="8161560" y="1552320"/>
              <a:ext cx="15480" cy="14040"/>
            </a:xfrm>
            <a:custGeom>
              <a:avLst/>
              <a:gdLst/>
              <a:ahLst/>
              <a:rect l="l" t="t" r="r" b="b"/>
              <a:pathLst>
                <a:path w="1843" h="1688">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a:solidFill>
                <a:srgbClr val="a5b7c5"/>
              </a:solidFill>
              <a:round/>
            </a:ln>
          </p:spPr>
          <p:style>
            <a:lnRef idx="0"/>
            <a:fillRef idx="0"/>
            <a:effectRef idx="0"/>
            <a:fontRef idx="minor"/>
          </p:style>
        </p:sp>
        <p:sp>
          <p:nvSpPr>
            <p:cNvPr id="3614" name="Google Shape;2793;p74"/>
            <p:cNvSpPr/>
            <p:nvPr/>
          </p:nvSpPr>
          <p:spPr>
            <a:xfrm>
              <a:off x="7093440" y="1574640"/>
              <a:ext cx="18000" cy="42840"/>
            </a:xfrm>
            <a:custGeom>
              <a:avLst/>
              <a:gdLst/>
              <a:ahLst/>
              <a:rect l="l" t="t" r="r" b="b"/>
              <a:pathLst>
                <a:path w="2144" h="5047">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a:solidFill>
                <a:srgbClr val="a5b7c5"/>
              </a:solidFill>
              <a:round/>
            </a:ln>
          </p:spPr>
          <p:style>
            <a:lnRef idx="0"/>
            <a:fillRef idx="0"/>
            <a:effectRef idx="0"/>
            <a:fontRef idx="minor"/>
          </p:style>
        </p:sp>
        <p:sp>
          <p:nvSpPr>
            <p:cNvPr id="3615" name="Google Shape;2794;p74"/>
            <p:cNvSpPr/>
            <p:nvPr/>
          </p:nvSpPr>
          <p:spPr>
            <a:xfrm>
              <a:off x="7216200" y="1644840"/>
              <a:ext cx="31680" cy="15120"/>
            </a:xfrm>
            <a:custGeom>
              <a:avLst/>
              <a:gdLst/>
              <a:ahLst/>
              <a:rect l="l" t="t" r="r" b="b"/>
              <a:pathLst>
                <a:path w="3751" h="1816">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a:solidFill>
                <a:srgbClr val="a5b7c5"/>
              </a:solidFill>
              <a:round/>
            </a:ln>
          </p:spPr>
          <p:style>
            <a:lnRef idx="0"/>
            <a:fillRef idx="0"/>
            <a:effectRef idx="0"/>
            <a:fontRef idx="minor"/>
          </p:style>
        </p:sp>
        <p:sp>
          <p:nvSpPr>
            <p:cNvPr id="3616" name="Google Shape;2795;p74"/>
            <p:cNvSpPr/>
            <p:nvPr/>
          </p:nvSpPr>
          <p:spPr>
            <a:xfrm>
              <a:off x="7289640" y="1649160"/>
              <a:ext cx="16920" cy="12600"/>
            </a:xfrm>
            <a:custGeom>
              <a:avLst/>
              <a:gdLst/>
              <a:ahLst/>
              <a:rect l="l" t="t" r="r" b="b"/>
              <a:pathLst>
                <a:path w="2023" h="1504">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a:solidFill>
                <a:srgbClr val="a5b7c5"/>
              </a:solidFill>
              <a:round/>
            </a:ln>
          </p:spPr>
          <p:style>
            <a:lnRef idx="0"/>
            <a:fillRef idx="0"/>
            <a:effectRef idx="0"/>
            <a:fontRef idx="minor"/>
          </p:style>
        </p:sp>
        <p:sp>
          <p:nvSpPr>
            <p:cNvPr id="3617" name="Google Shape;2796;p74"/>
            <p:cNvSpPr/>
            <p:nvPr/>
          </p:nvSpPr>
          <p:spPr>
            <a:xfrm>
              <a:off x="7047360" y="1602720"/>
              <a:ext cx="15120" cy="12600"/>
            </a:xfrm>
            <a:custGeom>
              <a:avLst/>
              <a:gdLst/>
              <a:ahLst/>
              <a:rect l="l" t="t" r="r" b="b"/>
              <a:pathLst>
                <a:path w="1797" h="152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a:solidFill>
                <a:srgbClr val="a5b7c5"/>
              </a:solidFill>
              <a:round/>
            </a:ln>
          </p:spPr>
          <p:style>
            <a:lnRef idx="0"/>
            <a:fillRef idx="0"/>
            <a:effectRef idx="0"/>
            <a:fontRef idx="minor"/>
          </p:style>
        </p:sp>
      </p:grpSp>
      <p:grpSp>
        <p:nvGrpSpPr>
          <p:cNvPr id="3618" name="Google Shape;2797;p74"/>
          <p:cNvGrpSpPr/>
          <p:nvPr/>
        </p:nvGrpSpPr>
        <p:grpSpPr>
          <a:xfrm>
            <a:off x="7714440" y="3194640"/>
            <a:ext cx="104040" cy="320040"/>
            <a:chOff x="7714440" y="3194640"/>
            <a:chExt cx="104040" cy="320040"/>
          </a:xfrm>
        </p:grpSpPr>
        <p:sp>
          <p:nvSpPr>
            <p:cNvPr id="3619" name="Google Shape;2798;p74"/>
            <p:cNvSpPr/>
            <p:nvPr/>
          </p:nvSpPr>
          <p:spPr>
            <a:xfrm>
              <a:off x="7714440" y="3194640"/>
              <a:ext cx="104040" cy="320040"/>
            </a:xfrm>
            <a:custGeom>
              <a:avLst/>
              <a:gdLst/>
              <a:ahLst/>
              <a:rect l="l" t="t" r="r" b="b"/>
              <a:pathLst>
                <a:path w="13196" h="40557">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a:solidFill>
                <a:srgbClr val="bac8d3"/>
              </a:solidFill>
              <a:round/>
            </a:ln>
          </p:spPr>
          <p:style>
            <a:lnRef idx="0"/>
            <a:fillRef idx="0"/>
            <a:effectRef idx="0"/>
            <a:fontRef idx="minor"/>
          </p:style>
        </p:sp>
        <p:sp>
          <p:nvSpPr>
            <p:cNvPr id="3620" name="Google Shape;2799;p74"/>
            <p:cNvSpPr/>
            <p:nvPr/>
          </p:nvSpPr>
          <p:spPr>
            <a:xfrm>
              <a:off x="7714440" y="3194640"/>
              <a:ext cx="104040" cy="320040"/>
            </a:xfrm>
            <a:custGeom>
              <a:avLst/>
              <a:gdLst/>
              <a:ahLst/>
              <a:rect l="l" t="t" r="r" b="b"/>
              <a:pathLst>
                <a:path w="13196" h="40561">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a:solidFill>
                <a:srgbClr val="bac8d3"/>
              </a:solidFill>
              <a:round/>
            </a:ln>
          </p:spPr>
          <p:style>
            <a:lnRef idx="0"/>
            <a:fillRef idx="0"/>
            <a:effectRef idx="0"/>
            <a:fontRef idx="minor"/>
          </p:style>
        </p:sp>
      </p:grpSp>
      <p:grpSp>
        <p:nvGrpSpPr>
          <p:cNvPr id="3621" name="Google Shape;2800;p74"/>
          <p:cNvGrpSpPr/>
          <p:nvPr/>
        </p:nvGrpSpPr>
        <p:grpSpPr>
          <a:xfrm>
            <a:off x="7413840" y="3188880"/>
            <a:ext cx="189000" cy="331920"/>
            <a:chOff x="7413840" y="3188880"/>
            <a:chExt cx="189000" cy="331920"/>
          </a:xfrm>
        </p:grpSpPr>
        <p:sp>
          <p:nvSpPr>
            <p:cNvPr id="3622" name="Google Shape;2801;p74"/>
            <p:cNvSpPr/>
            <p:nvPr/>
          </p:nvSpPr>
          <p:spPr>
            <a:xfrm>
              <a:off x="7413840" y="3188880"/>
              <a:ext cx="189000" cy="331920"/>
            </a:xfrm>
            <a:custGeom>
              <a:avLst/>
              <a:gdLst/>
              <a:ahLst/>
              <a:rect l="l" t="t" r="r" b="b"/>
              <a:pathLst>
                <a:path w="23990" h="42054">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a:solidFill>
                <a:srgbClr val="d7dfe5"/>
              </a:solidFill>
              <a:round/>
            </a:ln>
          </p:spPr>
          <p:style>
            <a:lnRef idx="0"/>
            <a:fillRef idx="0"/>
            <a:effectRef idx="0"/>
            <a:fontRef idx="minor"/>
          </p:style>
        </p:sp>
        <p:sp>
          <p:nvSpPr>
            <p:cNvPr id="3623" name="Google Shape;2802;p74"/>
            <p:cNvSpPr/>
            <p:nvPr/>
          </p:nvSpPr>
          <p:spPr>
            <a:xfrm>
              <a:off x="7437240" y="3210120"/>
              <a:ext cx="142560" cy="131760"/>
            </a:xfrm>
            <a:custGeom>
              <a:avLst/>
              <a:gdLst/>
              <a:ahLst/>
              <a:rect l="l" t="t" r="r" b="b"/>
              <a:pathLst>
                <a:path w="18075" h="16737">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a:solidFill>
                <a:srgbClr val="d7dfe5"/>
              </a:solidFill>
              <a:round/>
            </a:ln>
          </p:spPr>
          <p:style>
            <a:lnRef idx="0"/>
            <a:fillRef idx="0"/>
            <a:effectRef idx="0"/>
            <a:fontRef idx="minor"/>
          </p:style>
        </p:sp>
      </p:grpSp>
      <p:grpSp>
        <p:nvGrpSpPr>
          <p:cNvPr id="3624" name="Google Shape;2803;p74"/>
          <p:cNvGrpSpPr/>
          <p:nvPr/>
        </p:nvGrpSpPr>
        <p:grpSpPr>
          <a:xfrm>
            <a:off x="8137440" y="3600000"/>
            <a:ext cx="309240" cy="266760"/>
            <a:chOff x="8137440" y="3600000"/>
            <a:chExt cx="309240" cy="266760"/>
          </a:xfrm>
        </p:grpSpPr>
        <p:sp>
          <p:nvSpPr>
            <p:cNvPr id="3625" name="Google Shape;2804;p74"/>
            <p:cNvSpPr/>
            <p:nvPr/>
          </p:nvSpPr>
          <p:spPr>
            <a:xfrm>
              <a:off x="8137440" y="3600000"/>
              <a:ext cx="309240" cy="266760"/>
            </a:xfrm>
            <a:custGeom>
              <a:avLst/>
              <a:gdLst/>
              <a:ahLst/>
              <a:rect l="l" t="t" r="r" b="b"/>
              <a:pathLst>
                <a:path w="43917" h="37895">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a:solidFill>
                <a:srgbClr val="d7dfe5"/>
              </a:solidFill>
              <a:round/>
            </a:ln>
          </p:spPr>
          <p:style>
            <a:lnRef idx="0"/>
            <a:fillRef idx="0"/>
            <a:effectRef idx="0"/>
            <a:fontRef idx="minor"/>
          </p:style>
        </p:sp>
        <p:sp>
          <p:nvSpPr>
            <p:cNvPr id="3626" name="Google Shape;2805;p74"/>
            <p:cNvSpPr/>
            <p:nvPr/>
          </p:nvSpPr>
          <p:spPr>
            <a:xfrm>
              <a:off x="8154360" y="3616920"/>
              <a:ext cx="274680" cy="136440"/>
            </a:xfrm>
            <a:custGeom>
              <a:avLst/>
              <a:gdLst/>
              <a:ahLst/>
              <a:rect l="l" t="t" r="r" b="b"/>
              <a:pathLst>
                <a:path w="39055" h="19417">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a:solidFill>
                <a:srgbClr val="d7dfe5"/>
              </a:solidFill>
              <a:round/>
            </a:ln>
          </p:spPr>
          <p:style>
            <a:lnRef idx="0"/>
            <a:fillRef idx="0"/>
            <a:effectRef idx="0"/>
            <a:fontRef idx="minor"/>
          </p:style>
        </p:sp>
      </p:grpSp>
      <p:grpSp>
        <p:nvGrpSpPr>
          <p:cNvPr id="3627" name="Google Shape;2806;p74"/>
          <p:cNvGrpSpPr/>
          <p:nvPr/>
        </p:nvGrpSpPr>
        <p:grpSpPr>
          <a:xfrm>
            <a:off x="7676280" y="3951000"/>
            <a:ext cx="180000" cy="281160"/>
            <a:chOff x="7676280" y="3951000"/>
            <a:chExt cx="180000" cy="281160"/>
          </a:xfrm>
        </p:grpSpPr>
        <p:sp>
          <p:nvSpPr>
            <p:cNvPr id="3628" name="Google Shape;2807;p74"/>
            <p:cNvSpPr/>
            <p:nvPr/>
          </p:nvSpPr>
          <p:spPr>
            <a:xfrm>
              <a:off x="7676280" y="3951000"/>
              <a:ext cx="180000" cy="281160"/>
            </a:xfrm>
            <a:custGeom>
              <a:avLst/>
              <a:gdLst/>
              <a:ahLst/>
              <a:rect l="l" t="t" r="r" b="b"/>
              <a:pathLst>
                <a:path w="25354" h="3957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a:solidFill>
                <a:srgbClr val="e3e9ed"/>
              </a:solidFill>
              <a:round/>
            </a:ln>
          </p:spPr>
          <p:style>
            <a:lnRef idx="0"/>
            <a:fillRef idx="0"/>
            <a:effectRef idx="0"/>
            <a:fontRef idx="minor"/>
          </p:style>
        </p:sp>
        <p:sp>
          <p:nvSpPr>
            <p:cNvPr id="3629" name="Google Shape;2808;p74"/>
            <p:cNvSpPr/>
            <p:nvPr/>
          </p:nvSpPr>
          <p:spPr>
            <a:xfrm>
              <a:off x="7694280" y="3969000"/>
              <a:ext cx="144000" cy="144000"/>
            </a:xfrm>
            <a:custGeom>
              <a:avLst/>
              <a:gdLst/>
              <a:ahLst/>
              <a:rect l="l" t="t" r="r" b="b"/>
              <a:pathLst>
                <a:path w="20275" h="20279">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a:solidFill>
                <a:srgbClr val="e3e9ed"/>
              </a:solidFill>
              <a:round/>
            </a:ln>
          </p:spPr>
          <p:style>
            <a:lnRef idx="0"/>
            <a:fillRef idx="0"/>
            <a:effectRef idx="0"/>
            <a:fontRef idx="minor"/>
          </p:style>
        </p:sp>
      </p:grpSp>
      <p:grpSp>
        <p:nvGrpSpPr>
          <p:cNvPr id="3630" name="Google Shape;2809;p74"/>
          <p:cNvGrpSpPr/>
          <p:nvPr/>
        </p:nvGrpSpPr>
        <p:grpSpPr>
          <a:xfrm>
            <a:off x="7922160" y="3594240"/>
            <a:ext cx="162360" cy="278280"/>
            <a:chOff x="7922160" y="3594240"/>
            <a:chExt cx="162360" cy="278280"/>
          </a:xfrm>
        </p:grpSpPr>
        <p:sp>
          <p:nvSpPr>
            <p:cNvPr id="3631" name="Google Shape;2810;p74"/>
            <p:cNvSpPr/>
            <p:nvPr/>
          </p:nvSpPr>
          <p:spPr>
            <a:xfrm>
              <a:off x="7922160" y="3594240"/>
              <a:ext cx="162360" cy="278280"/>
            </a:xfrm>
            <a:custGeom>
              <a:avLst/>
              <a:gdLst/>
              <a:ahLst/>
              <a:rect l="l" t="t" r="r" b="b"/>
              <a:pathLst>
                <a:path w="24478" h="41881">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a:solidFill>
                <a:srgbClr val="d7dfe5"/>
              </a:solidFill>
              <a:round/>
            </a:ln>
          </p:spPr>
          <p:style>
            <a:lnRef idx="0"/>
            <a:fillRef idx="0"/>
            <a:effectRef idx="0"/>
            <a:fontRef idx="minor"/>
          </p:style>
        </p:sp>
        <p:sp>
          <p:nvSpPr>
            <p:cNvPr id="3632" name="Google Shape;2811;p74"/>
            <p:cNvSpPr/>
            <p:nvPr/>
          </p:nvSpPr>
          <p:spPr>
            <a:xfrm>
              <a:off x="7936920" y="3608280"/>
              <a:ext cx="133200" cy="129240"/>
            </a:xfrm>
            <a:custGeom>
              <a:avLst/>
              <a:gdLst/>
              <a:ahLst/>
              <a:rect l="l" t="t" r="r" b="b"/>
              <a:pathLst>
                <a:path w="20093" h="19497">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a:solidFill>
                <a:srgbClr val="d7dfe5"/>
              </a:solidFill>
              <a:round/>
            </a:ln>
          </p:spPr>
          <p:style>
            <a:lnRef idx="0"/>
            <a:fillRef idx="0"/>
            <a:effectRef idx="0"/>
            <a:fontRef idx="minor"/>
          </p:style>
        </p:sp>
      </p:grpSp>
      <p:sp>
        <p:nvSpPr>
          <p:cNvPr id="3633" name="Google Shape;2812;p74"/>
          <p:cNvSpPr/>
          <p:nvPr/>
        </p:nvSpPr>
        <p:spPr>
          <a:xfrm>
            <a:off x="7888320" y="3206520"/>
            <a:ext cx="230400" cy="296280"/>
          </a:xfrm>
          <a:custGeom>
            <a:avLst/>
            <a:gdLst/>
            <a:ahLst/>
            <a:rect l="l" t="t" r="r" b="b"/>
            <a:pathLst>
              <a:path w="29230" h="37553">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a:solidFill>
              <a:srgbClr val="d7dfe5"/>
            </a:solidFill>
            <a:round/>
          </a:ln>
        </p:spPr>
        <p:style>
          <a:lnRef idx="0"/>
          <a:fillRef idx="0"/>
          <a:effectRef idx="0"/>
          <a:fontRef idx="minor"/>
        </p:style>
      </p:sp>
      <p:grpSp>
        <p:nvGrpSpPr>
          <p:cNvPr id="3634" name="Google Shape;2813;p74"/>
          <p:cNvGrpSpPr/>
          <p:nvPr/>
        </p:nvGrpSpPr>
        <p:grpSpPr>
          <a:xfrm>
            <a:off x="7412040" y="3595320"/>
            <a:ext cx="192960" cy="275400"/>
            <a:chOff x="7412040" y="3595320"/>
            <a:chExt cx="192960" cy="275400"/>
          </a:xfrm>
        </p:grpSpPr>
        <p:sp>
          <p:nvSpPr>
            <p:cNvPr id="3635" name="Google Shape;2814;p74"/>
            <p:cNvSpPr/>
            <p:nvPr/>
          </p:nvSpPr>
          <p:spPr>
            <a:xfrm>
              <a:off x="7443360" y="3595320"/>
              <a:ext cx="1440" cy="265680"/>
            </a:xfrm>
            <a:custGeom>
              <a:avLst/>
              <a:gdLst/>
              <a:ahLst/>
              <a:rect l="l" t="t" r="r" b="b"/>
              <a:pathLst>
                <a:path w="1347" h="34011">
                  <a:moveTo>
                    <a:pt x="0" y="0"/>
                  </a:moveTo>
                  <a:lnTo>
                    <a:pt x="0" y="34010"/>
                  </a:lnTo>
                  <a:lnTo>
                    <a:pt x="1347" y="34010"/>
                  </a:lnTo>
                  <a:lnTo>
                    <a:pt x="1347" y="0"/>
                  </a:lnTo>
                  <a:close/>
                </a:path>
              </a:pathLst>
            </a:custGeom>
            <a:noFill/>
            <a:ln w="9525">
              <a:solidFill>
                <a:srgbClr val="869fb1"/>
              </a:solidFill>
              <a:round/>
            </a:ln>
          </p:spPr>
          <p:style>
            <a:lnRef idx="0"/>
            <a:fillRef idx="0"/>
            <a:effectRef idx="0"/>
            <a:fontRef idx="minor"/>
          </p:style>
        </p:sp>
        <p:sp>
          <p:nvSpPr>
            <p:cNvPr id="3636" name="Google Shape;2815;p74"/>
            <p:cNvSpPr/>
            <p:nvPr/>
          </p:nvSpPr>
          <p:spPr>
            <a:xfrm>
              <a:off x="7440480" y="3595320"/>
              <a:ext cx="164520" cy="73800"/>
            </a:xfrm>
            <a:custGeom>
              <a:avLst/>
              <a:gdLst/>
              <a:ahLst/>
              <a:rect l="l" t="t" r="r" b="b"/>
              <a:pathLst>
                <a:path w="21092" h="9475">
                  <a:moveTo>
                    <a:pt x="1" y="0"/>
                  </a:moveTo>
                  <a:lnTo>
                    <a:pt x="432" y="9475"/>
                  </a:lnTo>
                  <a:lnTo>
                    <a:pt x="21092" y="9475"/>
                  </a:lnTo>
                  <a:lnTo>
                    <a:pt x="17648" y="4524"/>
                  </a:lnTo>
                  <a:lnTo>
                    <a:pt x="21092" y="0"/>
                  </a:lnTo>
                  <a:close/>
                </a:path>
              </a:pathLst>
            </a:custGeom>
            <a:noFill/>
            <a:ln w="9525">
              <a:solidFill>
                <a:srgbClr val="869fb1"/>
              </a:solidFill>
              <a:round/>
            </a:ln>
          </p:spPr>
          <p:style>
            <a:lnRef idx="0"/>
            <a:fillRef idx="0"/>
            <a:effectRef idx="0"/>
            <a:fontRef idx="minor"/>
          </p:style>
        </p:sp>
        <p:sp>
          <p:nvSpPr>
            <p:cNvPr id="3637" name="Google Shape;2816;p74"/>
            <p:cNvSpPr/>
            <p:nvPr/>
          </p:nvSpPr>
          <p:spPr>
            <a:xfrm>
              <a:off x="7412040" y="3857760"/>
              <a:ext cx="65160" cy="12960"/>
            </a:xfrm>
            <a:custGeom>
              <a:avLst/>
              <a:gdLst/>
              <a:ahLst/>
              <a:rect l="l" t="t" r="r" b="b"/>
              <a:pathLst>
                <a:path w="8396" h="172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a:solidFill>
                <a:srgbClr val="869fb1"/>
              </a:solidFill>
              <a:round/>
            </a:ln>
          </p:spPr>
          <p:style>
            <a:lnRef idx="0"/>
            <a:fillRef idx="0"/>
            <a:effectRef idx="0"/>
            <a:fontRef idx="minor"/>
          </p:style>
        </p:sp>
      </p:grpSp>
      <p:grpSp>
        <p:nvGrpSpPr>
          <p:cNvPr id="3638" name="Google Shape;2817;p74"/>
          <p:cNvGrpSpPr/>
          <p:nvPr/>
        </p:nvGrpSpPr>
        <p:grpSpPr>
          <a:xfrm>
            <a:off x="7684560" y="3595320"/>
            <a:ext cx="178200" cy="275400"/>
            <a:chOff x="7684560" y="3595320"/>
            <a:chExt cx="178200" cy="275400"/>
          </a:xfrm>
        </p:grpSpPr>
        <p:sp>
          <p:nvSpPr>
            <p:cNvPr id="3639" name="Google Shape;2818;p74"/>
            <p:cNvSpPr/>
            <p:nvPr/>
          </p:nvSpPr>
          <p:spPr>
            <a:xfrm>
              <a:off x="7715880" y="3595320"/>
              <a:ext cx="2880" cy="265680"/>
            </a:xfrm>
            <a:custGeom>
              <a:avLst/>
              <a:gdLst/>
              <a:ahLst/>
              <a:rect l="l" t="t" r="r" b="b"/>
              <a:pathLst>
                <a:path w="1347" h="34011">
                  <a:moveTo>
                    <a:pt x="0" y="0"/>
                  </a:moveTo>
                  <a:lnTo>
                    <a:pt x="0" y="34010"/>
                  </a:lnTo>
                  <a:lnTo>
                    <a:pt x="1347" y="34010"/>
                  </a:lnTo>
                  <a:lnTo>
                    <a:pt x="1347" y="0"/>
                  </a:lnTo>
                  <a:close/>
                </a:path>
              </a:pathLst>
            </a:custGeom>
            <a:noFill/>
            <a:ln w="9525">
              <a:solidFill>
                <a:srgbClr val="869fb1"/>
              </a:solidFill>
              <a:round/>
            </a:ln>
          </p:spPr>
          <p:style>
            <a:lnRef idx="0"/>
            <a:fillRef idx="0"/>
            <a:effectRef idx="0"/>
            <a:fontRef idx="minor"/>
          </p:style>
        </p:sp>
        <p:sp>
          <p:nvSpPr>
            <p:cNvPr id="3640" name="Google Shape;2819;p74"/>
            <p:cNvSpPr/>
            <p:nvPr/>
          </p:nvSpPr>
          <p:spPr>
            <a:xfrm>
              <a:off x="7684560" y="3857760"/>
              <a:ext cx="65160" cy="12960"/>
            </a:xfrm>
            <a:custGeom>
              <a:avLst/>
              <a:gdLst/>
              <a:ahLst/>
              <a:rect l="l" t="t" r="r" b="b"/>
              <a:pathLst>
                <a:path w="8395" h="172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a:solidFill>
                <a:srgbClr val="869fb1"/>
              </a:solidFill>
              <a:round/>
            </a:ln>
          </p:spPr>
          <p:style>
            <a:lnRef idx="0"/>
            <a:fillRef idx="0"/>
            <a:effectRef idx="0"/>
            <a:fontRef idx="minor"/>
          </p:style>
        </p:sp>
        <p:sp>
          <p:nvSpPr>
            <p:cNvPr id="3641" name="Google Shape;2820;p74"/>
            <p:cNvSpPr/>
            <p:nvPr/>
          </p:nvSpPr>
          <p:spPr>
            <a:xfrm>
              <a:off x="7716240" y="3595320"/>
              <a:ext cx="146520" cy="85320"/>
            </a:xfrm>
            <a:custGeom>
              <a:avLst/>
              <a:gdLst/>
              <a:ahLst/>
              <a:rect l="l" t="t" r="r" b="b"/>
              <a:pathLst>
                <a:path w="18776" h="10977">
                  <a:moveTo>
                    <a:pt x="707" y="0"/>
                  </a:moveTo>
                  <a:lnTo>
                    <a:pt x="0" y="10977"/>
                  </a:lnTo>
                  <a:lnTo>
                    <a:pt x="18776" y="4360"/>
                  </a:lnTo>
                  <a:lnTo>
                    <a:pt x="707" y="0"/>
                  </a:lnTo>
                  <a:close/>
                </a:path>
              </a:pathLst>
            </a:custGeom>
            <a:noFill/>
            <a:ln w="9525">
              <a:solidFill>
                <a:srgbClr val="869fb1"/>
              </a:solidFill>
              <a:round/>
            </a:ln>
          </p:spPr>
          <p:style>
            <a:lnRef idx="0"/>
            <a:fillRef idx="0"/>
            <a:effectRef idx="0"/>
            <a:fontRef idx="minor"/>
          </p:style>
        </p:sp>
      </p:grpSp>
      <p:sp>
        <p:nvSpPr>
          <p:cNvPr id="3642" name="Google Shape;2821;p74"/>
          <p:cNvSpPr/>
          <p:nvPr/>
        </p:nvSpPr>
        <p:spPr>
          <a:xfrm>
            <a:off x="8181000" y="3185280"/>
            <a:ext cx="222120" cy="288360"/>
          </a:xfrm>
          <a:custGeom>
            <a:avLst/>
            <a:gdLst/>
            <a:ahLst/>
            <a:rect l="l" t="t" r="r" b="b"/>
            <a:pathLst>
              <a:path w="2810" h="3648">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a:solidFill>
              <a:srgbClr val="e3e9ed"/>
            </a:solidFill>
            <a:round/>
          </a:ln>
        </p:spPr>
        <p:style>
          <a:lnRef idx="0"/>
          <a:fillRef idx="0"/>
          <a:effectRef idx="0"/>
          <a:fontRef idx="minor"/>
        </p:style>
      </p:sp>
      <p:grpSp>
        <p:nvGrpSpPr>
          <p:cNvPr id="3643" name="Google Shape;2822;p74"/>
          <p:cNvGrpSpPr/>
          <p:nvPr/>
        </p:nvGrpSpPr>
        <p:grpSpPr>
          <a:xfrm>
            <a:off x="7909920" y="3998160"/>
            <a:ext cx="187200" cy="187200"/>
            <a:chOff x="7909920" y="3998160"/>
            <a:chExt cx="187200" cy="187200"/>
          </a:xfrm>
        </p:grpSpPr>
        <p:sp>
          <p:nvSpPr>
            <p:cNvPr id="3644" name="Google Shape;2823;p74"/>
            <p:cNvSpPr/>
            <p:nvPr/>
          </p:nvSpPr>
          <p:spPr>
            <a:xfrm>
              <a:off x="7909920" y="3998160"/>
              <a:ext cx="187200" cy="187200"/>
            </a:xfrm>
            <a:prstGeom prst="ellipse">
              <a:avLst/>
            </a:prstGeom>
            <a:noFill/>
            <a:ln w="19050">
              <a:solidFill>
                <a:srgbClr val="bac8d3"/>
              </a:solidFill>
              <a:round/>
            </a:ln>
          </p:spPr>
          <p:style>
            <a:lnRef idx="0"/>
            <a:fillRef idx="0"/>
            <a:effectRef idx="0"/>
            <a:fontRef idx="minor"/>
          </p:style>
        </p:sp>
        <p:sp>
          <p:nvSpPr>
            <p:cNvPr id="3645" name="Google Shape;2824;p74"/>
            <p:cNvSpPr/>
            <p:nvPr/>
          </p:nvSpPr>
          <p:spPr>
            <a:xfrm>
              <a:off x="7969680" y="4057920"/>
              <a:ext cx="67320" cy="67320"/>
            </a:xfrm>
            <a:prstGeom prst="ellipse">
              <a:avLst/>
            </a:prstGeom>
            <a:noFill/>
            <a:ln w="19050">
              <a:solidFill>
                <a:srgbClr val="bac8d3"/>
              </a:solidFill>
              <a:round/>
            </a:ln>
          </p:spPr>
          <p:style>
            <a:lnRef idx="0"/>
            <a:fillRef idx="0"/>
            <a:effectRef idx="0"/>
            <a:fontRef idx="minor"/>
          </p:style>
        </p:sp>
      </p:grpSp>
      <p:sp>
        <p:nvSpPr>
          <p:cNvPr id="3646" name="Google Shape;2825;p74"/>
          <p:cNvSpPr/>
          <p:nvPr/>
        </p:nvSpPr>
        <p:spPr>
          <a:xfrm>
            <a:off x="8195040" y="3993840"/>
            <a:ext cx="193320" cy="195480"/>
          </a:xfrm>
          <a:custGeom>
            <a:avLst/>
            <a:gdLst/>
            <a:ah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a:solidFill>
              <a:srgbClr val="e3e9ed"/>
            </a:solidFill>
            <a:round/>
          </a:ln>
        </p:spPr>
        <p:style>
          <a:lnRef idx="0"/>
          <a:fillRef idx="0"/>
          <a:effectRef idx="0"/>
          <a:fontRef idx="minor"/>
        </p:style>
      </p:sp>
      <p:sp>
        <p:nvSpPr>
          <p:cNvPr id="3647" name="Google Shape;2826;p74"/>
          <p:cNvSpPr/>
          <p:nvPr/>
        </p:nvSpPr>
        <p:spPr>
          <a:xfrm flipH="1">
            <a:off x="7418520" y="3960360"/>
            <a:ext cx="178200" cy="262440"/>
          </a:xfrm>
          <a:custGeom>
            <a:avLst/>
            <a:gdLst/>
            <a:ahLst/>
            <a:rect l="l" t="t" r="r" b="b"/>
            <a:pathLst>
              <a:path w="133027" h="195758">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a:solidFill>
              <a:srgbClr val="e3e9ed"/>
            </a:solidFill>
            <a:round/>
          </a:ln>
        </p:spPr>
        <p:style>
          <a:lnRef idx="0"/>
          <a:fillRef idx="0"/>
          <a:effectRef idx="0"/>
          <a:fontRef idx="minor"/>
        </p:style>
      </p:sp>
      <p:grpSp>
        <p:nvGrpSpPr>
          <p:cNvPr id="3648" name="Google Shape;2827;p74"/>
          <p:cNvGrpSpPr/>
          <p:nvPr/>
        </p:nvGrpSpPr>
        <p:grpSpPr>
          <a:xfrm>
            <a:off x="6064560" y="3070440"/>
            <a:ext cx="587520" cy="517320"/>
            <a:chOff x="6064560" y="3070440"/>
            <a:chExt cx="587520" cy="517320"/>
          </a:xfrm>
        </p:grpSpPr>
        <p:sp>
          <p:nvSpPr>
            <p:cNvPr id="3649" name="Google Shape;2828;p74"/>
            <p:cNvSpPr/>
            <p:nvPr/>
          </p:nvSpPr>
          <p:spPr>
            <a:xfrm>
              <a:off x="6224760" y="3104280"/>
              <a:ext cx="410040" cy="449640"/>
            </a:xfrm>
            <a:custGeom>
              <a:avLst/>
              <a:gdLst/>
              <a:ahLst/>
              <a:rect l="l" t="t" r="r" b="b"/>
              <a:pathLst>
                <a:path w="71098" h="7800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a:solidFill>
                <a:srgbClr val="5f8195"/>
              </a:solidFill>
              <a:round/>
            </a:ln>
          </p:spPr>
          <p:style>
            <a:lnRef idx="0"/>
            <a:fillRef idx="0"/>
            <a:effectRef idx="0"/>
            <a:fontRef idx="minor"/>
          </p:style>
        </p:sp>
        <p:sp>
          <p:nvSpPr>
            <p:cNvPr id="3650" name="Google Shape;2829;p74"/>
            <p:cNvSpPr/>
            <p:nvPr/>
          </p:nvSpPr>
          <p:spPr>
            <a:xfrm>
              <a:off x="6095880" y="3317760"/>
              <a:ext cx="61920" cy="150840"/>
            </a:xfrm>
            <a:custGeom>
              <a:avLst/>
              <a:gdLst/>
              <a:ahLst/>
              <a:rect l="l" t="t" r="r" b="b"/>
              <a:pathLst>
                <a:path w="10771" h="26208">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a:solidFill>
                <a:srgbClr val="5f8195"/>
              </a:solidFill>
              <a:round/>
            </a:ln>
          </p:spPr>
          <p:style>
            <a:lnRef idx="0"/>
            <a:fillRef idx="0"/>
            <a:effectRef idx="0"/>
            <a:fontRef idx="minor"/>
          </p:style>
        </p:sp>
        <p:sp>
          <p:nvSpPr>
            <p:cNvPr id="3651" name="Google Shape;2830;p74"/>
            <p:cNvSpPr/>
            <p:nvPr/>
          </p:nvSpPr>
          <p:spPr>
            <a:xfrm>
              <a:off x="6252840" y="3073320"/>
              <a:ext cx="116640" cy="35640"/>
            </a:xfrm>
            <a:custGeom>
              <a:avLst/>
              <a:gdLst/>
              <a:ahLst/>
              <a:rect l="l" t="t" r="r" b="b"/>
              <a:pathLst>
                <a:path w="20300" h="6219">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a:solidFill>
                <a:srgbClr val="5f8195"/>
              </a:solidFill>
              <a:round/>
            </a:ln>
          </p:spPr>
          <p:style>
            <a:lnRef idx="0"/>
            <a:fillRef idx="0"/>
            <a:effectRef idx="0"/>
            <a:fontRef idx="minor"/>
          </p:style>
        </p:sp>
        <p:sp>
          <p:nvSpPr>
            <p:cNvPr id="3652" name="Google Shape;2831;p74"/>
            <p:cNvSpPr/>
            <p:nvPr/>
          </p:nvSpPr>
          <p:spPr>
            <a:xfrm>
              <a:off x="6186600" y="3116880"/>
              <a:ext cx="22320" cy="16560"/>
            </a:xfrm>
            <a:custGeom>
              <a:avLst/>
              <a:gdLst/>
              <a:ahLst/>
              <a:rect l="l" t="t" r="r" b="b"/>
              <a:pathLst>
                <a:path w="3940" h="2964">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a:solidFill>
                <a:srgbClr val="5f8195"/>
              </a:solidFill>
              <a:round/>
            </a:ln>
          </p:spPr>
          <p:style>
            <a:lnRef idx="0"/>
            <a:fillRef idx="0"/>
            <a:effectRef idx="0"/>
            <a:fontRef idx="minor"/>
          </p:style>
        </p:sp>
        <p:sp>
          <p:nvSpPr>
            <p:cNvPr id="3653" name="Google Shape;2832;p74"/>
            <p:cNvSpPr/>
            <p:nvPr/>
          </p:nvSpPr>
          <p:spPr>
            <a:xfrm>
              <a:off x="6163200" y="3152160"/>
              <a:ext cx="3600" cy="3960"/>
            </a:xfrm>
            <a:custGeom>
              <a:avLst/>
              <a:gdLst/>
              <a:ahLst/>
              <a:rect l="l" t="t" r="r" b="b"/>
              <a:pathLst>
                <a:path w="693" h="729">
                  <a:moveTo>
                    <a:pt x="693" y="1"/>
                  </a:moveTo>
                  <a:cubicBezTo>
                    <a:pt x="462" y="231"/>
                    <a:pt x="231" y="480"/>
                    <a:pt x="1" y="728"/>
                  </a:cubicBezTo>
                  <a:cubicBezTo>
                    <a:pt x="284" y="533"/>
                    <a:pt x="533" y="285"/>
                    <a:pt x="693" y="1"/>
                  </a:cubicBezTo>
                  <a:close/>
                </a:path>
              </a:pathLst>
            </a:custGeom>
            <a:noFill/>
            <a:ln w="9525">
              <a:solidFill>
                <a:srgbClr val="5f8195"/>
              </a:solidFill>
              <a:round/>
            </a:ln>
          </p:spPr>
          <p:style>
            <a:lnRef idx="0"/>
            <a:fillRef idx="0"/>
            <a:effectRef idx="0"/>
            <a:fontRef idx="minor"/>
          </p:style>
        </p:sp>
        <p:sp>
          <p:nvSpPr>
            <p:cNvPr id="3654" name="Google Shape;2833;p74"/>
            <p:cNvSpPr/>
            <p:nvPr/>
          </p:nvSpPr>
          <p:spPr>
            <a:xfrm>
              <a:off x="6414480" y="3500280"/>
              <a:ext cx="44640" cy="42120"/>
            </a:xfrm>
            <a:custGeom>
              <a:avLst/>
              <a:gdLst/>
              <a:ahLst/>
              <a:rect l="l" t="t" r="r" b="b"/>
              <a:pathLst>
                <a:path w="7826" h="7383">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a:solidFill>
                <a:srgbClr val="5f8195"/>
              </a:solidFill>
              <a:round/>
            </a:ln>
          </p:spPr>
          <p:style>
            <a:lnRef idx="0"/>
            <a:fillRef idx="0"/>
            <a:effectRef idx="0"/>
            <a:fontRef idx="minor"/>
          </p:style>
        </p:sp>
        <p:sp>
          <p:nvSpPr>
            <p:cNvPr id="3655" name="Google Shape;2834;p74"/>
            <p:cNvSpPr/>
            <p:nvPr/>
          </p:nvSpPr>
          <p:spPr>
            <a:xfrm>
              <a:off x="6326640" y="3138480"/>
              <a:ext cx="28080" cy="38160"/>
            </a:xfrm>
            <a:custGeom>
              <a:avLst/>
              <a:gdLst/>
              <a:ahLst/>
              <a:rect l="l" t="t" r="r" b="b"/>
              <a:pathLst>
                <a:path w="4934" h="6708">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a:solidFill>
                <a:srgbClr val="5f8195"/>
              </a:solidFill>
              <a:round/>
            </a:ln>
          </p:spPr>
          <p:style>
            <a:lnRef idx="0"/>
            <a:fillRef idx="0"/>
            <a:effectRef idx="0"/>
            <a:fontRef idx="minor"/>
          </p:style>
        </p:sp>
        <p:sp>
          <p:nvSpPr>
            <p:cNvPr id="3656" name="Google Shape;2835;p74"/>
            <p:cNvSpPr/>
            <p:nvPr/>
          </p:nvSpPr>
          <p:spPr>
            <a:xfrm>
              <a:off x="6315480" y="3097440"/>
              <a:ext cx="25560" cy="13320"/>
            </a:xfrm>
            <a:custGeom>
              <a:avLst/>
              <a:gdLst/>
              <a:ahLst/>
              <a:rect l="l" t="t" r="r" b="b"/>
              <a:pathLst>
                <a:path w="4508" h="2373">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a:solidFill>
                <a:srgbClr val="5f8195"/>
              </a:solidFill>
              <a:round/>
            </a:ln>
          </p:spPr>
          <p:style>
            <a:lnRef idx="0"/>
            <a:fillRef idx="0"/>
            <a:effectRef idx="0"/>
            <a:fontRef idx="minor"/>
          </p:style>
        </p:sp>
        <p:sp>
          <p:nvSpPr>
            <p:cNvPr id="3657" name="Google Shape;2836;p74"/>
            <p:cNvSpPr/>
            <p:nvPr/>
          </p:nvSpPr>
          <p:spPr>
            <a:xfrm>
              <a:off x="6315120" y="3152160"/>
              <a:ext cx="21240" cy="16560"/>
            </a:xfrm>
            <a:custGeom>
              <a:avLst/>
              <a:gdLst/>
              <a:ahLst/>
              <a:rect l="l" t="t" r="r" b="b"/>
              <a:pathLst>
                <a:path w="3745" h="2949">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a:solidFill>
                <a:srgbClr val="5f8195"/>
              </a:solidFill>
              <a:round/>
            </a:ln>
          </p:spPr>
          <p:style>
            <a:lnRef idx="0"/>
            <a:fillRef idx="0"/>
            <a:effectRef idx="0"/>
            <a:fontRef idx="minor"/>
          </p:style>
        </p:sp>
        <p:sp>
          <p:nvSpPr>
            <p:cNvPr id="3658" name="Google Shape;2837;p74"/>
            <p:cNvSpPr/>
            <p:nvPr/>
          </p:nvSpPr>
          <p:spPr>
            <a:xfrm>
              <a:off x="6064560" y="3070440"/>
              <a:ext cx="587520" cy="517320"/>
            </a:xfrm>
            <a:custGeom>
              <a:avLst/>
              <a:gdLst/>
              <a:ahLst/>
              <a:rect l="l" t="t" r="r" b="b"/>
              <a:pathLst>
                <a:path w="101883" h="89767">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a:solidFill>
                <a:srgbClr val="e3e9ed"/>
              </a:solidFill>
              <a:round/>
            </a:ln>
          </p:spPr>
          <p:style>
            <a:lnRef idx="0"/>
            <a:fillRef idx="0"/>
            <a:effectRef idx="0"/>
            <a:fontRef idx="minor"/>
          </p:style>
        </p:sp>
      </p:grpSp>
      <p:grpSp>
        <p:nvGrpSpPr>
          <p:cNvPr id="3659" name="Google Shape;2838;p74"/>
          <p:cNvGrpSpPr/>
          <p:nvPr/>
        </p:nvGrpSpPr>
        <p:grpSpPr>
          <a:xfrm>
            <a:off x="6079320" y="3714120"/>
            <a:ext cx="557280" cy="515880"/>
            <a:chOff x="6079320" y="3714120"/>
            <a:chExt cx="557280" cy="515880"/>
          </a:xfrm>
        </p:grpSpPr>
        <p:grpSp>
          <p:nvGrpSpPr>
            <p:cNvPr id="3660" name="Google Shape;2839;p74"/>
            <p:cNvGrpSpPr/>
            <p:nvPr/>
          </p:nvGrpSpPr>
          <p:grpSpPr>
            <a:xfrm>
              <a:off x="6099840" y="3717000"/>
              <a:ext cx="529200" cy="510120"/>
              <a:chOff x="6099840" y="3717000"/>
              <a:chExt cx="529200" cy="510120"/>
            </a:xfrm>
          </p:grpSpPr>
          <p:sp>
            <p:nvSpPr>
              <p:cNvPr id="3661" name="Google Shape;2840;p74"/>
              <p:cNvSpPr/>
              <p:nvPr/>
            </p:nvSpPr>
            <p:spPr>
              <a:xfrm>
                <a:off x="6283800" y="3717000"/>
                <a:ext cx="79560" cy="64080"/>
              </a:xfrm>
              <a:custGeom>
                <a:avLst/>
                <a:gdLst/>
                <a:ahLst/>
                <a:rect l="l" t="t" r="r" b="b"/>
                <a:pathLst>
                  <a:path w="13876" h="11144">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a:solidFill>
                  <a:srgbClr val="5f8195"/>
                </a:solidFill>
                <a:round/>
              </a:ln>
            </p:spPr>
            <p:style>
              <a:lnRef idx="0"/>
              <a:fillRef idx="0"/>
              <a:effectRef idx="0"/>
              <a:fontRef idx="minor"/>
            </p:style>
          </p:sp>
          <p:sp>
            <p:nvSpPr>
              <p:cNvPr id="3662" name="Google Shape;2841;p74"/>
              <p:cNvSpPr/>
              <p:nvPr/>
            </p:nvSpPr>
            <p:spPr>
              <a:xfrm>
                <a:off x="6432120" y="3772080"/>
                <a:ext cx="38880" cy="36360"/>
              </a:xfrm>
              <a:custGeom>
                <a:avLst/>
                <a:gdLst/>
                <a:ahLst/>
                <a:rect l="l" t="t" r="r" b="b"/>
                <a:pathLst>
                  <a:path w="6779" h="6371">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a:solidFill>
                  <a:srgbClr val="5f8195"/>
                </a:solidFill>
                <a:round/>
              </a:ln>
            </p:spPr>
            <p:style>
              <a:lnRef idx="0"/>
              <a:fillRef idx="0"/>
              <a:effectRef idx="0"/>
              <a:fontRef idx="minor"/>
            </p:style>
          </p:sp>
          <p:sp>
            <p:nvSpPr>
              <p:cNvPr id="3663" name="Google Shape;2842;p74"/>
              <p:cNvSpPr/>
              <p:nvPr/>
            </p:nvSpPr>
            <p:spPr>
              <a:xfrm>
                <a:off x="6368400" y="3747240"/>
                <a:ext cx="24840" cy="12960"/>
              </a:xfrm>
              <a:custGeom>
                <a:avLst/>
                <a:gdLst/>
                <a:ahLst/>
                <a:rect l="l" t="t" r="r" b="b"/>
                <a:pathLst>
                  <a:path w="4348" h="230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a:solidFill>
                  <a:srgbClr val="5f8195"/>
                </a:solidFill>
                <a:round/>
              </a:ln>
            </p:spPr>
            <p:style>
              <a:lnRef idx="0"/>
              <a:fillRef idx="0"/>
              <a:effectRef idx="0"/>
              <a:fontRef idx="minor"/>
            </p:style>
          </p:sp>
          <p:sp>
            <p:nvSpPr>
              <p:cNvPr id="3664" name="Google Shape;2843;p74"/>
              <p:cNvSpPr/>
              <p:nvPr/>
            </p:nvSpPr>
            <p:spPr>
              <a:xfrm>
                <a:off x="6428880" y="3787560"/>
                <a:ext cx="17640" cy="16200"/>
              </a:xfrm>
              <a:custGeom>
                <a:avLst/>
                <a:gdLst/>
                <a:ahLst/>
                <a:rect l="l" t="t" r="r" b="b"/>
                <a:pathLst>
                  <a:path w="3124" h="2875">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a:solidFill>
                  <a:srgbClr val="5f8195"/>
                </a:solidFill>
                <a:round/>
              </a:ln>
            </p:spPr>
            <p:style>
              <a:lnRef idx="0"/>
              <a:fillRef idx="0"/>
              <a:effectRef idx="0"/>
              <a:fontRef idx="minor"/>
            </p:style>
          </p:sp>
          <p:sp>
            <p:nvSpPr>
              <p:cNvPr id="3665" name="Google Shape;2844;p74"/>
              <p:cNvSpPr/>
              <p:nvPr/>
            </p:nvSpPr>
            <p:spPr>
              <a:xfrm>
                <a:off x="6430680" y="3727080"/>
                <a:ext cx="198360" cy="437760"/>
              </a:xfrm>
              <a:custGeom>
                <a:avLst/>
                <a:gdLst/>
                <a:ahLst/>
                <a:rect l="l" t="t" r="r" b="b"/>
                <a:pathLst>
                  <a:path w="34458" h="75943">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a:solidFill>
                  <a:srgbClr val="5f8195"/>
                </a:solidFill>
                <a:round/>
              </a:ln>
            </p:spPr>
            <p:style>
              <a:lnRef idx="0"/>
              <a:fillRef idx="0"/>
              <a:effectRef idx="0"/>
              <a:fontRef idx="minor"/>
            </p:style>
          </p:sp>
          <p:sp>
            <p:nvSpPr>
              <p:cNvPr id="3666" name="Google Shape;2845;p74"/>
              <p:cNvSpPr/>
              <p:nvPr/>
            </p:nvSpPr>
            <p:spPr>
              <a:xfrm>
                <a:off x="6207120" y="4010760"/>
                <a:ext cx="185760" cy="216360"/>
              </a:xfrm>
              <a:custGeom>
                <a:avLst/>
                <a:gdLst/>
                <a:ahLst/>
                <a:rect l="l" t="t" r="r" b="b"/>
                <a:pathLst>
                  <a:path w="32276" h="37558">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a:solidFill>
                  <a:srgbClr val="5f8195"/>
                </a:solidFill>
                <a:round/>
              </a:ln>
            </p:spPr>
            <p:style>
              <a:lnRef idx="0"/>
              <a:fillRef idx="0"/>
              <a:effectRef idx="0"/>
              <a:fontRef idx="minor"/>
            </p:style>
          </p:sp>
          <p:sp>
            <p:nvSpPr>
              <p:cNvPr id="3667" name="Google Shape;2846;p74"/>
              <p:cNvSpPr/>
              <p:nvPr/>
            </p:nvSpPr>
            <p:spPr>
              <a:xfrm>
                <a:off x="6174360" y="3969000"/>
                <a:ext cx="33480" cy="13680"/>
              </a:xfrm>
              <a:custGeom>
                <a:avLst/>
                <a:gdLst/>
                <a:ahLst/>
                <a:rect l="l" t="t" r="r" b="b"/>
                <a:pathLst>
                  <a:path w="5892" h="242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a:solidFill>
                  <a:srgbClr val="5f8195"/>
                </a:solidFill>
                <a:round/>
              </a:ln>
            </p:spPr>
            <p:style>
              <a:lnRef idx="0"/>
              <a:fillRef idx="0"/>
              <a:effectRef idx="0"/>
              <a:fontRef idx="minor"/>
            </p:style>
          </p:sp>
          <p:sp>
            <p:nvSpPr>
              <p:cNvPr id="3668" name="Google Shape;2847;p74"/>
              <p:cNvSpPr/>
              <p:nvPr/>
            </p:nvSpPr>
            <p:spPr>
              <a:xfrm>
                <a:off x="6215400" y="3979440"/>
                <a:ext cx="35280" cy="11520"/>
              </a:xfrm>
              <a:custGeom>
                <a:avLst/>
                <a:gdLst/>
                <a:ahLst/>
                <a:rect l="l" t="t" r="r" b="b"/>
                <a:pathLst>
                  <a:path w="6194" h="2059">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a:solidFill>
                  <a:srgbClr val="5f8195"/>
                </a:solidFill>
                <a:round/>
              </a:ln>
            </p:spPr>
            <p:style>
              <a:lnRef idx="0"/>
              <a:fillRef idx="0"/>
              <a:effectRef idx="0"/>
              <a:fontRef idx="minor"/>
            </p:style>
          </p:sp>
          <p:sp>
            <p:nvSpPr>
              <p:cNvPr id="3669" name="Google Shape;2848;p74"/>
              <p:cNvSpPr/>
              <p:nvPr/>
            </p:nvSpPr>
            <p:spPr>
              <a:xfrm>
                <a:off x="6267600" y="3831120"/>
                <a:ext cx="19440" cy="11880"/>
              </a:xfrm>
              <a:custGeom>
                <a:avLst/>
                <a:gdLst/>
                <a:ahLst/>
                <a:rect l="l" t="t" r="r" b="b"/>
                <a:pathLst>
                  <a:path w="3426" h="213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a:solidFill>
                  <a:srgbClr val="5f8195"/>
                </a:solidFill>
                <a:round/>
              </a:ln>
            </p:spPr>
            <p:style>
              <a:lnRef idx="0"/>
              <a:fillRef idx="0"/>
              <a:effectRef idx="0"/>
              <a:fontRef idx="minor"/>
            </p:style>
          </p:sp>
          <p:sp>
            <p:nvSpPr>
              <p:cNvPr id="3670" name="Google Shape;2849;p74"/>
              <p:cNvSpPr/>
              <p:nvPr/>
            </p:nvSpPr>
            <p:spPr>
              <a:xfrm>
                <a:off x="6099840" y="3734640"/>
                <a:ext cx="181080" cy="302760"/>
              </a:xfrm>
              <a:custGeom>
                <a:avLst/>
                <a:gdLst/>
                <a:ahLst/>
                <a:rect l="l" t="t" r="r" b="b"/>
                <a:pathLst>
                  <a:path w="31478" h="5254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a:solidFill>
                  <a:srgbClr val="5f8195"/>
                </a:solidFill>
                <a:round/>
              </a:ln>
            </p:spPr>
            <p:style>
              <a:lnRef idx="0"/>
              <a:fillRef idx="0"/>
              <a:effectRef idx="0"/>
              <a:fontRef idx="minor"/>
            </p:style>
          </p:sp>
        </p:grpSp>
        <p:sp>
          <p:nvSpPr>
            <p:cNvPr id="3671" name="Google Shape;2850;p74"/>
            <p:cNvSpPr/>
            <p:nvPr/>
          </p:nvSpPr>
          <p:spPr>
            <a:xfrm>
              <a:off x="6079320" y="3714120"/>
              <a:ext cx="557280" cy="515880"/>
            </a:xfrm>
            <a:custGeom>
              <a:avLst/>
              <a:gdLst/>
              <a:ahLst/>
              <a:rect l="l" t="t" r="r" b="b"/>
              <a:pathLst>
                <a:path w="96649" h="89534">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a:solidFill>
                <a:srgbClr val="e3e9ed"/>
              </a:solidFill>
              <a:round/>
            </a:ln>
          </p:spPr>
          <p:style>
            <a:lnRef idx="0"/>
            <a:fillRef idx="0"/>
            <a:effectRef idx="0"/>
            <a:fontRef idx="minor"/>
          </p:style>
        </p:sp>
      </p:grpSp>
      <p:grpSp>
        <p:nvGrpSpPr>
          <p:cNvPr id="3672" name="Google Shape;2851;p74"/>
          <p:cNvGrpSpPr/>
          <p:nvPr/>
        </p:nvGrpSpPr>
        <p:grpSpPr>
          <a:xfrm>
            <a:off x="6707880" y="3073680"/>
            <a:ext cx="576000" cy="511560"/>
            <a:chOff x="6707880" y="3073680"/>
            <a:chExt cx="576000" cy="511560"/>
          </a:xfrm>
        </p:grpSpPr>
        <p:grpSp>
          <p:nvGrpSpPr>
            <p:cNvPr id="3673" name="Google Shape;2852;p74"/>
            <p:cNvGrpSpPr/>
            <p:nvPr/>
          </p:nvGrpSpPr>
          <p:grpSpPr>
            <a:xfrm>
              <a:off x="6775920" y="3073680"/>
              <a:ext cx="480960" cy="506520"/>
              <a:chOff x="6775920" y="3073680"/>
              <a:chExt cx="480960" cy="506520"/>
            </a:xfrm>
          </p:grpSpPr>
          <p:grpSp>
            <p:nvGrpSpPr>
              <p:cNvPr id="3674" name="Google Shape;2853;p74"/>
              <p:cNvGrpSpPr/>
              <p:nvPr/>
            </p:nvGrpSpPr>
            <p:grpSpPr>
              <a:xfrm>
                <a:off x="6775920" y="3085560"/>
                <a:ext cx="480960" cy="494640"/>
                <a:chOff x="6775920" y="3085560"/>
                <a:chExt cx="480960" cy="494640"/>
              </a:xfrm>
            </p:grpSpPr>
            <p:sp>
              <p:nvSpPr>
                <p:cNvPr id="3675" name="Google Shape;2854;p74"/>
                <p:cNvSpPr/>
                <p:nvPr/>
              </p:nvSpPr>
              <p:spPr>
                <a:xfrm>
                  <a:off x="6775920" y="3085560"/>
                  <a:ext cx="238320" cy="315360"/>
                </a:xfrm>
                <a:custGeom>
                  <a:avLst/>
                  <a:gdLst/>
                  <a:ahLst/>
                  <a:rect l="l" t="t" r="r" b="b"/>
                  <a:pathLst>
                    <a:path w="41379" h="54723">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a:solidFill>
                    <a:srgbClr val="5f8195"/>
                  </a:solidFill>
                  <a:round/>
                </a:ln>
              </p:spPr>
              <p:style>
                <a:lnRef idx="0"/>
                <a:fillRef idx="0"/>
                <a:effectRef idx="0"/>
                <a:fontRef idx="minor"/>
              </p:style>
            </p:sp>
            <p:sp>
              <p:nvSpPr>
                <p:cNvPr id="3676" name="Google Shape;2855;p74"/>
                <p:cNvSpPr/>
                <p:nvPr/>
              </p:nvSpPr>
              <p:spPr>
                <a:xfrm>
                  <a:off x="6976800" y="3367800"/>
                  <a:ext cx="190080" cy="212400"/>
                </a:xfrm>
                <a:custGeom>
                  <a:avLst/>
                  <a:gdLst/>
                  <a:ahLst/>
                  <a:rect l="l" t="t" r="r" b="b"/>
                  <a:pathLst>
                    <a:path w="33022" h="3687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a:solidFill>
                    <a:srgbClr val="5f8195"/>
                  </a:solidFill>
                  <a:round/>
                </a:ln>
              </p:spPr>
              <p:style>
                <a:lnRef idx="0"/>
                <a:fillRef idx="0"/>
                <a:effectRef idx="0"/>
                <a:fontRef idx="minor"/>
              </p:style>
            </p:sp>
            <p:sp>
              <p:nvSpPr>
                <p:cNvPr id="3677" name="Google Shape;2856;p74"/>
                <p:cNvSpPr/>
                <p:nvPr/>
              </p:nvSpPr>
              <p:spPr>
                <a:xfrm>
                  <a:off x="7199280" y="3186000"/>
                  <a:ext cx="57600" cy="151920"/>
                </a:xfrm>
                <a:custGeom>
                  <a:avLst/>
                  <a:gdLst/>
                  <a:ahLst/>
                  <a:rect l="l" t="t" r="r" b="b"/>
                  <a:pathLst>
                    <a:path w="10062" h="26421">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a:solidFill>
                    <a:srgbClr val="5f8195"/>
                  </a:solidFill>
                  <a:round/>
                </a:ln>
              </p:spPr>
              <p:style>
                <a:lnRef idx="0"/>
                <a:fillRef idx="0"/>
                <a:effectRef idx="0"/>
                <a:fontRef idx="minor"/>
              </p:style>
            </p:sp>
            <p:sp>
              <p:nvSpPr>
                <p:cNvPr id="3678" name="Google Shape;2857;p74"/>
                <p:cNvSpPr/>
                <p:nvPr/>
              </p:nvSpPr>
              <p:spPr>
                <a:xfrm>
                  <a:off x="6933960" y="3332880"/>
                  <a:ext cx="47160" cy="11160"/>
                </a:xfrm>
                <a:custGeom>
                  <a:avLst/>
                  <a:gdLst/>
                  <a:ahLst/>
                  <a:rect l="l" t="t" r="r" b="b"/>
                  <a:pathLst>
                    <a:path w="8234" h="2026">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a:solidFill>
                    <a:srgbClr val="5f8195"/>
                  </a:solidFill>
                  <a:round/>
                </a:ln>
              </p:spPr>
              <p:style>
                <a:lnRef idx="0"/>
                <a:fillRef idx="0"/>
                <a:effectRef idx="0"/>
                <a:fontRef idx="minor"/>
              </p:style>
            </p:sp>
            <p:sp>
              <p:nvSpPr>
                <p:cNvPr id="3679" name="Google Shape;2858;p74"/>
                <p:cNvSpPr/>
                <p:nvPr/>
              </p:nvSpPr>
              <p:spPr>
                <a:xfrm>
                  <a:off x="6989400" y="3336120"/>
                  <a:ext cx="37800" cy="14040"/>
                </a:xfrm>
                <a:custGeom>
                  <a:avLst/>
                  <a:gdLst/>
                  <a:ahLst/>
                  <a:rect l="l" t="t" r="r" b="b"/>
                  <a:pathLst>
                    <a:path w="6602" h="2467">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a:solidFill>
                    <a:srgbClr val="5f8195"/>
                  </a:solidFill>
                  <a:round/>
                </a:ln>
              </p:spPr>
              <p:style>
                <a:lnRef idx="0"/>
                <a:fillRef idx="0"/>
                <a:effectRef idx="0"/>
                <a:fontRef idx="minor"/>
              </p:style>
            </p:sp>
          </p:grpSp>
          <p:sp>
            <p:nvSpPr>
              <p:cNvPr id="3680" name="Google Shape;2859;p74"/>
              <p:cNvSpPr/>
              <p:nvPr/>
            </p:nvSpPr>
            <p:spPr>
              <a:xfrm>
                <a:off x="6931080" y="3073680"/>
                <a:ext cx="101880" cy="56520"/>
              </a:xfrm>
              <a:custGeom>
                <a:avLst/>
                <a:gdLst/>
                <a:ahLst/>
                <a:rect l="l" t="t" r="r" b="b"/>
                <a:pathLst>
                  <a:path w="17744" h="9869">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a:solidFill>
                  <a:srgbClr val="5f8195"/>
                </a:solidFill>
                <a:round/>
              </a:ln>
            </p:spPr>
            <p:style>
              <a:lnRef idx="0"/>
              <a:fillRef idx="0"/>
              <a:effectRef idx="0"/>
              <a:fontRef idx="minor"/>
            </p:style>
          </p:sp>
          <p:sp>
            <p:nvSpPr>
              <p:cNvPr id="3681" name="Google Shape;2860;p74"/>
              <p:cNvSpPr/>
              <p:nvPr/>
            </p:nvSpPr>
            <p:spPr>
              <a:xfrm>
                <a:off x="7132680" y="3119400"/>
                <a:ext cx="78120" cy="76680"/>
              </a:xfrm>
              <a:custGeom>
                <a:avLst/>
                <a:gdLst/>
                <a:ahLst/>
                <a:rect l="l" t="t" r="r" b="b"/>
                <a:pathLst>
                  <a:path w="13611" h="13333">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a:solidFill>
                  <a:srgbClr val="5f8195"/>
                </a:solidFill>
                <a:round/>
              </a:ln>
            </p:spPr>
            <p:style>
              <a:lnRef idx="0"/>
              <a:fillRef idx="0"/>
              <a:effectRef idx="0"/>
              <a:fontRef idx="minor"/>
            </p:style>
          </p:sp>
          <p:sp>
            <p:nvSpPr>
              <p:cNvPr id="3682" name="Google Shape;2861;p74"/>
              <p:cNvSpPr/>
              <p:nvPr/>
            </p:nvSpPr>
            <p:spPr>
              <a:xfrm>
                <a:off x="7009920" y="3181680"/>
                <a:ext cx="20880" cy="14400"/>
              </a:xfrm>
              <a:custGeom>
                <a:avLst/>
                <a:gdLst/>
                <a:ahLst/>
                <a:rect l="l" t="t" r="r" b="b"/>
                <a:pathLst>
                  <a:path w="3656" h="25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a:solidFill>
                  <a:srgbClr val="5f8195"/>
                </a:solidFill>
                <a:round/>
              </a:ln>
            </p:spPr>
            <p:style>
              <a:lnRef idx="0"/>
              <a:fillRef idx="0"/>
              <a:effectRef idx="0"/>
              <a:fontRef idx="minor"/>
            </p:style>
          </p:sp>
          <p:sp>
            <p:nvSpPr>
              <p:cNvPr id="3683" name="Google Shape;2862;p74"/>
              <p:cNvSpPr/>
              <p:nvPr/>
            </p:nvSpPr>
            <p:spPr>
              <a:xfrm>
                <a:off x="7052040" y="3090240"/>
                <a:ext cx="23760" cy="10800"/>
              </a:xfrm>
              <a:custGeom>
                <a:avLst/>
                <a:gdLst/>
                <a:ahLst/>
                <a:rect l="l" t="t" r="r" b="b"/>
                <a:pathLst>
                  <a:path w="4206" h="1908">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a:solidFill>
                  <a:srgbClr val="5f8195"/>
                </a:solidFill>
                <a:round/>
              </a:ln>
            </p:spPr>
            <p:style>
              <a:lnRef idx="0"/>
              <a:fillRef idx="0"/>
              <a:effectRef idx="0"/>
              <a:fontRef idx="minor"/>
            </p:style>
          </p:sp>
        </p:grpSp>
        <p:sp>
          <p:nvSpPr>
            <p:cNvPr id="3684" name="Google Shape;2863;p74"/>
            <p:cNvSpPr/>
            <p:nvPr/>
          </p:nvSpPr>
          <p:spPr>
            <a:xfrm>
              <a:off x="6707880" y="3073680"/>
              <a:ext cx="576000" cy="511560"/>
            </a:xfrm>
            <a:custGeom>
              <a:avLst/>
              <a:gdLst/>
              <a:ahLst/>
              <a:rect l="l" t="t" r="r" b="b"/>
              <a:pathLst>
                <a:path w="99879" h="88751">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a:solidFill>
                <a:srgbClr val="e3e9ed"/>
              </a:solidFill>
              <a:round/>
            </a:ln>
          </p:spPr>
          <p:style>
            <a:lnRef idx="0"/>
            <a:fillRef idx="0"/>
            <a:effectRef idx="0"/>
            <a:fontRef idx="minor"/>
          </p:style>
        </p:sp>
      </p:grpSp>
      <p:grpSp>
        <p:nvGrpSpPr>
          <p:cNvPr id="3685" name="Google Shape;2864;p74"/>
          <p:cNvGrpSpPr/>
          <p:nvPr/>
        </p:nvGrpSpPr>
        <p:grpSpPr>
          <a:xfrm>
            <a:off x="6715800" y="3714120"/>
            <a:ext cx="560160" cy="516240"/>
            <a:chOff x="6715800" y="3714120"/>
            <a:chExt cx="560160" cy="516240"/>
          </a:xfrm>
        </p:grpSpPr>
        <p:grpSp>
          <p:nvGrpSpPr>
            <p:cNvPr id="3686" name="Google Shape;2865;p74"/>
            <p:cNvGrpSpPr/>
            <p:nvPr/>
          </p:nvGrpSpPr>
          <p:grpSpPr>
            <a:xfrm>
              <a:off x="6733440" y="3716640"/>
              <a:ext cx="466200" cy="464040"/>
              <a:chOff x="6733440" y="3716640"/>
              <a:chExt cx="466200" cy="464040"/>
            </a:xfrm>
          </p:grpSpPr>
          <p:grpSp>
            <p:nvGrpSpPr>
              <p:cNvPr id="3687" name="Google Shape;2866;p74"/>
              <p:cNvGrpSpPr/>
              <p:nvPr/>
            </p:nvGrpSpPr>
            <p:grpSpPr>
              <a:xfrm>
                <a:off x="6733440" y="3716640"/>
                <a:ext cx="466200" cy="464040"/>
                <a:chOff x="6733440" y="3716640"/>
                <a:chExt cx="466200" cy="464040"/>
              </a:xfrm>
            </p:grpSpPr>
            <p:sp>
              <p:nvSpPr>
                <p:cNvPr id="3688" name="Google Shape;2867;p74"/>
                <p:cNvSpPr/>
                <p:nvPr/>
              </p:nvSpPr>
              <p:spPr>
                <a:xfrm>
                  <a:off x="6733440" y="3716640"/>
                  <a:ext cx="385920" cy="464040"/>
                </a:xfrm>
                <a:custGeom>
                  <a:avLst/>
                  <a:gdLst/>
                  <a:ahLst/>
                  <a:rect l="l" t="t" r="r" b="b"/>
                  <a:pathLst>
                    <a:path w="66964" h="80501">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a:solidFill>
                    <a:srgbClr val="5f8195"/>
                  </a:solidFill>
                  <a:round/>
                </a:ln>
              </p:spPr>
              <p:style>
                <a:lnRef idx="0"/>
                <a:fillRef idx="0"/>
                <a:effectRef idx="0"/>
                <a:fontRef idx="minor"/>
              </p:style>
            </p:sp>
            <p:sp>
              <p:nvSpPr>
                <p:cNvPr id="3689" name="Google Shape;2868;p74"/>
                <p:cNvSpPr/>
                <p:nvPr/>
              </p:nvSpPr>
              <p:spPr>
                <a:xfrm>
                  <a:off x="7074360" y="4061160"/>
                  <a:ext cx="117360" cy="101880"/>
                </a:xfrm>
                <a:custGeom>
                  <a:avLst/>
                  <a:gdLst/>
                  <a:ahLst/>
                  <a:rect l="l" t="t" r="r" b="b"/>
                  <a:pathLst>
                    <a:path w="20389" h="1770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a:solidFill>
                    <a:srgbClr val="5f8195"/>
                  </a:solidFill>
                  <a:round/>
                </a:ln>
              </p:spPr>
              <p:style>
                <a:lnRef idx="0"/>
                <a:fillRef idx="0"/>
                <a:effectRef idx="0"/>
                <a:fontRef idx="minor"/>
              </p:style>
            </p:sp>
            <p:sp>
              <p:nvSpPr>
                <p:cNvPr id="3690" name="Google Shape;2869;p74"/>
                <p:cNvSpPr/>
                <p:nvPr/>
              </p:nvSpPr>
              <p:spPr>
                <a:xfrm>
                  <a:off x="7058880" y="3999960"/>
                  <a:ext cx="40680" cy="50760"/>
                </a:xfrm>
                <a:custGeom>
                  <a:avLst/>
                  <a:gdLst/>
                  <a:ahLst/>
                  <a:rect l="l" t="t" r="r" b="b"/>
                  <a:pathLst>
                    <a:path w="7116" h="8855">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a:solidFill>
                    <a:srgbClr val="5f8195"/>
                  </a:solidFill>
                  <a:round/>
                </a:ln>
              </p:spPr>
              <p:style>
                <a:lnRef idx="0"/>
                <a:fillRef idx="0"/>
                <a:effectRef idx="0"/>
                <a:fontRef idx="minor"/>
              </p:style>
            </p:sp>
            <p:sp>
              <p:nvSpPr>
                <p:cNvPr id="3691" name="Google Shape;2870;p74"/>
                <p:cNvSpPr/>
                <p:nvPr/>
              </p:nvSpPr>
              <p:spPr>
                <a:xfrm>
                  <a:off x="7142400" y="4018680"/>
                  <a:ext cx="57240" cy="35640"/>
                </a:xfrm>
                <a:custGeom>
                  <a:avLst/>
                  <a:gdLst/>
                  <a:ahLst/>
                  <a:rect l="l" t="t" r="r" b="b"/>
                  <a:pathLst>
                    <a:path w="9973" h="6247">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a:solidFill>
                    <a:srgbClr val="5f8195"/>
                  </a:solidFill>
                  <a:round/>
                </a:ln>
              </p:spPr>
              <p:style>
                <a:lnRef idx="0"/>
                <a:fillRef idx="0"/>
                <a:effectRef idx="0"/>
                <a:fontRef idx="minor"/>
              </p:style>
            </p:sp>
            <p:sp>
              <p:nvSpPr>
                <p:cNvPr id="3692" name="Google Shape;2871;p74"/>
                <p:cNvSpPr/>
                <p:nvPr/>
              </p:nvSpPr>
              <p:spPr>
                <a:xfrm>
                  <a:off x="7115400" y="3806280"/>
                  <a:ext cx="38160" cy="70560"/>
                </a:xfrm>
                <a:custGeom>
                  <a:avLst/>
                  <a:gdLst/>
                  <a:ahLst/>
                  <a:rect l="l" t="t" r="r" b="b"/>
                  <a:pathLst>
                    <a:path w="6673" h="12279">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a:solidFill>
                    <a:srgbClr val="5f8195"/>
                  </a:solidFill>
                  <a:round/>
                </a:ln>
              </p:spPr>
              <p:style>
                <a:lnRef idx="0"/>
                <a:fillRef idx="0"/>
                <a:effectRef idx="0"/>
                <a:fontRef idx="minor"/>
              </p:style>
            </p:sp>
            <p:sp>
              <p:nvSpPr>
                <p:cNvPr id="3693" name="Google Shape;2872;p74"/>
                <p:cNvSpPr/>
                <p:nvPr/>
              </p:nvSpPr>
              <p:spPr>
                <a:xfrm>
                  <a:off x="7048440" y="4061520"/>
                  <a:ext cx="41760" cy="8640"/>
                </a:xfrm>
                <a:custGeom>
                  <a:avLst/>
                  <a:gdLst/>
                  <a:ahLst/>
                  <a:rect l="l" t="t" r="r" b="b"/>
                  <a:pathLst>
                    <a:path w="7293" h="1542">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a:solidFill>
                    <a:srgbClr val="5f8195"/>
                  </a:solidFill>
                  <a:round/>
                </a:ln>
              </p:spPr>
              <p:style>
                <a:lnRef idx="0"/>
                <a:fillRef idx="0"/>
                <a:effectRef idx="0"/>
                <a:fontRef idx="minor"/>
              </p:style>
            </p:sp>
            <p:sp>
              <p:nvSpPr>
                <p:cNvPr id="3694" name="Google Shape;2873;p74"/>
                <p:cNvSpPr/>
                <p:nvPr/>
              </p:nvSpPr>
              <p:spPr>
                <a:xfrm>
                  <a:off x="7098840" y="4030560"/>
                  <a:ext cx="15120" cy="21240"/>
                </a:xfrm>
                <a:custGeom>
                  <a:avLst/>
                  <a:gdLst/>
                  <a:ahLst/>
                  <a:rect l="l" t="t" r="r" b="b"/>
                  <a:pathLst>
                    <a:path w="2681" h="3763">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a:solidFill>
                    <a:srgbClr val="5f8195"/>
                  </a:solidFill>
                  <a:round/>
                </a:ln>
              </p:spPr>
              <p:style>
                <a:lnRef idx="0"/>
                <a:fillRef idx="0"/>
                <a:effectRef idx="0"/>
                <a:fontRef idx="minor"/>
              </p:style>
            </p:sp>
            <p:sp>
              <p:nvSpPr>
                <p:cNvPr id="3695" name="Google Shape;2874;p74"/>
                <p:cNvSpPr/>
                <p:nvPr/>
              </p:nvSpPr>
              <p:spPr>
                <a:xfrm>
                  <a:off x="7108560" y="3983760"/>
                  <a:ext cx="18720" cy="17640"/>
                </a:xfrm>
                <a:custGeom>
                  <a:avLst/>
                  <a:gdLst/>
                  <a:ahLst/>
                  <a:rect l="l" t="t" r="r" b="b"/>
                  <a:pathLst>
                    <a:path w="3301" h="3142">
                      <a:moveTo>
                        <a:pt x="3301" y="0"/>
                      </a:moveTo>
                      <a:lnTo>
                        <a:pt x="0" y="1455"/>
                      </a:lnTo>
                      <a:lnTo>
                        <a:pt x="550" y="2520"/>
                      </a:lnTo>
                      <a:lnTo>
                        <a:pt x="1154" y="1793"/>
                      </a:lnTo>
                      <a:lnTo>
                        <a:pt x="2804" y="3141"/>
                      </a:lnTo>
                      <a:lnTo>
                        <a:pt x="3301" y="0"/>
                      </a:lnTo>
                      <a:close/>
                    </a:path>
                  </a:pathLst>
                </a:custGeom>
                <a:noFill/>
                <a:ln w="9525">
                  <a:solidFill>
                    <a:srgbClr val="5f8195"/>
                  </a:solidFill>
                  <a:round/>
                </a:ln>
              </p:spPr>
              <p:style>
                <a:lnRef idx="0"/>
                <a:fillRef idx="0"/>
                <a:effectRef idx="0"/>
                <a:fontRef idx="minor"/>
              </p:style>
            </p:sp>
            <p:sp>
              <p:nvSpPr>
                <p:cNvPr id="3696" name="Google Shape;2875;p74"/>
                <p:cNvSpPr/>
                <p:nvPr/>
              </p:nvSpPr>
              <p:spPr>
                <a:xfrm>
                  <a:off x="7098120" y="3943080"/>
                  <a:ext cx="9360" cy="24120"/>
                </a:xfrm>
                <a:custGeom>
                  <a:avLst/>
                  <a:gdLst/>
                  <a:ahLst/>
                  <a:rect l="l" t="t" r="r" b="b"/>
                  <a:pathLst>
                    <a:path w="1687" h="4260">
                      <a:moveTo>
                        <a:pt x="249" y="1"/>
                      </a:moveTo>
                      <a:cubicBezTo>
                        <a:pt x="1" y="2627"/>
                        <a:pt x="1" y="2627"/>
                        <a:pt x="977" y="4259"/>
                      </a:cubicBezTo>
                      <a:cubicBezTo>
                        <a:pt x="1687" y="1261"/>
                        <a:pt x="1687" y="1261"/>
                        <a:pt x="249" y="1"/>
                      </a:cubicBezTo>
                      <a:close/>
                    </a:path>
                  </a:pathLst>
                </a:custGeom>
                <a:noFill/>
                <a:ln w="9525">
                  <a:solidFill>
                    <a:srgbClr val="5f8195"/>
                  </a:solidFill>
                  <a:round/>
                </a:ln>
              </p:spPr>
              <p:style>
                <a:lnRef idx="0"/>
                <a:fillRef idx="0"/>
                <a:effectRef idx="0"/>
                <a:fontRef idx="minor"/>
              </p:style>
            </p:sp>
          </p:grpSp>
          <p:sp>
            <p:nvSpPr>
              <p:cNvPr id="3697" name="Google Shape;2876;p74"/>
              <p:cNvSpPr/>
              <p:nvPr/>
            </p:nvSpPr>
            <p:spPr>
              <a:xfrm>
                <a:off x="6787800" y="4015080"/>
                <a:ext cx="720" cy="360"/>
              </a:xfrm>
              <a:custGeom>
                <a:avLst/>
                <a:gdLst/>
                <a:ahLst/>
                <a:rect l="l" t="t" r="r" b="b"/>
                <a:pathLst>
                  <a:path w="196" h="89">
                    <a:moveTo>
                      <a:pt x="196" y="0"/>
                    </a:moveTo>
                    <a:lnTo>
                      <a:pt x="1" y="89"/>
                    </a:lnTo>
                    <a:lnTo>
                      <a:pt x="1" y="89"/>
                    </a:lnTo>
                    <a:lnTo>
                      <a:pt x="196" y="18"/>
                    </a:lnTo>
                    <a:lnTo>
                      <a:pt x="196" y="0"/>
                    </a:lnTo>
                    <a:close/>
                  </a:path>
                </a:pathLst>
              </a:custGeom>
              <a:noFill/>
              <a:ln w="9525">
                <a:solidFill>
                  <a:srgbClr val="5f8195"/>
                </a:solidFill>
                <a:round/>
              </a:ln>
            </p:spPr>
            <p:style>
              <a:lnRef idx="0"/>
              <a:fillRef idx="0"/>
              <a:effectRef idx="0"/>
              <a:fontRef idx="minor"/>
            </p:style>
          </p:sp>
          <p:sp>
            <p:nvSpPr>
              <p:cNvPr id="3698" name="Google Shape;2877;p74"/>
              <p:cNvSpPr/>
              <p:nvPr/>
            </p:nvSpPr>
            <p:spPr>
              <a:xfrm>
                <a:off x="7135200" y="3755160"/>
                <a:ext cx="16200" cy="16200"/>
              </a:xfrm>
              <a:custGeom>
                <a:avLst/>
                <a:gdLst/>
                <a:ahLst/>
                <a:rect l="l" t="t" r="r" b="b"/>
                <a:pathLst>
                  <a:path w="2875" h="284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a:solidFill>
                  <a:srgbClr val="5f8195"/>
                </a:solidFill>
                <a:round/>
              </a:ln>
            </p:spPr>
            <p:style>
              <a:lnRef idx="0"/>
              <a:fillRef idx="0"/>
              <a:effectRef idx="0"/>
              <a:fontRef idx="minor"/>
            </p:style>
          </p:sp>
          <p:sp>
            <p:nvSpPr>
              <p:cNvPr id="3699" name="Google Shape;2878;p74"/>
              <p:cNvSpPr/>
              <p:nvPr/>
            </p:nvSpPr>
            <p:spPr>
              <a:xfrm>
                <a:off x="6786360" y="4015800"/>
                <a:ext cx="1080" cy="360"/>
              </a:xfrm>
              <a:custGeom>
                <a:avLst/>
                <a:gdLst/>
                <a:ahLst/>
                <a:rect l="l" t="t" r="r" b="b"/>
                <a:pathLst>
                  <a:path w="267" h="126">
                    <a:moveTo>
                      <a:pt x="267" y="1"/>
                    </a:moveTo>
                    <a:cubicBezTo>
                      <a:pt x="178" y="36"/>
                      <a:pt x="89" y="72"/>
                      <a:pt x="1" y="125"/>
                    </a:cubicBezTo>
                    <a:cubicBezTo>
                      <a:pt x="107" y="90"/>
                      <a:pt x="178" y="36"/>
                      <a:pt x="267" y="1"/>
                    </a:cubicBezTo>
                    <a:close/>
                  </a:path>
                </a:pathLst>
              </a:custGeom>
              <a:noFill/>
              <a:ln w="9525">
                <a:solidFill>
                  <a:srgbClr val="5f8195"/>
                </a:solidFill>
                <a:round/>
              </a:ln>
            </p:spPr>
            <p:style>
              <a:lnRef idx="0"/>
              <a:fillRef idx="0"/>
              <a:effectRef idx="0"/>
              <a:fontRef idx="minor"/>
            </p:style>
          </p:sp>
          <p:sp>
            <p:nvSpPr>
              <p:cNvPr id="3700" name="Google Shape;2879;p74"/>
              <p:cNvSpPr/>
              <p:nvPr/>
            </p:nvSpPr>
            <p:spPr>
              <a:xfrm>
                <a:off x="6836040" y="4116240"/>
                <a:ext cx="30600" cy="46440"/>
              </a:xfrm>
              <a:custGeom>
                <a:avLst/>
                <a:gdLst/>
                <a:ahLst/>
                <a:rect l="l" t="t" r="r" b="b"/>
                <a:pathLst>
                  <a:path w="5360" h="8109">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a:solidFill>
                  <a:srgbClr val="5f8195"/>
                </a:solidFill>
                <a:round/>
              </a:ln>
            </p:spPr>
            <p:style>
              <a:lnRef idx="0"/>
              <a:fillRef idx="0"/>
              <a:effectRef idx="0"/>
              <a:fontRef idx="minor"/>
            </p:style>
          </p:sp>
        </p:grpSp>
        <p:sp>
          <p:nvSpPr>
            <p:cNvPr id="3701" name="Google Shape;2880;p74"/>
            <p:cNvSpPr/>
            <p:nvPr/>
          </p:nvSpPr>
          <p:spPr>
            <a:xfrm>
              <a:off x="6715800" y="3714120"/>
              <a:ext cx="560160" cy="516240"/>
            </a:xfrm>
            <a:custGeom>
              <a:avLst/>
              <a:gdLst/>
              <a:ahLst/>
              <a:rect l="l" t="t" r="r" b="b"/>
              <a:pathLst>
                <a:path w="97164" h="89553">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a:solidFill>
                <a:srgbClr val="e3e9ed"/>
              </a:solidFill>
              <a:round/>
            </a:ln>
          </p:spPr>
          <p:style>
            <a:lnRef idx="0"/>
            <a:fillRef idx="0"/>
            <a:effectRef idx="0"/>
            <a:fontRef idx="minor"/>
          </p:style>
        </p:sp>
      </p:grpSp>
      <p:grpSp>
        <p:nvGrpSpPr>
          <p:cNvPr id="3702" name="Google Shape;2881;p74"/>
          <p:cNvGrpSpPr/>
          <p:nvPr/>
        </p:nvGrpSpPr>
        <p:grpSpPr>
          <a:xfrm>
            <a:off x="726480" y="1192680"/>
            <a:ext cx="2664720" cy="1316880"/>
            <a:chOff x="726480" y="1192680"/>
            <a:chExt cx="2664720" cy="1316880"/>
          </a:xfrm>
        </p:grpSpPr>
        <p:sp>
          <p:nvSpPr>
            <p:cNvPr id="3703" name="Google Shape;2882;p74"/>
            <p:cNvSpPr/>
            <p:nvPr/>
          </p:nvSpPr>
          <p:spPr>
            <a:xfrm>
              <a:off x="2693160" y="203436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3704" name="Google Shape;2883;p74"/>
            <p:cNvSpPr/>
            <p:nvPr/>
          </p:nvSpPr>
          <p:spPr>
            <a:xfrm>
              <a:off x="2555640" y="1667520"/>
              <a:ext cx="12240" cy="1440"/>
            </a:xfrm>
            <a:custGeom>
              <a:avLst/>
              <a:gdLst/>
              <a:ahLst/>
              <a:rect l="l" t="t" r="r" b="b"/>
              <a:pathLst>
                <a:path w="926" h="13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a:solidFill>
                <a:srgbClr val="5f7d95"/>
              </a:solidFill>
              <a:round/>
            </a:ln>
          </p:spPr>
          <p:style>
            <a:lnRef idx="0"/>
            <a:fillRef idx="0"/>
            <a:effectRef idx="0"/>
            <a:fontRef idx="minor"/>
          </p:style>
        </p:sp>
        <p:sp>
          <p:nvSpPr>
            <p:cNvPr id="3705" name="Google Shape;2884;p74"/>
            <p:cNvSpPr/>
            <p:nvPr/>
          </p:nvSpPr>
          <p:spPr>
            <a:xfrm>
              <a:off x="2198160" y="1528560"/>
              <a:ext cx="1080" cy="360"/>
            </a:xfrm>
            <a:custGeom>
              <a:avLst/>
              <a:gdLst/>
              <a:ahLst/>
              <a:rect l="l" t="t" r="r" b="b"/>
              <a:pathLst>
                <a:path w="99" h="8">
                  <a:moveTo>
                    <a:pt x="1" y="1"/>
                  </a:moveTo>
                  <a:cubicBezTo>
                    <a:pt x="32" y="4"/>
                    <a:pt x="67" y="8"/>
                    <a:pt x="99" y="8"/>
                  </a:cubicBezTo>
                  <a:cubicBezTo>
                    <a:pt x="67" y="1"/>
                    <a:pt x="32" y="1"/>
                    <a:pt x="1" y="1"/>
                  </a:cubicBezTo>
                  <a:close/>
                </a:path>
              </a:pathLst>
            </a:custGeom>
            <a:noFill/>
            <a:ln w="9525">
              <a:solidFill>
                <a:srgbClr val="5f7d95"/>
              </a:solidFill>
              <a:round/>
            </a:ln>
          </p:spPr>
          <p:style>
            <a:lnRef idx="0"/>
            <a:fillRef idx="0"/>
            <a:effectRef idx="0"/>
            <a:fontRef idx="minor"/>
          </p:style>
        </p:sp>
        <p:sp>
          <p:nvSpPr>
            <p:cNvPr id="3706" name="Google Shape;2885;p74"/>
            <p:cNvSpPr/>
            <p:nvPr/>
          </p:nvSpPr>
          <p:spPr>
            <a:xfrm>
              <a:off x="2427840" y="1668600"/>
              <a:ext cx="7920" cy="1800"/>
            </a:xfrm>
            <a:custGeom>
              <a:avLst/>
              <a:gdLst/>
              <a:ahLst/>
              <a:rect l="l" t="t" r="r" b="b"/>
              <a:pathLst>
                <a:path w="600" h="156">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a:solidFill>
                <a:srgbClr val="5f7d95"/>
              </a:solidFill>
              <a:round/>
            </a:ln>
          </p:spPr>
          <p:style>
            <a:lnRef idx="0"/>
            <a:fillRef idx="0"/>
            <a:effectRef idx="0"/>
            <a:fontRef idx="minor"/>
          </p:style>
        </p:sp>
        <p:sp>
          <p:nvSpPr>
            <p:cNvPr id="3707" name="Google Shape;2886;p74"/>
            <p:cNvSpPr/>
            <p:nvPr/>
          </p:nvSpPr>
          <p:spPr>
            <a:xfrm>
              <a:off x="2237760" y="1661760"/>
              <a:ext cx="29880" cy="16560"/>
            </a:xfrm>
            <a:custGeom>
              <a:avLst/>
              <a:gdLst/>
              <a:ahLst/>
              <a:rect l="l" t="t" r="r" b="b"/>
              <a:pathLst>
                <a:path w="2231" h="1259">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a:solidFill>
                <a:srgbClr val="5f7d95"/>
              </a:solidFill>
              <a:round/>
            </a:ln>
          </p:spPr>
          <p:style>
            <a:lnRef idx="0"/>
            <a:fillRef idx="0"/>
            <a:effectRef idx="0"/>
            <a:fontRef idx="minor"/>
          </p:style>
        </p:sp>
        <p:sp>
          <p:nvSpPr>
            <p:cNvPr id="3708" name="Google Shape;2887;p74"/>
            <p:cNvSpPr/>
            <p:nvPr/>
          </p:nvSpPr>
          <p:spPr>
            <a:xfrm>
              <a:off x="2530080" y="1667880"/>
              <a:ext cx="20520" cy="13320"/>
            </a:xfrm>
            <a:custGeom>
              <a:avLst/>
              <a:gdLst/>
              <a:ahLst/>
              <a:rect l="l" t="t" r="r" b="b"/>
              <a:pathLst>
                <a:path w="1537" h="101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a:solidFill>
                <a:srgbClr val="5f7d95"/>
              </a:solidFill>
              <a:round/>
            </a:ln>
          </p:spPr>
          <p:style>
            <a:lnRef idx="0"/>
            <a:fillRef idx="0"/>
            <a:effectRef idx="0"/>
            <a:fontRef idx="minor"/>
          </p:style>
        </p:sp>
        <p:sp>
          <p:nvSpPr>
            <p:cNvPr id="3709" name="Google Shape;2888;p74"/>
            <p:cNvSpPr/>
            <p:nvPr/>
          </p:nvSpPr>
          <p:spPr>
            <a:xfrm>
              <a:off x="1393560" y="1905480"/>
              <a:ext cx="360" cy="360"/>
            </a:xfrm>
            <a:custGeom>
              <a:avLst/>
              <a:gdLst/>
              <a:ahLst/>
              <a:rect l="l" t="t" r="r" b="b"/>
              <a:pathLst>
                <a:path w="1" h="1">
                  <a:moveTo>
                    <a:pt x="0" y="1"/>
                  </a:moveTo>
                  <a:lnTo>
                    <a:pt x="0" y="1"/>
                  </a:lnTo>
                  <a:close/>
                </a:path>
              </a:pathLst>
            </a:custGeom>
            <a:noFill/>
            <a:ln w="9525">
              <a:solidFill>
                <a:srgbClr val="5f7d95"/>
              </a:solidFill>
              <a:round/>
            </a:ln>
          </p:spPr>
          <p:style>
            <a:lnRef idx="0"/>
            <a:fillRef idx="0"/>
            <a:effectRef idx="0"/>
            <a:fontRef idx="minor"/>
          </p:style>
        </p:sp>
        <p:sp>
          <p:nvSpPr>
            <p:cNvPr id="3710" name="Google Shape;2889;p74"/>
            <p:cNvSpPr/>
            <p:nvPr/>
          </p:nvSpPr>
          <p:spPr>
            <a:xfrm>
              <a:off x="2327040" y="1665000"/>
              <a:ext cx="58320" cy="91800"/>
            </a:xfrm>
            <a:custGeom>
              <a:avLst/>
              <a:gdLst/>
              <a:ahLst/>
              <a:rect l="l" t="t" r="r" b="b"/>
              <a:pathLst>
                <a:path w="4324" h="6785">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a:solidFill>
                <a:srgbClr val="5f7d95"/>
              </a:solidFill>
              <a:round/>
            </a:ln>
          </p:spPr>
          <p:style>
            <a:lnRef idx="0"/>
            <a:fillRef idx="0"/>
            <a:effectRef idx="0"/>
            <a:fontRef idx="minor"/>
          </p:style>
        </p:sp>
        <p:sp>
          <p:nvSpPr>
            <p:cNvPr id="3711" name="Google Shape;2890;p74"/>
            <p:cNvSpPr/>
            <p:nvPr/>
          </p:nvSpPr>
          <p:spPr>
            <a:xfrm>
              <a:off x="2963880" y="2063160"/>
              <a:ext cx="2160" cy="360"/>
            </a:xfrm>
            <a:custGeom>
              <a:avLst/>
              <a:gdLst/>
              <a:ahLst/>
              <a:rect l="l" t="t" r="r" b="b"/>
              <a:pathLst>
                <a:path w="186" h="54">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a:solidFill>
                <a:srgbClr val="5f7d95"/>
              </a:solidFill>
              <a:round/>
            </a:ln>
          </p:spPr>
          <p:style>
            <a:lnRef idx="0"/>
            <a:fillRef idx="0"/>
            <a:effectRef idx="0"/>
            <a:fontRef idx="minor"/>
          </p:style>
        </p:sp>
        <p:sp>
          <p:nvSpPr>
            <p:cNvPr id="3712" name="Google Shape;2891;p74"/>
            <p:cNvSpPr/>
            <p:nvPr/>
          </p:nvSpPr>
          <p:spPr>
            <a:xfrm>
              <a:off x="2024280" y="1529280"/>
              <a:ext cx="1440" cy="2160"/>
            </a:xfrm>
            <a:custGeom>
              <a:avLst/>
              <a:gdLst/>
              <a:ahLst/>
              <a:rect l="l" t="t" r="r" b="b"/>
              <a:pathLst>
                <a:path w="130" h="176">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a:solidFill>
                <a:srgbClr val="5f7d95"/>
              </a:solidFill>
              <a:round/>
            </a:ln>
          </p:spPr>
          <p:style>
            <a:lnRef idx="0"/>
            <a:fillRef idx="0"/>
            <a:effectRef idx="0"/>
            <a:fontRef idx="minor"/>
          </p:style>
        </p:sp>
        <p:sp>
          <p:nvSpPr>
            <p:cNvPr id="3713" name="Google Shape;2892;p74"/>
            <p:cNvSpPr/>
            <p:nvPr/>
          </p:nvSpPr>
          <p:spPr>
            <a:xfrm>
              <a:off x="2178720" y="1717920"/>
              <a:ext cx="14040" cy="3960"/>
            </a:xfrm>
            <a:custGeom>
              <a:avLst/>
              <a:gdLst/>
              <a:ahLst/>
              <a:rect l="l" t="t" r="r" b="b"/>
              <a:pathLst>
                <a:path w="1048" h="323">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a:solidFill>
                <a:srgbClr val="5f7d95"/>
              </a:solidFill>
              <a:round/>
            </a:ln>
          </p:spPr>
          <p:style>
            <a:lnRef idx="0"/>
            <a:fillRef idx="0"/>
            <a:effectRef idx="0"/>
            <a:fontRef idx="minor"/>
          </p:style>
        </p:sp>
        <p:sp>
          <p:nvSpPr>
            <p:cNvPr id="3714" name="Google Shape;2893;p74"/>
            <p:cNvSpPr/>
            <p:nvPr/>
          </p:nvSpPr>
          <p:spPr>
            <a:xfrm>
              <a:off x="2745360" y="1578600"/>
              <a:ext cx="42480" cy="41400"/>
            </a:xfrm>
            <a:custGeom>
              <a:avLst/>
              <a:gdLst/>
              <a:ahLst/>
              <a:rect l="l" t="t" r="r" b="b"/>
              <a:pathLst>
                <a:path w="3148" h="3079">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a:solidFill>
                <a:srgbClr val="5f7d95"/>
              </a:solidFill>
              <a:round/>
            </a:ln>
          </p:spPr>
          <p:style>
            <a:lnRef idx="0"/>
            <a:fillRef idx="0"/>
            <a:effectRef idx="0"/>
            <a:fontRef idx="minor"/>
          </p:style>
        </p:sp>
        <p:sp>
          <p:nvSpPr>
            <p:cNvPr id="3715" name="Google Shape;2894;p74"/>
            <p:cNvSpPr/>
            <p:nvPr/>
          </p:nvSpPr>
          <p:spPr>
            <a:xfrm>
              <a:off x="2496960" y="1451160"/>
              <a:ext cx="2520" cy="2160"/>
            </a:xfrm>
            <a:custGeom>
              <a:avLst/>
              <a:gdLst/>
              <a:ahLst/>
              <a:rect l="l" t="t" r="r" b="b"/>
              <a:pathLst>
                <a:path w="225" h="191">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a:solidFill>
                <a:srgbClr val="5f7d95"/>
              </a:solidFill>
              <a:round/>
            </a:ln>
          </p:spPr>
          <p:style>
            <a:lnRef idx="0"/>
            <a:fillRef idx="0"/>
            <a:effectRef idx="0"/>
            <a:fontRef idx="minor"/>
          </p:style>
        </p:sp>
        <p:sp>
          <p:nvSpPr>
            <p:cNvPr id="3716" name="Google Shape;2895;p74"/>
            <p:cNvSpPr/>
            <p:nvPr/>
          </p:nvSpPr>
          <p:spPr>
            <a:xfrm>
              <a:off x="2414160" y="1673280"/>
              <a:ext cx="16200" cy="18000"/>
            </a:xfrm>
            <a:custGeom>
              <a:avLst/>
              <a:gdLst/>
              <a:ahLst/>
              <a:rect l="l" t="t" r="r" b="b"/>
              <a:pathLst>
                <a:path w="1216" h="1339">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a:solidFill>
                <a:srgbClr val="5f7d95"/>
              </a:solidFill>
              <a:round/>
            </a:ln>
          </p:spPr>
          <p:style>
            <a:lnRef idx="0"/>
            <a:fillRef idx="0"/>
            <a:effectRef idx="0"/>
            <a:fontRef idx="minor"/>
          </p:style>
        </p:sp>
        <p:sp>
          <p:nvSpPr>
            <p:cNvPr id="3717" name="Google Shape;2896;p74"/>
            <p:cNvSpPr/>
            <p:nvPr/>
          </p:nvSpPr>
          <p:spPr>
            <a:xfrm>
              <a:off x="2211480" y="2042640"/>
              <a:ext cx="20160" cy="18360"/>
            </a:xfrm>
            <a:custGeom>
              <a:avLst/>
              <a:gdLst/>
              <a:ahLst/>
              <a:rect l="l" t="t" r="r" b="b"/>
              <a:pathLst>
                <a:path w="1521" h="1388">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a:solidFill>
                <a:srgbClr val="5f7d95"/>
              </a:solidFill>
              <a:round/>
            </a:ln>
          </p:spPr>
          <p:style>
            <a:lnRef idx="0"/>
            <a:fillRef idx="0"/>
            <a:effectRef idx="0"/>
            <a:fontRef idx="minor"/>
          </p:style>
        </p:sp>
        <p:sp>
          <p:nvSpPr>
            <p:cNvPr id="3718" name="Google Shape;2897;p74"/>
            <p:cNvSpPr/>
            <p:nvPr/>
          </p:nvSpPr>
          <p:spPr>
            <a:xfrm>
              <a:off x="2028600" y="1526400"/>
              <a:ext cx="1800" cy="1080"/>
            </a:xfrm>
            <a:custGeom>
              <a:avLst/>
              <a:gdLst/>
              <a:ahLst/>
              <a:rect l="l" t="t" r="r" b="b"/>
              <a:pathLst>
                <a:path w="148" h="99">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a:solidFill>
                <a:srgbClr val="5f7d95"/>
              </a:solidFill>
              <a:round/>
            </a:ln>
          </p:spPr>
          <p:style>
            <a:lnRef idx="0"/>
            <a:fillRef idx="0"/>
            <a:effectRef idx="0"/>
            <a:fontRef idx="minor"/>
          </p:style>
        </p:sp>
        <p:sp>
          <p:nvSpPr>
            <p:cNvPr id="3719" name="Google Shape;2898;p74"/>
            <p:cNvSpPr/>
            <p:nvPr/>
          </p:nvSpPr>
          <p:spPr>
            <a:xfrm>
              <a:off x="2150280" y="1744920"/>
              <a:ext cx="1440" cy="360"/>
            </a:xfrm>
            <a:custGeom>
              <a:avLst/>
              <a:gdLst/>
              <a:ahLst/>
              <a:rect l="l" t="t" r="r" b="b"/>
              <a:pathLst>
                <a:path w="138" h="29">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a:solidFill>
                <a:srgbClr val="5f7d95"/>
              </a:solidFill>
              <a:round/>
            </a:ln>
          </p:spPr>
          <p:style>
            <a:lnRef idx="0"/>
            <a:fillRef idx="0"/>
            <a:effectRef idx="0"/>
            <a:fontRef idx="minor"/>
          </p:style>
        </p:sp>
        <p:sp>
          <p:nvSpPr>
            <p:cNvPr id="3720" name="Google Shape;2899;p74"/>
            <p:cNvSpPr/>
            <p:nvPr/>
          </p:nvSpPr>
          <p:spPr>
            <a:xfrm>
              <a:off x="2227680" y="2116080"/>
              <a:ext cx="7920" cy="33120"/>
            </a:xfrm>
            <a:custGeom>
              <a:avLst/>
              <a:gdLst/>
              <a:ahLst/>
              <a:rect l="l" t="t" r="r" b="b"/>
              <a:pathLst>
                <a:path w="617" h="245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a:solidFill>
                <a:srgbClr val="5f7d95"/>
              </a:solidFill>
              <a:round/>
            </a:ln>
          </p:spPr>
          <p:style>
            <a:lnRef idx="0"/>
            <a:fillRef idx="0"/>
            <a:effectRef idx="0"/>
            <a:fontRef idx="minor"/>
          </p:style>
        </p:sp>
        <p:sp>
          <p:nvSpPr>
            <p:cNvPr id="3721" name="Google Shape;2900;p74"/>
            <p:cNvSpPr/>
            <p:nvPr/>
          </p:nvSpPr>
          <p:spPr>
            <a:xfrm>
              <a:off x="2183400" y="1665360"/>
              <a:ext cx="104040" cy="51120"/>
            </a:xfrm>
            <a:custGeom>
              <a:avLst/>
              <a:gdLst/>
              <a:ahLst/>
              <a:rect l="l" t="t" r="r" b="b"/>
              <a:pathLst>
                <a:path w="7692" h="3796">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a:solidFill>
                <a:srgbClr val="5f7d95"/>
              </a:solidFill>
              <a:round/>
            </a:ln>
          </p:spPr>
          <p:style>
            <a:lnRef idx="0"/>
            <a:fillRef idx="0"/>
            <a:effectRef idx="0"/>
            <a:fontRef idx="minor"/>
          </p:style>
        </p:sp>
        <p:sp>
          <p:nvSpPr>
            <p:cNvPr id="3722" name="Google Shape;2901;p74"/>
            <p:cNvSpPr/>
            <p:nvPr/>
          </p:nvSpPr>
          <p:spPr>
            <a:xfrm>
              <a:off x="2192400" y="2070720"/>
              <a:ext cx="12600" cy="34920"/>
            </a:xfrm>
            <a:custGeom>
              <a:avLst/>
              <a:gdLst/>
              <a:ahLst/>
              <a:rect l="l" t="t" r="r" b="b"/>
              <a:pathLst>
                <a:path w="960" h="2603">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a:solidFill>
                <a:srgbClr val="5f7d95"/>
              </a:solidFill>
              <a:round/>
            </a:ln>
          </p:spPr>
          <p:style>
            <a:lnRef idx="0"/>
            <a:fillRef idx="0"/>
            <a:effectRef idx="0"/>
            <a:fontRef idx="minor"/>
          </p:style>
        </p:sp>
        <p:sp>
          <p:nvSpPr>
            <p:cNvPr id="3723" name="Google Shape;2902;p74"/>
            <p:cNvSpPr/>
            <p:nvPr/>
          </p:nvSpPr>
          <p:spPr>
            <a:xfrm>
              <a:off x="1597680" y="2045160"/>
              <a:ext cx="3240" cy="4320"/>
            </a:xfrm>
            <a:custGeom>
              <a:avLst/>
              <a:gdLst/>
              <a:ahLst/>
              <a:rect l="l" t="t" r="r" b="b"/>
              <a:pathLst>
                <a:path w="253" h="347">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a:solidFill>
                <a:srgbClr val="5f7d95"/>
              </a:solidFill>
              <a:round/>
            </a:ln>
          </p:spPr>
          <p:style>
            <a:lnRef idx="0"/>
            <a:fillRef idx="0"/>
            <a:effectRef idx="0"/>
            <a:fontRef idx="minor"/>
          </p:style>
        </p:sp>
        <p:sp>
          <p:nvSpPr>
            <p:cNvPr id="3724" name="Google Shape;2903;p74"/>
            <p:cNvSpPr/>
            <p:nvPr/>
          </p:nvSpPr>
          <p:spPr>
            <a:xfrm>
              <a:off x="1356840" y="1702080"/>
              <a:ext cx="29880" cy="11520"/>
            </a:xfrm>
            <a:custGeom>
              <a:avLst/>
              <a:gdLst/>
              <a:ahLst/>
              <a:rect l="l" t="t" r="r" b="b"/>
              <a:pathLst>
                <a:path w="2220" h="875">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a:solidFill>
                <a:srgbClr val="5f7d95"/>
              </a:solidFill>
              <a:round/>
            </a:ln>
          </p:spPr>
          <p:style>
            <a:lnRef idx="0"/>
            <a:fillRef idx="0"/>
            <a:effectRef idx="0"/>
            <a:fontRef idx="minor"/>
          </p:style>
        </p:sp>
        <p:sp>
          <p:nvSpPr>
            <p:cNvPr id="3725" name="Google Shape;2904;p74"/>
            <p:cNvSpPr/>
            <p:nvPr/>
          </p:nvSpPr>
          <p:spPr>
            <a:xfrm>
              <a:off x="1043640" y="1631520"/>
              <a:ext cx="21960" cy="28800"/>
            </a:xfrm>
            <a:custGeom>
              <a:avLst/>
              <a:gdLst/>
              <a:ahLst/>
              <a:rect l="l" t="t" r="r" b="b"/>
              <a:pathLst>
                <a:path w="1657" h="2143">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a:solidFill>
                <a:srgbClr val="5f7d95"/>
              </a:solidFill>
              <a:round/>
            </a:ln>
          </p:spPr>
          <p:style>
            <a:lnRef idx="0"/>
            <a:fillRef idx="0"/>
            <a:effectRef idx="0"/>
            <a:fontRef idx="minor"/>
          </p:style>
        </p:sp>
        <p:sp>
          <p:nvSpPr>
            <p:cNvPr id="3726" name="Google Shape;2905;p74"/>
            <p:cNvSpPr/>
            <p:nvPr/>
          </p:nvSpPr>
          <p:spPr>
            <a:xfrm>
              <a:off x="1408680" y="1731960"/>
              <a:ext cx="720" cy="1440"/>
            </a:xfrm>
            <a:custGeom>
              <a:avLst/>
              <a:gdLst/>
              <a:ahLst/>
              <a:rect l="l" t="t" r="r" b="b"/>
              <a:pathLst>
                <a:path w="78" h="141">
                  <a:moveTo>
                    <a:pt x="78" y="1"/>
                  </a:moveTo>
                  <a:cubicBezTo>
                    <a:pt x="50" y="11"/>
                    <a:pt x="29" y="32"/>
                    <a:pt x="15" y="60"/>
                  </a:cubicBezTo>
                  <a:cubicBezTo>
                    <a:pt x="8" y="85"/>
                    <a:pt x="1" y="113"/>
                    <a:pt x="1" y="141"/>
                  </a:cubicBezTo>
                  <a:cubicBezTo>
                    <a:pt x="25" y="92"/>
                    <a:pt x="50" y="46"/>
                    <a:pt x="78" y="1"/>
                  </a:cubicBezTo>
                  <a:close/>
                </a:path>
              </a:pathLst>
            </a:custGeom>
            <a:noFill/>
            <a:ln w="9525">
              <a:solidFill>
                <a:srgbClr val="5f7d95"/>
              </a:solidFill>
              <a:round/>
            </a:ln>
          </p:spPr>
          <p:style>
            <a:lnRef idx="0"/>
            <a:fillRef idx="0"/>
            <a:effectRef idx="0"/>
            <a:fontRef idx="minor"/>
          </p:style>
        </p:sp>
        <p:sp>
          <p:nvSpPr>
            <p:cNvPr id="3727" name="Google Shape;2906;p74"/>
            <p:cNvSpPr/>
            <p:nvPr/>
          </p:nvSpPr>
          <p:spPr>
            <a:xfrm>
              <a:off x="1323000" y="1671120"/>
              <a:ext cx="58320" cy="39240"/>
            </a:xfrm>
            <a:custGeom>
              <a:avLst/>
              <a:gdLst/>
              <a:ahLst/>
              <a:rect l="l" t="t" r="r" b="b"/>
              <a:pathLst>
                <a:path w="4335" h="2908">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a:solidFill>
                <a:srgbClr val="5f7d95"/>
              </a:solidFill>
              <a:round/>
            </a:ln>
          </p:spPr>
          <p:style>
            <a:lnRef idx="0"/>
            <a:fillRef idx="0"/>
            <a:effectRef idx="0"/>
            <a:fontRef idx="minor"/>
          </p:style>
        </p:sp>
        <p:sp>
          <p:nvSpPr>
            <p:cNvPr id="3728" name="Google Shape;2907;p74"/>
            <p:cNvSpPr/>
            <p:nvPr/>
          </p:nvSpPr>
          <p:spPr>
            <a:xfrm>
              <a:off x="1243080" y="1312200"/>
              <a:ext cx="360" cy="360"/>
            </a:xfrm>
            <a:custGeom>
              <a:avLst/>
              <a:gdLst/>
              <a:ahLst/>
              <a:rect l="l" t="t" r="r" b="b"/>
              <a:pathLst>
                <a:path w="1" h="1">
                  <a:moveTo>
                    <a:pt x="1" y="1"/>
                  </a:moveTo>
                  <a:lnTo>
                    <a:pt x="1" y="1"/>
                  </a:lnTo>
                  <a:close/>
                </a:path>
              </a:pathLst>
            </a:custGeom>
            <a:noFill/>
            <a:ln w="9525">
              <a:solidFill>
                <a:srgbClr val="5f7d95"/>
              </a:solidFill>
              <a:round/>
            </a:ln>
          </p:spPr>
          <p:style>
            <a:lnRef idx="0"/>
            <a:fillRef idx="0"/>
            <a:effectRef idx="0"/>
            <a:fontRef idx="minor"/>
          </p:style>
        </p:sp>
        <p:sp>
          <p:nvSpPr>
            <p:cNvPr id="3729" name="Google Shape;2908;p74"/>
            <p:cNvSpPr/>
            <p:nvPr/>
          </p:nvSpPr>
          <p:spPr>
            <a:xfrm>
              <a:off x="1441440" y="1447200"/>
              <a:ext cx="18360" cy="10080"/>
            </a:xfrm>
            <a:custGeom>
              <a:avLst/>
              <a:gdLst/>
              <a:ahLst/>
              <a:rect l="l" t="t" r="r" b="b"/>
              <a:pathLst>
                <a:path w="1370" h="772">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a:solidFill>
                <a:srgbClr val="5f7d95"/>
              </a:solidFill>
              <a:round/>
            </a:ln>
          </p:spPr>
          <p:style>
            <a:lnRef idx="0"/>
            <a:fillRef idx="0"/>
            <a:effectRef idx="0"/>
            <a:fontRef idx="minor"/>
          </p:style>
        </p:sp>
        <p:sp>
          <p:nvSpPr>
            <p:cNvPr id="3730" name="Google Shape;2909;p74"/>
            <p:cNvSpPr/>
            <p:nvPr/>
          </p:nvSpPr>
          <p:spPr>
            <a:xfrm>
              <a:off x="1261800" y="1416960"/>
              <a:ext cx="3960" cy="720"/>
            </a:xfrm>
            <a:custGeom>
              <a:avLst/>
              <a:gdLst/>
              <a:ahLst/>
              <a:rect l="l" t="t" r="r" b="b"/>
              <a:pathLst>
                <a:path w="312" h="69">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a:solidFill>
                <a:srgbClr val="5f7d95"/>
              </a:solidFill>
              <a:round/>
            </a:ln>
          </p:spPr>
          <p:style>
            <a:lnRef idx="0"/>
            <a:fillRef idx="0"/>
            <a:effectRef idx="0"/>
            <a:fontRef idx="minor"/>
          </p:style>
        </p:sp>
        <p:sp>
          <p:nvSpPr>
            <p:cNvPr id="3731" name="Google Shape;2910;p74"/>
            <p:cNvSpPr/>
            <p:nvPr/>
          </p:nvSpPr>
          <p:spPr>
            <a:xfrm>
              <a:off x="1292760" y="1645920"/>
              <a:ext cx="54720" cy="21960"/>
            </a:xfrm>
            <a:custGeom>
              <a:avLst/>
              <a:gdLst/>
              <a:ahLst/>
              <a:rect l="l" t="t" r="r" b="b"/>
              <a:pathLst>
                <a:path w="4069" h="1645">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a:solidFill>
                <a:srgbClr val="5f7d95"/>
              </a:solidFill>
              <a:round/>
            </a:ln>
          </p:spPr>
          <p:style>
            <a:lnRef idx="0"/>
            <a:fillRef idx="0"/>
            <a:effectRef idx="0"/>
            <a:fontRef idx="minor"/>
          </p:style>
        </p:sp>
        <p:sp>
          <p:nvSpPr>
            <p:cNvPr id="3732" name="Google Shape;2911;p74"/>
            <p:cNvSpPr/>
            <p:nvPr/>
          </p:nvSpPr>
          <p:spPr>
            <a:xfrm>
              <a:off x="1384920" y="1689840"/>
              <a:ext cx="24120" cy="7200"/>
            </a:xfrm>
            <a:custGeom>
              <a:avLst/>
              <a:gdLst/>
              <a:ahLst/>
              <a:rect l="l" t="t" r="r" b="b"/>
              <a:pathLst>
                <a:path w="1811" h="549">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a:solidFill>
                <a:srgbClr val="5f7d95"/>
              </a:solidFill>
              <a:round/>
            </a:ln>
          </p:spPr>
          <p:style>
            <a:lnRef idx="0"/>
            <a:fillRef idx="0"/>
            <a:effectRef idx="0"/>
            <a:fontRef idx="minor"/>
          </p:style>
        </p:sp>
        <p:sp>
          <p:nvSpPr>
            <p:cNvPr id="3733" name="Google Shape;2912;p74"/>
            <p:cNvSpPr/>
            <p:nvPr/>
          </p:nvSpPr>
          <p:spPr>
            <a:xfrm>
              <a:off x="984600" y="1420200"/>
              <a:ext cx="5040" cy="3600"/>
            </a:xfrm>
            <a:custGeom>
              <a:avLst/>
              <a:gdLst/>
              <a:ahLst/>
              <a:rect l="l" t="t" r="r" b="b"/>
              <a:pathLst>
                <a:path w="386" h="292">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a:solidFill>
                <a:srgbClr val="5f7d95"/>
              </a:solidFill>
              <a:round/>
            </a:ln>
          </p:spPr>
          <p:style>
            <a:lnRef idx="0"/>
            <a:fillRef idx="0"/>
            <a:effectRef idx="0"/>
            <a:fontRef idx="minor"/>
          </p:style>
        </p:sp>
        <p:sp>
          <p:nvSpPr>
            <p:cNvPr id="3734" name="Google Shape;2913;p74"/>
            <p:cNvSpPr/>
            <p:nvPr/>
          </p:nvSpPr>
          <p:spPr>
            <a:xfrm>
              <a:off x="1446840" y="2480040"/>
              <a:ext cx="11160" cy="15120"/>
            </a:xfrm>
            <a:custGeom>
              <a:avLst/>
              <a:gdLst/>
              <a:ahLst/>
              <a:rect l="l" t="t" r="r" b="b"/>
              <a:pathLst>
                <a:path w="859" h="113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a:solidFill>
                <a:srgbClr val="5f7d95"/>
              </a:solidFill>
              <a:round/>
            </a:ln>
          </p:spPr>
          <p:style>
            <a:lnRef idx="0"/>
            <a:fillRef idx="0"/>
            <a:effectRef idx="0"/>
            <a:fontRef idx="minor"/>
          </p:style>
        </p:sp>
        <p:sp>
          <p:nvSpPr>
            <p:cNvPr id="3735" name="Google Shape;2914;p74"/>
            <p:cNvSpPr/>
            <p:nvPr/>
          </p:nvSpPr>
          <p:spPr>
            <a:xfrm>
              <a:off x="1440360" y="2482200"/>
              <a:ext cx="4680" cy="2520"/>
            </a:xfrm>
            <a:custGeom>
              <a:avLst/>
              <a:gdLst/>
              <a:ahLst/>
              <a:rect l="l" t="t" r="r" b="b"/>
              <a:pathLst>
                <a:path w="365" h="202">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a:solidFill>
                <a:srgbClr val="5f7d95"/>
              </a:solidFill>
              <a:round/>
            </a:ln>
          </p:spPr>
          <p:style>
            <a:lnRef idx="0"/>
            <a:fillRef idx="0"/>
            <a:effectRef idx="0"/>
            <a:fontRef idx="minor"/>
          </p:style>
        </p:sp>
        <p:sp>
          <p:nvSpPr>
            <p:cNvPr id="3736" name="Google Shape;2915;p74"/>
            <p:cNvSpPr/>
            <p:nvPr/>
          </p:nvSpPr>
          <p:spPr>
            <a:xfrm>
              <a:off x="972360" y="1558080"/>
              <a:ext cx="1080" cy="3960"/>
            </a:xfrm>
            <a:custGeom>
              <a:avLst/>
              <a:gdLst/>
              <a:ahLst/>
              <a:rect l="l" t="t" r="r" b="b"/>
              <a:pathLst>
                <a:path w="99" h="306">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a:solidFill>
                <a:srgbClr val="5f7d95"/>
              </a:solidFill>
              <a:round/>
            </a:ln>
          </p:spPr>
          <p:style>
            <a:lnRef idx="0"/>
            <a:fillRef idx="0"/>
            <a:effectRef idx="0"/>
            <a:fontRef idx="minor"/>
          </p:style>
        </p:sp>
        <p:sp>
          <p:nvSpPr>
            <p:cNvPr id="3737" name="Google Shape;2916;p74"/>
            <p:cNvSpPr/>
            <p:nvPr/>
          </p:nvSpPr>
          <p:spPr>
            <a:xfrm>
              <a:off x="1427400" y="2432880"/>
              <a:ext cx="1080" cy="720"/>
            </a:xfrm>
            <a:custGeom>
              <a:avLst/>
              <a:gdLst/>
              <a:ahLst/>
              <a:rect l="l" t="t" r="r" b="b"/>
              <a:pathLst>
                <a:path w="117" h="86">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a:solidFill>
                <a:srgbClr val="5f7d95"/>
              </a:solidFill>
              <a:round/>
            </a:ln>
          </p:spPr>
          <p:style>
            <a:lnRef idx="0"/>
            <a:fillRef idx="0"/>
            <a:effectRef idx="0"/>
            <a:fontRef idx="minor"/>
          </p:style>
        </p:sp>
        <p:sp>
          <p:nvSpPr>
            <p:cNvPr id="3738" name="Google Shape;2917;p74"/>
            <p:cNvSpPr/>
            <p:nvPr/>
          </p:nvSpPr>
          <p:spPr>
            <a:xfrm>
              <a:off x="1430280" y="2484720"/>
              <a:ext cx="6480" cy="3960"/>
            </a:xfrm>
            <a:custGeom>
              <a:avLst/>
              <a:gdLst/>
              <a:ahLst/>
              <a:rect l="l" t="t" r="r" b="b"/>
              <a:pathLst>
                <a:path w="516" h="319">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a:solidFill>
                <a:srgbClr val="5f7d95"/>
              </a:solidFill>
              <a:round/>
            </a:ln>
          </p:spPr>
          <p:style>
            <a:lnRef idx="0"/>
            <a:fillRef idx="0"/>
            <a:effectRef idx="0"/>
            <a:fontRef idx="minor"/>
          </p:style>
        </p:sp>
        <p:sp>
          <p:nvSpPr>
            <p:cNvPr id="3739" name="Google Shape;2918;p74"/>
            <p:cNvSpPr/>
            <p:nvPr/>
          </p:nvSpPr>
          <p:spPr>
            <a:xfrm>
              <a:off x="1346040" y="1447920"/>
              <a:ext cx="1800" cy="1440"/>
            </a:xfrm>
            <a:custGeom>
              <a:avLst/>
              <a:gdLst/>
              <a:ahLst/>
              <a:rect l="l" t="t" r="r" b="b"/>
              <a:pathLst>
                <a:path w="162" h="121">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a:solidFill>
                <a:srgbClr val="5f7d95"/>
              </a:solidFill>
              <a:round/>
            </a:ln>
          </p:spPr>
          <p:style>
            <a:lnRef idx="0"/>
            <a:fillRef idx="0"/>
            <a:effectRef idx="0"/>
            <a:fontRef idx="minor"/>
          </p:style>
        </p:sp>
        <p:sp>
          <p:nvSpPr>
            <p:cNvPr id="3740" name="Google Shape;2919;p74"/>
            <p:cNvSpPr/>
            <p:nvPr/>
          </p:nvSpPr>
          <p:spPr>
            <a:xfrm>
              <a:off x="1308960" y="1460880"/>
              <a:ext cx="14040" cy="6480"/>
            </a:xfrm>
            <a:custGeom>
              <a:avLst/>
              <a:gdLst/>
              <a:ahLst/>
              <a:rect l="l" t="t" r="r" b="b"/>
              <a:pathLst>
                <a:path w="1062" h="495">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a:solidFill>
                <a:srgbClr val="5f7d95"/>
              </a:solidFill>
              <a:round/>
            </a:ln>
          </p:spPr>
          <p:style>
            <a:lnRef idx="0"/>
            <a:fillRef idx="0"/>
            <a:effectRef idx="0"/>
            <a:fontRef idx="minor"/>
          </p:style>
        </p:sp>
        <p:sp>
          <p:nvSpPr>
            <p:cNvPr id="3741" name="Google Shape;2920;p74"/>
            <p:cNvSpPr/>
            <p:nvPr/>
          </p:nvSpPr>
          <p:spPr>
            <a:xfrm>
              <a:off x="1451880" y="1659600"/>
              <a:ext cx="2880" cy="2520"/>
            </a:xfrm>
            <a:custGeom>
              <a:avLst/>
              <a:gdLst/>
              <a:ahLst/>
              <a:rect l="l" t="t" r="r" b="b"/>
              <a:pathLst>
                <a:path w="232" h="201">
                  <a:moveTo>
                    <a:pt x="232" y="1"/>
                  </a:moveTo>
                  <a:lnTo>
                    <a:pt x="186" y="36"/>
                  </a:lnTo>
                  <a:cubicBezTo>
                    <a:pt x="130" y="85"/>
                    <a:pt x="57" y="148"/>
                    <a:pt x="1" y="200"/>
                  </a:cubicBezTo>
                  <a:cubicBezTo>
                    <a:pt x="85" y="141"/>
                    <a:pt x="162" y="74"/>
                    <a:pt x="232" y="1"/>
                  </a:cubicBezTo>
                  <a:close/>
                </a:path>
              </a:pathLst>
            </a:custGeom>
            <a:noFill/>
            <a:ln w="9525">
              <a:solidFill>
                <a:srgbClr val="5f7d95"/>
              </a:solidFill>
              <a:round/>
            </a:ln>
          </p:spPr>
          <p:style>
            <a:lnRef idx="0"/>
            <a:fillRef idx="0"/>
            <a:effectRef idx="0"/>
            <a:fontRef idx="minor"/>
          </p:style>
        </p:sp>
        <p:sp>
          <p:nvSpPr>
            <p:cNvPr id="3742" name="Google Shape;2921;p74"/>
            <p:cNvSpPr/>
            <p:nvPr/>
          </p:nvSpPr>
          <p:spPr>
            <a:xfrm>
              <a:off x="2069640" y="2172960"/>
              <a:ext cx="91800" cy="91440"/>
            </a:xfrm>
            <a:custGeom>
              <a:avLst/>
              <a:gdLst/>
              <a:ahLst/>
              <a:rect l="l" t="t" r="r" b="b"/>
              <a:pathLst>
                <a:path w="6785" h="6767">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a:solidFill>
                <a:srgbClr val="5f7d95"/>
              </a:solidFill>
              <a:round/>
            </a:ln>
          </p:spPr>
          <p:style>
            <a:lnRef idx="0"/>
            <a:fillRef idx="0"/>
            <a:effectRef idx="0"/>
            <a:fontRef idx="minor"/>
          </p:style>
        </p:sp>
        <p:sp>
          <p:nvSpPr>
            <p:cNvPr id="3743" name="Google Shape;2922;p74"/>
            <p:cNvSpPr/>
            <p:nvPr/>
          </p:nvSpPr>
          <p:spPr>
            <a:xfrm>
              <a:off x="2164320" y="2162880"/>
              <a:ext cx="55440" cy="49320"/>
            </a:xfrm>
            <a:custGeom>
              <a:avLst/>
              <a:gdLst/>
              <a:ahLst/>
              <a:rect l="l" t="t" r="r" b="b"/>
              <a:pathLst>
                <a:path w="4121" h="3663">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a:solidFill>
                <a:srgbClr val="5f7d95"/>
              </a:solidFill>
              <a:round/>
            </a:ln>
          </p:spPr>
          <p:style>
            <a:lnRef idx="0"/>
            <a:fillRef idx="0"/>
            <a:effectRef idx="0"/>
            <a:fontRef idx="minor"/>
          </p:style>
        </p:sp>
        <p:sp>
          <p:nvSpPr>
            <p:cNvPr id="3744" name="Google Shape;2923;p74"/>
            <p:cNvSpPr/>
            <p:nvPr/>
          </p:nvSpPr>
          <p:spPr>
            <a:xfrm>
              <a:off x="2126880" y="2179440"/>
              <a:ext cx="64080" cy="68760"/>
            </a:xfrm>
            <a:custGeom>
              <a:avLst/>
              <a:gdLst/>
              <a:ahLst/>
              <a:rect l="l" t="t" r="r" b="b"/>
              <a:pathLst>
                <a:path w="4745" h="509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a:solidFill>
                <a:srgbClr val="5f7d95"/>
              </a:solidFill>
              <a:round/>
            </a:ln>
          </p:spPr>
          <p:style>
            <a:lnRef idx="0"/>
            <a:fillRef idx="0"/>
            <a:effectRef idx="0"/>
            <a:fontRef idx="minor"/>
          </p:style>
        </p:sp>
        <p:sp>
          <p:nvSpPr>
            <p:cNvPr id="3745" name="Google Shape;2924;p74"/>
            <p:cNvSpPr/>
            <p:nvPr/>
          </p:nvSpPr>
          <p:spPr>
            <a:xfrm>
              <a:off x="2162520" y="2179440"/>
              <a:ext cx="360" cy="360"/>
            </a:xfrm>
            <a:custGeom>
              <a:avLst/>
              <a:gdLst/>
              <a:ahLst/>
              <a:rect l="l" t="t" r="r" b="b"/>
              <a:pathLst>
                <a:path w="4" h="1">
                  <a:moveTo>
                    <a:pt x="4" y="1"/>
                  </a:moveTo>
                  <a:lnTo>
                    <a:pt x="1" y="1"/>
                  </a:lnTo>
                  <a:lnTo>
                    <a:pt x="4" y="1"/>
                  </a:lnTo>
                  <a:close/>
                </a:path>
              </a:pathLst>
            </a:custGeom>
            <a:noFill/>
            <a:ln w="9525">
              <a:solidFill>
                <a:srgbClr val="5f7d95"/>
              </a:solidFill>
              <a:round/>
            </a:ln>
          </p:spPr>
          <p:style>
            <a:lnRef idx="0"/>
            <a:fillRef idx="0"/>
            <a:effectRef idx="0"/>
            <a:fontRef idx="minor"/>
          </p:style>
        </p:sp>
        <p:sp>
          <p:nvSpPr>
            <p:cNvPr id="3746" name="Google Shape;2925;p74"/>
            <p:cNvSpPr/>
            <p:nvPr/>
          </p:nvSpPr>
          <p:spPr>
            <a:xfrm>
              <a:off x="2162520" y="2179440"/>
              <a:ext cx="360" cy="360"/>
            </a:xfrm>
            <a:custGeom>
              <a:avLst/>
              <a:gdLst/>
              <a:ahLst/>
              <a:rect l="l" t="t" r="r" b="b"/>
              <a:pathLst>
                <a:path w="4" h="8">
                  <a:moveTo>
                    <a:pt x="4" y="8"/>
                  </a:moveTo>
                  <a:lnTo>
                    <a:pt x="0" y="1"/>
                  </a:lnTo>
                  <a:close/>
                </a:path>
              </a:pathLst>
            </a:custGeom>
            <a:noFill/>
            <a:ln w="9525">
              <a:solidFill>
                <a:srgbClr val="5f7d95"/>
              </a:solidFill>
              <a:round/>
            </a:ln>
          </p:spPr>
          <p:style>
            <a:lnRef idx="0"/>
            <a:fillRef idx="0"/>
            <a:effectRef idx="0"/>
            <a:fontRef idx="minor"/>
          </p:style>
        </p:sp>
        <p:sp>
          <p:nvSpPr>
            <p:cNvPr id="3747" name="Google Shape;2926;p74"/>
            <p:cNvSpPr/>
            <p:nvPr/>
          </p:nvSpPr>
          <p:spPr>
            <a:xfrm>
              <a:off x="2190960" y="2210040"/>
              <a:ext cx="360" cy="360"/>
            </a:xfrm>
            <a:custGeom>
              <a:avLst/>
              <a:gdLst/>
              <a:ahLst/>
              <a:rect l="l" t="t" r="r" b="b"/>
              <a:pathLst>
                <a:path w="4" h="12">
                  <a:moveTo>
                    <a:pt x="0" y="1"/>
                  </a:moveTo>
                  <a:cubicBezTo>
                    <a:pt x="0" y="4"/>
                    <a:pt x="4" y="8"/>
                    <a:pt x="4" y="11"/>
                  </a:cubicBezTo>
                  <a:cubicBezTo>
                    <a:pt x="4" y="8"/>
                    <a:pt x="4" y="4"/>
                    <a:pt x="0" y="1"/>
                  </a:cubicBezTo>
                  <a:close/>
                </a:path>
              </a:pathLst>
            </a:custGeom>
            <a:noFill/>
            <a:ln w="9525">
              <a:solidFill>
                <a:srgbClr val="5f7d95"/>
              </a:solidFill>
              <a:round/>
            </a:ln>
          </p:spPr>
          <p:style>
            <a:lnRef idx="0"/>
            <a:fillRef idx="0"/>
            <a:effectRef idx="0"/>
            <a:fontRef idx="minor"/>
          </p:style>
        </p:sp>
        <p:sp>
          <p:nvSpPr>
            <p:cNvPr id="3748" name="Google Shape;2927;p74"/>
            <p:cNvSpPr/>
            <p:nvPr/>
          </p:nvSpPr>
          <p:spPr>
            <a:xfrm>
              <a:off x="2190600" y="2209320"/>
              <a:ext cx="360" cy="360"/>
            </a:xfrm>
            <a:custGeom>
              <a:avLst/>
              <a:gdLst/>
              <a:ahLst/>
              <a:rect l="l" t="t" r="r" b="b"/>
              <a:pathLst>
                <a:path w="7" h="11">
                  <a:moveTo>
                    <a:pt x="7" y="11"/>
                  </a:moveTo>
                  <a:cubicBezTo>
                    <a:pt x="4" y="7"/>
                    <a:pt x="0" y="4"/>
                    <a:pt x="0" y="0"/>
                  </a:cubicBezTo>
                  <a:cubicBezTo>
                    <a:pt x="0" y="4"/>
                    <a:pt x="4" y="7"/>
                    <a:pt x="7" y="11"/>
                  </a:cubicBezTo>
                  <a:close/>
                </a:path>
              </a:pathLst>
            </a:custGeom>
            <a:noFill/>
            <a:ln w="9525">
              <a:solidFill>
                <a:srgbClr val="5f7d95"/>
              </a:solidFill>
              <a:round/>
            </a:ln>
          </p:spPr>
          <p:style>
            <a:lnRef idx="0"/>
            <a:fillRef idx="0"/>
            <a:effectRef idx="0"/>
            <a:fontRef idx="minor"/>
          </p:style>
        </p:sp>
        <p:sp>
          <p:nvSpPr>
            <p:cNvPr id="3749" name="Google Shape;2928;p74"/>
            <p:cNvSpPr/>
            <p:nvPr/>
          </p:nvSpPr>
          <p:spPr>
            <a:xfrm>
              <a:off x="2166480" y="2183400"/>
              <a:ext cx="360" cy="360"/>
            </a:xfrm>
            <a:custGeom>
              <a:avLst/>
              <a:gdLst/>
              <a:ahLst/>
              <a:rect l="l" t="t" r="r" b="b"/>
              <a:pathLst>
                <a:path w="8" h="5">
                  <a:moveTo>
                    <a:pt x="7" y="4"/>
                  </a:moveTo>
                  <a:lnTo>
                    <a:pt x="0" y="1"/>
                  </a:lnTo>
                  <a:close/>
                </a:path>
              </a:pathLst>
            </a:custGeom>
            <a:noFill/>
            <a:ln w="9525">
              <a:solidFill>
                <a:srgbClr val="5f7d95"/>
              </a:solidFill>
              <a:round/>
            </a:ln>
          </p:spPr>
          <p:style>
            <a:lnRef idx="0"/>
            <a:fillRef idx="0"/>
            <a:effectRef idx="0"/>
            <a:fontRef idx="minor"/>
          </p:style>
        </p:sp>
        <p:sp>
          <p:nvSpPr>
            <p:cNvPr id="3750" name="Google Shape;2929;p74"/>
            <p:cNvSpPr/>
            <p:nvPr/>
          </p:nvSpPr>
          <p:spPr>
            <a:xfrm>
              <a:off x="2191320" y="2210400"/>
              <a:ext cx="360" cy="360"/>
            </a:xfrm>
            <a:custGeom>
              <a:avLst/>
              <a:gdLst/>
              <a:ahLst/>
              <a:rect l="l" t="t" r="r" b="b"/>
              <a:pathLst>
                <a:path w="0" h="11">
                  <a:moveTo>
                    <a:pt x="0" y="11"/>
                  </a:moveTo>
                  <a:lnTo>
                    <a:pt x="0" y="11"/>
                  </a:lnTo>
                  <a:lnTo>
                    <a:pt x="0" y="4"/>
                  </a:lnTo>
                  <a:cubicBezTo>
                    <a:pt x="0" y="0"/>
                    <a:pt x="0" y="7"/>
                    <a:pt x="0" y="11"/>
                  </a:cubicBezTo>
                  <a:close/>
                </a:path>
              </a:pathLst>
            </a:custGeom>
            <a:noFill/>
            <a:ln w="9525">
              <a:solidFill>
                <a:srgbClr val="5f7d95"/>
              </a:solidFill>
              <a:round/>
            </a:ln>
          </p:spPr>
          <p:style>
            <a:lnRef idx="0"/>
            <a:fillRef idx="0"/>
            <a:effectRef idx="0"/>
            <a:fontRef idx="minor"/>
          </p:style>
        </p:sp>
        <p:sp>
          <p:nvSpPr>
            <p:cNvPr id="3751" name="Google Shape;2930;p74"/>
            <p:cNvSpPr/>
            <p:nvPr/>
          </p:nvSpPr>
          <p:spPr>
            <a:xfrm>
              <a:off x="2183040" y="2206800"/>
              <a:ext cx="3600" cy="1440"/>
            </a:xfrm>
            <a:custGeom>
              <a:avLst/>
              <a:gdLst/>
              <a:ahLst/>
              <a:rect l="l" t="t" r="r" b="b"/>
              <a:pathLst>
                <a:path w="292" h="138">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a:solidFill>
                <a:srgbClr val="5f7d95"/>
              </a:solidFill>
              <a:round/>
            </a:ln>
          </p:spPr>
          <p:style>
            <a:lnRef idx="0"/>
            <a:fillRef idx="0"/>
            <a:effectRef idx="0"/>
            <a:fontRef idx="minor"/>
          </p:style>
        </p:sp>
        <p:sp>
          <p:nvSpPr>
            <p:cNvPr id="3752" name="Google Shape;2931;p74"/>
            <p:cNvSpPr/>
            <p:nvPr/>
          </p:nvSpPr>
          <p:spPr>
            <a:xfrm>
              <a:off x="2190960" y="2209680"/>
              <a:ext cx="360" cy="360"/>
            </a:xfrm>
            <a:custGeom>
              <a:avLst/>
              <a:gdLst/>
              <a:ahLst/>
              <a:rect l="l" t="t" r="r" b="b"/>
              <a:pathLst>
                <a:path w="4" h="11">
                  <a:moveTo>
                    <a:pt x="4" y="11"/>
                  </a:moveTo>
                  <a:cubicBezTo>
                    <a:pt x="4" y="7"/>
                    <a:pt x="0" y="4"/>
                    <a:pt x="0" y="0"/>
                  </a:cubicBezTo>
                  <a:cubicBezTo>
                    <a:pt x="0" y="4"/>
                    <a:pt x="4" y="7"/>
                    <a:pt x="4" y="11"/>
                  </a:cubicBezTo>
                  <a:close/>
                </a:path>
              </a:pathLst>
            </a:custGeom>
            <a:noFill/>
            <a:ln w="9525">
              <a:solidFill>
                <a:srgbClr val="5f7d95"/>
              </a:solidFill>
              <a:round/>
            </a:ln>
          </p:spPr>
          <p:style>
            <a:lnRef idx="0"/>
            <a:fillRef idx="0"/>
            <a:effectRef idx="0"/>
            <a:fontRef idx="minor"/>
          </p:style>
        </p:sp>
        <p:sp>
          <p:nvSpPr>
            <p:cNvPr id="3753" name="Google Shape;2932;p74"/>
            <p:cNvSpPr/>
            <p:nvPr/>
          </p:nvSpPr>
          <p:spPr>
            <a:xfrm>
              <a:off x="2163240" y="2180520"/>
              <a:ext cx="360" cy="360"/>
            </a:xfrm>
            <a:custGeom>
              <a:avLst/>
              <a:gdLst/>
              <a:ahLst/>
              <a:rect l="l" t="t" r="r" b="b"/>
              <a:pathLst>
                <a:path w="12" h="11">
                  <a:moveTo>
                    <a:pt x="11" y="11"/>
                  </a:moveTo>
                  <a:lnTo>
                    <a:pt x="1" y="0"/>
                  </a:lnTo>
                  <a:close/>
                </a:path>
              </a:pathLst>
            </a:custGeom>
            <a:noFill/>
            <a:ln w="9525">
              <a:solidFill>
                <a:srgbClr val="5f7d95"/>
              </a:solidFill>
              <a:round/>
            </a:ln>
          </p:spPr>
          <p:style>
            <a:lnRef idx="0"/>
            <a:fillRef idx="0"/>
            <a:effectRef idx="0"/>
            <a:fontRef idx="minor"/>
          </p:style>
        </p:sp>
        <p:sp>
          <p:nvSpPr>
            <p:cNvPr id="3754" name="Google Shape;2933;p74"/>
            <p:cNvSpPr/>
            <p:nvPr/>
          </p:nvSpPr>
          <p:spPr>
            <a:xfrm>
              <a:off x="2163600" y="2180880"/>
              <a:ext cx="360" cy="360"/>
            </a:xfrm>
            <a:custGeom>
              <a:avLst/>
              <a:gdLst/>
              <a:ahLst/>
              <a:rect l="l" t="t" r="r" b="b"/>
              <a:pathLst>
                <a:path w="12" h="12">
                  <a:moveTo>
                    <a:pt x="11" y="11"/>
                  </a:moveTo>
                  <a:lnTo>
                    <a:pt x="1" y="1"/>
                  </a:lnTo>
                  <a:close/>
                </a:path>
              </a:pathLst>
            </a:custGeom>
            <a:noFill/>
            <a:ln w="9525">
              <a:solidFill>
                <a:srgbClr val="5f7d95"/>
              </a:solidFill>
              <a:round/>
            </a:ln>
          </p:spPr>
          <p:style>
            <a:lnRef idx="0"/>
            <a:fillRef idx="0"/>
            <a:effectRef idx="0"/>
            <a:fontRef idx="minor"/>
          </p:style>
        </p:sp>
        <p:sp>
          <p:nvSpPr>
            <p:cNvPr id="3755" name="Google Shape;2934;p74"/>
            <p:cNvSpPr/>
            <p:nvPr/>
          </p:nvSpPr>
          <p:spPr>
            <a:xfrm>
              <a:off x="2162520" y="2179800"/>
              <a:ext cx="360" cy="360"/>
            </a:xfrm>
            <a:custGeom>
              <a:avLst/>
              <a:gdLst/>
              <a:ahLst/>
              <a:rect l="l" t="t" r="r" b="b"/>
              <a:pathLst>
                <a:path w="11" h="11">
                  <a:moveTo>
                    <a:pt x="11" y="11"/>
                  </a:moveTo>
                  <a:lnTo>
                    <a:pt x="0" y="0"/>
                  </a:lnTo>
                  <a:close/>
                </a:path>
              </a:pathLst>
            </a:custGeom>
            <a:noFill/>
            <a:ln w="9525">
              <a:solidFill>
                <a:srgbClr val="5f7d95"/>
              </a:solidFill>
              <a:round/>
            </a:ln>
          </p:spPr>
          <p:style>
            <a:lnRef idx="0"/>
            <a:fillRef idx="0"/>
            <a:effectRef idx="0"/>
            <a:fontRef idx="minor"/>
          </p:style>
        </p:sp>
        <p:sp>
          <p:nvSpPr>
            <p:cNvPr id="3756" name="Google Shape;2935;p74"/>
            <p:cNvSpPr/>
            <p:nvPr/>
          </p:nvSpPr>
          <p:spPr>
            <a:xfrm>
              <a:off x="2162880" y="2180160"/>
              <a:ext cx="360" cy="360"/>
            </a:xfrm>
            <a:custGeom>
              <a:avLst/>
              <a:gdLst/>
              <a:ahLst/>
              <a:rect l="l" t="t" r="r" b="b"/>
              <a:pathLst>
                <a:path w="8" h="12">
                  <a:moveTo>
                    <a:pt x="7" y="11"/>
                  </a:moveTo>
                  <a:lnTo>
                    <a:pt x="0" y="1"/>
                  </a:lnTo>
                  <a:close/>
                </a:path>
              </a:pathLst>
            </a:custGeom>
            <a:noFill/>
            <a:ln w="9525">
              <a:solidFill>
                <a:srgbClr val="5f7d95"/>
              </a:solidFill>
              <a:round/>
            </a:ln>
          </p:spPr>
          <p:style>
            <a:lnRef idx="0"/>
            <a:fillRef idx="0"/>
            <a:effectRef idx="0"/>
            <a:fontRef idx="minor"/>
          </p:style>
        </p:sp>
        <p:sp>
          <p:nvSpPr>
            <p:cNvPr id="3757" name="Google Shape;2936;p74"/>
            <p:cNvSpPr/>
            <p:nvPr/>
          </p:nvSpPr>
          <p:spPr>
            <a:xfrm>
              <a:off x="2163600" y="2181240"/>
              <a:ext cx="360" cy="360"/>
            </a:xfrm>
            <a:custGeom>
              <a:avLst/>
              <a:gdLst/>
              <a:ahLst/>
              <a:rect l="l" t="t" r="r" b="b"/>
              <a:pathLst>
                <a:path w="12" h="15">
                  <a:moveTo>
                    <a:pt x="11" y="14"/>
                  </a:moveTo>
                  <a:lnTo>
                    <a:pt x="1" y="0"/>
                  </a:lnTo>
                  <a:close/>
                </a:path>
              </a:pathLst>
            </a:custGeom>
            <a:noFill/>
            <a:ln w="9525">
              <a:solidFill>
                <a:srgbClr val="5f7d95"/>
              </a:solidFill>
              <a:round/>
            </a:ln>
          </p:spPr>
          <p:style>
            <a:lnRef idx="0"/>
            <a:fillRef idx="0"/>
            <a:effectRef idx="0"/>
            <a:fontRef idx="minor"/>
          </p:style>
        </p:sp>
        <p:sp>
          <p:nvSpPr>
            <p:cNvPr id="3758" name="Google Shape;2937;p74"/>
            <p:cNvSpPr/>
            <p:nvPr/>
          </p:nvSpPr>
          <p:spPr>
            <a:xfrm>
              <a:off x="2165400" y="2182680"/>
              <a:ext cx="360" cy="360"/>
            </a:xfrm>
            <a:custGeom>
              <a:avLst/>
              <a:gdLst/>
              <a:ahLst/>
              <a:rect l="l" t="t" r="r" b="b"/>
              <a:pathLst>
                <a:path w="11" h="8">
                  <a:moveTo>
                    <a:pt x="11" y="8"/>
                  </a:moveTo>
                  <a:lnTo>
                    <a:pt x="0" y="1"/>
                  </a:lnTo>
                  <a:close/>
                </a:path>
              </a:pathLst>
            </a:custGeom>
            <a:noFill/>
            <a:ln w="9525">
              <a:solidFill>
                <a:srgbClr val="5f7d95"/>
              </a:solidFill>
              <a:round/>
            </a:ln>
          </p:spPr>
          <p:style>
            <a:lnRef idx="0"/>
            <a:fillRef idx="0"/>
            <a:effectRef idx="0"/>
            <a:fontRef idx="minor"/>
          </p:style>
        </p:sp>
        <p:sp>
          <p:nvSpPr>
            <p:cNvPr id="3759" name="Google Shape;2938;p74"/>
            <p:cNvSpPr/>
            <p:nvPr/>
          </p:nvSpPr>
          <p:spPr>
            <a:xfrm>
              <a:off x="2165040" y="2182680"/>
              <a:ext cx="360" cy="360"/>
            </a:xfrm>
            <a:custGeom>
              <a:avLst/>
              <a:gdLst/>
              <a:ahLst/>
              <a:rect l="l" t="t" r="r" b="b"/>
              <a:pathLst>
                <a:path w="8" h="12">
                  <a:moveTo>
                    <a:pt x="7" y="11"/>
                  </a:moveTo>
                  <a:lnTo>
                    <a:pt x="0" y="1"/>
                  </a:lnTo>
                  <a:close/>
                </a:path>
              </a:pathLst>
            </a:custGeom>
            <a:noFill/>
            <a:ln w="9525">
              <a:solidFill>
                <a:srgbClr val="5f7d95"/>
              </a:solidFill>
              <a:round/>
            </a:ln>
          </p:spPr>
          <p:style>
            <a:lnRef idx="0"/>
            <a:fillRef idx="0"/>
            <a:effectRef idx="0"/>
            <a:fontRef idx="minor"/>
          </p:style>
        </p:sp>
        <p:sp>
          <p:nvSpPr>
            <p:cNvPr id="3760" name="Google Shape;2939;p74"/>
            <p:cNvSpPr/>
            <p:nvPr/>
          </p:nvSpPr>
          <p:spPr>
            <a:xfrm>
              <a:off x="2166120" y="2183400"/>
              <a:ext cx="360" cy="360"/>
            </a:xfrm>
            <a:custGeom>
              <a:avLst/>
              <a:gdLst/>
              <a:ahLst/>
              <a:rect l="l" t="t" r="r" b="b"/>
              <a:pathLst>
                <a:path w="8" h="4">
                  <a:moveTo>
                    <a:pt x="7" y="4"/>
                  </a:moveTo>
                  <a:lnTo>
                    <a:pt x="0" y="0"/>
                  </a:lnTo>
                  <a:close/>
                </a:path>
              </a:pathLst>
            </a:custGeom>
            <a:noFill/>
            <a:ln w="9525">
              <a:solidFill>
                <a:srgbClr val="5f7d95"/>
              </a:solidFill>
              <a:round/>
            </a:ln>
          </p:spPr>
          <p:style>
            <a:lnRef idx="0"/>
            <a:fillRef idx="0"/>
            <a:effectRef idx="0"/>
            <a:fontRef idx="minor"/>
          </p:style>
        </p:sp>
        <p:sp>
          <p:nvSpPr>
            <p:cNvPr id="3761" name="Google Shape;2940;p74"/>
            <p:cNvSpPr/>
            <p:nvPr/>
          </p:nvSpPr>
          <p:spPr>
            <a:xfrm>
              <a:off x="2164320" y="2181960"/>
              <a:ext cx="360" cy="360"/>
            </a:xfrm>
            <a:custGeom>
              <a:avLst/>
              <a:gdLst/>
              <a:ahLst/>
              <a:rect l="l" t="t" r="r" b="b"/>
              <a:pathLst>
                <a:path w="11" h="8">
                  <a:moveTo>
                    <a:pt x="11" y="8"/>
                  </a:moveTo>
                  <a:lnTo>
                    <a:pt x="0" y="1"/>
                  </a:lnTo>
                  <a:close/>
                </a:path>
              </a:pathLst>
            </a:custGeom>
            <a:noFill/>
            <a:ln w="9525">
              <a:solidFill>
                <a:srgbClr val="5f7d95"/>
              </a:solidFill>
              <a:round/>
            </a:ln>
          </p:spPr>
          <p:style>
            <a:lnRef idx="0"/>
            <a:fillRef idx="0"/>
            <a:effectRef idx="0"/>
            <a:fontRef idx="minor"/>
          </p:style>
        </p:sp>
        <p:sp>
          <p:nvSpPr>
            <p:cNvPr id="3762" name="Google Shape;2941;p74"/>
            <p:cNvSpPr/>
            <p:nvPr/>
          </p:nvSpPr>
          <p:spPr>
            <a:xfrm>
              <a:off x="2164680" y="2182320"/>
              <a:ext cx="360" cy="360"/>
            </a:xfrm>
            <a:custGeom>
              <a:avLst/>
              <a:gdLst/>
              <a:ahLst/>
              <a:rect l="l" t="t" r="r" b="b"/>
              <a:pathLst>
                <a:path w="12" h="12">
                  <a:moveTo>
                    <a:pt x="11" y="11"/>
                  </a:moveTo>
                  <a:lnTo>
                    <a:pt x="1" y="1"/>
                  </a:lnTo>
                  <a:close/>
                </a:path>
              </a:pathLst>
            </a:custGeom>
            <a:noFill/>
            <a:ln w="9525">
              <a:solidFill>
                <a:srgbClr val="5f7d95"/>
              </a:solidFill>
              <a:round/>
            </a:ln>
          </p:spPr>
          <p:style>
            <a:lnRef idx="0"/>
            <a:fillRef idx="0"/>
            <a:effectRef idx="0"/>
            <a:fontRef idx="minor"/>
          </p:style>
        </p:sp>
        <p:sp>
          <p:nvSpPr>
            <p:cNvPr id="3763" name="Google Shape;2942;p74"/>
            <p:cNvSpPr/>
            <p:nvPr/>
          </p:nvSpPr>
          <p:spPr>
            <a:xfrm>
              <a:off x="2163960" y="2181600"/>
              <a:ext cx="360" cy="360"/>
            </a:xfrm>
            <a:custGeom>
              <a:avLst/>
              <a:gdLst/>
              <a:ahLst/>
              <a:rect l="l" t="t" r="r" b="b"/>
              <a:pathLst>
                <a:path w="12" h="8">
                  <a:moveTo>
                    <a:pt x="11" y="7"/>
                  </a:moveTo>
                  <a:lnTo>
                    <a:pt x="1" y="0"/>
                  </a:lnTo>
                  <a:close/>
                </a:path>
              </a:pathLst>
            </a:custGeom>
            <a:noFill/>
            <a:ln w="9525">
              <a:solidFill>
                <a:srgbClr val="5f7d95"/>
              </a:solidFill>
              <a:round/>
            </a:ln>
          </p:spPr>
          <p:style>
            <a:lnRef idx="0"/>
            <a:fillRef idx="0"/>
            <a:effectRef idx="0"/>
            <a:fontRef idx="minor"/>
          </p:style>
        </p:sp>
        <p:sp>
          <p:nvSpPr>
            <p:cNvPr id="3764" name="Google Shape;2943;p74"/>
            <p:cNvSpPr/>
            <p:nvPr/>
          </p:nvSpPr>
          <p:spPr>
            <a:xfrm>
              <a:off x="2165760" y="2183040"/>
              <a:ext cx="360" cy="360"/>
            </a:xfrm>
            <a:custGeom>
              <a:avLst/>
              <a:gdLst/>
              <a:ahLst/>
              <a:rect l="l" t="t" r="r" b="b"/>
              <a:pathLst>
                <a:path w="12" h="4">
                  <a:moveTo>
                    <a:pt x="11" y="4"/>
                  </a:moveTo>
                  <a:lnTo>
                    <a:pt x="1" y="0"/>
                  </a:lnTo>
                  <a:close/>
                </a:path>
              </a:pathLst>
            </a:custGeom>
            <a:noFill/>
            <a:ln w="9525">
              <a:solidFill>
                <a:srgbClr val="5f7d95"/>
              </a:solidFill>
              <a:round/>
            </a:ln>
          </p:spPr>
          <p:style>
            <a:lnRef idx="0"/>
            <a:fillRef idx="0"/>
            <a:effectRef idx="0"/>
            <a:fontRef idx="minor"/>
          </p:style>
        </p:sp>
        <p:sp>
          <p:nvSpPr>
            <p:cNvPr id="3765" name="Google Shape;2944;p74"/>
            <p:cNvSpPr/>
            <p:nvPr/>
          </p:nvSpPr>
          <p:spPr>
            <a:xfrm>
              <a:off x="2204640" y="2241360"/>
              <a:ext cx="7920" cy="10080"/>
            </a:xfrm>
            <a:custGeom>
              <a:avLst/>
              <a:gdLst/>
              <a:ahLst/>
              <a:rect l="l" t="t" r="r" b="b"/>
              <a:pathLst>
                <a:path w="599" h="775">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a:solidFill>
                <a:srgbClr val="5f7d95"/>
              </a:solidFill>
              <a:round/>
            </a:ln>
          </p:spPr>
          <p:style>
            <a:lnRef idx="0"/>
            <a:fillRef idx="0"/>
            <a:effectRef idx="0"/>
            <a:fontRef idx="minor"/>
          </p:style>
        </p:sp>
        <p:sp>
          <p:nvSpPr>
            <p:cNvPr id="3766" name="Google Shape;2945;p74"/>
            <p:cNvSpPr/>
            <p:nvPr/>
          </p:nvSpPr>
          <p:spPr>
            <a:xfrm>
              <a:off x="2178000" y="2263680"/>
              <a:ext cx="14400" cy="14400"/>
            </a:xfrm>
            <a:custGeom>
              <a:avLst/>
              <a:gdLst/>
              <a:ahLst/>
              <a:rect l="l" t="t" r="r" b="b"/>
              <a:pathLst>
                <a:path w="1083" h="1099">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a:solidFill>
                <a:srgbClr val="5f7d95"/>
              </a:solidFill>
              <a:round/>
            </a:ln>
          </p:spPr>
          <p:style>
            <a:lnRef idx="0"/>
            <a:fillRef idx="0"/>
            <a:effectRef idx="0"/>
            <a:fontRef idx="minor"/>
          </p:style>
        </p:sp>
        <p:sp>
          <p:nvSpPr>
            <p:cNvPr id="3767" name="Google Shape;2946;p74"/>
            <p:cNvSpPr/>
            <p:nvPr/>
          </p:nvSpPr>
          <p:spPr>
            <a:xfrm>
              <a:off x="2102040" y="2212200"/>
              <a:ext cx="116280" cy="101880"/>
            </a:xfrm>
            <a:custGeom>
              <a:avLst/>
              <a:gdLst/>
              <a:ahLst/>
              <a:rect l="l" t="t" r="r" b="b"/>
              <a:pathLst>
                <a:path w="8581" h="753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a:solidFill>
                <a:srgbClr val="5f7d95"/>
              </a:solidFill>
              <a:round/>
            </a:ln>
          </p:spPr>
          <p:style>
            <a:lnRef idx="0"/>
            <a:fillRef idx="0"/>
            <a:effectRef idx="0"/>
            <a:fontRef idx="minor"/>
          </p:style>
        </p:sp>
        <p:sp>
          <p:nvSpPr>
            <p:cNvPr id="3768" name="Google Shape;2947;p74"/>
            <p:cNvSpPr/>
            <p:nvPr/>
          </p:nvSpPr>
          <p:spPr>
            <a:xfrm>
              <a:off x="2118960" y="22669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769" name="Google Shape;2948;p74"/>
            <p:cNvSpPr/>
            <p:nvPr/>
          </p:nvSpPr>
          <p:spPr>
            <a:xfrm>
              <a:off x="2103120" y="2264040"/>
              <a:ext cx="360" cy="360"/>
            </a:xfrm>
            <a:custGeom>
              <a:avLst/>
              <a:gdLst/>
              <a:ahLst/>
              <a:rect l="l" t="t" r="r" b="b"/>
              <a:pathLst>
                <a:path w="22" h="8">
                  <a:moveTo>
                    <a:pt x="1" y="7"/>
                  </a:moveTo>
                  <a:cubicBezTo>
                    <a:pt x="8" y="7"/>
                    <a:pt x="15" y="4"/>
                    <a:pt x="22" y="0"/>
                  </a:cubicBezTo>
                  <a:cubicBezTo>
                    <a:pt x="15" y="4"/>
                    <a:pt x="8" y="7"/>
                    <a:pt x="1" y="7"/>
                  </a:cubicBezTo>
                  <a:close/>
                </a:path>
              </a:pathLst>
            </a:custGeom>
            <a:noFill/>
            <a:ln w="9525">
              <a:solidFill>
                <a:srgbClr val="5f7d95"/>
              </a:solidFill>
              <a:round/>
            </a:ln>
          </p:spPr>
          <p:style>
            <a:lnRef idx="0"/>
            <a:fillRef idx="0"/>
            <a:effectRef idx="0"/>
            <a:fontRef idx="minor"/>
          </p:style>
        </p:sp>
        <p:sp>
          <p:nvSpPr>
            <p:cNvPr id="3770" name="Google Shape;2949;p74"/>
            <p:cNvSpPr/>
            <p:nvPr/>
          </p:nvSpPr>
          <p:spPr>
            <a:xfrm>
              <a:off x="2115720" y="2266560"/>
              <a:ext cx="360" cy="360"/>
            </a:xfrm>
            <a:custGeom>
              <a:avLst/>
              <a:gdLst/>
              <a:ahLst/>
              <a:rect l="l" t="t" r="r" b="b"/>
              <a:pathLst>
                <a:path w="11" h="1">
                  <a:moveTo>
                    <a:pt x="0" y="1"/>
                  </a:moveTo>
                  <a:lnTo>
                    <a:pt x="11" y="1"/>
                  </a:lnTo>
                  <a:close/>
                </a:path>
              </a:pathLst>
            </a:custGeom>
            <a:noFill/>
            <a:ln w="9525">
              <a:solidFill>
                <a:srgbClr val="5f7d95"/>
              </a:solidFill>
              <a:round/>
            </a:ln>
          </p:spPr>
          <p:style>
            <a:lnRef idx="0"/>
            <a:fillRef idx="0"/>
            <a:effectRef idx="0"/>
            <a:fontRef idx="minor"/>
          </p:style>
        </p:sp>
        <p:sp>
          <p:nvSpPr>
            <p:cNvPr id="3771" name="Google Shape;2950;p74"/>
            <p:cNvSpPr/>
            <p:nvPr/>
          </p:nvSpPr>
          <p:spPr>
            <a:xfrm>
              <a:off x="2117520" y="22669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3772" name="Google Shape;2951;p74"/>
            <p:cNvSpPr/>
            <p:nvPr/>
          </p:nvSpPr>
          <p:spPr>
            <a:xfrm>
              <a:off x="2119680" y="2266920"/>
              <a:ext cx="360" cy="360"/>
            </a:xfrm>
            <a:custGeom>
              <a:avLst/>
              <a:gdLst/>
              <a:ahLst/>
              <a:rect l="l" t="t" r="r" b="b"/>
              <a:pathLst>
                <a:path w="11" h="1">
                  <a:moveTo>
                    <a:pt x="0" y="0"/>
                  </a:moveTo>
                  <a:lnTo>
                    <a:pt x="11" y="0"/>
                  </a:lnTo>
                  <a:close/>
                </a:path>
              </a:pathLst>
            </a:custGeom>
            <a:noFill/>
            <a:ln w="9525">
              <a:solidFill>
                <a:srgbClr val="5f7d95"/>
              </a:solidFill>
              <a:round/>
            </a:ln>
          </p:spPr>
          <p:style>
            <a:lnRef idx="0"/>
            <a:fillRef idx="0"/>
            <a:effectRef idx="0"/>
            <a:fontRef idx="minor"/>
          </p:style>
        </p:sp>
        <p:sp>
          <p:nvSpPr>
            <p:cNvPr id="3773" name="Google Shape;2952;p74"/>
            <p:cNvSpPr/>
            <p:nvPr/>
          </p:nvSpPr>
          <p:spPr>
            <a:xfrm>
              <a:off x="2102400" y="2264040"/>
              <a:ext cx="360" cy="360"/>
            </a:xfrm>
            <a:custGeom>
              <a:avLst/>
              <a:gdLst/>
              <a:ahLst/>
              <a:rect l="l" t="t" r="r" b="b"/>
              <a:pathLst>
                <a:path w="29" h="5">
                  <a:moveTo>
                    <a:pt x="0" y="4"/>
                  </a:moveTo>
                  <a:cubicBezTo>
                    <a:pt x="11" y="4"/>
                    <a:pt x="18" y="1"/>
                    <a:pt x="28" y="1"/>
                  </a:cubicBezTo>
                  <a:cubicBezTo>
                    <a:pt x="18" y="1"/>
                    <a:pt x="11" y="4"/>
                    <a:pt x="0" y="4"/>
                  </a:cubicBezTo>
                  <a:close/>
                </a:path>
              </a:pathLst>
            </a:custGeom>
            <a:noFill/>
            <a:ln w="9525">
              <a:solidFill>
                <a:srgbClr val="5f7d95"/>
              </a:solidFill>
              <a:round/>
            </a:ln>
          </p:spPr>
          <p:style>
            <a:lnRef idx="0"/>
            <a:fillRef idx="0"/>
            <a:effectRef idx="0"/>
            <a:fontRef idx="minor"/>
          </p:style>
        </p:sp>
        <p:sp>
          <p:nvSpPr>
            <p:cNvPr id="3774" name="Google Shape;2953;p74"/>
            <p:cNvSpPr/>
            <p:nvPr/>
          </p:nvSpPr>
          <p:spPr>
            <a:xfrm>
              <a:off x="2102040" y="2264040"/>
              <a:ext cx="360" cy="360"/>
            </a:xfrm>
            <a:custGeom>
              <a:avLst/>
              <a:gdLst/>
              <a:ahLst/>
              <a:rect l="l" t="t" r="r" b="b"/>
              <a:pathLst>
                <a:path w="40" h="3">
                  <a:moveTo>
                    <a:pt x="1" y="0"/>
                  </a:moveTo>
                  <a:cubicBezTo>
                    <a:pt x="10" y="2"/>
                    <a:pt x="17" y="3"/>
                    <a:pt x="23" y="3"/>
                  </a:cubicBezTo>
                  <a:cubicBezTo>
                    <a:pt x="29" y="3"/>
                    <a:pt x="34" y="2"/>
                    <a:pt x="39" y="0"/>
                  </a:cubicBezTo>
                  <a:close/>
                </a:path>
              </a:pathLst>
            </a:custGeom>
            <a:noFill/>
            <a:ln w="9525">
              <a:solidFill>
                <a:srgbClr val="5f7d95"/>
              </a:solidFill>
              <a:round/>
            </a:ln>
          </p:spPr>
          <p:style>
            <a:lnRef idx="0"/>
            <a:fillRef idx="0"/>
            <a:effectRef idx="0"/>
            <a:fontRef idx="minor"/>
          </p:style>
        </p:sp>
        <p:sp>
          <p:nvSpPr>
            <p:cNvPr id="3775" name="Google Shape;2954;p74"/>
            <p:cNvSpPr/>
            <p:nvPr/>
          </p:nvSpPr>
          <p:spPr>
            <a:xfrm>
              <a:off x="2103480" y="2262960"/>
              <a:ext cx="360" cy="720"/>
            </a:xfrm>
            <a:custGeom>
              <a:avLst/>
              <a:gdLst/>
              <a:ahLst/>
              <a:rect l="l" t="t" r="r" b="b"/>
              <a:pathLst>
                <a:path w="64" h="81">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a:solidFill>
                <a:srgbClr val="5f7d95"/>
              </a:solidFill>
              <a:round/>
            </a:ln>
          </p:spPr>
          <p:style>
            <a:lnRef idx="0"/>
            <a:fillRef idx="0"/>
            <a:effectRef idx="0"/>
            <a:fontRef idx="minor"/>
          </p:style>
        </p:sp>
        <p:sp>
          <p:nvSpPr>
            <p:cNvPr id="3776" name="Google Shape;2955;p74"/>
            <p:cNvSpPr/>
            <p:nvPr/>
          </p:nvSpPr>
          <p:spPr>
            <a:xfrm>
              <a:off x="2121480" y="2265840"/>
              <a:ext cx="360" cy="360"/>
            </a:xfrm>
            <a:custGeom>
              <a:avLst/>
              <a:gdLst/>
              <a:ahLst/>
              <a:rect l="l" t="t" r="r" b="b"/>
              <a:pathLst>
                <a:path w="8" h="8">
                  <a:moveTo>
                    <a:pt x="8" y="0"/>
                  </a:moveTo>
                  <a:lnTo>
                    <a:pt x="1" y="7"/>
                  </a:lnTo>
                  <a:close/>
                </a:path>
              </a:pathLst>
            </a:custGeom>
            <a:noFill/>
            <a:ln w="9525">
              <a:solidFill>
                <a:srgbClr val="5f7d95"/>
              </a:solidFill>
              <a:round/>
            </a:ln>
          </p:spPr>
          <p:style>
            <a:lnRef idx="0"/>
            <a:fillRef idx="0"/>
            <a:effectRef idx="0"/>
            <a:fontRef idx="minor"/>
          </p:style>
        </p:sp>
        <p:sp>
          <p:nvSpPr>
            <p:cNvPr id="3777" name="Google Shape;2956;p74"/>
            <p:cNvSpPr/>
            <p:nvPr/>
          </p:nvSpPr>
          <p:spPr>
            <a:xfrm>
              <a:off x="2121120" y="2266200"/>
              <a:ext cx="360" cy="360"/>
            </a:xfrm>
            <a:custGeom>
              <a:avLst/>
              <a:gdLst/>
              <a:ahLst/>
              <a:rect l="l" t="t" r="r" b="b"/>
              <a:pathLst>
                <a:path w="8" h="5">
                  <a:moveTo>
                    <a:pt x="1" y="4"/>
                  </a:moveTo>
                  <a:lnTo>
                    <a:pt x="8" y="1"/>
                  </a:lnTo>
                  <a:close/>
                </a:path>
              </a:pathLst>
            </a:custGeom>
            <a:noFill/>
            <a:ln w="9525">
              <a:solidFill>
                <a:srgbClr val="5f7d95"/>
              </a:solidFill>
              <a:round/>
            </a:ln>
          </p:spPr>
          <p:style>
            <a:lnRef idx="0"/>
            <a:fillRef idx="0"/>
            <a:effectRef idx="0"/>
            <a:fontRef idx="minor"/>
          </p:style>
        </p:sp>
        <p:sp>
          <p:nvSpPr>
            <p:cNvPr id="3778" name="Google Shape;2957;p74"/>
            <p:cNvSpPr/>
            <p:nvPr/>
          </p:nvSpPr>
          <p:spPr>
            <a:xfrm>
              <a:off x="2120760" y="2266560"/>
              <a:ext cx="360" cy="360"/>
            </a:xfrm>
            <a:custGeom>
              <a:avLst/>
              <a:gdLst/>
              <a:ahLst/>
              <a:rect l="l" t="t" r="r" b="b"/>
              <a:pathLst>
                <a:path w="8" h="5">
                  <a:moveTo>
                    <a:pt x="1" y="4"/>
                  </a:moveTo>
                  <a:lnTo>
                    <a:pt x="8" y="1"/>
                  </a:lnTo>
                  <a:close/>
                </a:path>
              </a:pathLst>
            </a:custGeom>
            <a:noFill/>
            <a:ln w="9525">
              <a:solidFill>
                <a:srgbClr val="5f7d95"/>
              </a:solidFill>
              <a:round/>
            </a:ln>
          </p:spPr>
          <p:style>
            <a:lnRef idx="0"/>
            <a:fillRef idx="0"/>
            <a:effectRef idx="0"/>
            <a:fontRef idx="minor"/>
          </p:style>
        </p:sp>
        <p:sp>
          <p:nvSpPr>
            <p:cNvPr id="3779" name="Google Shape;2958;p74"/>
            <p:cNvSpPr/>
            <p:nvPr/>
          </p:nvSpPr>
          <p:spPr>
            <a:xfrm>
              <a:off x="2120040" y="2266560"/>
              <a:ext cx="360" cy="360"/>
            </a:xfrm>
            <a:custGeom>
              <a:avLst/>
              <a:gdLst/>
              <a:ahLst/>
              <a:rect l="l" t="t" r="r" b="b"/>
              <a:pathLst>
                <a:path w="8" h="1">
                  <a:moveTo>
                    <a:pt x="0" y="1"/>
                  </a:moveTo>
                  <a:lnTo>
                    <a:pt x="7" y="1"/>
                  </a:lnTo>
                  <a:close/>
                </a:path>
              </a:pathLst>
            </a:custGeom>
            <a:noFill/>
            <a:ln w="9525">
              <a:solidFill>
                <a:srgbClr val="5f7d95"/>
              </a:solidFill>
              <a:round/>
            </a:ln>
          </p:spPr>
          <p:style>
            <a:lnRef idx="0"/>
            <a:fillRef idx="0"/>
            <a:effectRef idx="0"/>
            <a:fontRef idx="minor"/>
          </p:style>
        </p:sp>
        <p:sp>
          <p:nvSpPr>
            <p:cNvPr id="3780" name="Google Shape;2959;p74"/>
            <p:cNvSpPr/>
            <p:nvPr/>
          </p:nvSpPr>
          <p:spPr>
            <a:xfrm>
              <a:off x="2192400" y="2212200"/>
              <a:ext cx="14400" cy="2160"/>
            </a:xfrm>
            <a:custGeom>
              <a:avLst/>
              <a:gdLst/>
              <a:ahLst/>
              <a:rect l="l" t="t" r="r" b="b"/>
              <a:pathLst>
                <a:path w="1093" h="17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a:solidFill>
                <a:srgbClr val="5f7d95"/>
              </a:solidFill>
              <a:round/>
            </a:ln>
          </p:spPr>
          <p:style>
            <a:lnRef idx="0"/>
            <a:fillRef idx="0"/>
            <a:effectRef idx="0"/>
            <a:fontRef idx="minor"/>
          </p:style>
        </p:sp>
        <p:sp>
          <p:nvSpPr>
            <p:cNvPr id="3781" name="Google Shape;2960;p74"/>
            <p:cNvSpPr/>
            <p:nvPr/>
          </p:nvSpPr>
          <p:spPr>
            <a:xfrm>
              <a:off x="2135160" y="22503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782" name="Google Shape;2961;p74"/>
            <p:cNvSpPr/>
            <p:nvPr/>
          </p:nvSpPr>
          <p:spPr>
            <a:xfrm>
              <a:off x="2127240" y="2234880"/>
              <a:ext cx="360" cy="360"/>
            </a:xfrm>
            <a:custGeom>
              <a:avLst/>
              <a:gdLst/>
              <a:ahLst/>
              <a:rect l="l" t="t" r="r" b="b"/>
              <a:pathLst>
                <a:path w="8" h="4">
                  <a:moveTo>
                    <a:pt x="8" y="4"/>
                  </a:moveTo>
                  <a:lnTo>
                    <a:pt x="1" y="0"/>
                  </a:lnTo>
                  <a:close/>
                </a:path>
              </a:pathLst>
            </a:custGeom>
            <a:noFill/>
            <a:ln w="9525">
              <a:solidFill>
                <a:srgbClr val="5f7d95"/>
              </a:solidFill>
              <a:round/>
            </a:ln>
          </p:spPr>
          <p:style>
            <a:lnRef idx="0"/>
            <a:fillRef idx="0"/>
            <a:effectRef idx="0"/>
            <a:fontRef idx="minor"/>
          </p:style>
        </p:sp>
        <p:sp>
          <p:nvSpPr>
            <p:cNvPr id="3783" name="Google Shape;2962;p74"/>
            <p:cNvSpPr/>
            <p:nvPr/>
          </p:nvSpPr>
          <p:spPr>
            <a:xfrm>
              <a:off x="2136240" y="22503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3784" name="Google Shape;2963;p74"/>
            <p:cNvSpPr/>
            <p:nvPr/>
          </p:nvSpPr>
          <p:spPr>
            <a:xfrm>
              <a:off x="2128320" y="22356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785" name="Google Shape;2964;p74"/>
            <p:cNvSpPr/>
            <p:nvPr/>
          </p:nvSpPr>
          <p:spPr>
            <a:xfrm>
              <a:off x="2128320" y="22359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3786" name="Google Shape;2965;p74"/>
            <p:cNvSpPr/>
            <p:nvPr/>
          </p:nvSpPr>
          <p:spPr>
            <a:xfrm>
              <a:off x="2134080" y="2250360"/>
              <a:ext cx="360" cy="360"/>
            </a:xfrm>
            <a:custGeom>
              <a:avLst/>
              <a:gdLst/>
              <a:ahLst/>
              <a:rect l="l" t="t" r="r" b="b"/>
              <a:pathLst>
                <a:path w="7" h="1">
                  <a:moveTo>
                    <a:pt x="7" y="1"/>
                  </a:moveTo>
                  <a:lnTo>
                    <a:pt x="0" y="1"/>
                  </a:lnTo>
                  <a:close/>
                </a:path>
              </a:pathLst>
            </a:custGeom>
            <a:noFill/>
            <a:ln w="9525">
              <a:solidFill>
                <a:srgbClr val="5f7d95"/>
              </a:solidFill>
              <a:round/>
            </a:ln>
          </p:spPr>
          <p:style>
            <a:lnRef idx="0"/>
            <a:fillRef idx="0"/>
            <a:effectRef idx="0"/>
            <a:fontRef idx="minor"/>
          </p:style>
        </p:sp>
        <p:sp>
          <p:nvSpPr>
            <p:cNvPr id="3787" name="Google Shape;2966;p74"/>
            <p:cNvSpPr/>
            <p:nvPr/>
          </p:nvSpPr>
          <p:spPr>
            <a:xfrm>
              <a:off x="2127960" y="2235240"/>
              <a:ext cx="360" cy="360"/>
            </a:xfrm>
            <a:custGeom>
              <a:avLst/>
              <a:gdLst/>
              <a:ahLst/>
              <a:rect l="l" t="t" r="r" b="b"/>
              <a:pathLst>
                <a:path w="4" h="1">
                  <a:moveTo>
                    <a:pt x="4" y="0"/>
                  </a:moveTo>
                  <a:lnTo>
                    <a:pt x="0" y="0"/>
                  </a:lnTo>
                  <a:close/>
                </a:path>
              </a:pathLst>
            </a:custGeom>
            <a:noFill/>
            <a:ln w="9525">
              <a:solidFill>
                <a:srgbClr val="5f7d95"/>
              </a:solidFill>
              <a:round/>
            </a:ln>
          </p:spPr>
          <p:style>
            <a:lnRef idx="0"/>
            <a:fillRef idx="0"/>
            <a:effectRef idx="0"/>
            <a:fontRef idx="minor"/>
          </p:style>
        </p:sp>
        <p:sp>
          <p:nvSpPr>
            <p:cNvPr id="3788" name="Google Shape;2967;p74"/>
            <p:cNvSpPr/>
            <p:nvPr/>
          </p:nvSpPr>
          <p:spPr>
            <a:xfrm>
              <a:off x="2127600" y="2235240"/>
              <a:ext cx="360" cy="360"/>
            </a:xfrm>
            <a:custGeom>
              <a:avLst/>
              <a:gdLst/>
              <a:ahLst/>
              <a:rect l="l" t="t" r="r" b="b"/>
              <a:pathLst>
                <a:path w="4" h="5">
                  <a:moveTo>
                    <a:pt x="4" y="4"/>
                  </a:moveTo>
                  <a:lnTo>
                    <a:pt x="0" y="1"/>
                  </a:lnTo>
                  <a:close/>
                </a:path>
              </a:pathLst>
            </a:custGeom>
            <a:noFill/>
            <a:ln w="9525">
              <a:solidFill>
                <a:srgbClr val="5f7d95"/>
              </a:solidFill>
              <a:round/>
            </a:ln>
          </p:spPr>
          <p:style>
            <a:lnRef idx="0"/>
            <a:fillRef idx="0"/>
            <a:effectRef idx="0"/>
            <a:fontRef idx="minor"/>
          </p:style>
        </p:sp>
        <p:sp>
          <p:nvSpPr>
            <p:cNvPr id="3789" name="Google Shape;2968;p74"/>
            <p:cNvSpPr/>
            <p:nvPr/>
          </p:nvSpPr>
          <p:spPr>
            <a:xfrm>
              <a:off x="2136960" y="22503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3790" name="Google Shape;2969;p74"/>
            <p:cNvSpPr/>
            <p:nvPr/>
          </p:nvSpPr>
          <p:spPr>
            <a:xfrm>
              <a:off x="2128320" y="22359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3791" name="Google Shape;2970;p74"/>
            <p:cNvSpPr/>
            <p:nvPr/>
          </p:nvSpPr>
          <p:spPr>
            <a:xfrm>
              <a:off x="2127960" y="2235600"/>
              <a:ext cx="360" cy="360"/>
            </a:xfrm>
            <a:custGeom>
              <a:avLst/>
              <a:gdLst/>
              <a:ahLst/>
              <a:rect l="l" t="t" r="r" b="b"/>
              <a:pathLst>
                <a:path w="5" h="5">
                  <a:moveTo>
                    <a:pt x="4" y="4"/>
                  </a:moveTo>
                  <a:lnTo>
                    <a:pt x="1" y="1"/>
                  </a:lnTo>
                  <a:close/>
                </a:path>
              </a:pathLst>
            </a:custGeom>
            <a:noFill/>
            <a:ln w="9525">
              <a:solidFill>
                <a:srgbClr val="5f7d95"/>
              </a:solidFill>
              <a:round/>
            </a:ln>
          </p:spPr>
          <p:style>
            <a:lnRef idx="0"/>
            <a:fillRef idx="0"/>
            <a:effectRef idx="0"/>
            <a:fontRef idx="minor"/>
          </p:style>
        </p:sp>
        <p:sp>
          <p:nvSpPr>
            <p:cNvPr id="3792" name="Google Shape;2971;p74"/>
            <p:cNvSpPr/>
            <p:nvPr/>
          </p:nvSpPr>
          <p:spPr>
            <a:xfrm>
              <a:off x="2139120" y="2249640"/>
              <a:ext cx="360" cy="360"/>
            </a:xfrm>
            <a:custGeom>
              <a:avLst/>
              <a:gdLst/>
              <a:ahLst/>
              <a:rect l="l" t="t" r="r" b="b"/>
              <a:pathLst>
                <a:path w="8" h="8">
                  <a:moveTo>
                    <a:pt x="8" y="1"/>
                  </a:moveTo>
                  <a:lnTo>
                    <a:pt x="1" y="8"/>
                  </a:lnTo>
                  <a:close/>
                </a:path>
              </a:pathLst>
            </a:custGeom>
            <a:noFill/>
            <a:ln w="9525">
              <a:solidFill>
                <a:srgbClr val="5f7d95"/>
              </a:solidFill>
              <a:round/>
            </a:ln>
          </p:spPr>
          <p:style>
            <a:lnRef idx="0"/>
            <a:fillRef idx="0"/>
            <a:effectRef idx="0"/>
            <a:fontRef idx="minor"/>
          </p:style>
        </p:sp>
        <p:sp>
          <p:nvSpPr>
            <p:cNvPr id="3793" name="Google Shape;2972;p74"/>
            <p:cNvSpPr/>
            <p:nvPr/>
          </p:nvSpPr>
          <p:spPr>
            <a:xfrm>
              <a:off x="2138760" y="2249640"/>
              <a:ext cx="360" cy="360"/>
            </a:xfrm>
            <a:custGeom>
              <a:avLst/>
              <a:gdLst/>
              <a:ahLst/>
              <a:rect l="l" t="t" r="r" b="b"/>
              <a:pathLst>
                <a:path w="12" h="8">
                  <a:moveTo>
                    <a:pt x="11" y="1"/>
                  </a:moveTo>
                  <a:lnTo>
                    <a:pt x="1" y="8"/>
                  </a:lnTo>
                  <a:close/>
                </a:path>
              </a:pathLst>
            </a:custGeom>
            <a:noFill/>
            <a:ln w="9525">
              <a:solidFill>
                <a:srgbClr val="5f7d95"/>
              </a:solidFill>
              <a:round/>
            </a:ln>
          </p:spPr>
          <p:style>
            <a:lnRef idx="0"/>
            <a:fillRef idx="0"/>
            <a:effectRef idx="0"/>
            <a:fontRef idx="minor"/>
          </p:style>
        </p:sp>
        <p:sp>
          <p:nvSpPr>
            <p:cNvPr id="3794" name="Google Shape;2973;p74"/>
            <p:cNvSpPr/>
            <p:nvPr/>
          </p:nvSpPr>
          <p:spPr>
            <a:xfrm>
              <a:off x="2191320" y="2213280"/>
              <a:ext cx="360" cy="360"/>
            </a:xfrm>
            <a:custGeom>
              <a:avLst/>
              <a:gdLst/>
              <a:ahLst/>
              <a:rect l="l" t="t" r="r" b="b"/>
              <a:pathLst>
                <a:path w="5" h="5">
                  <a:moveTo>
                    <a:pt x="4" y="1"/>
                  </a:moveTo>
                  <a:lnTo>
                    <a:pt x="1" y="4"/>
                  </a:lnTo>
                  <a:close/>
                </a:path>
              </a:pathLst>
            </a:custGeom>
            <a:noFill/>
            <a:ln w="9525">
              <a:solidFill>
                <a:srgbClr val="5f7d95"/>
              </a:solidFill>
              <a:round/>
            </a:ln>
          </p:spPr>
          <p:style>
            <a:lnRef idx="0"/>
            <a:fillRef idx="0"/>
            <a:effectRef idx="0"/>
            <a:fontRef idx="minor"/>
          </p:style>
        </p:sp>
        <p:sp>
          <p:nvSpPr>
            <p:cNvPr id="3795" name="Google Shape;2974;p74"/>
            <p:cNvSpPr/>
            <p:nvPr/>
          </p:nvSpPr>
          <p:spPr>
            <a:xfrm>
              <a:off x="2190960" y="2213640"/>
              <a:ext cx="360" cy="360"/>
            </a:xfrm>
            <a:custGeom>
              <a:avLst/>
              <a:gdLst/>
              <a:ahLst/>
              <a:rect l="l" t="t" r="r" b="b"/>
              <a:pathLst>
                <a:path w="8" h="11">
                  <a:moveTo>
                    <a:pt x="8" y="0"/>
                  </a:moveTo>
                  <a:lnTo>
                    <a:pt x="1" y="11"/>
                  </a:lnTo>
                  <a:close/>
                </a:path>
              </a:pathLst>
            </a:custGeom>
            <a:noFill/>
            <a:ln w="9525">
              <a:solidFill>
                <a:srgbClr val="5f7d95"/>
              </a:solidFill>
              <a:round/>
            </a:ln>
          </p:spPr>
          <p:style>
            <a:lnRef idx="0"/>
            <a:fillRef idx="0"/>
            <a:effectRef idx="0"/>
            <a:fontRef idx="minor"/>
          </p:style>
        </p:sp>
        <p:sp>
          <p:nvSpPr>
            <p:cNvPr id="3796" name="Google Shape;2975;p74"/>
            <p:cNvSpPr/>
            <p:nvPr/>
          </p:nvSpPr>
          <p:spPr>
            <a:xfrm>
              <a:off x="2190600" y="2214360"/>
              <a:ext cx="360" cy="360"/>
            </a:xfrm>
            <a:custGeom>
              <a:avLst/>
              <a:gdLst/>
              <a:ahLst/>
              <a:rect l="l" t="t" r="r" b="b"/>
              <a:pathLst>
                <a:path w="4" h="8">
                  <a:moveTo>
                    <a:pt x="4" y="1"/>
                  </a:moveTo>
                  <a:lnTo>
                    <a:pt x="1" y="8"/>
                  </a:lnTo>
                  <a:close/>
                </a:path>
              </a:pathLst>
            </a:custGeom>
            <a:noFill/>
            <a:ln w="9525">
              <a:solidFill>
                <a:srgbClr val="5f7d95"/>
              </a:solidFill>
              <a:round/>
            </a:ln>
          </p:spPr>
          <p:style>
            <a:lnRef idx="0"/>
            <a:fillRef idx="0"/>
            <a:effectRef idx="0"/>
            <a:fontRef idx="minor"/>
          </p:style>
        </p:sp>
        <p:sp>
          <p:nvSpPr>
            <p:cNvPr id="3797" name="Google Shape;2976;p74"/>
            <p:cNvSpPr/>
            <p:nvPr/>
          </p:nvSpPr>
          <p:spPr>
            <a:xfrm>
              <a:off x="2190600" y="2214000"/>
              <a:ext cx="360" cy="360"/>
            </a:xfrm>
            <a:custGeom>
              <a:avLst/>
              <a:gdLst/>
              <a:ahLst/>
              <a:rect l="l" t="t" r="r" b="b"/>
              <a:pathLst>
                <a:path w="8" h="12">
                  <a:moveTo>
                    <a:pt x="8" y="1"/>
                  </a:moveTo>
                  <a:lnTo>
                    <a:pt x="1" y="11"/>
                  </a:lnTo>
                  <a:close/>
                </a:path>
              </a:pathLst>
            </a:custGeom>
            <a:noFill/>
            <a:ln w="9525">
              <a:solidFill>
                <a:srgbClr val="5f7d95"/>
              </a:solidFill>
              <a:round/>
            </a:ln>
          </p:spPr>
          <p:style>
            <a:lnRef idx="0"/>
            <a:fillRef idx="0"/>
            <a:effectRef idx="0"/>
            <a:fontRef idx="minor"/>
          </p:style>
        </p:sp>
        <p:sp>
          <p:nvSpPr>
            <p:cNvPr id="3798" name="Google Shape;2977;p74"/>
            <p:cNvSpPr/>
            <p:nvPr/>
          </p:nvSpPr>
          <p:spPr>
            <a:xfrm>
              <a:off x="2191680" y="2212560"/>
              <a:ext cx="360" cy="360"/>
            </a:xfrm>
            <a:custGeom>
              <a:avLst/>
              <a:gdLst/>
              <a:ahLst/>
              <a:rect l="l" t="t" r="r" b="b"/>
              <a:pathLst>
                <a:path w="8" h="11">
                  <a:moveTo>
                    <a:pt x="8" y="0"/>
                  </a:moveTo>
                  <a:lnTo>
                    <a:pt x="1" y="11"/>
                  </a:lnTo>
                  <a:close/>
                </a:path>
              </a:pathLst>
            </a:custGeom>
            <a:noFill/>
            <a:ln w="9525">
              <a:solidFill>
                <a:srgbClr val="5f7d95"/>
              </a:solidFill>
              <a:round/>
            </a:ln>
          </p:spPr>
          <p:style>
            <a:lnRef idx="0"/>
            <a:fillRef idx="0"/>
            <a:effectRef idx="0"/>
            <a:fontRef idx="minor"/>
          </p:style>
        </p:sp>
        <p:sp>
          <p:nvSpPr>
            <p:cNvPr id="3799" name="Google Shape;2978;p74"/>
            <p:cNvSpPr/>
            <p:nvPr/>
          </p:nvSpPr>
          <p:spPr>
            <a:xfrm>
              <a:off x="2138040" y="2250000"/>
              <a:ext cx="360" cy="360"/>
            </a:xfrm>
            <a:custGeom>
              <a:avLst/>
              <a:gdLst/>
              <a:ahLst/>
              <a:rect l="l" t="t" r="r" b="b"/>
              <a:pathLst>
                <a:path w="12" h="5">
                  <a:moveTo>
                    <a:pt x="11" y="1"/>
                  </a:moveTo>
                  <a:lnTo>
                    <a:pt x="1" y="4"/>
                  </a:lnTo>
                  <a:close/>
                </a:path>
              </a:pathLst>
            </a:custGeom>
            <a:noFill/>
            <a:ln w="9525">
              <a:solidFill>
                <a:srgbClr val="5f7d95"/>
              </a:solidFill>
              <a:round/>
            </a:ln>
          </p:spPr>
          <p:style>
            <a:lnRef idx="0"/>
            <a:fillRef idx="0"/>
            <a:effectRef idx="0"/>
            <a:fontRef idx="minor"/>
          </p:style>
        </p:sp>
        <p:sp>
          <p:nvSpPr>
            <p:cNvPr id="3800" name="Google Shape;2979;p74"/>
            <p:cNvSpPr/>
            <p:nvPr/>
          </p:nvSpPr>
          <p:spPr>
            <a:xfrm>
              <a:off x="2192040" y="2212200"/>
              <a:ext cx="360" cy="360"/>
            </a:xfrm>
            <a:custGeom>
              <a:avLst/>
              <a:gdLst/>
              <a:ahLst/>
              <a:rect l="l" t="t" r="r" b="b"/>
              <a:pathLst>
                <a:path w="8" h="11">
                  <a:moveTo>
                    <a:pt x="7" y="0"/>
                  </a:moveTo>
                  <a:lnTo>
                    <a:pt x="0" y="11"/>
                  </a:lnTo>
                  <a:close/>
                </a:path>
              </a:pathLst>
            </a:custGeom>
            <a:noFill/>
            <a:ln w="9525">
              <a:solidFill>
                <a:srgbClr val="5f7d95"/>
              </a:solidFill>
              <a:round/>
            </a:ln>
          </p:spPr>
          <p:style>
            <a:lnRef idx="0"/>
            <a:fillRef idx="0"/>
            <a:effectRef idx="0"/>
            <a:fontRef idx="minor"/>
          </p:style>
        </p:sp>
        <p:sp>
          <p:nvSpPr>
            <p:cNvPr id="3801" name="Google Shape;2980;p74"/>
            <p:cNvSpPr/>
            <p:nvPr/>
          </p:nvSpPr>
          <p:spPr>
            <a:xfrm>
              <a:off x="2126880" y="2234520"/>
              <a:ext cx="360" cy="360"/>
            </a:xfrm>
            <a:custGeom>
              <a:avLst/>
              <a:gdLst/>
              <a:ahLst/>
              <a:rect l="l" t="t" r="r" b="b"/>
              <a:pathLst>
                <a:path w="1" h="1">
                  <a:moveTo>
                    <a:pt x="0" y="0"/>
                  </a:moveTo>
                  <a:lnTo>
                    <a:pt x="0" y="0"/>
                  </a:lnTo>
                  <a:lnTo>
                    <a:pt x="0" y="0"/>
                  </a:lnTo>
                  <a:close/>
                </a:path>
              </a:pathLst>
            </a:custGeom>
            <a:noFill/>
            <a:ln w="9525">
              <a:solidFill>
                <a:srgbClr val="5f7d95"/>
              </a:solidFill>
              <a:round/>
            </a:ln>
          </p:spPr>
          <p:style>
            <a:lnRef idx="0"/>
            <a:fillRef idx="0"/>
            <a:effectRef idx="0"/>
            <a:fontRef idx="minor"/>
          </p:style>
        </p:sp>
        <p:sp>
          <p:nvSpPr>
            <p:cNvPr id="3802" name="Google Shape;2981;p74"/>
            <p:cNvSpPr/>
            <p:nvPr/>
          </p:nvSpPr>
          <p:spPr>
            <a:xfrm>
              <a:off x="2138400" y="2250000"/>
              <a:ext cx="360" cy="360"/>
            </a:xfrm>
            <a:custGeom>
              <a:avLst/>
              <a:gdLst/>
              <a:ahLst/>
              <a:rect l="l" t="t" r="r" b="b"/>
              <a:pathLst>
                <a:path w="12" h="8">
                  <a:moveTo>
                    <a:pt x="11" y="1"/>
                  </a:moveTo>
                  <a:lnTo>
                    <a:pt x="1" y="8"/>
                  </a:lnTo>
                  <a:close/>
                </a:path>
              </a:pathLst>
            </a:custGeom>
            <a:noFill/>
            <a:ln w="9525">
              <a:solidFill>
                <a:srgbClr val="5f7d95"/>
              </a:solidFill>
              <a:round/>
            </a:ln>
          </p:spPr>
          <p:style>
            <a:lnRef idx="0"/>
            <a:fillRef idx="0"/>
            <a:effectRef idx="0"/>
            <a:fontRef idx="minor"/>
          </p:style>
        </p:sp>
        <p:sp>
          <p:nvSpPr>
            <p:cNvPr id="3803" name="Google Shape;2982;p74"/>
            <p:cNvSpPr/>
            <p:nvPr/>
          </p:nvSpPr>
          <p:spPr>
            <a:xfrm>
              <a:off x="2137680" y="2250360"/>
              <a:ext cx="360" cy="360"/>
            </a:xfrm>
            <a:custGeom>
              <a:avLst/>
              <a:gdLst/>
              <a:ahLst/>
              <a:rect l="l" t="t" r="r" b="b"/>
              <a:pathLst>
                <a:path w="8" h="1">
                  <a:moveTo>
                    <a:pt x="8" y="0"/>
                  </a:moveTo>
                  <a:lnTo>
                    <a:pt x="1" y="0"/>
                  </a:lnTo>
                  <a:close/>
                </a:path>
              </a:pathLst>
            </a:custGeom>
            <a:noFill/>
            <a:ln w="9525">
              <a:solidFill>
                <a:srgbClr val="5f7d95"/>
              </a:solidFill>
              <a:round/>
            </a:ln>
          </p:spPr>
          <p:style>
            <a:lnRef idx="0"/>
            <a:fillRef idx="0"/>
            <a:effectRef idx="0"/>
            <a:fontRef idx="minor"/>
          </p:style>
        </p:sp>
        <p:sp>
          <p:nvSpPr>
            <p:cNvPr id="3804" name="Google Shape;2983;p74"/>
            <p:cNvSpPr/>
            <p:nvPr/>
          </p:nvSpPr>
          <p:spPr>
            <a:xfrm>
              <a:off x="2212200" y="2252880"/>
              <a:ext cx="360" cy="360"/>
            </a:xfrm>
            <a:custGeom>
              <a:avLst/>
              <a:gdLst/>
              <a:ahLst/>
              <a:rect l="l" t="t" r="r" b="b"/>
              <a:pathLst>
                <a:path w="19" h="12">
                  <a:moveTo>
                    <a:pt x="1" y="11"/>
                  </a:moveTo>
                  <a:lnTo>
                    <a:pt x="18" y="1"/>
                  </a:lnTo>
                  <a:close/>
                </a:path>
              </a:pathLst>
            </a:custGeom>
            <a:noFill/>
            <a:ln w="9525">
              <a:solidFill>
                <a:srgbClr val="5f7d95"/>
              </a:solidFill>
              <a:round/>
            </a:ln>
          </p:spPr>
          <p:style>
            <a:lnRef idx="0"/>
            <a:fillRef idx="0"/>
            <a:effectRef idx="0"/>
            <a:fontRef idx="minor"/>
          </p:style>
        </p:sp>
        <p:sp>
          <p:nvSpPr>
            <p:cNvPr id="3805" name="Google Shape;2984;p74"/>
            <p:cNvSpPr/>
            <p:nvPr/>
          </p:nvSpPr>
          <p:spPr>
            <a:xfrm>
              <a:off x="2212560" y="2252520"/>
              <a:ext cx="360" cy="360"/>
            </a:xfrm>
            <a:custGeom>
              <a:avLst/>
              <a:gdLst/>
              <a:ahLst/>
              <a:rect l="l" t="t" r="r" b="b"/>
              <a:pathLst>
                <a:path w="15" h="15">
                  <a:moveTo>
                    <a:pt x="0" y="14"/>
                  </a:moveTo>
                  <a:cubicBezTo>
                    <a:pt x="4" y="11"/>
                    <a:pt x="11" y="7"/>
                    <a:pt x="14" y="0"/>
                  </a:cubicBezTo>
                  <a:cubicBezTo>
                    <a:pt x="11" y="7"/>
                    <a:pt x="4" y="11"/>
                    <a:pt x="0" y="14"/>
                  </a:cubicBezTo>
                  <a:close/>
                </a:path>
              </a:pathLst>
            </a:custGeom>
            <a:noFill/>
            <a:ln w="9525">
              <a:solidFill>
                <a:srgbClr val="5f7d95"/>
              </a:solidFill>
              <a:round/>
            </a:ln>
          </p:spPr>
          <p:style>
            <a:lnRef idx="0"/>
            <a:fillRef idx="0"/>
            <a:effectRef idx="0"/>
            <a:fontRef idx="minor"/>
          </p:style>
        </p:sp>
        <p:sp>
          <p:nvSpPr>
            <p:cNvPr id="3806" name="Google Shape;2985;p74"/>
            <p:cNvSpPr/>
            <p:nvPr/>
          </p:nvSpPr>
          <p:spPr>
            <a:xfrm>
              <a:off x="2212920" y="2252160"/>
              <a:ext cx="360" cy="360"/>
            </a:xfrm>
            <a:custGeom>
              <a:avLst/>
              <a:gdLst/>
              <a:ahLst/>
              <a:rect l="l" t="t" r="r" b="b"/>
              <a:pathLst>
                <a:path w="12" h="22">
                  <a:moveTo>
                    <a:pt x="1" y="21"/>
                  </a:moveTo>
                  <a:cubicBezTo>
                    <a:pt x="4" y="14"/>
                    <a:pt x="8" y="7"/>
                    <a:pt x="11" y="0"/>
                  </a:cubicBezTo>
                  <a:cubicBezTo>
                    <a:pt x="8" y="7"/>
                    <a:pt x="4" y="14"/>
                    <a:pt x="1" y="21"/>
                  </a:cubicBezTo>
                  <a:close/>
                </a:path>
              </a:pathLst>
            </a:custGeom>
            <a:noFill/>
            <a:ln w="9525">
              <a:solidFill>
                <a:srgbClr val="5f7d95"/>
              </a:solidFill>
              <a:round/>
            </a:ln>
          </p:spPr>
          <p:style>
            <a:lnRef idx="0"/>
            <a:fillRef idx="0"/>
            <a:effectRef idx="0"/>
            <a:fontRef idx="minor"/>
          </p:style>
        </p:sp>
        <p:sp>
          <p:nvSpPr>
            <p:cNvPr id="3807" name="Google Shape;2986;p74"/>
            <p:cNvSpPr/>
            <p:nvPr/>
          </p:nvSpPr>
          <p:spPr>
            <a:xfrm>
              <a:off x="2212920" y="2252160"/>
              <a:ext cx="360" cy="360"/>
            </a:xfrm>
            <a:custGeom>
              <a:avLst/>
              <a:gdLst/>
              <a:ahLst/>
              <a:rect l="l" t="t" r="r" b="b"/>
              <a:pathLst>
                <a:path w="18" h="22">
                  <a:moveTo>
                    <a:pt x="18" y="1"/>
                  </a:moveTo>
                  <a:cubicBezTo>
                    <a:pt x="11" y="8"/>
                    <a:pt x="4" y="15"/>
                    <a:pt x="0" y="22"/>
                  </a:cubicBezTo>
                  <a:cubicBezTo>
                    <a:pt x="4" y="15"/>
                    <a:pt x="11" y="8"/>
                    <a:pt x="18" y="1"/>
                  </a:cubicBezTo>
                  <a:close/>
                </a:path>
              </a:pathLst>
            </a:custGeom>
            <a:noFill/>
            <a:ln w="9525">
              <a:solidFill>
                <a:srgbClr val="5f7d95"/>
              </a:solidFill>
              <a:round/>
            </a:ln>
          </p:spPr>
          <p:style>
            <a:lnRef idx="0"/>
            <a:fillRef idx="0"/>
            <a:effectRef idx="0"/>
            <a:fontRef idx="minor"/>
          </p:style>
        </p:sp>
        <p:sp>
          <p:nvSpPr>
            <p:cNvPr id="3808" name="Google Shape;2987;p74"/>
            <p:cNvSpPr/>
            <p:nvPr/>
          </p:nvSpPr>
          <p:spPr>
            <a:xfrm>
              <a:off x="2209680" y="22536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3809" name="Google Shape;2988;p74"/>
            <p:cNvSpPr/>
            <p:nvPr/>
          </p:nvSpPr>
          <p:spPr>
            <a:xfrm>
              <a:off x="2213640" y="2250720"/>
              <a:ext cx="360" cy="360"/>
            </a:xfrm>
            <a:custGeom>
              <a:avLst/>
              <a:gdLst/>
              <a:ahLst/>
              <a:rect l="l" t="t" r="r" b="b"/>
              <a:pathLst>
                <a:path w="1" h="1">
                  <a:moveTo>
                    <a:pt x="0" y="1"/>
                  </a:moveTo>
                  <a:lnTo>
                    <a:pt x="0" y="1"/>
                  </a:lnTo>
                  <a:lnTo>
                    <a:pt x="0" y="1"/>
                  </a:lnTo>
                  <a:close/>
                </a:path>
              </a:pathLst>
            </a:custGeom>
            <a:noFill/>
            <a:ln w="9525">
              <a:solidFill>
                <a:srgbClr val="5f7d95"/>
              </a:solidFill>
              <a:round/>
            </a:ln>
          </p:spPr>
          <p:style>
            <a:lnRef idx="0"/>
            <a:fillRef idx="0"/>
            <a:effectRef idx="0"/>
            <a:fontRef idx="minor"/>
          </p:style>
        </p:sp>
        <p:sp>
          <p:nvSpPr>
            <p:cNvPr id="3810" name="Google Shape;2989;p74"/>
            <p:cNvSpPr/>
            <p:nvPr/>
          </p:nvSpPr>
          <p:spPr>
            <a:xfrm>
              <a:off x="2213280" y="2251080"/>
              <a:ext cx="360" cy="360"/>
            </a:xfrm>
            <a:custGeom>
              <a:avLst/>
              <a:gdLst/>
              <a:ahLst/>
              <a:rect l="l" t="t" r="r" b="b"/>
              <a:pathLst>
                <a:path w="8" h="32">
                  <a:moveTo>
                    <a:pt x="0" y="32"/>
                  </a:moveTo>
                  <a:cubicBezTo>
                    <a:pt x="4" y="21"/>
                    <a:pt x="7" y="11"/>
                    <a:pt x="7" y="0"/>
                  </a:cubicBezTo>
                  <a:cubicBezTo>
                    <a:pt x="7" y="11"/>
                    <a:pt x="4" y="21"/>
                    <a:pt x="0" y="32"/>
                  </a:cubicBezTo>
                  <a:close/>
                </a:path>
              </a:pathLst>
            </a:custGeom>
            <a:noFill/>
            <a:ln w="9525">
              <a:solidFill>
                <a:srgbClr val="5f7d95"/>
              </a:solidFill>
              <a:round/>
            </a:ln>
          </p:spPr>
          <p:style>
            <a:lnRef idx="0"/>
            <a:fillRef idx="0"/>
            <a:effectRef idx="0"/>
            <a:fontRef idx="minor"/>
          </p:style>
        </p:sp>
        <p:sp>
          <p:nvSpPr>
            <p:cNvPr id="3811" name="Google Shape;2990;p74"/>
            <p:cNvSpPr/>
            <p:nvPr/>
          </p:nvSpPr>
          <p:spPr>
            <a:xfrm>
              <a:off x="2213280" y="2251440"/>
              <a:ext cx="360" cy="360"/>
            </a:xfrm>
            <a:custGeom>
              <a:avLst/>
              <a:gdLst/>
              <a:ahLst/>
              <a:rect l="l" t="t" r="r" b="b"/>
              <a:pathLst>
                <a:path w="8" h="22">
                  <a:moveTo>
                    <a:pt x="1" y="21"/>
                  </a:moveTo>
                  <a:cubicBezTo>
                    <a:pt x="4" y="14"/>
                    <a:pt x="4" y="7"/>
                    <a:pt x="8" y="0"/>
                  </a:cubicBezTo>
                  <a:cubicBezTo>
                    <a:pt x="4" y="7"/>
                    <a:pt x="4" y="14"/>
                    <a:pt x="1" y="21"/>
                  </a:cubicBezTo>
                  <a:close/>
                </a:path>
              </a:pathLst>
            </a:custGeom>
            <a:noFill/>
            <a:ln w="9525">
              <a:solidFill>
                <a:srgbClr val="5f7d95"/>
              </a:solidFill>
              <a:round/>
            </a:ln>
          </p:spPr>
          <p:style>
            <a:lnRef idx="0"/>
            <a:fillRef idx="0"/>
            <a:effectRef idx="0"/>
            <a:fontRef idx="minor"/>
          </p:style>
        </p:sp>
        <p:sp>
          <p:nvSpPr>
            <p:cNvPr id="3812" name="Google Shape;2991;p74"/>
            <p:cNvSpPr/>
            <p:nvPr/>
          </p:nvSpPr>
          <p:spPr>
            <a:xfrm>
              <a:off x="2211840" y="2253240"/>
              <a:ext cx="360" cy="360"/>
            </a:xfrm>
            <a:custGeom>
              <a:avLst/>
              <a:gdLst/>
              <a:ahLst/>
              <a:rect l="l" t="t" r="r" b="b"/>
              <a:pathLst>
                <a:path w="26" h="11">
                  <a:moveTo>
                    <a:pt x="1" y="11"/>
                  </a:moveTo>
                  <a:cubicBezTo>
                    <a:pt x="8" y="7"/>
                    <a:pt x="15" y="4"/>
                    <a:pt x="25" y="0"/>
                  </a:cubicBezTo>
                  <a:cubicBezTo>
                    <a:pt x="15" y="4"/>
                    <a:pt x="8" y="7"/>
                    <a:pt x="1" y="11"/>
                  </a:cubicBezTo>
                  <a:close/>
                </a:path>
              </a:pathLst>
            </a:custGeom>
            <a:noFill/>
            <a:ln w="9525">
              <a:solidFill>
                <a:srgbClr val="5f7d95"/>
              </a:solidFill>
              <a:round/>
            </a:ln>
          </p:spPr>
          <p:style>
            <a:lnRef idx="0"/>
            <a:fillRef idx="0"/>
            <a:effectRef idx="0"/>
            <a:fontRef idx="minor"/>
          </p:style>
        </p:sp>
        <p:sp>
          <p:nvSpPr>
            <p:cNvPr id="3813" name="Google Shape;2992;p74"/>
            <p:cNvSpPr/>
            <p:nvPr/>
          </p:nvSpPr>
          <p:spPr>
            <a:xfrm>
              <a:off x="2209320" y="2239560"/>
              <a:ext cx="360" cy="360"/>
            </a:xfrm>
            <a:custGeom>
              <a:avLst/>
              <a:gdLst/>
              <a:ahLst/>
              <a:rect l="l" t="t" r="r" b="b"/>
              <a:pathLst>
                <a:path w="11" h="1">
                  <a:moveTo>
                    <a:pt x="11" y="1"/>
                  </a:moveTo>
                  <a:lnTo>
                    <a:pt x="0" y="1"/>
                  </a:lnTo>
                  <a:close/>
                </a:path>
              </a:pathLst>
            </a:custGeom>
            <a:noFill/>
            <a:ln w="9525">
              <a:solidFill>
                <a:srgbClr val="5f7d95"/>
              </a:solidFill>
              <a:round/>
            </a:ln>
          </p:spPr>
          <p:style>
            <a:lnRef idx="0"/>
            <a:fillRef idx="0"/>
            <a:effectRef idx="0"/>
            <a:fontRef idx="minor"/>
          </p:style>
        </p:sp>
        <p:sp>
          <p:nvSpPr>
            <p:cNvPr id="3814" name="Google Shape;2993;p74"/>
            <p:cNvSpPr/>
            <p:nvPr/>
          </p:nvSpPr>
          <p:spPr>
            <a:xfrm>
              <a:off x="2210400" y="2239920"/>
              <a:ext cx="360" cy="360"/>
            </a:xfrm>
            <a:custGeom>
              <a:avLst/>
              <a:gdLst/>
              <a:ahLst/>
              <a:rect l="l" t="t" r="r" b="b"/>
              <a:pathLst>
                <a:path w="8" h="5">
                  <a:moveTo>
                    <a:pt x="8" y="4"/>
                  </a:moveTo>
                  <a:lnTo>
                    <a:pt x="1" y="1"/>
                  </a:lnTo>
                  <a:close/>
                </a:path>
              </a:pathLst>
            </a:custGeom>
            <a:noFill/>
            <a:ln w="9525">
              <a:solidFill>
                <a:srgbClr val="5f7d95"/>
              </a:solidFill>
              <a:round/>
            </a:ln>
          </p:spPr>
          <p:style>
            <a:lnRef idx="0"/>
            <a:fillRef idx="0"/>
            <a:effectRef idx="0"/>
            <a:fontRef idx="minor"/>
          </p:style>
        </p:sp>
        <p:sp>
          <p:nvSpPr>
            <p:cNvPr id="3815" name="Google Shape;2994;p74"/>
            <p:cNvSpPr/>
            <p:nvPr/>
          </p:nvSpPr>
          <p:spPr>
            <a:xfrm>
              <a:off x="2210040" y="2239560"/>
              <a:ext cx="360" cy="360"/>
            </a:xfrm>
            <a:custGeom>
              <a:avLst/>
              <a:gdLst/>
              <a:ahLst/>
              <a:rect l="l" t="t" r="r" b="b"/>
              <a:pathLst>
                <a:path w="11" h="5">
                  <a:moveTo>
                    <a:pt x="11" y="4"/>
                  </a:moveTo>
                  <a:lnTo>
                    <a:pt x="0" y="1"/>
                  </a:lnTo>
                  <a:close/>
                </a:path>
              </a:pathLst>
            </a:custGeom>
            <a:noFill/>
            <a:ln w="9525">
              <a:solidFill>
                <a:srgbClr val="5f7d95"/>
              </a:solidFill>
              <a:round/>
            </a:ln>
          </p:spPr>
          <p:style>
            <a:lnRef idx="0"/>
            <a:fillRef idx="0"/>
            <a:effectRef idx="0"/>
            <a:fontRef idx="minor"/>
          </p:style>
        </p:sp>
        <p:sp>
          <p:nvSpPr>
            <p:cNvPr id="3816" name="Google Shape;2995;p74"/>
            <p:cNvSpPr/>
            <p:nvPr/>
          </p:nvSpPr>
          <p:spPr>
            <a:xfrm>
              <a:off x="2211120" y="2240280"/>
              <a:ext cx="360" cy="360"/>
            </a:xfrm>
            <a:custGeom>
              <a:avLst/>
              <a:gdLst/>
              <a:ahLst/>
              <a:rect l="l" t="t" r="r" b="b"/>
              <a:pathLst>
                <a:path w="4" h="1">
                  <a:moveTo>
                    <a:pt x="4" y="1"/>
                  </a:moveTo>
                  <a:lnTo>
                    <a:pt x="0" y="1"/>
                  </a:lnTo>
                  <a:close/>
                </a:path>
              </a:pathLst>
            </a:custGeom>
            <a:noFill/>
            <a:ln w="9525">
              <a:solidFill>
                <a:srgbClr val="5f7d95"/>
              </a:solidFill>
              <a:round/>
            </a:ln>
          </p:spPr>
          <p:style>
            <a:lnRef idx="0"/>
            <a:fillRef idx="0"/>
            <a:effectRef idx="0"/>
            <a:fontRef idx="minor"/>
          </p:style>
        </p:sp>
        <p:sp>
          <p:nvSpPr>
            <p:cNvPr id="3817" name="Google Shape;2996;p74"/>
            <p:cNvSpPr/>
            <p:nvPr/>
          </p:nvSpPr>
          <p:spPr>
            <a:xfrm>
              <a:off x="2211480" y="2240280"/>
              <a:ext cx="360" cy="360"/>
            </a:xfrm>
            <a:custGeom>
              <a:avLst/>
              <a:gdLst/>
              <a:ahLst/>
              <a:rect l="l" t="t" r="r" b="b"/>
              <a:pathLst>
                <a:path w="11" h="8">
                  <a:moveTo>
                    <a:pt x="11" y="8"/>
                  </a:moveTo>
                  <a:lnTo>
                    <a:pt x="0" y="1"/>
                  </a:lnTo>
                  <a:close/>
                </a:path>
              </a:pathLst>
            </a:custGeom>
            <a:noFill/>
            <a:ln w="9525">
              <a:solidFill>
                <a:srgbClr val="5f7d95"/>
              </a:solidFill>
              <a:round/>
            </a:ln>
          </p:spPr>
          <p:style>
            <a:lnRef idx="0"/>
            <a:fillRef idx="0"/>
            <a:effectRef idx="0"/>
            <a:fontRef idx="minor"/>
          </p:style>
        </p:sp>
        <p:sp>
          <p:nvSpPr>
            <p:cNvPr id="3818" name="Google Shape;2997;p74"/>
            <p:cNvSpPr/>
            <p:nvPr/>
          </p:nvSpPr>
          <p:spPr>
            <a:xfrm>
              <a:off x="2211840" y="2240640"/>
              <a:ext cx="360" cy="360"/>
            </a:xfrm>
            <a:custGeom>
              <a:avLst/>
              <a:gdLst/>
              <a:ahLst/>
              <a:rect l="l" t="t" r="r" b="b"/>
              <a:pathLst>
                <a:path w="12" h="4">
                  <a:moveTo>
                    <a:pt x="11" y="4"/>
                  </a:moveTo>
                  <a:lnTo>
                    <a:pt x="1" y="0"/>
                  </a:lnTo>
                  <a:close/>
                </a:path>
              </a:pathLst>
            </a:custGeom>
            <a:noFill/>
            <a:ln w="9525">
              <a:solidFill>
                <a:srgbClr val="5f7d95"/>
              </a:solidFill>
              <a:round/>
            </a:ln>
          </p:spPr>
          <p:style>
            <a:lnRef idx="0"/>
            <a:fillRef idx="0"/>
            <a:effectRef idx="0"/>
            <a:fontRef idx="minor"/>
          </p:style>
        </p:sp>
        <p:sp>
          <p:nvSpPr>
            <p:cNvPr id="3819" name="Google Shape;2998;p74"/>
            <p:cNvSpPr/>
            <p:nvPr/>
          </p:nvSpPr>
          <p:spPr>
            <a:xfrm>
              <a:off x="2211480" y="2253240"/>
              <a:ext cx="360" cy="360"/>
            </a:xfrm>
            <a:custGeom>
              <a:avLst/>
              <a:gdLst/>
              <a:ahLst/>
              <a:rect l="l" t="t" r="r" b="b"/>
              <a:pathLst>
                <a:path w="25" h="8">
                  <a:moveTo>
                    <a:pt x="25" y="1"/>
                  </a:moveTo>
                  <a:cubicBezTo>
                    <a:pt x="14" y="4"/>
                    <a:pt x="7" y="4"/>
                    <a:pt x="0" y="8"/>
                  </a:cubicBezTo>
                  <a:cubicBezTo>
                    <a:pt x="7" y="4"/>
                    <a:pt x="18" y="4"/>
                    <a:pt x="25" y="1"/>
                  </a:cubicBezTo>
                  <a:close/>
                </a:path>
              </a:pathLst>
            </a:custGeom>
            <a:noFill/>
            <a:ln w="9525">
              <a:solidFill>
                <a:srgbClr val="5f7d95"/>
              </a:solidFill>
              <a:round/>
            </a:ln>
          </p:spPr>
          <p:style>
            <a:lnRef idx="0"/>
            <a:fillRef idx="0"/>
            <a:effectRef idx="0"/>
            <a:fontRef idx="minor"/>
          </p:style>
        </p:sp>
        <p:sp>
          <p:nvSpPr>
            <p:cNvPr id="3820" name="Google Shape;2999;p74"/>
            <p:cNvSpPr/>
            <p:nvPr/>
          </p:nvSpPr>
          <p:spPr>
            <a:xfrm>
              <a:off x="2210760" y="2253600"/>
              <a:ext cx="360" cy="360"/>
            </a:xfrm>
            <a:custGeom>
              <a:avLst/>
              <a:gdLst/>
              <a:ahLst/>
              <a:rect l="l" t="t" r="r" b="b"/>
              <a:pathLst>
                <a:path w="22" h="5">
                  <a:moveTo>
                    <a:pt x="1" y="4"/>
                  </a:moveTo>
                  <a:lnTo>
                    <a:pt x="22" y="1"/>
                  </a:lnTo>
                  <a:close/>
                </a:path>
              </a:pathLst>
            </a:custGeom>
            <a:noFill/>
            <a:ln w="9525">
              <a:solidFill>
                <a:srgbClr val="5f7d95"/>
              </a:solidFill>
              <a:round/>
            </a:ln>
          </p:spPr>
          <p:style>
            <a:lnRef idx="0"/>
            <a:fillRef idx="0"/>
            <a:effectRef idx="0"/>
            <a:fontRef idx="minor"/>
          </p:style>
        </p:sp>
        <p:sp>
          <p:nvSpPr>
            <p:cNvPr id="3821" name="Google Shape;3000;p74"/>
            <p:cNvSpPr/>
            <p:nvPr/>
          </p:nvSpPr>
          <p:spPr>
            <a:xfrm>
              <a:off x="2210040" y="2253600"/>
              <a:ext cx="360" cy="360"/>
            </a:xfrm>
            <a:custGeom>
              <a:avLst/>
              <a:gdLst/>
              <a:ahLst/>
              <a:rect l="l" t="t" r="r" b="b"/>
              <a:pathLst>
                <a:path w="29" h="4">
                  <a:moveTo>
                    <a:pt x="1" y="4"/>
                  </a:moveTo>
                  <a:lnTo>
                    <a:pt x="29" y="0"/>
                  </a:lnTo>
                  <a:close/>
                </a:path>
              </a:pathLst>
            </a:custGeom>
            <a:noFill/>
            <a:ln w="9525">
              <a:solidFill>
                <a:srgbClr val="5f7d95"/>
              </a:solidFill>
              <a:round/>
            </a:ln>
          </p:spPr>
          <p:style>
            <a:lnRef idx="0"/>
            <a:fillRef idx="0"/>
            <a:effectRef idx="0"/>
            <a:fontRef idx="minor"/>
          </p:style>
        </p:sp>
        <p:sp>
          <p:nvSpPr>
            <p:cNvPr id="3822" name="Google Shape;3001;p74"/>
            <p:cNvSpPr/>
            <p:nvPr/>
          </p:nvSpPr>
          <p:spPr>
            <a:xfrm>
              <a:off x="2211120" y="2253240"/>
              <a:ext cx="360" cy="360"/>
            </a:xfrm>
            <a:custGeom>
              <a:avLst/>
              <a:gdLst/>
              <a:ahLst/>
              <a:rect l="l" t="t" r="r" b="b"/>
              <a:pathLst>
                <a:path w="22" h="4">
                  <a:moveTo>
                    <a:pt x="1" y="4"/>
                  </a:moveTo>
                  <a:lnTo>
                    <a:pt x="22" y="0"/>
                  </a:lnTo>
                  <a:close/>
                </a:path>
              </a:pathLst>
            </a:custGeom>
            <a:noFill/>
            <a:ln w="9525">
              <a:solidFill>
                <a:srgbClr val="5f7d95"/>
              </a:solidFill>
              <a:round/>
            </a:ln>
          </p:spPr>
          <p:style>
            <a:lnRef idx="0"/>
            <a:fillRef idx="0"/>
            <a:effectRef idx="0"/>
            <a:fontRef idx="minor"/>
          </p:style>
        </p:sp>
        <p:sp>
          <p:nvSpPr>
            <p:cNvPr id="3823" name="Google Shape;3002;p74"/>
            <p:cNvSpPr/>
            <p:nvPr/>
          </p:nvSpPr>
          <p:spPr>
            <a:xfrm>
              <a:off x="2210040" y="2253600"/>
              <a:ext cx="360" cy="360"/>
            </a:xfrm>
            <a:custGeom>
              <a:avLst/>
              <a:gdLst/>
              <a:ahLst/>
              <a:rect l="l" t="t" r="r" b="b"/>
              <a:pathLst>
                <a:path w="22" h="1">
                  <a:moveTo>
                    <a:pt x="0" y="0"/>
                  </a:moveTo>
                  <a:lnTo>
                    <a:pt x="21" y="0"/>
                  </a:lnTo>
                  <a:close/>
                </a:path>
              </a:pathLst>
            </a:custGeom>
            <a:noFill/>
            <a:ln w="9525">
              <a:solidFill>
                <a:srgbClr val="5f7d95"/>
              </a:solidFill>
              <a:round/>
            </a:ln>
          </p:spPr>
          <p:style>
            <a:lnRef idx="0"/>
            <a:fillRef idx="0"/>
            <a:effectRef idx="0"/>
            <a:fontRef idx="minor"/>
          </p:style>
        </p:sp>
        <p:sp>
          <p:nvSpPr>
            <p:cNvPr id="3824" name="Google Shape;3003;p74"/>
            <p:cNvSpPr/>
            <p:nvPr/>
          </p:nvSpPr>
          <p:spPr>
            <a:xfrm>
              <a:off x="2208960" y="22536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3825" name="Google Shape;3004;p74"/>
            <p:cNvSpPr/>
            <p:nvPr/>
          </p:nvSpPr>
          <p:spPr>
            <a:xfrm>
              <a:off x="2185200" y="2279520"/>
              <a:ext cx="360" cy="360"/>
            </a:xfrm>
            <a:custGeom>
              <a:avLst/>
              <a:gdLst/>
              <a:ahLst/>
              <a:rect l="l" t="t" r="r" b="b"/>
              <a:pathLst>
                <a:path w="11" h="26">
                  <a:moveTo>
                    <a:pt x="11" y="1"/>
                  </a:moveTo>
                  <a:lnTo>
                    <a:pt x="0" y="25"/>
                  </a:lnTo>
                  <a:close/>
                </a:path>
              </a:pathLst>
            </a:custGeom>
            <a:noFill/>
            <a:ln w="9525">
              <a:solidFill>
                <a:srgbClr val="5f7d95"/>
              </a:solidFill>
              <a:round/>
            </a:ln>
          </p:spPr>
          <p:style>
            <a:lnRef idx="0"/>
            <a:fillRef idx="0"/>
            <a:effectRef idx="0"/>
            <a:fontRef idx="minor"/>
          </p:style>
        </p:sp>
        <p:sp>
          <p:nvSpPr>
            <p:cNvPr id="3826" name="Google Shape;3005;p74"/>
            <p:cNvSpPr/>
            <p:nvPr/>
          </p:nvSpPr>
          <p:spPr>
            <a:xfrm>
              <a:off x="2185560" y="2275920"/>
              <a:ext cx="1080" cy="3240"/>
            </a:xfrm>
            <a:custGeom>
              <a:avLst/>
              <a:gdLst/>
              <a:ahLst/>
              <a:rect l="l" t="t" r="r" b="b"/>
              <a:pathLst>
                <a:path w="117" h="256">
                  <a:moveTo>
                    <a:pt x="116" y="0"/>
                  </a:moveTo>
                  <a:lnTo>
                    <a:pt x="116" y="0"/>
                  </a:lnTo>
                  <a:cubicBezTo>
                    <a:pt x="71" y="95"/>
                    <a:pt x="25" y="203"/>
                    <a:pt x="1" y="256"/>
                  </a:cubicBezTo>
                  <a:cubicBezTo>
                    <a:pt x="25" y="203"/>
                    <a:pt x="74" y="95"/>
                    <a:pt x="116" y="0"/>
                  </a:cubicBezTo>
                  <a:close/>
                </a:path>
              </a:pathLst>
            </a:custGeom>
            <a:noFill/>
            <a:ln w="9525">
              <a:solidFill>
                <a:srgbClr val="5f7d95"/>
              </a:solidFill>
              <a:round/>
            </a:ln>
          </p:spPr>
          <p:style>
            <a:lnRef idx="0"/>
            <a:fillRef idx="0"/>
            <a:effectRef idx="0"/>
            <a:fontRef idx="minor"/>
          </p:style>
        </p:sp>
        <p:sp>
          <p:nvSpPr>
            <p:cNvPr id="3827" name="Google Shape;3006;p74"/>
            <p:cNvSpPr/>
            <p:nvPr/>
          </p:nvSpPr>
          <p:spPr>
            <a:xfrm>
              <a:off x="2190240" y="2263680"/>
              <a:ext cx="1080" cy="1080"/>
            </a:xfrm>
            <a:custGeom>
              <a:avLst/>
              <a:gdLst/>
              <a:ahLst/>
              <a:rect l="l" t="t" r="r" b="b"/>
              <a:pathLst>
                <a:path w="117" h="110">
                  <a:moveTo>
                    <a:pt x="116" y="109"/>
                  </a:moveTo>
                  <a:cubicBezTo>
                    <a:pt x="74" y="74"/>
                    <a:pt x="36" y="39"/>
                    <a:pt x="0" y="1"/>
                  </a:cubicBezTo>
                  <a:cubicBezTo>
                    <a:pt x="36" y="39"/>
                    <a:pt x="74" y="74"/>
                    <a:pt x="116" y="109"/>
                  </a:cubicBezTo>
                  <a:close/>
                </a:path>
              </a:pathLst>
            </a:custGeom>
            <a:noFill/>
            <a:ln w="9525">
              <a:solidFill>
                <a:srgbClr val="5f7d95"/>
              </a:solidFill>
              <a:round/>
            </a:ln>
          </p:spPr>
          <p:style>
            <a:lnRef idx="0"/>
            <a:fillRef idx="0"/>
            <a:effectRef idx="0"/>
            <a:fontRef idx="minor"/>
          </p:style>
        </p:sp>
        <p:sp>
          <p:nvSpPr>
            <p:cNvPr id="3828" name="Google Shape;3007;p74"/>
            <p:cNvSpPr/>
            <p:nvPr/>
          </p:nvSpPr>
          <p:spPr>
            <a:xfrm>
              <a:off x="2069640" y="2088720"/>
              <a:ext cx="84600" cy="89640"/>
            </a:xfrm>
            <a:custGeom>
              <a:avLst/>
              <a:gdLst/>
              <a:ahLst/>
              <a:rect l="l" t="t" r="r" b="b"/>
              <a:pathLst>
                <a:path w="6247" h="662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a:solidFill>
                <a:srgbClr val="5f7d95"/>
              </a:solidFill>
              <a:round/>
            </a:ln>
          </p:spPr>
          <p:style>
            <a:lnRef idx="0"/>
            <a:fillRef idx="0"/>
            <a:effectRef idx="0"/>
            <a:fontRef idx="minor"/>
          </p:style>
        </p:sp>
        <p:sp>
          <p:nvSpPr>
            <p:cNvPr id="3829" name="Google Shape;3008;p74"/>
            <p:cNvSpPr/>
            <p:nvPr/>
          </p:nvSpPr>
          <p:spPr>
            <a:xfrm>
              <a:off x="2126880" y="2177280"/>
              <a:ext cx="360" cy="360"/>
            </a:xfrm>
            <a:custGeom>
              <a:avLst/>
              <a:gdLst/>
              <a:ahLst/>
              <a:rect l="l" t="t" r="r" b="b"/>
              <a:pathLst>
                <a:path w="26" h="1">
                  <a:moveTo>
                    <a:pt x="25" y="0"/>
                  </a:moveTo>
                  <a:lnTo>
                    <a:pt x="1" y="0"/>
                  </a:lnTo>
                  <a:close/>
                </a:path>
              </a:pathLst>
            </a:custGeom>
            <a:noFill/>
            <a:ln w="9525">
              <a:solidFill>
                <a:srgbClr val="5f7d95"/>
              </a:solidFill>
              <a:round/>
            </a:ln>
          </p:spPr>
          <p:style>
            <a:lnRef idx="0"/>
            <a:fillRef idx="0"/>
            <a:effectRef idx="0"/>
            <a:fontRef idx="minor"/>
          </p:style>
        </p:sp>
        <p:sp>
          <p:nvSpPr>
            <p:cNvPr id="3830" name="Google Shape;3009;p74"/>
            <p:cNvSpPr/>
            <p:nvPr/>
          </p:nvSpPr>
          <p:spPr>
            <a:xfrm>
              <a:off x="2119320" y="2177640"/>
              <a:ext cx="360" cy="360"/>
            </a:xfrm>
            <a:custGeom>
              <a:avLst/>
              <a:gdLst/>
              <a:ahLst/>
              <a:rect l="l" t="t" r="r" b="b"/>
              <a:pathLst>
                <a:path w="29" h="1">
                  <a:moveTo>
                    <a:pt x="29" y="1"/>
                  </a:moveTo>
                  <a:lnTo>
                    <a:pt x="1" y="1"/>
                  </a:lnTo>
                  <a:close/>
                </a:path>
              </a:pathLst>
            </a:custGeom>
            <a:noFill/>
            <a:ln w="9525">
              <a:solidFill>
                <a:srgbClr val="5f7d95"/>
              </a:solidFill>
              <a:round/>
            </a:ln>
          </p:spPr>
          <p:style>
            <a:lnRef idx="0"/>
            <a:fillRef idx="0"/>
            <a:effectRef idx="0"/>
            <a:fontRef idx="minor"/>
          </p:style>
        </p:sp>
        <p:sp>
          <p:nvSpPr>
            <p:cNvPr id="3831" name="Google Shape;3010;p74"/>
            <p:cNvSpPr/>
            <p:nvPr/>
          </p:nvSpPr>
          <p:spPr>
            <a:xfrm>
              <a:off x="2133360" y="2177280"/>
              <a:ext cx="360" cy="360"/>
            </a:xfrm>
            <a:custGeom>
              <a:avLst/>
              <a:gdLst/>
              <a:ahLst/>
              <a:rect l="l" t="t" r="r" b="b"/>
              <a:pathLst>
                <a:path w="46" h="8">
                  <a:moveTo>
                    <a:pt x="46" y="7"/>
                  </a:moveTo>
                  <a:lnTo>
                    <a:pt x="0" y="0"/>
                  </a:lnTo>
                  <a:close/>
                </a:path>
              </a:pathLst>
            </a:custGeom>
            <a:noFill/>
            <a:ln w="9525">
              <a:solidFill>
                <a:srgbClr val="5f7d95"/>
              </a:solidFill>
              <a:round/>
            </a:ln>
          </p:spPr>
          <p:style>
            <a:lnRef idx="0"/>
            <a:fillRef idx="0"/>
            <a:effectRef idx="0"/>
            <a:fontRef idx="minor"/>
          </p:style>
        </p:sp>
        <p:sp>
          <p:nvSpPr>
            <p:cNvPr id="3832" name="Google Shape;3011;p74"/>
            <p:cNvSpPr/>
            <p:nvPr/>
          </p:nvSpPr>
          <p:spPr>
            <a:xfrm>
              <a:off x="2126160" y="2177280"/>
              <a:ext cx="360" cy="360"/>
            </a:xfrm>
            <a:custGeom>
              <a:avLst/>
              <a:gdLst/>
              <a:ahLst/>
              <a:rect l="l" t="t" r="r" b="b"/>
              <a:pathLst>
                <a:path w="29" h="1">
                  <a:moveTo>
                    <a:pt x="28" y="1"/>
                  </a:moveTo>
                  <a:lnTo>
                    <a:pt x="0" y="1"/>
                  </a:lnTo>
                  <a:close/>
                </a:path>
              </a:pathLst>
            </a:custGeom>
            <a:noFill/>
            <a:ln w="9525">
              <a:solidFill>
                <a:srgbClr val="5f7d95"/>
              </a:solidFill>
              <a:round/>
            </a:ln>
          </p:spPr>
          <p:style>
            <a:lnRef idx="0"/>
            <a:fillRef idx="0"/>
            <a:effectRef idx="0"/>
            <a:fontRef idx="minor"/>
          </p:style>
        </p:sp>
        <p:sp>
          <p:nvSpPr>
            <p:cNvPr id="3833" name="Google Shape;3012;p74"/>
            <p:cNvSpPr/>
            <p:nvPr/>
          </p:nvSpPr>
          <p:spPr>
            <a:xfrm>
              <a:off x="2130840" y="2177280"/>
              <a:ext cx="360" cy="360"/>
            </a:xfrm>
            <a:custGeom>
              <a:avLst/>
              <a:gdLst/>
              <a:ahLst/>
              <a:rect l="l" t="t" r="r" b="b"/>
              <a:pathLst>
                <a:path w="57" h="1">
                  <a:moveTo>
                    <a:pt x="57" y="0"/>
                  </a:moveTo>
                  <a:lnTo>
                    <a:pt x="1" y="0"/>
                  </a:lnTo>
                  <a:close/>
                </a:path>
              </a:pathLst>
            </a:custGeom>
            <a:noFill/>
            <a:ln w="9525">
              <a:solidFill>
                <a:srgbClr val="5f7d95"/>
              </a:solidFill>
              <a:round/>
            </a:ln>
          </p:spPr>
          <p:style>
            <a:lnRef idx="0"/>
            <a:fillRef idx="0"/>
            <a:effectRef idx="0"/>
            <a:fontRef idx="minor"/>
          </p:style>
        </p:sp>
        <p:sp>
          <p:nvSpPr>
            <p:cNvPr id="3834" name="Google Shape;3013;p74"/>
            <p:cNvSpPr/>
            <p:nvPr/>
          </p:nvSpPr>
          <p:spPr>
            <a:xfrm>
              <a:off x="2131920" y="2177280"/>
              <a:ext cx="360" cy="360"/>
            </a:xfrm>
            <a:custGeom>
              <a:avLst/>
              <a:gdLst/>
              <a:ahLst/>
              <a:rect l="l" t="t" r="r" b="b"/>
              <a:pathLst>
                <a:path w="50" h="4">
                  <a:moveTo>
                    <a:pt x="49" y="4"/>
                  </a:moveTo>
                  <a:lnTo>
                    <a:pt x="0" y="0"/>
                  </a:lnTo>
                  <a:close/>
                </a:path>
              </a:pathLst>
            </a:custGeom>
            <a:noFill/>
            <a:ln w="9525">
              <a:solidFill>
                <a:srgbClr val="5f7d95"/>
              </a:solidFill>
              <a:round/>
            </a:ln>
          </p:spPr>
          <p:style>
            <a:lnRef idx="0"/>
            <a:fillRef idx="0"/>
            <a:effectRef idx="0"/>
            <a:fontRef idx="minor"/>
          </p:style>
        </p:sp>
        <p:sp>
          <p:nvSpPr>
            <p:cNvPr id="3835" name="Google Shape;3014;p74"/>
            <p:cNvSpPr/>
            <p:nvPr/>
          </p:nvSpPr>
          <p:spPr>
            <a:xfrm>
              <a:off x="2130480" y="21772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3836" name="Google Shape;3015;p74"/>
            <p:cNvSpPr/>
            <p:nvPr/>
          </p:nvSpPr>
          <p:spPr>
            <a:xfrm>
              <a:off x="2128680" y="21772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3837" name="Google Shape;3016;p74"/>
            <p:cNvSpPr/>
            <p:nvPr/>
          </p:nvSpPr>
          <p:spPr>
            <a:xfrm>
              <a:off x="2069640" y="2173320"/>
              <a:ext cx="360" cy="360"/>
            </a:xfrm>
            <a:custGeom>
              <a:avLst/>
              <a:gdLst/>
              <a:ahLst/>
              <a:rect l="l" t="t" r="r" b="b"/>
              <a:pathLst>
                <a:path w="50" h="11">
                  <a:moveTo>
                    <a:pt x="0" y="11"/>
                  </a:moveTo>
                  <a:lnTo>
                    <a:pt x="49" y="1"/>
                  </a:lnTo>
                  <a:close/>
                </a:path>
              </a:pathLst>
            </a:custGeom>
            <a:noFill/>
            <a:ln w="9525">
              <a:solidFill>
                <a:srgbClr val="5f7d95"/>
              </a:solidFill>
              <a:round/>
            </a:ln>
          </p:spPr>
          <p:style>
            <a:lnRef idx="0"/>
            <a:fillRef idx="0"/>
            <a:effectRef idx="0"/>
            <a:fontRef idx="minor"/>
          </p:style>
        </p:sp>
        <p:sp>
          <p:nvSpPr>
            <p:cNvPr id="3838" name="Google Shape;3017;p74"/>
            <p:cNvSpPr/>
            <p:nvPr/>
          </p:nvSpPr>
          <p:spPr>
            <a:xfrm>
              <a:off x="2132640" y="2177280"/>
              <a:ext cx="360" cy="360"/>
            </a:xfrm>
            <a:custGeom>
              <a:avLst/>
              <a:gdLst/>
              <a:ahLst/>
              <a:rect l="l" t="t" r="r" b="b"/>
              <a:pathLst>
                <a:path w="50" h="5">
                  <a:moveTo>
                    <a:pt x="49" y="4"/>
                  </a:moveTo>
                  <a:lnTo>
                    <a:pt x="0" y="1"/>
                  </a:lnTo>
                  <a:close/>
                </a:path>
              </a:pathLst>
            </a:custGeom>
            <a:noFill/>
            <a:ln w="9525">
              <a:solidFill>
                <a:srgbClr val="5f7d95"/>
              </a:solidFill>
              <a:round/>
            </a:ln>
          </p:spPr>
          <p:style>
            <a:lnRef idx="0"/>
            <a:fillRef idx="0"/>
            <a:effectRef idx="0"/>
            <a:fontRef idx="minor"/>
          </p:style>
        </p:sp>
        <p:sp>
          <p:nvSpPr>
            <p:cNvPr id="3839" name="Google Shape;3018;p74"/>
            <p:cNvSpPr/>
            <p:nvPr/>
          </p:nvSpPr>
          <p:spPr>
            <a:xfrm>
              <a:off x="2121120" y="2177640"/>
              <a:ext cx="360" cy="360"/>
            </a:xfrm>
            <a:custGeom>
              <a:avLst/>
              <a:gdLst/>
              <a:ahLst/>
              <a:rect l="l" t="t" r="r" b="b"/>
              <a:pathLst>
                <a:path w="29" h="1">
                  <a:moveTo>
                    <a:pt x="28" y="0"/>
                  </a:moveTo>
                  <a:lnTo>
                    <a:pt x="0" y="0"/>
                  </a:lnTo>
                  <a:close/>
                </a:path>
              </a:pathLst>
            </a:custGeom>
            <a:noFill/>
            <a:ln w="9525">
              <a:solidFill>
                <a:srgbClr val="5f7d95"/>
              </a:solidFill>
              <a:round/>
            </a:ln>
          </p:spPr>
          <p:style>
            <a:lnRef idx="0"/>
            <a:fillRef idx="0"/>
            <a:effectRef idx="0"/>
            <a:fontRef idx="minor"/>
          </p:style>
        </p:sp>
        <p:sp>
          <p:nvSpPr>
            <p:cNvPr id="3840" name="Google Shape;3019;p74"/>
            <p:cNvSpPr/>
            <p:nvPr/>
          </p:nvSpPr>
          <p:spPr>
            <a:xfrm>
              <a:off x="2120760" y="2177640"/>
              <a:ext cx="360" cy="360"/>
            </a:xfrm>
            <a:custGeom>
              <a:avLst/>
              <a:gdLst/>
              <a:ahLst/>
              <a:rect l="l" t="t" r="r" b="b"/>
              <a:pathLst>
                <a:path w="22" h="1">
                  <a:moveTo>
                    <a:pt x="22" y="1"/>
                  </a:moveTo>
                  <a:lnTo>
                    <a:pt x="1" y="1"/>
                  </a:lnTo>
                  <a:close/>
                </a:path>
              </a:pathLst>
            </a:custGeom>
            <a:noFill/>
            <a:ln w="9525">
              <a:solidFill>
                <a:srgbClr val="5f7d95"/>
              </a:solidFill>
              <a:round/>
            </a:ln>
          </p:spPr>
          <p:style>
            <a:lnRef idx="0"/>
            <a:fillRef idx="0"/>
            <a:effectRef idx="0"/>
            <a:fontRef idx="minor"/>
          </p:style>
        </p:sp>
        <p:sp>
          <p:nvSpPr>
            <p:cNvPr id="3841" name="Google Shape;3020;p74"/>
            <p:cNvSpPr/>
            <p:nvPr/>
          </p:nvSpPr>
          <p:spPr>
            <a:xfrm>
              <a:off x="2120040" y="2177640"/>
              <a:ext cx="360" cy="360"/>
            </a:xfrm>
            <a:custGeom>
              <a:avLst/>
              <a:gdLst/>
              <a:ahLst/>
              <a:rect l="l" t="t" r="r" b="b"/>
              <a:pathLst>
                <a:path w="19" h="1">
                  <a:moveTo>
                    <a:pt x="18" y="1"/>
                  </a:moveTo>
                  <a:lnTo>
                    <a:pt x="1" y="1"/>
                  </a:lnTo>
                  <a:close/>
                </a:path>
              </a:pathLst>
            </a:custGeom>
            <a:noFill/>
            <a:ln w="9525">
              <a:solidFill>
                <a:srgbClr val="5f7d95"/>
              </a:solidFill>
              <a:round/>
            </a:ln>
          </p:spPr>
          <p:style>
            <a:lnRef idx="0"/>
            <a:fillRef idx="0"/>
            <a:effectRef idx="0"/>
            <a:fontRef idx="minor"/>
          </p:style>
        </p:sp>
        <p:sp>
          <p:nvSpPr>
            <p:cNvPr id="3842" name="Google Shape;3021;p74"/>
            <p:cNvSpPr/>
            <p:nvPr/>
          </p:nvSpPr>
          <p:spPr>
            <a:xfrm>
              <a:off x="2134080" y="2177640"/>
              <a:ext cx="360" cy="360"/>
            </a:xfrm>
            <a:custGeom>
              <a:avLst/>
              <a:gdLst/>
              <a:ahLst/>
              <a:rect l="l" t="t" r="r" b="b"/>
              <a:pathLst>
                <a:path w="35" h="8">
                  <a:moveTo>
                    <a:pt x="35" y="7"/>
                  </a:moveTo>
                  <a:lnTo>
                    <a:pt x="0" y="0"/>
                  </a:lnTo>
                  <a:close/>
                </a:path>
              </a:pathLst>
            </a:custGeom>
            <a:noFill/>
            <a:ln w="9525">
              <a:solidFill>
                <a:srgbClr val="5f7d95"/>
              </a:solidFill>
              <a:round/>
            </a:ln>
          </p:spPr>
          <p:style>
            <a:lnRef idx="0"/>
            <a:fillRef idx="0"/>
            <a:effectRef idx="0"/>
            <a:fontRef idx="minor"/>
          </p:style>
        </p:sp>
        <p:sp>
          <p:nvSpPr>
            <p:cNvPr id="3843" name="Google Shape;3022;p74"/>
            <p:cNvSpPr/>
            <p:nvPr/>
          </p:nvSpPr>
          <p:spPr>
            <a:xfrm>
              <a:off x="2119680" y="2177640"/>
              <a:ext cx="360" cy="360"/>
            </a:xfrm>
            <a:custGeom>
              <a:avLst/>
              <a:gdLst/>
              <a:ahLst/>
              <a:rect l="l" t="t" r="r" b="b"/>
              <a:pathLst>
                <a:path w="26" h="1">
                  <a:moveTo>
                    <a:pt x="25" y="0"/>
                  </a:moveTo>
                  <a:lnTo>
                    <a:pt x="1" y="0"/>
                  </a:lnTo>
                  <a:close/>
                </a:path>
              </a:pathLst>
            </a:custGeom>
            <a:noFill/>
            <a:ln w="9525">
              <a:solidFill>
                <a:srgbClr val="5f7d95"/>
              </a:solidFill>
              <a:round/>
            </a:ln>
          </p:spPr>
          <p:style>
            <a:lnRef idx="0"/>
            <a:fillRef idx="0"/>
            <a:effectRef idx="0"/>
            <a:fontRef idx="minor"/>
          </p:style>
        </p:sp>
        <p:sp>
          <p:nvSpPr>
            <p:cNvPr id="3844" name="Google Shape;3023;p74"/>
            <p:cNvSpPr/>
            <p:nvPr/>
          </p:nvSpPr>
          <p:spPr>
            <a:xfrm>
              <a:off x="2125440" y="2177280"/>
              <a:ext cx="360" cy="360"/>
            </a:xfrm>
            <a:custGeom>
              <a:avLst/>
              <a:gdLst/>
              <a:ahLst/>
              <a:rect l="l" t="t" r="r" b="b"/>
              <a:pathLst>
                <a:path w="36" h="1">
                  <a:moveTo>
                    <a:pt x="36" y="1"/>
                  </a:moveTo>
                  <a:lnTo>
                    <a:pt x="1" y="1"/>
                  </a:lnTo>
                  <a:close/>
                </a:path>
              </a:pathLst>
            </a:custGeom>
            <a:noFill/>
            <a:ln w="9525">
              <a:solidFill>
                <a:srgbClr val="5f7d95"/>
              </a:solidFill>
              <a:round/>
            </a:ln>
          </p:spPr>
          <p:style>
            <a:lnRef idx="0"/>
            <a:fillRef idx="0"/>
            <a:effectRef idx="0"/>
            <a:fontRef idx="minor"/>
          </p:style>
        </p:sp>
        <p:sp>
          <p:nvSpPr>
            <p:cNvPr id="3845" name="Google Shape;3024;p74"/>
            <p:cNvSpPr/>
            <p:nvPr/>
          </p:nvSpPr>
          <p:spPr>
            <a:xfrm>
              <a:off x="2124360" y="2177280"/>
              <a:ext cx="360" cy="360"/>
            </a:xfrm>
            <a:custGeom>
              <a:avLst/>
              <a:gdLst/>
              <a:ahLst/>
              <a:rect l="l" t="t" r="r" b="b"/>
              <a:pathLst>
                <a:path w="29" h="1">
                  <a:moveTo>
                    <a:pt x="29" y="0"/>
                  </a:moveTo>
                  <a:lnTo>
                    <a:pt x="1" y="0"/>
                  </a:lnTo>
                  <a:close/>
                </a:path>
              </a:pathLst>
            </a:custGeom>
            <a:noFill/>
            <a:ln w="9525">
              <a:solidFill>
                <a:srgbClr val="5f7d95"/>
              </a:solidFill>
              <a:round/>
            </a:ln>
          </p:spPr>
          <p:style>
            <a:lnRef idx="0"/>
            <a:fillRef idx="0"/>
            <a:effectRef idx="0"/>
            <a:fontRef idx="minor"/>
          </p:style>
        </p:sp>
        <p:sp>
          <p:nvSpPr>
            <p:cNvPr id="3846" name="Google Shape;3025;p74"/>
            <p:cNvSpPr/>
            <p:nvPr/>
          </p:nvSpPr>
          <p:spPr>
            <a:xfrm>
              <a:off x="2123640" y="2177280"/>
              <a:ext cx="360" cy="360"/>
            </a:xfrm>
            <a:custGeom>
              <a:avLst/>
              <a:gdLst/>
              <a:ahLst/>
              <a:rect l="l" t="t" r="r" b="b"/>
              <a:pathLst>
                <a:path w="29" h="1">
                  <a:moveTo>
                    <a:pt x="28" y="1"/>
                  </a:moveTo>
                  <a:lnTo>
                    <a:pt x="0" y="1"/>
                  </a:lnTo>
                  <a:close/>
                </a:path>
              </a:pathLst>
            </a:custGeom>
            <a:noFill/>
            <a:ln w="9525">
              <a:solidFill>
                <a:srgbClr val="5f7d95"/>
              </a:solidFill>
              <a:round/>
            </a:ln>
          </p:spPr>
          <p:style>
            <a:lnRef idx="0"/>
            <a:fillRef idx="0"/>
            <a:effectRef idx="0"/>
            <a:fontRef idx="minor"/>
          </p:style>
        </p:sp>
        <p:sp>
          <p:nvSpPr>
            <p:cNvPr id="3847" name="Google Shape;3026;p74"/>
            <p:cNvSpPr/>
            <p:nvPr/>
          </p:nvSpPr>
          <p:spPr>
            <a:xfrm>
              <a:off x="2122560" y="2177640"/>
              <a:ext cx="360" cy="360"/>
            </a:xfrm>
            <a:custGeom>
              <a:avLst/>
              <a:gdLst/>
              <a:ahLst/>
              <a:rect l="l" t="t" r="r" b="b"/>
              <a:pathLst>
                <a:path w="26" h="1">
                  <a:moveTo>
                    <a:pt x="25" y="0"/>
                  </a:moveTo>
                  <a:lnTo>
                    <a:pt x="1" y="0"/>
                  </a:lnTo>
                  <a:close/>
                </a:path>
              </a:pathLst>
            </a:custGeom>
            <a:noFill/>
            <a:ln w="9525">
              <a:solidFill>
                <a:srgbClr val="5f7d95"/>
              </a:solidFill>
              <a:round/>
            </a:ln>
          </p:spPr>
          <p:style>
            <a:lnRef idx="0"/>
            <a:fillRef idx="0"/>
            <a:effectRef idx="0"/>
            <a:fontRef idx="minor"/>
          </p:style>
        </p:sp>
        <p:sp>
          <p:nvSpPr>
            <p:cNvPr id="3848" name="Google Shape;3027;p74"/>
            <p:cNvSpPr/>
            <p:nvPr/>
          </p:nvSpPr>
          <p:spPr>
            <a:xfrm>
              <a:off x="2121840" y="2177640"/>
              <a:ext cx="360" cy="360"/>
            </a:xfrm>
            <a:custGeom>
              <a:avLst/>
              <a:gdLst/>
              <a:ahLst/>
              <a:rect l="l" t="t" r="r" b="b"/>
              <a:pathLst>
                <a:path w="29" h="1">
                  <a:moveTo>
                    <a:pt x="29" y="1"/>
                  </a:moveTo>
                  <a:lnTo>
                    <a:pt x="1" y="1"/>
                  </a:lnTo>
                  <a:close/>
                </a:path>
              </a:pathLst>
            </a:custGeom>
            <a:noFill/>
            <a:ln w="9525">
              <a:solidFill>
                <a:srgbClr val="5f7d95"/>
              </a:solidFill>
              <a:round/>
            </a:ln>
          </p:spPr>
          <p:style>
            <a:lnRef idx="0"/>
            <a:fillRef idx="0"/>
            <a:effectRef idx="0"/>
            <a:fontRef idx="minor"/>
          </p:style>
        </p:sp>
        <p:sp>
          <p:nvSpPr>
            <p:cNvPr id="3849" name="Google Shape;3028;p74"/>
            <p:cNvSpPr/>
            <p:nvPr/>
          </p:nvSpPr>
          <p:spPr>
            <a:xfrm>
              <a:off x="2123280" y="2177280"/>
              <a:ext cx="360" cy="360"/>
            </a:xfrm>
            <a:custGeom>
              <a:avLst/>
              <a:gdLst/>
              <a:ahLst/>
              <a:rect l="l" t="t" r="r" b="b"/>
              <a:pathLst>
                <a:path w="29" h="1">
                  <a:moveTo>
                    <a:pt x="29" y="1"/>
                  </a:moveTo>
                  <a:lnTo>
                    <a:pt x="1" y="1"/>
                  </a:lnTo>
                  <a:close/>
                </a:path>
              </a:pathLst>
            </a:custGeom>
            <a:noFill/>
            <a:ln w="9525">
              <a:solidFill>
                <a:srgbClr val="5f7d95"/>
              </a:solidFill>
              <a:round/>
            </a:ln>
          </p:spPr>
          <p:style>
            <a:lnRef idx="0"/>
            <a:fillRef idx="0"/>
            <a:effectRef idx="0"/>
            <a:fontRef idx="minor"/>
          </p:style>
        </p:sp>
        <p:sp>
          <p:nvSpPr>
            <p:cNvPr id="3850" name="Google Shape;3029;p74"/>
            <p:cNvSpPr/>
            <p:nvPr/>
          </p:nvSpPr>
          <p:spPr>
            <a:xfrm>
              <a:off x="2127960" y="21772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3851" name="Google Shape;3030;p74"/>
            <p:cNvSpPr/>
            <p:nvPr/>
          </p:nvSpPr>
          <p:spPr>
            <a:xfrm>
              <a:off x="2129400" y="21772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852" name="Google Shape;3031;p74"/>
            <p:cNvSpPr/>
            <p:nvPr/>
          </p:nvSpPr>
          <p:spPr>
            <a:xfrm>
              <a:off x="2135160" y="2177640"/>
              <a:ext cx="360" cy="360"/>
            </a:xfrm>
            <a:custGeom>
              <a:avLst/>
              <a:gdLst/>
              <a:ahLst/>
              <a:rect l="l" t="t" r="r" b="b"/>
              <a:pathLst>
                <a:path w="25" h="12">
                  <a:moveTo>
                    <a:pt x="25" y="11"/>
                  </a:moveTo>
                  <a:cubicBezTo>
                    <a:pt x="18" y="8"/>
                    <a:pt x="7" y="4"/>
                    <a:pt x="0" y="1"/>
                  </a:cubicBezTo>
                  <a:cubicBezTo>
                    <a:pt x="7" y="4"/>
                    <a:pt x="18" y="8"/>
                    <a:pt x="25" y="11"/>
                  </a:cubicBezTo>
                  <a:close/>
                </a:path>
              </a:pathLst>
            </a:custGeom>
            <a:noFill/>
            <a:ln w="9525">
              <a:solidFill>
                <a:srgbClr val="5f7d95"/>
              </a:solidFill>
              <a:round/>
            </a:ln>
          </p:spPr>
          <p:style>
            <a:lnRef idx="0"/>
            <a:fillRef idx="0"/>
            <a:effectRef idx="0"/>
            <a:fontRef idx="minor"/>
          </p:style>
        </p:sp>
        <p:sp>
          <p:nvSpPr>
            <p:cNvPr id="3853" name="Google Shape;3032;p74"/>
            <p:cNvSpPr/>
            <p:nvPr/>
          </p:nvSpPr>
          <p:spPr>
            <a:xfrm>
              <a:off x="2134800" y="2177640"/>
              <a:ext cx="360" cy="360"/>
            </a:xfrm>
            <a:custGeom>
              <a:avLst/>
              <a:gdLst/>
              <a:ahLst/>
              <a:rect l="l" t="t" r="r" b="b"/>
              <a:pathLst>
                <a:path w="36" h="8">
                  <a:moveTo>
                    <a:pt x="35" y="7"/>
                  </a:moveTo>
                  <a:cubicBezTo>
                    <a:pt x="25" y="7"/>
                    <a:pt x="14" y="4"/>
                    <a:pt x="0" y="0"/>
                  </a:cubicBezTo>
                  <a:cubicBezTo>
                    <a:pt x="14" y="4"/>
                    <a:pt x="25" y="7"/>
                    <a:pt x="35" y="7"/>
                  </a:cubicBezTo>
                  <a:close/>
                </a:path>
              </a:pathLst>
            </a:custGeom>
            <a:noFill/>
            <a:ln w="9525">
              <a:solidFill>
                <a:srgbClr val="5f7d95"/>
              </a:solidFill>
              <a:round/>
            </a:ln>
          </p:spPr>
          <p:style>
            <a:lnRef idx="0"/>
            <a:fillRef idx="0"/>
            <a:effectRef idx="0"/>
            <a:fontRef idx="minor"/>
          </p:style>
        </p:sp>
        <p:sp>
          <p:nvSpPr>
            <p:cNvPr id="3854" name="Google Shape;3033;p74"/>
            <p:cNvSpPr/>
            <p:nvPr/>
          </p:nvSpPr>
          <p:spPr>
            <a:xfrm>
              <a:off x="2141280" y="2106360"/>
              <a:ext cx="83160" cy="72000"/>
            </a:xfrm>
            <a:custGeom>
              <a:avLst/>
              <a:gdLst/>
              <a:ahLst/>
              <a:rect l="l" t="t" r="r" b="b"/>
              <a:pathLst>
                <a:path w="6159" h="5337">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a:solidFill>
                <a:srgbClr val="5f7d95"/>
              </a:solidFill>
              <a:round/>
            </a:ln>
          </p:spPr>
          <p:style>
            <a:lnRef idx="0"/>
            <a:fillRef idx="0"/>
            <a:effectRef idx="0"/>
            <a:fontRef idx="minor"/>
          </p:style>
        </p:sp>
        <p:sp>
          <p:nvSpPr>
            <p:cNvPr id="3855" name="Google Shape;3034;p74"/>
            <p:cNvSpPr/>
            <p:nvPr/>
          </p:nvSpPr>
          <p:spPr>
            <a:xfrm>
              <a:off x="2163240" y="21769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3856" name="Google Shape;3035;p74"/>
            <p:cNvSpPr/>
            <p:nvPr/>
          </p:nvSpPr>
          <p:spPr>
            <a:xfrm>
              <a:off x="2162520" y="2175840"/>
              <a:ext cx="360" cy="360"/>
            </a:xfrm>
            <a:custGeom>
              <a:avLst/>
              <a:gdLst/>
              <a:ahLst/>
              <a:rect l="l" t="t" r="r" b="b"/>
              <a:pathLst>
                <a:path w="8" h="8">
                  <a:moveTo>
                    <a:pt x="1" y="0"/>
                  </a:moveTo>
                  <a:lnTo>
                    <a:pt x="8" y="7"/>
                  </a:lnTo>
                  <a:lnTo>
                    <a:pt x="8" y="7"/>
                  </a:lnTo>
                  <a:close/>
                </a:path>
              </a:pathLst>
            </a:custGeom>
            <a:noFill/>
            <a:ln w="9525">
              <a:solidFill>
                <a:srgbClr val="5f7d95"/>
              </a:solidFill>
              <a:round/>
            </a:ln>
          </p:spPr>
          <p:style>
            <a:lnRef idx="0"/>
            <a:fillRef idx="0"/>
            <a:effectRef idx="0"/>
            <a:fontRef idx="minor"/>
          </p:style>
        </p:sp>
        <p:sp>
          <p:nvSpPr>
            <p:cNvPr id="3857" name="Google Shape;3036;p74"/>
            <p:cNvSpPr/>
            <p:nvPr/>
          </p:nvSpPr>
          <p:spPr>
            <a:xfrm>
              <a:off x="2163240" y="2177280"/>
              <a:ext cx="360" cy="360"/>
            </a:xfrm>
            <a:custGeom>
              <a:avLst/>
              <a:gdLst/>
              <a:ahLst/>
              <a:rect l="l" t="t" r="r" b="b"/>
              <a:pathLst>
                <a:path w="1" h="5">
                  <a:moveTo>
                    <a:pt x="0" y="1"/>
                  </a:moveTo>
                  <a:lnTo>
                    <a:pt x="0" y="4"/>
                  </a:lnTo>
                  <a:lnTo>
                    <a:pt x="0" y="4"/>
                  </a:lnTo>
                  <a:close/>
                </a:path>
              </a:pathLst>
            </a:custGeom>
            <a:noFill/>
            <a:ln w="9525">
              <a:solidFill>
                <a:srgbClr val="5f7d95"/>
              </a:solidFill>
              <a:round/>
            </a:ln>
          </p:spPr>
          <p:style>
            <a:lnRef idx="0"/>
            <a:fillRef idx="0"/>
            <a:effectRef idx="0"/>
            <a:fontRef idx="minor"/>
          </p:style>
        </p:sp>
        <p:sp>
          <p:nvSpPr>
            <p:cNvPr id="3858" name="Google Shape;3037;p74"/>
            <p:cNvSpPr/>
            <p:nvPr/>
          </p:nvSpPr>
          <p:spPr>
            <a:xfrm>
              <a:off x="2162880" y="2175840"/>
              <a:ext cx="360" cy="360"/>
            </a:xfrm>
            <a:custGeom>
              <a:avLst/>
              <a:gdLst/>
              <a:ahLst/>
              <a:rect l="l" t="t" r="r" b="b"/>
              <a:pathLst>
                <a:path w="7" h="8">
                  <a:moveTo>
                    <a:pt x="0" y="1"/>
                  </a:moveTo>
                  <a:lnTo>
                    <a:pt x="7" y="8"/>
                  </a:lnTo>
                  <a:close/>
                </a:path>
              </a:pathLst>
            </a:custGeom>
            <a:noFill/>
            <a:ln w="9525">
              <a:solidFill>
                <a:srgbClr val="5f7d95"/>
              </a:solidFill>
              <a:round/>
            </a:ln>
          </p:spPr>
          <p:style>
            <a:lnRef idx="0"/>
            <a:fillRef idx="0"/>
            <a:effectRef idx="0"/>
            <a:fontRef idx="minor"/>
          </p:style>
        </p:sp>
        <p:sp>
          <p:nvSpPr>
            <p:cNvPr id="3859" name="Google Shape;3038;p74"/>
            <p:cNvSpPr/>
            <p:nvPr/>
          </p:nvSpPr>
          <p:spPr>
            <a:xfrm>
              <a:off x="2162160" y="2175480"/>
              <a:ext cx="360" cy="360"/>
            </a:xfrm>
            <a:custGeom>
              <a:avLst/>
              <a:gdLst/>
              <a:ahLst/>
              <a:rect l="l" t="t" r="r" b="b"/>
              <a:pathLst>
                <a:path w="18" h="4">
                  <a:moveTo>
                    <a:pt x="18" y="4"/>
                  </a:moveTo>
                  <a:lnTo>
                    <a:pt x="1" y="0"/>
                  </a:lnTo>
                  <a:close/>
                </a:path>
              </a:pathLst>
            </a:custGeom>
            <a:noFill/>
            <a:ln w="9525">
              <a:solidFill>
                <a:srgbClr val="5f7d95"/>
              </a:solidFill>
              <a:round/>
            </a:ln>
          </p:spPr>
          <p:style>
            <a:lnRef idx="0"/>
            <a:fillRef idx="0"/>
            <a:effectRef idx="0"/>
            <a:fontRef idx="minor"/>
          </p:style>
        </p:sp>
        <p:sp>
          <p:nvSpPr>
            <p:cNvPr id="3860" name="Google Shape;3039;p74"/>
            <p:cNvSpPr/>
            <p:nvPr/>
          </p:nvSpPr>
          <p:spPr>
            <a:xfrm>
              <a:off x="2163240" y="217728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3861" name="Google Shape;3040;p74"/>
            <p:cNvSpPr/>
            <p:nvPr/>
          </p:nvSpPr>
          <p:spPr>
            <a:xfrm>
              <a:off x="2163240" y="21769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3862" name="Google Shape;3041;p74"/>
            <p:cNvSpPr/>
            <p:nvPr/>
          </p:nvSpPr>
          <p:spPr>
            <a:xfrm>
              <a:off x="2163240" y="2176200"/>
              <a:ext cx="360" cy="360"/>
            </a:xfrm>
            <a:custGeom>
              <a:avLst/>
              <a:gdLst/>
              <a:ahLst/>
              <a:rect l="l" t="t" r="r" b="b"/>
              <a:pathLst>
                <a:path w="7" h="13">
                  <a:moveTo>
                    <a:pt x="2" y="1"/>
                  </a:moveTo>
                  <a:cubicBezTo>
                    <a:pt x="1" y="1"/>
                    <a:pt x="6" y="9"/>
                    <a:pt x="6" y="12"/>
                  </a:cubicBezTo>
                  <a:cubicBezTo>
                    <a:pt x="6" y="9"/>
                    <a:pt x="6" y="5"/>
                    <a:pt x="3" y="2"/>
                  </a:cubicBezTo>
                  <a:cubicBezTo>
                    <a:pt x="2" y="1"/>
                    <a:pt x="2" y="1"/>
                    <a:pt x="2" y="1"/>
                  </a:cubicBezTo>
                  <a:close/>
                </a:path>
              </a:pathLst>
            </a:custGeom>
            <a:noFill/>
            <a:ln w="9525">
              <a:solidFill>
                <a:srgbClr val="5f7d95"/>
              </a:solidFill>
              <a:round/>
            </a:ln>
          </p:spPr>
          <p:style>
            <a:lnRef idx="0"/>
            <a:fillRef idx="0"/>
            <a:effectRef idx="0"/>
            <a:fontRef idx="minor"/>
          </p:style>
        </p:sp>
        <p:sp>
          <p:nvSpPr>
            <p:cNvPr id="3863" name="Google Shape;3042;p74"/>
            <p:cNvSpPr/>
            <p:nvPr/>
          </p:nvSpPr>
          <p:spPr>
            <a:xfrm>
              <a:off x="2162880" y="2176200"/>
              <a:ext cx="360" cy="360"/>
            </a:xfrm>
            <a:custGeom>
              <a:avLst/>
              <a:gdLst/>
              <a:ahLst/>
              <a:rect l="l" t="t" r="r" b="b"/>
              <a:pathLst>
                <a:path w="8" h="12">
                  <a:moveTo>
                    <a:pt x="7" y="11"/>
                  </a:moveTo>
                  <a:cubicBezTo>
                    <a:pt x="4" y="8"/>
                    <a:pt x="4" y="4"/>
                    <a:pt x="0" y="1"/>
                  </a:cubicBezTo>
                  <a:cubicBezTo>
                    <a:pt x="4" y="4"/>
                    <a:pt x="4" y="8"/>
                    <a:pt x="7" y="11"/>
                  </a:cubicBezTo>
                  <a:close/>
                </a:path>
              </a:pathLst>
            </a:custGeom>
            <a:noFill/>
            <a:ln w="9525">
              <a:solidFill>
                <a:srgbClr val="5f7d95"/>
              </a:solidFill>
              <a:round/>
            </a:ln>
          </p:spPr>
          <p:style>
            <a:lnRef idx="0"/>
            <a:fillRef idx="0"/>
            <a:effectRef idx="0"/>
            <a:fontRef idx="minor"/>
          </p:style>
        </p:sp>
        <p:sp>
          <p:nvSpPr>
            <p:cNvPr id="3864" name="Google Shape;3043;p74"/>
            <p:cNvSpPr/>
            <p:nvPr/>
          </p:nvSpPr>
          <p:spPr>
            <a:xfrm>
              <a:off x="2152080" y="2175120"/>
              <a:ext cx="9720" cy="360"/>
            </a:xfrm>
            <a:custGeom>
              <a:avLst/>
              <a:gdLst/>
              <a:ahLst/>
              <a:rect l="l" t="t" r="r" b="b"/>
              <a:pathLst>
                <a:path w="747" h="54">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a:solidFill>
                <a:srgbClr val="5f7d95"/>
              </a:solidFill>
              <a:round/>
            </a:ln>
          </p:spPr>
          <p:style>
            <a:lnRef idx="0"/>
            <a:fillRef idx="0"/>
            <a:effectRef idx="0"/>
            <a:fontRef idx="minor"/>
          </p:style>
        </p:sp>
        <p:sp>
          <p:nvSpPr>
            <p:cNvPr id="3865" name="Google Shape;3044;p74"/>
            <p:cNvSpPr/>
            <p:nvPr/>
          </p:nvSpPr>
          <p:spPr>
            <a:xfrm>
              <a:off x="2194920" y="2161080"/>
              <a:ext cx="4680" cy="360"/>
            </a:xfrm>
            <a:custGeom>
              <a:avLst/>
              <a:gdLst/>
              <a:ahLst/>
              <a:rect l="l" t="t" r="r" b="b"/>
              <a:pathLst>
                <a:path w="372" h="11">
                  <a:moveTo>
                    <a:pt x="0" y="11"/>
                  </a:moveTo>
                  <a:lnTo>
                    <a:pt x="371" y="0"/>
                  </a:lnTo>
                  <a:lnTo>
                    <a:pt x="371" y="0"/>
                  </a:lnTo>
                  <a:close/>
                </a:path>
              </a:pathLst>
            </a:custGeom>
            <a:noFill/>
            <a:ln w="9525">
              <a:solidFill>
                <a:srgbClr val="5f7d95"/>
              </a:solidFill>
              <a:round/>
            </a:ln>
          </p:spPr>
          <p:style>
            <a:lnRef idx="0"/>
            <a:fillRef idx="0"/>
            <a:effectRef idx="0"/>
            <a:fontRef idx="minor"/>
          </p:style>
        </p:sp>
        <p:sp>
          <p:nvSpPr>
            <p:cNvPr id="3866" name="Google Shape;3045;p74"/>
            <p:cNvSpPr/>
            <p:nvPr/>
          </p:nvSpPr>
          <p:spPr>
            <a:xfrm>
              <a:off x="2165040" y="2176920"/>
              <a:ext cx="360" cy="360"/>
            </a:xfrm>
            <a:custGeom>
              <a:avLst/>
              <a:gdLst/>
              <a:ahLst/>
              <a:rect l="l" t="t" r="r" b="b"/>
              <a:pathLst>
                <a:path w="43" h="8">
                  <a:moveTo>
                    <a:pt x="1" y="8"/>
                  </a:moveTo>
                  <a:cubicBezTo>
                    <a:pt x="15" y="4"/>
                    <a:pt x="32" y="4"/>
                    <a:pt x="43" y="1"/>
                  </a:cubicBezTo>
                  <a:cubicBezTo>
                    <a:pt x="32" y="4"/>
                    <a:pt x="15" y="4"/>
                    <a:pt x="1" y="8"/>
                  </a:cubicBezTo>
                  <a:close/>
                </a:path>
              </a:pathLst>
            </a:custGeom>
            <a:noFill/>
            <a:ln w="9525">
              <a:solidFill>
                <a:srgbClr val="5f7d95"/>
              </a:solidFill>
              <a:round/>
            </a:ln>
          </p:spPr>
          <p:style>
            <a:lnRef idx="0"/>
            <a:fillRef idx="0"/>
            <a:effectRef idx="0"/>
            <a:fontRef idx="minor"/>
          </p:style>
        </p:sp>
        <p:sp>
          <p:nvSpPr>
            <p:cNvPr id="3867" name="Google Shape;3046;p74"/>
            <p:cNvSpPr/>
            <p:nvPr/>
          </p:nvSpPr>
          <p:spPr>
            <a:xfrm>
              <a:off x="2164320" y="2177280"/>
              <a:ext cx="360" cy="360"/>
            </a:xfrm>
            <a:custGeom>
              <a:avLst/>
              <a:gdLst/>
              <a:ahLst/>
              <a:rect l="l" t="t" r="r" b="b"/>
              <a:pathLst>
                <a:path w="47" h="8">
                  <a:moveTo>
                    <a:pt x="1" y="8"/>
                  </a:moveTo>
                  <a:lnTo>
                    <a:pt x="46" y="1"/>
                  </a:lnTo>
                  <a:close/>
                </a:path>
              </a:pathLst>
            </a:custGeom>
            <a:noFill/>
            <a:ln w="9525">
              <a:solidFill>
                <a:srgbClr val="5f7d95"/>
              </a:solidFill>
              <a:round/>
            </a:ln>
          </p:spPr>
          <p:style>
            <a:lnRef idx="0"/>
            <a:fillRef idx="0"/>
            <a:effectRef idx="0"/>
            <a:fontRef idx="minor"/>
          </p:style>
        </p:sp>
        <p:sp>
          <p:nvSpPr>
            <p:cNvPr id="3868" name="Google Shape;3047;p74"/>
            <p:cNvSpPr/>
            <p:nvPr/>
          </p:nvSpPr>
          <p:spPr>
            <a:xfrm>
              <a:off x="2163240" y="2177280"/>
              <a:ext cx="360" cy="360"/>
            </a:xfrm>
            <a:custGeom>
              <a:avLst/>
              <a:gdLst/>
              <a:ahLst/>
              <a:rect l="l" t="t" r="r" b="b"/>
              <a:pathLst>
                <a:path w="57" h="15">
                  <a:moveTo>
                    <a:pt x="57" y="0"/>
                  </a:moveTo>
                  <a:lnTo>
                    <a:pt x="1" y="14"/>
                  </a:lnTo>
                  <a:lnTo>
                    <a:pt x="1" y="14"/>
                  </a:lnTo>
                  <a:close/>
                </a:path>
              </a:pathLst>
            </a:custGeom>
            <a:noFill/>
            <a:ln w="9525">
              <a:solidFill>
                <a:srgbClr val="5f7d95"/>
              </a:solidFill>
              <a:round/>
            </a:ln>
          </p:spPr>
          <p:style>
            <a:lnRef idx="0"/>
            <a:fillRef idx="0"/>
            <a:effectRef idx="0"/>
            <a:fontRef idx="minor"/>
          </p:style>
        </p:sp>
        <p:sp>
          <p:nvSpPr>
            <p:cNvPr id="3869" name="Google Shape;3048;p74"/>
            <p:cNvSpPr/>
            <p:nvPr/>
          </p:nvSpPr>
          <p:spPr>
            <a:xfrm>
              <a:off x="2165760" y="2176920"/>
              <a:ext cx="360" cy="360"/>
            </a:xfrm>
            <a:custGeom>
              <a:avLst/>
              <a:gdLst/>
              <a:ahLst/>
              <a:rect l="l" t="t" r="r" b="b"/>
              <a:pathLst>
                <a:path w="36" h="1">
                  <a:moveTo>
                    <a:pt x="0" y="1"/>
                  </a:moveTo>
                  <a:lnTo>
                    <a:pt x="35" y="1"/>
                  </a:lnTo>
                  <a:close/>
                </a:path>
              </a:pathLst>
            </a:custGeom>
            <a:noFill/>
            <a:ln w="9525">
              <a:solidFill>
                <a:srgbClr val="5f7d95"/>
              </a:solidFill>
              <a:round/>
            </a:ln>
          </p:spPr>
          <p:style>
            <a:lnRef idx="0"/>
            <a:fillRef idx="0"/>
            <a:effectRef idx="0"/>
            <a:fontRef idx="minor"/>
          </p:style>
        </p:sp>
        <p:sp>
          <p:nvSpPr>
            <p:cNvPr id="3870" name="Google Shape;3049;p74"/>
            <p:cNvSpPr/>
            <p:nvPr/>
          </p:nvSpPr>
          <p:spPr>
            <a:xfrm>
              <a:off x="2166480" y="2176920"/>
              <a:ext cx="360" cy="360"/>
            </a:xfrm>
            <a:custGeom>
              <a:avLst/>
              <a:gdLst/>
              <a:ahLst/>
              <a:rect l="l" t="t" r="r" b="b"/>
              <a:pathLst>
                <a:path w="32" h="1">
                  <a:moveTo>
                    <a:pt x="0" y="0"/>
                  </a:moveTo>
                  <a:cubicBezTo>
                    <a:pt x="11" y="0"/>
                    <a:pt x="21" y="0"/>
                    <a:pt x="32" y="0"/>
                  </a:cubicBezTo>
                  <a:cubicBezTo>
                    <a:pt x="21" y="0"/>
                    <a:pt x="11" y="0"/>
                    <a:pt x="0" y="0"/>
                  </a:cubicBezTo>
                  <a:close/>
                </a:path>
              </a:pathLst>
            </a:custGeom>
            <a:noFill/>
            <a:ln w="9525">
              <a:solidFill>
                <a:srgbClr val="5f7d95"/>
              </a:solidFill>
              <a:round/>
            </a:ln>
          </p:spPr>
          <p:style>
            <a:lnRef idx="0"/>
            <a:fillRef idx="0"/>
            <a:effectRef idx="0"/>
            <a:fontRef idx="minor"/>
          </p:style>
        </p:sp>
        <p:sp>
          <p:nvSpPr>
            <p:cNvPr id="3871" name="Google Shape;3050;p74"/>
            <p:cNvSpPr/>
            <p:nvPr/>
          </p:nvSpPr>
          <p:spPr>
            <a:xfrm>
              <a:off x="2192040" y="2052360"/>
              <a:ext cx="12240" cy="9720"/>
            </a:xfrm>
            <a:custGeom>
              <a:avLst/>
              <a:gdLst/>
              <a:ahLst/>
              <a:rect l="l" t="t" r="r" b="b"/>
              <a:pathLst>
                <a:path w="918" h="749">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a:solidFill>
                <a:srgbClr val="5f7d95"/>
              </a:solidFill>
              <a:round/>
            </a:ln>
          </p:spPr>
          <p:style>
            <a:lnRef idx="0"/>
            <a:fillRef idx="0"/>
            <a:effectRef idx="0"/>
            <a:fontRef idx="minor"/>
          </p:style>
        </p:sp>
        <p:sp>
          <p:nvSpPr>
            <p:cNvPr id="3872" name="Google Shape;3051;p74"/>
            <p:cNvSpPr/>
            <p:nvPr/>
          </p:nvSpPr>
          <p:spPr>
            <a:xfrm>
              <a:off x="2281320" y="1953720"/>
              <a:ext cx="74520" cy="99720"/>
            </a:xfrm>
            <a:custGeom>
              <a:avLst/>
              <a:gdLst/>
              <a:ahLst/>
              <a:rect l="l" t="t" r="r" b="b"/>
              <a:pathLst>
                <a:path w="5525" h="7371">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a:solidFill>
                <a:srgbClr val="5f7d95"/>
              </a:solidFill>
              <a:round/>
            </a:ln>
          </p:spPr>
          <p:style>
            <a:lnRef idx="0"/>
            <a:fillRef idx="0"/>
            <a:effectRef idx="0"/>
            <a:fontRef idx="minor"/>
          </p:style>
        </p:sp>
        <p:sp>
          <p:nvSpPr>
            <p:cNvPr id="3873" name="Google Shape;3052;p74"/>
            <p:cNvSpPr/>
            <p:nvPr/>
          </p:nvSpPr>
          <p:spPr>
            <a:xfrm>
              <a:off x="1886400" y="1764360"/>
              <a:ext cx="85320" cy="66240"/>
            </a:xfrm>
            <a:custGeom>
              <a:avLst/>
              <a:gdLst/>
              <a:ahLst/>
              <a:rect l="l" t="t" r="r" b="b"/>
              <a:pathLst>
                <a:path w="6306" h="4901">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a:solidFill>
                <a:srgbClr val="5f7d95"/>
              </a:solidFill>
              <a:round/>
            </a:ln>
          </p:spPr>
          <p:style>
            <a:lnRef idx="0"/>
            <a:fillRef idx="0"/>
            <a:effectRef idx="0"/>
            <a:fontRef idx="minor"/>
          </p:style>
        </p:sp>
        <p:sp>
          <p:nvSpPr>
            <p:cNvPr id="3874" name="Google Shape;3053;p74"/>
            <p:cNvSpPr/>
            <p:nvPr/>
          </p:nvSpPr>
          <p:spPr>
            <a:xfrm>
              <a:off x="2037600" y="1751760"/>
              <a:ext cx="28800" cy="56880"/>
            </a:xfrm>
            <a:custGeom>
              <a:avLst/>
              <a:gdLst/>
              <a:ahLst/>
              <a:rect l="l" t="t" r="r" b="b"/>
              <a:pathLst>
                <a:path w="2147" h="4214">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a:solidFill>
                <a:srgbClr val="5f7d95"/>
              </a:solidFill>
              <a:round/>
            </a:ln>
          </p:spPr>
          <p:style>
            <a:lnRef idx="0"/>
            <a:fillRef idx="0"/>
            <a:effectRef idx="0"/>
            <a:fontRef idx="minor"/>
          </p:style>
        </p:sp>
        <p:sp>
          <p:nvSpPr>
            <p:cNvPr id="3875" name="Google Shape;3054;p74"/>
            <p:cNvSpPr/>
            <p:nvPr/>
          </p:nvSpPr>
          <p:spPr>
            <a:xfrm>
              <a:off x="1917360" y="1753200"/>
              <a:ext cx="152640" cy="146160"/>
            </a:xfrm>
            <a:custGeom>
              <a:avLst/>
              <a:gdLst/>
              <a:ahLst/>
              <a:rect l="l" t="t" r="r" b="b"/>
              <a:pathLst>
                <a:path w="11260" h="10785">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a:solidFill>
                <a:srgbClr val="5f7d95"/>
              </a:solidFill>
              <a:round/>
            </a:ln>
          </p:spPr>
          <p:style>
            <a:lnRef idx="0"/>
            <a:fillRef idx="0"/>
            <a:effectRef idx="0"/>
            <a:fontRef idx="minor"/>
          </p:style>
        </p:sp>
        <p:sp>
          <p:nvSpPr>
            <p:cNvPr id="3876" name="Google Shape;3055;p74"/>
            <p:cNvSpPr/>
            <p:nvPr/>
          </p:nvSpPr>
          <p:spPr>
            <a:xfrm>
              <a:off x="1934280" y="1814760"/>
              <a:ext cx="360" cy="360"/>
            </a:xfrm>
            <a:custGeom>
              <a:avLst/>
              <a:gdLst/>
              <a:ahLst/>
              <a:rect l="l" t="t" r="r" b="b"/>
              <a:pathLst>
                <a:path w="1" h="8">
                  <a:moveTo>
                    <a:pt x="1" y="7"/>
                  </a:moveTo>
                  <a:cubicBezTo>
                    <a:pt x="1" y="4"/>
                    <a:pt x="1" y="4"/>
                    <a:pt x="1" y="0"/>
                  </a:cubicBezTo>
                  <a:cubicBezTo>
                    <a:pt x="1" y="4"/>
                    <a:pt x="1" y="4"/>
                    <a:pt x="1" y="7"/>
                  </a:cubicBezTo>
                  <a:close/>
                </a:path>
              </a:pathLst>
            </a:custGeom>
            <a:noFill/>
            <a:ln w="9525">
              <a:solidFill>
                <a:srgbClr val="5f7d95"/>
              </a:solidFill>
              <a:round/>
            </a:ln>
          </p:spPr>
          <p:style>
            <a:lnRef idx="0"/>
            <a:fillRef idx="0"/>
            <a:effectRef idx="0"/>
            <a:fontRef idx="minor"/>
          </p:style>
        </p:sp>
        <p:sp>
          <p:nvSpPr>
            <p:cNvPr id="3877" name="Google Shape;3056;p74"/>
            <p:cNvSpPr/>
            <p:nvPr/>
          </p:nvSpPr>
          <p:spPr>
            <a:xfrm>
              <a:off x="1954440" y="1799280"/>
              <a:ext cx="360" cy="360"/>
            </a:xfrm>
            <a:custGeom>
              <a:avLst/>
              <a:gdLst/>
              <a:ahLst/>
              <a:rect l="l" t="t" r="r" b="b"/>
              <a:pathLst>
                <a:path w="11" h="64">
                  <a:moveTo>
                    <a:pt x="11" y="0"/>
                  </a:moveTo>
                  <a:cubicBezTo>
                    <a:pt x="7" y="14"/>
                    <a:pt x="4" y="39"/>
                    <a:pt x="0" y="63"/>
                  </a:cubicBezTo>
                  <a:cubicBezTo>
                    <a:pt x="4" y="39"/>
                    <a:pt x="7" y="14"/>
                    <a:pt x="11" y="0"/>
                  </a:cubicBezTo>
                  <a:close/>
                </a:path>
              </a:pathLst>
            </a:custGeom>
            <a:noFill/>
            <a:ln w="9525">
              <a:solidFill>
                <a:srgbClr val="5f7d95"/>
              </a:solidFill>
              <a:round/>
            </a:ln>
          </p:spPr>
          <p:style>
            <a:lnRef idx="0"/>
            <a:fillRef idx="0"/>
            <a:effectRef idx="0"/>
            <a:fontRef idx="minor"/>
          </p:style>
        </p:sp>
        <p:sp>
          <p:nvSpPr>
            <p:cNvPr id="3878" name="Google Shape;3057;p74"/>
            <p:cNvSpPr/>
            <p:nvPr/>
          </p:nvSpPr>
          <p:spPr>
            <a:xfrm>
              <a:off x="1967760" y="1771200"/>
              <a:ext cx="360" cy="360"/>
            </a:xfrm>
            <a:custGeom>
              <a:avLst/>
              <a:gdLst/>
              <a:ahLst/>
              <a:rect l="l" t="t" r="r" b="b"/>
              <a:pathLst>
                <a:path w="18" h="32">
                  <a:moveTo>
                    <a:pt x="18" y="32"/>
                  </a:moveTo>
                  <a:cubicBezTo>
                    <a:pt x="11" y="21"/>
                    <a:pt x="4" y="11"/>
                    <a:pt x="0" y="0"/>
                  </a:cubicBezTo>
                  <a:cubicBezTo>
                    <a:pt x="4" y="11"/>
                    <a:pt x="11" y="21"/>
                    <a:pt x="18" y="32"/>
                  </a:cubicBezTo>
                  <a:close/>
                </a:path>
              </a:pathLst>
            </a:custGeom>
            <a:noFill/>
            <a:ln w="9525">
              <a:solidFill>
                <a:srgbClr val="5f7d95"/>
              </a:solidFill>
              <a:round/>
            </a:ln>
          </p:spPr>
          <p:style>
            <a:lnRef idx="0"/>
            <a:fillRef idx="0"/>
            <a:effectRef idx="0"/>
            <a:fontRef idx="minor"/>
          </p:style>
        </p:sp>
        <p:sp>
          <p:nvSpPr>
            <p:cNvPr id="3879" name="Google Shape;3058;p74"/>
            <p:cNvSpPr/>
            <p:nvPr/>
          </p:nvSpPr>
          <p:spPr>
            <a:xfrm>
              <a:off x="1928880" y="1816560"/>
              <a:ext cx="1080" cy="360"/>
            </a:xfrm>
            <a:custGeom>
              <a:avLst/>
              <a:gdLst/>
              <a:ahLst/>
              <a:rect l="l" t="t" r="r" b="b"/>
              <a:pathLst>
                <a:path w="113" h="22">
                  <a:moveTo>
                    <a:pt x="0" y="21"/>
                  </a:moveTo>
                  <a:cubicBezTo>
                    <a:pt x="35" y="7"/>
                    <a:pt x="74" y="0"/>
                    <a:pt x="112" y="4"/>
                  </a:cubicBezTo>
                  <a:cubicBezTo>
                    <a:pt x="74" y="0"/>
                    <a:pt x="35" y="7"/>
                    <a:pt x="0" y="21"/>
                  </a:cubicBezTo>
                  <a:close/>
                </a:path>
              </a:pathLst>
            </a:custGeom>
            <a:noFill/>
            <a:ln w="9525">
              <a:solidFill>
                <a:srgbClr val="5f7d95"/>
              </a:solidFill>
              <a:round/>
            </a:ln>
          </p:spPr>
          <p:style>
            <a:lnRef idx="0"/>
            <a:fillRef idx="0"/>
            <a:effectRef idx="0"/>
            <a:fontRef idx="minor"/>
          </p:style>
        </p:sp>
        <p:sp>
          <p:nvSpPr>
            <p:cNvPr id="3880" name="Google Shape;3059;p74"/>
            <p:cNvSpPr/>
            <p:nvPr/>
          </p:nvSpPr>
          <p:spPr>
            <a:xfrm>
              <a:off x="1967760" y="1771920"/>
              <a:ext cx="360" cy="360"/>
            </a:xfrm>
            <a:custGeom>
              <a:avLst/>
              <a:gdLst/>
              <a:ahLst/>
              <a:rect l="l" t="t" r="r" b="b"/>
              <a:pathLst>
                <a:path w="15" h="22">
                  <a:moveTo>
                    <a:pt x="1" y="0"/>
                  </a:moveTo>
                  <a:cubicBezTo>
                    <a:pt x="4" y="7"/>
                    <a:pt x="11" y="18"/>
                    <a:pt x="15" y="21"/>
                  </a:cubicBezTo>
                  <a:cubicBezTo>
                    <a:pt x="11" y="18"/>
                    <a:pt x="8" y="11"/>
                    <a:pt x="1" y="0"/>
                  </a:cubicBezTo>
                  <a:close/>
                </a:path>
              </a:pathLst>
            </a:custGeom>
            <a:noFill/>
            <a:ln w="9525">
              <a:solidFill>
                <a:srgbClr val="5f7d95"/>
              </a:solidFill>
              <a:round/>
            </a:ln>
          </p:spPr>
          <p:style>
            <a:lnRef idx="0"/>
            <a:fillRef idx="0"/>
            <a:effectRef idx="0"/>
            <a:fontRef idx="minor"/>
          </p:style>
        </p:sp>
        <p:sp>
          <p:nvSpPr>
            <p:cNvPr id="3881" name="Google Shape;3060;p74"/>
            <p:cNvSpPr/>
            <p:nvPr/>
          </p:nvSpPr>
          <p:spPr>
            <a:xfrm>
              <a:off x="1967400" y="1771200"/>
              <a:ext cx="360" cy="360"/>
            </a:xfrm>
            <a:custGeom>
              <a:avLst/>
              <a:gdLst/>
              <a:ahLst/>
              <a:rect l="l" t="t" r="r" b="b"/>
              <a:pathLst>
                <a:path w="8" h="12">
                  <a:moveTo>
                    <a:pt x="0" y="1"/>
                  </a:moveTo>
                  <a:lnTo>
                    <a:pt x="7" y="11"/>
                  </a:lnTo>
                  <a:close/>
                </a:path>
              </a:pathLst>
            </a:custGeom>
            <a:noFill/>
            <a:ln w="9525">
              <a:solidFill>
                <a:srgbClr val="5f7d95"/>
              </a:solidFill>
              <a:round/>
            </a:ln>
          </p:spPr>
          <p:style>
            <a:lnRef idx="0"/>
            <a:fillRef idx="0"/>
            <a:effectRef idx="0"/>
            <a:fontRef idx="minor"/>
          </p:style>
        </p:sp>
        <p:sp>
          <p:nvSpPr>
            <p:cNvPr id="3882" name="Google Shape;3061;p74"/>
            <p:cNvSpPr/>
            <p:nvPr/>
          </p:nvSpPr>
          <p:spPr>
            <a:xfrm>
              <a:off x="1931040" y="1816200"/>
              <a:ext cx="2160" cy="360"/>
            </a:xfrm>
            <a:custGeom>
              <a:avLst/>
              <a:gdLst/>
              <a:ahLst/>
              <a:rect l="l" t="t" r="r" b="b"/>
              <a:pathLst>
                <a:path w="197" h="45">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a:solidFill>
                <a:srgbClr val="5f7d95"/>
              </a:solidFill>
              <a:round/>
            </a:ln>
          </p:spPr>
          <p:style>
            <a:lnRef idx="0"/>
            <a:fillRef idx="0"/>
            <a:effectRef idx="0"/>
            <a:fontRef idx="minor"/>
          </p:style>
        </p:sp>
        <p:sp>
          <p:nvSpPr>
            <p:cNvPr id="3883" name="Google Shape;3062;p74"/>
            <p:cNvSpPr/>
            <p:nvPr/>
          </p:nvSpPr>
          <p:spPr>
            <a:xfrm>
              <a:off x="1961280" y="1795320"/>
              <a:ext cx="7920" cy="360"/>
            </a:xfrm>
            <a:custGeom>
              <a:avLst/>
              <a:gdLst/>
              <a:ahLst/>
              <a:rect l="l" t="t" r="r" b="b"/>
              <a:pathLst>
                <a:path w="610" h="32">
                  <a:moveTo>
                    <a:pt x="610" y="32"/>
                  </a:moveTo>
                  <a:cubicBezTo>
                    <a:pt x="477" y="25"/>
                    <a:pt x="91" y="0"/>
                    <a:pt x="0" y="32"/>
                  </a:cubicBezTo>
                  <a:cubicBezTo>
                    <a:pt x="91" y="0"/>
                    <a:pt x="477" y="25"/>
                    <a:pt x="610" y="32"/>
                  </a:cubicBezTo>
                  <a:close/>
                </a:path>
              </a:pathLst>
            </a:custGeom>
            <a:noFill/>
            <a:ln w="9525">
              <a:solidFill>
                <a:srgbClr val="5f7d95"/>
              </a:solidFill>
              <a:round/>
            </a:ln>
          </p:spPr>
          <p:style>
            <a:lnRef idx="0"/>
            <a:fillRef idx="0"/>
            <a:effectRef idx="0"/>
            <a:fontRef idx="minor"/>
          </p:style>
        </p:sp>
        <p:sp>
          <p:nvSpPr>
            <p:cNvPr id="3884" name="Google Shape;3063;p74"/>
            <p:cNvSpPr/>
            <p:nvPr/>
          </p:nvSpPr>
          <p:spPr>
            <a:xfrm>
              <a:off x="2043360" y="1764000"/>
              <a:ext cx="360" cy="360"/>
            </a:xfrm>
            <a:custGeom>
              <a:avLst/>
              <a:gdLst/>
              <a:ahLst/>
              <a:rect l="l" t="t" r="r" b="b"/>
              <a:pathLst>
                <a:path w="4" h="19">
                  <a:moveTo>
                    <a:pt x="0" y="1"/>
                  </a:moveTo>
                  <a:cubicBezTo>
                    <a:pt x="0" y="8"/>
                    <a:pt x="0" y="11"/>
                    <a:pt x="4" y="18"/>
                  </a:cubicBezTo>
                  <a:cubicBezTo>
                    <a:pt x="4" y="11"/>
                    <a:pt x="4" y="8"/>
                    <a:pt x="0" y="1"/>
                  </a:cubicBezTo>
                  <a:close/>
                </a:path>
              </a:pathLst>
            </a:custGeom>
            <a:noFill/>
            <a:ln w="9525">
              <a:solidFill>
                <a:srgbClr val="5f7d95"/>
              </a:solidFill>
              <a:round/>
            </a:ln>
          </p:spPr>
          <p:style>
            <a:lnRef idx="0"/>
            <a:fillRef idx="0"/>
            <a:effectRef idx="0"/>
            <a:fontRef idx="minor"/>
          </p:style>
        </p:sp>
        <p:sp>
          <p:nvSpPr>
            <p:cNvPr id="3885" name="Google Shape;3064;p74"/>
            <p:cNvSpPr/>
            <p:nvPr/>
          </p:nvSpPr>
          <p:spPr>
            <a:xfrm>
              <a:off x="2043720" y="1764360"/>
              <a:ext cx="360" cy="360"/>
            </a:xfrm>
            <a:custGeom>
              <a:avLst/>
              <a:gdLst/>
              <a:ahLst/>
              <a:rect l="l" t="t" r="r" b="b"/>
              <a:pathLst>
                <a:path w="5" h="19">
                  <a:moveTo>
                    <a:pt x="1" y="1"/>
                  </a:moveTo>
                  <a:cubicBezTo>
                    <a:pt x="1" y="8"/>
                    <a:pt x="1" y="11"/>
                    <a:pt x="4" y="18"/>
                  </a:cubicBezTo>
                  <a:cubicBezTo>
                    <a:pt x="1" y="11"/>
                    <a:pt x="1" y="8"/>
                    <a:pt x="1" y="1"/>
                  </a:cubicBezTo>
                  <a:close/>
                </a:path>
              </a:pathLst>
            </a:custGeom>
            <a:noFill/>
            <a:ln w="9525">
              <a:solidFill>
                <a:srgbClr val="5f7d95"/>
              </a:solidFill>
              <a:round/>
            </a:ln>
          </p:spPr>
          <p:style>
            <a:lnRef idx="0"/>
            <a:fillRef idx="0"/>
            <a:effectRef idx="0"/>
            <a:fontRef idx="minor"/>
          </p:style>
        </p:sp>
        <p:sp>
          <p:nvSpPr>
            <p:cNvPr id="3886" name="Google Shape;3065;p74"/>
            <p:cNvSpPr/>
            <p:nvPr/>
          </p:nvSpPr>
          <p:spPr>
            <a:xfrm>
              <a:off x="2043360" y="1763280"/>
              <a:ext cx="360" cy="360"/>
            </a:xfrm>
            <a:custGeom>
              <a:avLst/>
              <a:gdLst/>
              <a:ahLst/>
              <a:rect l="l" t="t" r="r" b="b"/>
              <a:pathLst>
                <a:path w="5" h="22">
                  <a:moveTo>
                    <a:pt x="1" y="1"/>
                  </a:moveTo>
                  <a:cubicBezTo>
                    <a:pt x="1" y="8"/>
                    <a:pt x="1" y="15"/>
                    <a:pt x="4" y="22"/>
                  </a:cubicBezTo>
                  <a:cubicBezTo>
                    <a:pt x="1" y="15"/>
                    <a:pt x="1" y="8"/>
                    <a:pt x="1" y="1"/>
                  </a:cubicBezTo>
                  <a:close/>
                </a:path>
              </a:pathLst>
            </a:custGeom>
            <a:noFill/>
            <a:ln w="9525">
              <a:solidFill>
                <a:srgbClr val="5f7d95"/>
              </a:solidFill>
              <a:round/>
            </a:ln>
          </p:spPr>
          <p:style>
            <a:lnRef idx="0"/>
            <a:fillRef idx="0"/>
            <a:effectRef idx="0"/>
            <a:fontRef idx="minor"/>
          </p:style>
        </p:sp>
        <p:sp>
          <p:nvSpPr>
            <p:cNvPr id="3887" name="Google Shape;3066;p74"/>
            <p:cNvSpPr/>
            <p:nvPr/>
          </p:nvSpPr>
          <p:spPr>
            <a:xfrm>
              <a:off x="2043360" y="1759680"/>
              <a:ext cx="360" cy="360"/>
            </a:xfrm>
            <a:custGeom>
              <a:avLst/>
              <a:gdLst/>
              <a:ahLst/>
              <a:rect l="l" t="t" r="r" b="b"/>
              <a:pathLst>
                <a:path w="1" h="33">
                  <a:moveTo>
                    <a:pt x="0" y="1"/>
                  </a:moveTo>
                  <a:lnTo>
                    <a:pt x="0" y="32"/>
                  </a:lnTo>
                  <a:close/>
                </a:path>
              </a:pathLst>
            </a:custGeom>
            <a:noFill/>
            <a:ln w="9525">
              <a:solidFill>
                <a:srgbClr val="5f7d95"/>
              </a:solidFill>
              <a:round/>
            </a:ln>
          </p:spPr>
          <p:style>
            <a:lnRef idx="0"/>
            <a:fillRef idx="0"/>
            <a:effectRef idx="0"/>
            <a:fontRef idx="minor"/>
          </p:style>
        </p:sp>
        <p:sp>
          <p:nvSpPr>
            <p:cNvPr id="3888" name="Google Shape;3067;p74"/>
            <p:cNvSpPr/>
            <p:nvPr/>
          </p:nvSpPr>
          <p:spPr>
            <a:xfrm>
              <a:off x="2043360" y="1762920"/>
              <a:ext cx="360" cy="360"/>
            </a:xfrm>
            <a:custGeom>
              <a:avLst/>
              <a:gdLst/>
              <a:ahLst/>
              <a:rect l="l" t="t" r="r" b="b"/>
              <a:pathLst>
                <a:path w="1" h="22">
                  <a:moveTo>
                    <a:pt x="0" y="1"/>
                  </a:moveTo>
                  <a:lnTo>
                    <a:pt x="0" y="22"/>
                  </a:lnTo>
                  <a:close/>
                </a:path>
              </a:pathLst>
            </a:custGeom>
            <a:noFill/>
            <a:ln w="9525">
              <a:solidFill>
                <a:srgbClr val="5f7d95"/>
              </a:solidFill>
              <a:round/>
            </a:ln>
          </p:spPr>
          <p:style>
            <a:lnRef idx="0"/>
            <a:fillRef idx="0"/>
            <a:effectRef idx="0"/>
            <a:fontRef idx="minor"/>
          </p:style>
        </p:sp>
        <p:sp>
          <p:nvSpPr>
            <p:cNvPr id="3889" name="Google Shape;3068;p74"/>
            <p:cNvSpPr/>
            <p:nvPr/>
          </p:nvSpPr>
          <p:spPr>
            <a:xfrm>
              <a:off x="2052360" y="18097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3890" name="Google Shape;3069;p74"/>
            <p:cNvSpPr/>
            <p:nvPr/>
          </p:nvSpPr>
          <p:spPr>
            <a:xfrm>
              <a:off x="2043720" y="1765440"/>
              <a:ext cx="360" cy="360"/>
            </a:xfrm>
            <a:custGeom>
              <a:avLst/>
              <a:gdLst/>
              <a:ahLst/>
              <a:rect l="l" t="t" r="r" b="b"/>
              <a:pathLst>
                <a:path w="5" h="15">
                  <a:moveTo>
                    <a:pt x="1" y="1"/>
                  </a:moveTo>
                  <a:lnTo>
                    <a:pt x="1" y="1"/>
                  </a:lnTo>
                  <a:cubicBezTo>
                    <a:pt x="1" y="4"/>
                    <a:pt x="4" y="11"/>
                    <a:pt x="4" y="15"/>
                  </a:cubicBezTo>
                  <a:cubicBezTo>
                    <a:pt x="4" y="8"/>
                    <a:pt x="1" y="4"/>
                    <a:pt x="1" y="1"/>
                  </a:cubicBezTo>
                  <a:close/>
                </a:path>
              </a:pathLst>
            </a:custGeom>
            <a:noFill/>
            <a:ln w="9525">
              <a:solidFill>
                <a:srgbClr val="5f7d95"/>
              </a:solidFill>
              <a:round/>
            </a:ln>
          </p:spPr>
          <p:style>
            <a:lnRef idx="0"/>
            <a:fillRef idx="0"/>
            <a:effectRef idx="0"/>
            <a:fontRef idx="minor"/>
          </p:style>
        </p:sp>
        <p:sp>
          <p:nvSpPr>
            <p:cNvPr id="3891" name="Google Shape;3070;p74"/>
            <p:cNvSpPr/>
            <p:nvPr/>
          </p:nvSpPr>
          <p:spPr>
            <a:xfrm>
              <a:off x="2052360" y="1809000"/>
              <a:ext cx="360" cy="360"/>
            </a:xfrm>
            <a:custGeom>
              <a:avLst/>
              <a:gdLst/>
              <a:ahLst/>
              <a:rect l="l" t="t" r="r" b="b"/>
              <a:pathLst>
                <a:path w="1" h="12">
                  <a:moveTo>
                    <a:pt x="0" y="1"/>
                  </a:moveTo>
                  <a:lnTo>
                    <a:pt x="0" y="11"/>
                  </a:lnTo>
                  <a:close/>
                </a:path>
              </a:pathLst>
            </a:custGeom>
            <a:noFill/>
            <a:ln w="9525">
              <a:solidFill>
                <a:srgbClr val="5f7d95"/>
              </a:solidFill>
              <a:round/>
            </a:ln>
          </p:spPr>
          <p:style>
            <a:lnRef idx="0"/>
            <a:fillRef idx="0"/>
            <a:effectRef idx="0"/>
            <a:fontRef idx="minor"/>
          </p:style>
        </p:sp>
        <p:sp>
          <p:nvSpPr>
            <p:cNvPr id="3892" name="Google Shape;3071;p74"/>
            <p:cNvSpPr/>
            <p:nvPr/>
          </p:nvSpPr>
          <p:spPr>
            <a:xfrm>
              <a:off x="2043720" y="1765080"/>
              <a:ext cx="360" cy="360"/>
            </a:xfrm>
            <a:custGeom>
              <a:avLst/>
              <a:gdLst/>
              <a:ahLst/>
              <a:rect l="l" t="t" r="r" b="b"/>
              <a:pathLst>
                <a:path w="8" h="15">
                  <a:moveTo>
                    <a:pt x="1" y="1"/>
                  </a:moveTo>
                  <a:lnTo>
                    <a:pt x="1" y="1"/>
                  </a:lnTo>
                  <a:cubicBezTo>
                    <a:pt x="1" y="4"/>
                    <a:pt x="4" y="11"/>
                    <a:pt x="8" y="15"/>
                  </a:cubicBezTo>
                  <a:cubicBezTo>
                    <a:pt x="4" y="11"/>
                    <a:pt x="4" y="4"/>
                    <a:pt x="1" y="1"/>
                  </a:cubicBezTo>
                  <a:close/>
                </a:path>
              </a:pathLst>
            </a:custGeom>
            <a:noFill/>
            <a:ln w="9525">
              <a:solidFill>
                <a:srgbClr val="5f7d95"/>
              </a:solidFill>
              <a:round/>
            </a:ln>
          </p:spPr>
          <p:style>
            <a:lnRef idx="0"/>
            <a:fillRef idx="0"/>
            <a:effectRef idx="0"/>
            <a:fontRef idx="minor"/>
          </p:style>
        </p:sp>
        <p:sp>
          <p:nvSpPr>
            <p:cNvPr id="3893" name="Google Shape;3072;p74"/>
            <p:cNvSpPr/>
            <p:nvPr/>
          </p:nvSpPr>
          <p:spPr>
            <a:xfrm>
              <a:off x="2043360" y="1758960"/>
              <a:ext cx="360" cy="360"/>
            </a:xfrm>
            <a:custGeom>
              <a:avLst/>
              <a:gdLst/>
              <a:ahLst/>
              <a:rect l="l" t="t" r="r" b="b"/>
              <a:pathLst>
                <a:path w="1" h="33">
                  <a:moveTo>
                    <a:pt x="1" y="1"/>
                  </a:moveTo>
                  <a:cubicBezTo>
                    <a:pt x="1" y="11"/>
                    <a:pt x="1" y="22"/>
                    <a:pt x="1" y="32"/>
                  </a:cubicBezTo>
                  <a:cubicBezTo>
                    <a:pt x="1" y="22"/>
                    <a:pt x="1" y="11"/>
                    <a:pt x="1" y="1"/>
                  </a:cubicBezTo>
                  <a:close/>
                </a:path>
              </a:pathLst>
            </a:custGeom>
            <a:noFill/>
            <a:ln w="9525">
              <a:solidFill>
                <a:srgbClr val="5f7d95"/>
              </a:solidFill>
              <a:round/>
            </a:ln>
          </p:spPr>
          <p:style>
            <a:lnRef idx="0"/>
            <a:fillRef idx="0"/>
            <a:effectRef idx="0"/>
            <a:fontRef idx="minor"/>
          </p:style>
        </p:sp>
        <p:sp>
          <p:nvSpPr>
            <p:cNvPr id="3894" name="Google Shape;3073;p74"/>
            <p:cNvSpPr/>
            <p:nvPr/>
          </p:nvSpPr>
          <p:spPr>
            <a:xfrm>
              <a:off x="2043360" y="1762200"/>
              <a:ext cx="360" cy="360"/>
            </a:xfrm>
            <a:custGeom>
              <a:avLst/>
              <a:gdLst/>
              <a:ahLst/>
              <a:rect l="l" t="t" r="r" b="b"/>
              <a:pathLst>
                <a:path w="1" h="22">
                  <a:moveTo>
                    <a:pt x="1" y="1"/>
                  </a:moveTo>
                  <a:lnTo>
                    <a:pt x="1" y="22"/>
                  </a:lnTo>
                  <a:cubicBezTo>
                    <a:pt x="1" y="15"/>
                    <a:pt x="1" y="8"/>
                    <a:pt x="1" y="1"/>
                  </a:cubicBezTo>
                  <a:close/>
                </a:path>
              </a:pathLst>
            </a:custGeom>
            <a:noFill/>
            <a:ln w="9525">
              <a:solidFill>
                <a:srgbClr val="5f7d95"/>
              </a:solidFill>
              <a:round/>
            </a:ln>
          </p:spPr>
          <p:style>
            <a:lnRef idx="0"/>
            <a:fillRef idx="0"/>
            <a:effectRef idx="0"/>
            <a:fontRef idx="minor"/>
          </p:style>
        </p:sp>
        <p:sp>
          <p:nvSpPr>
            <p:cNvPr id="3895" name="Google Shape;3074;p74"/>
            <p:cNvSpPr/>
            <p:nvPr/>
          </p:nvSpPr>
          <p:spPr>
            <a:xfrm>
              <a:off x="2043360" y="1760760"/>
              <a:ext cx="360" cy="360"/>
            </a:xfrm>
            <a:custGeom>
              <a:avLst/>
              <a:gdLst/>
              <a:ahLst/>
              <a:rect l="l" t="t" r="r" b="b"/>
              <a:pathLst>
                <a:path w="1" h="29">
                  <a:moveTo>
                    <a:pt x="1" y="1"/>
                  </a:moveTo>
                  <a:lnTo>
                    <a:pt x="1" y="29"/>
                  </a:lnTo>
                  <a:cubicBezTo>
                    <a:pt x="1" y="22"/>
                    <a:pt x="1" y="11"/>
                    <a:pt x="1" y="1"/>
                  </a:cubicBezTo>
                  <a:close/>
                </a:path>
              </a:pathLst>
            </a:custGeom>
            <a:noFill/>
            <a:ln w="9525">
              <a:solidFill>
                <a:srgbClr val="5f7d95"/>
              </a:solidFill>
              <a:round/>
            </a:ln>
          </p:spPr>
          <p:style>
            <a:lnRef idx="0"/>
            <a:fillRef idx="0"/>
            <a:effectRef idx="0"/>
            <a:fontRef idx="minor"/>
          </p:style>
        </p:sp>
        <p:sp>
          <p:nvSpPr>
            <p:cNvPr id="3896" name="Google Shape;3075;p74"/>
            <p:cNvSpPr/>
            <p:nvPr/>
          </p:nvSpPr>
          <p:spPr>
            <a:xfrm>
              <a:off x="2043360" y="1761480"/>
              <a:ext cx="360" cy="360"/>
            </a:xfrm>
            <a:custGeom>
              <a:avLst/>
              <a:gdLst/>
              <a:ahLst/>
              <a:rect l="l" t="t" r="r" b="b"/>
              <a:pathLst>
                <a:path w="1" h="29">
                  <a:moveTo>
                    <a:pt x="1" y="29"/>
                  </a:moveTo>
                  <a:lnTo>
                    <a:pt x="1" y="1"/>
                  </a:lnTo>
                  <a:close/>
                </a:path>
              </a:pathLst>
            </a:custGeom>
            <a:noFill/>
            <a:ln w="9525">
              <a:solidFill>
                <a:srgbClr val="5f7d95"/>
              </a:solidFill>
              <a:round/>
            </a:ln>
          </p:spPr>
          <p:style>
            <a:lnRef idx="0"/>
            <a:fillRef idx="0"/>
            <a:effectRef idx="0"/>
            <a:fontRef idx="minor"/>
          </p:style>
        </p:sp>
        <p:sp>
          <p:nvSpPr>
            <p:cNvPr id="3897" name="Google Shape;3076;p74"/>
            <p:cNvSpPr/>
            <p:nvPr/>
          </p:nvSpPr>
          <p:spPr>
            <a:xfrm>
              <a:off x="2044080" y="1765800"/>
              <a:ext cx="360" cy="360"/>
            </a:xfrm>
            <a:custGeom>
              <a:avLst/>
              <a:gdLst/>
              <a:ahLst/>
              <a:rect l="l" t="t" r="r" b="b"/>
              <a:pathLst>
                <a:path w="8" h="11">
                  <a:moveTo>
                    <a:pt x="0" y="0"/>
                  </a:moveTo>
                  <a:cubicBezTo>
                    <a:pt x="0" y="4"/>
                    <a:pt x="4" y="7"/>
                    <a:pt x="7" y="11"/>
                  </a:cubicBezTo>
                  <a:lnTo>
                    <a:pt x="0" y="0"/>
                  </a:lnTo>
                  <a:close/>
                </a:path>
              </a:pathLst>
            </a:custGeom>
            <a:noFill/>
            <a:ln w="9525">
              <a:solidFill>
                <a:srgbClr val="5f7d95"/>
              </a:solidFill>
              <a:round/>
            </a:ln>
          </p:spPr>
          <p:style>
            <a:lnRef idx="0"/>
            <a:fillRef idx="0"/>
            <a:effectRef idx="0"/>
            <a:fontRef idx="minor"/>
          </p:style>
        </p:sp>
        <p:sp>
          <p:nvSpPr>
            <p:cNvPr id="3898" name="Google Shape;3077;p74"/>
            <p:cNvSpPr/>
            <p:nvPr/>
          </p:nvSpPr>
          <p:spPr>
            <a:xfrm>
              <a:off x="2043360" y="1757880"/>
              <a:ext cx="360" cy="360"/>
            </a:xfrm>
            <a:custGeom>
              <a:avLst/>
              <a:gdLst/>
              <a:ahLst/>
              <a:rect l="l" t="t" r="r" b="b"/>
              <a:pathLst>
                <a:path w="4" h="36">
                  <a:moveTo>
                    <a:pt x="4" y="0"/>
                  </a:moveTo>
                  <a:cubicBezTo>
                    <a:pt x="4" y="14"/>
                    <a:pt x="0" y="25"/>
                    <a:pt x="0" y="35"/>
                  </a:cubicBezTo>
                  <a:cubicBezTo>
                    <a:pt x="0" y="25"/>
                    <a:pt x="4" y="14"/>
                    <a:pt x="4" y="0"/>
                  </a:cubicBezTo>
                  <a:close/>
                </a:path>
              </a:pathLst>
            </a:custGeom>
            <a:noFill/>
            <a:ln w="9525">
              <a:solidFill>
                <a:srgbClr val="5f7d95"/>
              </a:solidFill>
              <a:round/>
            </a:ln>
          </p:spPr>
          <p:style>
            <a:lnRef idx="0"/>
            <a:fillRef idx="0"/>
            <a:effectRef idx="0"/>
            <a:fontRef idx="minor"/>
          </p:style>
        </p:sp>
        <p:sp>
          <p:nvSpPr>
            <p:cNvPr id="3899" name="Google Shape;3078;p74"/>
            <p:cNvSpPr/>
            <p:nvPr/>
          </p:nvSpPr>
          <p:spPr>
            <a:xfrm>
              <a:off x="2043360" y="1757160"/>
              <a:ext cx="360" cy="360"/>
            </a:xfrm>
            <a:custGeom>
              <a:avLst/>
              <a:gdLst/>
              <a:ahLst/>
              <a:rect l="l" t="t" r="r" b="b"/>
              <a:pathLst>
                <a:path w="4" h="36">
                  <a:moveTo>
                    <a:pt x="4" y="1"/>
                  </a:moveTo>
                  <a:cubicBezTo>
                    <a:pt x="4" y="11"/>
                    <a:pt x="0" y="25"/>
                    <a:pt x="0" y="36"/>
                  </a:cubicBezTo>
                  <a:cubicBezTo>
                    <a:pt x="0" y="25"/>
                    <a:pt x="4" y="11"/>
                    <a:pt x="4" y="1"/>
                  </a:cubicBezTo>
                  <a:close/>
                </a:path>
              </a:pathLst>
            </a:custGeom>
            <a:noFill/>
            <a:ln w="9525">
              <a:solidFill>
                <a:srgbClr val="5f7d95"/>
              </a:solidFill>
              <a:round/>
            </a:ln>
          </p:spPr>
          <p:style>
            <a:lnRef idx="0"/>
            <a:fillRef idx="0"/>
            <a:effectRef idx="0"/>
            <a:fontRef idx="minor"/>
          </p:style>
        </p:sp>
        <p:sp>
          <p:nvSpPr>
            <p:cNvPr id="3900" name="Google Shape;3079;p74"/>
            <p:cNvSpPr/>
            <p:nvPr/>
          </p:nvSpPr>
          <p:spPr>
            <a:xfrm>
              <a:off x="2043720" y="1755720"/>
              <a:ext cx="360" cy="360"/>
            </a:xfrm>
            <a:custGeom>
              <a:avLst/>
              <a:gdLst/>
              <a:ahLst/>
              <a:rect l="l" t="t" r="r" b="b"/>
              <a:pathLst>
                <a:path w="5" h="39">
                  <a:moveTo>
                    <a:pt x="4" y="0"/>
                  </a:moveTo>
                  <a:cubicBezTo>
                    <a:pt x="4" y="14"/>
                    <a:pt x="1" y="25"/>
                    <a:pt x="1" y="39"/>
                  </a:cubicBezTo>
                  <a:cubicBezTo>
                    <a:pt x="1" y="25"/>
                    <a:pt x="4" y="14"/>
                    <a:pt x="4" y="0"/>
                  </a:cubicBezTo>
                  <a:close/>
                </a:path>
              </a:pathLst>
            </a:custGeom>
            <a:noFill/>
            <a:ln w="9525">
              <a:solidFill>
                <a:srgbClr val="5f7d95"/>
              </a:solidFill>
              <a:round/>
            </a:ln>
          </p:spPr>
          <p:style>
            <a:lnRef idx="0"/>
            <a:fillRef idx="0"/>
            <a:effectRef idx="0"/>
            <a:fontRef idx="minor"/>
          </p:style>
        </p:sp>
        <p:sp>
          <p:nvSpPr>
            <p:cNvPr id="3901" name="Google Shape;3080;p74"/>
            <p:cNvSpPr/>
            <p:nvPr/>
          </p:nvSpPr>
          <p:spPr>
            <a:xfrm>
              <a:off x="2043720" y="1754640"/>
              <a:ext cx="360" cy="360"/>
            </a:xfrm>
            <a:custGeom>
              <a:avLst/>
              <a:gdLst/>
              <a:ahLst/>
              <a:rect l="l" t="t" r="r" b="b"/>
              <a:pathLst>
                <a:path w="4" h="47">
                  <a:moveTo>
                    <a:pt x="4" y="1"/>
                  </a:moveTo>
                  <a:lnTo>
                    <a:pt x="4" y="1"/>
                  </a:lnTo>
                  <a:cubicBezTo>
                    <a:pt x="4" y="15"/>
                    <a:pt x="0" y="32"/>
                    <a:pt x="0" y="46"/>
                  </a:cubicBezTo>
                  <a:cubicBezTo>
                    <a:pt x="0" y="32"/>
                    <a:pt x="4" y="18"/>
                    <a:pt x="4" y="1"/>
                  </a:cubicBezTo>
                  <a:close/>
                </a:path>
              </a:pathLst>
            </a:custGeom>
            <a:noFill/>
            <a:ln w="9525">
              <a:solidFill>
                <a:srgbClr val="5f7d95"/>
              </a:solidFill>
              <a:round/>
            </a:ln>
          </p:spPr>
          <p:style>
            <a:lnRef idx="0"/>
            <a:fillRef idx="0"/>
            <a:effectRef idx="0"/>
            <a:fontRef idx="minor"/>
          </p:style>
        </p:sp>
        <p:sp>
          <p:nvSpPr>
            <p:cNvPr id="3902" name="Google Shape;3081;p74"/>
            <p:cNvSpPr/>
            <p:nvPr/>
          </p:nvSpPr>
          <p:spPr>
            <a:xfrm>
              <a:off x="2053080" y="1788120"/>
              <a:ext cx="110160" cy="104760"/>
            </a:xfrm>
            <a:custGeom>
              <a:avLst/>
              <a:gdLst/>
              <a:ahLst/>
              <a:rect l="l" t="t" r="r" b="b"/>
              <a:pathLst>
                <a:path w="8130" h="7755">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a:solidFill>
                <a:srgbClr val="5f7d95"/>
              </a:solidFill>
              <a:round/>
            </a:ln>
          </p:spPr>
          <p:style>
            <a:lnRef idx="0"/>
            <a:fillRef idx="0"/>
            <a:effectRef idx="0"/>
            <a:fontRef idx="minor"/>
          </p:style>
        </p:sp>
        <p:sp>
          <p:nvSpPr>
            <p:cNvPr id="3903" name="Google Shape;3082;p74"/>
            <p:cNvSpPr/>
            <p:nvPr/>
          </p:nvSpPr>
          <p:spPr>
            <a:xfrm>
              <a:off x="2068560" y="1790280"/>
              <a:ext cx="360" cy="360"/>
            </a:xfrm>
            <a:custGeom>
              <a:avLst/>
              <a:gdLst/>
              <a:ahLst/>
              <a:rect l="l" t="t" r="r" b="b"/>
              <a:pathLst>
                <a:path w="1" h="8">
                  <a:moveTo>
                    <a:pt x="0" y="7"/>
                  </a:moveTo>
                  <a:lnTo>
                    <a:pt x="0" y="0"/>
                  </a:lnTo>
                  <a:close/>
                </a:path>
              </a:pathLst>
            </a:custGeom>
            <a:noFill/>
            <a:ln w="9525">
              <a:solidFill>
                <a:srgbClr val="5f7d95"/>
              </a:solidFill>
              <a:round/>
            </a:ln>
          </p:spPr>
          <p:style>
            <a:lnRef idx="0"/>
            <a:fillRef idx="0"/>
            <a:effectRef idx="0"/>
            <a:fontRef idx="minor"/>
          </p:style>
        </p:sp>
        <p:sp>
          <p:nvSpPr>
            <p:cNvPr id="3904" name="Google Shape;3083;p74"/>
            <p:cNvSpPr/>
            <p:nvPr/>
          </p:nvSpPr>
          <p:spPr>
            <a:xfrm>
              <a:off x="2061360" y="1796760"/>
              <a:ext cx="360" cy="360"/>
            </a:xfrm>
            <a:custGeom>
              <a:avLst/>
              <a:gdLst/>
              <a:ahLst/>
              <a:rect l="l" t="t" r="r" b="b"/>
              <a:pathLst>
                <a:path w="32" h="32">
                  <a:moveTo>
                    <a:pt x="0" y="32"/>
                  </a:moveTo>
                  <a:lnTo>
                    <a:pt x="32" y="0"/>
                  </a:lnTo>
                  <a:close/>
                </a:path>
              </a:pathLst>
            </a:custGeom>
            <a:noFill/>
            <a:ln w="9525">
              <a:solidFill>
                <a:srgbClr val="5f7d95"/>
              </a:solidFill>
              <a:round/>
            </a:ln>
          </p:spPr>
          <p:style>
            <a:lnRef idx="0"/>
            <a:fillRef idx="0"/>
            <a:effectRef idx="0"/>
            <a:fontRef idx="minor"/>
          </p:style>
        </p:sp>
        <p:sp>
          <p:nvSpPr>
            <p:cNvPr id="3905" name="Google Shape;3084;p74"/>
            <p:cNvSpPr/>
            <p:nvPr/>
          </p:nvSpPr>
          <p:spPr>
            <a:xfrm>
              <a:off x="2061720" y="1796400"/>
              <a:ext cx="360" cy="360"/>
            </a:xfrm>
            <a:custGeom>
              <a:avLst/>
              <a:gdLst/>
              <a:ahLst/>
              <a:rect l="l" t="t" r="r" b="b"/>
              <a:pathLst>
                <a:path w="8" h="12">
                  <a:moveTo>
                    <a:pt x="1" y="11"/>
                  </a:moveTo>
                  <a:lnTo>
                    <a:pt x="8" y="1"/>
                  </a:lnTo>
                  <a:close/>
                </a:path>
              </a:pathLst>
            </a:custGeom>
            <a:noFill/>
            <a:ln w="9525">
              <a:solidFill>
                <a:srgbClr val="5f7d95"/>
              </a:solidFill>
              <a:round/>
            </a:ln>
          </p:spPr>
          <p:style>
            <a:lnRef idx="0"/>
            <a:fillRef idx="0"/>
            <a:effectRef idx="0"/>
            <a:fontRef idx="minor"/>
          </p:style>
        </p:sp>
        <p:sp>
          <p:nvSpPr>
            <p:cNvPr id="3906" name="Google Shape;3085;p74"/>
            <p:cNvSpPr/>
            <p:nvPr/>
          </p:nvSpPr>
          <p:spPr>
            <a:xfrm>
              <a:off x="2068560" y="17892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3907" name="Google Shape;3086;p74"/>
            <p:cNvSpPr/>
            <p:nvPr/>
          </p:nvSpPr>
          <p:spPr>
            <a:xfrm>
              <a:off x="2064960" y="1793880"/>
              <a:ext cx="360" cy="360"/>
            </a:xfrm>
            <a:custGeom>
              <a:avLst/>
              <a:gdLst/>
              <a:ahLst/>
              <a:rect l="l" t="t" r="r" b="b"/>
              <a:pathLst>
                <a:path w="4" h="1">
                  <a:moveTo>
                    <a:pt x="0" y="1"/>
                  </a:moveTo>
                  <a:lnTo>
                    <a:pt x="0" y="1"/>
                  </a:lnTo>
                  <a:lnTo>
                    <a:pt x="4" y="1"/>
                  </a:lnTo>
                  <a:close/>
                </a:path>
              </a:pathLst>
            </a:custGeom>
            <a:noFill/>
            <a:ln w="9525">
              <a:solidFill>
                <a:srgbClr val="5f7d95"/>
              </a:solidFill>
              <a:round/>
            </a:ln>
          </p:spPr>
          <p:style>
            <a:lnRef idx="0"/>
            <a:fillRef idx="0"/>
            <a:effectRef idx="0"/>
            <a:fontRef idx="minor"/>
          </p:style>
        </p:sp>
        <p:sp>
          <p:nvSpPr>
            <p:cNvPr id="3908" name="Google Shape;3087;p74"/>
            <p:cNvSpPr/>
            <p:nvPr/>
          </p:nvSpPr>
          <p:spPr>
            <a:xfrm>
              <a:off x="2065320" y="1793880"/>
              <a:ext cx="360" cy="360"/>
            </a:xfrm>
            <a:custGeom>
              <a:avLst/>
              <a:gdLst/>
              <a:ahLst/>
              <a:rect l="l" t="t" r="r" b="b"/>
              <a:pathLst>
                <a:path w="22" h="5">
                  <a:moveTo>
                    <a:pt x="1" y="4"/>
                  </a:moveTo>
                  <a:lnTo>
                    <a:pt x="22" y="1"/>
                  </a:lnTo>
                  <a:close/>
                </a:path>
              </a:pathLst>
            </a:custGeom>
            <a:noFill/>
            <a:ln w="9525">
              <a:solidFill>
                <a:srgbClr val="5f7d95"/>
              </a:solidFill>
              <a:round/>
            </a:ln>
          </p:spPr>
          <p:style>
            <a:lnRef idx="0"/>
            <a:fillRef idx="0"/>
            <a:effectRef idx="0"/>
            <a:fontRef idx="minor"/>
          </p:style>
        </p:sp>
        <p:sp>
          <p:nvSpPr>
            <p:cNvPr id="3909" name="Google Shape;3088;p74"/>
            <p:cNvSpPr/>
            <p:nvPr/>
          </p:nvSpPr>
          <p:spPr>
            <a:xfrm>
              <a:off x="2064960" y="1793880"/>
              <a:ext cx="360" cy="360"/>
            </a:xfrm>
            <a:custGeom>
              <a:avLst/>
              <a:gdLst/>
              <a:ahLst/>
              <a:rect l="l" t="t" r="r" b="b"/>
              <a:pathLst>
                <a:path w="8" h="1">
                  <a:moveTo>
                    <a:pt x="0" y="1"/>
                  </a:moveTo>
                  <a:lnTo>
                    <a:pt x="7" y="1"/>
                  </a:lnTo>
                  <a:close/>
                </a:path>
              </a:pathLst>
            </a:custGeom>
            <a:noFill/>
            <a:ln w="9525">
              <a:solidFill>
                <a:srgbClr val="5f7d95"/>
              </a:solidFill>
              <a:round/>
            </a:ln>
          </p:spPr>
          <p:style>
            <a:lnRef idx="0"/>
            <a:fillRef idx="0"/>
            <a:effectRef idx="0"/>
            <a:fontRef idx="minor"/>
          </p:style>
        </p:sp>
        <p:sp>
          <p:nvSpPr>
            <p:cNvPr id="3910" name="Google Shape;3089;p74"/>
            <p:cNvSpPr/>
            <p:nvPr/>
          </p:nvSpPr>
          <p:spPr>
            <a:xfrm>
              <a:off x="2055240" y="1807920"/>
              <a:ext cx="2160" cy="2160"/>
            </a:xfrm>
            <a:custGeom>
              <a:avLst/>
              <a:gdLst/>
              <a:ahLst/>
              <a:rect l="l" t="t" r="r" b="b"/>
              <a:pathLst>
                <a:path w="190" h="183">
                  <a:moveTo>
                    <a:pt x="190" y="1"/>
                  </a:moveTo>
                  <a:cubicBezTo>
                    <a:pt x="141" y="74"/>
                    <a:pt x="78" y="137"/>
                    <a:pt x="1" y="183"/>
                  </a:cubicBezTo>
                  <a:lnTo>
                    <a:pt x="1" y="183"/>
                  </a:lnTo>
                  <a:cubicBezTo>
                    <a:pt x="78" y="137"/>
                    <a:pt x="141" y="74"/>
                    <a:pt x="190" y="1"/>
                  </a:cubicBezTo>
                  <a:close/>
                </a:path>
              </a:pathLst>
            </a:custGeom>
            <a:noFill/>
            <a:ln w="9525">
              <a:solidFill>
                <a:srgbClr val="5f7d95"/>
              </a:solidFill>
              <a:round/>
            </a:ln>
          </p:spPr>
          <p:style>
            <a:lnRef idx="0"/>
            <a:fillRef idx="0"/>
            <a:effectRef idx="0"/>
            <a:fontRef idx="minor"/>
          </p:style>
        </p:sp>
        <p:sp>
          <p:nvSpPr>
            <p:cNvPr id="3911" name="Google Shape;3090;p74"/>
            <p:cNvSpPr/>
            <p:nvPr/>
          </p:nvSpPr>
          <p:spPr>
            <a:xfrm>
              <a:off x="2054160" y="1810800"/>
              <a:ext cx="360" cy="360"/>
            </a:xfrm>
            <a:custGeom>
              <a:avLst/>
              <a:gdLst/>
              <a:ahLst/>
              <a:rect l="l" t="t" r="r" b="b"/>
              <a:pathLst>
                <a:path w="33" h="22">
                  <a:moveTo>
                    <a:pt x="33" y="0"/>
                  </a:moveTo>
                  <a:lnTo>
                    <a:pt x="28" y="4"/>
                  </a:lnTo>
                  <a:lnTo>
                    <a:pt x="0" y="21"/>
                  </a:lnTo>
                  <a:lnTo>
                    <a:pt x="7" y="18"/>
                  </a:lnTo>
                  <a:lnTo>
                    <a:pt x="33" y="0"/>
                  </a:lnTo>
                  <a:close/>
                </a:path>
              </a:pathLst>
            </a:custGeom>
            <a:noFill/>
            <a:ln w="9525">
              <a:solidFill>
                <a:srgbClr val="5f7d95"/>
              </a:solidFill>
              <a:round/>
            </a:ln>
          </p:spPr>
          <p:style>
            <a:lnRef idx="0"/>
            <a:fillRef idx="0"/>
            <a:effectRef idx="0"/>
            <a:fontRef idx="minor"/>
          </p:style>
        </p:sp>
        <p:sp>
          <p:nvSpPr>
            <p:cNvPr id="3912" name="Google Shape;3091;p74"/>
            <p:cNvSpPr/>
            <p:nvPr/>
          </p:nvSpPr>
          <p:spPr>
            <a:xfrm>
              <a:off x="2068560" y="178956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3913" name="Google Shape;3092;p74"/>
            <p:cNvSpPr/>
            <p:nvPr/>
          </p:nvSpPr>
          <p:spPr>
            <a:xfrm>
              <a:off x="2068920" y="17884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3914" name="Google Shape;3093;p74"/>
            <p:cNvSpPr/>
            <p:nvPr/>
          </p:nvSpPr>
          <p:spPr>
            <a:xfrm>
              <a:off x="2053440" y="1812960"/>
              <a:ext cx="720" cy="1440"/>
            </a:xfrm>
            <a:custGeom>
              <a:avLst/>
              <a:gdLst/>
              <a:ahLst/>
              <a:rect l="l" t="t" r="r" b="b"/>
              <a:pathLst>
                <a:path w="71" h="124">
                  <a:moveTo>
                    <a:pt x="1" y="1"/>
                  </a:moveTo>
                  <a:cubicBezTo>
                    <a:pt x="18" y="39"/>
                    <a:pt x="46" y="85"/>
                    <a:pt x="71" y="123"/>
                  </a:cubicBezTo>
                  <a:cubicBezTo>
                    <a:pt x="46" y="85"/>
                    <a:pt x="18" y="39"/>
                    <a:pt x="1" y="1"/>
                  </a:cubicBezTo>
                  <a:close/>
                </a:path>
              </a:pathLst>
            </a:custGeom>
            <a:noFill/>
            <a:ln w="9525">
              <a:solidFill>
                <a:srgbClr val="5f7d95"/>
              </a:solidFill>
              <a:round/>
            </a:ln>
          </p:spPr>
          <p:style>
            <a:lnRef idx="0"/>
            <a:fillRef idx="0"/>
            <a:effectRef idx="0"/>
            <a:fontRef idx="minor"/>
          </p:style>
        </p:sp>
        <p:sp>
          <p:nvSpPr>
            <p:cNvPr id="3915" name="Google Shape;3094;p74"/>
            <p:cNvSpPr/>
            <p:nvPr/>
          </p:nvSpPr>
          <p:spPr>
            <a:xfrm>
              <a:off x="2070360" y="1860120"/>
              <a:ext cx="360" cy="360"/>
            </a:xfrm>
            <a:custGeom>
              <a:avLst/>
              <a:gdLst/>
              <a:ahLst/>
              <a:rect l="l" t="t" r="r" b="b"/>
              <a:pathLst>
                <a:path w="12" h="18">
                  <a:moveTo>
                    <a:pt x="1" y="0"/>
                  </a:moveTo>
                  <a:lnTo>
                    <a:pt x="11" y="18"/>
                  </a:lnTo>
                  <a:close/>
                </a:path>
              </a:pathLst>
            </a:custGeom>
            <a:noFill/>
            <a:ln w="9525">
              <a:solidFill>
                <a:srgbClr val="5f7d95"/>
              </a:solidFill>
              <a:round/>
            </a:ln>
          </p:spPr>
          <p:style>
            <a:lnRef idx="0"/>
            <a:fillRef idx="0"/>
            <a:effectRef idx="0"/>
            <a:fontRef idx="minor"/>
          </p:style>
        </p:sp>
        <p:sp>
          <p:nvSpPr>
            <p:cNvPr id="3916" name="Google Shape;3095;p74"/>
            <p:cNvSpPr/>
            <p:nvPr/>
          </p:nvSpPr>
          <p:spPr>
            <a:xfrm>
              <a:off x="2067840" y="1857240"/>
              <a:ext cx="360" cy="360"/>
            </a:xfrm>
            <a:custGeom>
              <a:avLst/>
              <a:gdLst/>
              <a:ahLst/>
              <a:rect l="l" t="t" r="r" b="b"/>
              <a:pathLst>
                <a:path w="11" h="5">
                  <a:moveTo>
                    <a:pt x="0" y="1"/>
                  </a:moveTo>
                  <a:lnTo>
                    <a:pt x="11" y="4"/>
                  </a:lnTo>
                  <a:close/>
                </a:path>
              </a:pathLst>
            </a:custGeom>
            <a:noFill/>
            <a:ln w="9525">
              <a:solidFill>
                <a:srgbClr val="5f7d95"/>
              </a:solidFill>
              <a:round/>
            </a:ln>
          </p:spPr>
          <p:style>
            <a:lnRef idx="0"/>
            <a:fillRef idx="0"/>
            <a:effectRef idx="0"/>
            <a:fontRef idx="minor"/>
          </p:style>
        </p:sp>
        <p:sp>
          <p:nvSpPr>
            <p:cNvPr id="3917" name="Google Shape;3096;p74"/>
            <p:cNvSpPr/>
            <p:nvPr/>
          </p:nvSpPr>
          <p:spPr>
            <a:xfrm>
              <a:off x="2070000" y="1859040"/>
              <a:ext cx="360" cy="360"/>
            </a:xfrm>
            <a:custGeom>
              <a:avLst/>
              <a:gdLst/>
              <a:ahLst/>
              <a:rect l="l" t="t" r="r" b="b"/>
              <a:pathLst>
                <a:path w="11" h="15">
                  <a:moveTo>
                    <a:pt x="0" y="1"/>
                  </a:moveTo>
                  <a:lnTo>
                    <a:pt x="11" y="15"/>
                  </a:lnTo>
                  <a:close/>
                </a:path>
              </a:pathLst>
            </a:custGeom>
            <a:noFill/>
            <a:ln w="9525">
              <a:solidFill>
                <a:srgbClr val="5f7d95"/>
              </a:solidFill>
              <a:round/>
            </a:ln>
          </p:spPr>
          <p:style>
            <a:lnRef idx="0"/>
            <a:fillRef idx="0"/>
            <a:effectRef idx="0"/>
            <a:fontRef idx="minor"/>
          </p:style>
        </p:sp>
        <p:sp>
          <p:nvSpPr>
            <p:cNvPr id="3918" name="Google Shape;3097;p74"/>
            <p:cNvSpPr/>
            <p:nvPr/>
          </p:nvSpPr>
          <p:spPr>
            <a:xfrm>
              <a:off x="2070720" y="1860480"/>
              <a:ext cx="360" cy="360"/>
            </a:xfrm>
            <a:custGeom>
              <a:avLst/>
              <a:gdLst/>
              <a:ahLst/>
              <a:rect l="l" t="t" r="r" b="b"/>
              <a:pathLst>
                <a:path w="11" h="19">
                  <a:moveTo>
                    <a:pt x="0" y="1"/>
                  </a:moveTo>
                  <a:lnTo>
                    <a:pt x="11" y="18"/>
                  </a:lnTo>
                  <a:close/>
                </a:path>
              </a:pathLst>
            </a:custGeom>
            <a:noFill/>
            <a:ln w="9525">
              <a:solidFill>
                <a:srgbClr val="5f7d95"/>
              </a:solidFill>
              <a:round/>
            </a:ln>
          </p:spPr>
          <p:style>
            <a:lnRef idx="0"/>
            <a:fillRef idx="0"/>
            <a:effectRef idx="0"/>
            <a:fontRef idx="minor"/>
          </p:style>
        </p:sp>
        <p:sp>
          <p:nvSpPr>
            <p:cNvPr id="3919" name="Google Shape;3098;p74"/>
            <p:cNvSpPr/>
            <p:nvPr/>
          </p:nvSpPr>
          <p:spPr>
            <a:xfrm>
              <a:off x="2053080" y="1811160"/>
              <a:ext cx="720" cy="720"/>
            </a:xfrm>
            <a:custGeom>
              <a:avLst/>
              <a:gdLst/>
              <a:ahLst/>
              <a:rect l="l" t="t" r="r" b="b"/>
              <a:pathLst>
                <a:path w="88" h="71">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a:solidFill>
                <a:srgbClr val="5f7d95"/>
              </a:solidFill>
              <a:round/>
            </a:ln>
          </p:spPr>
          <p:style>
            <a:lnRef idx="0"/>
            <a:fillRef idx="0"/>
            <a:effectRef idx="0"/>
            <a:fontRef idx="minor"/>
          </p:style>
        </p:sp>
        <p:sp>
          <p:nvSpPr>
            <p:cNvPr id="3920" name="Google Shape;3099;p74"/>
            <p:cNvSpPr/>
            <p:nvPr/>
          </p:nvSpPr>
          <p:spPr>
            <a:xfrm>
              <a:off x="2071080" y="1861200"/>
              <a:ext cx="360" cy="360"/>
            </a:xfrm>
            <a:custGeom>
              <a:avLst/>
              <a:gdLst/>
              <a:ahLst/>
              <a:rect l="l" t="t" r="r" b="b"/>
              <a:pathLst>
                <a:path w="8" h="19">
                  <a:moveTo>
                    <a:pt x="1" y="1"/>
                  </a:moveTo>
                  <a:lnTo>
                    <a:pt x="8" y="18"/>
                  </a:lnTo>
                  <a:close/>
                </a:path>
              </a:pathLst>
            </a:custGeom>
            <a:noFill/>
            <a:ln w="9525">
              <a:solidFill>
                <a:srgbClr val="5f7d95"/>
              </a:solidFill>
              <a:round/>
            </a:ln>
          </p:spPr>
          <p:style>
            <a:lnRef idx="0"/>
            <a:fillRef idx="0"/>
            <a:effectRef idx="0"/>
            <a:fontRef idx="minor"/>
          </p:style>
        </p:sp>
        <p:sp>
          <p:nvSpPr>
            <p:cNvPr id="3921" name="Google Shape;3100;p74"/>
            <p:cNvSpPr/>
            <p:nvPr/>
          </p:nvSpPr>
          <p:spPr>
            <a:xfrm>
              <a:off x="2068200" y="1857600"/>
              <a:ext cx="360" cy="360"/>
            </a:xfrm>
            <a:custGeom>
              <a:avLst/>
              <a:gdLst/>
              <a:ahLst/>
              <a:rect l="l" t="t" r="r" b="b"/>
              <a:pathLst>
                <a:path w="12" h="4">
                  <a:moveTo>
                    <a:pt x="1" y="0"/>
                  </a:moveTo>
                  <a:lnTo>
                    <a:pt x="11" y="4"/>
                  </a:lnTo>
                  <a:close/>
                </a:path>
              </a:pathLst>
            </a:custGeom>
            <a:noFill/>
            <a:ln w="9525">
              <a:solidFill>
                <a:srgbClr val="5f7d95"/>
              </a:solidFill>
              <a:round/>
            </a:ln>
          </p:spPr>
          <p:style>
            <a:lnRef idx="0"/>
            <a:fillRef idx="0"/>
            <a:effectRef idx="0"/>
            <a:fontRef idx="minor"/>
          </p:style>
        </p:sp>
        <p:sp>
          <p:nvSpPr>
            <p:cNvPr id="3922" name="Google Shape;3101;p74"/>
            <p:cNvSpPr/>
            <p:nvPr/>
          </p:nvSpPr>
          <p:spPr>
            <a:xfrm>
              <a:off x="2071080" y="1861560"/>
              <a:ext cx="360" cy="360"/>
            </a:xfrm>
            <a:custGeom>
              <a:avLst/>
              <a:gdLst/>
              <a:ahLst/>
              <a:rect l="l" t="t" r="r" b="b"/>
              <a:pathLst>
                <a:path w="5" h="15">
                  <a:moveTo>
                    <a:pt x="1" y="0"/>
                  </a:moveTo>
                  <a:lnTo>
                    <a:pt x="4" y="14"/>
                  </a:lnTo>
                  <a:close/>
                </a:path>
              </a:pathLst>
            </a:custGeom>
            <a:noFill/>
            <a:ln w="9525">
              <a:solidFill>
                <a:srgbClr val="5f7d95"/>
              </a:solidFill>
              <a:round/>
            </a:ln>
          </p:spPr>
          <p:style>
            <a:lnRef idx="0"/>
            <a:fillRef idx="0"/>
            <a:effectRef idx="0"/>
            <a:fontRef idx="minor"/>
          </p:style>
        </p:sp>
        <p:sp>
          <p:nvSpPr>
            <p:cNvPr id="3923" name="Google Shape;3102;p74"/>
            <p:cNvSpPr/>
            <p:nvPr/>
          </p:nvSpPr>
          <p:spPr>
            <a:xfrm>
              <a:off x="2071440" y="1862280"/>
              <a:ext cx="360" cy="360"/>
            </a:xfrm>
            <a:custGeom>
              <a:avLst/>
              <a:gdLst/>
              <a:ahLst/>
              <a:rect l="l" t="t" r="r" b="b"/>
              <a:pathLst>
                <a:path w="5" h="15">
                  <a:moveTo>
                    <a:pt x="1" y="1"/>
                  </a:moveTo>
                  <a:lnTo>
                    <a:pt x="4" y="15"/>
                  </a:lnTo>
                  <a:close/>
                </a:path>
              </a:pathLst>
            </a:custGeom>
            <a:noFill/>
            <a:ln w="9525">
              <a:solidFill>
                <a:srgbClr val="5f7d95"/>
              </a:solidFill>
              <a:round/>
            </a:ln>
          </p:spPr>
          <p:style>
            <a:lnRef idx="0"/>
            <a:fillRef idx="0"/>
            <a:effectRef idx="0"/>
            <a:fontRef idx="minor"/>
          </p:style>
        </p:sp>
        <p:sp>
          <p:nvSpPr>
            <p:cNvPr id="3924" name="Google Shape;3103;p74"/>
            <p:cNvSpPr/>
            <p:nvPr/>
          </p:nvSpPr>
          <p:spPr>
            <a:xfrm>
              <a:off x="2069280" y="1858320"/>
              <a:ext cx="360" cy="360"/>
            </a:xfrm>
            <a:custGeom>
              <a:avLst/>
              <a:gdLst/>
              <a:ahLst/>
              <a:rect l="l" t="t" r="r" b="b"/>
              <a:pathLst>
                <a:path w="12" h="12">
                  <a:moveTo>
                    <a:pt x="1" y="1"/>
                  </a:moveTo>
                  <a:lnTo>
                    <a:pt x="11" y="11"/>
                  </a:lnTo>
                  <a:close/>
                </a:path>
              </a:pathLst>
            </a:custGeom>
            <a:noFill/>
            <a:ln w="9525">
              <a:solidFill>
                <a:srgbClr val="5f7d95"/>
              </a:solidFill>
              <a:round/>
            </a:ln>
          </p:spPr>
          <p:style>
            <a:lnRef idx="0"/>
            <a:fillRef idx="0"/>
            <a:effectRef idx="0"/>
            <a:fontRef idx="minor"/>
          </p:style>
        </p:sp>
        <p:sp>
          <p:nvSpPr>
            <p:cNvPr id="3925" name="Google Shape;3104;p74"/>
            <p:cNvSpPr/>
            <p:nvPr/>
          </p:nvSpPr>
          <p:spPr>
            <a:xfrm>
              <a:off x="2069640" y="1858680"/>
              <a:ext cx="360" cy="360"/>
            </a:xfrm>
            <a:custGeom>
              <a:avLst/>
              <a:gdLst/>
              <a:ahLst/>
              <a:rect l="l" t="t" r="r" b="b"/>
              <a:pathLst>
                <a:path w="11" h="15">
                  <a:moveTo>
                    <a:pt x="0" y="0"/>
                  </a:moveTo>
                  <a:lnTo>
                    <a:pt x="11" y="14"/>
                  </a:lnTo>
                  <a:close/>
                </a:path>
              </a:pathLst>
            </a:custGeom>
            <a:noFill/>
            <a:ln w="9525">
              <a:solidFill>
                <a:srgbClr val="5f7d95"/>
              </a:solidFill>
              <a:round/>
            </a:ln>
          </p:spPr>
          <p:style>
            <a:lnRef idx="0"/>
            <a:fillRef idx="0"/>
            <a:effectRef idx="0"/>
            <a:fontRef idx="minor"/>
          </p:style>
        </p:sp>
        <p:sp>
          <p:nvSpPr>
            <p:cNvPr id="3926" name="Google Shape;3105;p74"/>
            <p:cNvSpPr/>
            <p:nvPr/>
          </p:nvSpPr>
          <p:spPr>
            <a:xfrm>
              <a:off x="2068920" y="1857960"/>
              <a:ext cx="360" cy="360"/>
            </a:xfrm>
            <a:custGeom>
              <a:avLst/>
              <a:gdLst/>
              <a:ahLst/>
              <a:rect l="l" t="t" r="r" b="b"/>
              <a:pathLst>
                <a:path w="11" h="11">
                  <a:moveTo>
                    <a:pt x="0" y="0"/>
                  </a:moveTo>
                  <a:lnTo>
                    <a:pt x="11" y="11"/>
                  </a:lnTo>
                  <a:close/>
                </a:path>
              </a:pathLst>
            </a:custGeom>
            <a:noFill/>
            <a:ln w="9525">
              <a:solidFill>
                <a:srgbClr val="5f7d95"/>
              </a:solidFill>
              <a:round/>
            </a:ln>
          </p:spPr>
          <p:style>
            <a:lnRef idx="0"/>
            <a:fillRef idx="0"/>
            <a:effectRef idx="0"/>
            <a:fontRef idx="minor"/>
          </p:style>
        </p:sp>
        <p:sp>
          <p:nvSpPr>
            <p:cNvPr id="3927" name="Google Shape;3106;p74"/>
            <p:cNvSpPr/>
            <p:nvPr/>
          </p:nvSpPr>
          <p:spPr>
            <a:xfrm>
              <a:off x="2053080" y="1812240"/>
              <a:ext cx="360" cy="360"/>
            </a:xfrm>
            <a:custGeom>
              <a:avLst/>
              <a:gdLst/>
              <a:ahLst/>
              <a:rect l="l" t="t" r="r" b="b"/>
              <a:pathLst>
                <a:path w="4" h="8">
                  <a:moveTo>
                    <a:pt x="0" y="1"/>
                  </a:moveTo>
                  <a:lnTo>
                    <a:pt x="4" y="8"/>
                  </a:lnTo>
                  <a:close/>
                </a:path>
              </a:pathLst>
            </a:custGeom>
            <a:noFill/>
            <a:ln w="9525">
              <a:solidFill>
                <a:srgbClr val="5f7d95"/>
              </a:solidFill>
              <a:round/>
            </a:ln>
          </p:spPr>
          <p:style>
            <a:lnRef idx="0"/>
            <a:fillRef idx="0"/>
            <a:effectRef idx="0"/>
            <a:fontRef idx="minor"/>
          </p:style>
        </p:sp>
        <p:sp>
          <p:nvSpPr>
            <p:cNvPr id="3928" name="Google Shape;3107;p74"/>
            <p:cNvSpPr/>
            <p:nvPr/>
          </p:nvSpPr>
          <p:spPr>
            <a:xfrm>
              <a:off x="2053080" y="1812240"/>
              <a:ext cx="360" cy="360"/>
            </a:xfrm>
            <a:custGeom>
              <a:avLst/>
              <a:gdLst/>
              <a:ahLst/>
              <a:rect l="l" t="t" r="r" b="b"/>
              <a:pathLst>
                <a:path w="1" h="8">
                  <a:moveTo>
                    <a:pt x="0" y="1"/>
                  </a:moveTo>
                  <a:lnTo>
                    <a:pt x="0" y="4"/>
                  </a:lnTo>
                  <a:cubicBezTo>
                    <a:pt x="0" y="8"/>
                    <a:pt x="0" y="1"/>
                    <a:pt x="0" y="1"/>
                  </a:cubicBezTo>
                  <a:close/>
                </a:path>
              </a:pathLst>
            </a:custGeom>
            <a:noFill/>
            <a:ln w="9525">
              <a:solidFill>
                <a:srgbClr val="5f7d95"/>
              </a:solidFill>
              <a:round/>
            </a:ln>
          </p:spPr>
          <p:style>
            <a:lnRef idx="0"/>
            <a:fillRef idx="0"/>
            <a:effectRef idx="0"/>
            <a:fontRef idx="minor"/>
          </p:style>
        </p:sp>
        <p:sp>
          <p:nvSpPr>
            <p:cNvPr id="3929" name="Google Shape;3108;p74"/>
            <p:cNvSpPr/>
            <p:nvPr/>
          </p:nvSpPr>
          <p:spPr>
            <a:xfrm>
              <a:off x="2068560" y="1857600"/>
              <a:ext cx="360" cy="360"/>
            </a:xfrm>
            <a:custGeom>
              <a:avLst/>
              <a:gdLst/>
              <a:ahLst/>
              <a:rect l="l" t="t" r="r" b="b"/>
              <a:pathLst>
                <a:path w="12" h="12">
                  <a:moveTo>
                    <a:pt x="1" y="1"/>
                  </a:moveTo>
                  <a:lnTo>
                    <a:pt x="11" y="11"/>
                  </a:lnTo>
                  <a:close/>
                </a:path>
              </a:pathLst>
            </a:custGeom>
            <a:noFill/>
            <a:ln w="9525">
              <a:solidFill>
                <a:srgbClr val="5f7d95"/>
              </a:solidFill>
              <a:round/>
            </a:ln>
          </p:spPr>
          <p:style>
            <a:lnRef idx="0"/>
            <a:fillRef idx="0"/>
            <a:effectRef idx="0"/>
            <a:fontRef idx="minor"/>
          </p:style>
        </p:sp>
        <p:sp>
          <p:nvSpPr>
            <p:cNvPr id="3930" name="Google Shape;3109;p74"/>
            <p:cNvSpPr/>
            <p:nvPr/>
          </p:nvSpPr>
          <p:spPr>
            <a:xfrm>
              <a:off x="2053080" y="1812600"/>
              <a:ext cx="360" cy="360"/>
            </a:xfrm>
            <a:custGeom>
              <a:avLst/>
              <a:gdLst/>
              <a:ahLst/>
              <a:rect l="l" t="t" r="r" b="b"/>
              <a:pathLst>
                <a:path w="8" h="15">
                  <a:moveTo>
                    <a:pt x="0" y="0"/>
                  </a:moveTo>
                  <a:lnTo>
                    <a:pt x="7" y="14"/>
                  </a:lnTo>
                  <a:close/>
                </a:path>
              </a:pathLst>
            </a:custGeom>
            <a:noFill/>
            <a:ln w="9525">
              <a:solidFill>
                <a:srgbClr val="5f7d95"/>
              </a:solidFill>
              <a:round/>
            </a:ln>
          </p:spPr>
          <p:style>
            <a:lnRef idx="0"/>
            <a:fillRef idx="0"/>
            <a:effectRef idx="0"/>
            <a:fontRef idx="minor"/>
          </p:style>
        </p:sp>
        <p:sp>
          <p:nvSpPr>
            <p:cNvPr id="3931" name="Google Shape;3110;p74"/>
            <p:cNvSpPr/>
            <p:nvPr/>
          </p:nvSpPr>
          <p:spPr>
            <a:xfrm>
              <a:off x="2070360" y="1859400"/>
              <a:ext cx="360" cy="360"/>
            </a:xfrm>
            <a:custGeom>
              <a:avLst/>
              <a:gdLst/>
              <a:ahLst/>
              <a:rect l="l" t="t" r="r" b="b"/>
              <a:pathLst>
                <a:path w="8" h="15">
                  <a:moveTo>
                    <a:pt x="0" y="0"/>
                  </a:moveTo>
                  <a:lnTo>
                    <a:pt x="7" y="14"/>
                  </a:lnTo>
                  <a:close/>
                </a:path>
              </a:pathLst>
            </a:custGeom>
            <a:noFill/>
            <a:ln w="9525">
              <a:solidFill>
                <a:srgbClr val="5f7d95"/>
              </a:solidFill>
              <a:round/>
            </a:ln>
          </p:spPr>
          <p:style>
            <a:lnRef idx="0"/>
            <a:fillRef idx="0"/>
            <a:effectRef idx="0"/>
            <a:fontRef idx="minor"/>
          </p:style>
        </p:sp>
        <p:sp>
          <p:nvSpPr>
            <p:cNvPr id="3932" name="Google Shape;3111;p74"/>
            <p:cNvSpPr/>
            <p:nvPr/>
          </p:nvSpPr>
          <p:spPr>
            <a:xfrm>
              <a:off x="2055600" y="1836360"/>
              <a:ext cx="360" cy="1080"/>
            </a:xfrm>
            <a:custGeom>
              <a:avLst/>
              <a:gdLst/>
              <a:ahLst/>
              <a:rect l="l" t="t" r="r" b="b"/>
              <a:pathLst>
                <a:path w="43" h="113">
                  <a:moveTo>
                    <a:pt x="0" y="0"/>
                  </a:moveTo>
                  <a:cubicBezTo>
                    <a:pt x="7" y="39"/>
                    <a:pt x="21" y="77"/>
                    <a:pt x="42" y="112"/>
                  </a:cubicBezTo>
                  <a:cubicBezTo>
                    <a:pt x="21" y="77"/>
                    <a:pt x="7" y="39"/>
                    <a:pt x="0" y="0"/>
                  </a:cubicBezTo>
                  <a:close/>
                </a:path>
              </a:pathLst>
            </a:custGeom>
            <a:noFill/>
            <a:ln w="9525">
              <a:solidFill>
                <a:srgbClr val="5f7d95"/>
              </a:solidFill>
              <a:round/>
            </a:ln>
          </p:spPr>
          <p:style>
            <a:lnRef idx="0"/>
            <a:fillRef idx="0"/>
            <a:effectRef idx="0"/>
            <a:fontRef idx="minor"/>
          </p:style>
        </p:sp>
        <p:sp>
          <p:nvSpPr>
            <p:cNvPr id="3933" name="Google Shape;3112;p74"/>
            <p:cNvSpPr/>
            <p:nvPr/>
          </p:nvSpPr>
          <p:spPr>
            <a:xfrm>
              <a:off x="2054880" y="1810440"/>
              <a:ext cx="360" cy="360"/>
            </a:xfrm>
            <a:custGeom>
              <a:avLst/>
              <a:gdLst/>
              <a:ahLst/>
              <a:rect l="l" t="t" r="r" b="b"/>
              <a:pathLst>
                <a:path w="8" h="4">
                  <a:moveTo>
                    <a:pt x="8" y="0"/>
                  </a:moveTo>
                  <a:lnTo>
                    <a:pt x="1" y="4"/>
                  </a:lnTo>
                  <a:close/>
                </a:path>
              </a:pathLst>
            </a:custGeom>
            <a:noFill/>
            <a:ln w="9525">
              <a:solidFill>
                <a:srgbClr val="5f7d95"/>
              </a:solidFill>
              <a:round/>
            </a:ln>
          </p:spPr>
          <p:style>
            <a:lnRef idx="0"/>
            <a:fillRef idx="0"/>
            <a:effectRef idx="0"/>
            <a:fontRef idx="minor"/>
          </p:style>
        </p:sp>
        <p:sp>
          <p:nvSpPr>
            <p:cNvPr id="3934" name="Google Shape;3113;p74"/>
            <p:cNvSpPr/>
            <p:nvPr/>
          </p:nvSpPr>
          <p:spPr>
            <a:xfrm>
              <a:off x="2071800" y="1863000"/>
              <a:ext cx="360" cy="360"/>
            </a:xfrm>
            <a:custGeom>
              <a:avLst/>
              <a:gdLst/>
              <a:ahLst/>
              <a:rect l="l" t="t" r="r" b="b"/>
              <a:pathLst>
                <a:path w="5" h="8">
                  <a:moveTo>
                    <a:pt x="1" y="1"/>
                  </a:moveTo>
                  <a:lnTo>
                    <a:pt x="4" y="8"/>
                  </a:lnTo>
                  <a:close/>
                </a:path>
              </a:pathLst>
            </a:custGeom>
            <a:noFill/>
            <a:ln w="9525">
              <a:solidFill>
                <a:srgbClr val="5f7d95"/>
              </a:solidFill>
              <a:round/>
            </a:ln>
          </p:spPr>
          <p:style>
            <a:lnRef idx="0"/>
            <a:fillRef idx="0"/>
            <a:effectRef idx="0"/>
            <a:fontRef idx="minor"/>
          </p:style>
        </p:sp>
        <p:sp>
          <p:nvSpPr>
            <p:cNvPr id="3935" name="Google Shape;3114;p74"/>
            <p:cNvSpPr/>
            <p:nvPr/>
          </p:nvSpPr>
          <p:spPr>
            <a:xfrm>
              <a:off x="2054160" y="1810440"/>
              <a:ext cx="720" cy="360"/>
            </a:xfrm>
            <a:custGeom>
              <a:avLst/>
              <a:gdLst/>
              <a:ahLst/>
              <a:rect l="l" t="t" r="r" b="b"/>
              <a:pathLst>
                <a:path w="78" h="53">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a:solidFill>
                <a:srgbClr val="5f7d95"/>
              </a:solidFill>
              <a:round/>
            </a:ln>
          </p:spPr>
          <p:style>
            <a:lnRef idx="0"/>
            <a:fillRef idx="0"/>
            <a:effectRef idx="0"/>
            <a:fontRef idx="minor"/>
          </p:style>
        </p:sp>
        <p:sp>
          <p:nvSpPr>
            <p:cNvPr id="3936" name="Google Shape;3115;p74"/>
            <p:cNvSpPr/>
            <p:nvPr/>
          </p:nvSpPr>
          <p:spPr>
            <a:xfrm>
              <a:off x="1858320" y="1940040"/>
              <a:ext cx="16560" cy="3960"/>
            </a:xfrm>
            <a:custGeom>
              <a:avLst/>
              <a:gdLst/>
              <a:ahLst/>
              <a:rect l="l" t="t" r="r" b="b"/>
              <a:pathLst>
                <a:path w="1233" h="309">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a:solidFill>
                <a:srgbClr val="5f7d95"/>
              </a:solidFill>
              <a:round/>
            </a:ln>
          </p:spPr>
          <p:style>
            <a:lnRef idx="0"/>
            <a:fillRef idx="0"/>
            <a:effectRef idx="0"/>
            <a:fontRef idx="minor"/>
          </p:style>
        </p:sp>
        <p:sp>
          <p:nvSpPr>
            <p:cNvPr id="3937" name="Google Shape;3116;p74"/>
            <p:cNvSpPr/>
            <p:nvPr/>
          </p:nvSpPr>
          <p:spPr>
            <a:xfrm>
              <a:off x="1853640" y="1919520"/>
              <a:ext cx="41400" cy="30960"/>
            </a:xfrm>
            <a:custGeom>
              <a:avLst/>
              <a:gdLst/>
              <a:ahLst/>
              <a:rect l="l" t="t" r="r" b="b"/>
              <a:pathLst>
                <a:path w="3085" h="2312">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a:solidFill>
                <a:srgbClr val="5f7d95"/>
              </a:solidFill>
              <a:round/>
            </a:ln>
          </p:spPr>
          <p:style>
            <a:lnRef idx="0"/>
            <a:fillRef idx="0"/>
            <a:effectRef idx="0"/>
            <a:fontRef idx="minor"/>
          </p:style>
        </p:sp>
        <p:sp>
          <p:nvSpPr>
            <p:cNvPr id="3938" name="Google Shape;3117;p74"/>
            <p:cNvSpPr/>
            <p:nvPr/>
          </p:nvSpPr>
          <p:spPr>
            <a:xfrm>
              <a:off x="1857960" y="1946160"/>
              <a:ext cx="360" cy="360"/>
            </a:xfrm>
            <a:custGeom>
              <a:avLst/>
              <a:gdLst/>
              <a:ahLst/>
              <a:rect l="l" t="t" r="r" b="b"/>
              <a:pathLst>
                <a:path w="12" h="4">
                  <a:moveTo>
                    <a:pt x="1" y="4"/>
                  </a:moveTo>
                  <a:lnTo>
                    <a:pt x="1" y="4"/>
                  </a:lnTo>
                  <a:lnTo>
                    <a:pt x="11" y="0"/>
                  </a:lnTo>
                  <a:close/>
                </a:path>
              </a:pathLst>
            </a:custGeom>
            <a:noFill/>
            <a:ln w="9525">
              <a:solidFill>
                <a:srgbClr val="5f7d95"/>
              </a:solidFill>
              <a:round/>
            </a:ln>
          </p:spPr>
          <p:style>
            <a:lnRef idx="0"/>
            <a:fillRef idx="0"/>
            <a:effectRef idx="0"/>
            <a:fontRef idx="minor"/>
          </p:style>
        </p:sp>
        <p:sp>
          <p:nvSpPr>
            <p:cNvPr id="3939" name="Google Shape;3118;p74"/>
            <p:cNvSpPr/>
            <p:nvPr/>
          </p:nvSpPr>
          <p:spPr>
            <a:xfrm>
              <a:off x="1859040" y="1946160"/>
              <a:ext cx="360" cy="360"/>
            </a:xfrm>
            <a:custGeom>
              <a:avLst/>
              <a:gdLst/>
              <a:ahLst/>
              <a:rect l="l" t="t" r="r" b="b"/>
              <a:pathLst>
                <a:path w="5" h="1">
                  <a:moveTo>
                    <a:pt x="1" y="1"/>
                  </a:moveTo>
                  <a:lnTo>
                    <a:pt x="4" y="1"/>
                  </a:lnTo>
                  <a:close/>
                </a:path>
              </a:pathLst>
            </a:custGeom>
            <a:noFill/>
            <a:ln w="9525">
              <a:solidFill>
                <a:srgbClr val="5f7d95"/>
              </a:solidFill>
              <a:round/>
            </a:ln>
          </p:spPr>
          <p:style>
            <a:lnRef idx="0"/>
            <a:fillRef idx="0"/>
            <a:effectRef idx="0"/>
            <a:fontRef idx="minor"/>
          </p:style>
        </p:sp>
        <p:sp>
          <p:nvSpPr>
            <p:cNvPr id="3940" name="Google Shape;3119;p74"/>
            <p:cNvSpPr/>
            <p:nvPr/>
          </p:nvSpPr>
          <p:spPr>
            <a:xfrm>
              <a:off x="1862280" y="1940400"/>
              <a:ext cx="360" cy="360"/>
            </a:xfrm>
            <a:custGeom>
              <a:avLst/>
              <a:gdLst/>
              <a:ahLst/>
              <a:rect l="l" t="t" r="r" b="b"/>
              <a:pathLst>
                <a:path w="8" h="1">
                  <a:moveTo>
                    <a:pt x="7" y="1"/>
                  </a:moveTo>
                  <a:lnTo>
                    <a:pt x="0" y="1"/>
                  </a:lnTo>
                  <a:close/>
                </a:path>
              </a:pathLst>
            </a:custGeom>
            <a:noFill/>
            <a:ln w="9525">
              <a:solidFill>
                <a:srgbClr val="5f7d95"/>
              </a:solidFill>
              <a:round/>
            </a:ln>
          </p:spPr>
          <p:style>
            <a:lnRef idx="0"/>
            <a:fillRef idx="0"/>
            <a:effectRef idx="0"/>
            <a:fontRef idx="minor"/>
          </p:style>
        </p:sp>
        <p:sp>
          <p:nvSpPr>
            <p:cNvPr id="3941" name="Google Shape;3120;p74"/>
            <p:cNvSpPr/>
            <p:nvPr/>
          </p:nvSpPr>
          <p:spPr>
            <a:xfrm>
              <a:off x="1859040" y="19404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942" name="Google Shape;3121;p74"/>
            <p:cNvSpPr/>
            <p:nvPr/>
          </p:nvSpPr>
          <p:spPr>
            <a:xfrm>
              <a:off x="1866240" y="1939320"/>
              <a:ext cx="360" cy="360"/>
            </a:xfrm>
            <a:custGeom>
              <a:avLst/>
              <a:gdLst/>
              <a:ahLst/>
              <a:rect l="l" t="t" r="r" b="b"/>
              <a:pathLst>
                <a:path w="5" h="4">
                  <a:moveTo>
                    <a:pt x="4" y="0"/>
                  </a:moveTo>
                  <a:lnTo>
                    <a:pt x="1" y="4"/>
                  </a:lnTo>
                  <a:close/>
                </a:path>
              </a:pathLst>
            </a:custGeom>
            <a:noFill/>
            <a:ln w="9525">
              <a:solidFill>
                <a:srgbClr val="5f7d95"/>
              </a:solidFill>
              <a:round/>
            </a:ln>
          </p:spPr>
          <p:style>
            <a:lnRef idx="0"/>
            <a:fillRef idx="0"/>
            <a:effectRef idx="0"/>
            <a:fontRef idx="minor"/>
          </p:style>
        </p:sp>
        <p:sp>
          <p:nvSpPr>
            <p:cNvPr id="3943" name="Google Shape;3122;p74"/>
            <p:cNvSpPr/>
            <p:nvPr/>
          </p:nvSpPr>
          <p:spPr>
            <a:xfrm>
              <a:off x="1865160" y="1939680"/>
              <a:ext cx="360" cy="360"/>
            </a:xfrm>
            <a:custGeom>
              <a:avLst/>
              <a:gdLst/>
              <a:ahLst/>
              <a:rect l="l" t="t" r="r" b="b"/>
              <a:pathLst>
                <a:path w="8" h="4">
                  <a:moveTo>
                    <a:pt x="8" y="0"/>
                  </a:moveTo>
                  <a:lnTo>
                    <a:pt x="1" y="4"/>
                  </a:lnTo>
                  <a:close/>
                </a:path>
              </a:pathLst>
            </a:custGeom>
            <a:noFill/>
            <a:ln w="9525">
              <a:solidFill>
                <a:srgbClr val="5f7d95"/>
              </a:solidFill>
              <a:round/>
            </a:ln>
          </p:spPr>
          <p:style>
            <a:lnRef idx="0"/>
            <a:fillRef idx="0"/>
            <a:effectRef idx="0"/>
            <a:fontRef idx="minor"/>
          </p:style>
        </p:sp>
        <p:sp>
          <p:nvSpPr>
            <p:cNvPr id="3944" name="Google Shape;3123;p74"/>
            <p:cNvSpPr/>
            <p:nvPr/>
          </p:nvSpPr>
          <p:spPr>
            <a:xfrm>
              <a:off x="1859040" y="1946160"/>
              <a:ext cx="360" cy="360"/>
            </a:xfrm>
            <a:custGeom>
              <a:avLst/>
              <a:gdLst/>
              <a:ahLst/>
              <a:rect l="l" t="t" r="r" b="b"/>
              <a:pathLst>
                <a:path w="8" h="1">
                  <a:moveTo>
                    <a:pt x="0" y="0"/>
                  </a:moveTo>
                  <a:lnTo>
                    <a:pt x="7" y="0"/>
                  </a:lnTo>
                  <a:close/>
                </a:path>
              </a:pathLst>
            </a:custGeom>
            <a:noFill/>
            <a:ln w="9525">
              <a:solidFill>
                <a:srgbClr val="5f7d95"/>
              </a:solidFill>
              <a:round/>
            </a:ln>
          </p:spPr>
          <p:style>
            <a:lnRef idx="0"/>
            <a:fillRef idx="0"/>
            <a:effectRef idx="0"/>
            <a:fontRef idx="minor"/>
          </p:style>
        </p:sp>
        <p:sp>
          <p:nvSpPr>
            <p:cNvPr id="3945" name="Google Shape;3124;p74"/>
            <p:cNvSpPr/>
            <p:nvPr/>
          </p:nvSpPr>
          <p:spPr>
            <a:xfrm>
              <a:off x="1858680" y="1946160"/>
              <a:ext cx="360" cy="360"/>
            </a:xfrm>
            <a:custGeom>
              <a:avLst/>
              <a:gdLst/>
              <a:ahLst/>
              <a:rect l="l" t="t" r="r" b="b"/>
              <a:pathLst>
                <a:path w="8" h="1">
                  <a:moveTo>
                    <a:pt x="0" y="0"/>
                  </a:moveTo>
                  <a:lnTo>
                    <a:pt x="7" y="0"/>
                  </a:lnTo>
                  <a:close/>
                </a:path>
              </a:pathLst>
            </a:custGeom>
            <a:noFill/>
            <a:ln w="9525">
              <a:solidFill>
                <a:srgbClr val="5f7d95"/>
              </a:solidFill>
              <a:round/>
            </a:ln>
          </p:spPr>
          <p:style>
            <a:lnRef idx="0"/>
            <a:fillRef idx="0"/>
            <a:effectRef idx="0"/>
            <a:fontRef idx="minor"/>
          </p:style>
        </p:sp>
        <p:sp>
          <p:nvSpPr>
            <p:cNvPr id="3946" name="Google Shape;3125;p74"/>
            <p:cNvSpPr/>
            <p:nvPr/>
          </p:nvSpPr>
          <p:spPr>
            <a:xfrm>
              <a:off x="1860120" y="19404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3947" name="Google Shape;3126;p74"/>
            <p:cNvSpPr/>
            <p:nvPr/>
          </p:nvSpPr>
          <p:spPr>
            <a:xfrm>
              <a:off x="1858320" y="1946160"/>
              <a:ext cx="360" cy="360"/>
            </a:xfrm>
            <a:custGeom>
              <a:avLst/>
              <a:gdLst/>
              <a:ahLst/>
              <a:rect l="l" t="t" r="r" b="b"/>
              <a:pathLst>
                <a:path w="19" h="5">
                  <a:moveTo>
                    <a:pt x="1" y="4"/>
                  </a:moveTo>
                  <a:lnTo>
                    <a:pt x="18" y="1"/>
                  </a:lnTo>
                  <a:close/>
                </a:path>
              </a:pathLst>
            </a:custGeom>
            <a:noFill/>
            <a:ln w="9525">
              <a:solidFill>
                <a:srgbClr val="5f7d95"/>
              </a:solidFill>
              <a:round/>
            </a:ln>
          </p:spPr>
          <p:style>
            <a:lnRef idx="0"/>
            <a:fillRef idx="0"/>
            <a:effectRef idx="0"/>
            <a:fontRef idx="minor"/>
          </p:style>
        </p:sp>
        <p:sp>
          <p:nvSpPr>
            <p:cNvPr id="3948" name="Google Shape;3127;p74"/>
            <p:cNvSpPr/>
            <p:nvPr/>
          </p:nvSpPr>
          <p:spPr>
            <a:xfrm>
              <a:off x="1861200" y="19404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3949" name="Google Shape;3128;p74"/>
            <p:cNvSpPr/>
            <p:nvPr/>
          </p:nvSpPr>
          <p:spPr>
            <a:xfrm>
              <a:off x="1859400" y="19461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3950" name="Google Shape;3129;p74"/>
            <p:cNvSpPr/>
            <p:nvPr/>
          </p:nvSpPr>
          <p:spPr>
            <a:xfrm>
              <a:off x="1863000" y="1940040"/>
              <a:ext cx="360" cy="360"/>
            </a:xfrm>
            <a:custGeom>
              <a:avLst/>
              <a:gdLst/>
              <a:ahLst/>
              <a:rect l="l" t="t" r="r" b="b"/>
              <a:pathLst>
                <a:path w="11" h="1">
                  <a:moveTo>
                    <a:pt x="11" y="0"/>
                  </a:moveTo>
                  <a:lnTo>
                    <a:pt x="0" y="0"/>
                  </a:lnTo>
                  <a:close/>
                </a:path>
              </a:pathLst>
            </a:custGeom>
            <a:noFill/>
            <a:ln w="9525">
              <a:solidFill>
                <a:srgbClr val="5f7d95"/>
              </a:solidFill>
              <a:round/>
            </a:ln>
          </p:spPr>
          <p:style>
            <a:lnRef idx="0"/>
            <a:fillRef idx="0"/>
            <a:effectRef idx="0"/>
            <a:fontRef idx="minor"/>
          </p:style>
        </p:sp>
        <p:sp>
          <p:nvSpPr>
            <p:cNvPr id="3951" name="Google Shape;3130;p74"/>
            <p:cNvSpPr/>
            <p:nvPr/>
          </p:nvSpPr>
          <p:spPr>
            <a:xfrm>
              <a:off x="1864080" y="1940040"/>
              <a:ext cx="360" cy="360"/>
            </a:xfrm>
            <a:custGeom>
              <a:avLst/>
              <a:gdLst/>
              <a:ahLst/>
              <a:rect l="l" t="t" r="r" b="b"/>
              <a:pathLst>
                <a:path w="8" h="1">
                  <a:moveTo>
                    <a:pt x="8" y="1"/>
                  </a:moveTo>
                  <a:lnTo>
                    <a:pt x="1" y="1"/>
                  </a:lnTo>
                  <a:close/>
                </a:path>
              </a:pathLst>
            </a:custGeom>
            <a:noFill/>
            <a:ln w="9525">
              <a:solidFill>
                <a:srgbClr val="5f7d95"/>
              </a:solidFill>
              <a:round/>
            </a:ln>
          </p:spPr>
          <p:style>
            <a:lnRef idx="0"/>
            <a:fillRef idx="0"/>
            <a:effectRef idx="0"/>
            <a:fontRef idx="minor"/>
          </p:style>
        </p:sp>
        <p:sp>
          <p:nvSpPr>
            <p:cNvPr id="3952" name="Google Shape;3131;p74"/>
            <p:cNvSpPr/>
            <p:nvPr/>
          </p:nvSpPr>
          <p:spPr>
            <a:xfrm>
              <a:off x="1859400" y="19458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953" name="Google Shape;3132;p74"/>
            <p:cNvSpPr/>
            <p:nvPr/>
          </p:nvSpPr>
          <p:spPr>
            <a:xfrm>
              <a:off x="1861560" y="1943280"/>
              <a:ext cx="6480" cy="2160"/>
            </a:xfrm>
            <a:custGeom>
              <a:avLst/>
              <a:gdLst/>
              <a:ahLst/>
              <a:rect l="l" t="t" r="r" b="b"/>
              <a:pathLst>
                <a:path w="509" h="173">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a:solidFill>
                <a:srgbClr val="5f7d95"/>
              </a:solidFill>
              <a:round/>
            </a:ln>
          </p:spPr>
          <p:style>
            <a:lnRef idx="0"/>
            <a:fillRef idx="0"/>
            <a:effectRef idx="0"/>
            <a:fontRef idx="minor"/>
          </p:style>
        </p:sp>
        <p:sp>
          <p:nvSpPr>
            <p:cNvPr id="3954" name="Google Shape;3133;p74"/>
            <p:cNvSpPr/>
            <p:nvPr/>
          </p:nvSpPr>
          <p:spPr>
            <a:xfrm>
              <a:off x="1859760" y="1945800"/>
              <a:ext cx="720" cy="360"/>
            </a:xfrm>
            <a:custGeom>
              <a:avLst/>
              <a:gdLst/>
              <a:ahLst/>
              <a:rect l="l" t="t" r="r" b="b"/>
              <a:pathLst>
                <a:path w="75" h="11">
                  <a:moveTo>
                    <a:pt x="74" y="0"/>
                  </a:moveTo>
                  <a:lnTo>
                    <a:pt x="74" y="0"/>
                  </a:lnTo>
                  <a:cubicBezTo>
                    <a:pt x="46" y="4"/>
                    <a:pt x="22" y="7"/>
                    <a:pt x="1" y="11"/>
                  </a:cubicBezTo>
                  <a:cubicBezTo>
                    <a:pt x="22" y="11"/>
                    <a:pt x="46" y="4"/>
                    <a:pt x="74" y="0"/>
                  </a:cubicBezTo>
                  <a:close/>
                </a:path>
              </a:pathLst>
            </a:custGeom>
            <a:noFill/>
            <a:ln w="9525">
              <a:solidFill>
                <a:srgbClr val="5f7d95"/>
              </a:solidFill>
              <a:round/>
            </a:ln>
          </p:spPr>
          <p:style>
            <a:lnRef idx="0"/>
            <a:fillRef idx="0"/>
            <a:effectRef idx="0"/>
            <a:fontRef idx="minor"/>
          </p:style>
        </p:sp>
        <p:sp>
          <p:nvSpPr>
            <p:cNvPr id="3955" name="Google Shape;3134;p74"/>
            <p:cNvSpPr/>
            <p:nvPr/>
          </p:nvSpPr>
          <p:spPr>
            <a:xfrm>
              <a:off x="1860480" y="1949400"/>
              <a:ext cx="17640" cy="9720"/>
            </a:xfrm>
            <a:custGeom>
              <a:avLst/>
              <a:gdLst/>
              <a:ahLst/>
              <a:rect l="l" t="t" r="r" b="b"/>
              <a:pathLst>
                <a:path w="1321" h="753">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a:solidFill>
                <a:srgbClr val="5f7d95"/>
              </a:solidFill>
              <a:round/>
            </a:ln>
          </p:spPr>
          <p:style>
            <a:lnRef idx="0"/>
            <a:fillRef idx="0"/>
            <a:effectRef idx="0"/>
            <a:fontRef idx="minor"/>
          </p:style>
        </p:sp>
        <p:sp>
          <p:nvSpPr>
            <p:cNvPr id="3956" name="Google Shape;3135;p74"/>
            <p:cNvSpPr/>
            <p:nvPr/>
          </p:nvSpPr>
          <p:spPr>
            <a:xfrm>
              <a:off x="1878120" y="1949400"/>
              <a:ext cx="360" cy="360"/>
            </a:xfrm>
            <a:custGeom>
              <a:avLst/>
              <a:gdLst/>
              <a:ahLst/>
              <a:rect l="l" t="t" r="r" b="b"/>
              <a:pathLst>
                <a:path w="5" h="1">
                  <a:moveTo>
                    <a:pt x="1" y="0"/>
                  </a:moveTo>
                  <a:lnTo>
                    <a:pt x="4" y="0"/>
                  </a:lnTo>
                  <a:close/>
                </a:path>
              </a:pathLst>
            </a:custGeom>
            <a:noFill/>
            <a:ln w="9525">
              <a:solidFill>
                <a:srgbClr val="5f7d95"/>
              </a:solidFill>
              <a:round/>
            </a:ln>
          </p:spPr>
          <p:style>
            <a:lnRef idx="0"/>
            <a:fillRef idx="0"/>
            <a:effectRef idx="0"/>
            <a:fontRef idx="minor"/>
          </p:style>
        </p:sp>
        <p:sp>
          <p:nvSpPr>
            <p:cNvPr id="3957" name="Google Shape;3136;p74"/>
            <p:cNvSpPr/>
            <p:nvPr/>
          </p:nvSpPr>
          <p:spPr>
            <a:xfrm>
              <a:off x="1878480" y="1949400"/>
              <a:ext cx="360" cy="360"/>
            </a:xfrm>
            <a:custGeom>
              <a:avLst/>
              <a:gdLst/>
              <a:ahLst/>
              <a:rect l="l" t="t" r="r" b="b"/>
              <a:pathLst>
                <a:path w="5" h="1">
                  <a:moveTo>
                    <a:pt x="4" y="0"/>
                  </a:moveTo>
                  <a:lnTo>
                    <a:pt x="1" y="0"/>
                  </a:lnTo>
                  <a:close/>
                </a:path>
              </a:pathLst>
            </a:custGeom>
            <a:noFill/>
            <a:ln w="9525">
              <a:solidFill>
                <a:srgbClr val="5f7d95"/>
              </a:solidFill>
              <a:round/>
            </a:ln>
          </p:spPr>
          <p:style>
            <a:lnRef idx="0"/>
            <a:fillRef idx="0"/>
            <a:effectRef idx="0"/>
            <a:fontRef idx="minor"/>
          </p:style>
        </p:sp>
        <p:sp>
          <p:nvSpPr>
            <p:cNvPr id="3958" name="Google Shape;3137;p74"/>
            <p:cNvSpPr/>
            <p:nvPr/>
          </p:nvSpPr>
          <p:spPr>
            <a:xfrm>
              <a:off x="1861200" y="1950840"/>
              <a:ext cx="720" cy="360"/>
            </a:xfrm>
            <a:custGeom>
              <a:avLst/>
              <a:gdLst/>
              <a:ahLst/>
              <a:rect l="l" t="t" r="r" b="b"/>
              <a:pathLst>
                <a:path w="75" h="61">
                  <a:moveTo>
                    <a:pt x="74" y="60"/>
                  </a:moveTo>
                  <a:cubicBezTo>
                    <a:pt x="43" y="50"/>
                    <a:pt x="15" y="29"/>
                    <a:pt x="1" y="1"/>
                  </a:cubicBezTo>
                  <a:cubicBezTo>
                    <a:pt x="15" y="29"/>
                    <a:pt x="43" y="50"/>
                    <a:pt x="74" y="60"/>
                  </a:cubicBezTo>
                  <a:close/>
                </a:path>
              </a:pathLst>
            </a:custGeom>
            <a:noFill/>
            <a:ln w="9525">
              <a:solidFill>
                <a:srgbClr val="5f7d95"/>
              </a:solidFill>
              <a:round/>
            </a:ln>
          </p:spPr>
          <p:style>
            <a:lnRef idx="0"/>
            <a:fillRef idx="0"/>
            <a:effectRef idx="0"/>
            <a:fontRef idx="minor"/>
          </p:style>
        </p:sp>
        <p:sp>
          <p:nvSpPr>
            <p:cNvPr id="3959" name="Google Shape;3138;p74"/>
            <p:cNvSpPr/>
            <p:nvPr/>
          </p:nvSpPr>
          <p:spPr>
            <a:xfrm>
              <a:off x="1860840" y="19504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3960" name="Google Shape;3139;p74"/>
            <p:cNvSpPr/>
            <p:nvPr/>
          </p:nvSpPr>
          <p:spPr>
            <a:xfrm>
              <a:off x="1861200" y="19508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961" name="Google Shape;3140;p74"/>
            <p:cNvSpPr/>
            <p:nvPr/>
          </p:nvSpPr>
          <p:spPr>
            <a:xfrm>
              <a:off x="1878120" y="19494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962" name="Google Shape;3141;p74"/>
            <p:cNvSpPr/>
            <p:nvPr/>
          </p:nvSpPr>
          <p:spPr>
            <a:xfrm>
              <a:off x="1861200" y="19508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3963" name="Google Shape;3142;p74"/>
            <p:cNvSpPr/>
            <p:nvPr/>
          </p:nvSpPr>
          <p:spPr>
            <a:xfrm>
              <a:off x="1861200" y="19508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964" name="Google Shape;3143;p74"/>
            <p:cNvSpPr/>
            <p:nvPr/>
          </p:nvSpPr>
          <p:spPr>
            <a:xfrm>
              <a:off x="1860480" y="19504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3965" name="Google Shape;3144;p74"/>
            <p:cNvSpPr/>
            <p:nvPr/>
          </p:nvSpPr>
          <p:spPr>
            <a:xfrm>
              <a:off x="1877760" y="19494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3966" name="Google Shape;3145;p74"/>
            <p:cNvSpPr/>
            <p:nvPr/>
          </p:nvSpPr>
          <p:spPr>
            <a:xfrm>
              <a:off x="2089440" y="1960920"/>
              <a:ext cx="88560" cy="61200"/>
            </a:xfrm>
            <a:custGeom>
              <a:avLst/>
              <a:gdLst/>
              <a:ahLst/>
              <a:rect l="l" t="t" r="r" b="b"/>
              <a:pathLst>
                <a:path w="6554" h="4533">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a:solidFill>
                <a:srgbClr val="5f7d95"/>
              </a:solidFill>
              <a:round/>
            </a:ln>
          </p:spPr>
          <p:style>
            <a:lnRef idx="0"/>
            <a:fillRef idx="0"/>
            <a:effectRef idx="0"/>
            <a:fontRef idx="minor"/>
          </p:style>
        </p:sp>
        <p:sp>
          <p:nvSpPr>
            <p:cNvPr id="3967" name="Google Shape;3146;p74"/>
            <p:cNvSpPr/>
            <p:nvPr/>
          </p:nvSpPr>
          <p:spPr>
            <a:xfrm>
              <a:off x="2003040" y="1940400"/>
              <a:ext cx="85320" cy="69480"/>
            </a:xfrm>
            <a:custGeom>
              <a:avLst/>
              <a:gdLst/>
              <a:ahLst/>
              <a:rect l="l" t="t" r="r" b="b"/>
              <a:pathLst>
                <a:path w="6320" h="5136">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a:solidFill>
                <a:srgbClr val="5f7d95"/>
              </a:solidFill>
              <a:round/>
            </a:ln>
          </p:spPr>
          <p:style>
            <a:lnRef idx="0"/>
            <a:fillRef idx="0"/>
            <a:effectRef idx="0"/>
            <a:fontRef idx="minor"/>
          </p:style>
        </p:sp>
        <p:sp>
          <p:nvSpPr>
            <p:cNvPr id="3968" name="Google Shape;3147;p74"/>
            <p:cNvSpPr/>
            <p:nvPr/>
          </p:nvSpPr>
          <p:spPr>
            <a:xfrm>
              <a:off x="1988640" y="1951200"/>
              <a:ext cx="19440" cy="43200"/>
            </a:xfrm>
            <a:custGeom>
              <a:avLst/>
              <a:gdLst/>
              <a:ahLst/>
              <a:rect l="l" t="t" r="r" b="b"/>
              <a:pathLst>
                <a:path w="1471" h="321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a:solidFill>
                <a:srgbClr val="5f7d95"/>
              </a:solidFill>
              <a:round/>
            </a:ln>
          </p:spPr>
          <p:style>
            <a:lnRef idx="0"/>
            <a:fillRef idx="0"/>
            <a:effectRef idx="0"/>
            <a:fontRef idx="minor"/>
          </p:style>
        </p:sp>
        <p:sp>
          <p:nvSpPr>
            <p:cNvPr id="3969" name="Google Shape;3148;p74"/>
            <p:cNvSpPr/>
            <p:nvPr/>
          </p:nvSpPr>
          <p:spPr>
            <a:xfrm>
              <a:off x="2008080" y="19584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3970" name="Google Shape;3149;p74"/>
            <p:cNvSpPr/>
            <p:nvPr/>
          </p:nvSpPr>
          <p:spPr>
            <a:xfrm>
              <a:off x="2003400" y="1992600"/>
              <a:ext cx="360" cy="360"/>
            </a:xfrm>
            <a:custGeom>
              <a:avLst/>
              <a:gdLst/>
              <a:ahLst/>
              <a:rect l="l" t="t" r="r" b="b"/>
              <a:pathLst>
                <a:path w="8" h="8">
                  <a:moveTo>
                    <a:pt x="7" y="7"/>
                  </a:moveTo>
                  <a:lnTo>
                    <a:pt x="0" y="0"/>
                  </a:lnTo>
                  <a:close/>
                </a:path>
              </a:pathLst>
            </a:custGeom>
            <a:noFill/>
            <a:ln w="9525">
              <a:solidFill>
                <a:srgbClr val="5f7d95"/>
              </a:solidFill>
              <a:round/>
            </a:ln>
          </p:spPr>
          <p:style>
            <a:lnRef idx="0"/>
            <a:fillRef idx="0"/>
            <a:effectRef idx="0"/>
            <a:fontRef idx="minor"/>
          </p:style>
        </p:sp>
        <p:sp>
          <p:nvSpPr>
            <p:cNvPr id="3971" name="Google Shape;3150;p74"/>
            <p:cNvSpPr/>
            <p:nvPr/>
          </p:nvSpPr>
          <p:spPr>
            <a:xfrm>
              <a:off x="2008080" y="19587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972" name="Google Shape;3151;p74"/>
            <p:cNvSpPr/>
            <p:nvPr/>
          </p:nvSpPr>
          <p:spPr>
            <a:xfrm>
              <a:off x="2008080" y="19576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973" name="Google Shape;3152;p74"/>
            <p:cNvSpPr/>
            <p:nvPr/>
          </p:nvSpPr>
          <p:spPr>
            <a:xfrm>
              <a:off x="2007720" y="1955520"/>
              <a:ext cx="360" cy="360"/>
            </a:xfrm>
            <a:custGeom>
              <a:avLst/>
              <a:gdLst/>
              <a:ahLst/>
              <a:rect l="l" t="t" r="r" b="b"/>
              <a:pathLst>
                <a:path w="5" h="15">
                  <a:moveTo>
                    <a:pt x="1" y="0"/>
                  </a:moveTo>
                  <a:lnTo>
                    <a:pt x="4" y="14"/>
                  </a:lnTo>
                  <a:close/>
                </a:path>
              </a:pathLst>
            </a:custGeom>
            <a:noFill/>
            <a:ln w="9525">
              <a:solidFill>
                <a:srgbClr val="5f7d95"/>
              </a:solidFill>
              <a:round/>
            </a:ln>
          </p:spPr>
          <p:style>
            <a:lnRef idx="0"/>
            <a:fillRef idx="0"/>
            <a:effectRef idx="0"/>
            <a:fontRef idx="minor"/>
          </p:style>
        </p:sp>
        <p:sp>
          <p:nvSpPr>
            <p:cNvPr id="3974" name="Google Shape;3153;p74"/>
            <p:cNvSpPr/>
            <p:nvPr/>
          </p:nvSpPr>
          <p:spPr>
            <a:xfrm>
              <a:off x="2007720" y="19562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3975" name="Google Shape;3154;p74"/>
            <p:cNvSpPr/>
            <p:nvPr/>
          </p:nvSpPr>
          <p:spPr>
            <a:xfrm>
              <a:off x="2007720" y="1955160"/>
              <a:ext cx="360" cy="360"/>
            </a:xfrm>
            <a:custGeom>
              <a:avLst/>
              <a:gdLst/>
              <a:ahLst/>
              <a:rect l="l" t="t" r="r" b="b"/>
              <a:pathLst>
                <a:path w="4" h="19">
                  <a:moveTo>
                    <a:pt x="4" y="18"/>
                  </a:moveTo>
                  <a:lnTo>
                    <a:pt x="0" y="1"/>
                  </a:lnTo>
                  <a:lnTo>
                    <a:pt x="0" y="1"/>
                  </a:lnTo>
                  <a:close/>
                </a:path>
              </a:pathLst>
            </a:custGeom>
            <a:noFill/>
            <a:ln w="9525">
              <a:solidFill>
                <a:srgbClr val="5f7d95"/>
              </a:solidFill>
              <a:round/>
            </a:ln>
          </p:spPr>
          <p:style>
            <a:lnRef idx="0"/>
            <a:fillRef idx="0"/>
            <a:effectRef idx="0"/>
            <a:fontRef idx="minor"/>
          </p:style>
        </p:sp>
        <p:sp>
          <p:nvSpPr>
            <p:cNvPr id="3976" name="Google Shape;3155;p74"/>
            <p:cNvSpPr/>
            <p:nvPr/>
          </p:nvSpPr>
          <p:spPr>
            <a:xfrm>
              <a:off x="1981800" y="1960920"/>
              <a:ext cx="11520" cy="36000"/>
            </a:xfrm>
            <a:custGeom>
              <a:avLst/>
              <a:gdLst/>
              <a:ahLst/>
              <a:rect l="l" t="t" r="r" b="b"/>
              <a:pathLst>
                <a:path w="862" h="267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a:solidFill>
                <a:srgbClr val="5f7d95"/>
              </a:solidFill>
              <a:round/>
            </a:ln>
          </p:spPr>
          <p:style>
            <a:lnRef idx="0"/>
            <a:fillRef idx="0"/>
            <a:effectRef idx="0"/>
            <a:fontRef idx="minor"/>
          </p:style>
        </p:sp>
        <p:sp>
          <p:nvSpPr>
            <p:cNvPr id="3977" name="Google Shape;3156;p74"/>
            <p:cNvSpPr/>
            <p:nvPr/>
          </p:nvSpPr>
          <p:spPr>
            <a:xfrm>
              <a:off x="1987560" y="1965960"/>
              <a:ext cx="360" cy="360"/>
            </a:xfrm>
            <a:custGeom>
              <a:avLst/>
              <a:gdLst/>
              <a:ahLst/>
              <a:rect l="l" t="t" r="r" b="b"/>
              <a:pathLst>
                <a:path w="8" h="15">
                  <a:moveTo>
                    <a:pt x="0" y="1"/>
                  </a:moveTo>
                  <a:lnTo>
                    <a:pt x="7" y="15"/>
                  </a:lnTo>
                  <a:close/>
                </a:path>
              </a:pathLst>
            </a:custGeom>
            <a:noFill/>
            <a:ln w="9525">
              <a:solidFill>
                <a:srgbClr val="5f7d95"/>
              </a:solidFill>
              <a:round/>
            </a:ln>
          </p:spPr>
          <p:style>
            <a:lnRef idx="0"/>
            <a:fillRef idx="0"/>
            <a:effectRef idx="0"/>
            <a:fontRef idx="minor"/>
          </p:style>
        </p:sp>
        <p:sp>
          <p:nvSpPr>
            <p:cNvPr id="3978" name="Google Shape;3157;p74"/>
            <p:cNvSpPr/>
            <p:nvPr/>
          </p:nvSpPr>
          <p:spPr>
            <a:xfrm>
              <a:off x="1987560" y="1966320"/>
              <a:ext cx="360" cy="360"/>
            </a:xfrm>
            <a:custGeom>
              <a:avLst/>
              <a:gdLst/>
              <a:ahLst/>
              <a:rect l="l" t="t" r="r" b="b"/>
              <a:pathLst>
                <a:path w="8" h="15">
                  <a:moveTo>
                    <a:pt x="0" y="0"/>
                  </a:moveTo>
                  <a:lnTo>
                    <a:pt x="7" y="14"/>
                  </a:lnTo>
                  <a:close/>
                </a:path>
              </a:pathLst>
            </a:custGeom>
            <a:noFill/>
            <a:ln w="9525">
              <a:solidFill>
                <a:srgbClr val="5f7d95"/>
              </a:solidFill>
              <a:round/>
            </a:ln>
          </p:spPr>
          <p:style>
            <a:lnRef idx="0"/>
            <a:fillRef idx="0"/>
            <a:effectRef idx="0"/>
            <a:fontRef idx="minor"/>
          </p:style>
        </p:sp>
        <p:sp>
          <p:nvSpPr>
            <p:cNvPr id="3979" name="Google Shape;3158;p74"/>
            <p:cNvSpPr/>
            <p:nvPr/>
          </p:nvSpPr>
          <p:spPr>
            <a:xfrm>
              <a:off x="1986840" y="1963440"/>
              <a:ext cx="360" cy="360"/>
            </a:xfrm>
            <a:custGeom>
              <a:avLst/>
              <a:gdLst/>
              <a:ahLst/>
              <a:rect l="l" t="t" r="r" b="b"/>
              <a:pathLst>
                <a:path w="4" h="22">
                  <a:moveTo>
                    <a:pt x="0" y="1"/>
                  </a:moveTo>
                  <a:cubicBezTo>
                    <a:pt x="0" y="8"/>
                    <a:pt x="0" y="15"/>
                    <a:pt x="4" y="22"/>
                  </a:cubicBezTo>
                  <a:cubicBezTo>
                    <a:pt x="0" y="15"/>
                    <a:pt x="0" y="8"/>
                    <a:pt x="0" y="1"/>
                  </a:cubicBezTo>
                  <a:close/>
                </a:path>
              </a:pathLst>
            </a:custGeom>
            <a:noFill/>
            <a:ln w="9525">
              <a:solidFill>
                <a:srgbClr val="5f7d95"/>
              </a:solidFill>
              <a:round/>
            </a:ln>
          </p:spPr>
          <p:style>
            <a:lnRef idx="0"/>
            <a:fillRef idx="0"/>
            <a:effectRef idx="0"/>
            <a:fontRef idx="minor"/>
          </p:style>
        </p:sp>
        <p:sp>
          <p:nvSpPr>
            <p:cNvPr id="3980" name="Google Shape;3159;p74"/>
            <p:cNvSpPr/>
            <p:nvPr/>
          </p:nvSpPr>
          <p:spPr>
            <a:xfrm>
              <a:off x="1986480" y="1962000"/>
              <a:ext cx="360" cy="360"/>
            </a:xfrm>
            <a:custGeom>
              <a:avLst/>
              <a:gdLst/>
              <a:ahLst/>
              <a:rect l="l" t="t" r="r" b="b"/>
              <a:pathLst>
                <a:path w="1" h="29">
                  <a:moveTo>
                    <a:pt x="1" y="1"/>
                  </a:moveTo>
                  <a:lnTo>
                    <a:pt x="1" y="29"/>
                  </a:lnTo>
                  <a:cubicBezTo>
                    <a:pt x="1" y="22"/>
                    <a:pt x="1" y="11"/>
                    <a:pt x="1" y="1"/>
                  </a:cubicBezTo>
                  <a:close/>
                </a:path>
              </a:pathLst>
            </a:custGeom>
            <a:noFill/>
            <a:ln w="9525">
              <a:solidFill>
                <a:srgbClr val="5f7d95"/>
              </a:solidFill>
              <a:round/>
            </a:ln>
          </p:spPr>
          <p:style>
            <a:lnRef idx="0"/>
            <a:fillRef idx="0"/>
            <a:effectRef idx="0"/>
            <a:fontRef idx="minor"/>
          </p:style>
        </p:sp>
        <p:sp>
          <p:nvSpPr>
            <p:cNvPr id="3981" name="Google Shape;3160;p74"/>
            <p:cNvSpPr/>
            <p:nvPr/>
          </p:nvSpPr>
          <p:spPr>
            <a:xfrm>
              <a:off x="1993680" y="1992600"/>
              <a:ext cx="360" cy="360"/>
            </a:xfrm>
            <a:custGeom>
              <a:avLst/>
              <a:gdLst/>
              <a:ahLst/>
              <a:rect l="l" t="t" r="r" b="b"/>
              <a:pathLst>
                <a:path w="1" h="57">
                  <a:moveTo>
                    <a:pt x="1" y="0"/>
                  </a:moveTo>
                  <a:lnTo>
                    <a:pt x="1" y="56"/>
                  </a:lnTo>
                  <a:close/>
                </a:path>
              </a:pathLst>
            </a:custGeom>
            <a:noFill/>
            <a:ln w="9525">
              <a:solidFill>
                <a:srgbClr val="5f7d95"/>
              </a:solidFill>
              <a:round/>
            </a:ln>
          </p:spPr>
          <p:style>
            <a:lnRef idx="0"/>
            <a:fillRef idx="0"/>
            <a:effectRef idx="0"/>
            <a:fontRef idx="minor"/>
          </p:style>
        </p:sp>
        <p:sp>
          <p:nvSpPr>
            <p:cNvPr id="3982" name="Google Shape;3161;p74"/>
            <p:cNvSpPr/>
            <p:nvPr/>
          </p:nvSpPr>
          <p:spPr>
            <a:xfrm>
              <a:off x="1986840" y="1964520"/>
              <a:ext cx="360" cy="360"/>
            </a:xfrm>
            <a:custGeom>
              <a:avLst/>
              <a:gdLst/>
              <a:ahLst/>
              <a:rect l="l" t="t" r="r" b="b"/>
              <a:pathLst>
                <a:path w="4" h="19">
                  <a:moveTo>
                    <a:pt x="0" y="1"/>
                  </a:moveTo>
                  <a:lnTo>
                    <a:pt x="0" y="1"/>
                  </a:lnTo>
                  <a:cubicBezTo>
                    <a:pt x="0" y="4"/>
                    <a:pt x="4" y="11"/>
                    <a:pt x="4" y="18"/>
                  </a:cubicBezTo>
                  <a:cubicBezTo>
                    <a:pt x="4" y="11"/>
                    <a:pt x="4" y="4"/>
                    <a:pt x="0" y="1"/>
                  </a:cubicBezTo>
                  <a:close/>
                </a:path>
              </a:pathLst>
            </a:custGeom>
            <a:noFill/>
            <a:ln w="9525">
              <a:solidFill>
                <a:srgbClr val="5f7d95"/>
              </a:solidFill>
              <a:round/>
            </a:ln>
          </p:spPr>
          <p:style>
            <a:lnRef idx="0"/>
            <a:fillRef idx="0"/>
            <a:effectRef idx="0"/>
            <a:fontRef idx="minor"/>
          </p:style>
        </p:sp>
        <p:sp>
          <p:nvSpPr>
            <p:cNvPr id="3983" name="Google Shape;3162;p74"/>
            <p:cNvSpPr/>
            <p:nvPr/>
          </p:nvSpPr>
          <p:spPr>
            <a:xfrm>
              <a:off x="1986840" y="1964160"/>
              <a:ext cx="360" cy="360"/>
            </a:xfrm>
            <a:custGeom>
              <a:avLst/>
              <a:gdLst/>
              <a:ahLst/>
              <a:rect l="l" t="t" r="r" b="b"/>
              <a:pathLst>
                <a:path w="4" h="19">
                  <a:moveTo>
                    <a:pt x="0" y="1"/>
                  </a:moveTo>
                  <a:lnTo>
                    <a:pt x="0" y="1"/>
                  </a:lnTo>
                  <a:cubicBezTo>
                    <a:pt x="0" y="8"/>
                    <a:pt x="4" y="11"/>
                    <a:pt x="4" y="18"/>
                  </a:cubicBezTo>
                  <a:cubicBezTo>
                    <a:pt x="4" y="11"/>
                    <a:pt x="4" y="8"/>
                    <a:pt x="0" y="1"/>
                  </a:cubicBezTo>
                  <a:close/>
                </a:path>
              </a:pathLst>
            </a:custGeom>
            <a:noFill/>
            <a:ln w="9525">
              <a:solidFill>
                <a:srgbClr val="5f7d95"/>
              </a:solidFill>
              <a:round/>
            </a:ln>
          </p:spPr>
          <p:style>
            <a:lnRef idx="0"/>
            <a:fillRef idx="0"/>
            <a:effectRef idx="0"/>
            <a:fontRef idx="minor"/>
          </p:style>
        </p:sp>
        <p:sp>
          <p:nvSpPr>
            <p:cNvPr id="3984" name="Google Shape;3163;p74"/>
            <p:cNvSpPr/>
            <p:nvPr/>
          </p:nvSpPr>
          <p:spPr>
            <a:xfrm>
              <a:off x="1986480" y="1962720"/>
              <a:ext cx="360" cy="360"/>
            </a:xfrm>
            <a:custGeom>
              <a:avLst/>
              <a:gdLst/>
              <a:ahLst/>
              <a:rect l="l" t="t" r="r" b="b"/>
              <a:pathLst>
                <a:path w="4" h="25">
                  <a:moveTo>
                    <a:pt x="0" y="0"/>
                  </a:moveTo>
                  <a:cubicBezTo>
                    <a:pt x="0" y="11"/>
                    <a:pt x="0" y="18"/>
                    <a:pt x="4" y="25"/>
                  </a:cubicBezTo>
                  <a:cubicBezTo>
                    <a:pt x="0" y="18"/>
                    <a:pt x="0" y="11"/>
                    <a:pt x="0" y="0"/>
                  </a:cubicBezTo>
                  <a:close/>
                </a:path>
              </a:pathLst>
            </a:custGeom>
            <a:noFill/>
            <a:ln w="9525">
              <a:solidFill>
                <a:srgbClr val="5f7d95"/>
              </a:solidFill>
              <a:round/>
            </a:ln>
          </p:spPr>
          <p:style>
            <a:lnRef idx="0"/>
            <a:fillRef idx="0"/>
            <a:effectRef idx="0"/>
            <a:fontRef idx="minor"/>
          </p:style>
        </p:sp>
        <p:sp>
          <p:nvSpPr>
            <p:cNvPr id="3985" name="Google Shape;3164;p74"/>
            <p:cNvSpPr/>
            <p:nvPr/>
          </p:nvSpPr>
          <p:spPr>
            <a:xfrm>
              <a:off x="1993680" y="1990440"/>
              <a:ext cx="360" cy="360"/>
            </a:xfrm>
            <a:custGeom>
              <a:avLst/>
              <a:gdLst/>
              <a:ahLst/>
              <a:rect l="l" t="t" r="r" b="b"/>
              <a:pathLst>
                <a:path w="1" h="47">
                  <a:moveTo>
                    <a:pt x="1" y="1"/>
                  </a:moveTo>
                  <a:lnTo>
                    <a:pt x="1" y="46"/>
                  </a:lnTo>
                  <a:close/>
                </a:path>
              </a:pathLst>
            </a:custGeom>
            <a:noFill/>
            <a:ln w="9525">
              <a:solidFill>
                <a:srgbClr val="5f7d95"/>
              </a:solidFill>
              <a:round/>
            </a:ln>
          </p:spPr>
          <p:style>
            <a:lnRef idx="0"/>
            <a:fillRef idx="0"/>
            <a:effectRef idx="0"/>
            <a:fontRef idx="minor"/>
          </p:style>
        </p:sp>
        <p:sp>
          <p:nvSpPr>
            <p:cNvPr id="3986" name="Google Shape;3165;p74"/>
            <p:cNvSpPr/>
            <p:nvPr/>
          </p:nvSpPr>
          <p:spPr>
            <a:xfrm>
              <a:off x="1993680" y="1989360"/>
              <a:ext cx="360" cy="360"/>
            </a:xfrm>
            <a:custGeom>
              <a:avLst/>
              <a:gdLst/>
              <a:ahLst/>
              <a:rect l="l" t="t" r="r" b="b"/>
              <a:pathLst>
                <a:path w="1" h="43">
                  <a:moveTo>
                    <a:pt x="1" y="0"/>
                  </a:moveTo>
                  <a:lnTo>
                    <a:pt x="1" y="42"/>
                  </a:lnTo>
                  <a:close/>
                </a:path>
              </a:pathLst>
            </a:custGeom>
            <a:noFill/>
            <a:ln w="9525">
              <a:solidFill>
                <a:srgbClr val="5f7d95"/>
              </a:solidFill>
              <a:round/>
            </a:ln>
          </p:spPr>
          <p:style>
            <a:lnRef idx="0"/>
            <a:fillRef idx="0"/>
            <a:effectRef idx="0"/>
            <a:fontRef idx="minor"/>
          </p:style>
        </p:sp>
        <p:sp>
          <p:nvSpPr>
            <p:cNvPr id="3987" name="Google Shape;3166;p74"/>
            <p:cNvSpPr/>
            <p:nvPr/>
          </p:nvSpPr>
          <p:spPr>
            <a:xfrm>
              <a:off x="1991880" y="1972800"/>
              <a:ext cx="360" cy="1080"/>
            </a:xfrm>
            <a:custGeom>
              <a:avLst/>
              <a:gdLst/>
              <a:ahLst/>
              <a:rect l="l" t="t" r="r" b="b"/>
              <a:pathLst>
                <a:path w="43" h="106">
                  <a:moveTo>
                    <a:pt x="43" y="105"/>
                  </a:moveTo>
                  <a:cubicBezTo>
                    <a:pt x="15" y="77"/>
                    <a:pt x="1" y="42"/>
                    <a:pt x="1" y="0"/>
                  </a:cubicBezTo>
                  <a:cubicBezTo>
                    <a:pt x="1" y="42"/>
                    <a:pt x="15" y="77"/>
                    <a:pt x="43" y="105"/>
                  </a:cubicBezTo>
                  <a:close/>
                </a:path>
              </a:pathLst>
            </a:custGeom>
            <a:noFill/>
            <a:ln w="9525">
              <a:solidFill>
                <a:srgbClr val="5f7d95"/>
              </a:solidFill>
              <a:round/>
            </a:ln>
          </p:spPr>
          <p:style>
            <a:lnRef idx="0"/>
            <a:fillRef idx="0"/>
            <a:effectRef idx="0"/>
            <a:fontRef idx="minor"/>
          </p:style>
        </p:sp>
        <p:sp>
          <p:nvSpPr>
            <p:cNvPr id="3988" name="Google Shape;3167;p74"/>
            <p:cNvSpPr/>
            <p:nvPr/>
          </p:nvSpPr>
          <p:spPr>
            <a:xfrm>
              <a:off x="1987920" y="1967040"/>
              <a:ext cx="360" cy="360"/>
            </a:xfrm>
            <a:custGeom>
              <a:avLst/>
              <a:gdLst/>
              <a:ahLst/>
              <a:rect l="l" t="t" r="r" b="b"/>
              <a:pathLst>
                <a:path w="11" h="12">
                  <a:moveTo>
                    <a:pt x="11" y="11"/>
                  </a:moveTo>
                  <a:lnTo>
                    <a:pt x="0" y="1"/>
                  </a:lnTo>
                  <a:close/>
                </a:path>
              </a:pathLst>
            </a:custGeom>
            <a:noFill/>
            <a:ln w="9525">
              <a:solidFill>
                <a:srgbClr val="5f7d95"/>
              </a:solidFill>
              <a:round/>
            </a:ln>
          </p:spPr>
          <p:style>
            <a:lnRef idx="0"/>
            <a:fillRef idx="0"/>
            <a:effectRef idx="0"/>
            <a:fontRef idx="minor"/>
          </p:style>
        </p:sp>
        <p:sp>
          <p:nvSpPr>
            <p:cNvPr id="3989" name="Google Shape;3168;p74"/>
            <p:cNvSpPr/>
            <p:nvPr/>
          </p:nvSpPr>
          <p:spPr>
            <a:xfrm>
              <a:off x="1987200" y="1965600"/>
              <a:ext cx="360" cy="360"/>
            </a:xfrm>
            <a:custGeom>
              <a:avLst/>
              <a:gdLst/>
              <a:ahLst/>
              <a:rect l="l" t="t" r="r" b="b"/>
              <a:pathLst>
                <a:path w="8" h="15">
                  <a:moveTo>
                    <a:pt x="0" y="1"/>
                  </a:moveTo>
                  <a:lnTo>
                    <a:pt x="7" y="15"/>
                  </a:lnTo>
                  <a:close/>
                </a:path>
              </a:pathLst>
            </a:custGeom>
            <a:noFill/>
            <a:ln w="9525">
              <a:solidFill>
                <a:srgbClr val="5f7d95"/>
              </a:solidFill>
              <a:round/>
            </a:ln>
          </p:spPr>
          <p:style>
            <a:lnRef idx="0"/>
            <a:fillRef idx="0"/>
            <a:effectRef idx="0"/>
            <a:fontRef idx="minor"/>
          </p:style>
        </p:sp>
        <p:sp>
          <p:nvSpPr>
            <p:cNvPr id="3990" name="Google Shape;3169;p74"/>
            <p:cNvSpPr/>
            <p:nvPr/>
          </p:nvSpPr>
          <p:spPr>
            <a:xfrm>
              <a:off x="1993680" y="1991520"/>
              <a:ext cx="360" cy="360"/>
            </a:xfrm>
            <a:custGeom>
              <a:avLst/>
              <a:gdLst/>
              <a:ahLst/>
              <a:rect l="l" t="t" r="r" b="b"/>
              <a:pathLst>
                <a:path w="0" h="50">
                  <a:moveTo>
                    <a:pt x="0" y="1"/>
                  </a:moveTo>
                  <a:lnTo>
                    <a:pt x="0" y="50"/>
                  </a:lnTo>
                  <a:close/>
                </a:path>
              </a:pathLst>
            </a:custGeom>
            <a:noFill/>
            <a:ln w="9525">
              <a:solidFill>
                <a:srgbClr val="5f7d95"/>
              </a:solidFill>
              <a:round/>
            </a:ln>
          </p:spPr>
          <p:style>
            <a:lnRef idx="0"/>
            <a:fillRef idx="0"/>
            <a:effectRef idx="0"/>
            <a:fontRef idx="minor"/>
          </p:style>
        </p:sp>
        <p:sp>
          <p:nvSpPr>
            <p:cNvPr id="3991" name="Google Shape;3170;p74"/>
            <p:cNvSpPr/>
            <p:nvPr/>
          </p:nvSpPr>
          <p:spPr>
            <a:xfrm>
              <a:off x="1987200" y="1965240"/>
              <a:ext cx="360" cy="360"/>
            </a:xfrm>
            <a:custGeom>
              <a:avLst/>
              <a:gdLst/>
              <a:ahLst/>
              <a:rect l="l" t="t" r="r" b="b"/>
              <a:pathLst>
                <a:path w="8" h="19">
                  <a:moveTo>
                    <a:pt x="1" y="1"/>
                  </a:moveTo>
                  <a:lnTo>
                    <a:pt x="8" y="18"/>
                  </a:lnTo>
                  <a:close/>
                </a:path>
              </a:pathLst>
            </a:custGeom>
            <a:noFill/>
            <a:ln w="9525">
              <a:solidFill>
                <a:srgbClr val="5f7d95"/>
              </a:solidFill>
              <a:round/>
            </a:ln>
          </p:spPr>
          <p:style>
            <a:lnRef idx="0"/>
            <a:fillRef idx="0"/>
            <a:effectRef idx="0"/>
            <a:fontRef idx="minor"/>
          </p:style>
        </p:sp>
        <p:sp>
          <p:nvSpPr>
            <p:cNvPr id="3992" name="Google Shape;3171;p74"/>
            <p:cNvSpPr/>
            <p:nvPr/>
          </p:nvSpPr>
          <p:spPr>
            <a:xfrm>
              <a:off x="1993320" y="1987560"/>
              <a:ext cx="360" cy="360"/>
            </a:xfrm>
            <a:custGeom>
              <a:avLst/>
              <a:gdLst/>
              <a:ahLst/>
              <a:rect l="l" t="t" r="r" b="b"/>
              <a:pathLst>
                <a:path w="1" h="43">
                  <a:moveTo>
                    <a:pt x="1" y="0"/>
                  </a:moveTo>
                  <a:lnTo>
                    <a:pt x="1" y="42"/>
                  </a:lnTo>
                  <a:close/>
                </a:path>
              </a:pathLst>
            </a:custGeom>
            <a:noFill/>
            <a:ln w="9525">
              <a:solidFill>
                <a:srgbClr val="5f7d95"/>
              </a:solidFill>
              <a:round/>
            </a:ln>
          </p:spPr>
          <p:style>
            <a:lnRef idx="0"/>
            <a:fillRef idx="0"/>
            <a:effectRef idx="0"/>
            <a:fontRef idx="minor"/>
          </p:style>
        </p:sp>
        <p:sp>
          <p:nvSpPr>
            <p:cNvPr id="3993" name="Google Shape;3172;p74"/>
            <p:cNvSpPr/>
            <p:nvPr/>
          </p:nvSpPr>
          <p:spPr>
            <a:xfrm>
              <a:off x="1993320" y="1983960"/>
              <a:ext cx="360" cy="360"/>
            </a:xfrm>
            <a:custGeom>
              <a:avLst/>
              <a:gdLst/>
              <a:ahLst/>
              <a:rect l="l" t="t" r="r" b="b"/>
              <a:pathLst>
                <a:path w="1" h="36">
                  <a:moveTo>
                    <a:pt x="1" y="0"/>
                  </a:moveTo>
                  <a:lnTo>
                    <a:pt x="1" y="35"/>
                  </a:lnTo>
                  <a:cubicBezTo>
                    <a:pt x="1" y="21"/>
                    <a:pt x="1" y="11"/>
                    <a:pt x="1" y="0"/>
                  </a:cubicBezTo>
                  <a:close/>
                </a:path>
              </a:pathLst>
            </a:custGeom>
            <a:noFill/>
            <a:ln w="9525">
              <a:solidFill>
                <a:srgbClr val="5f7d95"/>
              </a:solidFill>
              <a:round/>
            </a:ln>
          </p:spPr>
          <p:style>
            <a:lnRef idx="0"/>
            <a:fillRef idx="0"/>
            <a:effectRef idx="0"/>
            <a:fontRef idx="minor"/>
          </p:style>
        </p:sp>
        <p:sp>
          <p:nvSpPr>
            <p:cNvPr id="3994" name="Google Shape;3173;p74"/>
            <p:cNvSpPr/>
            <p:nvPr/>
          </p:nvSpPr>
          <p:spPr>
            <a:xfrm>
              <a:off x="1993320" y="1982880"/>
              <a:ext cx="360" cy="360"/>
            </a:xfrm>
            <a:custGeom>
              <a:avLst/>
              <a:gdLst/>
              <a:ahLst/>
              <a:rect l="l" t="t" r="r" b="b"/>
              <a:pathLst>
                <a:path w="1" h="32">
                  <a:moveTo>
                    <a:pt x="1" y="0"/>
                  </a:moveTo>
                  <a:lnTo>
                    <a:pt x="1" y="32"/>
                  </a:lnTo>
                  <a:close/>
                </a:path>
              </a:pathLst>
            </a:custGeom>
            <a:noFill/>
            <a:ln w="9525">
              <a:solidFill>
                <a:srgbClr val="5f7d95"/>
              </a:solidFill>
              <a:round/>
            </a:ln>
          </p:spPr>
          <p:style>
            <a:lnRef idx="0"/>
            <a:fillRef idx="0"/>
            <a:effectRef idx="0"/>
            <a:fontRef idx="minor"/>
          </p:style>
        </p:sp>
        <p:sp>
          <p:nvSpPr>
            <p:cNvPr id="3995" name="Google Shape;3174;p74"/>
            <p:cNvSpPr/>
            <p:nvPr/>
          </p:nvSpPr>
          <p:spPr>
            <a:xfrm>
              <a:off x="1993320" y="1984320"/>
              <a:ext cx="360" cy="360"/>
            </a:xfrm>
            <a:custGeom>
              <a:avLst/>
              <a:gdLst/>
              <a:ahLst/>
              <a:rect l="l" t="t" r="r" b="b"/>
              <a:pathLst>
                <a:path w="0" h="39">
                  <a:moveTo>
                    <a:pt x="0" y="0"/>
                  </a:moveTo>
                  <a:lnTo>
                    <a:pt x="0" y="39"/>
                  </a:lnTo>
                  <a:close/>
                </a:path>
              </a:pathLst>
            </a:custGeom>
            <a:noFill/>
            <a:ln w="9525">
              <a:solidFill>
                <a:srgbClr val="5f7d95"/>
              </a:solidFill>
              <a:round/>
            </a:ln>
          </p:spPr>
          <p:style>
            <a:lnRef idx="0"/>
            <a:fillRef idx="0"/>
            <a:effectRef idx="0"/>
            <a:fontRef idx="minor"/>
          </p:style>
        </p:sp>
        <p:sp>
          <p:nvSpPr>
            <p:cNvPr id="3996" name="Google Shape;3175;p74"/>
            <p:cNvSpPr/>
            <p:nvPr/>
          </p:nvSpPr>
          <p:spPr>
            <a:xfrm>
              <a:off x="1993320" y="1983240"/>
              <a:ext cx="360" cy="360"/>
            </a:xfrm>
            <a:custGeom>
              <a:avLst/>
              <a:gdLst/>
              <a:ahLst/>
              <a:rect l="l" t="t" r="r" b="b"/>
              <a:pathLst>
                <a:path w="4" h="32">
                  <a:moveTo>
                    <a:pt x="0" y="0"/>
                  </a:moveTo>
                  <a:lnTo>
                    <a:pt x="0" y="32"/>
                  </a:lnTo>
                  <a:cubicBezTo>
                    <a:pt x="4" y="21"/>
                    <a:pt x="0" y="11"/>
                    <a:pt x="0" y="0"/>
                  </a:cubicBezTo>
                  <a:close/>
                </a:path>
              </a:pathLst>
            </a:custGeom>
            <a:noFill/>
            <a:ln w="9525">
              <a:solidFill>
                <a:srgbClr val="5f7d95"/>
              </a:solidFill>
              <a:round/>
            </a:ln>
          </p:spPr>
          <p:style>
            <a:lnRef idx="0"/>
            <a:fillRef idx="0"/>
            <a:effectRef idx="0"/>
            <a:fontRef idx="minor"/>
          </p:style>
        </p:sp>
        <p:sp>
          <p:nvSpPr>
            <p:cNvPr id="3997" name="Google Shape;3176;p74"/>
            <p:cNvSpPr/>
            <p:nvPr/>
          </p:nvSpPr>
          <p:spPr>
            <a:xfrm>
              <a:off x="1993680" y="1993680"/>
              <a:ext cx="360" cy="720"/>
            </a:xfrm>
            <a:custGeom>
              <a:avLst/>
              <a:gdLst/>
              <a:ahLst/>
              <a:rect l="l" t="t" r="r" b="b"/>
              <a:pathLst>
                <a:path w="4" h="68">
                  <a:moveTo>
                    <a:pt x="0" y="1"/>
                  </a:moveTo>
                  <a:lnTo>
                    <a:pt x="4" y="67"/>
                  </a:lnTo>
                  <a:close/>
                </a:path>
              </a:pathLst>
            </a:custGeom>
            <a:noFill/>
            <a:ln w="9525">
              <a:solidFill>
                <a:srgbClr val="5f7d95"/>
              </a:solidFill>
              <a:round/>
            </a:ln>
          </p:spPr>
          <p:style>
            <a:lnRef idx="0"/>
            <a:fillRef idx="0"/>
            <a:effectRef idx="0"/>
            <a:fontRef idx="minor"/>
          </p:style>
        </p:sp>
        <p:sp>
          <p:nvSpPr>
            <p:cNvPr id="3998" name="Google Shape;3177;p74"/>
            <p:cNvSpPr/>
            <p:nvPr/>
          </p:nvSpPr>
          <p:spPr>
            <a:xfrm>
              <a:off x="1993320" y="1986480"/>
              <a:ext cx="360" cy="360"/>
            </a:xfrm>
            <a:custGeom>
              <a:avLst/>
              <a:gdLst/>
              <a:ahLst/>
              <a:rect l="l" t="t" r="r" b="b"/>
              <a:pathLst>
                <a:path w="0" h="43">
                  <a:moveTo>
                    <a:pt x="0" y="0"/>
                  </a:moveTo>
                  <a:lnTo>
                    <a:pt x="0" y="42"/>
                  </a:lnTo>
                  <a:close/>
                </a:path>
              </a:pathLst>
            </a:custGeom>
            <a:noFill/>
            <a:ln w="9525">
              <a:solidFill>
                <a:srgbClr val="5f7d95"/>
              </a:solidFill>
              <a:round/>
            </a:ln>
          </p:spPr>
          <p:style>
            <a:lnRef idx="0"/>
            <a:fillRef idx="0"/>
            <a:effectRef idx="0"/>
            <a:fontRef idx="minor"/>
          </p:style>
        </p:sp>
        <p:sp>
          <p:nvSpPr>
            <p:cNvPr id="3999" name="Google Shape;3178;p74"/>
            <p:cNvSpPr/>
            <p:nvPr/>
          </p:nvSpPr>
          <p:spPr>
            <a:xfrm>
              <a:off x="1993320" y="1985760"/>
              <a:ext cx="360" cy="360"/>
            </a:xfrm>
            <a:custGeom>
              <a:avLst/>
              <a:gdLst/>
              <a:ahLst/>
              <a:rect l="l" t="t" r="r" b="b"/>
              <a:pathLst>
                <a:path w="1" h="47">
                  <a:moveTo>
                    <a:pt x="1" y="1"/>
                  </a:moveTo>
                  <a:lnTo>
                    <a:pt x="1" y="46"/>
                  </a:lnTo>
                  <a:close/>
                </a:path>
              </a:pathLst>
            </a:custGeom>
            <a:noFill/>
            <a:ln w="9525">
              <a:solidFill>
                <a:srgbClr val="5f7d95"/>
              </a:solidFill>
              <a:round/>
            </a:ln>
          </p:spPr>
          <p:style>
            <a:lnRef idx="0"/>
            <a:fillRef idx="0"/>
            <a:effectRef idx="0"/>
            <a:fontRef idx="minor"/>
          </p:style>
        </p:sp>
        <p:sp>
          <p:nvSpPr>
            <p:cNvPr id="4000" name="Google Shape;3179;p74"/>
            <p:cNvSpPr/>
            <p:nvPr/>
          </p:nvSpPr>
          <p:spPr>
            <a:xfrm>
              <a:off x="1993320" y="1985040"/>
              <a:ext cx="360" cy="360"/>
            </a:xfrm>
            <a:custGeom>
              <a:avLst/>
              <a:gdLst/>
              <a:ahLst/>
              <a:rect l="l" t="t" r="r" b="b"/>
              <a:pathLst>
                <a:path w="0" h="39">
                  <a:moveTo>
                    <a:pt x="0" y="0"/>
                  </a:moveTo>
                  <a:lnTo>
                    <a:pt x="0" y="39"/>
                  </a:lnTo>
                  <a:close/>
                </a:path>
              </a:pathLst>
            </a:custGeom>
            <a:noFill/>
            <a:ln w="9525">
              <a:solidFill>
                <a:srgbClr val="5f7d95"/>
              </a:solidFill>
              <a:round/>
            </a:ln>
          </p:spPr>
          <p:style>
            <a:lnRef idx="0"/>
            <a:fillRef idx="0"/>
            <a:effectRef idx="0"/>
            <a:fontRef idx="minor"/>
          </p:style>
        </p:sp>
        <p:sp>
          <p:nvSpPr>
            <p:cNvPr id="4001" name="Google Shape;3180;p74"/>
            <p:cNvSpPr/>
            <p:nvPr/>
          </p:nvSpPr>
          <p:spPr>
            <a:xfrm>
              <a:off x="1987920" y="1966680"/>
              <a:ext cx="360" cy="360"/>
            </a:xfrm>
            <a:custGeom>
              <a:avLst/>
              <a:gdLst/>
              <a:ahLst/>
              <a:rect l="l" t="t" r="r" b="b"/>
              <a:pathLst>
                <a:path w="8" h="12">
                  <a:moveTo>
                    <a:pt x="1" y="1"/>
                  </a:moveTo>
                  <a:lnTo>
                    <a:pt x="8" y="11"/>
                  </a:lnTo>
                  <a:close/>
                </a:path>
              </a:pathLst>
            </a:custGeom>
            <a:noFill/>
            <a:ln w="9525">
              <a:solidFill>
                <a:srgbClr val="5f7d95"/>
              </a:solidFill>
              <a:round/>
            </a:ln>
          </p:spPr>
          <p:style>
            <a:lnRef idx="0"/>
            <a:fillRef idx="0"/>
            <a:effectRef idx="0"/>
            <a:fontRef idx="minor"/>
          </p:style>
        </p:sp>
        <p:sp>
          <p:nvSpPr>
            <p:cNvPr id="4002" name="Google Shape;3181;p74"/>
            <p:cNvSpPr/>
            <p:nvPr/>
          </p:nvSpPr>
          <p:spPr>
            <a:xfrm>
              <a:off x="1993680" y="1994760"/>
              <a:ext cx="360" cy="360"/>
            </a:xfrm>
            <a:custGeom>
              <a:avLst/>
              <a:gdLst/>
              <a:ahLst/>
              <a:rect l="l" t="t" r="r" b="b"/>
              <a:pathLst>
                <a:path w="1" h="39">
                  <a:moveTo>
                    <a:pt x="1" y="39"/>
                  </a:moveTo>
                  <a:lnTo>
                    <a:pt x="1" y="0"/>
                  </a:lnTo>
                  <a:close/>
                </a:path>
              </a:pathLst>
            </a:custGeom>
            <a:noFill/>
            <a:ln w="9525">
              <a:solidFill>
                <a:srgbClr val="5f7d95"/>
              </a:solidFill>
              <a:round/>
            </a:ln>
          </p:spPr>
          <p:style>
            <a:lnRef idx="0"/>
            <a:fillRef idx="0"/>
            <a:effectRef idx="0"/>
            <a:fontRef idx="minor"/>
          </p:style>
        </p:sp>
        <p:sp>
          <p:nvSpPr>
            <p:cNvPr id="4003" name="Google Shape;3182;p74"/>
            <p:cNvSpPr/>
            <p:nvPr/>
          </p:nvSpPr>
          <p:spPr>
            <a:xfrm>
              <a:off x="1988280" y="1967040"/>
              <a:ext cx="360" cy="360"/>
            </a:xfrm>
            <a:custGeom>
              <a:avLst/>
              <a:gdLst/>
              <a:ahLst/>
              <a:rect l="l" t="t" r="r" b="b"/>
              <a:pathLst>
                <a:path w="11" h="11">
                  <a:moveTo>
                    <a:pt x="0" y="0"/>
                  </a:moveTo>
                  <a:lnTo>
                    <a:pt x="11" y="11"/>
                  </a:lnTo>
                  <a:close/>
                </a:path>
              </a:pathLst>
            </a:custGeom>
            <a:noFill/>
            <a:ln w="9525">
              <a:solidFill>
                <a:srgbClr val="5f7d95"/>
              </a:solidFill>
              <a:round/>
            </a:ln>
          </p:spPr>
          <p:style>
            <a:lnRef idx="0"/>
            <a:fillRef idx="0"/>
            <a:effectRef idx="0"/>
            <a:fontRef idx="minor"/>
          </p:style>
        </p:sp>
        <p:sp>
          <p:nvSpPr>
            <p:cNvPr id="4004" name="Google Shape;3183;p74"/>
            <p:cNvSpPr/>
            <p:nvPr/>
          </p:nvSpPr>
          <p:spPr>
            <a:xfrm>
              <a:off x="1988640" y="1967400"/>
              <a:ext cx="360" cy="360"/>
            </a:xfrm>
            <a:custGeom>
              <a:avLst/>
              <a:gdLst/>
              <a:ahLst/>
              <a:rect l="l" t="t" r="r" b="b"/>
              <a:pathLst>
                <a:path w="11" h="8">
                  <a:moveTo>
                    <a:pt x="0" y="0"/>
                  </a:moveTo>
                  <a:lnTo>
                    <a:pt x="11" y="7"/>
                  </a:lnTo>
                  <a:close/>
                </a:path>
              </a:pathLst>
            </a:custGeom>
            <a:noFill/>
            <a:ln w="9525">
              <a:solidFill>
                <a:srgbClr val="5f7d95"/>
              </a:solidFill>
              <a:round/>
            </a:ln>
          </p:spPr>
          <p:style>
            <a:lnRef idx="0"/>
            <a:fillRef idx="0"/>
            <a:effectRef idx="0"/>
            <a:fontRef idx="minor"/>
          </p:style>
        </p:sp>
        <p:sp>
          <p:nvSpPr>
            <p:cNvPr id="4005" name="Google Shape;3184;p74"/>
            <p:cNvSpPr/>
            <p:nvPr/>
          </p:nvSpPr>
          <p:spPr>
            <a:xfrm>
              <a:off x="1993320" y="1982520"/>
              <a:ext cx="360" cy="360"/>
            </a:xfrm>
            <a:custGeom>
              <a:avLst/>
              <a:gdLst/>
              <a:ahLst/>
              <a:rect l="l" t="t" r="r" b="b"/>
              <a:pathLst>
                <a:path w="1" h="33">
                  <a:moveTo>
                    <a:pt x="1" y="1"/>
                  </a:moveTo>
                  <a:lnTo>
                    <a:pt x="1" y="32"/>
                  </a:lnTo>
                  <a:cubicBezTo>
                    <a:pt x="1" y="22"/>
                    <a:pt x="1" y="11"/>
                    <a:pt x="1" y="1"/>
                  </a:cubicBezTo>
                  <a:close/>
                </a:path>
              </a:pathLst>
            </a:custGeom>
            <a:noFill/>
            <a:ln w="9525">
              <a:solidFill>
                <a:srgbClr val="5f7d95"/>
              </a:solidFill>
              <a:round/>
            </a:ln>
          </p:spPr>
          <p:style>
            <a:lnRef idx="0"/>
            <a:fillRef idx="0"/>
            <a:effectRef idx="0"/>
            <a:fontRef idx="minor"/>
          </p:style>
        </p:sp>
        <p:sp>
          <p:nvSpPr>
            <p:cNvPr id="4006" name="Google Shape;3185;p74"/>
            <p:cNvSpPr/>
            <p:nvPr/>
          </p:nvSpPr>
          <p:spPr>
            <a:xfrm>
              <a:off x="1993680" y="1988280"/>
              <a:ext cx="360" cy="360"/>
            </a:xfrm>
            <a:custGeom>
              <a:avLst/>
              <a:gdLst/>
              <a:ahLst/>
              <a:rect l="l" t="t" r="r" b="b"/>
              <a:pathLst>
                <a:path w="0" h="39">
                  <a:moveTo>
                    <a:pt x="0" y="0"/>
                  </a:moveTo>
                  <a:lnTo>
                    <a:pt x="0" y="39"/>
                  </a:lnTo>
                  <a:close/>
                </a:path>
              </a:pathLst>
            </a:custGeom>
            <a:noFill/>
            <a:ln w="9525">
              <a:solidFill>
                <a:srgbClr val="5f7d95"/>
              </a:solidFill>
              <a:round/>
            </a:ln>
          </p:spPr>
          <p:style>
            <a:lnRef idx="0"/>
            <a:fillRef idx="0"/>
            <a:effectRef idx="0"/>
            <a:fontRef idx="minor"/>
          </p:style>
        </p:sp>
        <p:sp>
          <p:nvSpPr>
            <p:cNvPr id="4007" name="Google Shape;3186;p74"/>
            <p:cNvSpPr/>
            <p:nvPr/>
          </p:nvSpPr>
          <p:spPr>
            <a:xfrm>
              <a:off x="1989360" y="1967760"/>
              <a:ext cx="360" cy="360"/>
            </a:xfrm>
            <a:custGeom>
              <a:avLst/>
              <a:gdLst/>
              <a:ahLst/>
              <a:rect l="l" t="t" r="r" b="b"/>
              <a:pathLst>
                <a:path w="11" h="8">
                  <a:moveTo>
                    <a:pt x="0" y="1"/>
                  </a:moveTo>
                  <a:lnTo>
                    <a:pt x="11" y="8"/>
                  </a:lnTo>
                  <a:close/>
                </a:path>
              </a:pathLst>
            </a:custGeom>
            <a:noFill/>
            <a:ln w="9525">
              <a:solidFill>
                <a:srgbClr val="5f7d95"/>
              </a:solidFill>
              <a:round/>
            </a:ln>
          </p:spPr>
          <p:style>
            <a:lnRef idx="0"/>
            <a:fillRef idx="0"/>
            <a:effectRef idx="0"/>
            <a:fontRef idx="minor"/>
          </p:style>
        </p:sp>
        <p:sp>
          <p:nvSpPr>
            <p:cNvPr id="4008" name="Google Shape;3187;p74"/>
            <p:cNvSpPr/>
            <p:nvPr/>
          </p:nvSpPr>
          <p:spPr>
            <a:xfrm>
              <a:off x="1989000" y="1967760"/>
              <a:ext cx="360" cy="360"/>
            </a:xfrm>
            <a:custGeom>
              <a:avLst/>
              <a:gdLst/>
              <a:ahLst/>
              <a:rect l="l" t="t" r="r" b="b"/>
              <a:pathLst>
                <a:path w="11" h="8">
                  <a:moveTo>
                    <a:pt x="0" y="0"/>
                  </a:moveTo>
                  <a:lnTo>
                    <a:pt x="11" y="7"/>
                  </a:lnTo>
                  <a:close/>
                </a:path>
              </a:pathLst>
            </a:custGeom>
            <a:noFill/>
            <a:ln w="9525">
              <a:solidFill>
                <a:srgbClr val="5f7d95"/>
              </a:solidFill>
              <a:round/>
            </a:ln>
          </p:spPr>
          <p:style>
            <a:lnRef idx="0"/>
            <a:fillRef idx="0"/>
            <a:effectRef idx="0"/>
            <a:fontRef idx="minor"/>
          </p:style>
        </p:sp>
        <p:sp>
          <p:nvSpPr>
            <p:cNvPr id="4009" name="Google Shape;3188;p74"/>
            <p:cNvSpPr/>
            <p:nvPr/>
          </p:nvSpPr>
          <p:spPr>
            <a:xfrm>
              <a:off x="2086920" y="1945800"/>
              <a:ext cx="3240" cy="6120"/>
            </a:xfrm>
            <a:custGeom>
              <a:avLst/>
              <a:gdLst/>
              <a:ahLst/>
              <a:rect l="l" t="t" r="r" b="b"/>
              <a:pathLst>
                <a:path w="274" h="47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a:solidFill>
                <a:srgbClr val="5f7d95"/>
              </a:solidFill>
              <a:round/>
            </a:ln>
          </p:spPr>
          <p:style>
            <a:lnRef idx="0"/>
            <a:fillRef idx="0"/>
            <a:effectRef idx="0"/>
            <a:fontRef idx="minor"/>
          </p:style>
        </p:sp>
        <p:sp>
          <p:nvSpPr>
            <p:cNvPr id="4010" name="Google Shape;3189;p74"/>
            <p:cNvSpPr/>
            <p:nvPr/>
          </p:nvSpPr>
          <p:spPr>
            <a:xfrm>
              <a:off x="2046600" y="1953720"/>
              <a:ext cx="52560" cy="74880"/>
            </a:xfrm>
            <a:custGeom>
              <a:avLst/>
              <a:gdLst/>
              <a:ahLst/>
              <a:rect l="l" t="t" r="r" b="b"/>
              <a:pathLst>
                <a:path w="3887" h="5543">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a:solidFill>
                <a:srgbClr val="5f7d95"/>
              </a:solidFill>
              <a:round/>
            </a:ln>
          </p:spPr>
          <p:style>
            <a:lnRef idx="0"/>
            <a:fillRef idx="0"/>
            <a:effectRef idx="0"/>
            <a:fontRef idx="minor"/>
          </p:style>
        </p:sp>
        <p:sp>
          <p:nvSpPr>
            <p:cNvPr id="4011" name="Google Shape;3190;p74"/>
            <p:cNvSpPr/>
            <p:nvPr/>
          </p:nvSpPr>
          <p:spPr>
            <a:xfrm>
              <a:off x="2098800" y="2023200"/>
              <a:ext cx="360" cy="360"/>
            </a:xfrm>
            <a:custGeom>
              <a:avLst/>
              <a:gdLst/>
              <a:ahLst/>
              <a:rect l="l" t="t" r="r" b="b"/>
              <a:pathLst>
                <a:path w="11" h="18">
                  <a:moveTo>
                    <a:pt x="11" y="18"/>
                  </a:moveTo>
                  <a:cubicBezTo>
                    <a:pt x="7" y="11"/>
                    <a:pt x="4" y="7"/>
                    <a:pt x="0" y="0"/>
                  </a:cubicBezTo>
                  <a:cubicBezTo>
                    <a:pt x="4" y="7"/>
                    <a:pt x="7" y="11"/>
                    <a:pt x="11" y="18"/>
                  </a:cubicBezTo>
                  <a:close/>
                </a:path>
              </a:pathLst>
            </a:custGeom>
            <a:noFill/>
            <a:ln w="9525">
              <a:solidFill>
                <a:srgbClr val="5f7d95"/>
              </a:solidFill>
              <a:round/>
            </a:ln>
          </p:spPr>
          <p:style>
            <a:lnRef idx="0"/>
            <a:fillRef idx="0"/>
            <a:effectRef idx="0"/>
            <a:fontRef idx="minor"/>
          </p:style>
        </p:sp>
        <p:sp>
          <p:nvSpPr>
            <p:cNvPr id="4012" name="Google Shape;3191;p74"/>
            <p:cNvSpPr/>
            <p:nvPr/>
          </p:nvSpPr>
          <p:spPr>
            <a:xfrm>
              <a:off x="2098440" y="2022840"/>
              <a:ext cx="360" cy="360"/>
            </a:xfrm>
            <a:custGeom>
              <a:avLst/>
              <a:gdLst/>
              <a:ahLst/>
              <a:rect l="l" t="t" r="r" b="b"/>
              <a:pathLst>
                <a:path w="11" h="25">
                  <a:moveTo>
                    <a:pt x="11" y="25"/>
                  </a:moveTo>
                  <a:cubicBezTo>
                    <a:pt x="4" y="14"/>
                    <a:pt x="4" y="7"/>
                    <a:pt x="0" y="0"/>
                  </a:cubicBezTo>
                  <a:cubicBezTo>
                    <a:pt x="4" y="7"/>
                    <a:pt x="4" y="14"/>
                    <a:pt x="11" y="25"/>
                  </a:cubicBezTo>
                  <a:close/>
                </a:path>
              </a:pathLst>
            </a:custGeom>
            <a:noFill/>
            <a:ln w="9525">
              <a:solidFill>
                <a:srgbClr val="5f7d95"/>
              </a:solidFill>
              <a:round/>
            </a:ln>
          </p:spPr>
          <p:style>
            <a:lnRef idx="0"/>
            <a:fillRef idx="0"/>
            <a:effectRef idx="0"/>
            <a:fontRef idx="minor"/>
          </p:style>
        </p:sp>
        <p:sp>
          <p:nvSpPr>
            <p:cNvPr id="4013" name="Google Shape;3192;p74"/>
            <p:cNvSpPr/>
            <p:nvPr/>
          </p:nvSpPr>
          <p:spPr>
            <a:xfrm>
              <a:off x="2092320" y="1989000"/>
              <a:ext cx="360" cy="360"/>
            </a:xfrm>
            <a:custGeom>
              <a:avLst/>
              <a:gdLst/>
              <a:ahLst/>
              <a:rect l="l" t="t" r="r" b="b"/>
              <a:pathLst>
                <a:path w="15" h="22">
                  <a:moveTo>
                    <a:pt x="1" y="21"/>
                  </a:moveTo>
                  <a:lnTo>
                    <a:pt x="15" y="0"/>
                  </a:lnTo>
                  <a:close/>
                </a:path>
              </a:pathLst>
            </a:custGeom>
            <a:noFill/>
            <a:ln w="9525">
              <a:solidFill>
                <a:srgbClr val="5f7d95"/>
              </a:solidFill>
              <a:round/>
            </a:ln>
          </p:spPr>
          <p:style>
            <a:lnRef idx="0"/>
            <a:fillRef idx="0"/>
            <a:effectRef idx="0"/>
            <a:fontRef idx="minor"/>
          </p:style>
        </p:sp>
        <p:sp>
          <p:nvSpPr>
            <p:cNvPr id="4014" name="Google Shape;3193;p74"/>
            <p:cNvSpPr/>
            <p:nvPr/>
          </p:nvSpPr>
          <p:spPr>
            <a:xfrm>
              <a:off x="2091960" y="1989720"/>
              <a:ext cx="360" cy="360"/>
            </a:xfrm>
            <a:custGeom>
              <a:avLst/>
              <a:gdLst/>
              <a:ahLst/>
              <a:rect l="l" t="t" r="r" b="b"/>
              <a:pathLst>
                <a:path w="15" h="18">
                  <a:moveTo>
                    <a:pt x="0" y="18"/>
                  </a:moveTo>
                  <a:cubicBezTo>
                    <a:pt x="4" y="11"/>
                    <a:pt x="11" y="4"/>
                    <a:pt x="14" y="0"/>
                  </a:cubicBezTo>
                  <a:cubicBezTo>
                    <a:pt x="11" y="4"/>
                    <a:pt x="4" y="11"/>
                    <a:pt x="0" y="18"/>
                  </a:cubicBezTo>
                  <a:close/>
                </a:path>
              </a:pathLst>
            </a:custGeom>
            <a:noFill/>
            <a:ln w="9525">
              <a:solidFill>
                <a:srgbClr val="5f7d95"/>
              </a:solidFill>
              <a:round/>
            </a:ln>
          </p:spPr>
          <p:style>
            <a:lnRef idx="0"/>
            <a:fillRef idx="0"/>
            <a:effectRef idx="0"/>
            <a:fontRef idx="minor"/>
          </p:style>
        </p:sp>
        <p:sp>
          <p:nvSpPr>
            <p:cNvPr id="4015" name="Google Shape;3194;p74"/>
            <p:cNvSpPr/>
            <p:nvPr/>
          </p:nvSpPr>
          <p:spPr>
            <a:xfrm>
              <a:off x="2091600" y="1990080"/>
              <a:ext cx="360" cy="360"/>
            </a:xfrm>
            <a:custGeom>
              <a:avLst/>
              <a:gdLst/>
              <a:ahLst/>
              <a:rect l="l" t="t" r="r" b="b"/>
              <a:pathLst>
                <a:path w="8" h="19">
                  <a:moveTo>
                    <a:pt x="1" y="18"/>
                  </a:moveTo>
                  <a:cubicBezTo>
                    <a:pt x="4" y="15"/>
                    <a:pt x="8" y="8"/>
                    <a:pt x="8" y="1"/>
                  </a:cubicBezTo>
                  <a:cubicBezTo>
                    <a:pt x="8" y="8"/>
                    <a:pt x="4" y="15"/>
                    <a:pt x="1" y="18"/>
                  </a:cubicBezTo>
                  <a:close/>
                </a:path>
              </a:pathLst>
            </a:custGeom>
            <a:noFill/>
            <a:ln w="9525">
              <a:solidFill>
                <a:srgbClr val="5f7d95"/>
              </a:solidFill>
              <a:round/>
            </a:ln>
          </p:spPr>
          <p:style>
            <a:lnRef idx="0"/>
            <a:fillRef idx="0"/>
            <a:effectRef idx="0"/>
            <a:fontRef idx="minor"/>
          </p:style>
        </p:sp>
        <p:sp>
          <p:nvSpPr>
            <p:cNvPr id="4016" name="Google Shape;3195;p74"/>
            <p:cNvSpPr/>
            <p:nvPr/>
          </p:nvSpPr>
          <p:spPr>
            <a:xfrm>
              <a:off x="2093040" y="1988280"/>
              <a:ext cx="360" cy="360"/>
            </a:xfrm>
            <a:custGeom>
              <a:avLst/>
              <a:gdLst/>
              <a:ahLst/>
              <a:rect l="l" t="t" r="r" b="b"/>
              <a:pathLst>
                <a:path w="15" h="22">
                  <a:moveTo>
                    <a:pt x="1" y="21"/>
                  </a:moveTo>
                  <a:lnTo>
                    <a:pt x="15" y="0"/>
                  </a:lnTo>
                  <a:close/>
                </a:path>
              </a:pathLst>
            </a:custGeom>
            <a:noFill/>
            <a:ln w="9525">
              <a:solidFill>
                <a:srgbClr val="5f7d95"/>
              </a:solidFill>
              <a:round/>
            </a:ln>
          </p:spPr>
          <p:style>
            <a:lnRef idx="0"/>
            <a:fillRef idx="0"/>
            <a:effectRef idx="0"/>
            <a:fontRef idx="minor"/>
          </p:style>
        </p:sp>
        <p:sp>
          <p:nvSpPr>
            <p:cNvPr id="4017" name="Google Shape;3196;p74"/>
            <p:cNvSpPr/>
            <p:nvPr/>
          </p:nvSpPr>
          <p:spPr>
            <a:xfrm>
              <a:off x="2094480" y="1986840"/>
              <a:ext cx="360" cy="360"/>
            </a:xfrm>
            <a:custGeom>
              <a:avLst/>
              <a:gdLst/>
              <a:ahLst/>
              <a:rect l="l" t="t" r="r" b="b"/>
              <a:pathLst>
                <a:path w="19" h="19">
                  <a:moveTo>
                    <a:pt x="1" y="18"/>
                  </a:moveTo>
                  <a:lnTo>
                    <a:pt x="18" y="1"/>
                  </a:lnTo>
                  <a:close/>
                </a:path>
              </a:pathLst>
            </a:custGeom>
            <a:noFill/>
            <a:ln w="9525">
              <a:solidFill>
                <a:srgbClr val="5f7d95"/>
              </a:solidFill>
              <a:round/>
            </a:ln>
          </p:spPr>
          <p:style>
            <a:lnRef idx="0"/>
            <a:fillRef idx="0"/>
            <a:effectRef idx="0"/>
            <a:fontRef idx="minor"/>
          </p:style>
        </p:sp>
        <p:sp>
          <p:nvSpPr>
            <p:cNvPr id="4018" name="Google Shape;3197;p74"/>
            <p:cNvSpPr/>
            <p:nvPr/>
          </p:nvSpPr>
          <p:spPr>
            <a:xfrm>
              <a:off x="2093400" y="1987920"/>
              <a:ext cx="360" cy="360"/>
            </a:xfrm>
            <a:custGeom>
              <a:avLst/>
              <a:gdLst/>
              <a:ahLst/>
              <a:rect l="l" t="t" r="r" b="b"/>
              <a:pathLst>
                <a:path w="19" h="19">
                  <a:moveTo>
                    <a:pt x="1" y="18"/>
                  </a:moveTo>
                  <a:lnTo>
                    <a:pt x="18" y="1"/>
                  </a:lnTo>
                  <a:close/>
                </a:path>
              </a:pathLst>
            </a:custGeom>
            <a:noFill/>
            <a:ln w="9525">
              <a:solidFill>
                <a:srgbClr val="5f7d95"/>
              </a:solidFill>
              <a:round/>
            </a:ln>
          </p:spPr>
          <p:style>
            <a:lnRef idx="0"/>
            <a:fillRef idx="0"/>
            <a:effectRef idx="0"/>
            <a:fontRef idx="minor"/>
          </p:style>
        </p:sp>
        <p:sp>
          <p:nvSpPr>
            <p:cNvPr id="4019" name="Google Shape;3198;p74"/>
            <p:cNvSpPr/>
            <p:nvPr/>
          </p:nvSpPr>
          <p:spPr>
            <a:xfrm>
              <a:off x="2099160" y="2023920"/>
              <a:ext cx="360" cy="360"/>
            </a:xfrm>
            <a:custGeom>
              <a:avLst/>
              <a:gdLst/>
              <a:ahLst/>
              <a:rect l="l" t="t" r="r" b="b"/>
              <a:pathLst>
                <a:path w="19" h="15">
                  <a:moveTo>
                    <a:pt x="18" y="14"/>
                  </a:moveTo>
                  <a:cubicBezTo>
                    <a:pt x="11" y="11"/>
                    <a:pt x="4" y="4"/>
                    <a:pt x="1" y="0"/>
                  </a:cubicBezTo>
                  <a:cubicBezTo>
                    <a:pt x="4" y="4"/>
                    <a:pt x="11" y="11"/>
                    <a:pt x="18" y="14"/>
                  </a:cubicBezTo>
                  <a:close/>
                </a:path>
              </a:pathLst>
            </a:custGeom>
            <a:noFill/>
            <a:ln w="9525">
              <a:solidFill>
                <a:srgbClr val="5f7d95"/>
              </a:solidFill>
              <a:round/>
            </a:ln>
          </p:spPr>
          <p:style>
            <a:lnRef idx="0"/>
            <a:fillRef idx="0"/>
            <a:effectRef idx="0"/>
            <a:fontRef idx="minor"/>
          </p:style>
        </p:sp>
        <p:sp>
          <p:nvSpPr>
            <p:cNvPr id="4020" name="Google Shape;3199;p74"/>
            <p:cNvSpPr/>
            <p:nvPr/>
          </p:nvSpPr>
          <p:spPr>
            <a:xfrm>
              <a:off x="2093760" y="1987200"/>
              <a:ext cx="360" cy="360"/>
            </a:xfrm>
            <a:custGeom>
              <a:avLst/>
              <a:gdLst/>
              <a:ahLst/>
              <a:rect l="l" t="t" r="r" b="b"/>
              <a:pathLst>
                <a:path w="18" h="18">
                  <a:moveTo>
                    <a:pt x="0" y="18"/>
                  </a:moveTo>
                  <a:lnTo>
                    <a:pt x="18" y="0"/>
                  </a:lnTo>
                  <a:close/>
                </a:path>
              </a:pathLst>
            </a:custGeom>
            <a:noFill/>
            <a:ln w="9525">
              <a:solidFill>
                <a:srgbClr val="5f7d95"/>
              </a:solidFill>
              <a:round/>
            </a:ln>
          </p:spPr>
          <p:style>
            <a:lnRef idx="0"/>
            <a:fillRef idx="0"/>
            <a:effectRef idx="0"/>
            <a:fontRef idx="minor"/>
          </p:style>
        </p:sp>
        <p:sp>
          <p:nvSpPr>
            <p:cNvPr id="4021" name="Google Shape;3200;p74"/>
            <p:cNvSpPr/>
            <p:nvPr/>
          </p:nvSpPr>
          <p:spPr>
            <a:xfrm>
              <a:off x="2098800" y="2023560"/>
              <a:ext cx="360" cy="360"/>
            </a:xfrm>
            <a:custGeom>
              <a:avLst/>
              <a:gdLst/>
              <a:ahLst/>
              <a:rect l="l" t="t" r="r" b="b"/>
              <a:pathLst>
                <a:path w="18" h="22">
                  <a:moveTo>
                    <a:pt x="18" y="21"/>
                  </a:moveTo>
                  <a:cubicBezTo>
                    <a:pt x="11" y="14"/>
                    <a:pt x="4" y="7"/>
                    <a:pt x="0" y="0"/>
                  </a:cubicBezTo>
                  <a:cubicBezTo>
                    <a:pt x="4" y="7"/>
                    <a:pt x="11" y="14"/>
                    <a:pt x="18" y="21"/>
                  </a:cubicBezTo>
                  <a:close/>
                </a:path>
              </a:pathLst>
            </a:custGeom>
            <a:noFill/>
            <a:ln w="9525">
              <a:solidFill>
                <a:srgbClr val="5f7d95"/>
              </a:solidFill>
              <a:round/>
            </a:ln>
          </p:spPr>
          <p:style>
            <a:lnRef idx="0"/>
            <a:fillRef idx="0"/>
            <a:effectRef idx="0"/>
            <a:fontRef idx="minor"/>
          </p:style>
        </p:sp>
        <p:sp>
          <p:nvSpPr>
            <p:cNvPr id="4022" name="Google Shape;3201;p74"/>
            <p:cNvSpPr/>
            <p:nvPr/>
          </p:nvSpPr>
          <p:spPr>
            <a:xfrm>
              <a:off x="2090520" y="1953720"/>
              <a:ext cx="360" cy="360"/>
            </a:xfrm>
            <a:custGeom>
              <a:avLst/>
              <a:gdLst/>
              <a:ahLst/>
              <a:rect l="l" t="t" r="r" b="b"/>
              <a:pathLst>
                <a:path w="4" h="63">
                  <a:moveTo>
                    <a:pt x="4" y="1"/>
                  </a:moveTo>
                  <a:cubicBezTo>
                    <a:pt x="4" y="18"/>
                    <a:pt x="4" y="42"/>
                    <a:pt x="0" y="63"/>
                  </a:cubicBezTo>
                  <a:cubicBezTo>
                    <a:pt x="4" y="42"/>
                    <a:pt x="4" y="21"/>
                    <a:pt x="4" y="1"/>
                  </a:cubicBezTo>
                  <a:close/>
                </a:path>
              </a:pathLst>
            </a:custGeom>
            <a:noFill/>
            <a:ln w="9525">
              <a:solidFill>
                <a:srgbClr val="5f7d95"/>
              </a:solidFill>
              <a:round/>
            </a:ln>
          </p:spPr>
          <p:style>
            <a:lnRef idx="0"/>
            <a:fillRef idx="0"/>
            <a:effectRef idx="0"/>
            <a:fontRef idx="minor"/>
          </p:style>
        </p:sp>
        <p:sp>
          <p:nvSpPr>
            <p:cNvPr id="4023" name="Google Shape;3202;p74"/>
            <p:cNvSpPr/>
            <p:nvPr/>
          </p:nvSpPr>
          <p:spPr>
            <a:xfrm>
              <a:off x="2090520" y="1954800"/>
              <a:ext cx="360" cy="360"/>
            </a:xfrm>
            <a:custGeom>
              <a:avLst/>
              <a:gdLst/>
              <a:ahLst/>
              <a:rect l="l" t="t" r="r" b="b"/>
              <a:pathLst>
                <a:path w="12" h="64">
                  <a:moveTo>
                    <a:pt x="1" y="63"/>
                  </a:moveTo>
                  <a:cubicBezTo>
                    <a:pt x="4" y="42"/>
                    <a:pt x="8" y="21"/>
                    <a:pt x="11" y="0"/>
                  </a:cubicBezTo>
                  <a:cubicBezTo>
                    <a:pt x="8" y="21"/>
                    <a:pt x="4" y="42"/>
                    <a:pt x="1" y="63"/>
                  </a:cubicBezTo>
                  <a:close/>
                </a:path>
              </a:pathLst>
            </a:custGeom>
            <a:noFill/>
            <a:ln w="9525">
              <a:solidFill>
                <a:srgbClr val="5f7d95"/>
              </a:solidFill>
              <a:round/>
            </a:ln>
          </p:spPr>
          <p:style>
            <a:lnRef idx="0"/>
            <a:fillRef idx="0"/>
            <a:effectRef idx="0"/>
            <a:fontRef idx="minor"/>
          </p:style>
        </p:sp>
        <p:sp>
          <p:nvSpPr>
            <p:cNvPr id="4024" name="Google Shape;3203;p74"/>
            <p:cNvSpPr/>
            <p:nvPr/>
          </p:nvSpPr>
          <p:spPr>
            <a:xfrm>
              <a:off x="2090160" y="1951920"/>
              <a:ext cx="360" cy="360"/>
            </a:xfrm>
            <a:custGeom>
              <a:avLst/>
              <a:gdLst/>
              <a:ahLst/>
              <a:rect l="l" t="t" r="r" b="b"/>
              <a:pathLst>
                <a:path w="11" h="25">
                  <a:moveTo>
                    <a:pt x="11" y="25"/>
                  </a:moveTo>
                  <a:cubicBezTo>
                    <a:pt x="7" y="14"/>
                    <a:pt x="4" y="7"/>
                    <a:pt x="0" y="0"/>
                  </a:cubicBezTo>
                  <a:cubicBezTo>
                    <a:pt x="4" y="7"/>
                    <a:pt x="7" y="14"/>
                    <a:pt x="11" y="25"/>
                  </a:cubicBezTo>
                  <a:close/>
                </a:path>
              </a:pathLst>
            </a:custGeom>
            <a:noFill/>
            <a:ln w="9525">
              <a:solidFill>
                <a:srgbClr val="5f7d95"/>
              </a:solidFill>
              <a:round/>
            </a:ln>
          </p:spPr>
          <p:style>
            <a:lnRef idx="0"/>
            <a:fillRef idx="0"/>
            <a:effectRef idx="0"/>
            <a:fontRef idx="minor"/>
          </p:style>
        </p:sp>
        <p:sp>
          <p:nvSpPr>
            <p:cNvPr id="4025" name="Google Shape;3204;p74"/>
            <p:cNvSpPr/>
            <p:nvPr/>
          </p:nvSpPr>
          <p:spPr>
            <a:xfrm>
              <a:off x="2048400" y="2000520"/>
              <a:ext cx="360" cy="360"/>
            </a:xfrm>
            <a:custGeom>
              <a:avLst/>
              <a:gdLst/>
              <a:ahLst/>
              <a:rect l="l" t="t" r="r" b="b"/>
              <a:pathLst>
                <a:path w="1" h="8">
                  <a:moveTo>
                    <a:pt x="1" y="7"/>
                  </a:moveTo>
                  <a:lnTo>
                    <a:pt x="1" y="0"/>
                  </a:lnTo>
                  <a:close/>
                </a:path>
              </a:pathLst>
            </a:custGeom>
            <a:noFill/>
            <a:ln w="9525">
              <a:solidFill>
                <a:srgbClr val="5f7d95"/>
              </a:solidFill>
              <a:round/>
            </a:ln>
          </p:spPr>
          <p:style>
            <a:lnRef idx="0"/>
            <a:fillRef idx="0"/>
            <a:effectRef idx="0"/>
            <a:fontRef idx="minor"/>
          </p:style>
        </p:sp>
        <p:sp>
          <p:nvSpPr>
            <p:cNvPr id="4026" name="Google Shape;3205;p74"/>
            <p:cNvSpPr/>
            <p:nvPr/>
          </p:nvSpPr>
          <p:spPr>
            <a:xfrm>
              <a:off x="2057400" y="1992960"/>
              <a:ext cx="720" cy="360"/>
            </a:xfrm>
            <a:custGeom>
              <a:avLst/>
              <a:gdLst/>
              <a:ahLst/>
              <a:rect l="l" t="t" r="r" b="b"/>
              <a:pathLst>
                <a:path w="68" h="2">
                  <a:moveTo>
                    <a:pt x="23" y="0"/>
                  </a:moveTo>
                  <a:cubicBezTo>
                    <a:pt x="15" y="0"/>
                    <a:pt x="8" y="1"/>
                    <a:pt x="1" y="2"/>
                  </a:cubicBezTo>
                  <a:lnTo>
                    <a:pt x="67" y="2"/>
                  </a:lnTo>
                  <a:cubicBezTo>
                    <a:pt x="53" y="2"/>
                    <a:pt x="38" y="0"/>
                    <a:pt x="23" y="0"/>
                  </a:cubicBezTo>
                  <a:close/>
                </a:path>
              </a:pathLst>
            </a:custGeom>
            <a:noFill/>
            <a:ln w="9525">
              <a:solidFill>
                <a:srgbClr val="5f7d95"/>
              </a:solidFill>
              <a:round/>
            </a:ln>
          </p:spPr>
          <p:style>
            <a:lnRef idx="0"/>
            <a:fillRef idx="0"/>
            <a:effectRef idx="0"/>
            <a:fontRef idx="minor"/>
          </p:style>
        </p:sp>
        <p:sp>
          <p:nvSpPr>
            <p:cNvPr id="4027" name="Google Shape;3206;p74"/>
            <p:cNvSpPr/>
            <p:nvPr/>
          </p:nvSpPr>
          <p:spPr>
            <a:xfrm>
              <a:off x="2086920" y="1947960"/>
              <a:ext cx="360" cy="360"/>
            </a:xfrm>
            <a:custGeom>
              <a:avLst/>
              <a:gdLst/>
              <a:ahLst/>
              <a:rect l="l" t="t" r="r" b="b"/>
              <a:pathLst>
                <a:path w="1" h="18">
                  <a:moveTo>
                    <a:pt x="1" y="18"/>
                  </a:moveTo>
                  <a:lnTo>
                    <a:pt x="1" y="0"/>
                  </a:lnTo>
                  <a:cubicBezTo>
                    <a:pt x="1" y="7"/>
                    <a:pt x="1" y="14"/>
                    <a:pt x="1" y="18"/>
                  </a:cubicBezTo>
                  <a:close/>
                </a:path>
              </a:pathLst>
            </a:custGeom>
            <a:noFill/>
            <a:ln w="9525">
              <a:solidFill>
                <a:srgbClr val="5f7d95"/>
              </a:solidFill>
              <a:round/>
            </a:ln>
          </p:spPr>
          <p:style>
            <a:lnRef idx="0"/>
            <a:fillRef idx="0"/>
            <a:effectRef idx="0"/>
            <a:fontRef idx="minor"/>
          </p:style>
        </p:sp>
        <p:sp>
          <p:nvSpPr>
            <p:cNvPr id="4028" name="Google Shape;3207;p74"/>
            <p:cNvSpPr/>
            <p:nvPr/>
          </p:nvSpPr>
          <p:spPr>
            <a:xfrm>
              <a:off x="2086920" y="1947240"/>
              <a:ext cx="360" cy="360"/>
            </a:xfrm>
            <a:custGeom>
              <a:avLst/>
              <a:gdLst/>
              <a:ahLst/>
              <a:rect l="l" t="t" r="r" b="b"/>
              <a:pathLst>
                <a:path w="5" h="25">
                  <a:moveTo>
                    <a:pt x="1" y="0"/>
                  </a:moveTo>
                  <a:lnTo>
                    <a:pt x="1" y="25"/>
                  </a:lnTo>
                  <a:cubicBezTo>
                    <a:pt x="1" y="18"/>
                    <a:pt x="4" y="7"/>
                    <a:pt x="1" y="0"/>
                  </a:cubicBezTo>
                  <a:close/>
                </a:path>
              </a:pathLst>
            </a:custGeom>
            <a:noFill/>
            <a:ln w="9525">
              <a:solidFill>
                <a:srgbClr val="5f7d95"/>
              </a:solidFill>
              <a:round/>
            </a:ln>
          </p:spPr>
          <p:style>
            <a:lnRef idx="0"/>
            <a:fillRef idx="0"/>
            <a:effectRef idx="0"/>
            <a:fontRef idx="minor"/>
          </p:style>
        </p:sp>
        <p:sp>
          <p:nvSpPr>
            <p:cNvPr id="4029" name="Google Shape;3208;p74"/>
            <p:cNvSpPr/>
            <p:nvPr/>
          </p:nvSpPr>
          <p:spPr>
            <a:xfrm>
              <a:off x="2086920" y="1948320"/>
              <a:ext cx="360" cy="360"/>
            </a:xfrm>
            <a:custGeom>
              <a:avLst/>
              <a:gdLst/>
              <a:ahLst/>
              <a:rect l="l" t="t" r="r" b="b"/>
              <a:pathLst>
                <a:path w="1" h="19">
                  <a:moveTo>
                    <a:pt x="0" y="18"/>
                  </a:moveTo>
                  <a:lnTo>
                    <a:pt x="0" y="1"/>
                  </a:lnTo>
                  <a:cubicBezTo>
                    <a:pt x="0" y="4"/>
                    <a:pt x="0" y="11"/>
                    <a:pt x="0" y="18"/>
                  </a:cubicBezTo>
                  <a:close/>
                </a:path>
              </a:pathLst>
            </a:custGeom>
            <a:noFill/>
            <a:ln w="9525">
              <a:solidFill>
                <a:srgbClr val="5f7d95"/>
              </a:solidFill>
              <a:round/>
            </a:ln>
          </p:spPr>
          <p:style>
            <a:lnRef idx="0"/>
            <a:fillRef idx="0"/>
            <a:effectRef idx="0"/>
            <a:fontRef idx="minor"/>
          </p:style>
        </p:sp>
        <p:sp>
          <p:nvSpPr>
            <p:cNvPr id="4030" name="Google Shape;3209;p74"/>
            <p:cNvSpPr/>
            <p:nvPr/>
          </p:nvSpPr>
          <p:spPr>
            <a:xfrm>
              <a:off x="2086920" y="1946160"/>
              <a:ext cx="360" cy="360"/>
            </a:xfrm>
            <a:custGeom>
              <a:avLst/>
              <a:gdLst/>
              <a:ahLst/>
              <a:rect l="l" t="t" r="r" b="b"/>
              <a:pathLst>
                <a:path w="4" h="29">
                  <a:moveTo>
                    <a:pt x="0" y="29"/>
                  </a:moveTo>
                  <a:cubicBezTo>
                    <a:pt x="0" y="18"/>
                    <a:pt x="0" y="11"/>
                    <a:pt x="4" y="1"/>
                  </a:cubicBezTo>
                  <a:cubicBezTo>
                    <a:pt x="0" y="11"/>
                    <a:pt x="0" y="18"/>
                    <a:pt x="0" y="29"/>
                  </a:cubicBezTo>
                  <a:close/>
                </a:path>
              </a:pathLst>
            </a:custGeom>
            <a:noFill/>
            <a:ln w="9525">
              <a:solidFill>
                <a:srgbClr val="5f7d95"/>
              </a:solidFill>
              <a:round/>
            </a:ln>
          </p:spPr>
          <p:style>
            <a:lnRef idx="0"/>
            <a:fillRef idx="0"/>
            <a:effectRef idx="0"/>
            <a:fontRef idx="minor"/>
          </p:style>
        </p:sp>
        <p:sp>
          <p:nvSpPr>
            <p:cNvPr id="4031" name="Google Shape;3210;p74"/>
            <p:cNvSpPr/>
            <p:nvPr/>
          </p:nvSpPr>
          <p:spPr>
            <a:xfrm>
              <a:off x="2086920" y="1946880"/>
              <a:ext cx="360" cy="360"/>
            </a:xfrm>
            <a:custGeom>
              <a:avLst/>
              <a:gdLst/>
              <a:ahLst/>
              <a:rect l="l" t="t" r="r" b="b"/>
              <a:pathLst>
                <a:path w="4" h="36">
                  <a:moveTo>
                    <a:pt x="4" y="0"/>
                  </a:moveTo>
                  <a:cubicBezTo>
                    <a:pt x="0" y="11"/>
                    <a:pt x="0" y="25"/>
                    <a:pt x="0" y="35"/>
                  </a:cubicBezTo>
                  <a:cubicBezTo>
                    <a:pt x="0" y="25"/>
                    <a:pt x="4" y="14"/>
                    <a:pt x="4" y="0"/>
                  </a:cubicBezTo>
                  <a:close/>
                </a:path>
              </a:pathLst>
            </a:custGeom>
            <a:noFill/>
            <a:ln w="9525">
              <a:solidFill>
                <a:srgbClr val="5f7d95"/>
              </a:solidFill>
              <a:round/>
            </a:ln>
          </p:spPr>
          <p:style>
            <a:lnRef idx="0"/>
            <a:fillRef idx="0"/>
            <a:effectRef idx="0"/>
            <a:fontRef idx="minor"/>
          </p:style>
        </p:sp>
        <p:sp>
          <p:nvSpPr>
            <p:cNvPr id="4032" name="Google Shape;3211;p74"/>
            <p:cNvSpPr/>
            <p:nvPr/>
          </p:nvSpPr>
          <p:spPr>
            <a:xfrm>
              <a:off x="2086920" y="1945800"/>
              <a:ext cx="360" cy="360"/>
            </a:xfrm>
            <a:custGeom>
              <a:avLst/>
              <a:gdLst/>
              <a:ahLst/>
              <a:rect l="l" t="t" r="r" b="b"/>
              <a:pathLst>
                <a:path w="5" h="15">
                  <a:moveTo>
                    <a:pt x="4" y="1"/>
                  </a:moveTo>
                  <a:lnTo>
                    <a:pt x="1" y="15"/>
                  </a:lnTo>
                  <a:close/>
                </a:path>
              </a:pathLst>
            </a:custGeom>
            <a:noFill/>
            <a:ln w="9525">
              <a:solidFill>
                <a:srgbClr val="5f7d95"/>
              </a:solidFill>
              <a:round/>
            </a:ln>
          </p:spPr>
          <p:style>
            <a:lnRef idx="0"/>
            <a:fillRef idx="0"/>
            <a:effectRef idx="0"/>
            <a:fontRef idx="minor"/>
          </p:style>
        </p:sp>
        <p:sp>
          <p:nvSpPr>
            <p:cNvPr id="4033" name="Google Shape;3212;p74"/>
            <p:cNvSpPr/>
            <p:nvPr/>
          </p:nvSpPr>
          <p:spPr>
            <a:xfrm>
              <a:off x="2089080" y="1951200"/>
              <a:ext cx="360" cy="360"/>
            </a:xfrm>
            <a:custGeom>
              <a:avLst/>
              <a:gdLst/>
              <a:ahLst/>
              <a:rect l="l" t="t" r="r" b="b"/>
              <a:pathLst>
                <a:path w="29" h="15">
                  <a:moveTo>
                    <a:pt x="28" y="14"/>
                  </a:moveTo>
                  <a:cubicBezTo>
                    <a:pt x="21" y="11"/>
                    <a:pt x="11" y="4"/>
                    <a:pt x="0" y="0"/>
                  </a:cubicBezTo>
                  <a:cubicBezTo>
                    <a:pt x="11" y="4"/>
                    <a:pt x="21" y="11"/>
                    <a:pt x="28" y="14"/>
                  </a:cubicBezTo>
                  <a:close/>
                </a:path>
              </a:pathLst>
            </a:custGeom>
            <a:noFill/>
            <a:ln w="9525">
              <a:solidFill>
                <a:srgbClr val="5f7d95"/>
              </a:solidFill>
              <a:round/>
            </a:ln>
          </p:spPr>
          <p:style>
            <a:lnRef idx="0"/>
            <a:fillRef idx="0"/>
            <a:effectRef idx="0"/>
            <a:fontRef idx="minor"/>
          </p:style>
        </p:sp>
        <p:sp>
          <p:nvSpPr>
            <p:cNvPr id="4034" name="Google Shape;3213;p74"/>
            <p:cNvSpPr/>
            <p:nvPr/>
          </p:nvSpPr>
          <p:spPr>
            <a:xfrm>
              <a:off x="2090160" y="1951560"/>
              <a:ext cx="360" cy="360"/>
            </a:xfrm>
            <a:custGeom>
              <a:avLst/>
              <a:gdLst/>
              <a:ahLst/>
              <a:rect l="l" t="t" r="r" b="b"/>
              <a:pathLst>
                <a:path w="15" h="25">
                  <a:moveTo>
                    <a:pt x="1" y="0"/>
                  </a:moveTo>
                  <a:cubicBezTo>
                    <a:pt x="4" y="7"/>
                    <a:pt x="11" y="14"/>
                    <a:pt x="15" y="25"/>
                  </a:cubicBezTo>
                  <a:cubicBezTo>
                    <a:pt x="11" y="14"/>
                    <a:pt x="4" y="7"/>
                    <a:pt x="1" y="0"/>
                  </a:cubicBezTo>
                  <a:close/>
                </a:path>
              </a:pathLst>
            </a:custGeom>
            <a:noFill/>
            <a:ln w="9525">
              <a:solidFill>
                <a:srgbClr val="5f7d95"/>
              </a:solidFill>
              <a:round/>
            </a:ln>
          </p:spPr>
          <p:style>
            <a:lnRef idx="0"/>
            <a:fillRef idx="0"/>
            <a:effectRef idx="0"/>
            <a:fontRef idx="minor"/>
          </p:style>
        </p:sp>
        <p:sp>
          <p:nvSpPr>
            <p:cNvPr id="4035" name="Google Shape;3214;p74"/>
            <p:cNvSpPr/>
            <p:nvPr/>
          </p:nvSpPr>
          <p:spPr>
            <a:xfrm>
              <a:off x="2048400" y="2000880"/>
              <a:ext cx="360" cy="360"/>
            </a:xfrm>
            <a:custGeom>
              <a:avLst/>
              <a:gdLst/>
              <a:ahLst/>
              <a:rect l="l" t="t" r="r" b="b"/>
              <a:pathLst>
                <a:path w="1" h="8">
                  <a:moveTo>
                    <a:pt x="0" y="8"/>
                  </a:moveTo>
                  <a:lnTo>
                    <a:pt x="0" y="1"/>
                  </a:lnTo>
                  <a:close/>
                </a:path>
              </a:pathLst>
            </a:custGeom>
            <a:noFill/>
            <a:ln w="9525">
              <a:solidFill>
                <a:srgbClr val="5f7d95"/>
              </a:solidFill>
              <a:round/>
            </a:ln>
          </p:spPr>
          <p:style>
            <a:lnRef idx="0"/>
            <a:fillRef idx="0"/>
            <a:effectRef idx="0"/>
            <a:fontRef idx="minor"/>
          </p:style>
        </p:sp>
        <p:sp>
          <p:nvSpPr>
            <p:cNvPr id="4036" name="Google Shape;3215;p74"/>
            <p:cNvSpPr/>
            <p:nvPr/>
          </p:nvSpPr>
          <p:spPr>
            <a:xfrm>
              <a:off x="2086920" y="1948680"/>
              <a:ext cx="360" cy="360"/>
            </a:xfrm>
            <a:custGeom>
              <a:avLst/>
              <a:gdLst/>
              <a:ahLst/>
              <a:rect l="l" t="t" r="r" b="b"/>
              <a:pathLst>
                <a:path w="1" h="22">
                  <a:moveTo>
                    <a:pt x="0" y="21"/>
                  </a:moveTo>
                  <a:lnTo>
                    <a:pt x="0" y="0"/>
                  </a:lnTo>
                  <a:close/>
                </a:path>
              </a:pathLst>
            </a:custGeom>
            <a:noFill/>
            <a:ln w="9525">
              <a:solidFill>
                <a:srgbClr val="5f7d95"/>
              </a:solidFill>
              <a:round/>
            </a:ln>
          </p:spPr>
          <p:style>
            <a:lnRef idx="0"/>
            <a:fillRef idx="0"/>
            <a:effectRef idx="0"/>
            <a:fontRef idx="minor"/>
          </p:style>
        </p:sp>
        <p:sp>
          <p:nvSpPr>
            <p:cNvPr id="4037" name="Google Shape;3216;p74"/>
            <p:cNvSpPr/>
            <p:nvPr/>
          </p:nvSpPr>
          <p:spPr>
            <a:xfrm>
              <a:off x="2089800" y="1951200"/>
              <a:ext cx="360" cy="360"/>
            </a:xfrm>
            <a:custGeom>
              <a:avLst/>
              <a:gdLst/>
              <a:ahLst/>
              <a:rect l="l" t="t" r="r" b="b"/>
              <a:pathLst>
                <a:path w="22" h="19">
                  <a:moveTo>
                    <a:pt x="21" y="18"/>
                  </a:moveTo>
                  <a:cubicBezTo>
                    <a:pt x="14" y="11"/>
                    <a:pt x="7" y="8"/>
                    <a:pt x="0" y="1"/>
                  </a:cubicBezTo>
                  <a:cubicBezTo>
                    <a:pt x="7" y="8"/>
                    <a:pt x="14" y="11"/>
                    <a:pt x="21" y="18"/>
                  </a:cubicBezTo>
                  <a:close/>
                </a:path>
              </a:pathLst>
            </a:custGeom>
            <a:noFill/>
            <a:ln w="9525">
              <a:solidFill>
                <a:srgbClr val="5f7d95"/>
              </a:solidFill>
              <a:round/>
            </a:ln>
          </p:spPr>
          <p:style>
            <a:lnRef idx="0"/>
            <a:fillRef idx="0"/>
            <a:effectRef idx="0"/>
            <a:fontRef idx="minor"/>
          </p:style>
        </p:sp>
        <p:sp>
          <p:nvSpPr>
            <p:cNvPr id="4038" name="Google Shape;3217;p74"/>
            <p:cNvSpPr/>
            <p:nvPr/>
          </p:nvSpPr>
          <p:spPr>
            <a:xfrm>
              <a:off x="2046960" y="2007000"/>
              <a:ext cx="360" cy="360"/>
            </a:xfrm>
            <a:custGeom>
              <a:avLst/>
              <a:gdLst/>
              <a:ahLst/>
              <a:rect l="l" t="t" r="r" b="b"/>
              <a:pathLst>
                <a:path w="8" h="15">
                  <a:moveTo>
                    <a:pt x="1" y="14"/>
                  </a:moveTo>
                  <a:lnTo>
                    <a:pt x="8" y="0"/>
                  </a:lnTo>
                  <a:close/>
                </a:path>
              </a:pathLst>
            </a:custGeom>
            <a:noFill/>
            <a:ln w="9525">
              <a:solidFill>
                <a:srgbClr val="5f7d95"/>
              </a:solidFill>
              <a:round/>
            </a:ln>
          </p:spPr>
          <p:style>
            <a:lnRef idx="0"/>
            <a:fillRef idx="0"/>
            <a:effectRef idx="0"/>
            <a:fontRef idx="minor"/>
          </p:style>
        </p:sp>
        <p:sp>
          <p:nvSpPr>
            <p:cNvPr id="4039" name="Google Shape;3218;p74"/>
            <p:cNvSpPr/>
            <p:nvPr/>
          </p:nvSpPr>
          <p:spPr>
            <a:xfrm>
              <a:off x="2047680" y="2003760"/>
              <a:ext cx="360" cy="360"/>
            </a:xfrm>
            <a:custGeom>
              <a:avLst/>
              <a:gdLst/>
              <a:ahLst/>
              <a:rect l="l" t="t" r="r" b="b"/>
              <a:pathLst>
                <a:path w="4" h="18">
                  <a:moveTo>
                    <a:pt x="0" y="18"/>
                  </a:moveTo>
                  <a:lnTo>
                    <a:pt x="4" y="1"/>
                  </a:lnTo>
                  <a:close/>
                </a:path>
              </a:pathLst>
            </a:custGeom>
            <a:noFill/>
            <a:ln w="9525">
              <a:solidFill>
                <a:srgbClr val="5f7d95"/>
              </a:solidFill>
              <a:round/>
            </a:ln>
          </p:spPr>
          <p:style>
            <a:lnRef idx="0"/>
            <a:fillRef idx="0"/>
            <a:effectRef idx="0"/>
            <a:fontRef idx="minor"/>
          </p:style>
        </p:sp>
        <p:sp>
          <p:nvSpPr>
            <p:cNvPr id="4040" name="Google Shape;3219;p74"/>
            <p:cNvSpPr/>
            <p:nvPr/>
          </p:nvSpPr>
          <p:spPr>
            <a:xfrm>
              <a:off x="2048400" y="2001240"/>
              <a:ext cx="360" cy="360"/>
            </a:xfrm>
            <a:custGeom>
              <a:avLst/>
              <a:gdLst/>
              <a:ahLst/>
              <a:rect l="l" t="t" r="r" b="b"/>
              <a:pathLst>
                <a:path w="1" h="12">
                  <a:moveTo>
                    <a:pt x="1" y="11"/>
                  </a:moveTo>
                  <a:lnTo>
                    <a:pt x="1" y="1"/>
                  </a:lnTo>
                  <a:close/>
                </a:path>
              </a:pathLst>
            </a:custGeom>
            <a:noFill/>
            <a:ln w="9525">
              <a:solidFill>
                <a:srgbClr val="5f7d95"/>
              </a:solidFill>
              <a:round/>
            </a:ln>
          </p:spPr>
          <p:style>
            <a:lnRef idx="0"/>
            <a:fillRef idx="0"/>
            <a:effectRef idx="0"/>
            <a:fontRef idx="minor"/>
          </p:style>
        </p:sp>
        <p:sp>
          <p:nvSpPr>
            <p:cNvPr id="4041" name="Google Shape;3220;p74"/>
            <p:cNvSpPr/>
            <p:nvPr/>
          </p:nvSpPr>
          <p:spPr>
            <a:xfrm>
              <a:off x="2047320" y="2005560"/>
              <a:ext cx="360" cy="360"/>
            </a:xfrm>
            <a:custGeom>
              <a:avLst/>
              <a:gdLst/>
              <a:ahLst/>
              <a:rect l="l" t="t" r="r" b="b"/>
              <a:pathLst>
                <a:path w="8" h="19">
                  <a:moveTo>
                    <a:pt x="1" y="18"/>
                  </a:moveTo>
                  <a:lnTo>
                    <a:pt x="8" y="1"/>
                  </a:lnTo>
                  <a:close/>
                </a:path>
              </a:pathLst>
            </a:custGeom>
            <a:noFill/>
            <a:ln w="9525">
              <a:solidFill>
                <a:srgbClr val="5f7d95"/>
              </a:solidFill>
              <a:round/>
            </a:ln>
          </p:spPr>
          <p:style>
            <a:lnRef idx="0"/>
            <a:fillRef idx="0"/>
            <a:effectRef idx="0"/>
            <a:fontRef idx="minor"/>
          </p:style>
        </p:sp>
        <p:sp>
          <p:nvSpPr>
            <p:cNvPr id="4042" name="Google Shape;3221;p74"/>
            <p:cNvSpPr/>
            <p:nvPr/>
          </p:nvSpPr>
          <p:spPr>
            <a:xfrm>
              <a:off x="2048040" y="2003400"/>
              <a:ext cx="360" cy="360"/>
            </a:xfrm>
            <a:custGeom>
              <a:avLst/>
              <a:gdLst/>
              <a:ahLst/>
              <a:rect l="l" t="t" r="r" b="b"/>
              <a:pathLst>
                <a:path w="8" h="18">
                  <a:moveTo>
                    <a:pt x="0" y="18"/>
                  </a:moveTo>
                  <a:lnTo>
                    <a:pt x="7" y="0"/>
                  </a:lnTo>
                  <a:close/>
                </a:path>
              </a:pathLst>
            </a:custGeom>
            <a:noFill/>
            <a:ln w="9525">
              <a:solidFill>
                <a:srgbClr val="5f7d95"/>
              </a:solidFill>
              <a:round/>
            </a:ln>
          </p:spPr>
          <p:style>
            <a:lnRef idx="0"/>
            <a:fillRef idx="0"/>
            <a:effectRef idx="0"/>
            <a:fontRef idx="minor"/>
          </p:style>
        </p:sp>
        <p:sp>
          <p:nvSpPr>
            <p:cNvPr id="4043" name="Google Shape;3222;p74"/>
            <p:cNvSpPr/>
            <p:nvPr/>
          </p:nvSpPr>
          <p:spPr>
            <a:xfrm>
              <a:off x="2047320" y="2004840"/>
              <a:ext cx="360" cy="360"/>
            </a:xfrm>
            <a:custGeom>
              <a:avLst/>
              <a:gdLst/>
              <a:ahLst/>
              <a:rect l="l" t="t" r="r" b="b"/>
              <a:pathLst>
                <a:path w="4" h="22">
                  <a:moveTo>
                    <a:pt x="0" y="21"/>
                  </a:moveTo>
                  <a:lnTo>
                    <a:pt x="4" y="0"/>
                  </a:lnTo>
                  <a:close/>
                </a:path>
              </a:pathLst>
            </a:custGeom>
            <a:noFill/>
            <a:ln w="9525">
              <a:solidFill>
                <a:srgbClr val="5f7d95"/>
              </a:solidFill>
              <a:round/>
            </a:ln>
          </p:spPr>
          <p:style>
            <a:lnRef idx="0"/>
            <a:fillRef idx="0"/>
            <a:effectRef idx="0"/>
            <a:fontRef idx="minor"/>
          </p:style>
        </p:sp>
        <p:sp>
          <p:nvSpPr>
            <p:cNvPr id="4044" name="Google Shape;3223;p74"/>
            <p:cNvSpPr/>
            <p:nvPr/>
          </p:nvSpPr>
          <p:spPr>
            <a:xfrm>
              <a:off x="2046960" y="2006280"/>
              <a:ext cx="360" cy="360"/>
            </a:xfrm>
            <a:custGeom>
              <a:avLst/>
              <a:gdLst/>
              <a:ahLst/>
              <a:rect l="l" t="t" r="r" b="b"/>
              <a:pathLst>
                <a:path w="8" h="18">
                  <a:moveTo>
                    <a:pt x="1" y="18"/>
                  </a:moveTo>
                  <a:lnTo>
                    <a:pt x="8" y="0"/>
                  </a:lnTo>
                  <a:close/>
                </a:path>
              </a:pathLst>
            </a:custGeom>
            <a:noFill/>
            <a:ln w="9525">
              <a:solidFill>
                <a:srgbClr val="5f7d95"/>
              </a:solidFill>
              <a:round/>
            </a:ln>
          </p:spPr>
          <p:style>
            <a:lnRef idx="0"/>
            <a:fillRef idx="0"/>
            <a:effectRef idx="0"/>
            <a:fontRef idx="minor"/>
          </p:style>
        </p:sp>
        <p:sp>
          <p:nvSpPr>
            <p:cNvPr id="4045" name="Google Shape;3224;p74"/>
            <p:cNvSpPr/>
            <p:nvPr/>
          </p:nvSpPr>
          <p:spPr>
            <a:xfrm>
              <a:off x="2047680" y="2004480"/>
              <a:ext cx="360" cy="360"/>
            </a:xfrm>
            <a:custGeom>
              <a:avLst/>
              <a:gdLst/>
              <a:ahLst/>
              <a:rect l="l" t="t" r="r" b="b"/>
              <a:pathLst>
                <a:path w="8" h="18">
                  <a:moveTo>
                    <a:pt x="0" y="18"/>
                  </a:moveTo>
                  <a:lnTo>
                    <a:pt x="7" y="0"/>
                  </a:lnTo>
                  <a:close/>
                </a:path>
              </a:pathLst>
            </a:custGeom>
            <a:noFill/>
            <a:ln w="9525">
              <a:solidFill>
                <a:srgbClr val="5f7d95"/>
              </a:solidFill>
              <a:round/>
            </a:ln>
          </p:spPr>
          <p:style>
            <a:lnRef idx="0"/>
            <a:fillRef idx="0"/>
            <a:effectRef idx="0"/>
            <a:fontRef idx="minor"/>
          </p:style>
        </p:sp>
        <p:sp>
          <p:nvSpPr>
            <p:cNvPr id="4046" name="Google Shape;3225;p74"/>
            <p:cNvSpPr/>
            <p:nvPr/>
          </p:nvSpPr>
          <p:spPr>
            <a:xfrm>
              <a:off x="2048400" y="2001960"/>
              <a:ext cx="360" cy="360"/>
            </a:xfrm>
            <a:custGeom>
              <a:avLst/>
              <a:gdLst/>
              <a:ahLst/>
              <a:rect l="l" t="t" r="r" b="b"/>
              <a:pathLst>
                <a:path w="1" h="15">
                  <a:moveTo>
                    <a:pt x="0" y="14"/>
                  </a:moveTo>
                  <a:lnTo>
                    <a:pt x="0" y="0"/>
                  </a:lnTo>
                  <a:close/>
                </a:path>
              </a:pathLst>
            </a:custGeom>
            <a:noFill/>
            <a:ln w="9525">
              <a:solidFill>
                <a:srgbClr val="5f7d95"/>
              </a:solidFill>
              <a:round/>
            </a:ln>
          </p:spPr>
          <p:style>
            <a:lnRef idx="0"/>
            <a:fillRef idx="0"/>
            <a:effectRef idx="0"/>
            <a:fontRef idx="minor"/>
          </p:style>
        </p:sp>
        <p:sp>
          <p:nvSpPr>
            <p:cNvPr id="4047" name="Google Shape;3226;p74"/>
            <p:cNvSpPr/>
            <p:nvPr/>
          </p:nvSpPr>
          <p:spPr>
            <a:xfrm>
              <a:off x="2048040" y="2002680"/>
              <a:ext cx="360" cy="360"/>
            </a:xfrm>
            <a:custGeom>
              <a:avLst/>
              <a:gdLst/>
              <a:ahLst/>
              <a:rect l="l" t="t" r="r" b="b"/>
              <a:pathLst>
                <a:path w="5" h="18">
                  <a:moveTo>
                    <a:pt x="1" y="18"/>
                  </a:moveTo>
                  <a:lnTo>
                    <a:pt x="4" y="0"/>
                  </a:lnTo>
                  <a:close/>
                </a:path>
              </a:pathLst>
            </a:custGeom>
            <a:noFill/>
            <a:ln w="9525">
              <a:solidFill>
                <a:srgbClr val="5f7d95"/>
              </a:solidFill>
              <a:round/>
            </a:ln>
          </p:spPr>
          <p:style>
            <a:lnRef idx="0"/>
            <a:fillRef idx="0"/>
            <a:effectRef idx="0"/>
            <a:fontRef idx="minor"/>
          </p:style>
        </p:sp>
        <p:sp>
          <p:nvSpPr>
            <p:cNvPr id="4048" name="Google Shape;3227;p74"/>
            <p:cNvSpPr/>
            <p:nvPr/>
          </p:nvSpPr>
          <p:spPr>
            <a:xfrm>
              <a:off x="2048040" y="2002320"/>
              <a:ext cx="360" cy="360"/>
            </a:xfrm>
            <a:custGeom>
              <a:avLst/>
              <a:gdLst/>
              <a:ahLst/>
              <a:rect l="l" t="t" r="r" b="b"/>
              <a:pathLst>
                <a:path w="5" h="15">
                  <a:moveTo>
                    <a:pt x="1" y="15"/>
                  </a:moveTo>
                  <a:lnTo>
                    <a:pt x="4" y="1"/>
                  </a:lnTo>
                  <a:close/>
                </a:path>
              </a:pathLst>
            </a:custGeom>
            <a:noFill/>
            <a:ln w="9525">
              <a:solidFill>
                <a:srgbClr val="5f7d95"/>
              </a:solidFill>
              <a:round/>
            </a:ln>
          </p:spPr>
          <p:style>
            <a:lnRef idx="0"/>
            <a:fillRef idx="0"/>
            <a:effectRef idx="0"/>
            <a:fontRef idx="minor"/>
          </p:style>
        </p:sp>
        <p:sp>
          <p:nvSpPr>
            <p:cNvPr id="4049" name="Google Shape;3228;p74"/>
            <p:cNvSpPr/>
            <p:nvPr/>
          </p:nvSpPr>
          <p:spPr>
            <a:xfrm>
              <a:off x="2046600" y="2007360"/>
              <a:ext cx="360" cy="360"/>
            </a:xfrm>
            <a:custGeom>
              <a:avLst/>
              <a:gdLst/>
              <a:ahLst/>
              <a:rect l="l" t="t" r="r" b="b"/>
              <a:pathLst>
                <a:path w="4" h="15">
                  <a:moveTo>
                    <a:pt x="0" y="14"/>
                  </a:moveTo>
                  <a:lnTo>
                    <a:pt x="4" y="0"/>
                  </a:lnTo>
                  <a:close/>
                </a:path>
              </a:pathLst>
            </a:custGeom>
            <a:noFill/>
            <a:ln w="9525">
              <a:solidFill>
                <a:srgbClr val="5f7d95"/>
              </a:solidFill>
              <a:round/>
            </a:ln>
          </p:spPr>
          <p:style>
            <a:lnRef idx="0"/>
            <a:fillRef idx="0"/>
            <a:effectRef idx="0"/>
            <a:fontRef idx="minor"/>
          </p:style>
        </p:sp>
        <p:sp>
          <p:nvSpPr>
            <p:cNvPr id="4050" name="Google Shape;3229;p74"/>
            <p:cNvSpPr/>
            <p:nvPr/>
          </p:nvSpPr>
          <p:spPr>
            <a:xfrm>
              <a:off x="2048400" y="2001600"/>
              <a:ext cx="360" cy="360"/>
            </a:xfrm>
            <a:custGeom>
              <a:avLst/>
              <a:gdLst/>
              <a:ahLst/>
              <a:rect l="l" t="t" r="r" b="b"/>
              <a:pathLst>
                <a:path w="5" h="15">
                  <a:moveTo>
                    <a:pt x="1" y="14"/>
                  </a:moveTo>
                  <a:lnTo>
                    <a:pt x="4" y="0"/>
                  </a:lnTo>
                  <a:close/>
                </a:path>
              </a:pathLst>
            </a:custGeom>
            <a:noFill/>
            <a:ln w="9525">
              <a:solidFill>
                <a:srgbClr val="5f7d95"/>
              </a:solidFill>
              <a:round/>
            </a:ln>
          </p:spPr>
          <p:style>
            <a:lnRef idx="0"/>
            <a:fillRef idx="0"/>
            <a:effectRef idx="0"/>
            <a:fontRef idx="minor"/>
          </p:style>
        </p:sp>
        <p:sp>
          <p:nvSpPr>
            <p:cNvPr id="4051" name="Google Shape;3230;p74"/>
            <p:cNvSpPr/>
            <p:nvPr/>
          </p:nvSpPr>
          <p:spPr>
            <a:xfrm>
              <a:off x="1919160" y="1964520"/>
              <a:ext cx="42840" cy="44280"/>
            </a:xfrm>
            <a:custGeom>
              <a:avLst/>
              <a:gdLst/>
              <a:ahLst/>
              <a:rect l="l" t="t" r="r" b="b"/>
              <a:pathLst>
                <a:path w="3183" h="3275">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a:solidFill>
                <a:srgbClr val="5f7d95"/>
              </a:solidFill>
              <a:round/>
            </a:ln>
          </p:spPr>
          <p:style>
            <a:lnRef idx="0"/>
            <a:fillRef idx="0"/>
            <a:effectRef idx="0"/>
            <a:fontRef idx="minor"/>
          </p:style>
        </p:sp>
        <p:sp>
          <p:nvSpPr>
            <p:cNvPr id="4052" name="Google Shape;3231;p74"/>
            <p:cNvSpPr/>
            <p:nvPr/>
          </p:nvSpPr>
          <p:spPr>
            <a:xfrm>
              <a:off x="1958400" y="1961640"/>
              <a:ext cx="29160" cy="45000"/>
            </a:xfrm>
            <a:custGeom>
              <a:avLst/>
              <a:gdLst/>
              <a:ahLst/>
              <a:rect l="l" t="t" r="r" b="b"/>
              <a:pathLst>
                <a:path w="2179" h="3345">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a:solidFill>
                <a:srgbClr val="5f7d95"/>
              </a:solidFill>
              <a:round/>
            </a:ln>
          </p:spPr>
          <p:style>
            <a:lnRef idx="0"/>
            <a:fillRef idx="0"/>
            <a:effectRef idx="0"/>
            <a:fontRef idx="minor"/>
          </p:style>
        </p:sp>
        <p:sp>
          <p:nvSpPr>
            <p:cNvPr id="4053" name="Google Shape;3232;p74"/>
            <p:cNvSpPr/>
            <p:nvPr/>
          </p:nvSpPr>
          <p:spPr>
            <a:xfrm>
              <a:off x="1987200" y="1996200"/>
              <a:ext cx="360" cy="360"/>
            </a:xfrm>
            <a:custGeom>
              <a:avLst/>
              <a:gdLst/>
              <a:ahLst/>
              <a:rect l="l" t="t" r="r" b="b"/>
              <a:pathLst>
                <a:path w="8" h="18">
                  <a:moveTo>
                    <a:pt x="0" y="0"/>
                  </a:moveTo>
                  <a:lnTo>
                    <a:pt x="7" y="18"/>
                  </a:lnTo>
                  <a:close/>
                </a:path>
              </a:pathLst>
            </a:custGeom>
            <a:noFill/>
            <a:ln w="9525">
              <a:solidFill>
                <a:srgbClr val="5f7d95"/>
              </a:solidFill>
              <a:round/>
            </a:ln>
          </p:spPr>
          <p:style>
            <a:lnRef idx="0"/>
            <a:fillRef idx="0"/>
            <a:effectRef idx="0"/>
            <a:fontRef idx="minor"/>
          </p:style>
        </p:sp>
        <p:sp>
          <p:nvSpPr>
            <p:cNvPr id="4054" name="Google Shape;3233;p74"/>
            <p:cNvSpPr/>
            <p:nvPr/>
          </p:nvSpPr>
          <p:spPr>
            <a:xfrm>
              <a:off x="1986840" y="1995840"/>
              <a:ext cx="360" cy="360"/>
            </a:xfrm>
            <a:custGeom>
              <a:avLst/>
              <a:gdLst/>
              <a:ahLst/>
              <a:rect l="l" t="t" r="r" b="b"/>
              <a:pathLst>
                <a:path w="8" h="19">
                  <a:moveTo>
                    <a:pt x="1" y="1"/>
                  </a:moveTo>
                  <a:lnTo>
                    <a:pt x="8" y="18"/>
                  </a:lnTo>
                  <a:close/>
                </a:path>
              </a:pathLst>
            </a:custGeom>
            <a:noFill/>
            <a:ln w="9525">
              <a:solidFill>
                <a:srgbClr val="5f7d95"/>
              </a:solidFill>
              <a:round/>
            </a:ln>
          </p:spPr>
          <p:style>
            <a:lnRef idx="0"/>
            <a:fillRef idx="0"/>
            <a:effectRef idx="0"/>
            <a:fontRef idx="minor"/>
          </p:style>
        </p:sp>
        <p:sp>
          <p:nvSpPr>
            <p:cNvPr id="4055" name="Google Shape;3234;p74"/>
            <p:cNvSpPr/>
            <p:nvPr/>
          </p:nvSpPr>
          <p:spPr>
            <a:xfrm>
              <a:off x="1986120" y="1994040"/>
              <a:ext cx="360" cy="360"/>
            </a:xfrm>
            <a:custGeom>
              <a:avLst/>
              <a:gdLst/>
              <a:ahLst/>
              <a:rect l="l" t="t" r="r" b="b"/>
              <a:pathLst>
                <a:path w="4" h="15">
                  <a:moveTo>
                    <a:pt x="0" y="1"/>
                  </a:moveTo>
                  <a:lnTo>
                    <a:pt x="4" y="15"/>
                  </a:lnTo>
                  <a:close/>
                </a:path>
              </a:pathLst>
            </a:custGeom>
            <a:noFill/>
            <a:ln w="9525">
              <a:solidFill>
                <a:srgbClr val="5f7d95"/>
              </a:solidFill>
              <a:round/>
            </a:ln>
          </p:spPr>
          <p:style>
            <a:lnRef idx="0"/>
            <a:fillRef idx="0"/>
            <a:effectRef idx="0"/>
            <a:fontRef idx="minor"/>
          </p:style>
        </p:sp>
        <p:sp>
          <p:nvSpPr>
            <p:cNvPr id="4056" name="Google Shape;3235;p74"/>
            <p:cNvSpPr/>
            <p:nvPr/>
          </p:nvSpPr>
          <p:spPr>
            <a:xfrm>
              <a:off x="1986480" y="1995120"/>
              <a:ext cx="360" cy="360"/>
            </a:xfrm>
            <a:custGeom>
              <a:avLst/>
              <a:gdLst/>
              <a:ahLst/>
              <a:rect l="l" t="t" r="r" b="b"/>
              <a:pathLst>
                <a:path w="5" h="18">
                  <a:moveTo>
                    <a:pt x="1" y="0"/>
                  </a:moveTo>
                  <a:lnTo>
                    <a:pt x="4" y="18"/>
                  </a:lnTo>
                  <a:close/>
                </a:path>
              </a:pathLst>
            </a:custGeom>
            <a:noFill/>
            <a:ln w="9525">
              <a:solidFill>
                <a:srgbClr val="5f7d95"/>
              </a:solidFill>
              <a:round/>
            </a:ln>
          </p:spPr>
          <p:style>
            <a:lnRef idx="0"/>
            <a:fillRef idx="0"/>
            <a:effectRef idx="0"/>
            <a:fontRef idx="minor"/>
          </p:style>
        </p:sp>
        <p:sp>
          <p:nvSpPr>
            <p:cNvPr id="4057" name="Google Shape;3236;p74"/>
            <p:cNvSpPr/>
            <p:nvPr/>
          </p:nvSpPr>
          <p:spPr>
            <a:xfrm>
              <a:off x="1986480" y="1994760"/>
              <a:ext cx="360" cy="360"/>
            </a:xfrm>
            <a:custGeom>
              <a:avLst/>
              <a:gdLst/>
              <a:ahLst/>
              <a:rect l="l" t="t" r="r" b="b"/>
              <a:pathLst>
                <a:path w="8" h="18">
                  <a:moveTo>
                    <a:pt x="0" y="0"/>
                  </a:moveTo>
                  <a:lnTo>
                    <a:pt x="7" y="18"/>
                  </a:lnTo>
                  <a:close/>
                </a:path>
              </a:pathLst>
            </a:custGeom>
            <a:noFill/>
            <a:ln w="9525">
              <a:solidFill>
                <a:srgbClr val="5f7d95"/>
              </a:solidFill>
              <a:round/>
            </a:ln>
          </p:spPr>
          <p:style>
            <a:lnRef idx="0"/>
            <a:fillRef idx="0"/>
            <a:effectRef idx="0"/>
            <a:fontRef idx="minor"/>
          </p:style>
        </p:sp>
        <p:sp>
          <p:nvSpPr>
            <p:cNvPr id="4058" name="Google Shape;3237;p74"/>
            <p:cNvSpPr/>
            <p:nvPr/>
          </p:nvSpPr>
          <p:spPr>
            <a:xfrm>
              <a:off x="1987560" y="1997640"/>
              <a:ext cx="360" cy="360"/>
            </a:xfrm>
            <a:custGeom>
              <a:avLst/>
              <a:gdLst/>
              <a:ahLst/>
              <a:rect l="l" t="t" r="r" b="b"/>
              <a:pathLst>
                <a:path w="8" h="19">
                  <a:moveTo>
                    <a:pt x="1" y="1"/>
                  </a:moveTo>
                  <a:lnTo>
                    <a:pt x="8" y="18"/>
                  </a:lnTo>
                  <a:close/>
                </a:path>
              </a:pathLst>
            </a:custGeom>
            <a:noFill/>
            <a:ln w="9525">
              <a:solidFill>
                <a:srgbClr val="5f7d95"/>
              </a:solidFill>
              <a:round/>
            </a:ln>
          </p:spPr>
          <p:style>
            <a:lnRef idx="0"/>
            <a:fillRef idx="0"/>
            <a:effectRef idx="0"/>
            <a:fontRef idx="minor"/>
          </p:style>
        </p:sp>
        <p:sp>
          <p:nvSpPr>
            <p:cNvPr id="4059" name="Google Shape;3238;p74"/>
            <p:cNvSpPr/>
            <p:nvPr/>
          </p:nvSpPr>
          <p:spPr>
            <a:xfrm>
              <a:off x="1987200" y="1996920"/>
              <a:ext cx="360" cy="360"/>
            </a:xfrm>
            <a:custGeom>
              <a:avLst/>
              <a:gdLst/>
              <a:ahLst/>
              <a:rect l="l" t="t" r="r" b="b"/>
              <a:pathLst>
                <a:path w="12" h="22">
                  <a:moveTo>
                    <a:pt x="1" y="1"/>
                  </a:moveTo>
                  <a:lnTo>
                    <a:pt x="11" y="22"/>
                  </a:lnTo>
                  <a:close/>
                </a:path>
              </a:pathLst>
            </a:custGeom>
            <a:noFill/>
            <a:ln w="9525">
              <a:solidFill>
                <a:srgbClr val="5f7d95"/>
              </a:solidFill>
              <a:round/>
            </a:ln>
          </p:spPr>
          <p:style>
            <a:lnRef idx="0"/>
            <a:fillRef idx="0"/>
            <a:effectRef idx="0"/>
            <a:fontRef idx="minor"/>
          </p:style>
        </p:sp>
        <p:sp>
          <p:nvSpPr>
            <p:cNvPr id="4060" name="Google Shape;3239;p74"/>
            <p:cNvSpPr/>
            <p:nvPr/>
          </p:nvSpPr>
          <p:spPr>
            <a:xfrm>
              <a:off x="1987920" y="1998000"/>
              <a:ext cx="360" cy="360"/>
            </a:xfrm>
            <a:custGeom>
              <a:avLst/>
              <a:gdLst/>
              <a:ahLst/>
              <a:rect l="l" t="t" r="r" b="b"/>
              <a:pathLst>
                <a:path w="8" h="15">
                  <a:moveTo>
                    <a:pt x="1" y="0"/>
                  </a:moveTo>
                  <a:lnTo>
                    <a:pt x="8" y="14"/>
                  </a:lnTo>
                  <a:close/>
                </a:path>
              </a:pathLst>
            </a:custGeom>
            <a:noFill/>
            <a:ln w="9525">
              <a:solidFill>
                <a:srgbClr val="5f7d95"/>
              </a:solidFill>
              <a:round/>
            </a:ln>
          </p:spPr>
          <p:style>
            <a:lnRef idx="0"/>
            <a:fillRef idx="0"/>
            <a:effectRef idx="0"/>
            <a:fontRef idx="minor"/>
          </p:style>
        </p:sp>
        <p:sp>
          <p:nvSpPr>
            <p:cNvPr id="4061" name="Google Shape;3240;p74"/>
            <p:cNvSpPr/>
            <p:nvPr/>
          </p:nvSpPr>
          <p:spPr>
            <a:xfrm>
              <a:off x="1981440" y="1965240"/>
              <a:ext cx="360" cy="360"/>
            </a:xfrm>
            <a:custGeom>
              <a:avLst/>
              <a:gdLst/>
              <a:ahLst/>
              <a:rect l="l" t="t" r="r" b="b"/>
              <a:pathLst>
                <a:path w="1" h="4">
                  <a:moveTo>
                    <a:pt x="1" y="0"/>
                  </a:moveTo>
                  <a:lnTo>
                    <a:pt x="1" y="4"/>
                  </a:lnTo>
                  <a:close/>
                </a:path>
              </a:pathLst>
            </a:custGeom>
            <a:noFill/>
            <a:ln w="9525">
              <a:solidFill>
                <a:srgbClr val="5f7d95"/>
              </a:solidFill>
              <a:round/>
            </a:ln>
          </p:spPr>
          <p:style>
            <a:lnRef idx="0"/>
            <a:fillRef idx="0"/>
            <a:effectRef idx="0"/>
            <a:fontRef idx="minor"/>
          </p:style>
        </p:sp>
        <p:sp>
          <p:nvSpPr>
            <p:cNvPr id="4062" name="Google Shape;3241;p74"/>
            <p:cNvSpPr/>
            <p:nvPr/>
          </p:nvSpPr>
          <p:spPr>
            <a:xfrm>
              <a:off x="1981080" y="1964880"/>
              <a:ext cx="360" cy="360"/>
            </a:xfrm>
            <a:custGeom>
              <a:avLst/>
              <a:gdLst/>
              <a:ahLst/>
              <a:rect l="l" t="t" r="r" b="b"/>
              <a:pathLst>
                <a:path w="1" h="4">
                  <a:moveTo>
                    <a:pt x="1" y="0"/>
                  </a:moveTo>
                  <a:lnTo>
                    <a:pt x="1" y="4"/>
                  </a:lnTo>
                  <a:close/>
                </a:path>
              </a:pathLst>
            </a:custGeom>
            <a:noFill/>
            <a:ln w="9525">
              <a:solidFill>
                <a:srgbClr val="5f7d95"/>
              </a:solidFill>
              <a:round/>
            </a:ln>
          </p:spPr>
          <p:style>
            <a:lnRef idx="0"/>
            <a:fillRef idx="0"/>
            <a:effectRef idx="0"/>
            <a:fontRef idx="minor"/>
          </p:style>
        </p:sp>
        <p:sp>
          <p:nvSpPr>
            <p:cNvPr id="4063" name="Google Shape;3242;p74"/>
            <p:cNvSpPr/>
            <p:nvPr/>
          </p:nvSpPr>
          <p:spPr>
            <a:xfrm>
              <a:off x="1981440" y="1965600"/>
              <a:ext cx="360" cy="360"/>
            </a:xfrm>
            <a:custGeom>
              <a:avLst/>
              <a:gdLst/>
              <a:ahLst/>
              <a:rect l="l" t="t" r="r" b="b"/>
              <a:pathLst>
                <a:path w="4" h="4">
                  <a:moveTo>
                    <a:pt x="4" y="4"/>
                  </a:moveTo>
                  <a:lnTo>
                    <a:pt x="0" y="0"/>
                  </a:lnTo>
                  <a:close/>
                </a:path>
              </a:pathLst>
            </a:custGeom>
            <a:noFill/>
            <a:ln w="9525">
              <a:solidFill>
                <a:srgbClr val="5f7d95"/>
              </a:solidFill>
              <a:round/>
            </a:ln>
          </p:spPr>
          <p:style>
            <a:lnRef idx="0"/>
            <a:fillRef idx="0"/>
            <a:effectRef idx="0"/>
            <a:fontRef idx="minor"/>
          </p:style>
        </p:sp>
        <p:sp>
          <p:nvSpPr>
            <p:cNvPr id="4064" name="Google Shape;3243;p74"/>
            <p:cNvSpPr/>
            <p:nvPr/>
          </p:nvSpPr>
          <p:spPr>
            <a:xfrm>
              <a:off x="1982880" y="1975680"/>
              <a:ext cx="360" cy="4320"/>
            </a:xfrm>
            <a:custGeom>
              <a:avLst/>
              <a:gdLst/>
              <a:ahLst/>
              <a:rect l="l" t="t" r="r" b="b"/>
              <a:pathLst>
                <a:path w="50" h="333">
                  <a:moveTo>
                    <a:pt x="50" y="333"/>
                  </a:moveTo>
                  <a:lnTo>
                    <a:pt x="50" y="333"/>
                  </a:lnTo>
                  <a:cubicBezTo>
                    <a:pt x="15" y="224"/>
                    <a:pt x="1" y="112"/>
                    <a:pt x="4" y="0"/>
                  </a:cubicBezTo>
                  <a:cubicBezTo>
                    <a:pt x="1" y="112"/>
                    <a:pt x="15" y="224"/>
                    <a:pt x="50" y="333"/>
                  </a:cubicBezTo>
                  <a:close/>
                </a:path>
              </a:pathLst>
            </a:custGeom>
            <a:noFill/>
            <a:ln w="9525">
              <a:solidFill>
                <a:srgbClr val="5f7d95"/>
              </a:solidFill>
              <a:round/>
            </a:ln>
          </p:spPr>
          <p:style>
            <a:lnRef idx="0"/>
            <a:fillRef idx="0"/>
            <a:effectRef idx="0"/>
            <a:fontRef idx="minor"/>
          </p:style>
        </p:sp>
        <p:sp>
          <p:nvSpPr>
            <p:cNvPr id="4065" name="Google Shape;3244;p74"/>
            <p:cNvSpPr/>
            <p:nvPr/>
          </p:nvSpPr>
          <p:spPr>
            <a:xfrm>
              <a:off x="1985760" y="1991880"/>
              <a:ext cx="360" cy="360"/>
            </a:xfrm>
            <a:custGeom>
              <a:avLst/>
              <a:gdLst/>
              <a:ahLst/>
              <a:rect l="l" t="t" r="r" b="b"/>
              <a:pathLst>
                <a:path w="5" h="18">
                  <a:moveTo>
                    <a:pt x="1" y="0"/>
                  </a:moveTo>
                  <a:lnTo>
                    <a:pt x="4" y="18"/>
                  </a:lnTo>
                  <a:close/>
                </a:path>
              </a:pathLst>
            </a:custGeom>
            <a:noFill/>
            <a:ln w="9525">
              <a:solidFill>
                <a:srgbClr val="5f7d95"/>
              </a:solidFill>
              <a:round/>
            </a:ln>
          </p:spPr>
          <p:style>
            <a:lnRef idx="0"/>
            <a:fillRef idx="0"/>
            <a:effectRef idx="0"/>
            <a:fontRef idx="minor"/>
          </p:style>
        </p:sp>
        <p:sp>
          <p:nvSpPr>
            <p:cNvPr id="4066" name="Google Shape;3245;p74"/>
            <p:cNvSpPr/>
            <p:nvPr/>
          </p:nvSpPr>
          <p:spPr>
            <a:xfrm>
              <a:off x="1980720" y="1963440"/>
              <a:ext cx="360" cy="360"/>
            </a:xfrm>
            <a:custGeom>
              <a:avLst/>
              <a:gdLst/>
              <a:ahLst/>
              <a:rect l="l" t="t" r="r" b="b"/>
              <a:pathLst>
                <a:path w="1" h="8">
                  <a:moveTo>
                    <a:pt x="0" y="0"/>
                  </a:moveTo>
                  <a:lnTo>
                    <a:pt x="0" y="7"/>
                  </a:lnTo>
                  <a:close/>
                </a:path>
              </a:pathLst>
            </a:custGeom>
            <a:noFill/>
            <a:ln w="9525">
              <a:solidFill>
                <a:srgbClr val="5f7d95"/>
              </a:solidFill>
              <a:round/>
            </a:ln>
          </p:spPr>
          <p:style>
            <a:lnRef idx="0"/>
            <a:fillRef idx="0"/>
            <a:effectRef idx="0"/>
            <a:fontRef idx="minor"/>
          </p:style>
        </p:sp>
        <p:sp>
          <p:nvSpPr>
            <p:cNvPr id="4067" name="Google Shape;3246;p74"/>
            <p:cNvSpPr/>
            <p:nvPr/>
          </p:nvSpPr>
          <p:spPr>
            <a:xfrm>
              <a:off x="1981080" y="1964520"/>
              <a:ext cx="360" cy="360"/>
            </a:xfrm>
            <a:custGeom>
              <a:avLst/>
              <a:gdLst/>
              <a:ahLst/>
              <a:rect l="l" t="t" r="r" b="b"/>
              <a:pathLst>
                <a:path w="4" h="8">
                  <a:moveTo>
                    <a:pt x="0" y="0"/>
                  </a:moveTo>
                  <a:lnTo>
                    <a:pt x="4" y="7"/>
                  </a:lnTo>
                  <a:close/>
                </a:path>
              </a:pathLst>
            </a:custGeom>
            <a:noFill/>
            <a:ln w="9525">
              <a:solidFill>
                <a:srgbClr val="5f7d95"/>
              </a:solidFill>
              <a:round/>
            </a:ln>
          </p:spPr>
          <p:style>
            <a:lnRef idx="0"/>
            <a:fillRef idx="0"/>
            <a:effectRef idx="0"/>
            <a:fontRef idx="minor"/>
          </p:style>
        </p:sp>
        <p:sp>
          <p:nvSpPr>
            <p:cNvPr id="4068" name="Google Shape;3247;p74"/>
            <p:cNvSpPr/>
            <p:nvPr/>
          </p:nvSpPr>
          <p:spPr>
            <a:xfrm>
              <a:off x="1980720" y="1963800"/>
              <a:ext cx="360" cy="360"/>
            </a:xfrm>
            <a:custGeom>
              <a:avLst/>
              <a:gdLst/>
              <a:ahLst/>
              <a:rect l="l" t="t" r="r" b="b"/>
              <a:pathLst>
                <a:path w="1" h="8">
                  <a:moveTo>
                    <a:pt x="1" y="0"/>
                  </a:moveTo>
                  <a:lnTo>
                    <a:pt x="1" y="7"/>
                  </a:lnTo>
                  <a:close/>
                </a:path>
              </a:pathLst>
            </a:custGeom>
            <a:noFill/>
            <a:ln w="9525">
              <a:solidFill>
                <a:srgbClr val="5f7d95"/>
              </a:solidFill>
              <a:round/>
            </a:ln>
          </p:spPr>
          <p:style>
            <a:lnRef idx="0"/>
            <a:fillRef idx="0"/>
            <a:effectRef idx="0"/>
            <a:fontRef idx="minor"/>
          </p:style>
        </p:sp>
        <p:sp>
          <p:nvSpPr>
            <p:cNvPr id="4069" name="Google Shape;3248;p74"/>
            <p:cNvSpPr/>
            <p:nvPr/>
          </p:nvSpPr>
          <p:spPr>
            <a:xfrm>
              <a:off x="1981080" y="1964160"/>
              <a:ext cx="360" cy="360"/>
            </a:xfrm>
            <a:custGeom>
              <a:avLst/>
              <a:gdLst/>
              <a:ahLst/>
              <a:rect l="l" t="t" r="r" b="b"/>
              <a:pathLst>
                <a:path w="1" h="8">
                  <a:moveTo>
                    <a:pt x="0" y="1"/>
                  </a:moveTo>
                  <a:lnTo>
                    <a:pt x="0" y="8"/>
                  </a:lnTo>
                  <a:close/>
                </a:path>
              </a:pathLst>
            </a:custGeom>
            <a:noFill/>
            <a:ln w="9525">
              <a:solidFill>
                <a:srgbClr val="5f7d95"/>
              </a:solidFill>
              <a:round/>
            </a:ln>
          </p:spPr>
          <p:style>
            <a:lnRef idx="0"/>
            <a:fillRef idx="0"/>
            <a:effectRef idx="0"/>
            <a:fontRef idx="minor"/>
          </p:style>
        </p:sp>
        <p:sp>
          <p:nvSpPr>
            <p:cNvPr id="4070" name="Google Shape;3249;p74"/>
            <p:cNvSpPr/>
            <p:nvPr/>
          </p:nvSpPr>
          <p:spPr>
            <a:xfrm>
              <a:off x="1985400" y="1991160"/>
              <a:ext cx="360" cy="360"/>
            </a:xfrm>
            <a:custGeom>
              <a:avLst/>
              <a:gdLst/>
              <a:ahLst/>
              <a:rect l="l" t="t" r="r" b="b"/>
              <a:pathLst>
                <a:path w="5" h="19">
                  <a:moveTo>
                    <a:pt x="1" y="1"/>
                  </a:moveTo>
                  <a:cubicBezTo>
                    <a:pt x="1" y="8"/>
                    <a:pt x="1" y="15"/>
                    <a:pt x="4" y="18"/>
                  </a:cubicBezTo>
                  <a:cubicBezTo>
                    <a:pt x="1" y="15"/>
                    <a:pt x="1" y="8"/>
                    <a:pt x="1" y="1"/>
                  </a:cubicBezTo>
                  <a:close/>
                </a:path>
              </a:pathLst>
            </a:custGeom>
            <a:noFill/>
            <a:ln w="9525">
              <a:solidFill>
                <a:srgbClr val="5f7d95"/>
              </a:solidFill>
              <a:round/>
            </a:ln>
          </p:spPr>
          <p:style>
            <a:lnRef idx="0"/>
            <a:fillRef idx="0"/>
            <a:effectRef idx="0"/>
            <a:fontRef idx="minor"/>
          </p:style>
        </p:sp>
        <p:sp>
          <p:nvSpPr>
            <p:cNvPr id="4071" name="Google Shape;3250;p74"/>
            <p:cNvSpPr/>
            <p:nvPr/>
          </p:nvSpPr>
          <p:spPr>
            <a:xfrm>
              <a:off x="1981440" y="19652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072" name="Google Shape;3251;p74"/>
            <p:cNvSpPr/>
            <p:nvPr/>
          </p:nvSpPr>
          <p:spPr>
            <a:xfrm>
              <a:off x="1981800" y="1965600"/>
              <a:ext cx="360" cy="360"/>
            </a:xfrm>
            <a:custGeom>
              <a:avLst/>
              <a:gdLst/>
              <a:ahLst/>
              <a:rect l="l" t="t" r="r" b="b"/>
              <a:pathLst>
                <a:path w="4" h="4">
                  <a:moveTo>
                    <a:pt x="0" y="0"/>
                  </a:moveTo>
                  <a:lnTo>
                    <a:pt x="4" y="4"/>
                  </a:lnTo>
                  <a:close/>
                </a:path>
              </a:pathLst>
            </a:custGeom>
            <a:noFill/>
            <a:ln w="9525">
              <a:solidFill>
                <a:srgbClr val="5f7d95"/>
              </a:solidFill>
              <a:round/>
            </a:ln>
          </p:spPr>
          <p:style>
            <a:lnRef idx="0"/>
            <a:fillRef idx="0"/>
            <a:effectRef idx="0"/>
            <a:fontRef idx="minor"/>
          </p:style>
        </p:sp>
        <p:sp>
          <p:nvSpPr>
            <p:cNvPr id="4073" name="Google Shape;3252;p74"/>
            <p:cNvSpPr/>
            <p:nvPr/>
          </p:nvSpPr>
          <p:spPr>
            <a:xfrm>
              <a:off x="1980720" y="1963080"/>
              <a:ext cx="360" cy="360"/>
            </a:xfrm>
            <a:custGeom>
              <a:avLst/>
              <a:gdLst/>
              <a:ahLst/>
              <a:rect l="l" t="t" r="r" b="b"/>
              <a:pathLst>
                <a:path w="1" h="12">
                  <a:moveTo>
                    <a:pt x="0" y="1"/>
                  </a:moveTo>
                  <a:lnTo>
                    <a:pt x="0" y="11"/>
                  </a:lnTo>
                  <a:close/>
                </a:path>
              </a:pathLst>
            </a:custGeom>
            <a:noFill/>
            <a:ln w="9525">
              <a:solidFill>
                <a:srgbClr val="5f7d95"/>
              </a:solidFill>
              <a:round/>
            </a:ln>
          </p:spPr>
          <p:style>
            <a:lnRef idx="0"/>
            <a:fillRef idx="0"/>
            <a:effectRef idx="0"/>
            <a:fontRef idx="minor"/>
          </p:style>
        </p:sp>
        <p:sp>
          <p:nvSpPr>
            <p:cNvPr id="4074" name="Google Shape;3253;p74"/>
            <p:cNvSpPr/>
            <p:nvPr/>
          </p:nvSpPr>
          <p:spPr>
            <a:xfrm>
              <a:off x="1985760" y="1993320"/>
              <a:ext cx="360" cy="360"/>
            </a:xfrm>
            <a:custGeom>
              <a:avLst/>
              <a:gdLst/>
              <a:ahLst/>
              <a:rect l="l" t="t" r="r" b="b"/>
              <a:pathLst>
                <a:path w="5" h="15">
                  <a:moveTo>
                    <a:pt x="1" y="0"/>
                  </a:moveTo>
                  <a:lnTo>
                    <a:pt x="4" y="14"/>
                  </a:lnTo>
                  <a:close/>
                </a:path>
              </a:pathLst>
            </a:custGeom>
            <a:noFill/>
            <a:ln w="9525">
              <a:solidFill>
                <a:srgbClr val="5f7d95"/>
              </a:solidFill>
              <a:round/>
            </a:ln>
          </p:spPr>
          <p:style>
            <a:lnRef idx="0"/>
            <a:fillRef idx="0"/>
            <a:effectRef idx="0"/>
            <a:fontRef idx="minor"/>
          </p:style>
        </p:sp>
        <p:sp>
          <p:nvSpPr>
            <p:cNvPr id="4075" name="Google Shape;3254;p74"/>
            <p:cNvSpPr/>
            <p:nvPr/>
          </p:nvSpPr>
          <p:spPr>
            <a:xfrm>
              <a:off x="1981800" y="196560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4076" name="Google Shape;3255;p74"/>
            <p:cNvSpPr/>
            <p:nvPr/>
          </p:nvSpPr>
          <p:spPr>
            <a:xfrm>
              <a:off x="1985760" y="1992600"/>
              <a:ext cx="360" cy="360"/>
            </a:xfrm>
            <a:custGeom>
              <a:avLst/>
              <a:gdLst/>
              <a:ahLst/>
              <a:rect l="l" t="t" r="r" b="b"/>
              <a:pathLst>
                <a:path w="4" h="15">
                  <a:moveTo>
                    <a:pt x="0" y="0"/>
                  </a:moveTo>
                  <a:lnTo>
                    <a:pt x="4" y="14"/>
                  </a:lnTo>
                  <a:close/>
                </a:path>
              </a:pathLst>
            </a:custGeom>
            <a:noFill/>
            <a:ln w="9525">
              <a:solidFill>
                <a:srgbClr val="5f7d95"/>
              </a:solidFill>
              <a:round/>
            </a:ln>
          </p:spPr>
          <p:style>
            <a:lnRef idx="0"/>
            <a:fillRef idx="0"/>
            <a:effectRef idx="0"/>
            <a:fontRef idx="minor"/>
          </p:style>
        </p:sp>
        <p:sp>
          <p:nvSpPr>
            <p:cNvPr id="4077" name="Google Shape;3256;p74"/>
            <p:cNvSpPr/>
            <p:nvPr/>
          </p:nvSpPr>
          <p:spPr>
            <a:xfrm>
              <a:off x="1980360" y="1962360"/>
              <a:ext cx="360" cy="360"/>
            </a:xfrm>
            <a:custGeom>
              <a:avLst/>
              <a:gdLst/>
              <a:ahLst/>
              <a:rect l="l" t="t" r="r" b="b"/>
              <a:pathLst>
                <a:path w="5" h="15">
                  <a:moveTo>
                    <a:pt x="1" y="0"/>
                  </a:moveTo>
                  <a:lnTo>
                    <a:pt x="4" y="14"/>
                  </a:lnTo>
                  <a:close/>
                </a:path>
              </a:pathLst>
            </a:custGeom>
            <a:noFill/>
            <a:ln w="9525">
              <a:solidFill>
                <a:srgbClr val="5f7d95"/>
              </a:solidFill>
              <a:round/>
            </a:ln>
          </p:spPr>
          <p:style>
            <a:lnRef idx="0"/>
            <a:fillRef idx="0"/>
            <a:effectRef idx="0"/>
            <a:fontRef idx="minor"/>
          </p:style>
        </p:sp>
        <p:sp>
          <p:nvSpPr>
            <p:cNvPr id="4078" name="Google Shape;3257;p74"/>
            <p:cNvSpPr/>
            <p:nvPr/>
          </p:nvSpPr>
          <p:spPr>
            <a:xfrm>
              <a:off x="1985400" y="1990800"/>
              <a:ext cx="360" cy="360"/>
            </a:xfrm>
            <a:custGeom>
              <a:avLst/>
              <a:gdLst/>
              <a:ahLst/>
              <a:rect l="l" t="t" r="r" b="b"/>
              <a:pathLst>
                <a:path w="5" h="15">
                  <a:moveTo>
                    <a:pt x="1" y="1"/>
                  </a:moveTo>
                  <a:lnTo>
                    <a:pt x="1" y="15"/>
                  </a:lnTo>
                  <a:cubicBezTo>
                    <a:pt x="4" y="8"/>
                    <a:pt x="1" y="4"/>
                    <a:pt x="1" y="1"/>
                  </a:cubicBezTo>
                  <a:close/>
                </a:path>
              </a:pathLst>
            </a:custGeom>
            <a:noFill/>
            <a:ln w="9525">
              <a:solidFill>
                <a:srgbClr val="5f7d95"/>
              </a:solidFill>
              <a:round/>
            </a:ln>
          </p:spPr>
          <p:style>
            <a:lnRef idx="0"/>
            <a:fillRef idx="0"/>
            <a:effectRef idx="0"/>
            <a:fontRef idx="minor"/>
          </p:style>
        </p:sp>
        <p:sp>
          <p:nvSpPr>
            <p:cNvPr id="4079" name="Google Shape;3258;p74"/>
            <p:cNvSpPr/>
            <p:nvPr/>
          </p:nvSpPr>
          <p:spPr>
            <a:xfrm>
              <a:off x="1981440" y="1965600"/>
              <a:ext cx="360" cy="360"/>
            </a:xfrm>
            <a:custGeom>
              <a:avLst/>
              <a:gdLst/>
              <a:ahLst/>
              <a:rect l="l" t="t" r="r" b="b"/>
              <a:pathLst>
                <a:path w="4" h="4">
                  <a:moveTo>
                    <a:pt x="0" y="0"/>
                  </a:moveTo>
                  <a:lnTo>
                    <a:pt x="4" y="4"/>
                  </a:lnTo>
                  <a:close/>
                </a:path>
              </a:pathLst>
            </a:custGeom>
            <a:noFill/>
            <a:ln w="9525">
              <a:solidFill>
                <a:srgbClr val="5f7d95"/>
              </a:solidFill>
              <a:round/>
            </a:ln>
          </p:spPr>
          <p:style>
            <a:lnRef idx="0"/>
            <a:fillRef idx="0"/>
            <a:effectRef idx="0"/>
            <a:fontRef idx="minor"/>
          </p:style>
        </p:sp>
        <p:sp>
          <p:nvSpPr>
            <p:cNvPr id="4080" name="Google Shape;3259;p74"/>
            <p:cNvSpPr/>
            <p:nvPr/>
          </p:nvSpPr>
          <p:spPr>
            <a:xfrm>
              <a:off x="1963440" y="1976760"/>
              <a:ext cx="360" cy="360"/>
            </a:xfrm>
            <a:custGeom>
              <a:avLst/>
              <a:gdLst/>
              <a:ahLst/>
              <a:rect l="l" t="t" r="r" b="b"/>
              <a:pathLst>
                <a:path w="5" h="25">
                  <a:moveTo>
                    <a:pt x="4" y="25"/>
                  </a:moveTo>
                  <a:lnTo>
                    <a:pt x="1" y="0"/>
                  </a:lnTo>
                  <a:close/>
                </a:path>
              </a:pathLst>
            </a:custGeom>
            <a:noFill/>
            <a:ln w="9525">
              <a:solidFill>
                <a:srgbClr val="5f7d95"/>
              </a:solidFill>
              <a:round/>
            </a:ln>
          </p:spPr>
          <p:style>
            <a:lnRef idx="0"/>
            <a:fillRef idx="0"/>
            <a:effectRef idx="0"/>
            <a:fontRef idx="minor"/>
          </p:style>
        </p:sp>
        <p:sp>
          <p:nvSpPr>
            <p:cNvPr id="4081" name="Google Shape;3260;p74"/>
            <p:cNvSpPr/>
            <p:nvPr/>
          </p:nvSpPr>
          <p:spPr>
            <a:xfrm>
              <a:off x="1961640" y="2004120"/>
              <a:ext cx="360" cy="360"/>
            </a:xfrm>
            <a:custGeom>
              <a:avLst/>
              <a:gdLst/>
              <a:ahLst/>
              <a:rect l="l" t="t" r="r" b="b"/>
              <a:pathLst>
                <a:path w="1" h="15">
                  <a:moveTo>
                    <a:pt x="0" y="15"/>
                  </a:moveTo>
                  <a:lnTo>
                    <a:pt x="0" y="1"/>
                  </a:lnTo>
                  <a:cubicBezTo>
                    <a:pt x="0" y="8"/>
                    <a:pt x="0" y="11"/>
                    <a:pt x="0" y="15"/>
                  </a:cubicBezTo>
                  <a:close/>
                </a:path>
              </a:pathLst>
            </a:custGeom>
            <a:noFill/>
            <a:ln w="9525">
              <a:solidFill>
                <a:srgbClr val="5f7d95"/>
              </a:solidFill>
              <a:round/>
            </a:ln>
          </p:spPr>
          <p:style>
            <a:lnRef idx="0"/>
            <a:fillRef idx="0"/>
            <a:effectRef idx="0"/>
            <a:fontRef idx="minor"/>
          </p:style>
        </p:sp>
        <p:sp>
          <p:nvSpPr>
            <p:cNvPr id="4082" name="Google Shape;3261;p74"/>
            <p:cNvSpPr/>
            <p:nvPr/>
          </p:nvSpPr>
          <p:spPr>
            <a:xfrm>
              <a:off x="1963080" y="1975320"/>
              <a:ext cx="360" cy="360"/>
            </a:xfrm>
            <a:custGeom>
              <a:avLst/>
              <a:gdLst/>
              <a:ahLst/>
              <a:rect l="l" t="t" r="r" b="b"/>
              <a:pathLst>
                <a:path w="8" h="29">
                  <a:moveTo>
                    <a:pt x="7" y="29"/>
                  </a:moveTo>
                  <a:lnTo>
                    <a:pt x="0" y="1"/>
                  </a:lnTo>
                  <a:close/>
                </a:path>
              </a:pathLst>
            </a:custGeom>
            <a:noFill/>
            <a:ln w="9525">
              <a:solidFill>
                <a:srgbClr val="5f7d95"/>
              </a:solidFill>
              <a:round/>
            </a:ln>
          </p:spPr>
          <p:style>
            <a:lnRef idx="0"/>
            <a:fillRef idx="0"/>
            <a:effectRef idx="0"/>
            <a:fontRef idx="minor"/>
          </p:style>
        </p:sp>
        <p:sp>
          <p:nvSpPr>
            <p:cNvPr id="4083" name="Google Shape;3262;p74"/>
            <p:cNvSpPr/>
            <p:nvPr/>
          </p:nvSpPr>
          <p:spPr>
            <a:xfrm>
              <a:off x="1961640" y="2003040"/>
              <a:ext cx="360" cy="360"/>
            </a:xfrm>
            <a:custGeom>
              <a:avLst/>
              <a:gdLst/>
              <a:ahLst/>
              <a:rect l="l" t="t" r="r" b="b"/>
              <a:pathLst>
                <a:path w="1" h="15">
                  <a:moveTo>
                    <a:pt x="0" y="14"/>
                  </a:moveTo>
                  <a:lnTo>
                    <a:pt x="0" y="0"/>
                  </a:lnTo>
                  <a:cubicBezTo>
                    <a:pt x="0" y="4"/>
                    <a:pt x="0" y="11"/>
                    <a:pt x="0" y="14"/>
                  </a:cubicBezTo>
                  <a:close/>
                </a:path>
              </a:pathLst>
            </a:custGeom>
            <a:noFill/>
            <a:ln w="9525">
              <a:solidFill>
                <a:srgbClr val="5f7d95"/>
              </a:solidFill>
              <a:round/>
            </a:ln>
          </p:spPr>
          <p:style>
            <a:lnRef idx="0"/>
            <a:fillRef idx="0"/>
            <a:effectRef idx="0"/>
            <a:fontRef idx="minor"/>
          </p:style>
        </p:sp>
        <p:sp>
          <p:nvSpPr>
            <p:cNvPr id="4084" name="Google Shape;3263;p74"/>
            <p:cNvSpPr/>
            <p:nvPr/>
          </p:nvSpPr>
          <p:spPr>
            <a:xfrm>
              <a:off x="1962000" y="2003400"/>
              <a:ext cx="360" cy="360"/>
            </a:xfrm>
            <a:custGeom>
              <a:avLst/>
              <a:gdLst/>
              <a:ahLst/>
              <a:rect l="l" t="t" r="r" b="b"/>
              <a:pathLst>
                <a:path w="1" h="15">
                  <a:moveTo>
                    <a:pt x="1" y="0"/>
                  </a:moveTo>
                  <a:lnTo>
                    <a:pt x="1" y="14"/>
                  </a:lnTo>
                  <a:close/>
                </a:path>
              </a:pathLst>
            </a:custGeom>
            <a:noFill/>
            <a:ln w="9525">
              <a:solidFill>
                <a:srgbClr val="5f7d95"/>
              </a:solidFill>
              <a:round/>
            </a:ln>
          </p:spPr>
          <p:style>
            <a:lnRef idx="0"/>
            <a:fillRef idx="0"/>
            <a:effectRef idx="0"/>
            <a:fontRef idx="minor"/>
          </p:style>
        </p:sp>
        <p:sp>
          <p:nvSpPr>
            <p:cNvPr id="4085" name="Google Shape;3264;p74"/>
            <p:cNvSpPr/>
            <p:nvPr/>
          </p:nvSpPr>
          <p:spPr>
            <a:xfrm>
              <a:off x="1961640" y="2002320"/>
              <a:ext cx="360" cy="360"/>
            </a:xfrm>
            <a:custGeom>
              <a:avLst/>
              <a:gdLst/>
              <a:ahLst/>
              <a:rect l="l" t="t" r="r" b="b"/>
              <a:pathLst>
                <a:path w="6" h="9">
                  <a:moveTo>
                    <a:pt x="1" y="1"/>
                  </a:moveTo>
                  <a:cubicBezTo>
                    <a:pt x="1" y="1"/>
                    <a:pt x="5" y="6"/>
                    <a:pt x="5" y="8"/>
                  </a:cubicBezTo>
                  <a:cubicBezTo>
                    <a:pt x="5" y="5"/>
                    <a:pt x="5" y="1"/>
                    <a:pt x="2" y="1"/>
                  </a:cubicBezTo>
                  <a:cubicBezTo>
                    <a:pt x="1" y="1"/>
                    <a:pt x="1" y="1"/>
                    <a:pt x="1" y="1"/>
                  </a:cubicBezTo>
                  <a:close/>
                </a:path>
              </a:pathLst>
            </a:custGeom>
            <a:noFill/>
            <a:ln w="9525">
              <a:solidFill>
                <a:srgbClr val="5f7d95"/>
              </a:solidFill>
              <a:round/>
            </a:ln>
          </p:spPr>
          <p:style>
            <a:lnRef idx="0"/>
            <a:fillRef idx="0"/>
            <a:effectRef idx="0"/>
            <a:fontRef idx="minor"/>
          </p:style>
        </p:sp>
        <p:sp>
          <p:nvSpPr>
            <p:cNvPr id="4086" name="Google Shape;3265;p74"/>
            <p:cNvSpPr/>
            <p:nvPr/>
          </p:nvSpPr>
          <p:spPr>
            <a:xfrm>
              <a:off x="1961640" y="2002680"/>
              <a:ext cx="360" cy="360"/>
            </a:xfrm>
            <a:custGeom>
              <a:avLst/>
              <a:gdLst/>
              <a:ahLst/>
              <a:rect l="l" t="t" r="r" b="b"/>
              <a:pathLst>
                <a:path w="4" h="15">
                  <a:moveTo>
                    <a:pt x="0" y="1"/>
                  </a:moveTo>
                  <a:cubicBezTo>
                    <a:pt x="0" y="4"/>
                    <a:pt x="4" y="11"/>
                    <a:pt x="4" y="15"/>
                  </a:cubicBezTo>
                  <a:cubicBezTo>
                    <a:pt x="4" y="11"/>
                    <a:pt x="4" y="8"/>
                    <a:pt x="0" y="1"/>
                  </a:cubicBezTo>
                  <a:close/>
                </a:path>
              </a:pathLst>
            </a:custGeom>
            <a:noFill/>
            <a:ln w="9525">
              <a:solidFill>
                <a:srgbClr val="5f7d95"/>
              </a:solidFill>
              <a:round/>
            </a:ln>
          </p:spPr>
          <p:style>
            <a:lnRef idx="0"/>
            <a:fillRef idx="0"/>
            <a:effectRef idx="0"/>
            <a:fontRef idx="minor"/>
          </p:style>
        </p:sp>
        <p:sp>
          <p:nvSpPr>
            <p:cNvPr id="4087" name="Google Shape;3266;p74"/>
            <p:cNvSpPr/>
            <p:nvPr/>
          </p:nvSpPr>
          <p:spPr>
            <a:xfrm>
              <a:off x="1963440" y="1977840"/>
              <a:ext cx="360" cy="360"/>
            </a:xfrm>
            <a:custGeom>
              <a:avLst/>
              <a:gdLst/>
              <a:ahLst/>
              <a:rect l="l" t="t" r="r" b="b"/>
              <a:pathLst>
                <a:path w="4" h="26">
                  <a:moveTo>
                    <a:pt x="4" y="25"/>
                  </a:moveTo>
                  <a:lnTo>
                    <a:pt x="0" y="1"/>
                  </a:lnTo>
                  <a:close/>
                </a:path>
              </a:pathLst>
            </a:custGeom>
            <a:noFill/>
            <a:ln w="9525">
              <a:solidFill>
                <a:srgbClr val="5f7d95"/>
              </a:solidFill>
              <a:round/>
            </a:ln>
          </p:spPr>
          <p:style>
            <a:lnRef idx="0"/>
            <a:fillRef idx="0"/>
            <a:effectRef idx="0"/>
            <a:fontRef idx="minor"/>
          </p:style>
        </p:sp>
        <p:sp>
          <p:nvSpPr>
            <p:cNvPr id="4088" name="Google Shape;3267;p74"/>
            <p:cNvSpPr/>
            <p:nvPr/>
          </p:nvSpPr>
          <p:spPr>
            <a:xfrm>
              <a:off x="1964160" y="1981440"/>
              <a:ext cx="360" cy="360"/>
            </a:xfrm>
            <a:custGeom>
              <a:avLst/>
              <a:gdLst/>
              <a:ahLst/>
              <a:rect l="l" t="t" r="r" b="b"/>
              <a:pathLst>
                <a:path w="1" h="12">
                  <a:moveTo>
                    <a:pt x="1" y="11"/>
                  </a:moveTo>
                  <a:lnTo>
                    <a:pt x="1" y="1"/>
                  </a:lnTo>
                  <a:close/>
                </a:path>
              </a:pathLst>
            </a:custGeom>
            <a:noFill/>
            <a:ln w="9525">
              <a:solidFill>
                <a:srgbClr val="5f7d95"/>
              </a:solidFill>
              <a:round/>
            </a:ln>
          </p:spPr>
          <p:style>
            <a:lnRef idx="0"/>
            <a:fillRef idx="0"/>
            <a:effectRef idx="0"/>
            <a:fontRef idx="minor"/>
          </p:style>
        </p:sp>
        <p:sp>
          <p:nvSpPr>
            <p:cNvPr id="4089" name="Google Shape;3268;p74"/>
            <p:cNvSpPr/>
            <p:nvPr/>
          </p:nvSpPr>
          <p:spPr>
            <a:xfrm>
              <a:off x="1963800" y="1980360"/>
              <a:ext cx="360" cy="360"/>
            </a:xfrm>
            <a:custGeom>
              <a:avLst/>
              <a:gdLst/>
              <a:ahLst/>
              <a:rect l="l" t="t" r="r" b="b"/>
              <a:pathLst>
                <a:path w="1" h="18">
                  <a:moveTo>
                    <a:pt x="1" y="18"/>
                  </a:moveTo>
                  <a:lnTo>
                    <a:pt x="1" y="0"/>
                  </a:lnTo>
                  <a:cubicBezTo>
                    <a:pt x="1" y="7"/>
                    <a:pt x="1" y="14"/>
                    <a:pt x="1" y="18"/>
                  </a:cubicBezTo>
                  <a:close/>
                </a:path>
              </a:pathLst>
            </a:custGeom>
            <a:noFill/>
            <a:ln w="9525">
              <a:solidFill>
                <a:srgbClr val="5f7d95"/>
              </a:solidFill>
              <a:round/>
            </a:ln>
          </p:spPr>
          <p:style>
            <a:lnRef idx="0"/>
            <a:fillRef idx="0"/>
            <a:effectRef idx="0"/>
            <a:fontRef idx="minor"/>
          </p:style>
        </p:sp>
        <p:sp>
          <p:nvSpPr>
            <p:cNvPr id="4090" name="Google Shape;3269;p74"/>
            <p:cNvSpPr/>
            <p:nvPr/>
          </p:nvSpPr>
          <p:spPr>
            <a:xfrm>
              <a:off x="1963800" y="1980000"/>
              <a:ext cx="360" cy="360"/>
            </a:xfrm>
            <a:custGeom>
              <a:avLst/>
              <a:gdLst/>
              <a:ahLst/>
              <a:rect l="l" t="t" r="r" b="b"/>
              <a:pathLst>
                <a:path w="5" h="22">
                  <a:moveTo>
                    <a:pt x="4" y="22"/>
                  </a:moveTo>
                  <a:lnTo>
                    <a:pt x="1" y="1"/>
                  </a:lnTo>
                  <a:close/>
                </a:path>
              </a:pathLst>
            </a:custGeom>
            <a:noFill/>
            <a:ln w="9525">
              <a:solidFill>
                <a:srgbClr val="5f7d95"/>
              </a:solidFill>
              <a:round/>
            </a:ln>
          </p:spPr>
          <p:style>
            <a:lnRef idx="0"/>
            <a:fillRef idx="0"/>
            <a:effectRef idx="0"/>
            <a:fontRef idx="minor"/>
          </p:style>
        </p:sp>
        <p:sp>
          <p:nvSpPr>
            <p:cNvPr id="4091" name="Google Shape;3270;p74"/>
            <p:cNvSpPr/>
            <p:nvPr/>
          </p:nvSpPr>
          <p:spPr>
            <a:xfrm>
              <a:off x="1962720" y="1973520"/>
              <a:ext cx="360" cy="360"/>
            </a:xfrm>
            <a:custGeom>
              <a:avLst/>
              <a:gdLst/>
              <a:ahLst/>
              <a:rect l="l" t="t" r="r" b="b"/>
              <a:pathLst>
                <a:path w="8" h="29">
                  <a:moveTo>
                    <a:pt x="7" y="29"/>
                  </a:moveTo>
                  <a:lnTo>
                    <a:pt x="0" y="1"/>
                  </a:lnTo>
                  <a:close/>
                </a:path>
              </a:pathLst>
            </a:custGeom>
            <a:noFill/>
            <a:ln w="9525">
              <a:solidFill>
                <a:srgbClr val="5f7d95"/>
              </a:solidFill>
              <a:round/>
            </a:ln>
          </p:spPr>
          <p:style>
            <a:lnRef idx="0"/>
            <a:fillRef idx="0"/>
            <a:effectRef idx="0"/>
            <a:fontRef idx="minor"/>
          </p:style>
        </p:sp>
        <p:sp>
          <p:nvSpPr>
            <p:cNvPr id="4092" name="Google Shape;3271;p74"/>
            <p:cNvSpPr/>
            <p:nvPr/>
          </p:nvSpPr>
          <p:spPr>
            <a:xfrm>
              <a:off x="1963800" y="1978560"/>
              <a:ext cx="360" cy="360"/>
            </a:xfrm>
            <a:custGeom>
              <a:avLst/>
              <a:gdLst/>
              <a:ahLst/>
              <a:rect l="l" t="t" r="r" b="b"/>
              <a:pathLst>
                <a:path w="5" h="26">
                  <a:moveTo>
                    <a:pt x="4" y="25"/>
                  </a:moveTo>
                  <a:lnTo>
                    <a:pt x="1" y="1"/>
                  </a:lnTo>
                  <a:close/>
                </a:path>
              </a:pathLst>
            </a:custGeom>
            <a:noFill/>
            <a:ln w="9525">
              <a:solidFill>
                <a:srgbClr val="5f7d95"/>
              </a:solidFill>
              <a:round/>
            </a:ln>
          </p:spPr>
          <p:style>
            <a:lnRef idx="0"/>
            <a:fillRef idx="0"/>
            <a:effectRef idx="0"/>
            <a:fontRef idx="minor"/>
          </p:style>
        </p:sp>
        <p:sp>
          <p:nvSpPr>
            <p:cNvPr id="4093" name="Google Shape;3272;p74"/>
            <p:cNvSpPr/>
            <p:nvPr/>
          </p:nvSpPr>
          <p:spPr>
            <a:xfrm>
              <a:off x="1962720" y="1974240"/>
              <a:ext cx="360" cy="360"/>
            </a:xfrm>
            <a:custGeom>
              <a:avLst/>
              <a:gdLst/>
              <a:ahLst/>
              <a:rect l="l" t="t" r="r" b="b"/>
              <a:pathLst>
                <a:path w="8" h="29">
                  <a:moveTo>
                    <a:pt x="8" y="28"/>
                  </a:moveTo>
                  <a:lnTo>
                    <a:pt x="1" y="0"/>
                  </a:lnTo>
                  <a:close/>
                </a:path>
              </a:pathLst>
            </a:custGeom>
            <a:noFill/>
            <a:ln w="9525">
              <a:solidFill>
                <a:srgbClr val="5f7d95"/>
              </a:solidFill>
              <a:round/>
            </a:ln>
          </p:spPr>
          <p:style>
            <a:lnRef idx="0"/>
            <a:fillRef idx="0"/>
            <a:effectRef idx="0"/>
            <a:fontRef idx="minor"/>
          </p:style>
        </p:sp>
        <p:sp>
          <p:nvSpPr>
            <p:cNvPr id="4094" name="Google Shape;3273;p74"/>
            <p:cNvSpPr/>
            <p:nvPr/>
          </p:nvSpPr>
          <p:spPr>
            <a:xfrm>
              <a:off x="1964160" y="1981080"/>
              <a:ext cx="360" cy="360"/>
            </a:xfrm>
            <a:custGeom>
              <a:avLst/>
              <a:gdLst/>
              <a:ahLst/>
              <a:rect l="l" t="t" r="r" b="b"/>
              <a:pathLst>
                <a:path w="1" h="15">
                  <a:moveTo>
                    <a:pt x="0" y="14"/>
                  </a:moveTo>
                  <a:lnTo>
                    <a:pt x="0" y="0"/>
                  </a:lnTo>
                  <a:cubicBezTo>
                    <a:pt x="0" y="4"/>
                    <a:pt x="0" y="7"/>
                    <a:pt x="0" y="14"/>
                  </a:cubicBezTo>
                  <a:close/>
                </a:path>
              </a:pathLst>
            </a:custGeom>
            <a:noFill/>
            <a:ln w="9525">
              <a:solidFill>
                <a:srgbClr val="5f7d95"/>
              </a:solidFill>
              <a:round/>
            </a:ln>
          </p:spPr>
          <p:style>
            <a:lnRef idx="0"/>
            <a:fillRef idx="0"/>
            <a:effectRef idx="0"/>
            <a:fontRef idx="minor"/>
          </p:style>
        </p:sp>
        <p:sp>
          <p:nvSpPr>
            <p:cNvPr id="4095" name="Google Shape;3274;p74"/>
            <p:cNvSpPr/>
            <p:nvPr/>
          </p:nvSpPr>
          <p:spPr>
            <a:xfrm>
              <a:off x="1963800" y="1979280"/>
              <a:ext cx="360" cy="360"/>
            </a:xfrm>
            <a:custGeom>
              <a:avLst/>
              <a:gdLst/>
              <a:ahLst/>
              <a:rect l="l" t="t" r="r" b="b"/>
              <a:pathLst>
                <a:path w="5" h="22">
                  <a:moveTo>
                    <a:pt x="4" y="22"/>
                  </a:moveTo>
                  <a:lnTo>
                    <a:pt x="1" y="1"/>
                  </a:lnTo>
                  <a:close/>
                </a:path>
              </a:pathLst>
            </a:custGeom>
            <a:noFill/>
            <a:ln w="9525">
              <a:solidFill>
                <a:srgbClr val="5f7d95"/>
              </a:solidFill>
              <a:round/>
            </a:ln>
          </p:spPr>
          <p:style>
            <a:lnRef idx="0"/>
            <a:fillRef idx="0"/>
            <a:effectRef idx="0"/>
            <a:fontRef idx="minor"/>
          </p:style>
        </p:sp>
        <p:sp>
          <p:nvSpPr>
            <p:cNvPr id="4096" name="Google Shape;3275;p74"/>
            <p:cNvSpPr/>
            <p:nvPr/>
          </p:nvSpPr>
          <p:spPr>
            <a:xfrm>
              <a:off x="1961640" y="2004840"/>
              <a:ext cx="360" cy="360"/>
            </a:xfrm>
            <a:custGeom>
              <a:avLst/>
              <a:gdLst/>
              <a:ahLst/>
              <a:rect l="l" t="t" r="r" b="b"/>
              <a:pathLst>
                <a:path w="4" h="13">
                  <a:moveTo>
                    <a:pt x="1" y="1"/>
                  </a:moveTo>
                  <a:cubicBezTo>
                    <a:pt x="1" y="1"/>
                    <a:pt x="0" y="1"/>
                    <a:pt x="0" y="2"/>
                  </a:cubicBezTo>
                  <a:lnTo>
                    <a:pt x="0" y="12"/>
                  </a:lnTo>
                  <a:cubicBezTo>
                    <a:pt x="3" y="9"/>
                    <a:pt x="1" y="1"/>
                    <a:pt x="1" y="1"/>
                  </a:cubicBezTo>
                  <a:close/>
                </a:path>
              </a:pathLst>
            </a:custGeom>
            <a:noFill/>
            <a:ln w="9525">
              <a:solidFill>
                <a:srgbClr val="5f7d95"/>
              </a:solidFill>
              <a:round/>
            </a:ln>
          </p:spPr>
          <p:style>
            <a:lnRef idx="0"/>
            <a:fillRef idx="0"/>
            <a:effectRef idx="0"/>
            <a:fontRef idx="minor"/>
          </p:style>
        </p:sp>
        <p:sp>
          <p:nvSpPr>
            <p:cNvPr id="4097" name="Google Shape;3276;p74"/>
            <p:cNvSpPr/>
            <p:nvPr/>
          </p:nvSpPr>
          <p:spPr>
            <a:xfrm>
              <a:off x="1962360" y="1972440"/>
              <a:ext cx="360" cy="360"/>
            </a:xfrm>
            <a:custGeom>
              <a:avLst/>
              <a:gdLst/>
              <a:ahLst/>
              <a:rect l="l" t="t" r="r" b="b"/>
              <a:pathLst>
                <a:path w="8" h="29">
                  <a:moveTo>
                    <a:pt x="7" y="29"/>
                  </a:moveTo>
                  <a:lnTo>
                    <a:pt x="0" y="1"/>
                  </a:lnTo>
                  <a:close/>
                </a:path>
              </a:pathLst>
            </a:custGeom>
            <a:noFill/>
            <a:ln w="9525">
              <a:solidFill>
                <a:srgbClr val="5f7d95"/>
              </a:solidFill>
              <a:round/>
            </a:ln>
          </p:spPr>
          <p:style>
            <a:lnRef idx="0"/>
            <a:fillRef idx="0"/>
            <a:effectRef idx="0"/>
            <a:fontRef idx="minor"/>
          </p:style>
        </p:sp>
        <p:sp>
          <p:nvSpPr>
            <p:cNvPr id="4098" name="Google Shape;3277;p74"/>
            <p:cNvSpPr/>
            <p:nvPr/>
          </p:nvSpPr>
          <p:spPr>
            <a:xfrm>
              <a:off x="1963080" y="1976040"/>
              <a:ext cx="360" cy="360"/>
            </a:xfrm>
            <a:custGeom>
              <a:avLst/>
              <a:gdLst/>
              <a:ahLst/>
              <a:rect l="l" t="t" r="r" b="b"/>
              <a:pathLst>
                <a:path w="8" h="25">
                  <a:moveTo>
                    <a:pt x="8" y="25"/>
                  </a:moveTo>
                  <a:lnTo>
                    <a:pt x="1" y="0"/>
                  </a:lnTo>
                  <a:close/>
                </a:path>
              </a:pathLst>
            </a:custGeom>
            <a:noFill/>
            <a:ln w="9525">
              <a:solidFill>
                <a:srgbClr val="5f7d95"/>
              </a:solidFill>
              <a:round/>
            </a:ln>
          </p:spPr>
          <p:style>
            <a:lnRef idx="0"/>
            <a:fillRef idx="0"/>
            <a:effectRef idx="0"/>
            <a:fontRef idx="minor"/>
          </p:style>
        </p:sp>
        <p:sp>
          <p:nvSpPr>
            <p:cNvPr id="4099" name="Google Shape;3278;p74"/>
            <p:cNvSpPr/>
            <p:nvPr/>
          </p:nvSpPr>
          <p:spPr>
            <a:xfrm>
              <a:off x="1961640" y="1971000"/>
              <a:ext cx="360" cy="360"/>
            </a:xfrm>
            <a:custGeom>
              <a:avLst/>
              <a:gdLst/>
              <a:ahLst/>
              <a:rect l="l" t="t" r="r" b="b"/>
              <a:pathLst>
                <a:path w="4" h="15">
                  <a:moveTo>
                    <a:pt x="4" y="14"/>
                  </a:moveTo>
                  <a:lnTo>
                    <a:pt x="0" y="0"/>
                  </a:lnTo>
                  <a:close/>
                </a:path>
              </a:pathLst>
            </a:custGeom>
            <a:noFill/>
            <a:ln w="9525">
              <a:solidFill>
                <a:srgbClr val="5f7d95"/>
              </a:solidFill>
              <a:round/>
            </a:ln>
          </p:spPr>
          <p:style>
            <a:lnRef idx="0"/>
            <a:fillRef idx="0"/>
            <a:effectRef idx="0"/>
            <a:fontRef idx="minor"/>
          </p:style>
        </p:sp>
        <p:sp>
          <p:nvSpPr>
            <p:cNvPr id="4100" name="Google Shape;3279;p74"/>
            <p:cNvSpPr/>
            <p:nvPr/>
          </p:nvSpPr>
          <p:spPr>
            <a:xfrm>
              <a:off x="1958400" y="1994400"/>
              <a:ext cx="2520" cy="7200"/>
            </a:xfrm>
            <a:custGeom>
              <a:avLst/>
              <a:gdLst/>
              <a:ahLst/>
              <a:rect l="l" t="t" r="r" b="b"/>
              <a:pathLst>
                <a:path w="225" h="557">
                  <a:moveTo>
                    <a:pt x="225" y="557"/>
                  </a:moveTo>
                  <a:cubicBezTo>
                    <a:pt x="151" y="459"/>
                    <a:pt x="1" y="67"/>
                    <a:pt x="8" y="0"/>
                  </a:cubicBezTo>
                  <a:cubicBezTo>
                    <a:pt x="1" y="67"/>
                    <a:pt x="151" y="459"/>
                    <a:pt x="225" y="557"/>
                  </a:cubicBezTo>
                  <a:close/>
                </a:path>
              </a:pathLst>
            </a:custGeom>
            <a:noFill/>
            <a:ln w="9525">
              <a:solidFill>
                <a:srgbClr val="5f7d95"/>
              </a:solidFill>
              <a:round/>
            </a:ln>
          </p:spPr>
          <p:style>
            <a:lnRef idx="0"/>
            <a:fillRef idx="0"/>
            <a:effectRef idx="0"/>
            <a:fontRef idx="minor"/>
          </p:style>
        </p:sp>
        <p:sp>
          <p:nvSpPr>
            <p:cNvPr id="4101" name="Google Shape;3280;p74"/>
            <p:cNvSpPr/>
            <p:nvPr/>
          </p:nvSpPr>
          <p:spPr>
            <a:xfrm>
              <a:off x="1962000" y="1971720"/>
              <a:ext cx="360" cy="360"/>
            </a:xfrm>
            <a:custGeom>
              <a:avLst/>
              <a:gdLst/>
              <a:ahLst/>
              <a:rect l="l" t="t" r="r" b="b"/>
              <a:pathLst>
                <a:path w="8" h="26">
                  <a:moveTo>
                    <a:pt x="7" y="25"/>
                  </a:moveTo>
                  <a:lnTo>
                    <a:pt x="0" y="1"/>
                  </a:lnTo>
                  <a:close/>
                </a:path>
              </a:pathLst>
            </a:custGeom>
            <a:noFill/>
            <a:ln w="9525">
              <a:solidFill>
                <a:srgbClr val="5f7d95"/>
              </a:solidFill>
              <a:round/>
            </a:ln>
          </p:spPr>
          <p:style>
            <a:lnRef idx="0"/>
            <a:fillRef idx="0"/>
            <a:effectRef idx="0"/>
            <a:fontRef idx="minor"/>
          </p:style>
        </p:sp>
        <p:sp>
          <p:nvSpPr>
            <p:cNvPr id="4102" name="Google Shape;3281;p74"/>
            <p:cNvSpPr/>
            <p:nvPr/>
          </p:nvSpPr>
          <p:spPr>
            <a:xfrm>
              <a:off x="1870200" y="1949400"/>
              <a:ext cx="52920" cy="39240"/>
            </a:xfrm>
            <a:custGeom>
              <a:avLst/>
              <a:gdLst/>
              <a:ahLst/>
              <a:rect l="l" t="t" r="r" b="b"/>
              <a:pathLst>
                <a:path w="3926" h="2918">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a:solidFill>
                <a:srgbClr val="5f7d95"/>
              </a:solidFill>
              <a:round/>
            </a:ln>
          </p:spPr>
          <p:style>
            <a:lnRef idx="0"/>
            <a:fillRef idx="0"/>
            <a:effectRef idx="0"/>
            <a:fontRef idx="minor"/>
          </p:style>
        </p:sp>
        <p:sp>
          <p:nvSpPr>
            <p:cNvPr id="4103" name="Google Shape;3282;p74"/>
            <p:cNvSpPr/>
            <p:nvPr/>
          </p:nvSpPr>
          <p:spPr>
            <a:xfrm>
              <a:off x="1889640" y="1952640"/>
              <a:ext cx="360" cy="360"/>
            </a:xfrm>
            <a:custGeom>
              <a:avLst/>
              <a:gdLst/>
              <a:ahLst/>
              <a:rect l="l" t="t" r="r" b="b"/>
              <a:pathLst>
                <a:path w="18" h="1">
                  <a:moveTo>
                    <a:pt x="18" y="1"/>
                  </a:moveTo>
                  <a:lnTo>
                    <a:pt x="0" y="1"/>
                  </a:lnTo>
                  <a:close/>
                </a:path>
              </a:pathLst>
            </a:custGeom>
            <a:noFill/>
            <a:ln w="9525">
              <a:solidFill>
                <a:srgbClr val="5f7d95"/>
              </a:solidFill>
              <a:round/>
            </a:ln>
          </p:spPr>
          <p:style>
            <a:lnRef idx="0"/>
            <a:fillRef idx="0"/>
            <a:effectRef idx="0"/>
            <a:fontRef idx="minor"/>
          </p:style>
        </p:sp>
        <p:sp>
          <p:nvSpPr>
            <p:cNvPr id="4104" name="Google Shape;3283;p74"/>
            <p:cNvSpPr/>
            <p:nvPr/>
          </p:nvSpPr>
          <p:spPr>
            <a:xfrm>
              <a:off x="1890720" y="19526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105" name="Google Shape;3284;p74"/>
            <p:cNvSpPr/>
            <p:nvPr/>
          </p:nvSpPr>
          <p:spPr>
            <a:xfrm>
              <a:off x="1887120" y="1952280"/>
              <a:ext cx="360" cy="360"/>
            </a:xfrm>
            <a:custGeom>
              <a:avLst/>
              <a:gdLst/>
              <a:ahLst/>
              <a:rect l="l" t="t" r="r" b="b"/>
              <a:pathLst>
                <a:path w="11" h="1">
                  <a:moveTo>
                    <a:pt x="11" y="0"/>
                  </a:moveTo>
                  <a:lnTo>
                    <a:pt x="0" y="0"/>
                  </a:lnTo>
                  <a:close/>
                </a:path>
              </a:pathLst>
            </a:custGeom>
            <a:noFill/>
            <a:ln w="9525">
              <a:solidFill>
                <a:srgbClr val="5f7d95"/>
              </a:solidFill>
              <a:round/>
            </a:ln>
          </p:spPr>
          <p:style>
            <a:lnRef idx="0"/>
            <a:fillRef idx="0"/>
            <a:effectRef idx="0"/>
            <a:fontRef idx="minor"/>
          </p:style>
        </p:sp>
        <p:sp>
          <p:nvSpPr>
            <p:cNvPr id="4106" name="Google Shape;3285;p74"/>
            <p:cNvSpPr/>
            <p:nvPr/>
          </p:nvSpPr>
          <p:spPr>
            <a:xfrm>
              <a:off x="1886400" y="1952280"/>
              <a:ext cx="360" cy="360"/>
            </a:xfrm>
            <a:custGeom>
              <a:avLst/>
              <a:gdLst/>
              <a:ahLst/>
              <a:rect l="l" t="t" r="r" b="b"/>
              <a:pathLst>
                <a:path w="18" h="4">
                  <a:moveTo>
                    <a:pt x="18" y="4"/>
                  </a:moveTo>
                  <a:lnTo>
                    <a:pt x="0" y="0"/>
                  </a:lnTo>
                  <a:close/>
                </a:path>
              </a:pathLst>
            </a:custGeom>
            <a:noFill/>
            <a:ln w="9525">
              <a:solidFill>
                <a:srgbClr val="5f7d95"/>
              </a:solidFill>
              <a:round/>
            </a:ln>
          </p:spPr>
          <p:style>
            <a:lnRef idx="0"/>
            <a:fillRef idx="0"/>
            <a:effectRef idx="0"/>
            <a:fontRef idx="minor"/>
          </p:style>
        </p:sp>
        <p:sp>
          <p:nvSpPr>
            <p:cNvPr id="4107" name="Google Shape;3286;p74"/>
            <p:cNvSpPr/>
            <p:nvPr/>
          </p:nvSpPr>
          <p:spPr>
            <a:xfrm>
              <a:off x="1885320" y="1951920"/>
              <a:ext cx="360" cy="360"/>
            </a:xfrm>
            <a:custGeom>
              <a:avLst/>
              <a:gdLst/>
              <a:ahLst/>
              <a:rect l="l" t="t" r="r" b="b"/>
              <a:pathLst>
                <a:path w="11" h="5">
                  <a:moveTo>
                    <a:pt x="11" y="4"/>
                  </a:moveTo>
                  <a:lnTo>
                    <a:pt x="0" y="1"/>
                  </a:lnTo>
                  <a:close/>
                </a:path>
              </a:pathLst>
            </a:custGeom>
            <a:noFill/>
            <a:ln w="9525">
              <a:solidFill>
                <a:srgbClr val="5f7d95"/>
              </a:solidFill>
              <a:round/>
            </a:ln>
          </p:spPr>
          <p:style>
            <a:lnRef idx="0"/>
            <a:fillRef idx="0"/>
            <a:effectRef idx="0"/>
            <a:fontRef idx="minor"/>
          </p:style>
        </p:sp>
        <p:sp>
          <p:nvSpPr>
            <p:cNvPr id="4108" name="Google Shape;3287;p74"/>
            <p:cNvSpPr/>
            <p:nvPr/>
          </p:nvSpPr>
          <p:spPr>
            <a:xfrm>
              <a:off x="1885680" y="1951920"/>
              <a:ext cx="360" cy="360"/>
            </a:xfrm>
            <a:custGeom>
              <a:avLst/>
              <a:gdLst/>
              <a:ahLst/>
              <a:rect l="l" t="t" r="r" b="b"/>
              <a:pathLst>
                <a:path w="15" h="5">
                  <a:moveTo>
                    <a:pt x="15" y="4"/>
                  </a:moveTo>
                  <a:lnTo>
                    <a:pt x="1" y="1"/>
                  </a:lnTo>
                  <a:close/>
                </a:path>
              </a:pathLst>
            </a:custGeom>
            <a:noFill/>
            <a:ln w="9525">
              <a:solidFill>
                <a:srgbClr val="5f7d95"/>
              </a:solidFill>
              <a:round/>
            </a:ln>
          </p:spPr>
          <p:style>
            <a:lnRef idx="0"/>
            <a:fillRef idx="0"/>
            <a:effectRef idx="0"/>
            <a:fontRef idx="minor"/>
          </p:style>
        </p:sp>
        <p:sp>
          <p:nvSpPr>
            <p:cNvPr id="4109" name="Google Shape;3288;p74"/>
            <p:cNvSpPr/>
            <p:nvPr/>
          </p:nvSpPr>
          <p:spPr>
            <a:xfrm>
              <a:off x="1888920" y="1952640"/>
              <a:ext cx="360" cy="360"/>
            </a:xfrm>
            <a:custGeom>
              <a:avLst/>
              <a:gdLst/>
              <a:ahLst/>
              <a:rect l="l" t="t" r="r" b="b"/>
              <a:pathLst>
                <a:path w="15" h="1">
                  <a:moveTo>
                    <a:pt x="15" y="0"/>
                  </a:moveTo>
                  <a:lnTo>
                    <a:pt x="1" y="0"/>
                  </a:lnTo>
                  <a:close/>
                </a:path>
              </a:pathLst>
            </a:custGeom>
            <a:noFill/>
            <a:ln w="9525">
              <a:solidFill>
                <a:srgbClr val="5f7d95"/>
              </a:solidFill>
              <a:round/>
            </a:ln>
          </p:spPr>
          <p:style>
            <a:lnRef idx="0"/>
            <a:fillRef idx="0"/>
            <a:effectRef idx="0"/>
            <a:fontRef idx="minor"/>
          </p:style>
        </p:sp>
        <p:sp>
          <p:nvSpPr>
            <p:cNvPr id="4110" name="Google Shape;3289;p74"/>
            <p:cNvSpPr/>
            <p:nvPr/>
          </p:nvSpPr>
          <p:spPr>
            <a:xfrm>
              <a:off x="1891440" y="1952640"/>
              <a:ext cx="360" cy="360"/>
            </a:xfrm>
            <a:custGeom>
              <a:avLst/>
              <a:gdLst/>
              <a:ahLst/>
              <a:rect l="l" t="t" r="r" b="b"/>
              <a:pathLst>
                <a:path w="26" h="1">
                  <a:moveTo>
                    <a:pt x="25" y="1"/>
                  </a:moveTo>
                  <a:lnTo>
                    <a:pt x="1" y="1"/>
                  </a:lnTo>
                  <a:close/>
                </a:path>
              </a:pathLst>
            </a:custGeom>
            <a:noFill/>
            <a:ln w="9525">
              <a:solidFill>
                <a:srgbClr val="5f7d95"/>
              </a:solidFill>
              <a:round/>
            </a:ln>
          </p:spPr>
          <p:style>
            <a:lnRef idx="0"/>
            <a:fillRef idx="0"/>
            <a:effectRef idx="0"/>
            <a:fontRef idx="minor"/>
          </p:style>
        </p:sp>
        <p:sp>
          <p:nvSpPr>
            <p:cNvPr id="4111" name="Google Shape;3290;p74"/>
            <p:cNvSpPr/>
            <p:nvPr/>
          </p:nvSpPr>
          <p:spPr>
            <a:xfrm>
              <a:off x="1892160" y="1952640"/>
              <a:ext cx="360" cy="360"/>
            </a:xfrm>
            <a:custGeom>
              <a:avLst/>
              <a:gdLst/>
              <a:ahLst/>
              <a:rect l="l" t="t" r="r" b="b"/>
              <a:pathLst>
                <a:path w="25" h="1">
                  <a:moveTo>
                    <a:pt x="25" y="0"/>
                  </a:moveTo>
                  <a:lnTo>
                    <a:pt x="0" y="0"/>
                  </a:lnTo>
                  <a:close/>
                </a:path>
              </a:pathLst>
            </a:custGeom>
            <a:noFill/>
            <a:ln w="9525">
              <a:solidFill>
                <a:srgbClr val="5f7d95"/>
              </a:solidFill>
              <a:round/>
            </a:ln>
          </p:spPr>
          <p:style>
            <a:lnRef idx="0"/>
            <a:fillRef idx="0"/>
            <a:effectRef idx="0"/>
            <a:fontRef idx="minor"/>
          </p:style>
        </p:sp>
        <p:sp>
          <p:nvSpPr>
            <p:cNvPr id="4112" name="Google Shape;3291;p74"/>
            <p:cNvSpPr/>
            <p:nvPr/>
          </p:nvSpPr>
          <p:spPr>
            <a:xfrm>
              <a:off x="1894320" y="1952280"/>
              <a:ext cx="360" cy="360"/>
            </a:xfrm>
            <a:custGeom>
              <a:avLst/>
              <a:gdLst/>
              <a:ahLst/>
              <a:rect l="l" t="t" r="r" b="b"/>
              <a:pathLst>
                <a:path w="40" h="8">
                  <a:moveTo>
                    <a:pt x="39" y="1"/>
                  </a:moveTo>
                  <a:lnTo>
                    <a:pt x="1" y="8"/>
                  </a:lnTo>
                  <a:close/>
                </a:path>
              </a:pathLst>
            </a:custGeom>
            <a:noFill/>
            <a:ln w="9525">
              <a:solidFill>
                <a:srgbClr val="5f7d95"/>
              </a:solidFill>
              <a:round/>
            </a:ln>
          </p:spPr>
          <p:style>
            <a:lnRef idx="0"/>
            <a:fillRef idx="0"/>
            <a:effectRef idx="0"/>
            <a:fontRef idx="minor"/>
          </p:style>
        </p:sp>
        <p:sp>
          <p:nvSpPr>
            <p:cNvPr id="4113" name="Google Shape;3292;p74"/>
            <p:cNvSpPr/>
            <p:nvPr/>
          </p:nvSpPr>
          <p:spPr>
            <a:xfrm>
              <a:off x="1892880" y="1952640"/>
              <a:ext cx="360" cy="360"/>
            </a:xfrm>
            <a:custGeom>
              <a:avLst/>
              <a:gdLst/>
              <a:ahLst/>
              <a:rect l="l" t="t" r="r" b="b"/>
              <a:pathLst>
                <a:path w="26" h="5">
                  <a:moveTo>
                    <a:pt x="25" y="1"/>
                  </a:moveTo>
                  <a:lnTo>
                    <a:pt x="1" y="4"/>
                  </a:lnTo>
                  <a:close/>
                </a:path>
              </a:pathLst>
            </a:custGeom>
            <a:noFill/>
            <a:ln w="9525">
              <a:solidFill>
                <a:srgbClr val="5f7d95"/>
              </a:solidFill>
              <a:round/>
            </a:ln>
          </p:spPr>
          <p:style>
            <a:lnRef idx="0"/>
            <a:fillRef idx="0"/>
            <a:effectRef idx="0"/>
            <a:fontRef idx="minor"/>
          </p:style>
        </p:sp>
        <p:sp>
          <p:nvSpPr>
            <p:cNvPr id="4114" name="Google Shape;3293;p74"/>
            <p:cNvSpPr/>
            <p:nvPr/>
          </p:nvSpPr>
          <p:spPr>
            <a:xfrm>
              <a:off x="1893600" y="1952280"/>
              <a:ext cx="360" cy="360"/>
            </a:xfrm>
            <a:custGeom>
              <a:avLst/>
              <a:gdLst/>
              <a:ahLst/>
              <a:rect l="l" t="t" r="r" b="b"/>
              <a:pathLst>
                <a:path w="29" h="5">
                  <a:moveTo>
                    <a:pt x="28" y="1"/>
                  </a:moveTo>
                  <a:lnTo>
                    <a:pt x="0" y="4"/>
                  </a:lnTo>
                  <a:close/>
                </a:path>
              </a:pathLst>
            </a:custGeom>
            <a:noFill/>
            <a:ln w="9525">
              <a:solidFill>
                <a:srgbClr val="5f7d95"/>
              </a:solidFill>
              <a:round/>
            </a:ln>
          </p:spPr>
          <p:style>
            <a:lnRef idx="0"/>
            <a:fillRef idx="0"/>
            <a:effectRef idx="0"/>
            <a:fontRef idx="minor"/>
          </p:style>
        </p:sp>
        <p:sp>
          <p:nvSpPr>
            <p:cNvPr id="4115" name="Google Shape;3294;p74"/>
            <p:cNvSpPr/>
            <p:nvPr/>
          </p:nvSpPr>
          <p:spPr>
            <a:xfrm>
              <a:off x="1895040" y="1951920"/>
              <a:ext cx="360" cy="360"/>
            </a:xfrm>
            <a:custGeom>
              <a:avLst/>
              <a:gdLst/>
              <a:ahLst/>
              <a:rect l="l" t="t" r="r" b="b"/>
              <a:pathLst>
                <a:path w="33" h="8">
                  <a:moveTo>
                    <a:pt x="32" y="0"/>
                  </a:moveTo>
                  <a:lnTo>
                    <a:pt x="1" y="7"/>
                  </a:lnTo>
                  <a:close/>
                </a:path>
              </a:pathLst>
            </a:custGeom>
            <a:noFill/>
            <a:ln w="9525">
              <a:solidFill>
                <a:srgbClr val="5f7d95"/>
              </a:solidFill>
              <a:round/>
            </a:ln>
          </p:spPr>
          <p:style>
            <a:lnRef idx="0"/>
            <a:fillRef idx="0"/>
            <a:effectRef idx="0"/>
            <a:fontRef idx="minor"/>
          </p:style>
        </p:sp>
        <p:sp>
          <p:nvSpPr>
            <p:cNvPr id="4116" name="Google Shape;3295;p74"/>
            <p:cNvSpPr/>
            <p:nvPr/>
          </p:nvSpPr>
          <p:spPr>
            <a:xfrm>
              <a:off x="1880280" y="1949400"/>
              <a:ext cx="360" cy="720"/>
            </a:xfrm>
            <a:custGeom>
              <a:avLst/>
              <a:gdLst/>
              <a:ahLst/>
              <a:rect l="l" t="t" r="r" b="b"/>
              <a:pathLst>
                <a:path w="14" h="71">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a:solidFill>
                <a:srgbClr val="5f7d95"/>
              </a:solidFill>
              <a:round/>
            </a:ln>
          </p:spPr>
          <p:style>
            <a:lnRef idx="0"/>
            <a:fillRef idx="0"/>
            <a:effectRef idx="0"/>
            <a:fontRef idx="minor"/>
          </p:style>
        </p:sp>
        <p:sp>
          <p:nvSpPr>
            <p:cNvPr id="4117" name="Google Shape;3296;p74"/>
            <p:cNvSpPr/>
            <p:nvPr/>
          </p:nvSpPr>
          <p:spPr>
            <a:xfrm>
              <a:off x="1879920" y="1950120"/>
              <a:ext cx="360" cy="360"/>
            </a:xfrm>
            <a:custGeom>
              <a:avLst/>
              <a:gdLst/>
              <a:ahLst/>
              <a:rect l="l" t="t" r="r" b="b"/>
              <a:pathLst>
                <a:path w="8" h="15">
                  <a:moveTo>
                    <a:pt x="8" y="0"/>
                  </a:moveTo>
                  <a:lnTo>
                    <a:pt x="8" y="0"/>
                  </a:lnTo>
                  <a:cubicBezTo>
                    <a:pt x="5" y="4"/>
                    <a:pt x="1" y="11"/>
                    <a:pt x="1" y="14"/>
                  </a:cubicBezTo>
                  <a:cubicBezTo>
                    <a:pt x="5" y="11"/>
                    <a:pt x="8" y="4"/>
                    <a:pt x="8" y="0"/>
                  </a:cubicBezTo>
                  <a:close/>
                </a:path>
              </a:pathLst>
            </a:custGeom>
            <a:noFill/>
            <a:ln w="9525">
              <a:solidFill>
                <a:srgbClr val="5f7d95"/>
              </a:solidFill>
              <a:round/>
            </a:ln>
          </p:spPr>
          <p:style>
            <a:lnRef idx="0"/>
            <a:fillRef idx="0"/>
            <a:effectRef idx="0"/>
            <a:fontRef idx="minor"/>
          </p:style>
        </p:sp>
        <p:sp>
          <p:nvSpPr>
            <p:cNvPr id="4118" name="Google Shape;3297;p74"/>
            <p:cNvSpPr/>
            <p:nvPr/>
          </p:nvSpPr>
          <p:spPr>
            <a:xfrm>
              <a:off x="1879560" y="1951200"/>
              <a:ext cx="360" cy="360"/>
            </a:xfrm>
            <a:custGeom>
              <a:avLst/>
              <a:gdLst/>
              <a:ahLst/>
              <a:rect l="l" t="t" r="r" b="b"/>
              <a:pathLst>
                <a:path w="12" h="18">
                  <a:moveTo>
                    <a:pt x="1" y="18"/>
                  </a:moveTo>
                  <a:cubicBezTo>
                    <a:pt x="4" y="11"/>
                    <a:pt x="8" y="7"/>
                    <a:pt x="11" y="0"/>
                  </a:cubicBezTo>
                  <a:cubicBezTo>
                    <a:pt x="8" y="7"/>
                    <a:pt x="4" y="11"/>
                    <a:pt x="1" y="18"/>
                  </a:cubicBezTo>
                  <a:close/>
                </a:path>
              </a:pathLst>
            </a:custGeom>
            <a:noFill/>
            <a:ln w="9525">
              <a:solidFill>
                <a:srgbClr val="5f7d95"/>
              </a:solidFill>
              <a:round/>
            </a:ln>
          </p:spPr>
          <p:style>
            <a:lnRef idx="0"/>
            <a:fillRef idx="0"/>
            <a:effectRef idx="0"/>
            <a:fontRef idx="minor"/>
          </p:style>
        </p:sp>
        <p:sp>
          <p:nvSpPr>
            <p:cNvPr id="4119" name="Google Shape;3298;p74"/>
            <p:cNvSpPr/>
            <p:nvPr/>
          </p:nvSpPr>
          <p:spPr>
            <a:xfrm>
              <a:off x="1870200" y="1960560"/>
              <a:ext cx="360" cy="360"/>
            </a:xfrm>
            <a:custGeom>
              <a:avLst/>
              <a:gdLst/>
              <a:ahLst/>
              <a:rect l="l" t="t" r="r" b="b"/>
              <a:pathLst>
                <a:path w="4" h="1">
                  <a:moveTo>
                    <a:pt x="0" y="1"/>
                  </a:moveTo>
                  <a:lnTo>
                    <a:pt x="0" y="1"/>
                  </a:lnTo>
                  <a:lnTo>
                    <a:pt x="0" y="1"/>
                  </a:lnTo>
                  <a:lnTo>
                    <a:pt x="4" y="1"/>
                  </a:lnTo>
                  <a:close/>
                </a:path>
              </a:pathLst>
            </a:custGeom>
            <a:noFill/>
            <a:ln w="9525">
              <a:solidFill>
                <a:srgbClr val="5f7d95"/>
              </a:solidFill>
              <a:round/>
            </a:ln>
          </p:spPr>
          <p:style>
            <a:lnRef idx="0"/>
            <a:fillRef idx="0"/>
            <a:effectRef idx="0"/>
            <a:fontRef idx="minor"/>
          </p:style>
        </p:sp>
        <p:sp>
          <p:nvSpPr>
            <p:cNvPr id="4120" name="Google Shape;3299;p74"/>
            <p:cNvSpPr/>
            <p:nvPr/>
          </p:nvSpPr>
          <p:spPr>
            <a:xfrm>
              <a:off x="1878840" y="1951920"/>
              <a:ext cx="360" cy="360"/>
            </a:xfrm>
            <a:custGeom>
              <a:avLst/>
              <a:gdLst/>
              <a:ahLst/>
              <a:rect l="l" t="t" r="r" b="b"/>
              <a:pathLst>
                <a:path w="19" h="15">
                  <a:moveTo>
                    <a:pt x="1" y="15"/>
                  </a:moveTo>
                  <a:cubicBezTo>
                    <a:pt x="8" y="8"/>
                    <a:pt x="11" y="4"/>
                    <a:pt x="18" y="1"/>
                  </a:cubicBezTo>
                  <a:cubicBezTo>
                    <a:pt x="11" y="4"/>
                    <a:pt x="8" y="8"/>
                    <a:pt x="1" y="15"/>
                  </a:cubicBezTo>
                  <a:close/>
                </a:path>
              </a:pathLst>
            </a:custGeom>
            <a:noFill/>
            <a:ln w="9525">
              <a:solidFill>
                <a:srgbClr val="5f7d95"/>
              </a:solidFill>
              <a:round/>
            </a:ln>
          </p:spPr>
          <p:style>
            <a:lnRef idx="0"/>
            <a:fillRef idx="0"/>
            <a:effectRef idx="0"/>
            <a:fontRef idx="minor"/>
          </p:style>
        </p:sp>
        <p:sp>
          <p:nvSpPr>
            <p:cNvPr id="4121" name="Google Shape;3300;p74"/>
            <p:cNvSpPr/>
            <p:nvPr/>
          </p:nvSpPr>
          <p:spPr>
            <a:xfrm>
              <a:off x="1878120" y="1952280"/>
              <a:ext cx="360" cy="360"/>
            </a:xfrm>
            <a:custGeom>
              <a:avLst/>
              <a:gdLst/>
              <a:ahLst/>
              <a:rect l="l" t="t" r="r" b="b"/>
              <a:pathLst>
                <a:path w="36" h="19">
                  <a:moveTo>
                    <a:pt x="1" y="18"/>
                  </a:moveTo>
                  <a:cubicBezTo>
                    <a:pt x="15" y="15"/>
                    <a:pt x="25" y="8"/>
                    <a:pt x="36" y="1"/>
                  </a:cubicBezTo>
                  <a:cubicBezTo>
                    <a:pt x="25" y="8"/>
                    <a:pt x="15" y="15"/>
                    <a:pt x="1" y="18"/>
                  </a:cubicBezTo>
                  <a:close/>
                </a:path>
              </a:pathLst>
            </a:custGeom>
            <a:noFill/>
            <a:ln w="9525">
              <a:solidFill>
                <a:srgbClr val="5f7d95"/>
              </a:solidFill>
              <a:round/>
            </a:ln>
          </p:spPr>
          <p:style>
            <a:lnRef idx="0"/>
            <a:fillRef idx="0"/>
            <a:effectRef idx="0"/>
            <a:fontRef idx="minor"/>
          </p:style>
        </p:sp>
        <p:sp>
          <p:nvSpPr>
            <p:cNvPr id="4122" name="Google Shape;3301;p74"/>
            <p:cNvSpPr/>
            <p:nvPr/>
          </p:nvSpPr>
          <p:spPr>
            <a:xfrm>
              <a:off x="1870200" y="1959480"/>
              <a:ext cx="720" cy="720"/>
            </a:xfrm>
            <a:custGeom>
              <a:avLst/>
              <a:gdLst/>
              <a:ahLst/>
              <a:rect l="l" t="t" r="r" b="b"/>
              <a:pathLst>
                <a:path w="92" h="71">
                  <a:moveTo>
                    <a:pt x="92" y="1"/>
                  </a:moveTo>
                  <a:cubicBezTo>
                    <a:pt x="60" y="25"/>
                    <a:pt x="29" y="50"/>
                    <a:pt x="1" y="71"/>
                  </a:cubicBezTo>
                  <a:cubicBezTo>
                    <a:pt x="29" y="50"/>
                    <a:pt x="60" y="29"/>
                    <a:pt x="92" y="1"/>
                  </a:cubicBezTo>
                  <a:close/>
                </a:path>
              </a:pathLst>
            </a:custGeom>
            <a:noFill/>
            <a:ln w="9525">
              <a:solidFill>
                <a:srgbClr val="5f7d95"/>
              </a:solidFill>
              <a:round/>
            </a:ln>
          </p:spPr>
          <p:style>
            <a:lnRef idx="0"/>
            <a:fillRef idx="0"/>
            <a:effectRef idx="0"/>
            <a:fontRef idx="minor"/>
          </p:style>
        </p:sp>
        <p:sp>
          <p:nvSpPr>
            <p:cNvPr id="4123" name="Google Shape;3302;p74"/>
            <p:cNvSpPr/>
            <p:nvPr/>
          </p:nvSpPr>
          <p:spPr>
            <a:xfrm>
              <a:off x="1879200" y="1951560"/>
              <a:ext cx="360" cy="360"/>
            </a:xfrm>
            <a:custGeom>
              <a:avLst/>
              <a:gdLst/>
              <a:ahLst/>
              <a:rect l="l" t="t" r="r" b="b"/>
              <a:pathLst>
                <a:path w="15" h="15">
                  <a:moveTo>
                    <a:pt x="14" y="1"/>
                  </a:moveTo>
                  <a:cubicBezTo>
                    <a:pt x="7" y="4"/>
                    <a:pt x="4" y="11"/>
                    <a:pt x="0" y="15"/>
                  </a:cubicBezTo>
                  <a:cubicBezTo>
                    <a:pt x="4" y="11"/>
                    <a:pt x="11" y="4"/>
                    <a:pt x="14" y="1"/>
                  </a:cubicBezTo>
                  <a:close/>
                </a:path>
              </a:pathLst>
            </a:custGeom>
            <a:noFill/>
            <a:ln w="9525">
              <a:solidFill>
                <a:srgbClr val="5f7d95"/>
              </a:solidFill>
              <a:round/>
            </a:ln>
          </p:spPr>
          <p:style>
            <a:lnRef idx="0"/>
            <a:fillRef idx="0"/>
            <a:effectRef idx="0"/>
            <a:fontRef idx="minor"/>
          </p:style>
        </p:sp>
        <p:sp>
          <p:nvSpPr>
            <p:cNvPr id="4124" name="Google Shape;3303;p74"/>
            <p:cNvSpPr/>
            <p:nvPr/>
          </p:nvSpPr>
          <p:spPr>
            <a:xfrm>
              <a:off x="1879920" y="1950840"/>
              <a:ext cx="360" cy="360"/>
            </a:xfrm>
            <a:custGeom>
              <a:avLst/>
              <a:gdLst/>
              <a:ahLst/>
              <a:rect l="l" t="t" r="r" b="b"/>
              <a:pathLst>
                <a:path w="11" h="18">
                  <a:moveTo>
                    <a:pt x="11" y="0"/>
                  </a:moveTo>
                  <a:lnTo>
                    <a:pt x="11" y="0"/>
                  </a:lnTo>
                  <a:cubicBezTo>
                    <a:pt x="7" y="7"/>
                    <a:pt x="4" y="11"/>
                    <a:pt x="0" y="18"/>
                  </a:cubicBezTo>
                  <a:cubicBezTo>
                    <a:pt x="4" y="11"/>
                    <a:pt x="11" y="7"/>
                    <a:pt x="11" y="0"/>
                  </a:cubicBezTo>
                  <a:close/>
                </a:path>
              </a:pathLst>
            </a:custGeom>
            <a:noFill/>
            <a:ln w="9525">
              <a:solidFill>
                <a:srgbClr val="5f7d95"/>
              </a:solidFill>
              <a:round/>
            </a:ln>
          </p:spPr>
          <p:style>
            <a:lnRef idx="0"/>
            <a:fillRef idx="0"/>
            <a:effectRef idx="0"/>
            <a:fontRef idx="minor"/>
          </p:style>
        </p:sp>
        <p:sp>
          <p:nvSpPr>
            <p:cNvPr id="4125" name="Google Shape;3304;p74"/>
            <p:cNvSpPr/>
            <p:nvPr/>
          </p:nvSpPr>
          <p:spPr>
            <a:xfrm>
              <a:off x="1880280" y="1950120"/>
              <a:ext cx="360" cy="360"/>
            </a:xfrm>
            <a:custGeom>
              <a:avLst/>
              <a:gdLst/>
              <a:ahLst/>
              <a:rect l="l" t="t" r="r" b="b"/>
              <a:pathLst>
                <a:path w="0" h="5">
                  <a:moveTo>
                    <a:pt x="0" y="1"/>
                  </a:moveTo>
                  <a:lnTo>
                    <a:pt x="0" y="4"/>
                  </a:lnTo>
                  <a:lnTo>
                    <a:pt x="0" y="4"/>
                  </a:lnTo>
                  <a:close/>
                </a:path>
              </a:pathLst>
            </a:custGeom>
            <a:noFill/>
            <a:ln w="9525">
              <a:solidFill>
                <a:srgbClr val="5f7d95"/>
              </a:solidFill>
              <a:round/>
            </a:ln>
          </p:spPr>
          <p:style>
            <a:lnRef idx="0"/>
            <a:fillRef idx="0"/>
            <a:effectRef idx="0"/>
            <a:fontRef idx="minor"/>
          </p:style>
        </p:sp>
        <p:sp>
          <p:nvSpPr>
            <p:cNvPr id="4126" name="Google Shape;3305;p74"/>
            <p:cNvSpPr/>
            <p:nvPr/>
          </p:nvSpPr>
          <p:spPr>
            <a:xfrm>
              <a:off x="1880280" y="1949760"/>
              <a:ext cx="360" cy="360"/>
            </a:xfrm>
            <a:custGeom>
              <a:avLst/>
              <a:gdLst/>
              <a:ahLst/>
              <a:rect l="l" t="t" r="r" b="b"/>
              <a:pathLst>
                <a:path w="0" h="8">
                  <a:moveTo>
                    <a:pt x="0" y="7"/>
                  </a:moveTo>
                  <a:lnTo>
                    <a:pt x="0" y="0"/>
                  </a:lnTo>
                  <a:close/>
                </a:path>
              </a:pathLst>
            </a:custGeom>
            <a:noFill/>
            <a:ln w="9525">
              <a:solidFill>
                <a:srgbClr val="5f7d95"/>
              </a:solidFill>
              <a:round/>
            </a:ln>
          </p:spPr>
          <p:style>
            <a:lnRef idx="0"/>
            <a:fillRef idx="0"/>
            <a:effectRef idx="0"/>
            <a:fontRef idx="minor"/>
          </p:style>
        </p:sp>
        <p:sp>
          <p:nvSpPr>
            <p:cNvPr id="4127" name="Google Shape;3306;p74"/>
            <p:cNvSpPr/>
            <p:nvPr/>
          </p:nvSpPr>
          <p:spPr>
            <a:xfrm>
              <a:off x="1920600" y="1973160"/>
              <a:ext cx="360" cy="360"/>
            </a:xfrm>
            <a:custGeom>
              <a:avLst/>
              <a:gdLst/>
              <a:ahLst/>
              <a:rect l="l" t="t" r="r" b="b"/>
              <a:pathLst>
                <a:path w="8" h="8">
                  <a:moveTo>
                    <a:pt x="7" y="7"/>
                  </a:moveTo>
                  <a:lnTo>
                    <a:pt x="0" y="0"/>
                  </a:lnTo>
                  <a:close/>
                </a:path>
              </a:pathLst>
            </a:custGeom>
            <a:noFill/>
            <a:ln w="9525">
              <a:solidFill>
                <a:srgbClr val="5f7d95"/>
              </a:solidFill>
              <a:round/>
            </a:ln>
          </p:spPr>
          <p:style>
            <a:lnRef idx="0"/>
            <a:fillRef idx="0"/>
            <a:effectRef idx="0"/>
            <a:fontRef idx="minor"/>
          </p:style>
        </p:sp>
        <p:sp>
          <p:nvSpPr>
            <p:cNvPr id="4128" name="Google Shape;3307;p74"/>
            <p:cNvSpPr/>
            <p:nvPr/>
          </p:nvSpPr>
          <p:spPr>
            <a:xfrm>
              <a:off x="1919880" y="1969920"/>
              <a:ext cx="360" cy="360"/>
            </a:xfrm>
            <a:custGeom>
              <a:avLst/>
              <a:gdLst/>
              <a:ahLst/>
              <a:rect l="l" t="t" r="r" b="b"/>
              <a:pathLst>
                <a:path w="5" h="15">
                  <a:moveTo>
                    <a:pt x="1" y="0"/>
                  </a:moveTo>
                  <a:lnTo>
                    <a:pt x="1" y="14"/>
                  </a:lnTo>
                  <a:cubicBezTo>
                    <a:pt x="4" y="11"/>
                    <a:pt x="4" y="4"/>
                    <a:pt x="1" y="0"/>
                  </a:cubicBezTo>
                  <a:close/>
                </a:path>
              </a:pathLst>
            </a:custGeom>
            <a:noFill/>
            <a:ln w="9525">
              <a:solidFill>
                <a:srgbClr val="5f7d95"/>
              </a:solidFill>
              <a:round/>
            </a:ln>
          </p:spPr>
          <p:style>
            <a:lnRef idx="0"/>
            <a:fillRef idx="0"/>
            <a:effectRef idx="0"/>
            <a:fontRef idx="minor"/>
          </p:style>
        </p:sp>
        <p:sp>
          <p:nvSpPr>
            <p:cNvPr id="4129" name="Google Shape;3308;p74"/>
            <p:cNvSpPr/>
            <p:nvPr/>
          </p:nvSpPr>
          <p:spPr>
            <a:xfrm>
              <a:off x="1919880" y="1972800"/>
              <a:ext cx="360" cy="360"/>
            </a:xfrm>
            <a:custGeom>
              <a:avLst/>
              <a:gdLst/>
              <a:ahLst/>
              <a:rect l="l" t="t" r="r" b="b"/>
              <a:pathLst>
                <a:path w="8" h="12">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a:solidFill>
                <a:srgbClr val="5f7d95"/>
              </a:solidFill>
              <a:round/>
            </a:ln>
          </p:spPr>
          <p:style>
            <a:lnRef idx="0"/>
            <a:fillRef idx="0"/>
            <a:effectRef idx="0"/>
            <a:fontRef idx="minor"/>
          </p:style>
        </p:sp>
        <p:sp>
          <p:nvSpPr>
            <p:cNvPr id="4130" name="Google Shape;3309;p74"/>
            <p:cNvSpPr/>
            <p:nvPr/>
          </p:nvSpPr>
          <p:spPr>
            <a:xfrm>
              <a:off x="1919880" y="1970280"/>
              <a:ext cx="360" cy="360"/>
            </a:xfrm>
            <a:custGeom>
              <a:avLst/>
              <a:gdLst/>
              <a:ahLst/>
              <a:rect l="l" t="t" r="r" b="b"/>
              <a:pathLst>
                <a:path w="4" h="15">
                  <a:moveTo>
                    <a:pt x="0" y="0"/>
                  </a:moveTo>
                  <a:lnTo>
                    <a:pt x="0" y="14"/>
                  </a:lnTo>
                  <a:cubicBezTo>
                    <a:pt x="4" y="11"/>
                    <a:pt x="4" y="4"/>
                    <a:pt x="0" y="0"/>
                  </a:cubicBezTo>
                  <a:close/>
                </a:path>
              </a:pathLst>
            </a:custGeom>
            <a:noFill/>
            <a:ln w="9525">
              <a:solidFill>
                <a:srgbClr val="5f7d95"/>
              </a:solidFill>
              <a:round/>
            </a:ln>
          </p:spPr>
          <p:style>
            <a:lnRef idx="0"/>
            <a:fillRef idx="0"/>
            <a:effectRef idx="0"/>
            <a:fontRef idx="minor"/>
          </p:style>
        </p:sp>
        <p:sp>
          <p:nvSpPr>
            <p:cNvPr id="4131" name="Google Shape;3310;p74"/>
            <p:cNvSpPr/>
            <p:nvPr/>
          </p:nvSpPr>
          <p:spPr>
            <a:xfrm>
              <a:off x="1918800" y="1985400"/>
              <a:ext cx="1440" cy="1440"/>
            </a:xfrm>
            <a:custGeom>
              <a:avLst/>
              <a:gdLst/>
              <a:ahLst/>
              <a:rect l="l" t="t" r="r" b="b"/>
              <a:pathLst>
                <a:path w="120" h="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a:solidFill>
                <a:srgbClr val="5f7d95"/>
              </a:solidFill>
              <a:round/>
            </a:ln>
          </p:spPr>
          <p:style>
            <a:lnRef idx="0"/>
            <a:fillRef idx="0"/>
            <a:effectRef idx="0"/>
            <a:fontRef idx="minor"/>
          </p:style>
        </p:sp>
        <p:sp>
          <p:nvSpPr>
            <p:cNvPr id="4132" name="Google Shape;3311;p74"/>
            <p:cNvSpPr/>
            <p:nvPr/>
          </p:nvSpPr>
          <p:spPr>
            <a:xfrm>
              <a:off x="1920240" y="1967760"/>
              <a:ext cx="360" cy="360"/>
            </a:xfrm>
            <a:custGeom>
              <a:avLst/>
              <a:gdLst/>
              <a:ahLst/>
              <a:rect l="l" t="t" r="r" b="b"/>
              <a:pathLst>
                <a:path w="5" h="19">
                  <a:moveTo>
                    <a:pt x="1" y="18"/>
                  </a:moveTo>
                  <a:lnTo>
                    <a:pt x="4" y="1"/>
                  </a:lnTo>
                  <a:close/>
                </a:path>
              </a:pathLst>
            </a:custGeom>
            <a:noFill/>
            <a:ln w="9525">
              <a:solidFill>
                <a:srgbClr val="5f7d95"/>
              </a:solidFill>
              <a:round/>
            </a:ln>
          </p:spPr>
          <p:style>
            <a:lnRef idx="0"/>
            <a:fillRef idx="0"/>
            <a:effectRef idx="0"/>
            <a:fontRef idx="minor"/>
          </p:style>
        </p:sp>
        <p:sp>
          <p:nvSpPr>
            <p:cNvPr id="4133" name="Google Shape;3312;p74"/>
            <p:cNvSpPr/>
            <p:nvPr/>
          </p:nvSpPr>
          <p:spPr>
            <a:xfrm>
              <a:off x="1919880" y="1968480"/>
              <a:ext cx="360" cy="360"/>
            </a:xfrm>
            <a:custGeom>
              <a:avLst/>
              <a:gdLst/>
              <a:ahLst/>
              <a:rect l="l" t="t" r="r" b="b"/>
              <a:pathLst>
                <a:path w="4" h="18">
                  <a:moveTo>
                    <a:pt x="0" y="18"/>
                  </a:moveTo>
                  <a:lnTo>
                    <a:pt x="4" y="0"/>
                  </a:lnTo>
                  <a:close/>
                </a:path>
              </a:pathLst>
            </a:custGeom>
            <a:noFill/>
            <a:ln w="9525">
              <a:solidFill>
                <a:srgbClr val="5f7d95"/>
              </a:solidFill>
              <a:round/>
            </a:ln>
          </p:spPr>
          <p:style>
            <a:lnRef idx="0"/>
            <a:fillRef idx="0"/>
            <a:effectRef idx="0"/>
            <a:fontRef idx="minor"/>
          </p:style>
        </p:sp>
        <p:sp>
          <p:nvSpPr>
            <p:cNvPr id="4134" name="Google Shape;3313;p74"/>
            <p:cNvSpPr/>
            <p:nvPr/>
          </p:nvSpPr>
          <p:spPr>
            <a:xfrm>
              <a:off x="1919880" y="1971360"/>
              <a:ext cx="360" cy="360"/>
            </a:xfrm>
            <a:custGeom>
              <a:avLst/>
              <a:gdLst/>
              <a:ahLst/>
              <a:rect l="l" t="t" r="r" b="b"/>
              <a:pathLst>
                <a:path w="1" h="15">
                  <a:moveTo>
                    <a:pt x="0" y="15"/>
                  </a:moveTo>
                  <a:lnTo>
                    <a:pt x="0" y="1"/>
                  </a:lnTo>
                  <a:close/>
                </a:path>
              </a:pathLst>
            </a:custGeom>
            <a:noFill/>
            <a:ln w="9525">
              <a:solidFill>
                <a:srgbClr val="5f7d95"/>
              </a:solidFill>
              <a:round/>
            </a:ln>
          </p:spPr>
          <p:style>
            <a:lnRef idx="0"/>
            <a:fillRef idx="0"/>
            <a:effectRef idx="0"/>
            <a:fontRef idx="minor"/>
          </p:style>
        </p:sp>
        <p:sp>
          <p:nvSpPr>
            <p:cNvPr id="4135" name="Google Shape;3314;p74"/>
            <p:cNvSpPr/>
            <p:nvPr/>
          </p:nvSpPr>
          <p:spPr>
            <a:xfrm>
              <a:off x="1919880" y="1968840"/>
              <a:ext cx="360" cy="360"/>
            </a:xfrm>
            <a:custGeom>
              <a:avLst/>
              <a:gdLst/>
              <a:ahLst/>
              <a:rect l="l" t="t" r="r" b="b"/>
              <a:pathLst>
                <a:path w="1" h="19">
                  <a:moveTo>
                    <a:pt x="1" y="18"/>
                  </a:moveTo>
                  <a:lnTo>
                    <a:pt x="1" y="1"/>
                  </a:lnTo>
                  <a:close/>
                </a:path>
              </a:pathLst>
            </a:custGeom>
            <a:noFill/>
            <a:ln w="9525">
              <a:solidFill>
                <a:srgbClr val="5f7d95"/>
              </a:solidFill>
              <a:round/>
            </a:ln>
          </p:spPr>
          <p:style>
            <a:lnRef idx="0"/>
            <a:fillRef idx="0"/>
            <a:effectRef idx="0"/>
            <a:fontRef idx="minor"/>
          </p:style>
        </p:sp>
        <p:sp>
          <p:nvSpPr>
            <p:cNvPr id="4136" name="Google Shape;3315;p74"/>
            <p:cNvSpPr/>
            <p:nvPr/>
          </p:nvSpPr>
          <p:spPr>
            <a:xfrm>
              <a:off x="1919880" y="1970640"/>
              <a:ext cx="360" cy="360"/>
            </a:xfrm>
            <a:custGeom>
              <a:avLst/>
              <a:gdLst/>
              <a:ahLst/>
              <a:rect l="l" t="t" r="r" b="b"/>
              <a:pathLst>
                <a:path w="1" h="19">
                  <a:moveTo>
                    <a:pt x="0" y="18"/>
                  </a:moveTo>
                  <a:lnTo>
                    <a:pt x="0" y="1"/>
                  </a:lnTo>
                  <a:close/>
                </a:path>
              </a:pathLst>
            </a:custGeom>
            <a:noFill/>
            <a:ln w="9525">
              <a:solidFill>
                <a:srgbClr val="5f7d95"/>
              </a:solidFill>
              <a:round/>
            </a:ln>
          </p:spPr>
          <p:style>
            <a:lnRef idx="0"/>
            <a:fillRef idx="0"/>
            <a:effectRef idx="0"/>
            <a:fontRef idx="minor"/>
          </p:style>
        </p:sp>
        <p:sp>
          <p:nvSpPr>
            <p:cNvPr id="4137" name="Google Shape;3316;p74"/>
            <p:cNvSpPr/>
            <p:nvPr/>
          </p:nvSpPr>
          <p:spPr>
            <a:xfrm>
              <a:off x="1920240" y="1967400"/>
              <a:ext cx="360" cy="360"/>
            </a:xfrm>
            <a:custGeom>
              <a:avLst/>
              <a:gdLst/>
              <a:ahLst/>
              <a:rect l="l" t="t" r="r" b="b"/>
              <a:pathLst>
                <a:path w="5" h="18">
                  <a:moveTo>
                    <a:pt x="1" y="18"/>
                  </a:moveTo>
                  <a:lnTo>
                    <a:pt x="4" y="0"/>
                  </a:lnTo>
                  <a:close/>
                </a:path>
              </a:pathLst>
            </a:custGeom>
            <a:noFill/>
            <a:ln w="9525">
              <a:solidFill>
                <a:srgbClr val="5f7d95"/>
              </a:solidFill>
              <a:round/>
            </a:ln>
          </p:spPr>
          <p:style>
            <a:lnRef idx="0"/>
            <a:fillRef idx="0"/>
            <a:effectRef idx="0"/>
            <a:fontRef idx="minor"/>
          </p:style>
        </p:sp>
        <p:sp>
          <p:nvSpPr>
            <p:cNvPr id="4138" name="Google Shape;3317;p74"/>
            <p:cNvSpPr/>
            <p:nvPr/>
          </p:nvSpPr>
          <p:spPr>
            <a:xfrm>
              <a:off x="1920240" y="1973160"/>
              <a:ext cx="360" cy="360"/>
            </a:xfrm>
            <a:custGeom>
              <a:avLst/>
              <a:gdLst/>
              <a:ahLst/>
              <a:rect l="l" t="t" r="r" b="b"/>
              <a:pathLst>
                <a:path w="9" h="8">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a:solidFill>
                <a:srgbClr val="5f7d95"/>
              </a:solidFill>
              <a:round/>
            </a:ln>
          </p:spPr>
          <p:style>
            <a:lnRef idx="0"/>
            <a:fillRef idx="0"/>
            <a:effectRef idx="0"/>
            <a:fontRef idx="minor"/>
          </p:style>
        </p:sp>
        <p:sp>
          <p:nvSpPr>
            <p:cNvPr id="4139" name="Google Shape;3318;p74"/>
            <p:cNvSpPr/>
            <p:nvPr/>
          </p:nvSpPr>
          <p:spPr>
            <a:xfrm>
              <a:off x="1919880" y="1971720"/>
              <a:ext cx="360" cy="360"/>
            </a:xfrm>
            <a:custGeom>
              <a:avLst/>
              <a:gdLst/>
              <a:ahLst/>
              <a:rect l="l" t="t" r="r" b="b"/>
              <a:pathLst>
                <a:path w="1" h="15">
                  <a:moveTo>
                    <a:pt x="1" y="15"/>
                  </a:moveTo>
                  <a:lnTo>
                    <a:pt x="1" y="1"/>
                  </a:lnTo>
                  <a:cubicBezTo>
                    <a:pt x="1" y="8"/>
                    <a:pt x="1" y="11"/>
                    <a:pt x="1" y="15"/>
                  </a:cubicBezTo>
                  <a:close/>
                </a:path>
              </a:pathLst>
            </a:custGeom>
            <a:noFill/>
            <a:ln w="9525">
              <a:solidFill>
                <a:srgbClr val="5f7d95"/>
              </a:solidFill>
              <a:round/>
            </a:ln>
          </p:spPr>
          <p:style>
            <a:lnRef idx="0"/>
            <a:fillRef idx="0"/>
            <a:effectRef idx="0"/>
            <a:fontRef idx="minor"/>
          </p:style>
        </p:sp>
        <p:sp>
          <p:nvSpPr>
            <p:cNvPr id="4140" name="Google Shape;3319;p74"/>
            <p:cNvSpPr/>
            <p:nvPr/>
          </p:nvSpPr>
          <p:spPr>
            <a:xfrm>
              <a:off x="1919880" y="1972440"/>
              <a:ext cx="360" cy="360"/>
            </a:xfrm>
            <a:custGeom>
              <a:avLst/>
              <a:gdLst/>
              <a:ahLst/>
              <a:rect l="l" t="t" r="r" b="b"/>
              <a:pathLst>
                <a:path w="4" h="12">
                  <a:moveTo>
                    <a:pt x="4" y="11"/>
                  </a:moveTo>
                  <a:cubicBezTo>
                    <a:pt x="4" y="8"/>
                    <a:pt x="4" y="4"/>
                    <a:pt x="0" y="1"/>
                  </a:cubicBezTo>
                  <a:cubicBezTo>
                    <a:pt x="4" y="4"/>
                    <a:pt x="4" y="8"/>
                    <a:pt x="4" y="11"/>
                  </a:cubicBezTo>
                  <a:close/>
                </a:path>
              </a:pathLst>
            </a:custGeom>
            <a:noFill/>
            <a:ln w="9525">
              <a:solidFill>
                <a:srgbClr val="5f7d95"/>
              </a:solidFill>
              <a:round/>
            </a:ln>
          </p:spPr>
          <p:style>
            <a:lnRef idx="0"/>
            <a:fillRef idx="0"/>
            <a:effectRef idx="0"/>
            <a:fontRef idx="minor"/>
          </p:style>
        </p:sp>
        <p:sp>
          <p:nvSpPr>
            <p:cNvPr id="4141" name="Google Shape;3320;p74"/>
            <p:cNvSpPr/>
            <p:nvPr/>
          </p:nvSpPr>
          <p:spPr>
            <a:xfrm>
              <a:off x="1919880" y="1972080"/>
              <a:ext cx="360" cy="360"/>
            </a:xfrm>
            <a:custGeom>
              <a:avLst/>
              <a:gdLst/>
              <a:ahLst/>
              <a:rect l="l" t="t" r="r" b="b"/>
              <a:pathLst>
                <a:path w="4" h="15">
                  <a:moveTo>
                    <a:pt x="0" y="1"/>
                  </a:moveTo>
                  <a:lnTo>
                    <a:pt x="0" y="1"/>
                  </a:lnTo>
                  <a:cubicBezTo>
                    <a:pt x="0" y="8"/>
                    <a:pt x="4" y="11"/>
                    <a:pt x="4" y="15"/>
                  </a:cubicBezTo>
                  <a:cubicBezTo>
                    <a:pt x="4" y="11"/>
                    <a:pt x="4" y="8"/>
                    <a:pt x="0" y="1"/>
                  </a:cubicBezTo>
                  <a:close/>
                </a:path>
              </a:pathLst>
            </a:custGeom>
            <a:noFill/>
            <a:ln w="9525">
              <a:solidFill>
                <a:srgbClr val="5f7d95"/>
              </a:solidFill>
              <a:round/>
            </a:ln>
          </p:spPr>
          <p:style>
            <a:lnRef idx="0"/>
            <a:fillRef idx="0"/>
            <a:effectRef idx="0"/>
            <a:fontRef idx="minor"/>
          </p:style>
        </p:sp>
        <p:sp>
          <p:nvSpPr>
            <p:cNvPr id="4142" name="Google Shape;3321;p74"/>
            <p:cNvSpPr/>
            <p:nvPr/>
          </p:nvSpPr>
          <p:spPr>
            <a:xfrm>
              <a:off x="1919880" y="1969200"/>
              <a:ext cx="360" cy="360"/>
            </a:xfrm>
            <a:custGeom>
              <a:avLst/>
              <a:gdLst/>
              <a:ahLst/>
              <a:rect l="l" t="t" r="r" b="b"/>
              <a:pathLst>
                <a:path w="5" h="19">
                  <a:moveTo>
                    <a:pt x="1" y="18"/>
                  </a:moveTo>
                  <a:lnTo>
                    <a:pt x="4" y="1"/>
                  </a:lnTo>
                  <a:close/>
                </a:path>
              </a:pathLst>
            </a:custGeom>
            <a:noFill/>
            <a:ln w="9525">
              <a:solidFill>
                <a:srgbClr val="5f7d95"/>
              </a:solidFill>
              <a:round/>
            </a:ln>
          </p:spPr>
          <p:style>
            <a:lnRef idx="0"/>
            <a:fillRef idx="0"/>
            <a:effectRef idx="0"/>
            <a:fontRef idx="minor"/>
          </p:style>
        </p:sp>
        <p:sp>
          <p:nvSpPr>
            <p:cNvPr id="4143" name="Google Shape;3322;p74"/>
            <p:cNvSpPr/>
            <p:nvPr/>
          </p:nvSpPr>
          <p:spPr>
            <a:xfrm>
              <a:off x="1896840" y="1981080"/>
              <a:ext cx="28800" cy="27360"/>
            </a:xfrm>
            <a:custGeom>
              <a:avLst/>
              <a:gdLst/>
              <a:ahLst/>
              <a:rect l="l" t="t" r="r" b="b"/>
              <a:pathLst>
                <a:path w="2144" h="2049">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a:solidFill>
                <a:srgbClr val="5f7d95"/>
              </a:solidFill>
              <a:round/>
            </a:ln>
          </p:spPr>
          <p:style>
            <a:lnRef idx="0"/>
            <a:fillRef idx="0"/>
            <a:effectRef idx="0"/>
            <a:fontRef idx="minor"/>
          </p:style>
        </p:sp>
        <p:sp>
          <p:nvSpPr>
            <p:cNvPr id="4144" name="Google Shape;3323;p74"/>
            <p:cNvSpPr/>
            <p:nvPr/>
          </p:nvSpPr>
          <p:spPr>
            <a:xfrm>
              <a:off x="1918080" y="1988640"/>
              <a:ext cx="360" cy="1080"/>
            </a:xfrm>
            <a:custGeom>
              <a:avLst/>
              <a:gdLst/>
              <a:ahLst/>
              <a:rect l="l" t="t" r="r" b="b"/>
              <a:pathLst>
                <a:path w="5" h="113">
                  <a:moveTo>
                    <a:pt x="4" y="112"/>
                  </a:moveTo>
                  <a:cubicBezTo>
                    <a:pt x="1" y="74"/>
                    <a:pt x="1" y="35"/>
                    <a:pt x="4" y="0"/>
                  </a:cubicBezTo>
                  <a:lnTo>
                    <a:pt x="4" y="0"/>
                  </a:lnTo>
                  <a:cubicBezTo>
                    <a:pt x="1" y="35"/>
                    <a:pt x="1" y="74"/>
                    <a:pt x="4" y="112"/>
                  </a:cubicBezTo>
                  <a:close/>
                </a:path>
              </a:pathLst>
            </a:custGeom>
            <a:noFill/>
            <a:ln w="9525">
              <a:solidFill>
                <a:srgbClr val="5f7d95"/>
              </a:solidFill>
              <a:round/>
            </a:ln>
          </p:spPr>
          <p:style>
            <a:lnRef idx="0"/>
            <a:fillRef idx="0"/>
            <a:effectRef idx="0"/>
            <a:fontRef idx="minor"/>
          </p:style>
        </p:sp>
        <p:sp>
          <p:nvSpPr>
            <p:cNvPr id="4145" name="Google Shape;3324;p74"/>
            <p:cNvSpPr/>
            <p:nvPr/>
          </p:nvSpPr>
          <p:spPr>
            <a:xfrm>
              <a:off x="1924560" y="2005560"/>
              <a:ext cx="360" cy="360"/>
            </a:xfrm>
            <a:custGeom>
              <a:avLst/>
              <a:gdLst/>
              <a:ahLst/>
              <a:rect l="l" t="t" r="r" b="b"/>
              <a:pathLst>
                <a:path w="5" h="12">
                  <a:moveTo>
                    <a:pt x="4" y="1"/>
                  </a:moveTo>
                  <a:lnTo>
                    <a:pt x="1" y="11"/>
                  </a:lnTo>
                  <a:close/>
                </a:path>
              </a:pathLst>
            </a:custGeom>
            <a:noFill/>
            <a:ln w="9525">
              <a:solidFill>
                <a:srgbClr val="5f7d95"/>
              </a:solidFill>
              <a:round/>
            </a:ln>
          </p:spPr>
          <p:style>
            <a:lnRef idx="0"/>
            <a:fillRef idx="0"/>
            <a:effectRef idx="0"/>
            <a:fontRef idx="minor"/>
          </p:style>
        </p:sp>
        <p:sp>
          <p:nvSpPr>
            <p:cNvPr id="4146" name="Google Shape;3325;p74"/>
            <p:cNvSpPr/>
            <p:nvPr/>
          </p:nvSpPr>
          <p:spPr>
            <a:xfrm>
              <a:off x="1923480" y="2008800"/>
              <a:ext cx="360" cy="360"/>
            </a:xfrm>
            <a:custGeom>
              <a:avLst/>
              <a:gdLst/>
              <a:ahLst/>
              <a:rect l="l" t="t" r="r" b="b"/>
              <a:pathLst>
                <a:path w="4" h="22">
                  <a:moveTo>
                    <a:pt x="4" y="1"/>
                  </a:moveTo>
                  <a:lnTo>
                    <a:pt x="0" y="22"/>
                  </a:lnTo>
                  <a:close/>
                </a:path>
              </a:pathLst>
            </a:custGeom>
            <a:noFill/>
            <a:ln w="9525">
              <a:solidFill>
                <a:srgbClr val="5f7d95"/>
              </a:solidFill>
              <a:round/>
            </a:ln>
          </p:spPr>
          <p:style>
            <a:lnRef idx="0"/>
            <a:fillRef idx="0"/>
            <a:effectRef idx="0"/>
            <a:fontRef idx="minor"/>
          </p:style>
        </p:sp>
        <p:sp>
          <p:nvSpPr>
            <p:cNvPr id="4147" name="Google Shape;3326;p74"/>
            <p:cNvSpPr/>
            <p:nvPr/>
          </p:nvSpPr>
          <p:spPr>
            <a:xfrm>
              <a:off x="1923840" y="2007360"/>
              <a:ext cx="360" cy="360"/>
            </a:xfrm>
            <a:custGeom>
              <a:avLst/>
              <a:gdLst/>
              <a:ahLst/>
              <a:rect l="l" t="t" r="r" b="b"/>
              <a:pathLst>
                <a:path w="4" h="18">
                  <a:moveTo>
                    <a:pt x="4" y="0"/>
                  </a:moveTo>
                  <a:lnTo>
                    <a:pt x="0" y="18"/>
                  </a:lnTo>
                  <a:close/>
                </a:path>
              </a:pathLst>
            </a:custGeom>
            <a:noFill/>
            <a:ln w="9525">
              <a:solidFill>
                <a:srgbClr val="5f7d95"/>
              </a:solidFill>
              <a:round/>
            </a:ln>
          </p:spPr>
          <p:style>
            <a:lnRef idx="0"/>
            <a:fillRef idx="0"/>
            <a:effectRef idx="0"/>
            <a:fontRef idx="minor"/>
          </p:style>
        </p:sp>
        <p:sp>
          <p:nvSpPr>
            <p:cNvPr id="4148" name="Google Shape;3327;p74"/>
            <p:cNvSpPr/>
            <p:nvPr/>
          </p:nvSpPr>
          <p:spPr>
            <a:xfrm>
              <a:off x="1924560" y="2005920"/>
              <a:ext cx="360" cy="360"/>
            </a:xfrm>
            <a:custGeom>
              <a:avLst/>
              <a:gdLst/>
              <a:ahLst/>
              <a:rect l="l" t="t" r="r" b="b"/>
              <a:pathLst>
                <a:path w="5" h="11">
                  <a:moveTo>
                    <a:pt x="4" y="0"/>
                  </a:moveTo>
                  <a:lnTo>
                    <a:pt x="1" y="11"/>
                  </a:lnTo>
                  <a:close/>
                </a:path>
              </a:pathLst>
            </a:custGeom>
            <a:noFill/>
            <a:ln w="9525">
              <a:solidFill>
                <a:srgbClr val="5f7d95"/>
              </a:solidFill>
              <a:round/>
            </a:ln>
          </p:spPr>
          <p:style>
            <a:lnRef idx="0"/>
            <a:fillRef idx="0"/>
            <a:effectRef idx="0"/>
            <a:fontRef idx="minor"/>
          </p:style>
        </p:sp>
        <p:sp>
          <p:nvSpPr>
            <p:cNvPr id="4149" name="Google Shape;3328;p74"/>
            <p:cNvSpPr/>
            <p:nvPr/>
          </p:nvSpPr>
          <p:spPr>
            <a:xfrm>
              <a:off x="1923840" y="2008080"/>
              <a:ext cx="360" cy="360"/>
            </a:xfrm>
            <a:custGeom>
              <a:avLst/>
              <a:gdLst/>
              <a:ahLst/>
              <a:rect l="l" t="t" r="r" b="b"/>
              <a:pathLst>
                <a:path w="4" h="19">
                  <a:moveTo>
                    <a:pt x="4" y="1"/>
                  </a:moveTo>
                  <a:lnTo>
                    <a:pt x="0" y="18"/>
                  </a:lnTo>
                  <a:close/>
                </a:path>
              </a:pathLst>
            </a:custGeom>
            <a:noFill/>
            <a:ln w="9525">
              <a:solidFill>
                <a:srgbClr val="5f7d95"/>
              </a:solidFill>
              <a:round/>
            </a:ln>
          </p:spPr>
          <p:style>
            <a:lnRef idx="0"/>
            <a:fillRef idx="0"/>
            <a:effectRef idx="0"/>
            <a:fontRef idx="minor"/>
          </p:style>
        </p:sp>
        <p:sp>
          <p:nvSpPr>
            <p:cNvPr id="4150" name="Google Shape;3329;p74"/>
            <p:cNvSpPr/>
            <p:nvPr/>
          </p:nvSpPr>
          <p:spPr>
            <a:xfrm>
              <a:off x="1924200" y="2006640"/>
              <a:ext cx="360" cy="360"/>
            </a:xfrm>
            <a:custGeom>
              <a:avLst/>
              <a:gdLst/>
              <a:ahLst/>
              <a:rect l="l" t="t" r="r" b="b"/>
              <a:pathLst>
                <a:path w="8" h="15">
                  <a:moveTo>
                    <a:pt x="8" y="1"/>
                  </a:moveTo>
                  <a:lnTo>
                    <a:pt x="1" y="15"/>
                  </a:lnTo>
                  <a:close/>
                </a:path>
              </a:pathLst>
            </a:custGeom>
            <a:noFill/>
            <a:ln w="9525">
              <a:solidFill>
                <a:srgbClr val="5f7d95"/>
              </a:solidFill>
              <a:round/>
            </a:ln>
          </p:spPr>
          <p:style>
            <a:lnRef idx="0"/>
            <a:fillRef idx="0"/>
            <a:effectRef idx="0"/>
            <a:fontRef idx="minor"/>
          </p:style>
        </p:sp>
        <p:sp>
          <p:nvSpPr>
            <p:cNvPr id="4151" name="Google Shape;3330;p74"/>
            <p:cNvSpPr/>
            <p:nvPr/>
          </p:nvSpPr>
          <p:spPr>
            <a:xfrm>
              <a:off x="1924200" y="2007000"/>
              <a:ext cx="360" cy="360"/>
            </a:xfrm>
            <a:custGeom>
              <a:avLst/>
              <a:gdLst/>
              <a:ahLst/>
              <a:rect l="l" t="t" r="r" b="b"/>
              <a:pathLst>
                <a:path w="8" h="15">
                  <a:moveTo>
                    <a:pt x="8" y="1"/>
                  </a:moveTo>
                  <a:lnTo>
                    <a:pt x="1" y="15"/>
                  </a:lnTo>
                  <a:close/>
                </a:path>
              </a:pathLst>
            </a:custGeom>
            <a:noFill/>
            <a:ln w="9525">
              <a:solidFill>
                <a:srgbClr val="5f7d95"/>
              </a:solidFill>
              <a:round/>
            </a:ln>
          </p:spPr>
          <p:style>
            <a:lnRef idx="0"/>
            <a:fillRef idx="0"/>
            <a:effectRef idx="0"/>
            <a:fontRef idx="minor"/>
          </p:style>
        </p:sp>
        <p:sp>
          <p:nvSpPr>
            <p:cNvPr id="4152" name="Google Shape;3331;p74"/>
            <p:cNvSpPr/>
            <p:nvPr/>
          </p:nvSpPr>
          <p:spPr>
            <a:xfrm>
              <a:off x="1918800" y="1997280"/>
              <a:ext cx="1080" cy="360"/>
            </a:xfrm>
            <a:custGeom>
              <a:avLst/>
              <a:gdLst/>
              <a:ahLst/>
              <a:rect l="l" t="t" r="r" b="b"/>
              <a:pathLst>
                <a:path w="99" h="57">
                  <a:moveTo>
                    <a:pt x="99" y="56"/>
                  </a:moveTo>
                  <a:cubicBezTo>
                    <a:pt x="64" y="32"/>
                    <a:pt x="29" y="14"/>
                    <a:pt x="1" y="0"/>
                  </a:cubicBezTo>
                  <a:cubicBezTo>
                    <a:pt x="29" y="14"/>
                    <a:pt x="64" y="32"/>
                    <a:pt x="99" y="56"/>
                  </a:cubicBezTo>
                  <a:close/>
                </a:path>
              </a:pathLst>
            </a:custGeom>
            <a:noFill/>
            <a:ln w="9525">
              <a:solidFill>
                <a:srgbClr val="5f7d95"/>
              </a:solidFill>
              <a:round/>
            </a:ln>
          </p:spPr>
          <p:style>
            <a:lnRef idx="0"/>
            <a:fillRef idx="0"/>
            <a:effectRef idx="0"/>
            <a:fontRef idx="minor"/>
          </p:style>
        </p:sp>
        <p:sp>
          <p:nvSpPr>
            <p:cNvPr id="4153" name="Google Shape;3332;p74"/>
            <p:cNvSpPr/>
            <p:nvPr/>
          </p:nvSpPr>
          <p:spPr>
            <a:xfrm>
              <a:off x="1914120" y="1990800"/>
              <a:ext cx="360" cy="360"/>
            </a:xfrm>
            <a:custGeom>
              <a:avLst/>
              <a:gdLst/>
              <a:ahLst/>
              <a:rect l="l" t="t" r="r" b="b"/>
              <a:pathLst>
                <a:path w="12" h="1">
                  <a:moveTo>
                    <a:pt x="1" y="1"/>
                  </a:moveTo>
                  <a:lnTo>
                    <a:pt x="11" y="1"/>
                  </a:lnTo>
                  <a:close/>
                </a:path>
              </a:pathLst>
            </a:custGeom>
            <a:noFill/>
            <a:ln w="9525">
              <a:solidFill>
                <a:srgbClr val="5f7d95"/>
              </a:solidFill>
              <a:round/>
            </a:ln>
          </p:spPr>
          <p:style>
            <a:lnRef idx="0"/>
            <a:fillRef idx="0"/>
            <a:effectRef idx="0"/>
            <a:fontRef idx="minor"/>
          </p:style>
        </p:sp>
        <p:sp>
          <p:nvSpPr>
            <p:cNvPr id="4154" name="Google Shape;3333;p74"/>
            <p:cNvSpPr/>
            <p:nvPr/>
          </p:nvSpPr>
          <p:spPr>
            <a:xfrm>
              <a:off x="1913040" y="1990800"/>
              <a:ext cx="360" cy="360"/>
            </a:xfrm>
            <a:custGeom>
              <a:avLst/>
              <a:gdLst/>
              <a:ahLst/>
              <a:rect l="l" t="t" r="r" b="b"/>
              <a:pathLst>
                <a:path w="12" h="1">
                  <a:moveTo>
                    <a:pt x="1" y="1"/>
                  </a:moveTo>
                  <a:lnTo>
                    <a:pt x="11" y="1"/>
                  </a:lnTo>
                  <a:close/>
                </a:path>
              </a:pathLst>
            </a:custGeom>
            <a:noFill/>
            <a:ln w="9525">
              <a:solidFill>
                <a:srgbClr val="5f7d95"/>
              </a:solidFill>
              <a:round/>
            </a:ln>
          </p:spPr>
          <p:style>
            <a:lnRef idx="0"/>
            <a:fillRef idx="0"/>
            <a:effectRef idx="0"/>
            <a:fontRef idx="minor"/>
          </p:style>
        </p:sp>
        <p:sp>
          <p:nvSpPr>
            <p:cNvPr id="4155" name="Google Shape;3334;p74"/>
            <p:cNvSpPr/>
            <p:nvPr/>
          </p:nvSpPr>
          <p:spPr>
            <a:xfrm>
              <a:off x="1904760" y="19818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156" name="Google Shape;3335;p74"/>
            <p:cNvSpPr/>
            <p:nvPr/>
          </p:nvSpPr>
          <p:spPr>
            <a:xfrm>
              <a:off x="1917000" y="1987560"/>
              <a:ext cx="360" cy="360"/>
            </a:xfrm>
            <a:custGeom>
              <a:avLst/>
              <a:gdLst/>
              <a:ahLst/>
              <a:rect l="l" t="t" r="r" b="b"/>
              <a:pathLst>
                <a:path w="15" h="22">
                  <a:moveTo>
                    <a:pt x="14" y="22"/>
                  </a:moveTo>
                  <a:cubicBezTo>
                    <a:pt x="11" y="15"/>
                    <a:pt x="4" y="8"/>
                    <a:pt x="0" y="1"/>
                  </a:cubicBezTo>
                  <a:cubicBezTo>
                    <a:pt x="4" y="8"/>
                    <a:pt x="11" y="15"/>
                    <a:pt x="14" y="22"/>
                  </a:cubicBezTo>
                  <a:close/>
                </a:path>
              </a:pathLst>
            </a:custGeom>
            <a:noFill/>
            <a:ln w="9525">
              <a:solidFill>
                <a:srgbClr val="5f7d95"/>
              </a:solidFill>
              <a:round/>
            </a:ln>
          </p:spPr>
          <p:style>
            <a:lnRef idx="0"/>
            <a:fillRef idx="0"/>
            <a:effectRef idx="0"/>
            <a:fontRef idx="minor"/>
          </p:style>
        </p:sp>
        <p:sp>
          <p:nvSpPr>
            <p:cNvPr id="4157" name="Google Shape;3336;p74"/>
            <p:cNvSpPr/>
            <p:nvPr/>
          </p:nvSpPr>
          <p:spPr>
            <a:xfrm>
              <a:off x="1915200" y="1990080"/>
              <a:ext cx="360" cy="360"/>
            </a:xfrm>
            <a:custGeom>
              <a:avLst/>
              <a:gdLst/>
              <a:ahLst/>
              <a:rect l="l" t="t" r="r" b="b"/>
              <a:pathLst>
                <a:path w="8" h="8">
                  <a:moveTo>
                    <a:pt x="7" y="1"/>
                  </a:moveTo>
                  <a:lnTo>
                    <a:pt x="0" y="8"/>
                  </a:lnTo>
                  <a:close/>
                </a:path>
              </a:pathLst>
            </a:custGeom>
            <a:noFill/>
            <a:ln w="9525">
              <a:solidFill>
                <a:srgbClr val="5f7d95"/>
              </a:solidFill>
              <a:round/>
            </a:ln>
          </p:spPr>
          <p:style>
            <a:lnRef idx="0"/>
            <a:fillRef idx="0"/>
            <a:effectRef idx="0"/>
            <a:fontRef idx="minor"/>
          </p:style>
        </p:sp>
        <p:sp>
          <p:nvSpPr>
            <p:cNvPr id="4158" name="Google Shape;3337;p74"/>
            <p:cNvSpPr/>
            <p:nvPr/>
          </p:nvSpPr>
          <p:spPr>
            <a:xfrm>
              <a:off x="1907640" y="1981440"/>
              <a:ext cx="360" cy="360"/>
            </a:xfrm>
            <a:custGeom>
              <a:avLst/>
              <a:gdLst/>
              <a:ahLst/>
              <a:rect l="l" t="t" r="r" b="b"/>
              <a:pathLst>
                <a:path w="26" h="4">
                  <a:moveTo>
                    <a:pt x="1" y="4"/>
                  </a:moveTo>
                  <a:lnTo>
                    <a:pt x="25" y="0"/>
                  </a:lnTo>
                  <a:close/>
                </a:path>
              </a:pathLst>
            </a:custGeom>
            <a:noFill/>
            <a:ln w="9525">
              <a:solidFill>
                <a:srgbClr val="5f7d95"/>
              </a:solidFill>
              <a:round/>
            </a:ln>
          </p:spPr>
          <p:style>
            <a:lnRef idx="0"/>
            <a:fillRef idx="0"/>
            <a:effectRef idx="0"/>
            <a:fontRef idx="minor"/>
          </p:style>
        </p:sp>
        <p:sp>
          <p:nvSpPr>
            <p:cNvPr id="4159" name="Google Shape;3338;p74"/>
            <p:cNvSpPr/>
            <p:nvPr/>
          </p:nvSpPr>
          <p:spPr>
            <a:xfrm>
              <a:off x="1905840" y="1981440"/>
              <a:ext cx="360" cy="360"/>
            </a:xfrm>
            <a:custGeom>
              <a:avLst/>
              <a:gdLst/>
              <a:ahLst/>
              <a:rect l="l" t="t" r="r" b="b"/>
              <a:pathLst>
                <a:path w="33" h="8">
                  <a:moveTo>
                    <a:pt x="1" y="7"/>
                  </a:moveTo>
                  <a:lnTo>
                    <a:pt x="32" y="0"/>
                  </a:lnTo>
                  <a:close/>
                </a:path>
              </a:pathLst>
            </a:custGeom>
            <a:noFill/>
            <a:ln w="9525">
              <a:solidFill>
                <a:srgbClr val="5f7d95"/>
              </a:solidFill>
              <a:round/>
            </a:ln>
          </p:spPr>
          <p:style>
            <a:lnRef idx="0"/>
            <a:fillRef idx="0"/>
            <a:effectRef idx="0"/>
            <a:fontRef idx="minor"/>
          </p:style>
        </p:sp>
        <p:sp>
          <p:nvSpPr>
            <p:cNvPr id="4160" name="Google Shape;3339;p74"/>
            <p:cNvSpPr/>
            <p:nvPr/>
          </p:nvSpPr>
          <p:spPr>
            <a:xfrm>
              <a:off x="1917720" y="1988280"/>
              <a:ext cx="360" cy="360"/>
            </a:xfrm>
            <a:custGeom>
              <a:avLst/>
              <a:gdLst/>
              <a:ahLst/>
              <a:rect l="l" t="t" r="r" b="b"/>
              <a:pathLst>
                <a:path w="19" h="12">
                  <a:moveTo>
                    <a:pt x="1" y="1"/>
                  </a:moveTo>
                  <a:lnTo>
                    <a:pt x="18" y="11"/>
                  </a:lnTo>
                  <a:close/>
                </a:path>
              </a:pathLst>
            </a:custGeom>
            <a:noFill/>
            <a:ln w="9525">
              <a:solidFill>
                <a:srgbClr val="5f7d95"/>
              </a:solidFill>
              <a:round/>
            </a:ln>
          </p:spPr>
          <p:style>
            <a:lnRef idx="0"/>
            <a:fillRef idx="0"/>
            <a:effectRef idx="0"/>
            <a:fontRef idx="minor"/>
          </p:style>
        </p:sp>
        <p:sp>
          <p:nvSpPr>
            <p:cNvPr id="4161" name="Google Shape;3340;p74"/>
            <p:cNvSpPr/>
            <p:nvPr/>
          </p:nvSpPr>
          <p:spPr>
            <a:xfrm>
              <a:off x="1913760" y="1990800"/>
              <a:ext cx="360" cy="360"/>
            </a:xfrm>
            <a:custGeom>
              <a:avLst/>
              <a:gdLst/>
              <a:ahLst/>
              <a:rect l="l" t="t" r="r" b="b"/>
              <a:pathLst>
                <a:path w="8" h="1">
                  <a:moveTo>
                    <a:pt x="7" y="0"/>
                  </a:moveTo>
                  <a:lnTo>
                    <a:pt x="0" y="0"/>
                  </a:lnTo>
                  <a:close/>
                </a:path>
              </a:pathLst>
            </a:custGeom>
            <a:noFill/>
            <a:ln w="9525">
              <a:solidFill>
                <a:srgbClr val="5f7d95"/>
              </a:solidFill>
              <a:round/>
            </a:ln>
          </p:spPr>
          <p:style>
            <a:lnRef idx="0"/>
            <a:fillRef idx="0"/>
            <a:effectRef idx="0"/>
            <a:fontRef idx="minor"/>
          </p:style>
        </p:sp>
        <p:sp>
          <p:nvSpPr>
            <p:cNvPr id="4162" name="Google Shape;3341;p74"/>
            <p:cNvSpPr/>
            <p:nvPr/>
          </p:nvSpPr>
          <p:spPr>
            <a:xfrm>
              <a:off x="1917360" y="1987920"/>
              <a:ext cx="360" cy="360"/>
            </a:xfrm>
            <a:custGeom>
              <a:avLst/>
              <a:gdLst/>
              <a:ahLst/>
              <a:rect l="l" t="t" r="r" b="b"/>
              <a:pathLst>
                <a:path w="11" h="11">
                  <a:moveTo>
                    <a:pt x="0" y="0"/>
                  </a:moveTo>
                  <a:lnTo>
                    <a:pt x="11" y="11"/>
                  </a:lnTo>
                  <a:close/>
                </a:path>
              </a:pathLst>
            </a:custGeom>
            <a:noFill/>
            <a:ln w="9525">
              <a:solidFill>
                <a:srgbClr val="5f7d95"/>
              </a:solidFill>
              <a:round/>
            </a:ln>
          </p:spPr>
          <p:style>
            <a:lnRef idx="0"/>
            <a:fillRef idx="0"/>
            <a:effectRef idx="0"/>
            <a:fontRef idx="minor"/>
          </p:style>
        </p:sp>
        <p:sp>
          <p:nvSpPr>
            <p:cNvPr id="4163" name="Google Shape;3342;p74"/>
            <p:cNvSpPr/>
            <p:nvPr/>
          </p:nvSpPr>
          <p:spPr>
            <a:xfrm>
              <a:off x="1917720" y="1988280"/>
              <a:ext cx="360" cy="360"/>
            </a:xfrm>
            <a:custGeom>
              <a:avLst/>
              <a:gdLst/>
              <a:ahLst/>
              <a:rect l="l" t="t" r="r" b="b"/>
              <a:pathLst>
                <a:path w="15" h="8">
                  <a:moveTo>
                    <a:pt x="1" y="1"/>
                  </a:moveTo>
                  <a:lnTo>
                    <a:pt x="15" y="8"/>
                  </a:lnTo>
                  <a:close/>
                </a:path>
              </a:pathLst>
            </a:custGeom>
            <a:noFill/>
            <a:ln w="9525">
              <a:solidFill>
                <a:srgbClr val="5f7d95"/>
              </a:solidFill>
              <a:round/>
            </a:ln>
          </p:spPr>
          <p:style>
            <a:lnRef idx="0"/>
            <a:fillRef idx="0"/>
            <a:effectRef idx="0"/>
            <a:fontRef idx="minor"/>
          </p:style>
        </p:sp>
        <p:sp>
          <p:nvSpPr>
            <p:cNvPr id="4164" name="Google Shape;3343;p74"/>
            <p:cNvSpPr/>
            <p:nvPr/>
          </p:nvSpPr>
          <p:spPr>
            <a:xfrm>
              <a:off x="1914480" y="1990440"/>
              <a:ext cx="360" cy="360"/>
            </a:xfrm>
            <a:custGeom>
              <a:avLst/>
              <a:gdLst/>
              <a:ahLst/>
              <a:rect l="l" t="t" r="r" b="b"/>
              <a:pathLst>
                <a:path w="12" h="8">
                  <a:moveTo>
                    <a:pt x="1" y="8"/>
                  </a:moveTo>
                  <a:lnTo>
                    <a:pt x="11" y="1"/>
                  </a:lnTo>
                  <a:close/>
                </a:path>
              </a:pathLst>
            </a:custGeom>
            <a:noFill/>
            <a:ln w="9525">
              <a:solidFill>
                <a:srgbClr val="5f7d95"/>
              </a:solidFill>
              <a:round/>
            </a:ln>
          </p:spPr>
          <p:style>
            <a:lnRef idx="0"/>
            <a:fillRef idx="0"/>
            <a:effectRef idx="0"/>
            <a:fontRef idx="minor"/>
          </p:style>
        </p:sp>
        <p:sp>
          <p:nvSpPr>
            <p:cNvPr id="4165" name="Google Shape;3344;p74"/>
            <p:cNvSpPr/>
            <p:nvPr/>
          </p:nvSpPr>
          <p:spPr>
            <a:xfrm>
              <a:off x="1907280" y="1981440"/>
              <a:ext cx="360" cy="360"/>
            </a:xfrm>
            <a:custGeom>
              <a:avLst/>
              <a:gdLst/>
              <a:ahLst/>
              <a:rect l="l" t="t" r="r" b="b"/>
              <a:pathLst>
                <a:path w="29" h="8">
                  <a:moveTo>
                    <a:pt x="1" y="8"/>
                  </a:moveTo>
                  <a:lnTo>
                    <a:pt x="29" y="1"/>
                  </a:lnTo>
                  <a:close/>
                </a:path>
              </a:pathLst>
            </a:custGeom>
            <a:noFill/>
            <a:ln w="9525">
              <a:solidFill>
                <a:srgbClr val="5f7d95"/>
              </a:solidFill>
              <a:round/>
            </a:ln>
          </p:spPr>
          <p:style>
            <a:lnRef idx="0"/>
            <a:fillRef idx="0"/>
            <a:effectRef idx="0"/>
            <a:fontRef idx="minor"/>
          </p:style>
        </p:sp>
        <p:sp>
          <p:nvSpPr>
            <p:cNvPr id="4166" name="Google Shape;3345;p74"/>
            <p:cNvSpPr/>
            <p:nvPr/>
          </p:nvSpPr>
          <p:spPr>
            <a:xfrm>
              <a:off x="1906560" y="1981440"/>
              <a:ext cx="360" cy="360"/>
            </a:xfrm>
            <a:custGeom>
              <a:avLst/>
              <a:gdLst/>
              <a:ahLst/>
              <a:rect l="l" t="t" r="r" b="b"/>
              <a:pathLst>
                <a:path w="33" h="8">
                  <a:moveTo>
                    <a:pt x="1" y="8"/>
                  </a:moveTo>
                  <a:lnTo>
                    <a:pt x="32" y="1"/>
                  </a:lnTo>
                  <a:close/>
                </a:path>
              </a:pathLst>
            </a:custGeom>
            <a:noFill/>
            <a:ln w="9525">
              <a:solidFill>
                <a:srgbClr val="5f7d95"/>
              </a:solidFill>
              <a:round/>
            </a:ln>
          </p:spPr>
          <p:style>
            <a:lnRef idx="0"/>
            <a:fillRef idx="0"/>
            <a:effectRef idx="0"/>
            <a:fontRef idx="minor"/>
          </p:style>
        </p:sp>
        <p:sp>
          <p:nvSpPr>
            <p:cNvPr id="4167" name="Google Shape;3346;p74"/>
            <p:cNvSpPr/>
            <p:nvPr/>
          </p:nvSpPr>
          <p:spPr>
            <a:xfrm>
              <a:off x="1905120" y="1981800"/>
              <a:ext cx="360" cy="360"/>
            </a:xfrm>
            <a:custGeom>
              <a:avLst/>
              <a:gdLst/>
              <a:ahLst/>
              <a:rect l="l" t="t" r="r" b="b"/>
              <a:pathLst>
                <a:path w="39" h="8">
                  <a:moveTo>
                    <a:pt x="0" y="8"/>
                  </a:moveTo>
                  <a:lnTo>
                    <a:pt x="39" y="1"/>
                  </a:lnTo>
                  <a:close/>
                </a:path>
              </a:pathLst>
            </a:custGeom>
            <a:noFill/>
            <a:ln w="9525">
              <a:solidFill>
                <a:srgbClr val="5f7d95"/>
              </a:solidFill>
              <a:round/>
            </a:ln>
          </p:spPr>
          <p:style>
            <a:lnRef idx="0"/>
            <a:fillRef idx="0"/>
            <a:effectRef idx="0"/>
            <a:fontRef idx="minor"/>
          </p:style>
        </p:sp>
        <p:sp>
          <p:nvSpPr>
            <p:cNvPr id="4168" name="Google Shape;3347;p74"/>
            <p:cNvSpPr/>
            <p:nvPr/>
          </p:nvSpPr>
          <p:spPr>
            <a:xfrm>
              <a:off x="1908720" y="1981080"/>
              <a:ext cx="360" cy="360"/>
            </a:xfrm>
            <a:custGeom>
              <a:avLst/>
              <a:gdLst/>
              <a:ahLst/>
              <a:rect l="l" t="t" r="r" b="b"/>
              <a:pathLst>
                <a:path w="22" h="5">
                  <a:moveTo>
                    <a:pt x="1" y="4"/>
                  </a:moveTo>
                  <a:lnTo>
                    <a:pt x="22" y="1"/>
                  </a:lnTo>
                  <a:close/>
                </a:path>
              </a:pathLst>
            </a:custGeom>
            <a:noFill/>
            <a:ln w="9525">
              <a:solidFill>
                <a:srgbClr val="5f7d95"/>
              </a:solidFill>
              <a:round/>
            </a:ln>
          </p:spPr>
          <p:style>
            <a:lnRef idx="0"/>
            <a:fillRef idx="0"/>
            <a:effectRef idx="0"/>
            <a:fontRef idx="minor"/>
          </p:style>
        </p:sp>
        <p:sp>
          <p:nvSpPr>
            <p:cNvPr id="4169" name="Google Shape;3348;p74"/>
            <p:cNvSpPr/>
            <p:nvPr/>
          </p:nvSpPr>
          <p:spPr>
            <a:xfrm>
              <a:off x="1908360" y="1981080"/>
              <a:ext cx="360" cy="360"/>
            </a:xfrm>
            <a:custGeom>
              <a:avLst/>
              <a:gdLst/>
              <a:ahLst/>
              <a:rect l="l" t="t" r="r" b="b"/>
              <a:pathLst>
                <a:path w="22" h="4">
                  <a:moveTo>
                    <a:pt x="1" y="4"/>
                  </a:moveTo>
                  <a:lnTo>
                    <a:pt x="22" y="0"/>
                  </a:lnTo>
                  <a:close/>
                </a:path>
              </a:pathLst>
            </a:custGeom>
            <a:noFill/>
            <a:ln w="9525">
              <a:solidFill>
                <a:srgbClr val="5f7d95"/>
              </a:solidFill>
              <a:round/>
            </a:ln>
          </p:spPr>
          <p:style>
            <a:lnRef idx="0"/>
            <a:fillRef idx="0"/>
            <a:effectRef idx="0"/>
            <a:fontRef idx="minor"/>
          </p:style>
        </p:sp>
        <p:sp>
          <p:nvSpPr>
            <p:cNvPr id="4170" name="Google Shape;3349;p74"/>
            <p:cNvSpPr/>
            <p:nvPr/>
          </p:nvSpPr>
          <p:spPr>
            <a:xfrm>
              <a:off x="1883520" y="1969920"/>
              <a:ext cx="19080" cy="20880"/>
            </a:xfrm>
            <a:custGeom>
              <a:avLst/>
              <a:gdLst/>
              <a:ahLst/>
              <a:rect l="l" t="t" r="r" b="b"/>
              <a:pathLst>
                <a:path w="1426" h="157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a:solidFill>
                <a:srgbClr val="5f7d95"/>
              </a:solidFill>
              <a:round/>
            </a:ln>
          </p:spPr>
          <p:style>
            <a:lnRef idx="0"/>
            <a:fillRef idx="0"/>
            <a:effectRef idx="0"/>
            <a:fontRef idx="minor"/>
          </p:style>
        </p:sp>
        <p:sp>
          <p:nvSpPr>
            <p:cNvPr id="4171" name="Google Shape;3350;p74"/>
            <p:cNvSpPr/>
            <p:nvPr/>
          </p:nvSpPr>
          <p:spPr>
            <a:xfrm>
              <a:off x="1887120" y="1973160"/>
              <a:ext cx="360" cy="360"/>
            </a:xfrm>
            <a:custGeom>
              <a:avLst/>
              <a:gdLst/>
              <a:ahLst/>
              <a:rect l="l" t="t" r="r" b="b"/>
              <a:pathLst>
                <a:path w="12" h="15">
                  <a:moveTo>
                    <a:pt x="1" y="14"/>
                  </a:moveTo>
                  <a:lnTo>
                    <a:pt x="11" y="0"/>
                  </a:lnTo>
                  <a:close/>
                </a:path>
              </a:pathLst>
            </a:custGeom>
            <a:noFill/>
            <a:ln w="9525">
              <a:solidFill>
                <a:srgbClr val="5f7d95"/>
              </a:solidFill>
              <a:round/>
            </a:ln>
          </p:spPr>
          <p:style>
            <a:lnRef idx="0"/>
            <a:fillRef idx="0"/>
            <a:effectRef idx="0"/>
            <a:fontRef idx="minor"/>
          </p:style>
        </p:sp>
        <p:sp>
          <p:nvSpPr>
            <p:cNvPr id="4172" name="Google Shape;3351;p74"/>
            <p:cNvSpPr/>
            <p:nvPr/>
          </p:nvSpPr>
          <p:spPr>
            <a:xfrm>
              <a:off x="1888200" y="1971720"/>
              <a:ext cx="360" cy="360"/>
            </a:xfrm>
            <a:custGeom>
              <a:avLst/>
              <a:gdLst/>
              <a:ahLst/>
              <a:rect l="l" t="t" r="r" b="b"/>
              <a:pathLst>
                <a:path w="4" h="12">
                  <a:moveTo>
                    <a:pt x="0" y="11"/>
                  </a:moveTo>
                  <a:lnTo>
                    <a:pt x="4" y="1"/>
                  </a:lnTo>
                  <a:close/>
                </a:path>
              </a:pathLst>
            </a:custGeom>
            <a:noFill/>
            <a:ln w="9525">
              <a:solidFill>
                <a:srgbClr val="5f7d95"/>
              </a:solidFill>
              <a:round/>
            </a:ln>
          </p:spPr>
          <p:style>
            <a:lnRef idx="0"/>
            <a:fillRef idx="0"/>
            <a:effectRef idx="0"/>
            <a:fontRef idx="minor"/>
          </p:style>
        </p:sp>
        <p:sp>
          <p:nvSpPr>
            <p:cNvPr id="4173" name="Google Shape;3352;p74"/>
            <p:cNvSpPr/>
            <p:nvPr/>
          </p:nvSpPr>
          <p:spPr>
            <a:xfrm>
              <a:off x="1884960" y="1975320"/>
              <a:ext cx="360" cy="360"/>
            </a:xfrm>
            <a:custGeom>
              <a:avLst/>
              <a:gdLst/>
              <a:ahLst/>
              <a:rect l="l" t="t" r="r" b="b"/>
              <a:pathLst>
                <a:path w="19" h="15">
                  <a:moveTo>
                    <a:pt x="1" y="14"/>
                  </a:moveTo>
                  <a:lnTo>
                    <a:pt x="18" y="0"/>
                  </a:lnTo>
                  <a:close/>
                </a:path>
              </a:pathLst>
            </a:custGeom>
            <a:noFill/>
            <a:ln w="9525">
              <a:solidFill>
                <a:srgbClr val="5f7d95"/>
              </a:solidFill>
              <a:round/>
            </a:ln>
          </p:spPr>
          <p:style>
            <a:lnRef idx="0"/>
            <a:fillRef idx="0"/>
            <a:effectRef idx="0"/>
            <a:fontRef idx="minor"/>
          </p:style>
        </p:sp>
        <p:sp>
          <p:nvSpPr>
            <p:cNvPr id="4174" name="Google Shape;3353;p74"/>
            <p:cNvSpPr/>
            <p:nvPr/>
          </p:nvSpPr>
          <p:spPr>
            <a:xfrm>
              <a:off x="1887840" y="1972080"/>
              <a:ext cx="360" cy="360"/>
            </a:xfrm>
            <a:custGeom>
              <a:avLst/>
              <a:gdLst/>
              <a:ahLst/>
              <a:rect l="l" t="t" r="r" b="b"/>
              <a:pathLst>
                <a:path w="8" h="12">
                  <a:moveTo>
                    <a:pt x="0" y="11"/>
                  </a:moveTo>
                  <a:lnTo>
                    <a:pt x="7" y="1"/>
                  </a:lnTo>
                  <a:close/>
                </a:path>
              </a:pathLst>
            </a:custGeom>
            <a:noFill/>
            <a:ln w="9525">
              <a:solidFill>
                <a:srgbClr val="5f7d95"/>
              </a:solidFill>
              <a:round/>
            </a:ln>
          </p:spPr>
          <p:style>
            <a:lnRef idx="0"/>
            <a:fillRef idx="0"/>
            <a:effectRef idx="0"/>
            <a:fontRef idx="minor"/>
          </p:style>
        </p:sp>
        <p:sp>
          <p:nvSpPr>
            <p:cNvPr id="4175" name="Google Shape;3354;p74"/>
            <p:cNvSpPr/>
            <p:nvPr/>
          </p:nvSpPr>
          <p:spPr>
            <a:xfrm>
              <a:off x="1883520" y="1976400"/>
              <a:ext cx="360" cy="360"/>
            </a:xfrm>
            <a:custGeom>
              <a:avLst/>
              <a:gdLst/>
              <a:ahLst/>
              <a:rect l="l" t="t" r="r" b="b"/>
              <a:pathLst>
                <a:path w="15" h="11">
                  <a:moveTo>
                    <a:pt x="0" y="11"/>
                  </a:moveTo>
                  <a:lnTo>
                    <a:pt x="14" y="0"/>
                  </a:lnTo>
                  <a:close/>
                </a:path>
              </a:pathLst>
            </a:custGeom>
            <a:noFill/>
            <a:ln w="9525">
              <a:solidFill>
                <a:srgbClr val="5f7d95"/>
              </a:solidFill>
              <a:round/>
            </a:ln>
          </p:spPr>
          <p:style>
            <a:lnRef idx="0"/>
            <a:fillRef idx="0"/>
            <a:effectRef idx="0"/>
            <a:fontRef idx="minor"/>
          </p:style>
        </p:sp>
        <p:sp>
          <p:nvSpPr>
            <p:cNvPr id="4176" name="Google Shape;3355;p74"/>
            <p:cNvSpPr/>
            <p:nvPr/>
          </p:nvSpPr>
          <p:spPr>
            <a:xfrm>
              <a:off x="1887480" y="1972440"/>
              <a:ext cx="360" cy="360"/>
            </a:xfrm>
            <a:custGeom>
              <a:avLst/>
              <a:gdLst/>
              <a:ahLst/>
              <a:rect l="l" t="t" r="r" b="b"/>
              <a:pathLst>
                <a:path w="8" h="11">
                  <a:moveTo>
                    <a:pt x="1" y="11"/>
                  </a:moveTo>
                  <a:lnTo>
                    <a:pt x="8" y="0"/>
                  </a:lnTo>
                  <a:close/>
                </a:path>
              </a:pathLst>
            </a:custGeom>
            <a:noFill/>
            <a:ln w="9525">
              <a:solidFill>
                <a:srgbClr val="5f7d95"/>
              </a:solidFill>
              <a:round/>
            </a:ln>
          </p:spPr>
          <p:style>
            <a:lnRef idx="0"/>
            <a:fillRef idx="0"/>
            <a:effectRef idx="0"/>
            <a:fontRef idx="minor"/>
          </p:style>
        </p:sp>
        <p:sp>
          <p:nvSpPr>
            <p:cNvPr id="4177" name="Google Shape;3356;p74"/>
            <p:cNvSpPr/>
            <p:nvPr/>
          </p:nvSpPr>
          <p:spPr>
            <a:xfrm>
              <a:off x="1888200" y="1971360"/>
              <a:ext cx="360" cy="360"/>
            </a:xfrm>
            <a:custGeom>
              <a:avLst/>
              <a:gdLst/>
              <a:ahLst/>
              <a:rect l="l" t="t" r="r" b="b"/>
              <a:pathLst>
                <a:path w="4" h="8">
                  <a:moveTo>
                    <a:pt x="0" y="7"/>
                  </a:moveTo>
                  <a:lnTo>
                    <a:pt x="4" y="0"/>
                  </a:lnTo>
                  <a:close/>
                </a:path>
              </a:pathLst>
            </a:custGeom>
            <a:noFill/>
            <a:ln w="9525">
              <a:solidFill>
                <a:srgbClr val="5f7d95"/>
              </a:solidFill>
              <a:round/>
            </a:ln>
          </p:spPr>
          <p:style>
            <a:lnRef idx="0"/>
            <a:fillRef idx="0"/>
            <a:effectRef idx="0"/>
            <a:fontRef idx="minor"/>
          </p:style>
        </p:sp>
        <p:sp>
          <p:nvSpPr>
            <p:cNvPr id="4178" name="Google Shape;3357;p74"/>
            <p:cNvSpPr/>
            <p:nvPr/>
          </p:nvSpPr>
          <p:spPr>
            <a:xfrm>
              <a:off x="1888200" y="1971720"/>
              <a:ext cx="360" cy="360"/>
            </a:xfrm>
            <a:custGeom>
              <a:avLst/>
              <a:gdLst/>
              <a:ahLst/>
              <a:rect l="l" t="t" r="r" b="b"/>
              <a:pathLst>
                <a:path w="5" h="12">
                  <a:moveTo>
                    <a:pt x="1" y="11"/>
                  </a:moveTo>
                  <a:lnTo>
                    <a:pt x="4" y="1"/>
                  </a:lnTo>
                  <a:close/>
                </a:path>
              </a:pathLst>
            </a:custGeom>
            <a:noFill/>
            <a:ln w="9525">
              <a:solidFill>
                <a:srgbClr val="5f7d95"/>
              </a:solidFill>
              <a:round/>
            </a:ln>
          </p:spPr>
          <p:style>
            <a:lnRef idx="0"/>
            <a:fillRef idx="0"/>
            <a:effectRef idx="0"/>
            <a:fontRef idx="minor"/>
          </p:style>
        </p:sp>
        <p:sp>
          <p:nvSpPr>
            <p:cNvPr id="4179" name="Google Shape;3358;p74"/>
            <p:cNvSpPr/>
            <p:nvPr/>
          </p:nvSpPr>
          <p:spPr>
            <a:xfrm>
              <a:off x="1888560" y="197100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4180" name="Google Shape;3359;p74"/>
            <p:cNvSpPr/>
            <p:nvPr/>
          </p:nvSpPr>
          <p:spPr>
            <a:xfrm>
              <a:off x="1886040" y="1974240"/>
              <a:ext cx="360" cy="360"/>
            </a:xfrm>
            <a:custGeom>
              <a:avLst/>
              <a:gdLst/>
              <a:ahLst/>
              <a:rect l="l" t="t" r="r" b="b"/>
              <a:pathLst>
                <a:path w="15" h="15">
                  <a:moveTo>
                    <a:pt x="1" y="15"/>
                  </a:moveTo>
                  <a:lnTo>
                    <a:pt x="15" y="1"/>
                  </a:lnTo>
                  <a:close/>
                </a:path>
              </a:pathLst>
            </a:custGeom>
            <a:noFill/>
            <a:ln w="9525">
              <a:solidFill>
                <a:srgbClr val="5f7d95"/>
              </a:solidFill>
              <a:round/>
            </a:ln>
          </p:spPr>
          <p:style>
            <a:lnRef idx="0"/>
            <a:fillRef idx="0"/>
            <a:effectRef idx="0"/>
            <a:fontRef idx="minor"/>
          </p:style>
        </p:sp>
        <p:sp>
          <p:nvSpPr>
            <p:cNvPr id="4181" name="Google Shape;3360;p74"/>
            <p:cNvSpPr/>
            <p:nvPr/>
          </p:nvSpPr>
          <p:spPr>
            <a:xfrm>
              <a:off x="1885320" y="1974960"/>
              <a:ext cx="360" cy="360"/>
            </a:xfrm>
            <a:custGeom>
              <a:avLst/>
              <a:gdLst/>
              <a:ahLst/>
              <a:rect l="l" t="t" r="r" b="b"/>
              <a:pathLst>
                <a:path w="18" h="15">
                  <a:moveTo>
                    <a:pt x="0" y="14"/>
                  </a:moveTo>
                  <a:lnTo>
                    <a:pt x="18" y="0"/>
                  </a:lnTo>
                  <a:close/>
                </a:path>
              </a:pathLst>
            </a:custGeom>
            <a:noFill/>
            <a:ln w="9525">
              <a:solidFill>
                <a:srgbClr val="5f7d95"/>
              </a:solidFill>
              <a:round/>
            </a:ln>
          </p:spPr>
          <p:style>
            <a:lnRef idx="0"/>
            <a:fillRef idx="0"/>
            <a:effectRef idx="0"/>
            <a:fontRef idx="minor"/>
          </p:style>
        </p:sp>
        <p:sp>
          <p:nvSpPr>
            <p:cNvPr id="4182" name="Google Shape;3361;p74"/>
            <p:cNvSpPr/>
            <p:nvPr/>
          </p:nvSpPr>
          <p:spPr>
            <a:xfrm>
              <a:off x="1884240" y="1975680"/>
              <a:ext cx="360" cy="360"/>
            </a:xfrm>
            <a:custGeom>
              <a:avLst/>
              <a:gdLst/>
              <a:ahLst/>
              <a:rect l="l" t="t" r="r" b="b"/>
              <a:pathLst>
                <a:path w="15" h="14">
                  <a:moveTo>
                    <a:pt x="1" y="14"/>
                  </a:moveTo>
                  <a:lnTo>
                    <a:pt x="15" y="0"/>
                  </a:lnTo>
                  <a:close/>
                </a:path>
              </a:pathLst>
            </a:custGeom>
            <a:noFill/>
            <a:ln w="9525">
              <a:solidFill>
                <a:srgbClr val="5f7d95"/>
              </a:solidFill>
              <a:round/>
            </a:ln>
          </p:spPr>
          <p:style>
            <a:lnRef idx="0"/>
            <a:fillRef idx="0"/>
            <a:effectRef idx="0"/>
            <a:fontRef idx="minor"/>
          </p:style>
        </p:sp>
        <p:sp>
          <p:nvSpPr>
            <p:cNvPr id="4183" name="Google Shape;3362;p74"/>
            <p:cNvSpPr/>
            <p:nvPr/>
          </p:nvSpPr>
          <p:spPr>
            <a:xfrm>
              <a:off x="1902960" y="1981080"/>
              <a:ext cx="360" cy="360"/>
            </a:xfrm>
            <a:custGeom>
              <a:avLst/>
              <a:gdLst/>
              <a:ahLst/>
              <a:rect l="l" t="t" r="r" b="b"/>
              <a:pathLst>
                <a:path w="8" h="22">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a:solidFill>
                <a:srgbClr val="5f7d95"/>
              </a:solidFill>
              <a:round/>
            </a:ln>
          </p:spPr>
          <p:style>
            <a:lnRef idx="0"/>
            <a:fillRef idx="0"/>
            <a:effectRef idx="0"/>
            <a:fontRef idx="minor"/>
          </p:style>
        </p:sp>
        <p:sp>
          <p:nvSpPr>
            <p:cNvPr id="4184" name="Google Shape;3363;p74"/>
            <p:cNvSpPr/>
            <p:nvPr/>
          </p:nvSpPr>
          <p:spPr>
            <a:xfrm>
              <a:off x="1887480" y="1972800"/>
              <a:ext cx="360" cy="360"/>
            </a:xfrm>
            <a:custGeom>
              <a:avLst/>
              <a:gdLst/>
              <a:ahLst/>
              <a:rect l="l" t="t" r="r" b="b"/>
              <a:pathLst>
                <a:path w="12" h="12">
                  <a:moveTo>
                    <a:pt x="1" y="11"/>
                  </a:moveTo>
                  <a:lnTo>
                    <a:pt x="11" y="1"/>
                  </a:lnTo>
                  <a:close/>
                </a:path>
              </a:pathLst>
            </a:custGeom>
            <a:noFill/>
            <a:ln w="9525">
              <a:solidFill>
                <a:srgbClr val="5f7d95"/>
              </a:solidFill>
              <a:round/>
            </a:ln>
          </p:spPr>
          <p:style>
            <a:lnRef idx="0"/>
            <a:fillRef idx="0"/>
            <a:effectRef idx="0"/>
            <a:fontRef idx="minor"/>
          </p:style>
        </p:sp>
        <p:sp>
          <p:nvSpPr>
            <p:cNvPr id="4185" name="Google Shape;3364;p74"/>
            <p:cNvSpPr/>
            <p:nvPr/>
          </p:nvSpPr>
          <p:spPr>
            <a:xfrm>
              <a:off x="1886760" y="1973520"/>
              <a:ext cx="360" cy="360"/>
            </a:xfrm>
            <a:custGeom>
              <a:avLst/>
              <a:gdLst/>
              <a:ahLst/>
              <a:rect l="l" t="t" r="r" b="b"/>
              <a:pathLst>
                <a:path w="15" h="15">
                  <a:moveTo>
                    <a:pt x="1" y="14"/>
                  </a:moveTo>
                  <a:lnTo>
                    <a:pt x="15" y="0"/>
                  </a:lnTo>
                  <a:close/>
                </a:path>
              </a:pathLst>
            </a:custGeom>
            <a:noFill/>
            <a:ln w="9525">
              <a:solidFill>
                <a:srgbClr val="5f7d95"/>
              </a:solidFill>
              <a:round/>
            </a:ln>
          </p:spPr>
          <p:style>
            <a:lnRef idx="0"/>
            <a:fillRef idx="0"/>
            <a:effectRef idx="0"/>
            <a:fontRef idx="minor"/>
          </p:style>
        </p:sp>
        <p:sp>
          <p:nvSpPr>
            <p:cNvPr id="4186" name="Google Shape;3365;p74"/>
            <p:cNvSpPr/>
            <p:nvPr/>
          </p:nvSpPr>
          <p:spPr>
            <a:xfrm>
              <a:off x="1886400" y="1973880"/>
              <a:ext cx="360" cy="360"/>
            </a:xfrm>
            <a:custGeom>
              <a:avLst/>
              <a:gdLst/>
              <a:ahLst/>
              <a:rect l="l" t="t" r="r" b="b"/>
              <a:pathLst>
                <a:path w="15" h="15">
                  <a:moveTo>
                    <a:pt x="15" y="0"/>
                  </a:moveTo>
                  <a:lnTo>
                    <a:pt x="1" y="14"/>
                  </a:lnTo>
                  <a:close/>
                </a:path>
              </a:pathLst>
            </a:custGeom>
            <a:noFill/>
            <a:ln w="9525">
              <a:solidFill>
                <a:srgbClr val="5f7d95"/>
              </a:solidFill>
              <a:round/>
            </a:ln>
          </p:spPr>
          <p:style>
            <a:lnRef idx="0"/>
            <a:fillRef idx="0"/>
            <a:effectRef idx="0"/>
            <a:fontRef idx="minor"/>
          </p:style>
        </p:sp>
        <p:sp>
          <p:nvSpPr>
            <p:cNvPr id="4187" name="Google Shape;3366;p74"/>
            <p:cNvSpPr/>
            <p:nvPr/>
          </p:nvSpPr>
          <p:spPr>
            <a:xfrm>
              <a:off x="1896120" y="1989360"/>
              <a:ext cx="360" cy="360"/>
            </a:xfrm>
            <a:custGeom>
              <a:avLst/>
              <a:gdLst/>
              <a:ahLst/>
              <a:rect l="l" t="t" r="r" b="b"/>
              <a:pathLst>
                <a:path w="22" h="19">
                  <a:moveTo>
                    <a:pt x="1" y="18"/>
                  </a:moveTo>
                  <a:cubicBezTo>
                    <a:pt x="8" y="11"/>
                    <a:pt x="15" y="4"/>
                    <a:pt x="22" y="1"/>
                  </a:cubicBezTo>
                  <a:cubicBezTo>
                    <a:pt x="15" y="4"/>
                    <a:pt x="8" y="11"/>
                    <a:pt x="1" y="18"/>
                  </a:cubicBezTo>
                  <a:close/>
                </a:path>
              </a:pathLst>
            </a:custGeom>
            <a:noFill/>
            <a:ln w="9525">
              <a:solidFill>
                <a:srgbClr val="5f7d95"/>
              </a:solidFill>
              <a:round/>
            </a:ln>
          </p:spPr>
          <p:style>
            <a:lnRef idx="0"/>
            <a:fillRef idx="0"/>
            <a:effectRef idx="0"/>
            <a:fontRef idx="minor"/>
          </p:style>
        </p:sp>
        <p:sp>
          <p:nvSpPr>
            <p:cNvPr id="4188" name="Google Shape;3367;p74"/>
            <p:cNvSpPr/>
            <p:nvPr/>
          </p:nvSpPr>
          <p:spPr>
            <a:xfrm>
              <a:off x="1895040" y="1990440"/>
              <a:ext cx="360" cy="360"/>
            </a:xfrm>
            <a:custGeom>
              <a:avLst/>
              <a:gdLst/>
              <a:ahLst/>
              <a:rect l="l" t="t" r="r" b="b"/>
              <a:pathLst>
                <a:path w="29" h="46">
                  <a:moveTo>
                    <a:pt x="29" y="0"/>
                  </a:moveTo>
                  <a:cubicBezTo>
                    <a:pt x="18" y="14"/>
                    <a:pt x="11" y="28"/>
                    <a:pt x="1" y="46"/>
                  </a:cubicBezTo>
                  <a:cubicBezTo>
                    <a:pt x="11" y="28"/>
                    <a:pt x="22" y="14"/>
                    <a:pt x="29" y="0"/>
                  </a:cubicBezTo>
                  <a:close/>
                </a:path>
              </a:pathLst>
            </a:custGeom>
            <a:noFill/>
            <a:ln w="9525">
              <a:solidFill>
                <a:srgbClr val="5f7d95"/>
              </a:solidFill>
              <a:round/>
            </a:ln>
          </p:spPr>
          <p:style>
            <a:lnRef idx="0"/>
            <a:fillRef idx="0"/>
            <a:effectRef idx="0"/>
            <a:fontRef idx="minor"/>
          </p:style>
        </p:sp>
        <p:sp>
          <p:nvSpPr>
            <p:cNvPr id="4189" name="Google Shape;3368;p74"/>
            <p:cNvSpPr/>
            <p:nvPr/>
          </p:nvSpPr>
          <p:spPr>
            <a:xfrm>
              <a:off x="1895400" y="1990080"/>
              <a:ext cx="360" cy="360"/>
            </a:xfrm>
            <a:custGeom>
              <a:avLst/>
              <a:gdLst/>
              <a:ahLst/>
              <a:rect l="l" t="t" r="r" b="b"/>
              <a:pathLst>
                <a:path w="25" h="33">
                  <a:moveTo>
                    <a:pt x="25" y="1"/>
                  </a:moveTo>
                  <a:cubicBezTo>
                    <a:pt x="14" y="11"/>
                    <a:pt x="7" y="22"/>
                    <a:pt x="0" y="32"/>
                  </a:cubicBezTo>
                  <a:cubicBezTo>
                    <a:pt x="7" y="22"/>
                    <a:pt x="14" y="11"/>
                    <a:pt x="25" y="1"/>
                  </a:cubicBezTo>
                  <a:close/>
                </a:path>
              </a:pathLst>
            </a:custGeom>
            <a:noFill/>
            <a:ln w="9525">
              <a:solidFill>
                <a:srgbClr val="5f7d95"/>
              </a:solidFill>
              <a:round/>
            </a:ln>
          </p:spPr>
          <p:style>
            <a:lnRef idx="0"/>
            <a:fillRef idx="0"/>
            <a:effectRef idx="0"/>
            <a:fontRef idx="minor"/>
          </p:style>
        </p:sp>
        <p:sp>
          <p:nvSpPr>
            <p:cNvPr id="4190" name="Google Shape;3369;p74"/>
            <p:cNvSpPr/>
            <p:nvPr/>
          </p:nvSpPr>
          <p:spPr>
            <a:xfrm>
              <a:off x="1902960" y="1981800"/>
              <a:ext cx="360" cy="360"/>
            </a:xfrm>
            <a:custGeom>
              <a:avLst/>
              <a:gdLst/>
              <a:ahLst/>
              <a:rect l="l" t="t" r="r" b="b"/>
              <a:pathLst>
                <a:path w="1" h="12">
                  <a:moveTo>
                    <a:pt x="0" y="1"/>
                  </a:moveTo>
                  <a:lnTo>
                    <a:pt x="0" y="11"/>
                  </a:lnTo>
                  <a:cubicBezTo>
                    <a:pt x="0" y="8"/>
                    <a:pt x="0" y="4"/>
                    <a:pt x="0" y="1"/>
                  </a:cubicBezTo>
                  <a:close/>
                </a:path>
              </a:pathLst>
            </a:custGeom>
            <a:noFill/>
            <a:ln w="9525">
              <a:solidFill>
                <a:srgbClr val="5f7d95"/>
              </a:solidFill>
              <a:round/>
            </a:ln>
          </p:spPr>
          <p:style>
            <a:lnRef idx="0"/>
            <a:fillRef idx="0"/>
            <a:effectRef idx="0"/>
            <a:fontRef idx="minor"/>
          </p:style>
        </p:sp>
        <p:sp>
          <p:nvSpPr>
            <p:cNvPr id="4191" name="Google Shape;3370;p74"/>
            <p:cNvSpPr/>
            <p:nvPr/>
          </p:nvSpPr>
          <p:spPr>
            <a:xfrm>
              <a:off x="1902960" y="1981440"/>
              <a:ext cx="360" cy="360"/>
            </a:xfrm>
            <a:custGeom>
              <a:avLst/>
              <a:gdLst/>
              <a:ahLst/>
              <a:rect l="l" t="t" r="r" b="b"/>
              <a:pathLst>
                <a:path w="5" h="12">
                  <a:moveTo>
                    <a:pt x="1" y="1"/>
                  </a:moveTo>
                  <a:cubicBezTo>
                    <a:pt x="1" y="4"/>
                    <a:pt x="4" y="8"/>
                    <a:pt x="4" y="11"/>
                  </a:cubicBezTo>
                  <a:cubicBezTo>
                    <a:pt x="4" y="8"/>
                    <a:pt x="1" y="4"/>
                    <a:pt x="1" y="1"/>
                  </a:cubicBezTo>
                  <a:close/>
                </a:path>
              </a:pathLst>
            </a:custGeom>
            <a:noFill/>
            <a:ln w="9525">
              <a:solidFill>
                <a:srgbClr val="5f7d95"/>
              </a:solidFill>
              <a:round/>
            </a:ln>
          </p:spPr>
          <p:style>
            <a:lnRef idx="0"/>
            <a:fillRef idx="0"/>
            <a:effectRef idx="0"/>
            <a:fontRef idx="minor"/>
          </p:style>
        </p:sp>
        <p:sp>
          <p:nvSpPr>
            <p:cNvPr id="4192" name="Google Shape;3371;p74"/>
            <p:cNvSpPr/>
            <p:nvPr/>
          </p:nvSpPr>
          <p:spPr>
            <a:xfrm>
              <a:off x="1902960" y="1982160"/>
              <a:ext cx="360" cy="360"/>
            </a:xfrm>
            <a:custGeom>
              <a:avLst/>
              <a:gdLst/>
              <a:ahLst/>
              <a:rect l="l" t="t" r="r" b="b"/>
              <a:pathLst>
                <a:path w="1" h="12">
                  <a:moveTo>
                    <a:pt x="0" y="1"/>
                  </a:moveTo>
                  <a:lnTo>
                    <a:pt x="0" y="11"/>
                  </a:lnTo>
                  <a:close/>
                </a:path>
              </a:pathLst>
            </a:custGeom>
            <a:noFill/>
            <a:ln w="9525">
              <a:solidFill>
                <a:srgbClr val="5f7d95"/>
              </a:solidFill>
              <a:round/>
            </a:ln>
          </p:spPr>
          <p:style>
            <a:lnRef idx="0"/>
            <a:fillRef idx="0"/>
            <a:effectRef idx="0"/>
            <a:fontRef idx="minor"/>
          </p:style>
        </p:sp>
        <p:sp>
          <p:nvSpPr>
            <p:cNvPr id="4193" name="Google Shape;3372;p74"/>
            <p:cNvSpPr/>
            <p:nvPr/>
          </p:nvSpPr>
          <p:spPr>
            <a:xfrm>
              <a:off x="1895760" y="1989720"/>
              <a:ext cx="360" cy="360"/>
            </a:xfrm>
            <a:custGeom>
              <a:avLst/>
              <a:gdLst/>
              <a:ahLst/>
              <a:rect l="l" t="t" r="r" b="b"/>
              <a:pathLst>
                <a:path w="26" h="29">
                  <a:moveTo>
                    <a:pt x="25" y="0"/>
                  </a:moveTo>
                  <a:lnTo>
                    <a:pt x="25" y="0"/>
                  </a:lnTo>
                  <a:cubicBezTo>
                    <a:pt x="18" y="7"/>
                    <a:pt x="8" y="18"/>
                    <a:pt x="1" y="28"/>
                  </a:cubicBezTo>
                  <a:cubicBezTo>
                    <a:pt x="11" y="18"/>
                    <a:pt x="18" y="7"/>
                    <a:pt x="25" y="0"/>
                  </a:cubicBezTo>
                  <a:close/>
                </a:path>
              </a:pathLst>
            </a:custGeom>
            <a:noFill/>
            <a:ln w="9525">
              <a:solidFill>
                <a:srgbClr val="5f7d95"/>
              </a:solidFill>
              <a:round/>
            </a:ln>
          </p:spPr>
          <p:style>
            <a:lnRef idx="0"/>
            <a:fillRef idx="0"/>
            <a:effectRef idx="0"/>
            <a:fontRef idx="minor"/>
          </p:style>
        </p:sp>
        <p:sp>
          <p:nvSpPr>
            <p:cNvPr id="4194" name="Google Shape;3373;p74"/>
            <p:cNvSpPr/>
            <p:nvPr/>
          </p:nvSpPr>
          <p:spPr>
            <a:xfrm>
              <a:off x="1902960" y="19814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195" name="Google Shape;3374;p74"/>
            <p:cNvSpPr/>
            <p:nvPr/>
          </p:nvSpPr>
          <p:spPr>
            <a:xfrm>
              <a:off x="1855800" y="1832040"/>
              <a:ext cx="59760" cy="48600"/>
            </a:xfrm>
            <a:custGeom>
              <a:avLst/>
              <a:gdLst/>
              <a:ahLst/>
              <a:rect l="l" t="t" r="r" b="b"/>
              <a:pathLst>
                <a:path w="4436" h="3597">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a:solidFill>
                <a:srgbClr val="5f7d95"/>
              </a:solidFill>
              <a:round/>
            </a:ln>
          </p:spPr>
          <p:style>
            <a:lnRef idx="0"/>
            <a:fillRef idx="0"/>
            <a:effectRef idx="0"/>
            <a:fontRef idx="minor"/>
          </p:style>
        </p:sp>
        <p:sp>
          <p:nvSpPr>
            <p:cNvPr id="4196" name="Google Shape;3375;p74"/>
            <p:cNvSpPr/>
            <p:nvPr/>
          </p:nvSpPr>
          <p:spPr>
            <a:xfrm>
              <a:off x="1915560" y="1833840"/>
              <a:ext cx="360" cy="360"/>
            </a:xfrm>
            <a:custGeom>
              <a:avLst/>
              <a:gdLst/>
              <a:ahLst/>
              <a:rect l="l" t="t" r="r" b="b"/>
              <a:pathLst>
                <a:path w="1" h="12">
                  <a:moveTo>
                    <a:pt x="0" y="1"/>
                  </a:moveTo>
                  <a:lnTo>
                    <a:pt x="0" y="11"/>
                  </a:lnTo>
                  <a:close/>
                </a:path>
              </a:pathLst>
            </a:custGeom>
            <a:noFill/>
            <a:ln w="9525">
              <a:solidFill>
                <a:srgbClr val="5f7d95"/>
              </a:solidFill>
              <a:round/>
            </a:ln>
          </p:spPr>
          <p:style>
            <a:lnRef idx="0"/>
            <a:fillRef idx="0"/>
            <a:effectRef idx="0"/>
            <a:fontRef idx="minor"/>
          </p:style>
        </p:sp>
        <p:sp>
          <p:nvSpPr>
            <p:cNvPr id="4197" name="Google Shape;3376;p74"/>
            <p:cNvSpPr/>
            <p:nvPr/>
          </p:nvSpPr>
          <p:spPr>
            <a:xfrm>
              <a:off x="1915560" y="1833480"/>
              <a:ext cx="360" cy="360"/>
            </a:xfrm>
            <a:custGeom>
              <a:avLst/>
              <a:gdLst/>
              <a:ahLst/>
              <a:rect l="l" t="t" r="r" b="b"/>
              <a:pathLst>
                <a:path w="1" h="8">
                  <a:moveTo>
                    <a:pt x="0" y="1"/>
                  </a:moveTo>
                  <a:lnTo>
                    <a:pt x="0" y="8"/>
                  </a:lnTo>
                  <a:close/>
                </a:path>
              </a:pathLst>
            </a:custGeom>
            <a:noFill/>
            <a:ln w="9525">
              <a:solidFill>
                <a:srgbClr val="5f7d95"/>
              </a:solidFill>
              <a:round/>
            </a:ln>
          </p:spPr>
          <p:style>
            <a:lnRef idx="0"/>
            <a:fillRef idx="0"/>
            <a:effectRef idx="0"/>
            <a:fontRef idx="minor"/>
          </p:style>
        </p:sp>
        <p:sp>
          <p:nvSpPr>
            <p:cNvPr id="4198" name="Google Shape;3377;p74"/>
            <p:cNvSpPr/>
            <p:nvPr/>
          </p:nvSpPr>
          <p:spPr>
            <a:xfrm>
              <a:off x="1915920" y="1834200"/>
              <a:ext cx="360" cy="360"/>
            </a:xfrm>
            <a:custGeom>
              <a:avLst/>
              <a:gdLst/>
              <a:ahLst/>
              <a:rect l="l" t="t" r="r" b="b"/>
              <a:pathLst>
                <a:path w="4" h="12">
                  <a:moveTo>
                    <a:pt x="0" y="1"/>
                  </a:moveTo>
                  <a:lnTo>
                    <a:pt x="4" y="11"/>
                  </a:lnTo>
                  <a:close/>
                </a:path>
              </a:pathLst>
            </a:custGeom>
            <a:noFill/>
            <a:ln w="9525">
              <a:solidFill>
                <a:srgbClr val="5f7d95"/>
              </a:solidFill>
              <a:round/>
            </a:ln>
          </p:spPr>
          <p:style>
            <a:lnRef idx="0"/>
            <a:fillRef idx="0"/>
            <a:effectRef idx="0"/>
            <a:fontRef idx="minor"/>
          </p:style>
        </p:sp>
        <p:sp>
          <p:nvSpPr>
            <p:cNvPr id="4199" name="Google Shape;3378;p74"/>
            <p:cNvSpPr/>
            <p:nvPr/>
          </p:nvSpPr>
          <p:spPr>
            <a:xfrm>
              <a:off x="1855800" y="1836360"/>
              <a:ext cx="85320" cy="95400"/>
            </a:xfrm>
            <a:custGeom>
              <a:avLst/>
              <a:gdLst/>
              <a:ahLst/>
              <a:rect l="l" t="t" r="r" b="b"/>
              <a:pathLst>
                <a:path w="6299" h="7045">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a:solidFill>
                <a:srgbClr val="5f7d95"/>
              </a:solidFill>
              <a:round/>
            </a:ln>
          </p:spPr>
          <p:style>
            <a:lnRef idx="0"/>
            <a:fillRef idx="0"/>
            <a:effectRef idx="0"/>
            <a:fontRef idx="minor"/>
          </p:style>
        </p:sp>
        <p:sp>
          <p:nvSpPr>
            <p:cNvPr id="4200" name="Google Shape;3379;p74"/>
            <p:cNvSpPr/>
            <p:nvPr/>
          </p:nvSpPr>
          <p:spPr>
            <a:xfrm>
              <a:off x="1917720" y="1836000"/>
              <a:ext cx="360" cy="1080"/>
            </a:xfrm>
            <a:custGeom>
              <a:avLst/>
              <a:gdLst/>
              <a:ahLst/>
              <a:rect l="l" t="t" r="r" b="b"/>
              <a:pathLst>
                <a:path w="4" h="102">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a:solidFill>
                <a:srgbClr val="5f7d95"/>
              </a:solidFill>
              <a:round/>
            </a:ln>
          </p:spPr>
          <p:style>
            <a:lnRef idx="0"/>
            <a:fillRef idx="0"/>
            <a:effectRef idx="0"/>
            <a:fontRef idx="minor"/>
          </p:style>
        </p:sp>
        <p:sp>
          <p:nvSpPr>
            <p:cNvPr id="4201" name="Google Shape;3380;p74"/>
            <p:cNvSpPr/>
            <p:nvPr/>
          </p:nvSpPr>
          <p:spPr>
            <a:xfrm>
              <a:off x="1918080" y="1836360"/>
              <a:ext cx="23040" cy="15120"/>
            </a:xfrm>
            <a:custGeom>
              <a:avLst/>
              <a:gdLst/>
              <a:ahLst/>
              <a:rect l="l" t="t" r="r" b="b"/>
              <a:pathLst>
                <a:path w="1731" h="1135">
                  <a:moveTo>
                    <a:pt x="1" y="0"/>
                  </a:moveTo>
                  <a:lnTo>
                    <a:pt x="1" y="0"/>
                  </a:lnTo>
                  <a:cubicBezTo>
                    <a:pt x="141" y="88"/>
                    <a:pt x="862" y="560"/>
                    <a:pt x="1730" y="1134"/>
                  </a:cubicBezTo>
                  <a:cubicBezTo>
                    <a:pt x="809" y="525"/>
                    <a:pt x="137" y="84"/>
                    <a:pt x="1" y="0"/>
                  </a:cubicBezTo>
                  <a:close/>
                </a:path>
              </a:pathLst>
            </a:custGeom>
            <a:noFill/>
            <a:ln w="9525">
              <a:solidFill>
                <a:srgbClr val="5f7d95"/>
              </a:solidFill>
              <a:round/>
            </a:ln>
          </p:spPr>
          <p:style>
            <a:lnRef idx="0"/>
            <a:fillRef idx="0"/>
            <a:effectRef idx="0"/>
            <a:fontRef idx="minor"/>
          </p:style>
        </p:sp>
        <p:sp>
          <p:nvSpPr>
            <p:cNvPr id="4202" name="Google Shape;3381;p74"/>
            <p:cNvSpPr/>
            <p:nvPr/>
          </p:nvSpPr>
          <p:spPr>
            <a:xfrm>
              <a:off x="1917720" y="1836360"/>
              <a:ext cx="360" cy="360"/>
            </a:xfrm>
            <a:custGeom>
              <a:avLst/>
              <a:gdLst/>
              <a:ahLst/>
              <a:rect l="l" t="t" r="r" b="b"/>
              <a:pathLst>
                <a:path w="12" h="8">
                  <a:moveTo>
                    <a:pt x="11" y="7"/>
                  </a:moveTo>
                  <a:lnTo>
                    <a:pt x="1" y="0"/>
                  </a:lnTo>
                  <a:close/>
                </a:path>
              </a:pathLst>
            </a:custGeom>
            <a:noFill/>
            <a:ln w="9525">
              <a:solidFill>
                <a:srgbClr val="5f7d95"/>
              </a:solidFill>
              <a:round/>
            </a:ln>
          </p:spPr>
          <p:style>
            <a:lnRef idx="0"/>
            <a:fillRef idx="0"/>
            <a:effectRef idx="0"/>
            <a:fontRef idx="minor"/>
          </p:style>
        </p:sp>
        <p:sp>
          <p:nvSpPr>
            <p:cNvPr id="4203" name="Google Shape;3382;p74"/>
            <p:cNvSpPr/>
            <p:nvPr/>
          </p:nvSpPr>
          <p:spPr>
            <a:xfrm>
              <a:off x="1857960" y="1921320"/>
              <a:ext cx="360" cy="360"/>
            </a:xfrm>
            <a:custGeom>
              <a:avLst/>
              <a:gdLst/>
              <a:ahLst/>
              <a:rect l="l" t="t" r="r" b="b"/>
              <a:pathLst>
                <a:path w="5" h="4">
                  <a:moveTo>
                    <a:pt x="1" y="4"/>
                  </a:moveTo>
                  <a:lnTo>
                    <a:pt x="4" y="0"/>
                  </a:lnTo>
                  <a:lnTo>
                    <a:pt x="1" y="4"/>
                  </a:lnTo>
                  <a:close/>
                </a:path>
              </a:pathLst>
            </a:custGeom>
            <a:noFill/>
            <a:ln w="9525">
              <a:solidFill>
                <a:srgbClr val="5f7d95"/>
              </a:solidFill>
              <a:round/>
            </a:ln>
          </p:spPr>
          <p:style>
            <a:lnRef idx="0"/>
            <a:fillRef idx="0"/>
            <a:effectRef idx="0"/>
            <a:fontRef idx="minor"/>
          </p:style>
        </p:sp>
        <p:sp>
          <p:nvSpPr>
            <p:cNvPr id="4204" name="Google Shape;3383;p74"/>
            <p:cNvSpPr/>
            <p:nvPr/>
          </p:nvSpPr>
          <p:spPr>
            <a:xfrm>
              <a:off x="1886760" y="1928880"/>
              <a:ext cx="2880" cy="2880"/>
            </a:xfrm>
            <a:custGeom>
              <a:avLst/>
              <a:gdLst/>
              <a:ahLst/>
              <a:rect l="l" t="t" r="r" b="b"/>
              <a:pathLst>
                <a:path w="236" h="239">
                  <a:moveTo>
                    <a:pt x="1" y="0"/>
                  </a:moveTo>
                  <a:cubicBezTo>
                    <a:pt x="102" y="53"/>
                    <a:pt x="183" y="137"/>
                    <a:pt x="235" y="238"/>
                  </a:cubicBezTo>
                  <a:lnTo>
                    <a:pt x="235" y="238"/>
                  </a:lnTo>
                  <a:cubicBezTo>
                    <a:pt x="183" y="137"/>
                    <a:pt x="102" y="53"/>
                    <a:pt x="1" y="0"/>
                  </a:cubicBezTo>
                  <a:close/>
                </a:path>
              </a:pathLst>
            </a:custGeom>
            <a:noFill/>
            <a:ln w="9525">
              <a:solidFill>
                <a:srgbClr val="5f7d95"/>
              </a:solidFill>
              <a:round/>
            </a:ln>
          </p:spPr>
          <p:style>
            <a:lnRef idx="0"/>
            <a:fillRef idx="0"/>
            <a:effectRef idx="0"/>
            <a:fontRef idx="minor"/>
          </p:style>
        </p:sp>
        <p:sp>
          <p:nvSpPr>
            <p:cNvPr id="4205" name="Google Shape;3384;p74"/>
            <p:cNvSpPr/>
            <p:nvPr/>
          </p:nvSpPr>
          <p:spPr>
            <a:xfrm>
              <a:off x="1863000" y="1918440"/>
              <a:ext cx="4320" cy="360"/>
            </a:xfrm>
            <a:custGeom>
              <a:avLst/>
              <a:gdLst/>
              <a:ahLst/>
              <a:rect l="l" t="t" r="r" b="b"/>
              <a:pathLst>
                <a:path w="344" h="19">
                  <a:moveTo>
                    <a:pt x="0" y="15"/>
                  </a:moveTo>
                  <a:cubicBezTo>
                    <a:pt x="116" y="18"/>
                    <a:pt x="231" y="15"/>
                    <a:pt x="343" y="1"/>
                  </a:cubicBezTo>
                  <a:cubicBezTo>
                    <a:pt x="231" y="15"/>
                    <a:pt x="116" y="18"/>
                    <a:pt x="0" y="15"/>
                  </a:cubicBezTo>
                  <a:close/>
                </a:path>
              </a:pathLst>
            </a:custGeom>
            <a:noFill/>
            <a:ln w="9525">
              <a:solidFill>
                <a:srgbClr val="5f7d95"/>
              </a:solidFill>
              <a:round/>
            </a:ln>
          </p:spPr>
          <p:style>
            <a:lnRef idx="0"/>
            <a:fillRef idx="0"/>
            <a:effectRef idx="0"/>
            <a:fontRef idx="minor"/>
          </p:style>
        </p:sp>
        <p:sp>
          <p:nvSpPr>
            <p:cNvPr id="4206" name="Google Shape;3385;p74"/>
            <p:cNvSpPr/>
            <p:nvPr/>
          </p:nvSpPr>
          <p:spPr>
            <a:xfrm>
              <a:off x="1917000" y="18453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207" name="Google Shape;3386;p74"/>
            <p:cNvSpPr/>
            <p:nvPr/>
          </p:nvSpPr>
          <p:spPr>
            <a:xfrm>
              <a:off x="1917360" y="18453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208" name="Google Shape;3387;p74"/>
            <p:cNvSpPr/>
            <p:nvPr/>
          </p:nvSpPr>
          <p:spPr>
            <a:xfrm>
              <a:off x="1917360" y="18450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209" name="Google Shape;3388;p74"/>
            <p:cNvSpPr/>
            <p:nvPr/>
          </p:nvSpPr>
          <p:spPr>
            <a:xfrm>
              <a:off x="1917000" y="18453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210" name="Google Shape;3389;p74"/>
            <p:cNvSpPr/>
            <p:nvPr/>
          </p:nvSpPr>
          <p:spPr>
            <a:xfrm>
              <a:off x="1917360" y="1845000"/>
              <a:ext cx="360" cy="360"/>
            </a:xfrm>
            <a:custGeom>
              <a:avLst/>
              <a:gdLst/>
              <a:ahLst/>
              <a:rect l="l" t="t" r="r" b="b"/>
              <a:pathLst>
                <a:path w="1" h="1">
                  <a:moveTo>
                    <a:pt x="1" y="1"/>
                  </a:moveTo>
                  <a:lnTo>
                    <a:pt x="1" y="1"/>
                  </a:lnTo>
                  <a:close/>
                </a:path>
              </a:pathLst>
            </a:custGeom>
            <a:noFill/>
            <a:ln w="9525">
              <a:solidFill>
                <a:srgbClr val="5f7d95"/>
              </a:solidFill>
              <a:round/>
            </a:ln>
          </p:spPr>
          <p:style>
            <a:lnRef idx="0"/>
            <a:fillRef idx="0"/>
            <a:effectRef idx="0"/>
            <a:fontRef idx="minor"/>
          </p:style>
        </p:sp>
        <p:sp>
          <p:nvSpPr>
            <p:cNvPr id="4211" name="Google Shape;3390;p74"/>
            <p:cNvSpPr/>
            <p:nvPr/>
          </p:nvSpPr>
          <p:spPr>
            <a:xfrm>
              <a:off x="1917720" y="18435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212" name="Google Shape;3391;p74"/>
            <p:cNvSpPr/>
            <p:nvPr/>
          </p:nvSpPr>
          <p:spPr>
            <a:xfrm>
              <a:off x="1917360" y="18453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213" name="Google Shape;3392;p74"/>
            <p:cNvSpPr/>
            <p:nvPr/>
          </p:nvSpPr>
          <p:spPr>
            <a:xfrm>
              <a:off x="1917360" y="18453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214" name="Google Shape;3393;p74"/>
            <p:cNvSpPr/>
            <p:nvPr/>
          </p:nvSpPr>
          <p:spPr>
            <a:xfrm>
              <a:off x="1917720" y="1840320"/>
              <a:ext cx="360" cy="360"/>
            </a:xfrm>
            <a:custGeom>
              <a:avLst/>
              <a:gdLst/>
              <a:ahLst/>
              <a:rect l="l" t="t" r="r" b="b"/>
              <a:pathLst>
                <a:path w="1" h="29">
                  <a:moveTo>
                    <a:pt x="1" y="28"/>
                  </a:moveTo>
                  <a:lnTo>
                    <a:pt x="1" y="0"/>
                  </a:lnTo>
                  <a:close/>
                </a:path>
              </a:pathLst>
            </a:custGeom>
            <a:noFill/>
            <a:ln w="9525">
              <a:solidFill>
                <a:srgbClr val="5f7d95"/>
              </a:solidFill>
              <a:round/>
            </a:ln>
          </p:spPr>
          <p:style>
            <a:lnRef idx="0"/>
            <a:fillRef idx="0"/>
            <a:effectRef idx="0"/>
            <a:fontRef idx="minor"/>
          </p:style>
        </p:sp>
        <p:sp>
          <p:nvSpPr>
            <p:cNvPr id="4215" name="Google Shape;3394;p74"/>
            <p:cNvSpPr/>
            <p:nvPr/>
          </p:nvSpPr>
          <p:spPr>
            <a:xfrm>
              <a:off x="1917720" y="1841760"/>
              <a:ext cx="360" cy="360"/>
            </a:xfrm>
            <a:custGeom>
              <a:avLst/>
              <a:gdLst/>
              <a:ahLst/>
              <a:rect l="l" t="t" r="r" b="b"/>
              <a:pathLst>
                <a:path w="1" h="18">
                  <a:moveTo>
                    <a:pt x="1" y="18"/>
                  </a:moveTo>
                  <a:lnTo>
                    <a:pt x="1" y="0"/>
                  </a:lnTo>
                  <a:close/>
                </a:path>
              </a:pathLst>
            </a:custGeom>
            <a:noFill/>
            <a:ln w="9525">
              <a:solidFill>
                <a:srgbClr val="5f7d95"/>
              </a:solidFill>
              <a:round/>
            </a:ln>
          </p:spPr>
          <p:style>
            <a:lnRef idx="0"/>
            <a:fillRef idx="0"/>
            <a:effectRef idx="0"/>
            <a:fontRef idx="minor"/>
          </p:style>
        </p:sp>
        <p:sp>
          <p:nvSpPr>
            <p:cNvPr id="4216" name="Google Shape;3395;p74"/>
            <p:cNvSpPr/>
            <p:nvPr/>
          </p:nvSpPr>
          <p:spPr>
            <a:xfrm>
              <a:off x="1917360" y="184464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4217" name="Google Shape;3396;p74"/>
            <p:cNvSpPr/>
            <p:nvPr/>
          </p:nvSpPr>
          <p:spPr>
            <a:xfrm>
              <a:off x="1917720" y="18446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218" name="Google Shape;3397;p74"/>
            <p:cNvSpPr/>
            <p:nvPr/>
          </p:nvSpPr>
          <p:spPr>
            <a:xfrm>
              <a:off x="1917720" y="18435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219" name="Google Shape;3398;p74"/>
            <p:cNvSpPr/>
            <p:nvPr/>
          </p:nvSpPr>
          <p:spPr>
            <a:xfrm>
              <a:off x="1917720" y="18439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220" name="Google Shape;3399;p74"/>
            <p:cNvSpPr/>
            <p:nvPr/>
          </p:nvSpPr>
          <p:spPr>
            <a:xfrm>
              <a:off x="1917720" y="18428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221" name="Google Shape;3400;p74"/>
            <p:cNvSpPr/>
            <p:nvPr/>
          </p:nvSpPr>
          <p:spPr>
            <a:xfrm>
              <a:off x="1917720" y="18442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222" name="Google Shape;3401;p74"/>
            <p:cNvSpPr/>
            <p:nvPr/>
          </p:nvSpPr>
          <p:spPr>
            <a:xfrm>
              <a:off x="1917360" y="184500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4223" name="Google Shape;3402;p74"/>
            <p:cNvSpPr/>
            <p:nvPr/>
          </p:nvSpPr>
          <p:spPr>
            <a:xfrm>
              <a:off x="1917360" y="18453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224" name="Google Shape;3403;p74"/>
            <p:cNvSpPr/>
            <p:nvPr/>
          </p:nvSpPr>
          <p:spPr>
            <a:xfrm>
              <a:off x="1917360" y="1845000"/>
              <a:ext cx="360" cy="360"/>
            </a:xfrm>
            <a:custGeom>
              <a:avLst/>
              <a:gdLst/>
              <a:ahLst/>
              <a:rect l="l" t="t" r="r" b="b"/>
              <a:pathLst>
                <a:path w="1" h="4">
                  <a:moveTo>
                    <a:pt x="0" y="4"/>
                  </a:moveTo>
                  <a:lnTo>
                    <a:pt x="0" y="0"/>
                  </a:lnTo>
                  <a:close/>
                </a:path>
              </a:pathLst>
            </a:custGeom>
            <a:noFill/>
            <a:ln w="9525">
              <a:solidFill>
                <a:srgbClr val="5f7d95"/>
              </a:solidFill>
              <a:round/>
            </a:ln>
          </p:spPr>
          <p:style>
            <a:lnRef idx="0"/>
            <a:fillRef idx="0"/>
            <a:effectRef idx="0"/>
            <a:fontRef idx="minor"/>
          </p:style>
        </p:sp>
        <p:sp>
          <p:nvSpPr>
            <p:cNvPr id="4225" name="Google Shape;3404;p74"/>
            <p:cNvSpPr/>
            <p:nvPr/>
          </p:nvSpPr>
          <p:spPr>
            <a:xfrm>
              <a:off x="1917720" y="1842840"/>
              <a:ext cx="360" cy="360"/>
            </a:xfrm>
            <a:custGeom>
              <a:avLst/>
              <a:gdLst/>
              <a:ahLst/>
              <a:rect l="l" t="t" r="r" b="b"/>
              <a:pathLst>
                <a:path w="1" h="12">
                  <a:moveTo>
                    <a:pt x="1" y="11"/>
                  </a:moveTo>
                  <a:lnTo>
                    <a:pt x="1" y="1"/>
                  </a:lnTo>
                  <a:close/>
                </a:path>
              </a:pathLst>
            </a:custGeom>
            <a:noFill/>
            <a:ln w="9525">
              <a:solidFill>
                <a:srgbClr val="5f7d95"/>
              </a:solidFill>
              <a:round/>
            </a:ln>
          </p:spPr>
          <p:style>
            <a:lnRef idx="0"/>
            <a:fillRef idx="0"/>
            <a:effectRef idx="0"/>
            <a:fontRef idx="minor"/>
          </p:style>
        </p:sp>
        <p:sp>
          <p:nvSpPr>
            <p:cNvPr id="4226" name="Google Shape;3405;p74"/>
            <p:cNvSpPr/>
            <p:nvPr/>
          </p:nvSpPr>
          <p:spPr>
            <a:xfrm>
              <a:off x="1917720" y="1840680"/>
              <a:ext cx="360" cy="360"/>
            </a:xfrm>
            <a:custGeom>
              <a:avLst/>
              <a:gdLst/>
              <a:ahLst/>
              <a:rect l="l" t="t" r="r" b="b"/>
              <a:pathLst>
                <a:path w="1" h="26">
                  <a:moveTo>
                    <a:pt x="1" y="1"/>
                  </a:moveTo>
                  <a:lnTo>
                    <a:pt x="1" y="25"/>
                  </a:lnTo>
                  <a:close/>
                </a:path>
              </a:pathLst>
            </a:custGeom>
            <a:noFill/>
            <a:ln w="9525">
              <a:solidFill>
                <a:srgbClr val="5f7d95"/>
              </a:solidFill>
              <a:round/>
            </a:ln>
          </p:spPr>
          <p:style>
            <a:lnRef idx="0"/>
            <a:fillRef idx="0"/>
            <a:effectRef idx="0"/>
            <a:fontRef idx="minor"/>
          </p:style>
        </p:sp>
        <p:sp>
          <p:nvSpPr>
            <p:cNvPr id="4227" name="Google Shape;3406;p74"/>
            <p:cNvSpPr/>
            <p:nvPr/>
          </p:nvSpPr>
          <p:spPr>
            <a:xfrm>
              <a:off x="1917720" y="1837440"/>
              <a:ext cx="360" cy="2520"/>
            </a:xfrm>
            <a:custGeom>
              <a:avLst/>
              <a:gdLst/>
              <a:ahLst/>
              <a:rect l="l" t="t" r="r" b="b"/>
              <a:pathLst>
                <a:path w="5" h="201">
                  <a:moveTo>
                    <a:pt x="1" y="1"/>
                  </a:moveTo>
                  <a:cubicBezTo>
                    <a:pt x="1" y="78"/>
                    <a:pt x="1" y="144"/>
                    <a:pt x="4" y="200"/>
                  </a:cubicBezTo>
                  <a:cubicBezTo>
                    <a:pt x="4" y="144"/>
                    <a:pt x="4" y="78"/>
                    <a:pt x="1" y="1"/>
                  </a:cubicBezTo>
                  <a:close/>
                </a:path>
              </a:pathLst>
            </a:custGeom>
            <a:noFill/>
            <a:ln w="9525">
              <a:solidFill>
                <a:srgbClr val="5f7d95"/>
              </a:solidFill>
              <a:round/>
            </a:ln>
          </p:spPr>
          <p:style>
            <a:lnRef idx="0"/>
            <a:fillRef idx="0"/>
            <a:effectRef idx="0"/>
            <a:fontRef idx="minor"/>
          </p:style>
        </p:sp>
        <p:sp>
          <p:nvSpPr>
            <p:cNvPr id="4228" name="Google Shape;3407;p74"/>
            <p:cNvSpPr/>
            <p:nvPr/>
          </p:nvSpPr>
          <p:spPr>
            <a:xfrm>
              <a:off x="1917720" y="1841400"/>
              <a:ext cx="360" cy="360"/>
            </a:xfrm>
            <a:custGeom>
              <a:avLst/>
              <a:gdLst/>
              <a:ahLst/>
              <a:rect l="l" t="t" r="r" b="b"/>
              <a:pathLst>
                <a:path w="1" h="22">
                  <a:moveTo>
                    <a:pt x="1" y="21"/>
                  </a:moveTo>
                  <a:lnTo>
                    <a:pt x="1" y="0"/>
                  </a:lnTo>
                  <a:close/>
                </a:path>
              </a:pathLst>
            </a:custGeom>
            <a:noFill/>
            <a:ln w="9525">
              <a:solidFill>
                <a:srgbClr val="5f7d95"/>
              </a:solidFill>
              <a:round/>
            </a:ln>
          </p:spPr>
          <p:style>
            <a:lnRef idx="0"/>
            <a:fillRef idx="0"/>
            <a:effectRef idx="0"/>
            <a:fontRef idx="minor"/>
          </p:style>
        </p:sp>
        <p:sp>
          <p:nvSpPr>
            <p:cNvPr id="4229" name="Google Shape;3408;p74"/>
            <p:cNvSpPr/>
            <p:nvPr/>
          </p:nvSpPr>
          <p:spPr>
            <a:xfrm>
              <a:off x="1917720" y="1842120"/>
              <a:ext cx="360" cy="360"/>
            </a:xfrm>
            <a:custGeom>
              <a:avLst/>
              <a:gdLst/>
              <a:ahLst/>
              <a:rect l="l" t="t" r="r" b="b"/>
              <a:pathLst>
                <a:path w="1" h="19">
                  <a:moveTo>
                    <a:pt x="1" y="18"/>
                  </a:moveTo>
                  <a:lnTo>
                    <a:pt x="1" y="1"/>
                  </a:lnTo>
                  <a:close/>
                </a:path>
              </a:pathLst>
            </a:custGeom>
            <a:noFill/>
            <a:ln w="9525">
              <a:solidFill>
                <a:srgbClr val="5f7d95"/>
              </a:solidFill>
              <a:round/>
            </a:ln>
          </p:spPr>
          <p:style>
            <a:lnRef idx="0"/>
            <a:fillRef idx="0"/>
            <a:effectRef idx="0"/>
            <a:fontRef idx="minor"/>
          </p:style>
        </p:sp>
        <p:sp>
          <p:nvSpPr>
            <p:cNvPr id="4230" name="Google Shape;3409;p74"/>
            <p:cNvSpPr/>
            <p:nvPr/>
          </p:nvSpPr>
          <p:spPr>
            <a:xfrm>
              <a:off x="1917720" y="1836000"/>
              <a:ext cx="360" cy="1080"/>
            </a:xfrm>
            <a:custGeom>
              <a:avLst/>
              <a:gdLst/>
              <a:ahLst/>
              <a:rect l="l" t="t" r="r" b="b"/>
              <a:pathLst>
                <a:path w="1" h="99">
                  <a:moveTo>
                    <a:pt x="0" y="1"/>
                  </a:moveTo>
                  <a:lnTo>
                    <a:pt x="0" y="1"/>
                  </a:lnTo>
                  <a:lnTo>
                    <a:pt x="0" y="99"/>
                  </a:lnTo>
                  <a:lnTo>
                    <a:pt x="0" y="99"/>
                  </a:lnTo>
                  <a:cubicBezTo>
                    <a:pt x="0" y="67"/>
                    <a:pt x="0" y="36"/>
                    <a:pt x="0" y="1"/>
                  </a:cubicBezTo>
                  <a:close/>
                </a:path>
              </a:pathLst>
            </a:custGeom>
            <a:noFill/>
            <a:ln w="9525">
              <a:solidFill>
                <a:srgbClr val="5f7d95"/>
              </a:solidFill>
              <a:round/>
            </a:ln>
          </p:spPr>
          <p:style>
            <a:lnRef idx="0"/>
            <a:fillRef idx="0"/>
            <a:effectRef idx="0"/>
            <a:fontRef idx="minor"/>
          </p:style>
        </p:sp>
        <p:sp>
          <p:nvSpPr>
            <p:cNvPr id="4231" name="Google Shape;3410;p74"/>
            <p:cNvSpPr/>
            <p:nvPr/>
          </p:nvSpPr>
          <p:spPr>
            <a:xfrm>
              <a:off x="1890360" y="1853280"/>
              <a:ext cx="121320" cy="113040"/>
            </a:xfrm>
            <a:custGeom>
              <a:avLst/>
              <a:gdLst/>
              <a:ahLst/>
              <a:rect l="l" t="t" r="r" b="b"/>
              <a:pathLst>
                <a:path w="8949" h="8358">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a:solidFill>
                <a:srgbClr val="5f7d95"/>
              </a:solidFill>
              <a:round/>
            </a:ln>
          </p:spPr>
          <p:style>
            <a:lnRef idx="0"/>
            <a:fillRef idx="0"/>
            <a:effectRef idx="0"/>
            <a:fontRef idx="minor"/>
          </p:style>
        </p:sp>
        <p:sp>
          <p:nvSpPr>
            <p:cNvPr id="4232" name="Google Shape;3411;p74"/>
            <p:cNvSpPr/>
            <p:nvPr/>
          </p:nvSpPr>
          <p:spPr>
            <a:xfrm>
              <a:off x="2005920" y="1899720"/>
              <a:ext cx="360" cy="360"/>
            </a:xfrm>
            <a:custGeom>
              <a:avLst/>
              <a:gdLst/>
              <a:ahLst/>
              <a:rect l="l" t="t" r="r" b="b"/>
              <a:pathLst>
                <a:path w="1" h="15">
                  <a:moveTo>
                    <a:pt x="1" y="14"/>
                  </a:moveTo>
                  <a:lnTo>
                    <a:pt x="1" y="0"/>
                  </a:lnTo>
                  <a:cubicBezTo>
                    <a:pt x="1" y="4"/>
                    <a:pt x="1" y="11"/>
                    <a:pt x="1" y="14"/>
                  </a:cubicBezTo>
                  <a:close/>
                </a:path>
              </a:pathLst>
            </a:custGeom>
            <a:noFill/>
            <a:ln w="9525">
              <a:solidFill>
                <a:srgbClr val="5f7d95"/>
              </a:solidFill>
              <a:round/>
            </a:ln>
          </p:spPr>
          <p:style>
            <a:lnRef idx="0"/>
            <a:fillRef idx="0"/>
            <a:effectRef idx="0"/>
            <a:fontRef idx="minor"/>
          </p:style>
        </p:sp>
        <p:sp>
          <p:nvSpPr>
            <p:cNvPr id="4233" name="Google Shape;3412;p74"/>
            <p:cNvSpPr/>
            <p:nvPr/>
          </p:nvSpPr>
          <p:spPr>
            <a:xfrm>
              <a:off x="2005920" y="1900800"/>
              <a:ext cx="360" cy="720"/>
            </a:xfrm>
            <a:custGeom>
              <a:avLst/>
              <a:gdLst/>
              <a:ahLst/>
              <a:rect l="l" t="t" r="r" b="b"/>
              <a:pathLst>
                <a:path w="1" h="85">
                  <a:moveTo>
                    <a:pt x="0" y="0"/>
                  </a:moveTo>
                  <a:lnTo>
                    <a:pt x="0" y="84"/>
                  </a:lnTo>
                  <a:lnTo>
                    <a:pt x="0" y="84"/>
                  </a:lnTo>
                  <a:close/>
                </a:path>
              </a:pathLst>
            </a:custGeom>
            <a:noFill/>
            <a:ln w="9525">
              <a:solidFill>
                <a:srgbClr val="5f7d95"/>
              </a:solidFill>
              <a:round/>
            </a:ln>
          </p:spPr>
          <p:style>
            <a:lnRef idx="0"/>
            <a:fillRef idx="0"/>
            <a:effectRef idx="0"/>
            <a:fontRef idx="minor"/>
          </p:style>
        </p:sp>
        <p:sp>
          <p:nvSpPr>
            <p:cNvPr id="4234" name="Google Shape;3413;p74"/>
            <p:cNvSpPr/>
            <p:nvPr/>
          </p:nvSpPr>
          <p:spPr>
            <a:xfrm>
              <a:off x="1989000" y="1883520"/>
              <a:ext cx="360" cy="360"/>
            </a:xfrm>
            <a:custGeom>
              <a:avLst/>
              <a:gdLst/>
              <a:ahLst/>
              <a:rect l="l" t="t" r="r" b="b"/>
              <a:pathLst>
                <a:path w="22" h="15">
                  <a:moveTo>
                    <a:pt x="22" y="15"/>
                  </a:moveTo>
                  <a:lnTo>
                    <a:pt x="1" y="1"/>
                  </a:lnTo>
                  <a:close/>
                </a:path>
              </a:pathLst>
            </a:custGeom>
            <a:noFill/>
            <a:ln w="9525">
              <a:solidFill>
                <a:srgbClr val="5f7d95"/>
              </a:solidFill>
              <a:round/>
            </a:ln>
          </p:spPr>
          <p:style>
            <a:lnRef idx="0"/>
            <a:fillRef idx="0"/>
            <a:effectRef idx="0"/>
            <a:fontRef idx="minor"/>
          </p:style>
        </p:sp>
        <p:sp>
          <p:nvSpPr>
            <p:cNvPr id="4235" name="Google Shape;3414;p74"/>
            <p:cNvSpPr/>
            <p:nvPr/>
          </p:nvSpPr>
          <p:spPr>
            <a:xfrm>
              <a:off x="2003400" y="1894320"/>
              <a:ext cx="360" cy="360"/>
            </a:xfrm>
            <a:custGeom>
              <a:avLst/>
              <a:gdLst/>
              <a:ahLst/>
              <a:rect l="l" t="t" r="r" b="b"/>
              <a:pathLst>
                <a:path w="22" h="18">
                  <a:moveTo>
                    <a:pt x="1" y="0"/>
                  </a:moveTo>
                  <a:cubicBezTo>
                    <a:pt x="8" y="7"/>
                    <a:pt x="15" y="11"/>
                    <a:pt x="22" y="18"/>
                  </a:cubicBezTo>
                  <a:cubicBezTo>
                    <a:pt x="15" y="11"/>
                    <a:pt x="8" y="7"/>
                    <a:pt x="1" y="0"/>
                  </a:cubicBezTo>
                  <a:close/>
                </a:path>
              </a:pathLst>
            </a:custGeom>
            <a:noFill/>
            <a:ln w="9525">
              <a:solidFill>
                <a:srgbClr val="5f7d95"/>
              </a:solidFill>
              <a:round/>
            </a:ln>
          </p:spPr>
          <p:style>
            <a:lnRef idx="0"/>
            <a:fillRef idx="0"/>
            <a:effectRef idx="0"/>
            <a:fontRef idx="minor"/>
          </p:style>
        </p:sp>
        <p:sp>
          <p:nvSpPr>
            <p:cNvPr id="4236" name="Google Shape;3415;p74"/>
            <p:cNvSpPr/>
            <p:nvPr/>
          </p:nvSpPr>
          <p:spPr>
            <a:xfrm>
              <a:off x="2005200" y="1897200"/>
              <a:ext cx="360" cy="360"/>
            </a:xfrm>
            <a:custGeom>
              <a:avLst/>
              <a:gdLst/>
              <a:ahLst/>
              <a:rect l="l" t="t" r="r" b="b"/>
              <a:pathLst>
                <a:path w="5" h="1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a:solidFill>
                <a:srgbClr val="5f7d95"/>
              </a:solidFill>
              <a:round/>
            </a:ln>
          </p:spPr>
          <p:style>
            <a:lnRef idx="0"/>
            <a:fillRef idx="0"/>
            <a:effectRef idx="0"/>
            <a:fontRef idx="minor"/>
          </p:style>
        </p:sp>
        <p:sp>
          <p:nvSpPr>
            <p:cNvPr id="4237" name="Google Shape;3416;p74"/>
            <p:cNvSpPr/>
            <p:nvPr/>
          </p:nvSpPr>
          <p:spPr>
            <a:xfrm>
              <a:off x="1989360" y="1883880"/>
              <a:ext cx="360" cy="360"/>
            </a:xfrm>
            <a:custGeom>
              <a:avLst/>
              <a:gdLst/>
              <a:ahLst/>
              <a:rect l="l" t="t" r="r" b="b"/>
              <a:pathLst>
                <a:path w="8" h="8">
                  <a:moveTo>
                    <a:pt x="7" y="8"/>
                  </a:moveTo>
                  <a:lnTo>
                    <a:pt x="0" y="1"/>
                  </a:lnTo>
                  <a:close/>
                </a:path>
              </a:pathLst>
            </a:custGeom>
            <a:noFill/>
            <a:ln w="9525">
              <a:solidFill>
                <a:srgbClr val="5f7d95"/>
              </a:solidFill>
              <a:round/>
            </a:ln>
          </p:spPr>
          <p:style>
            <a:lnRef idx="0"/>
            <a:fillRef idx="0"/>
            <a:effectRef idx="0"/>
            <a:fontRef idx="minor"/>
          </p:style>
        </p:sp>
        <p:sp>
          <p:nvSpPr>
            <p:cNvPr id="4238" name="Google Shape;3417;p74"/>
            <p:cNvSpPr/>
            <p:nvPr/>
          </p:nvSpPr>
          <p:spPr>
            <a:xfrm>
              <a:off x="2005560" y="1898280"/>
              <a:ext cx="360" cy="360"/>
            </a:xfrm>
            <a:custGeom>
              <a:avLst/>
              <a:gdLst/>
              <a:ahLst/>
              <a:rect l="l" t="t" r="r" b="b"/>
              <a:pathLst>
                <a:path w="4" h="15">
                  <a:moveTo>
                    <a:pt x="4" y="14"/>
                  </a:moveTo>
                  <a:lnTo>
                    <a:pt x="0" y="0"/>
                  </a:lnTo>
                  <a:close/>
                </a:path>
              </a:pathLst>
            </a:custGeom>
            <a:noFill/>
            <a:ln w="9525">
              <a:solidFill>
                <a:srgbClr val="5f7d95"/>
              </a:solidFill>
              <a:round/>
            </a:ln>
          </p:spPr>
          <p:style>
            <a:lnRef idx="0"/>
            <a:fillRef idx="0"/>
            <a:effectRef idx="0"/>
            <a:fontRef idx="minor"/>
          </p:style>
        </p:sp>
        <p:sp>
          <p:nvSpPr>
            <p:cNvPr id="4239" name="Google Shape;3418;p74"/>
            <p:cNvSpPr/>
            <p:nvPr/>
          </p:nvSpPr>
          <p:spPr>
            <a:xfrm>
              <a:off x="2005920" y="1899000"/>
              <a:ext cx="360" cy="360"/>
            </a:xfrm>
            <a:custGeom>
              <a:avLst/>
              <a:gdLst/>
              <a:ahLst/>
              <a:rect l="l" t="t" r="r" b="b"/>
              <a:pathLst>
                <a:path w="1" h="15">
                  <a:moveTo>
                    <a:pt x="0" y="15"/>
                  </a:moveTo>
                  <a:lnTo>
                    <a:pt x="0" y="1"/>
                  </a:lnTo>
                  <a:cubicBezTo>
                    <a:pt x="0" y="4"/>
                    <a:pt x="0" y="11"/>
                    <a:pt x="0" y="15"/>
                  </a:cubicBezTo>
                  <a:close/>
                </a:path>
              </a:pathLst>
            </a:custGeom>
            <a:noFill/>
            <a:ln w="9525">
              <a:solidFill>
                <a:srgbClr val="5f7d95"/>
              </a:solidFill>
              <a:round/>
            </a:ln>
          </p:spPr>
          <p:style>
            <a:lnRef idx="0"/>
            <a:fillRef idx="0"/>
            <a:effectRef idx="0"/>
            <a:fontRef idx="minor"/>
          </p:style>
        </p:sp>
        <p:sp>
          <p:nvSpPr>
            <p:cNvPr id="4240" name="Google Shape;3419;p74"/>
            <p:cNvSpPr/>
            <p:nvPr/>
          </p:nvSpPr>
          <p:spPr>
            <a:xfrm>
              <a:off x="2004840" y="1895760"/>
              <a:ext cx="360" cy="360"/>
            </a:xfrm>
            <a:custGeom>
              <a:avLst/>
              <a:gdLst/>
              <a:ahLst/>
              <a:rect l="l" t="t" r="r" b="b"/>
              <a:pathLst>
                <a:path w="8" h="15">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a:solidFill>
                <a:srgbClr val="5f7d95"/>
              </a:solidFill>
              <a:round/>
            </a:ln>
          </p:spPr>
          <p:style>
            <a:lnRef idx="0"/>
            <a:fillRef idx="0"/>
            <a:effectRef idx="0"/>
            <a:fontRef idx="minor"/>
          </p:style>
        </p:sp>
        <p:sp>
          <p:nvSpPr>
            <p:cNvPr id="4241" name="Google Shape;3420;p74"/>
            <p:cNvSpPr/>
            <p:nvPr/>
          </p:nvSpPr>
          <p:spPr>
            <a:xfrm>
              <a:off x="2004480" y="1895040"/>
              <a:ext cx="360" cy="360"/>
            </a:xfrm>
            <a:custGeom>
              <a:avLst/>
              <a:gdLst/>
              <a:ahLst/>
              <a:rect l="l" t="t" r="r" b="b"/>
              <a:pathLst>
                <a:path w="15" h="18">
                  <a:moveTo>
                    <a:pt x="14" y="18"/>
                  </a:moveTo>
                  <a:cubicBezTo>
                    <a:pt x="11" y="11"/>
                    <a:pt x="4" y="7"/>
                    <a:pt x="0" y="0"/>
                  </a:cubicBezTo>
                  <a:cubicBezTo>
                    <a:pt x="4" y="7"/>
                    <a:pt x="11" y="11"/>
                    <a:pt x="14" y="18"/>
                  </a:cubicBezTo>
                  <a:close/>
                </a:path>
              </a:pathLst>
            </a:custGeom>
            <a:noFill/>
            <a:ln w="9525">
              <a:solidFill>
                <a:srgbClr val="5f7d95"/>
              </a:solidFill>
              <a:round/>
            </a:ln>
          </p:spPr>
          <p:style>
            <a:lnRef idx="0"/>
            <a:fillRef idx="0"/>
            <a:effectRef idx="0"/>
            <a:fontRef idx="minor"/>
          </p:style>
        </p:sp>
        <p:sp>
          <p:nvSpPr>
            <p:cNvPr id="4242" name="Google Shape;3421;p74"/>
            <p:cNvSpPr/>
            <p:nvPr/>
          </p:nvSpPr>
          <p:spPr>
            <a:xfrm>
              <a:off x="2005560" y="1897560"/>
              <a:ext cx="360" cy="360"/>
            </a:xfrm>
            <a:custGeom>
              <a:avLst/>
              <a:gdLst/>
              <a:ahLst/>
              <a:rect l="l" t="t" r="r" b="b"/>
              <a:pathLst>
                <a:path w="8" h="15">
                  <a:moveTo>
                    <a:pt x="7" y="14"/>
                  </a:moveTo>
                  <a:lnTo>
                    <a:pt x="0" y="0"/>
                  </a:lnTo>
                  <a:close/>
                </a:path>
              </a:pathLst>
            </a:custGeom>
            <a:noFill/>
            <a:ln w="9525">
              <a:solidFill>
                <a:srgbClr val="5f7d95"/>
              </a:solidFill>
              <a:round/>
            </a:ln>
          </p:spPr>
          <p:style>
            <a:lnRef idx="0"/>
            <a:fillRef idx="0"/>
            <a:effectRef idx="0"/>
            <a:fontRef idx="minor"/>
          </p:style>
        </p:sp>
        <p:sp>
          <p:nvSpPr>
            <p:cNvPr id="4243" name="Google Shape;3422;p74"/>
            <p:cNvSpPr/>
            <p:nvPr/>
          </p:nvSpPr>
          <p:spPr>
            <a:xfrm>
              <a:off x="1994040" y="1890720"/>
              <a:ext cx="360" cy="360"/>
            </a:xfrm>
            <a:custGeom>
              <a:avLst/>
              <a:gdLst/>
              <a:ahLst/>
              <a:rect l="l" t="t" r="r" b="b"/>
              <a:pathLst>
                <a:path w="50" h="33">
                  <a:moveTo>
                    <a:pt x="0" y="1"/>
                  </a:moveTo>
                  <a:lnTo>
                    <a:pt x="18" y="29"/>
                  </a:lnTo>
                  <a:lnTo>
                    <a:pt x="49" y="33"/>
                  </a:lnTo>
                  <a:lnTo>
                    <a:pt x="18" y="29"/>
                  </a:lnTo>
                  <a:close/>
                </a:path>
              </a:pathLst>
            </a:custGeom>
            <a:noFill/>
            <a:ln w="9525">
              <a:solidFill>
                <a:srgbClr val="5f7d95"/>
              </a:solidFill>
              <a:round/>
            </a:ln>
          </p:spPr>
          <p:style>
            <a:lnRef idx="0"/>
            <a:fillRef idx="0"/>
            <a:effectRef idx="0"/>
            <a:fontRef idx="minor"/>
          </p:style>
        </p:sp>
        <p:sp>
          <p:nvSpPr>
            <p:cNvPr id="4244" name="Google Shape;3423;p74"/>
            <p:cNvSpPr/>
            <p:nvPr/>
          </p:nvSpPr>
          <p:spPr>
            <a:xfrm>
              <a:off x="2005920" y="1900080"/>
              <a:ext cx="360" cy="360"/>
            </a:xfrm>
            <a:custGeom>
              <a:avLst/>
              <a:gdLst/>
              <a:ahLst/>
              <a:rect l="l" t="t" r="r" b="b"/>
              <a:pathLst>
                <a:path w="1" h="15">
                  <a:moveTo>
                    <a:pt x="0" y="15"/>
                  </a:moveTo>
                  <a:lnTo>
                    <a:pt x="0" y="1"/>
                  </a:lnTo>
                  <a:cubicBezTo>
                    <a:pt x="0" y="8"/>
                    <a:pt x="0" y="11"/>
                    <a:pt x="0" y="15"/>
                  </a:cubicBezTo>
                  <a:close/>
                </a:path>
              </a:pathLst>
            </a:custGeom>
            <a:noFill/>
            <a:ln w="9525">
              <a:solidFill>
                <a:srgbClr val="5f7d95"/>
              </a:solidFill>
              <a:round/>
            </a:ln>
          </p:spPr>
          <p:style>
            <a:lnRef idx="0"/>
            <a:fillRef idx="0"/>
            <a:effectRef idx="0"/>
            <a:fontRef idx="minor"/>
          </p:style>
        </p:sp>
        <p:sp>
          <p:nvSpPr>
            <p:cNvPr id="4245" name="Google Shape;3424;p74"/>
            <p:cNvSpPr/>
            <p:nvPr/>
          </p:nvSpPr>
          <p:spPr>
            <a:xfrm>
              <a:off x="2007000" y="1900440"/>
              <a:ext cx="4680" cy="720"/>
            </a:xfrm>
            <a:custGeom>
              <a:avLst/>
              <a:gdLst/>
              <a:ahLst/>
              <a:rect l="l" t="t" r="r" b="b"/>
              <a:pathLst>
                <a:path w="369" h="81">
                  <a:moveTo>
                    <a:pt x="368" y="0"/>
                  </a:moveTo>
                  <a:cubicBezTo>
                    <a:pt x="193" y="35"/>
                    <a:pt x="4" y="81"/>
                    <a:pt x="1" y="81"/>
                  </a:cubicBezTo>
                  <a:cubicBezTo>
                    <a:pt x="4" y="81"/>
                    <a:pt x="193" y="39"/>
                    <a:pt x="368" y="0"/>
                  </a:cubicBezTo>
                  <a:close/>
                </a:path>
              </a:pathLst>
            </a:custGeom>
            <a:noFill/>
            <a:ln w="9525">
              <a:solidFill>
                <a:srgbClr val="5f7d95"/>
              </a:solidFill>
              <a:round/>
            </a:ln>
          </p:spPr>
          <p:style>
            <a:lnRef idx="0"/>
            <a:fillRef idx="0"/>
            <a:effectRef idx="0"/>
            <a:fontRef idx="minor"/>
          </p:style>
        </p:sp>
        <p:sp>
          <p:nvSpPr>
            <p:cNvPr id="4246" name="Google Shape;3425;p74"/>
            <p:cNvSpPr/>
            <p:nvPr/>
          </p:nvSpPr>
          <p:spPr>
            <a:xfrm>
              <a:off x="1944000" y="1853280"/>
              <a:ext cx="44280" cy="29880"/>
            </a:xfrm>
            <a:custGeom>
              <a:avLst/>
              <a:gdLst/>
              <a:ahLst/>
              <a:rect l="l" t="t" r="r" b="b"/>
              <a:pathLst>
                <a:path w="3295" h="2217">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a:solidFill>
                <a:srgbClr val="5f7d95"/>
              </a:solidFill>
              <a:round/>
            </a:ln>
          </p:spPr>
          <p:style>
            <a:lnRef idx="0"/>
            <a:fillRef idx="0"/>
            <a:effectRef idx="0"/>
            <a:fontRef idx="minor"/>
          </p:style>
        </p:sp>
        <p:sp>
          <p:nvSpPr>
            <p:cNvPr id="4247" name="Google Shape;3426;p74"/>
            <p:cNvSpPr/>
            <p:nvPr/>
          </p:nvSpPr>
          <p:spPr>
            <a:xfrm>
              <a:off x="2002680" y="1893600"/>
              <a:ext cx="360" cy="360"/>
            </a:xfrm>
            <a:custGeom>
              <a:avLst/>
              <a:gdLst/>
              <a:ahLst/>
              <a:rect l="l" t="t" r="r" b="b"/>
              <a:pathLst>
                <a:path w="43" h="29">
                  <a:moveTo>
                    <a:pt x="43" y="28"/>
                  </a:moveTo>
                  <a:cubicBezTo>
                    <a:pt x="29" y="18"/>
                    <a:pt x="15" y="7"/>
                    <a:pt x="1" y="0"/>
                  </a:cubicBezTo>
                  <a:cubicBezTo>
                    <a:pt x="15" y="7"/>
                    <a:pt x="29" y="18"/>
                    <a:pt x="43" y="28"/>
                  </a:cubicBezTo>
                  <a:close/>
                </a:path>
              </a:pathLst>
            </a:custGeom>
            <a:noFill/>
            <a:ln w="9525">
              <a:solidFill>
                <a:srgbClr val="5f7d95"/>
              </a:solidFill>
              <a:round/>
            </a:ln>
          </p:spPr>
          <p:style>
            <a:lnRef idx="0"/>
            <a:fillRef idx="0"/>
            <a:effectRef idx="0"/>
            <a:fontRef idx="minor"/>
          </p:style>
        </p:sp>
        <p:sp>
          <p:nvSpPr>
            <p:cNvPr id="4248" name="Google Shape;3427;p74"/>
            <p:cNvSpPr/>
            <p:nvPr/>
          </p:nvSpPr>
          <p:spPr>
            <a:xfrm>
              <a:off x="2004120" y="1894680"/>
              <a:ext cx="360" cy="360"/>
            </a:xfrm>
            <a:custGeom>
              <a:avLst/>
              <a:gdLst/>
              <a:ahLst/>
              <a:rect l="l" t="t" r="r" b="b"/>
              <a:pathLst>
                <a:path w="15" h="22">
                  <a:moveTo>
                    <a:pt x="0" y="0"/>
                  </a:moveTo>
                  <a:cubicBezTo>
                    <a:pt x="4" y="11"/>
                    <a:pt x="7" y="14"/>
                    <a:pt x="14" y="21"/>
                  </a:cubicBezTo>
                  <a:cubicBezTo>
                    <a:pt x="7" y="14"/>
                    <a:pt x="4" y="7"/>
                    <a:pt x="0" y="0"/>
                  </a:cubicBezTo>
                  <a:close/>
                </a:path>
              </a:pathLst>
            </a:custGeom>
            <a:noFill/>
            <a:ln w="9525">
              <a:solidFill>
                <a:srgbClr val="5f7d95"/>
              </a:solidFill>
              <a:round/>
            </a:ln>
          </p:spPr>
          <p:style>
            <a:lnRef idx="0"/>
            <a:fillRef idx="0"/>
            <a:effectRef idx="0"/>
            <a:fontRef idx="minor"/>
          </p:style>
        </p:sp>
        <p:sp>
          <p:nvSpPr>
            <p:cNvPr id="4249" name="Google Shape;3428;p74"/>
            <p:cNvSpPr/>
            <p:nvPr/>
          </p:nvSpPr>
          <p:spPr>
            <a:xfrm>
              <a:off x="2005920" y="1900080"/>
              <a:ext cx="360" cy="360"/>
            </a:xfrm>
            <a:custGeom>
              <a:avLst/>
              <a:gdLst/>
              <a:ahLst/>
              <a:rect l="l" t="t" r="r" b="b"/>
              <a:pathLst>
                <a:path w="1" h="11">
                  <a:moveTo>
                    <a:pt x="0" y="11"/>
                  </a:moveTo>
                  <a:lnTo>
                    <a:pt x="0" y="0"/>
                  </a:lnTo>
                  <a:cubicBezTo>
                    <a:pt x="0" y="4"/>
                    <a:pt x="0" y="7"/>
                    <a:pt x="0" y="11"/>
                  </a:cubicBezTo>
                  <a:close/>
                </a:path>
              </a:pathLst>
            </a:custGeom>
            <a:noFill/>
            <a:ln w="9525">
              <a:solidFill>
                <a:srgbClr val="5f7d95"/>
              </a:solidFill>
              <a:round/>
            </a:ln>
          </p:spPr>
          <p:style>
            <a:lnRef idx="0"/>
            <a:fillRef idx="0"/>
            <a:effectRef idx="0"/>
            <a:fontRef idx="minor"/>
          </p:style>
        </p:sp>
        <p:sp>
          <p:nvSpPr>
            <p:cNvPr id="4250" name="Google Shape;3429;p74"/>
            <p:cNvSpPr/>
            <p:nvPr/>
          </p:nvSpPr>
          <p:spPr>
            <a:xfrm>
              <a:off x="2005920" y="1900440"/>
              <a:ext cx="360" cy="360"/>
            </a:xfrm>
            <a:custGeom>
              <a:avLst/>
              <a:gdLst/>
              <a:ahLst/>
              <a:rect l="l" t="t" r="r" b="b"/>
              <a:pathLst>
                <a:path w="1" h="8">
                  <a:moveTo>
                    <a:pt x="0" y="8"/>
                  </a:moveTo>
                  <a:lnTo>
                    <a:pt x="0" y="1"/>
                  </a:lnTo>
                  <a:close/>
                </a:path>
              </a:pathLst>
            </a:custGeom>
            <a:noFill/>
            <a:ln w="9525">
              <a:solidFill>
                <a:srgbClr val="5f7d95"/>
              </a:solidFill>
              <a:round/>
            </a:ln>
          </p:spPr>
          <p:style>
            <a:lnRef idx="0"/>
            <a:fillRef idx="0"/>
            <a:effectRef idx="0"/>
            <a:fontRef idx="minor"/>
          </p:style>
        </p:sp>
        <p:sp>
          <p:nvSpPr>
            <p:cNvPr id="4251" name="Google Shape;3430;p74"/>
            <p:cNvSpPr/>
            <p:nvPr/>
          </p:nvSpPr>
          <p:spPr>
            <a:xfrm>
              <a:off x="2012400" y="1900440"/>
              <a:ext cx="360" cy="360"/>
            </a:xfrm>
            <a:custGeom>
              <a:avLst/>
              <a:gdLst/>
              <a:ahLst/>
              <a:rect l="l" t="t" r="r" b="b"/>
              <a:pathLst>
                <a:path w="5" h="1">
                  <a:moveTo>
                    <a:pt x="1" y="1"/>
                  </a:moveTo>
                  <a:lnTo>
                    <a:pt x="4" y="1"/>
                  </a:lnTo>
                  <a:lnTo>
                    <a:pt x="4" y="1"/>
                  </a:lnTo>
                  <a:close/>
                </a:path>
              </a:pathLst>
            </a:custGeom>
            <a:noFill/>
            <a:ln w="9525">
              <a:solidFill>
                <a:srgbClr val="5f7d95"/>
              </a:solidFill>
              <a:round/>
            </a:ln>
          </p:spPr>
          <p:style>
            <a:lnRef idx="0"/>
            <a:fillRef idx="0"/>
            <a:effectRef idx="0"/>
            <a:fontRef idx="minor"/>
          </p:style>
        </p:sp>
        <p:sp>
          <p:nvSpPr>
            <p:cNvPr id="4252" name="Google Shape;3431;p74"/>
            <p:cNvSpPr/>
            <p:nvPr/>
          </p:nvSpPr>
          <p:spPr>
            <a:xfrm>
              <a:off x="2005920" y="1898640"/>
              <a:ext cx="360" cy="360"/>
            </a:xfrm>
            <a:custGeom>
              <a:avLst/>
              <a:gdLst/>
              <a:ahLst/>
              <a:rect l="l" t="t" r="r" b="b"/>
              <a:pathLst>
                <a:path w="4" h="15">
                  <a:moveTo>
                    <a:pt x="0" y="1"/>
                  </a:moveTo>
                  <a:cubicBezTo>
                    <a:pt x="0" y="4"/>
                    <a:pt x="0" y="11"/>
                    <a:pt x="4" y="15"/>
                  </a:cubicBezTo>
                  <a:cubicBezTo>
                    <a:pt x="4" y="11"/>
                    <a:pt x="4" y="4"/>
                    <a:pt x="0" y="1"/>
                  </a:cubicBezTo>
                  <a:close/>
                </a:path>
              </a:pathLst>
            </a:custGeom>
            <a:noFill/>
            <a:ln w="9525">
              <a:solidFill>
                <a:srgbClr val="5f7d95"/>
              </a:solidFill>
              <a:round/>
            </a:ln>
          </p:spPr>
          <p:style>
            <a:lnRef idx="0"/>
            <a:fillRef idx="0"/>
            <a:effectRef idx="0"/>
            <a:fontRef idx="minor"/>
          </p:style>
        </p:sp>
        <p:sp>
          <p:nvSpPr>
            <p:cNvPr id="4253" name="Google Shape;3432;p74"/>
            <p:cNvSpPr/>
            <p:nvPr/>
          </p:nvSpPr>
          <p:spPr>
            <a:xfrm>
              <a:off x="2005200" y="1896480"/>
              <a:ext cx="360" cy="360"/>
            </a:xfrm>
            <a:custGeom>
              <a:avLst/>
              <a:gdLst/>
              <a:ahLst/>
              <a:rect l="l" t="t" r="r" b="b"/>
              <a:pathLst>
                <a:path w="8" h="11">
                  <a:moveTo>
                    <a:pt x="7" y="11"/>
                  </a:moveTo>
                  <a:lnTo>
                    <a:pt x="0" y="0"/>
                  </a:lnTo>
                  <a:close/>
                </a:path>
              </a:pathLst>
            </a:custGeom>
            <a:noFill/>
            <a:ln w="9525">
              <a:solidFill>
                <a:srgbClr val="5f7d95"/>
              </a:solidFill>
              <a:round/>
            </a:ln>
          </p:spPr>
          <p:style>
            <a:lnRef idx="0"/>
            <a:fillRef idx="0"/>
            <a:effectRef idx="0"/>
            <a:fontRef idx="minor"/>
          </p:style>
        </p:sp>
        <p:sp>
          <p:nvSpPr>
            <p:cNvPr id="4254" name="Google Shape;3433;p74"/>
            <p:cNvSpPr/>
            <p:nvPr/>
          </p:nvSpPr>
          <p:spPr>
            <a:xfrm>
              <a:off x="1897200" y="1946160"/>
              <a:ext cx="360" cy="1080"/>
            </a:xfrm>
            <a:custGeom>
              <a:avLst/>
              <a:gdLst/>
              <a:ahLst/>
              <a:rect l="l" t="t" r="r" b="b"/>
              <a:pathLst>
                <a:path w="8" h="113">
                  <a:moveTo>
                    <a:pt x="1" y="0"/>
                  </a:moveTo>
                  <a:cubicBezTo>
                    <a:pt x="4" y="35"/>
                    <a:pt x="8" y="74"/>
                    <a:pt x="8" y="113"/>
                  </a:cubicBezTo>
                  <a:cubicBezTo>
                    <a:pt x="8" y="70"/>
                    <a:pt x="4" y="28"/>
                    <a:pt x="1" y="0"/>
                  </a:cubicBezTo>
                  <a:close/>
                </a:path>
              </a:pathLst>
            </a:custGeom>
            <a:noFill/>
            <a:ln w="9525">
              <a:solidFill>
                <a:srgbClr val="5f7d95"/>
              </a:solidFill>
              <a:round/>
            </a:ln>
          </p:spPr>
          <p:style>
            <a:lnRef idx="0"/>
            <a:fillRef idx="0"/>
            <a:effectRef idx="0"/>
            <a:fontRef idx="minor"/>
          </p:style>
        </p:sp>
        <p:sp>
          <p:nvSpPr>
            <p:cNvPr id="4255" name="Google Shape;3434;p74"/>
            <p:cNvSpPr/>
            <p:nvPr/>
          </p:nvSpPr>
          <p:spPr>
            <a:xfrm>
              <a:off x="1897200" y="1950840"/>
              <a:ext cx="360" cy="360"/>
            </a:xfrm>
            <a:custGeom>
              <a:avLst/>
              <a:gdLst/>
              <a:ahLst/>
              <a:rect l="l" t="t" r="r" b="b"/>
              <a:pathLst>
                <a:path w="1" h="40">
                  <a:moveTo>
                    <a:pt x="1" y="39"/>
                  </a:moveTo>
                  <a:lnTo>
                    <a:pt x="1" y="1"/>
                  </a:lnTo>
                  <a:close/>
                </a:path>
              </a:pathLst>
            </a:custGeom>
            <a:noFill/>
            <a:ln w="9525">
              <a:solidFill>
                <a:srgbClr val="5f7d95"/>
              </a:solidFill>
              <a:round/>
            </a:ln>
          </p:spPr>
          <p:style>
            <a:lnRef idx="0"/>
            <a:fillRef idx="0"/>
            <a:effectRef idx="0"/>
            <a:fontRef idx="minor"/>
          </p:style>
        </p:sp>
        <p:sp>
          <p:nvSpPr>
            <p:cNvPr id="4256" name="Google Shape;3435;p74"/>
            <p:cNvSpPr/>
            <p:nvPr/>
          </p:nvSpPr>
          <p:spPr>
            <a:xfrm>
              <a:off x="1890720" y="1933560"/>
              <a:ext cx="1440" cy="2520"/>
            </a:xfrm>
            <a:custGeom>
              <a:avLst/>
              <a:gdLst/>
              <a:ahLst/>
              <a:rect l="l" t="t" r="r" b="b"/>
              <a:pathLst>
                <a:path w="120" h="199">
                  <a:moveTo>
                    <a:pt x="1" y="0"/>
                  </a:moveTo>
                  <a:cubicBezTo>
                    <a:pt x="4" y="17"/>
                    <a:pt x="11" y="31"/>
                    <a:pt x="11" y="38"/>
                  </a:cubicBezTo>
                  <a:lnTo>
                    <a:pt x="120" y="199"/>
                  </a:lnTo>
                  <a:lnTo>
                    <a:pt x="15" y="38"/>
                  </a:lnTo>
                  <a:cubicBezTo>
                    <a:pt x="11" y="31"/>
                    <a:pt x="4" y="17"/>
                    <a:pt x="1" y="0"/>
                  </a:cubicBezTo>
                  <a:close/>
                </a:path>
              </a:pathLst>
            </a:custGeom>
            <a:noFill/>
            <a:ln w="9525">
              <a:solidFill>
                <a:srgbClr val="5f7d95"/>
              </a:solidFill>
              <a:round/>
            </a:ln>
          </p:spPr>
          <p:style>
            <a:lnRef idx="0"/>
            <a:fillRef idx="0"/>
            <a:effectRef idx="0"/>
            <a:fontRef idx="minor"/>
          </p:style>
        </p:sp>
        <p:sp>
          <p:nvSpPr>
            <p:cNvPr id="4257" name="Google Shape;3436;p74"/>
            <p:cNvSpPr/>
            <p:nvPr/>
          </p:nvSpPr>
          <p:spPr>
            <a:xfrm>
              <a:off x="1926000" y="1964880"/>
              <a:ext cx="360" cy="360"/>
            </a:xfrm>
            <a:custGeom>
              <a:avLst/>
              <a:gdLst/>
              <a:ahLst/>
              <a:rect l="l" t="t" r="r" b="b"/>
              <a:pathLst>
                <a:path w="15" h="12">
                  <a:moveTo>
                    <a:pt x="15" y="11"/>
                  </a:moveTo>
                  <a:lnTo>
                    <a:pt x="1" y="1"/>
                  </a:lnTo>
                  <a:close/>
                </a:path>
              </a:pathLst>
            </a:custGeom>
            <a:noFill/>
            <a:ln w="9525">
              <a:solidFill>
                <a:srgbClr val="5f7d95"/>
              </a:solidFill>
              <a:round/>
            </a:ln>
          </p:spPr>
          <p:style>
            <a:lnRef idx="0"/>
            <a:fillRef idx="0"/>
            <a:effectRef idx="0"/>
            <a:fontRef idx="minor"/>
          </p:style>
        </p:sp>
        <p:sp>
          <p:nvSpPr>
            <p:cNvPr id="4258" name="Google Shape;3437;p74"/>
            <p:cNvSpPr/>
            <p:nvPr/>
          </p:nvSpPr>
          <p:spPr>
            <a:xfrm>
              <a:off x="1927800" y="1966320"/>
              <a:ext cx="360" cy="360"/>
            </a:xfrm>
            <a:custGeom>
              <a:avLst/>
              <a:gdLst/>
              <a:ahLst/>
              <a:rect l="l" t="t" r="r" b="b"/>
              <a:pathLst>
                <a:path w="8" h="12">
                  <a:moveTo>
                    <a:pt x="7" y="11"/>
                  </a:moveTo>
                  <a:lnTo>
                    <a:pt x="0" y="1"/>
                  </a:lnTo>
                  <a:close/>
                </a:path>
              </a:pathLst>
            </a:custGeom>
            <a:noFill/>
            <a:ln w="9525">
              <a:solidFill>
                <a:srgbClr val="5f7d95"/>
              </a:solidFill>
              <a:round/>
            </a:ln>
          </p:spPr>
          <p:style>
            <a:lnRef idx="0"/>
            <a:fillRef idx="0"/>
            <a:effectRef idx="0"/>
            <a:fontRef idx="minor"/>
          </p:style>
        </p:sp>
        <p:sp>
          <p:nvSpPr>
            <p:cNvPr id="4259" name="Google Shape;3438;p74"/>
            <p:cNvSpPr/>
            <p:nvPr/>
          </p:nvSpPr>
          <p:spPr>
            <a:xfrm>
              <a:off x="1937520" y="1964880"/>
              <a:ext cx="360" cy="360"/>
            </a:xfrm>
            <a:custGeom>
              <a:avLst/>
              <a:gdLst/>
              <a:ahLst/>
              <a:rect l="l" t="t" r="r" b="b"/>
              <a:pathLst>
                <a:path w="33" h="19">
                  <a:moveTo>
                    <a:pt x="32" y="1"/>
                  </a:moveTo>
                  <a:cubicBezTo>
                    <a:pt x="22" y="4"/>
                    <a:pt x="11" y="11"/>
                    <a:pt x="1" y="18"/>
                  </a:cubicBezTo>
                  <a:cubicBezTo>
                    <a:pt x="11" y="11"/>
                    <a:pt x="22" y="4"/>
                    <a:pt x="32" y="1"/>
                  </a:cubicBezTo>
                  <a:close/>
                </a:path>
              </a:pathLst>
            </a:custGeom>
            <a:noFill/>
            <a:ln w="9525">
              <a:solidFill>
                <a:srgbClr val="5f7d95"/>
              </a:solidFill>
              <a:round/>
            </a:ln>
          </p:spPr>
          <p:style>
            <a:lnRef idx="0"/>
            <a:fillRef idx="0"/>
            <a:effectRef idx="0"/>
            <a:fontRef idx="minor"/>
          </p:style>
        </p:sp>
        <p:sp>
          <p:nvSpPr>
            <p:cNvPr id="4260" name="Google Shape;3439;p74"/>
            <p:cNvSpPr/>
            <p:nvPr/>
          </p:nvSpPr>
          <p:spPr>
            <a:xfrm>
              <a:off x="1922040" y="1965960"/>
              <a:ext cx="360" cy="360"/>
            </a:xfrm>
            <a:custGeom>
              <a:avLst/>
              <a:gdLst/>
              <a:ahLst/>
              <a:rect l="l" t="t" r="r" b="b"/>
              <a:pathLst>
                <a:path w="54" h="22">
                  <a:moveTo>
                    <a:pt x="1" y="0"/>
                  </a:moveTo>
                  <a:lnTo>
                    <a:pt x="11" y="11"/>
                  </a:lnTo>
                  <a:cubicBezTo>
                    <a:pt x="22" y="18"/>
                    <a:pt x="36" y="21"/>
                    <a:pt x="50" y="21"/>
                  </a:cubicBezTo>
                  <a:lnTo>
                    <a:pt x="53" y="21"/>
                  </a:lnTo>
                  <a:cubicBezTo>
                    <a:pt x="32" y="21"/>
                    <a:pt x="15" y="14"/>
                    <a:pt x="1" y="0"/>
                  </a:cubicBezTo>
                  <a:close/>
                </a:path>
              </a:pathLst>
            </a:custGeom>
            <a:noFill/>
            <a:ln w="9525">
              <a:solidFill>
                <a:srgbClr val="5f7d95"/>
              </a:solidFill>
              <a:round/>
            </a:ln>
          </p:spPr>
          <p:style>
            <a:lnRef idx="0"/>
            <a:fillRef idx="0"/>
            <a:effectRef idx="0"/>
            <a:fontRef idx="minor"/>
          </p:style>
        </p:sp>
        <p:sp>
          <p:nvSpPr>
            <p:cNvPr id="4261" name="Google Shape;3440;p74"/>
            <p:cNvSpPr/>
            <p:nvPr/>
          </p:nvSpPr>
          <p:spPr>
            <a:xfrm>
              <a:off x="1922760" y="1964520"/>
              <a:ext cx="1080" cy="1080"/>
            </a:xfrm>
            <a:custGeom>
              <a:avLst/>
              <a:gdLst/>
              <a:ahLst/>
              <a:rect l="l" t="t" r="r" b="b"/>
              <a:pathLst>
                <a:path w="110" h="113">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a:solidFill>
                <a:srgbClr val="5f7d95"/>
              </a:solidFill>
              <a:round/>
            </a:ln>
          </p:spPr>
          <p:style>
            <a:lnRef idx="0"/>
            <a:fillRef idx="0"/>
            <a:effectRef idx="0"/>
            <a:fontRef idx="minor"/>
          </p:style>
        </p:sp>
        <p:sp>
          <p:nvSpPr>
            <p:cNvPr id="4262" name="Google Shape;3441;p74"/>
            <p:cNvSpPr/>
            <p:nvPr/>
          </p:nvSpPr>
          <p:spPr>
            <a:xfrm>
              <a:off x="1925640" y="1964520"/>
              <a:ext cx="360" cy="360"/>
            </a:xfrm>
            <a:custGeom>
              <a:avLst/>
              <a:gdLst/>
              <a:ahLst/>
              <a:rect l="l" t="t" r="r" b="b"/>
              <a:pathLst>
                <a:path w="15" h="4">
                  <a:moveTo>
                    <a:pt x="15" y="4"/>
                  </a:moveTo>
                  <a:lnTo>
                    <a:pt x="1" y="0"/>
                  </a:lnTo>
                  <a:close/>
                </a:path>
              </a:pathLst>
            </a:custGeom>
            <a:noFill/>
            <a:ln w="9525">
              <a:solidFill>
                <a:srgbClr val="5f7d95"/>
              </a:solidFill>
              <a:round/>
            </a:ln>
          </p:spPr>
          <p:style>
            <a:lnRef idx="0"/>
            <a:fillRef idx="0"/>
            <a:effectRef idx="0"/>
            <a:fontRef idx="minor"/>
          </p:style>
        </p:sp>
        <p:sp>
          <p:nvSpPr>
            <p:cNvPr id="4263" name="Google Shape;3442;p74"/>
            <p:cNvSpPr/>
            <p:nvPr/>
          </p:nvSpPr>
          <p:spPr>
            <a:xfrm>
              <a:off x="1922760" y="1965960"/>
              <a:ext cx="360" cy="360"/>
            </a:xfrm>
            <a:custGeom>
              <a:avLst/>
              <a:gdLst/>
              <a:ahLst/>
              <a:rect l="l" t="t" r="r" b="b"/>
              <a:pathLst>
                <a:path w="5" h="8">
                  <a:moveTo>
                    <a:pt x="4" y="0"/>
                  </a:moveTo>
                  <a:lnTo>
                    <a:pt x="1" y="7"/>
                  </a:lnTo>
                  <a:close/>
                </a:path>
              </a:pathLst>
            </a:custGeom>
            <a:noFill/>
            <a:ln w="9525">
              <a:solidFill>
                <a:srgbClr val="5f7d95"/>
              </a:solidFill>
              <a:round/>
            </a:ln>
          </p:spPr>
          <p:style>
            <a:lnRef idx="0"/>
            <a:fillRef idx="0"/>
            <a:effectRef idx="0"/>
            <a:fontRef idx="minor"/>
          </p:style>
        </p:sp>
        <p:sp>
          <p:nvSpPr>
            <p:cNvPr id="4264" name="Google Shape;3443;p74"/>
            <p:cNvSpPr/>
            <p:nvPr/>
          </p:nvSpPr>
          <p:spPr>
            <a:xfrm>
              <a:off x="1927440" y="1965960"/>
              <a:ext cx="360" cy="360"/>
            </a:xfrm>
            <a:custGeom>
              <a:avLst/>
              <a:gdLst/>
              <a:ahLst/>
              <a:rect l="l" t="t" r="r" b="b"/>
              <a:pathLst>
                <a:path w="12" h="11">
                  <a:moveTo>
                    <a:pt x="11" y="11"/>
                  </a:moveTo>
                  <a:lnTo>
                    <a:pt x="1" y="0"/>
                  </a:lnTo>
                  <a:close/>
                </a:path>
              </a:pathLst>
            </a:custGeom>
            <a:noFill/>
            <a:ln w="9525">
              <a:solidFill>
                <a:srgbClr val="5f7d95"/>
              </a:solidFill>
              <a:round/>
            </a:ln>
          </p:spPr>
          <p:style>
            <a:lnRef idx="0"/>
            <a:fillRef idx="0"/>
            <a:effectRef idx="0"/>
            <a:fontRef idx="minor"/>
          </p:style>
        </p:sp>
        <p:sp>
          <p:nvSpPr>
            <p:cNvPr id="4265" name="Google Shape;3444;p74"/>
            <p:cNvSpPr/>
            <p:nvPr/>
          </p:nvSpPr>
          <p:spPr>
            <a:xfrm>
              <a:off x="1927080" y="1965600"/>
              <a:ext cx="360" cy="360"/>
            </a:xfrm>
            <a:custGeom>
              <a:avLst/>
              <a:gdLst/>
              <a:ahLst/>
              <a:rect l="l" t="t" r="r" b="b"/>
              <a:pathLst>
                <a:path w="12" h="11">
                  <a:moveTo>
                    <a:pt x="1" y="0"/>
                  </a:moveTo>
                  <a:lnTo>
                    <a:pt x="11" y="11"/>
                  </a:lnTo>
                  <a:close/>
                </a:path>
              </a:pathLst>
            </a:custGeom>
            <a:noFill/>
            <a:ln w="9525">
              <a:solidFill>
                <a:srgbClr val="5f7d95"/>
              </a:solidFill>
              <a:round/>
            </a:ln>
          </p:spPr>
          <p:style>
            <a:lnRef idx="0"/>
            <a:fillRef idx="0"/>
            <a:effectRef idx="0"/>
            <a:fontRef idx="minor"/>
          </p:style>
        </p:sp>
        <p:sp>
          <p:nvSpPr>
            <p:cNvPr id="4266" name="Google Shape;3445;p74"/>
            <p:cNvSpPr/>
            <p:nvPr/>
          </p:nvSpPr>
          <p:spPr>
            <a:xfrm>
              <a:off x="1925280" y="1964520"/>
              <a:ext cx="360" cy="360"/>
            </a:xfrm>
            <a:custGeom>
              <a:avLst/>
              <a:gdLst/>
              <a:ahLst/>
              <a:rect l="l" t="t" r="r" b="b"/>
              <a:pathLst>
                <a:path w="18" h="1">
                  <a:moveTo>
                    <a:pt x="18" y="0"/>
                  </a:moveTo>
                  <a:lnTo>
                    <a:pt x="0" y="0"/>
                  </a:lnTo>
                  <a:close/>
                </a:path>
              </a:pathLst>
            </a:custGeom>
            <a:noFill/>
            <a:ln w="9525">
              <a:solidFill>
                <a:srgbClr val="5f7d95"/>
              </a:solidFill>
              <a:round/>
            </a:ln>
          </p:spPr>
          <p:style>
            <a:lnRef idx="0"/>
            <a:fillRef idx="0"/>
            <a:effectRef idx="0"/>
            <a:fontRef idx="minor"/>
          </p:style>
        </p:sp>
        <p:sp>
          <p:nvSpPr>
            <p:cNvPr id="4267" name="Google Shape;3446;p74"/>
            <p:cNvSpPr/>
            <p:nvPr/>
          </p:nvSpPr>
          <p:spPr>
            <a:xfrm>
              <a:off x="1922760" y="1966320"/>
              <a:ext cx="360" cy="360"/>
            </a:xfrm>
            <a:custGeom>
              <a:avLst/>
              <a:gdLst/>
              <a:ahLst/>
              <a:rect l="l" t="t" r="r" b="b"/>
              <a:pathLst>
                <a:path w="8" h="1">
                  <a:moveTo>
                    <a:pt x="8" y="1"/>
                  </a:moveTo>
                  <a:lnTo>
                    <a:pt x="1" y="1"/>
                  </a:lnTo>
                  <a:close/>
                </a:path>
              </a:pathLst>
            </a:custGeom>
            <a:noFill/>
            <a:ln w="9525">
              <a:solidFill>
                <a:srgbClr val="5f7d95"/>
              </a:solidFill>
              <a:round/>
            </a:ln>
          </p:spPr>
          <p:style>
            <a:lnRef idx="0"/>
            <a:fillRef idx="0"/>
            <a:effectRef idx="0"/>
            <a:fontRef idx="minor"/>
          </p:style>
        </p:sp>
        <p:sp>
          <p:nvSpPr>
            <p:cNvPr id="4268" name="Google Shape;3447;p74"/>
            <p:cNvSpPr/>
            <p:nvPr/>
          </p:nvSpPr>
          <p:spPr>
            <a:xfrm>
              <a:off x="1936440" y="1965240"/>
              <a:ext cx="1080" cy="360"/>
            </a:xfrm>
            <a:custGeom>
              <a:avLst/>
              <a:gdLst/>
              <a:ahLst/>
              <a:rect l="l" t="t" r="r" b="b"/>
              <a:pathLst>
                <a:path w="96" h="53">
                  <a:moveTo>
                    <a:pt x="96" y="0"/>
                  </a:moveTo>
                  <a:cubicBezTo>
                    <a:pt x="68" y="21"/>
                    <a:pt x="36" y="39"/>
                    <a:pt x="1" y="53"/>
                  </a:cubicBezTo>
                  <a:cubicBezTo>
                    <a:pt x="36" y="39"/>
                    <a:pt x="68" y="21"/>
                    <a:pt x="96" y="0"/>
                  </a:cubicBezTo>
                  <a:close/>
                </a:path>
              </a:pathLst>
            </a:custGeom>
            <a:noFill/>
            <a:ln w="9525">
              <a:solidFill>
                <a:srgbClr val="5f7d95"/>
              </a:solidFill>
              <a:round/>
            </a:ln>
          </p:spPr>
          <p:style>
            <a:lnRef idx="0"/>
            <a:fillRef idx="0"/>
            <a:effectRef idx="0"/>
            <a:fontRef idx="minor"/>
          </p:style>
        </p:sp>
        <p:sp>
          <p:nvSpPr>
            <p:cNvPr id="4269" name="Google Shape;3448;p74"/>
            <p:cNvSpPr/>
            <p:nvPr/>
          </p:nvSpPr>
          <p:spPr>
            <a:xfrm>
              <a:off x="1938240" y="1964520"/>
              <a:ext cx="1080" cy="360"/>
            </a:xfrm>
            <a:custGeom>
              <a:avLst/>
              <a:gdLst/>
              <a:ahLst/>
              <a:rect l="l" t="t" r="r" b="b"/>
              <a:pathLst>
                <a:path w="110" h="26">
                  <a:moveTo>
                    <a:pt x="109" y="1"/>
                  </a:moveTo>
                  <a:lnTo>
                    <a:pt x="109" y="1"/>
                  </a:lnTo>
                  <a:cubicBezTo>
                    <a:pt x="71" y="1"/>
                    <a:pt x="36" y="8"/>
                    <a:pt x="1" y="25"/>
                  </a:cubicBezTo>
                  <a:cubicBezTo>
                    <a:pt x="36" y="8"/>
                    <a:pt x="71" y="1"/>
                    <a:pt x="109" y="1"/>
                  </a:cubicBezTo>
                  <a:close/>
                </a:path>
              </a:pathLst>
            </a:custGeom>
            <a:noFill/>
            <a:ln w="9525">
              <a:solidFill>
                <a:srgbClr val="5f7d95"/>
              </a:solidFill>
              <a:round/>
            </a:ln>
          </p:spPr>
          <p:style>
            <a:lnRef idx="0"/>
            <a:fillRef idx="0"/>
            <a:effectRef idx="0"/>
            <a:fontRef idx="minor"/>
          </p:style>
        </p:sp>
        <p:sp>
          <p:nvSpPr>
            <p:cNvPr id="4270" name="Google Shape;3449;p74"/>
            <p:cNvSpPr/>
            <p:nvPr/>
          </p:nvSpPr>
          <p:spPr>
            <a:xfrm>
              <a:off x="1926720" y="1965240"/>
              <a:ext cx="360" cy="360"/>
            </a:xfrm>
            <a:custGeom>
              <a:avLst/>
              <a:gdLst/>
              <a:ahLst/>
              <a:rect l="l" t="t" r="r" b="b"/>
              <a:pathLst>
                <a:path w="15" h="11">
                  <a:moveTo>
                    <a:pt x="15" y="11"/>
                  </a:moveTo>
                  <a:lnTo>
                    <a:pt x="1" y="0"/>
                  </a:lnTo>
                  <a:close/>
                </a:path>
              </a:pathLst>
            </a:custGeom>
            <a:noFill/>
            <a:ln w="9525">
              <a:solidFill>
                <a:srgbClr val="5f7d95"/>
              </a:solidFill>
              <a:round/>
            </a:ln>
          </p:spPr>
          <p:style>
            <a:lnRef idx="0"/>
            <a:fillRef idx="0"/>
            <a:effectRef idx="0"/>
            <a:fontRef idx="minor"/>
          </p:style>
        </p:sp>
        <p:sp>
          <p:nvSpPr>
            <p:cNvPr id="4271" name="Google Shape;3450;p74"/>
            <p:cNvSpPr/>
            <p:nvPr/>
          </p:nvSpPr>
          <p:spPr>
            <a:xfrm>
              <a:off x="1897200" y="1949400"/>
              <a:ext cx="360" cy="720"/>
            </a:xfrm>
            <a:custGeom>
              <a:avLst/>
              <a:gdLst/>
              <a:ahLst/>
              <a:rect l="l" t="t" r="r" b="b"/>
              <a:pathLst>
                <a:path w="4" h="89">
                  <a:moveTo>
                    <a:pt x="4" y="1"/>
                  </a:moveTo>
                  <a:lnTo>
                    <a:pt x="0" y="88"/>
                  </a:lnTo>
                  <a:cubicBezTo>
                    <a:pt x="4" y="60"/>
                    <a:pt x="4" y="32"/>
                    <a:pt x="4" y="1"/>
                  </a:cubicBezTo>
                  <a:close/>
                </a:path>
              </a:pathLst>
            </a:custGeom>
            <a:noFill/>
            <a:ln w="9525">
              <a:solidFill>
                <a:srgbClr val="5f7d95"/>
              </a:solidFill>
              <a:round/>
            </a:ln>
          </p:spPr>
          <p:style>
            <a:lnRef idx="0"/>
            <a:fillRef idx="0"/>
            <a:effectRef idx="0"/>
            <a:fontRef idx="minor"/>
          </p:style>
        </p:sp>
        <p:sp>
          <p:nvSpPr>
            <p:cNvPr id="4272" name="Google Shape;3451;p74"/>
            <p:cNvSpPr/>
            <p:nvPr/>
          </p:nvSpPr>
          <p:spPr>
            <a:xfrm>
              <a:off x="1920960" y="1965240"/>
              <a:ext cx="360" cy="360"/>
            </a:xfrm>
            <a:custGeom>
              <a:avLst/>
              <a:gdLst/>
              <a:ahLst/>
              <a:rect l="l" t="t" r="r" b="b"/>
              <a:pathLst>
                <a:path w="60" h="61">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a:solidFill>
                <a:srgbClr val="5f7d95"/>
              </a:solidFill>
              <a:round/>
            </a:ln>
          </p:spPr>
          <p:style>
            <a:lnRef idx="0"/>
            <a:fillRef idx="0"/>
            <a:effectRef idx="0"/>
            <a:fontRef idx="minor"/>
          </p:style>
        </p:sp>
        <p:sp>
          <p:nvSpPr>
            <p:cNvPr id="4273" name="Google Shape;3452;p74"/>
            <p:cNvSpPr/>
            <p:nvPr/>
          </p:nvSpPr>
          <p:spPr>
            <a:xfrm>
              <a:off x="1897200" y="1951920"/>
              <a:ext cx="360" cy="360"/>
            </a:xfrm>
            <a:custGeom>
              <a:avLst/>
              <a:gdLst/>
              <a:ahLst/>
              <a:rect l="l" t="t" r="r" b="b"/>
              <a:pathLst>
                <a:path w="22" h="64">
                  <a:moveTo>
                    <a:pt x="1" y="0"/>
                  </a:moveTo>
                  <a:cubicBezTo>
                    <a:pt x="4" y="21"/>
                    <a:pt x="11" y="42"/>
                    <a:pt x="22" y="63"/>
                  </a:cubicBezTo>
                  <a:cubicBezTo>
                    <a:pt x="11" y="42"/>
                    <a:pt x="4" y="21"/>
                    <a:pt x="1" y="0"/>
                  </a:cubicBezTo>
                  <a:close/>
                </a:path>
              </a:pathLst>
            </a:custGeom>
            <a:noFill/>
            <a:ln w="9525">
              <a:solidFill>
                <a:srgbClr val="5f7d95"/>
              </a:solidFill>
              <a:round/>
            </a:ln>
          </p:spPr>
          <p:style>
            <a:lnRef idx="0"/>
            <a:fillRef idx="0"/>
            <a:effectRef idx="0"/>
            <a:fontRef idx="minor"/>
          </p:style>
        </p:sp>
        <p:sp>
          <p:nvSpPr>
            <p:cNvPr id="4274" name="Google Shape;3453;p74"/>
            <p:cNvSpPr/>
            <p:nvPr/>
          </p:nvSpPr>
          <p:spPr>
            <a:xfrm>
              <a:off x="1897560" y="1952640"/>
              <a:ext cx="360" cy="360"/>
            </a:xfrm>
            <a:custGeom>
              <a:avLst/>
              <a:gdLst/>
              <a:ahLst/>
              <a:rect l="l" t="t" r="r" b="b"/>
              <a:pathLst>
                <a:path w="26" h="50">
                  <a:moveTo>
                    <a:pt x="25" y="49"/>
                  </a:moveTo>
                  <a:cubicBezTo>
                    <a:pt x="15" y="35"/>
                    <a:pt x="8" y="18"/>
                    <a:pt x="1" y="0"/>
                  </a:cubicBezTo>
                  <a:cubicBezTo>
                    <a:pt x="8" y="18"/>
                    <a:pt x="15" y="35"/>
                    <a:pt x="25" y="49"/>
                  </a:cubicBezTo>
                  <a:close/>
                </a:path>
              </a:pathLst>
            </a:custGeom>
            <a:noFill/>
            <a:ln w="9525">
              <a:solidFill>
                <a:srgbClr val="5f7d95"/>
              </a:solidFill>
              <a:round/>
            </a:ln>
          </p:spPr>
          <p:style>
            <a:lnRef idx="0"/>
            <a:fillRef idx="0"/>
            <a:effectRef idx="0"/>
            <a:fontRef idx="minor"/>
          </p:style>
        </p:sp>
        <p:sp>
          <p:nvSpPr>
            <p:cNvPr id="4275" name="Google Shape;3454;p74"/>
            <p:cNvSpPr/>
            <p:nvPr/>
          </p:nvSpPr>
          <p:spPr>
            <a:xfrm>
              <a:off x="1921680" y="1965960"/>
              <a:ext cx="360" cy="360"/>
            </a:xfrm>
            <a:custGeom>
              <a:avLst/>
              <a:gdLst/>
              <a:ahLst/>
              <a:rect l="l" t="t" r="r" b="b"/>
              <a:pathLst>
                <a:path w="29" h="22">
                  <a:moveTo>
                    <a:pt x="0" y="1"/>
                  </a:moveTo>
                  <a:lnTo>
                    <a:pt x="0" y="1"/>
                  </a:lnTo>
                  <a:cubicBezTo>
                    <a:pt x="11" y="8"/>
                    <a:pt x="18" y="15"/>
                    <a:pt x="28" y="22"/>
                  </a:cubicBezTo>
                  <a:lnTo>
                    <a:pt x="18" y="11"/>
                  </a:lnTo>
                  <a:lnTo>
                    <a:pt x="0" y="1"/>
                  </a:lnTo>
                  <a:close/>
                </a:path>
              </a:pathLst>
            </a:custGeom>
            <a:noFill/>
            <a:ln w="9525">
              <a:solidFill>
                <a:srgbClr val="5f7d95"/>
              </a:solidFill>
              <a:round/>
            </a:ln>
          </p:spPr>
          <p:style>
            <a:lnRef idx="0"/>
            <a:fillRef idx="0"/>
            <a:effectRef idx="0"/>
            <a:fontRef idx="minor"/>
          </p:style>
        </p:sp>
        <p:sp>
          <p:nvSpPr>
            <p:cNvPr id="4276" name="Google Shape;3455;p74"/>
            <p:cNvSpPr/>
            <p:nvPr/>
          </p:nvSpPr>
          <p:spPr>
            <a:xfrm>
              <a:off x="1890720" y="1933560"/>
              <a:ext cx="360" cy="360"/>
            </a:xfrm>
            <a:custGeom>
              <a:avLst/>
              <a:gdLst/>
              <a:ahLst/>
              <a:rect l="l" t="t" r="r" b="b"/>
              <a:pathLst>
                <a:path w="53" h="11">
                  <a:moveTo>
                    <a:pt x="53" y="0"/>
                  </a:moveTo>
                  <a:lnTo>
                    <a:pt x="53" y="0"/>
                  </a:lnTo>
                  <a:cubicBezTo>
                    <a:pt x="35" y="4"/>
                    <a:pt x="18" y="7"/>
                    <a:pt x="0" y="11"/>
                  </a:cubicBezTo>
                  <a:cubicBezTo>
                    <a:pt x="18" y="11"/>
                    <a:pt x="35" y="4"/>
                    <a:pt x="53" y="0"/>
                  </a:cubicBezTo>
                  <a:close/>
                </a:path>
              </a:pathLst>
            </a:custGeom>
            <a:noFill/>
            <a:ln w="9525">
              <a:solidFill>
                <a:srgbClr val="5f7d95"/>
              </a:solidFill>
              <a:round/>
            </a:ln>
          </p:spPr>
          <p:style>
            <a:lnRef idx="0"/>
            <a:fillRef idx="0"/>
            <a:effectRef idx="0"/>
            <a:fontRef idx="minor"/>
          </p:style>
        </p:sp>
        <p:sp>
          <p:nvSpPr>
            <p:cNvPr id="4277" name="Google Shape;3456;p74"/>
            <p:cNvSpPr/>
            <p:nvPr/>
          </p:nvSpPr>
          <p:spPr>
            <a:xfrm>
              <a:off x="1892880" y="1932480"/>
              <a:ext cx="360" cy="360"/>
            </a:xfrm>
            <a:custGeom>
              <a:avLst/>
              <a:gdLst/>
              <a:ahLst/>
              <a:rect l="l" t="t" r="r" b="b"/>
              <a:pathLst>
                <a:path w="32" h="26">
                  <a:moveTo>
                    <a:pt x="0" y="25"/>
                  </a:moveTo>
                  <a:cubicBezTo>
                    <a:pt x="11" y="18"/>
                    <a:pt x="21" y="11"/>
                    <a:pt x="32" y="1"/>
                  </a:cubicBezTo>
                  <a:cubicBezTo>
                    <a:pt x="21" y="11"/>
                    <a:pt x="11" y="18"/>
                    <a:pt x="0" y="25"/>
                  </a:cubicBezTo>
                  <a:close/>
                </a:path>
              </a:pathLst>
            </a:custGeom>
            <a:noFill/>
            <a:ln w="9525">
              <a:solidFill>
                <a:srgbClr val="5f7d95"/>
              </a:solidFill>
              <a:round/>
            </a:ln>
          </p:spPr>
          <p:style>
            <a:lnRef idx="0"/>
            <a:fillRef idx="0"/>
            <a:effectRef idx="0"/>
            <a:fontRef idx="minor"/>
          </p:style>
        </p:sp>
        <p:sp>
          <p:nvSpPr>
            <p:cNvPr id="4278" name="Google Shape;3457;p74"/>
            <p:cNvSpPr/>
            <p:nvPr/>
          </p:nvSpPr>
          <p:spPr>
            <a:xfrm>
              <a:off x="1891440" y="1933200"/>
              <a:ext cx="360" cy="360"/>
            </a:xfrm>
            <a:custGeom>
              <a:avLst/>
              <a:gdLst/>
              <a:ahLst/>
              <a:rect l="l" t="t" r="r" b="b"/>
              <a:pathLst>
                <a:path w="43" h="15">
                  <a:moveTo>
                    <a:pt x="0" y="14"/>
                  </a:moveTo>
                  <a:cubicBezTo>
                    <a:pt x="14" y="11"/>
                    <a:pt x="28" y="4"/>
                    <a:pt x="42" y="0"/>
                  </a:cubicBezTo>
                  <a:cubicBezTo>
                    <a:pt x="28" y="4"/>
                    <a:pt x="14" y="11"/>
                    <a:pt x="0" y="14"/>
                  </a:cubicBezTo>
                  <a:close/>
                </a:path>
              </a:pathLst>
            </a:custGeom>
            <a:noFill/>
            <a:ln w="9525">
              <a:solidFill>
                <a:srgbClr val="5f7d95"/>
              </a:solidFill>
              <a:round/>
            </a:ln>
          </p:spPr>
          <p:style>
            <a:lnRef idx="0"/>
            <a:fillRef idx="0"/>
            <a:effectRef idx="0"/>
            <a:fontRef idx="minor"/>
          </p:style>
        </p:sp>
        <p:sp>
          <p:nvSpPr>
            <p:cNvPr id="4279" name="Google Shape;3458;p74"/>
            <p:cNvSpPr/>
            <p:nvPr/>
          </p:nvSpPr>
          <p:spPr>
            <a:xfrm>
              <a:off x="1892160" y="1932840"/>
              <a:ext cx="360" cy="360"/>
            </a:xfrm>
            <a:custGeom>
              <a:avLst/>
              <a:gdLst/>
              <a:ahLst/>
              <a:rect l="l" t="t" r="r" b="b"/>
              <a:pathLst>
                <a:path w="40" h="22">
                  <a:moveTo>
                    <a:pt x="1" y="22"/>
                  </a:moveTo>
                  <a:cubicBezTo>
                    <a:pt x="11" y="15"/>
                    <a:pt x="25" y="8"/>
                    <a:pt x="39" y="1"/>
                  </a:cubicBezTo>
                  <a:cubicBezTo>
                    <a:pt x="25" y="8"/>
                    <a:pt x="11" y="15"/>
                    <a:pt x="1" y="22"/>
                  </a:cubicBezTo>
                  <a:close/>
                </a:path>
              </a:pathLst>
            </a:custGeom>
            <a:noFill/>
            <a:ln w="9525">
              <a:solidFill>
                <a:srgbClr val="5f7d95"/>
              </a:solidFill>
              <a:round/>
            </a:ln>
          </p:spPr>
          <p:style>
            <a:lnRef idx="0"/>
            <a:fillRef idx="0"/>
            <a:effectRef idx="0"/>
            <a:fontRef idx="minor"/>
          </p:style>
        </p:sp>
        <p:sp>
          <p:nvSpPr>
            <p:cNvPr id="4280" name="Google Shape;3459;p74"/>
            <p:cNvSpPr/>
            <p:nvPr/>
          </p:nvSpPr>
          <p:spPr>
            <a:xfrm>
              <a:off x="1893240" y="1932120"/>
              <a:ext cx="360" cy="360"/>
            </a:xfrm>
            <a:custGeom>
              <a:avLst/>
              <a:gdLst/>
              <a:ahLst/>
              <a:rect l="l" t="t" r="r" b="b"/>
              <a:pathLst>
                <a:path w="25" h="29">
                  <a:moveTo>
                    <a:pt x="25" y="0"/>
                  </a:moveTo>
                  <a:cubicBezTo>
                    <a:pt x="18" y="11"/>
                    <a:pt x="7" y="21"/>
                    <a:pt x="0" y="28"/>
                  </a:cubicBezTo>
                  <a:cubicBezTo>
                    <a:pt x="7" y="21"/>
                    <a:pt x="18" y="11"/>
                    <a:pt x="25" y="0"/>
                  </a:cubicBezTo>
                  <a:close/>
                </a:path>
              </a:pathLst>
            </a:custGeom>
            <a:noFill/>
            <a:ln w="9525">
              <a:solidFill>
                <a:srgbClr val="5f7d95"/>
              </a:solidFill>
              <a:round/>
            </a:ln>
          </p:spPr>
          <p:style>
            <a:lnRef idx="0"/>
            <a:fillRef idx="0"/>
            <a:effectRef idx="0"/>
            <a:fontRef idx="minor"/>
          </p:style>
        </p:sp>
        <p:sp>
          <p:nvSpPr>
            <p:cNvPr id="4281" name="Google Shape;3460;p74"/>
            <p:cNvSpPr/>
            <p:nvPr/>
          </p:nvSpPr>
          <p:spPr>
            <a:xfrm>
              <a:off x="1893960" y="1931040"/>
              <a:ext cx="360" cy="360"/>
            </a:xfrm>
            <a:custGeom>
              <a:avLst/>
              <a:gdLst/>
              <a:ahLst/>
              <a:rect l="l" t="t" r="r" b="b"/>
              <a:pathLst>
                <a:path w="15" h="39">
                  <a:moveTo>
                    <a:pt x="0" y="39"/>
                  </a:moveTo>
                  <a:cubicBezTo>
                    <a:pt x="7" y="25"/>
                    <a:pt x="11" y="14"/>
                    <a:pt x="14" y="0"/>
                  </a:cubicBezTo>
                  <a:cubicBezTo>
                    <a:pt x="11" y="14"/>
                    <a:pt x="7" y="25"/>
                    <a:pt x="0" y="39"/>
                  </a:cubicBezTo>
                  <a:close/>
                </a:path>
              </a:pathLst>
            </a:custGeom>
            <a:noFill/>
            <a:ln w="9525">
              <a:solidFill>
                <a:srgbClr val="5f7d95"/>
              </a:solidFill>
              <a:round/>
            </a:ln>
          </p:spPr>
          <p:style>
            <a:lnRef idx="0"/>
            <a:fillRef idx="0"/>
            <a:effectRef idx="0"/>
            <a:fontRef idx="minor"/>
          </p:style>
        </p:sp>
        <p:sp>
          <p:nvSpPr>
            <p:cNvPr id="4282" name="Google Shape;3461;p74"/>
            <p:cNvSpPr/>
            <p:nvPr/>
          </p:nvSpPr>
          <p:spPr>
            <a:xfrm>
              <a:off x="1902240" y="1928520"/>
              <a:ext cx="1080" cy="360"/>
            </a:xfrm>
            <a:custGeom>
              <a:avLst/>
              <a:gdLst/>
              <a:ahLst/>
              <a:rect l="l" t="t" r="r" b="b"/>
              <a:pathLst>
                <a:path w="103" h="15">
                  <a:moveTo>
                    <a:pt x="102" y="15"/>
                  </a:moveTo>
                  <a:cubicBezTo>
                    <a:pt x="71" y="4"/>
                    <a:pt x="36" y="1"/>
                    <a:pt x="1" y="1"/>
                  </a:cubicBezTo>
                  <a:cubicBezTo>
                    <a:pt x="36" y="1"/>
                    <a:pt x="71" y="4"/>
                    <a:pt x="102" y="15"/>
                  </a:cubicBezTo>
                  <a:close/>
                </a:path>
              </a:pathLst>
            </a:custGeom>
            <a:noFill/>
            <a:ln w="9525">
              <a:solidFill>
                <a:srgbClr val="5f7d95"/>
              </a:solidFill>
              <a:round/>
            </a:ln>
          </p:spPr>
          <p:style>
            <a:lnRef idx="0"/>
            <a:fillRef idx="0"/>
            <a:effectRef idx="0"/>
            <a:fontRef idx="minor"/>
          </p:style>
        </p:sp>
        <p:sp>
          <p:nvSpPr>
            <p:cNvPr id="4283" name="Google Shape;3462;p74"/>
            <p:cNvSpPr/>
            <p:nvPr/>
          </p:nvSpPr>
          <p:spPr>
            <a:xfrm>
              <a:off x="1893960" y="1930320"/>
              <a:ext cx="360" cy="360"/>
            </a:xfrm>
            <a:custGeom>
              <a:avLst/>
              <a:gdLst/>
              <a:ahLst/>
              <a:rect l="l" t="t" r="r" b="b"/>
              <a:pathLst>
                <a:path w="4" h="43">
                  <a:moveTo>
                    <a:pt x="0" y="42"/>
                  </a:moveTo>
                  <a:cubicBezTo>
                    <a:pt x="4" y="28"/>
                    <a:pt x="4" y="14"/>
                    <a:pt x="4" y="0"/>
                  </a:cubicBezTo>
                  <a:cubicBezTo>
                    <a:pt x="4" y="14"/>
                    <a:pt x="4" y="28"/>
                    <a:pt x="0" y="42"/>
                  </a:cubicBezTo>
                  <a:close/>
                </a:path>
              </a:pathLst>
            </a:custGeom>
            <a:noFill/>
            <a:ln w="9525">
              <a:solidFill>
                <a:srgbClr val="5f7d95"/>
              </a:solidFill>
              <a:round/>
            </a:ln>
          </p:spPr>
          <p:style>
            <a:lnRef idx="0"/>
            <a:fillRef idx="0"/>
            <a:effectRef idx="0"/>
            <a:fontRef idx="minor"/>
          </p:style>
        </p:sp>
        <p:sp>
          <p:nvSpPr>
            <p:cNvPr id="4284" name="Google Shape;3463;p74"/>
            <p:cNvSpPr/>
            <p:nvPr/>
          </p:nvSpPr>
          <p:spPr>
            <a:xfrm>
              <a:off x="1893600" y="1931760"/>
              <a:ext cx="360" cy="360"/>
            </a:xfrm>
            <a:custGeom>
              <a:avLst/>
              <a:gdLst/>
              <a:ahLst/>
              <a:rect l="l" t="t" r="r" b="b"/>
              <a:pathLst>
                <a:path w="22" h="32">
                  <a:moveTo>
                    <a:pt x="0" y="32"/>
                  </a:moveTo>
                  <a:cubicBezTo>
                    <a:pt x="7" y="21"/>
                    <a:pt x="14" y="11"/>
                    <a:pt x="21" y="0"/>
                  </a:cubicBezTo>
                  <a:cubicBezTo>
                    <a:pt x="14" y="11"/>
                    <a:pt x="7" y="21"/>
                    <a:pt x="0" y="32"/>
                  </a:cubicBezTo>
                  <a:close/>
                </a:path>
              </a:pathLst>
            </a:custGeom>
            <a:noFill/>
            <a:ln w="9525">
              <a:solidFill>
                <a:srgbClr val="5f7d95"/>
              </a:solidFill>
              <a:round/>
            </a:ln>
          </p:spPr>
          <p:style>
            <a:lnRef idx="0"/>
            <a:fillRef idx="0"/>
            <a:effectRef idx="0"/>
            <a:fontRef idx="minor"/>
          </p:style>
        </p:sp>
        <p:sp>
          <p:nvSpPr>
            <p:cNvPr id="4285" name="Google Shape;3464;p74"/>
            <p:cNvSpPr/>
            <p:nvPr/>
          </p:nvSpPr>
          <p:spPr>
            <a:xfrm>
              <a:off x="1941480" y="1931040"/>
              <a:ext cx="58320" cy="39240"/>
            </a:xfrm>
            <a:custGeom>
              <a:avLst/>
              <a:gdLst/>
              <a:ahLst/>
              <a:rect l="l" t="t" r="r" b="b"/>
              <a:pathLst>
                <a:path w="4311" h="2916">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a:solidFill>
                <a:srgbClr val="5f7d95"/>
              </a:solidFill>
              <a:round/>
            </a:ln>
          </p:spPr>
          <p:style>
            <a:lnRef idx="0"/>
            <a:fillRef idx="0"/>
            <a:effectRef idx="0"/>
            <a:fontRef idx="minor"/>
          </p:style>
        </p:sp>
        <p:sp>
          <p:nvSpPr>
            <p:cNvPr id="4286" name="Google Shape;3465;p74"/>
            <p:cNvSpPr/>
            <p:nvPr/>
          </p:nvSpPr>
          <p:spPr>
            <a:xfrm>
              <a:off x="1987560" y="1960200"/>
              <a:ext cx="360" cy="360"/>
            </a:xfrm>
            <a:custGeom>
              <a:avLst/>
              <a:gdLst/>
              <a:ahLst/>
              <a:rect l="l" t="t" r="r" b="b"/>
              <a:pathLst>
                <a:path w="50" h="1">
                  <a:moveTo>
                    <a:pt x="0" y="1"/>
                  </a:moveTo>
                  <a:lnTo>
                    <a:pt x="21" y="1"/>
                  </a:lnTo>
                  <a:cubicBezTo>
                    <a:pt x="32" y="1"/>
                    <a:pt x="39" y="1"/>
                    <a:pt x="49" y="1"/>
                  </a:cubicBezTo>
                  <a:cubicBezTo>
                    <a:pt x="32" y="1"/>
                    <a:pt x="14" y="1"/>
                    <a:pt x="0" y="1"/>
                  </a:cubicBezTo>
                  <a:close/>
                </a:path>
              </a:pathLst>
            </a:custGeom>
            <a:noFill/>
            <a:ln w="9525">
              <a:solidFill>
                <a:srgbClr val="5f7d95"/>
              </a:solidFill>
              <a:round/>
            </a:ln>
          </p:spPr>
          <p:style>
            <a:lnRef idx="0"/>
            <a:fillRef idx="0"/>
            <a:effectRef idx="0"/>
            <a:fontRef idx="minor"/>
          </p:style>
        </p:sp>
        <p:sp>
          <p:nvSpPr>
            <p:cNvPr id="4287" name="Google Shape;3466;p74"/>
            <p:cNvSpPr/>
            <p:nvPr/>
          </p:nvSpPr>
          <p:spPr>
            <a:xfrm>
              <a:off x="2000160" y="1954440"/>
              <a:ext cx="360" cy="360"/>
            </a:xfrm>
            <a:custGeom>
              <a:avLst/>
              <a:gdLst/>
              <a:ahLst/>
              <a:rect l="l" t="t" r="r" b="b"/>
              <a:pathLst>
                <a:path w="5" h="8">
                  <a:moveTo>
                    <a:pt x="1" y="1"/>
                  </a:moveTo>
                  <a:cubicBezTo>
                    <a:pt x="4" y="1"/>
                    <a:pt x="4" y="4"/>
                    <a:pt x="1" y="8"/>
                  </a:cubicBezTo>
                  <a:cubicBezTo>
                    <a:pt x="4" y="4"/>
                    <a:pt x="4" y="1"/>
                    <a:pt x="1" y="1"/>
                  </a:cubicBezTo>
                  <a:close/>
                </a:path>
              </a:pathLst>
            </a:custGeom>
            <a:noFill/>
            <a:ln w="9525">
              <a:solidFill>
                <a:srgbClr val="5f7d95"/>
              </a:solidFill>
              <a:round/>
            </a:ln>
          </p:spPr>
          <p:style>
            <a:lnRef idx="0"/>
            <a:fillRef idx="0"/>
            <a:effectRef idx="0"/>
            <a:fontRef idx="minor"/>
          </p:style>
        </p:sp>
        <p:sp>
          <p:nvSpPr>
            <p:cNvPr id="4288" name="Google Shape;3467;p74"/>
            <p:cNvSpPr/>
            <p:nvPr/>
          </p:nvSpPr>
          <p:spPr>
            <a:xfrm>
              <a:off x="2000160" y="1954800"/>
              <a:ext cx="360" cy="360"/>
            </a:xfrm>
            <a:custGeom>
              <a:avLst/>
              <a:gdLst/>
              <a:ahLst/>
              <a:rect l="l" t="t" r="r" b="b"/>
              <a:pathLst>
                <a:path w="1" h="5">
                  <a:moveTo>
                    <a:pt x="1" y="1"/>
                  </a:moveTo>
                  <a:lnTo>
                    <a:pt x="1" y="4"/>
                  </a:lnTo>
                  <a:cubicBezTo>
                    <a:pt x="1" y="1"/>
                    <a:pt x="1" y="1"/>
                    <a:pt x="1" y="1"/>
                  </a:cubicBezTo>
                  <a:close/>
                </a:path>
              </a:pathLst>
            </a:custGeom>
            <a:noFill/>
            <a:ln w="9525">
              <a:solidFill>
                <a:srgbClr val="5f7d95"/>
              </a:solidFill>
              <a:round/>
            </a:ln>
          </p:spPr>
          <p:style>
            <a:lnRef idx="0"/>
            <a:fillRef idx="0"/>
            <a:effectRef idx="0"/>
            <a:fontRef idx="minor"/>
          </p:style>
        </p:sp>
        <p:sp>
          <p:nvSpPr>
            <p:cNvPr id="4289" name="Google Shape;3468;p74"/>
            <p:cNvSpPr/>
            <p:nvPr/>
          </p:nvSpPr>
          <p:spPr>
            <a:xfrm>
              <a:off x="2000160" y="1954440"/>
              <a:ext cx="360" cy="360"/>
            </a:xfrm>
            <a:custGeom>
              <a:avLst/>
              <a:gdLst/>
              <a:ahLst/>
              <a:rect l="l" t="t" r="r" b="b"/>
              <a:pathLst>
                <a:path w="1" h="8">
                  <a:moveTo>
                    <a:pt x="0" y="0"/>
                  </a:moveTo>
                  <a:cubicBezTo>
                    <a:pt x="0" y="4"/>
                    <a:pt x="0" y="4"/>
                    <a:pt x="0" y="7"/>
                  </a:cubicBezTo>
                  <a:cubicBezTo>
                    <a:pt x="0" y="4"/>
                    <a:pt x="0" y="4"/>
                    <a:pt x="0" y="0"/>
                  </a:cubicBezTo>
                  <a:close/>
                </a:path>
              </a:pathLst>
            </a:custGeom>
            <a:noFill/>
            <a:ln w="9525">
              <a:solidFill>
                <a:srgbClr val="5f7d95"/>
              </a:solidFill>
              <a:round/>
            </a:ln>
          </p:spPr>
          <p:style>
            <a:lnRef idx="0"/>
            <a:fillRef idx="0"/>
            <a:effectRef idx="0"/>
            <a:fontRef idx="minor"/>
          </p:style>
        </p:sp>
        <p:sp>
          <p:nvSpPr>
            <p:cNvPr id="4290" name="Google Shape;3469;p74"/>
            <p:cNvSpPr/>
            <p:nvPr/>
          </p:nvSpPr>
          <p:spPr>
            <a:xfrm>
              <a:off x="1999800" y="1954800"/>
              <a:ext cx="360" cy="360"/>
            </a:xfrm>
            <a:custGeom>
              <a:avLst/>
              <a:gdLst/>
              <a:ahLst/>
              <a:rect l="l" t="t" r="r" b="b"/>
              <a:pathLst>
                <a:path w="8" h="5">
                  <a:moveTo>
                    <a:pt x="8" y="1"/>
                  </a:moveTo>
                  <a:lnTo>
                    <a:pt x="1" y="4"/>
                  </a:lnTo>
                  <a:close/>
                </a:path>
              </a:pathLst>
            </a:custGeom>
            <a:noFill/>
            <a:ln w="9525">
              <a:solidFill>
                <a:srgbClr val="5f7d95"/>
              </a:solidFill>
              <a:round/>
            </a:ln>
          </p:spPr>
          <p:style>
            <a:lnRef idx="0"/>
            <a:fillRef idx="0"/>
            <a:effectRef idx="0"/>
            <a:fontRef idx="minor"/>
          </p:style>
        </p:sp>
        <p:sp>
          <p:nvSpPr>
            <p:cNvPr id="4291" name="Google Shape;3470;p74"/>
            <p:cNvSpPr/>
            <p:nvPr/>
          </p:nvSpPr>
          <p:spPr>
            <a:xfrm>
              <a:off x="1999800" y="1954800"/>
              <a:ext cx="360" cy="360"/>
            </a:xfrm>
            <a:custGeom>
              <a:avLst/>
              <a:gdLst/>
              <a:ahLst/>
              <a:rect l="l" t="t" r="r" b="b"/>
              <a:pathLst>
                <a:path w="12" h="8">
                  <a:moveTo>
                    <a:pt x="11" y="1"/>
                  </a:moveTo>
                  <a:lnTo>
                    <a:pt x="1" y="8"/>
                  </a:lnTo>
                  <a:close/>
                </a:path>
              </a:pathLst>
            </a:custGeom>
            <a:noFill/>
            <a:ln w="9525">
              <a:solidFill>
                <a:srgbClr val="5f7d95"/>
              </a:solidFill>
              <a:round/>
            </a:ln>
          </p:spPr>
          <p:style>
            <a:lnRef idx="0"/>
            <a:fillRef idx="0"/>
            <a:effectRef idx="0"/>
            <a:fontRef idx="minor"/>
          </p:style>
        </p:sp>
        <p:sp>
          <p:nvSpPr>
            <p:cNvPr id="4292" name="Google Shape;3471;p74"/>
            <p:cNvSpPr/>
            <p:nvPr/>
          </p:nvSpPr>
          <p:spPr>
            <a:xfrm>
              <a:off x="1999800" y="1954800"/>
              <a:ext cx="360" cy="360"/>
            </a:xfrm>
            <a:custGeom>
              <a:avLst/>
              <a:gdLst/>
              <a:ahLst/>
              <a:rect l="l" t="t" r="r" b="b"/>
              <a:pathLst>
                <a:path w="5" h="5">
                  <a:moveTo>
                    <a:pt x="4" y="1"/>
                  </a:moveTo>
                  <a:lnTo>
                    <a:pt x="1" y="4"/>
                  </a:lnTo>
                  <a:close/>
                </a:path>
              </a:pathLst>
            </a:custGeom>
            <a:noFill/>
            <a:ln w="9525">
              <a:solidFill>
                <a:srgbClr val="5f7d95"/>
              </a:solidFill>
              <a:round/>
            </a:ln>
          </p:spPr>
          <p:style>
            <a:lnRef idx="0"/>
            <a:fillRef idx="0"/>
            <a:effectRef idx="0"/>
            <a:fontRef idx="minor"/>
          </p:style>
        </p:sp>
        <p:sp>
          <p:nvSpPr>
            <p:cNvPr id="4293" name="Google Shape;3472;p74"/>
            <p:cNvSpPr/>
            <p:nvPr/>
          </p:nvSpPr>
          <p:spPr>
            <a:xfrm>
              <a:off x="1988280" y="19602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294" name="Google Shape;3473;p74"/>
            <p:cNvSpPr/>
            <p:nvPr/>
          </p:nvSpPr>
          <p:spPr>
            <a:xfrm>
              <a:off x="1999440" y="1955160"/>
              <a:ext cx="360" cy="360"/>
            </a:xfrm>
            <a:custGeom>
              <a:avLst/>
              <a:gdLst/>
              <a:ahLst/>
              <a:rect l="l" t="t" r="r" b="b"/>
              <a:pathLst>
                <a:path w="15" h="11">
                  <a:moveTo>
                    <a:pt x="14" y="0"/>
                  </a:moveTo>
                  <a:lnTo>
                    <a:pt x="0" y="11"/>
                  </a:lnTo>
                  <a:close/>
                </a:path>
              </a:pathLst>
            </a:custGeom>
            <a:noFill/>
            <a:ln w="9525">
              <a:solidFill>
                <a:srgbClr val="5f7d95"/>
              </a:solidFill>
              <a:round/>
            </a:ln>
          </p:spPr>
          <p:style>
            <a:lnRef idx="0"/>
            <a:fillRef idx="0"/>
            <a:effectRef idx="0"/>
            <a:fontRef idx="minor"/>
          </p:style>
        </p:sp>
        <p:sp>
          <p:nvSpPr>
            <p:cNvPr id="4295" name="Google Shape;3474;p74"/>
            <p:cNvSpPr/>
            <p:nvPr/>
          </p:nvSpPr>
          <p:spPr>
            <a:xfrm>
              <a:off x="1984680" y="1959840"/>
              <a:ext cx="2520" cy="360"/>
            </a:xfrm>
            <a:custGeom>
              <a:avLst/>
              <a:gdLst/>
              <a:ahLst/>
              <a:rect l="l" t="t" r="r" b="b"/>
              <a:pathLst>
                <a:path w="207" h="36">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a:solidFill>
                <a:srgbClr val="5f7d95"/>
              </a:solidFill>
              <a:round/>
            </a:ln>
          </p:spPr>
          <p:style>
            <a:lnRef idx="0"/>
            <a:fillRef idx="0"/>
            <a:effectRef idx="0"/>
            <a:fontRef idx="minor"/>
          </p:style>
        </p:sp>
        <p:sp>
          <p:nvSpPr>
            <p:cNvPr id="4296" name="Google Shape;3475;p74"/>
            <p:cNvSpPr/>
            <p:nvPr/>
          </p:nvSpPr>
          <p:spPr>
            <a:xfrm>
              <a:off x="1980000" y="1959480"/>
              <a:ext cx="360" cy="360"/>
            </a:xfrm>
            <a:custGeom>
              <a:avLst/>
              <a:gdLst/>
              <a:ahLst/>
              <a:rect l="l" t="t" r="r" b="b"/>
              <a:pathLst>
                <a:path w="25" h="18">
                  <a:moveTo>
                    <a:pt x="25" y="0"/>
                  </a:moveTo>
                  <a:lnTo>
                    <a:pt x="0" y="11"/>
                  </a:lnTo>
                  <a:lnTo>
                    <a:pt x="0" y="18"/>
                  </a:lnTo>
                  <a:cubicBezTo>
                    <a:pt x="7" y="11"/>
                    <a:pt x="14" y="7"/>
                    <a:pt x="25" y="0"/>
                  </a:cubicBezTo>
                  <a:close/>
                </a:path>
              </a:pathLst>
            </a:custGeom>
            <a:noFill/>
            <a:ln w="9525">
              <a:solidFill>
                <a:srgbClr val="5f7d95"/>
              </a:solidFill>
              <a:round/>
            </a:ln>
          </p:spPr>
          <p:style>
            <a:lnRef idx="0"/>
            <a:fillRef idx="0"/>
            <a:effectRef idx="0"/>
            <a:fontRef idx="minor"/>
          </p:style>
        </p:sp>
        <p:sp>
          <p:nvSpPr>
            <p:cNvPr id="4297" name="Google Shape;3476;p74"/>
            <p:cNvSpPr/>
            <p:nvPr/>
          </p:nvSpPr>
          <p:spPr>
            <a:xfrm>
              <a:off x="1981440" y="19591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298" name="Google Shape;3477;p74"/>
            <p:cNvSpPr/>
            <p:nvPr/>
          </p:nvSpPr>
          <p:spPr>
            <a:xfrm>
              <a:off x="1987200" y="1960200"/>
              <a:ext cx="360" cy="360"/>
            </a:xfrm>
            <a:custGeom>
              <a:avLst/>
              <a:gdLst/>
              <a:ahLst/>
              <a:rect l="l" t="t" r="r" b="b"/>
              <a:pathLst>
                <a:path w="46" h="1">
                  <a:moveTo>
                    <a:pt x="25" y="1"/>
                  </a:moveTo>
                  <a:lnTo>
                    <a:pt x="0" y="1"/>
                  </a:lnTo>
                  <a:cubicBezTo>
                    <a:pt x="14" y="1"/>
                    <a:pt x="32" y="1"/>
                    <a:pt x="46" y="1"/>
                  </a:cubicBezTo>
                  <a:lnTo>
                    <a:pt x="25" y="1"/>
                  </a:lnTo>
                  <a:close/>
                </a:path>
              </a:pathLst>
            </a:custGeom>
            <a:noFill/>
            <a:ln w="9525">
              <a:solidFill>
                <a:srgbClr val="5f7d95"/>
              </a:solidFill>
              <a:round/>
            </a:ln>
          </p:spPr>
          <p:style>
            <a:lnRef idx="0"/>
            <a:fillRef idx="0"/>
            <a:effectRef idx="0"/>
            <a:fontRef idx="minor"/>
          </p:style>
        </p:sp>
        <p:sp>
          <p:nvSpPr>
            <p:cNvPr id="4299" name="Google Shape;3478;p74"/>
            <p:cNvSpPr/>
            <p:nvPr/>
          </p:nvSpPr>
          <p:spPr>
            <a:xfrm>
              <a:off x="1944360" y="1967400"/>
              <a:ext cx="720" cy="1080"/>
            </a:xfrm>
            <a:custGeom>
              <a:avLst/>
              <a:gdLst/>
              <a:ahLst/>
              <a:rect l="l" t="t" r="r" b="b"/>
              <a:pathLst>
                <a:path w="89" h="102">
                  <a:moveTo>
                    <a:pt x="88" y="102"/>
                  </a:moveTo>
                  <a:cubicBezTo>
                    <a:pt x="57" y="74"/>
                    <a:pt x="29" y="39"/>
                    <a:pt x="4" y="4"/>
                  </a:cubicBezTo>
                  <a:lnTo>
                    <a:pt x="1" y="0"/>
                  </a:lnTo>
                  <a:lnTo>
                    <a:pt x="4" y="4"/>
                  </a:lnTo>
                  <a:cubicBezTo>
                    <a:pt x="29" y="39"/>
                    <a:pt x="57" y="74"/>
                    <a:pt x="88" y="102"/>
                  </a:cubicBezTo>
                  <a:close/>
                </a:path>
              </a:pathLst>
            </a:custGeom>
            <a:noFill/>
            <a:ln w="9525">
              <a:solidFill>
                <a:srgbClr val="5f7d95"/>
              </a:solidFill>
              <a:round/>
            </a:ln>
          </p:spPr>
          <p:style>
            <a:lnRef idx="0"/>
            <a:fillRef idx="0"/>
            <a:effectRef idx="0"/>
            <a:fontRef idx="minor"/>
          </p:style>
        </p:sp>
        <p:sp>
          <p:nvSpPr>
            <p:cNvPr id="4300" name="Google Shape;3479;p74"/>
            <p:cNvSpPr/>
            <p:nvPr/>
          </p:nvSpPr>
          <p:spPr>
            <a:xfrm>
              <a:off x="1941480" y="1964880"/>
              <a:ext cx="2520" cy="1440"/>
            </a:xfrm>
            <a:custGeom>
              <a:avLst/>
              <a:gdLst/>
              <a:ahLst/>
              <a:rect l="l" t="t" r="r" b="b"/>
              <a:pathLst>
                <a:path w="204" h="141">
                  <a:moveTo>
                    <a:pt x="203" y="141"/>
                  </a:moveTo>
                  <a:cubicBezTo>
                    <a:pt x="147" y="78"/>
                    <a:pt x="77" y="29"/>
                    <a:pt x="0" y="1"/>
                  </a:cubicBezTo>
                  <a:lnTo>
                    <a:pt x="0" y="1"/>
                  </a:lnTo>
                  <a:cubicBezTo>
                    <a:pt x="77" y="29"/>
                    <a:pt x="147" y="78"/>
                    <a:pt x="203" y="141"/>
                  </a:cubicBezTo>
                  <a:close/>
                </a:path>
              </a:pathLst>
            </a:custGeom>
            <a:noFill/>
            <a:ln w="9525">
              <a:solidFill>
                <a:srgbClr val="5f7d95"/>
              </a:solidFill>
              <a:round/>
            </a:ln>
          </p:spPr>
          <p:style>
            <a:lnRef idx="0"/>
            <a:fillRef idx="0"/>
            <a:effectRef idx="0"/>
            <a:fontRef idx="minor"/>
          </p:style>
        </p:sp>
        <p:sp>
          <p:nvSpPr>
            <p:cNvPr id="4301" name="Google Shape;3480;p74"/>
            <p:cNvSpPr/>
            <p:nvPr/>
          </p:nvSpPr>
          <p:spPr>
            <a:xfrm>
              <a:off x="1956240" y="1968120"/>
              <a:ext cx="3240" cy="720"/>
            </a:xfrm>
            <a:custGeom>
              <a:avLst/>
              <a:gdLst/>
              <a:ahLst/>
              <a:rect l="l" t="t" r="r" b="b"/>
              <a:pathLst>
                <a:path w="274" h="78">
                  <a:moveTo>
                    <a:pt x="0" y="1"/>
                  </a:moveTo>
                  <a:cubicBezTo>
                    <a:pt x="77" y="1"/>
                    <a:pt x="207" y="11"/>
                    <a:pt x="273" y="78"/>
                  </a:cubicBezTo>
                  <a:cubicBezTo>
                    <a:pt x="207" y="11"/>
                    <a:pt x="81" y="1"/>
                    <a:pt x="0" y="1"/>
                  </a:cubicBezTo>
                  <a:close/>
                </a:path>
              </a:pathLst>
            </a:custGeom>
            <a:noFill/>
            <a:ln w="9525">
              <a:solidFill>
                <a:srgbClr val="5f7d95"/>
              </a:solidFill>
              <a:round/>
            </a:ln>
          </p:spPr>
          <p:style>
            <a:lnRef idx="0"/>
            <a:fillRef idx="0"/>
            <a:effectRef idx="0"/>
            <a:fontRef idx="minor"/>
          </p:style>
        </p:sp>
        <p:sp>
          <p:nvSpPr>
            <p:cNvPr id="4302" name="Google Shape;3481;p74"/>
            <p:cNvSpPr/>
            <p:nvPr/>
          </p:nvSpPr>
          <p:spPr>
            <a:xfrm>
              <a:off x="1959840" y="1969200"/>
              <a:ext cx="360" cy="360"/>
            </a:xfrm>
            <a:custGeom>
              <a:avLst/>
              <a:gdLst/>
              <a:ahLst/>
              <a:rect l="l" t="t" r="r" b="b"/>
              <a:pathLst>
                <a:path w="50" h="36">
                  <a:moveTo>
                    <a:pt x="0" y="1"/>
                  </a:moveTo>
                  <a:cubicBezTo>
                    <a:pt x="14" y="18"/>
                    <a:pt x="32" y="29"/>
                    <a:pt x="49" y="36"/>
                  </a:cubicBezTo>
                  <a:cubicBezTo>
                    <a:pt x="32" y="29"/>
                    <a:pt x="14" y="15"/>
                    <a:pt x="0" y="1"/>
                  </a:cubicBezTo>
                  <a:close/>
                </a:path>
              </a:pathLst>
            </a:custGeom>
            <a:noFill/>
            <a:ln w="9525">
              <a:solidFill>
                <a:srgbClr val="5f7d95"/>
              </a:solidFill>
              <a:round/>
            </a:ln>
          </p:spPr>
          <p:style>
            <a:lnRef idx="0"/>
            <a:fillRef idx="0"/>
            <a:effectRef idx="0"/>
            <a:fontRef idx="minor"/>
          </p:style>
        </p:sp>
        <p:sp>
          <p:nvSpPr>
            <p:cNvPr id="4303" name="Google Shape;3482;p74"/>
            <p:cNvSpPr/>
            <p:nvPr/>
          </p:nvSpPr>
          <p:spPr>
            <a:xfrm>
              <a:off x="1944000" y="1966680"/>
              <a:ext cx="360" cy="360"/>
            </a:xfrm>
            <a:custGeom>
              <a:avLst/>
              <a:gdLst/>
              <a:ahLst/>
              <a:rect l="l" t="t" r="r" b="b"/>
              <a:pathLst>
                <a:path w="18" h="22">
                  <a:moveTo>
                    <a:pt x="0" y="0"/>
                  </a:moveTo>
                  <a:lnTo>
                    <a:pt x="0" y="0"/>
                  </a:lnTo>
                  <a:cubicBezTo>
                    <a:pt x="7" y="7"/>
                    <a:pt x="11" y="14"/>
                    <a:pt x="18" y="21"/>
                  </a:cubicBezTo>
                  <a:cubicBezTo>
                    <a:pt x="14" y="14"/>
                    <a:pt x="7" y="7"/>
                    <a:pt x="0" y="0"/>
                  </a:cubicBezTo>
                  <a:close/>
                </a:path>
              </a:pathLst>
            </a:custGeom>
            <a:noFill/>
            <a:ln w="9525">
              <a:solidFill>
                <a:srgbClr val="5f7d95"/>
              </a:solidFill>
              <a:round/>
            </a:ln>
          </p:spPr>
          <p:style>
            <a:lnRef idx="0"/>
            <a:fillRef idx="0"/>
            <a:effectRef idx="0"/>
            <a:fontRef idx="minor"/>
          </p:style>
        </p:sp>
        <p:sp>
          <p:nvSpPr>
            <p:cNvPr id="4304" name="Google Shape;3483;p74"/>
            <p:cNvSpPr/>
            <p:nvPr/>
          </p:nvSpPr>
          <p:spPr>
            <a:xfrm>
              <a:off x="1978560" y="1960920"/>
              <a:ext cx="360" cy="360"/>
            </a:xfrm>
            <a:custGeom>
              <a:avLst/>
              <a:gdLst/>
              <a:ahLst/>
              <a:rect l="l" t="t" r="r" b="b"/>
              <a:pathLst>
                <a:path w="11" h="4">
                  <a:moveTo>
                    <a:pt x="11" y="4"/>
                  </a:moveTo>
                  <a:lnTo>
                    <a:pt x="0" y="0"/>
                  </a:lnTo>
                  <a:close/>
                </a:path>
              </a:pathLst>
            </a:custGeom>
            <a:noFill/>
            <a:ln w="9525">
              <a:solidFill>
                <a:srgbClr val="5f7d95"/>
              </a:solidFill>
              <a:round/>
            </a:ln>
          </p:spPr>
          <p:style>
            <a:lnRef idx="0"/>
            <a:fillRef idx="0"/>
            <a:effectRef idx="0"/>
            <a:fontRef idx="minor"/>
          </p:style>
        </p:sp>
        <p:sp>
          <p:nvSpPr>
            <p:cNvPr id="4305" name="Google Shape;3484;p74"/>
            <p:cNvSpPr/>
            <p:nvPr/>
          </p:nvSpPr>
          <p:spPr>
            <a:xfrm>
              <a:off x="1978200" y="1960920"/>
              <a:ext cx="360" cy="360"/>
            </a:xfrm>
            <a:custGeom>
              <a:avLst/>
              <a:gdLst/>
              <a:ahLst/>
              <a:rect l="l" t="t" r="r" b="b"/>
              <a:pathLst>
                <a:path w="8" h="1">
                  <a:moveTo>
                    <a:pt x="8" y="0"/>
                  </a:moveTo>
                  <a:lnTo>
                    <a:pt x="1" y="0"/>
                  </a:lnTo>
                  <a:close/>
                </a:path>
              </a:pathLst>
            </a:custGeom>
            <a:noFill/>
            <a:ln w="9525">
              <a:solidFill>
                <a:srgbClr val="5f7d95"/>
              </a:solidFill>
              <a:round/>
            </a:ln>
          </p:spPr>
          <p:style>
            <a:lnRef idx="0"/>
            <a:fillRef idx="0"/>
            <a:effectRef idx="0"/>
            <a:fontRef idx="minor"/>
          </p:style>
        </p:sp>
        <p:sp>
          <p:nvSpPr>
            <p:cNvPr id="4306" name="Google Shape;3485;p74"/>
            <p:cNvSpPr/>
            <p:nvPr/>
          </p:nvSpPr>
          <p:spPr>
            <a:xfrm>
              <a:off x="1977840" y="1960920"/>
              <a:ext cx="360" cy="360"/>
            </a:xfrm>
            <a:custGeom>
              <a:avLst/>
              <a:gdLst/>
              <a:ahLst/>
              <a:rect l="l" t="t" r="r" b="b"/>
              <a:pathLst>
                <a:path w="5" h="1">
                  <a:moveTo>
                    <a:pt x="4" y="0"/>
                  </a:moveTo>
                  <a:lnTo>
                    <a:pt x="1" y="0"/>
                  </a:lnTo>
                  <a:close/>
                </a:path>
              </a:pathLst>
            </a:custGeom>
            <a:noFill/>
            <a:ln w="9525">
              <a:solidFill>
                <a:srgbClr val="5f7d95"/>
              </a:solidFill>
              <a:round/>
            </a:ln>
          </p:spPr>
          <p:style>
            <a:lnRef idx="0"/>
            <a:fillRef idx="0"/>
            <a:effectRef idx="0"/>
            <a:fontRef idx="minor"/>
          </p:style>
        </p:sp>
        <p:sp>
          <p:nvSpPr>
            <p:cNvPr id="4307" name="Google Shape;3486;p74"/>
            <p:cNvSpPr/>
            <p:nvPr/>
          </p:nvSpPr>
          <p:spPr>
            <a:xfrm>
              <a:off x="1960560" y="1968840"/>
              <a:ext cx="360" cy="360"/>
            </a:xfrm>
            <a:custGeom>
              <a:avLst/>
              <a:gdLst/>
              <a:ahLst/>
              <a:rect l="l" t="t" r="r" b="b"/>
              <a:pathLst>
                <a:path w="18" h="46">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a:solidFill>
                <a:srgbClr val="5f7d95"/>
              </a:solidFill>
              <a:round/>
            </a:ln>
          </p:spPr>
          <p:style>
            <a:lnRef idx="0"/>
            <a:fillRef idx="0"/>
            <a:effectRef idx="0"/>
            <a:fontRef idx="minor"/>
          </p:style>
        </p:sp>
        <p:sp>
          <p:nvSpPr>
            <p:cNvPr id="4308" name="Google Shape;3487;p74"/>
            <p:cNvSpPr/>
            <p:nvPr/>
          </p:nvSpPr>
          <p:spPr>
            <a:xfrm>
              <a:off x="1959480" y="1960200"/>
              <a:ext cx="9000" cy="720"/>
            </a:xfrm>
            <a:custGeom>
              <a:avLst/>
              <a:gdLst/>
              <a:ahLst/>
              <a:rect l="l" t="t" r="r" b="b"/>
              <a:pathLst>
                <a:path w="684" h="8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a:solidFill>
                <a:srgbClr val="5f7d95"/>
              </a:solidFill>
              <a:round/>
            </a:ln>
          </p:spPr>
          <p:style>
            <a:lnRef idx="0"/>
            <a:fillRef idx="0"/>
            <a:effectRef idx="0"/>
            <a:fontRef idx="minor"/>
          </p:style>
        </p:sp>
        <p:sp>
          <p:nvSpPr>
            <p:cNvPr id="4309" name="Google Shape;3488;p74"/>
            <p:cNvSpPr/>
            <p:nvPr/>
          </p:nvSpPr>
          <p:spPr>
            <a:xfrm>
              <a:off x="1980720" y="1959120"/>
              <a:ext cx="360" cy="360"/>
            </a:xfrm>
            <a:custGeom>
              <a:avLst/>
              <a:gdLst/>
              <a:ahLst/>
              <a:rect l="l" t="t" r="r" b="b"/>
              <a:pathLst>
                <a:path w="57" h="26">
                  <a:moveTo>
                    <a:pt x="56" y="1"/>
                  </a:moveTo>
                  <a:lnTo>
                    <a:pt x="0" y="25"/>
                  </a:lnTo>
                  <a:cubicBezTo>
                    <a:pt x="14" y="22"/>
                    <a:pt x="28" y="22"/>
                    <a:pt x="39" y="18"/>
                  </a:cubicBezTo>
                  <a:lnTo>
                    <a:pt x="56" y="18"/>
                  </a:lnTo>
                  <a:lnTo>
                    <a:pt x="56" y="1"/>
                  </a:lnTo>
                  <a:close/>
                </a:path>
              </a:pathLst>
            </a:custGeom>
            <a:noFill/>
            <a:ln w="9525">
              <a:solidFill>
                <a:srgbClr val="5f7d95"/>
              </a:solidFill>
              <a:round/>
            </a:ln>
          </p:spPr>
          <p:style>
            <a:lnRef idx="0"/>
            <a:fillRef idx="0"/>
            <a:effectRef idx="0"/>
            <a:fontRef idx="minor"/>
          </p:style>
        </p:sp>
        <p:sp>
          <p:nvSpPr>
            <p:cNvPr id="4310" name="Google Shape;3489;p74"/>
            <p:cNvSpPr/>
            <p:nvPr/>
          </p:nvSpPr>
          <p:spPr>
            <a:xfrm>
              <a:off x="1977480" y="19605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311" name="Google Shape;3490;p74"/>
            <p:cNvSpPr/>
            <p:nvPr/>
          </p:nvSpPr>
          <p:spPr>
            <a:xfrm>
              <a:off x="1981440" y="19591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312" name="Google Shape;3491;p74"/>
            <p:cNvSpPr/>
            <p:nvPr/>
          </p:nvSpPr>
          <p:spPr>
            <a:xfrm>
              <a:off x="1960560" y="1969560"/>
              <a:ext cx="360" cy="360"/>
            </a:xfrm>
            <a:custGeom>
              <a:avLst/>
              <a:gdLst/>
              <a:ahLst/>
              <a:rect l="l" t="t" r="r" b="b"/>
              <a:pathLst>
                <a:path w="1" h="1">
                  <a:moveTo>
                    <a:pt x="0" y="1"/>
                  </a:moveTo>
                  <a:lnTo>
                    <a:pt x="0" y="1"/>
                  </a:lnTo>
                  <a:close/>
                </a:path>
              </a:pathLst>
            </a:custGeom>
            <a:noFill/>
            <a:ln w="9525">
              <a:solidFill>
                <a:srgbClr val="5f7d95"/>
              </a:solidFill>
              <a:round/>
            </a:ln>
          </p:spPr>
          <p:style>
            <a:lnRef idx="0"/>
            <a:fillRef idx="0"/>
            <a:effectRef idx="0"/>
            <a:fontRef idx="minor"/>
          </p:style>
        </p:sp>
        <p:sp>
          <p:nvSpPr>
            <p:cNvPr id="4313" name="Google Shape;3492;p74"/>
            <p:cNvSpPr/>
            <p:nvPr/>
          </p:nvSpPr>
          <p:spPr>
            <a:xfrm>
              <a:off x="1977120" y="1931040"/>
              <a:ext cx="360" cy="360"/>
            </a:xfrm>
            <a:custGeom>
              <a:avLst/>
              <a:gdLst/>
              <a:ahLst/>
              <a:rect l="l" t="t" r="r" b="b"/>
              <a:pathLst>
                <a:path w="64" h="19">
                  <a:moveTo>
                    <a:pt x="0" y="18"/>
                  </a:moveTo>
                  <a:cubicBezTo>
                    <a:pt x="32" y="4"/>
                    <a:pt x="53" y="1"/>
                    <a:pt x="63" y="11"/>
                  </a:cubicBezTo>
                  <a:lnTo>
                    <a:pt x="63" y="11"/>
                  </a:lnTo>
                  <a:cubicBezTo>
                    <a:pt x="53" y="1"/>
                    <a:pt x="32" y="4"/>
                    <a:pt x="0" y="18"/>
                  </a:cubicBezTo>
                  <a:close/>
                </a:path>
              </a:pathLst>
            </a:custGeom>
            <a:noFill/>
            <a:ln w="9525">
              <a:solidFill>
                <a:srgbClr val="5f7d95"/>
              </a:solidFill>
              <a:round/>
            </a:ln>
          </p:spPr>
          <p:style>
            <a:lnRef idx="0"/>
            <a:fillRef idx="0"/>
            <a:effectRef idx="0"/>
            <a:fontRef idx="minor"/>
          </p:style>
        </p:sp>
        <p:sp>
          <p:nvSpPr>
            <p:cNvPr id="4314" name="Google Shape;3493;p74"/>
            <p:cNvSpPr/>
            <p:nvPr/>
          </p:nvSpPr>
          <p:spPr>
            <a:xfrm>
              <a:off x="1942200" y="19620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315" name="Google Shape;3494;p74"/>
            <p:cNvSpPr/>
            <p:nvPr/>
          </p:nvSpPr>
          <p:spPr>
            <a:xfrm>
              <a:off x="1941480" y="1963800"/>
              <a:ext cx="360" cy="360"/>
            </a:xfrm>
            <a:custGeom>
              <a:avLst/>
              <a:gdLst/>
              <a:ahLst/>
              <a:rect l="l" t="t" r="r" b="b"/>
              <a:pathLst>
                <a:path w="4" h="8">
                  <a:moveTo>
                    <a:pt x="4" y="0"/>
                  </a:moveTo>
                  <a:lnTo>
                    <a:pt x="0" y="7"/>
                  </a:lnTo>
                  <a:close/>
                </a:path>
              </a:pathLst>
            </a:custGeom>
            <a:noFill/>
            <a:ln w="9525">
              <a:solidFill>
                <a:srgbClr val="5f7d95"/>
              </a:solidFill>
              <a:round/>
            </a:ln>
          </p:spPr>
          <p:style>
            <a:lnRef idx="0"/>
            <a:fillRef idx="0"/>
            <a:effectRef idx="0"/>
            <a:fontRef idx="minor"/>
          </p:style>
        </p:sp>
        <p:sp>
          <p:nvSpPr>
            <p:cNvPr id="4316" name="Google Shape;3495;p74"/>
            <p:cNvSpPr/>
            <p:nvPr/>
          </p:nvSpPr>
          <p:spPr>
            <a:xfrm>
              <a:off x="1941840" y="1963080"/>
              <a:ext cx="360" cy="360"/>
            </a:xfrm>
            <a:custGeom>
              <a:avLst/>
              <a:gdLst/>
              <a:ahLst/>
              <a:rect l="l" t="t" r="r" b="b"/>
              <a:pathLst>
                <a:path w="4" h="8">
                  <a:moveTo>
                    <a:pt x="4" y="0"/>
                  </a:moveTo>
                  <a:lnTo>
                    <a:pt x="0" y="7"/>
                  </a:lnTo>
                  <a:close/>
                </a:path>
              </a:pathLst>
            </a:custGeom>
            <a:noFill/>
            <a:ln w="9525">
              <a:solidFill>
                <a:srgbClr val="5f7d95"/>
              </a:solidFill>
              <a:round/>
            </a:ln>
          </p:spPr>
          <p:style>
            <a:lnRef idx="0"/>
            <a:fillRef idx="0"/>
            <a:effectRef idx="0"/>
            <a:fontRef idx="minor"/>
          </p:style>
        </p:sp>
        <p:sp>
          <p:nvSpPr>
            <p:cNvPr id="4317" name="Google Shape;3496;p74"/>
            <p:cNvSpPr/>
            <p:nvPr/>
          </p:nvSpPr>
          <p:spPr>
            <a:xfrm>
              <a:off x="1962000" y="1937520"/>
              <a:ext cx="720" cy="360"/>
            </a:xfrm>
            <a:custGeom>
              <a:avLst/>
              <a:gdLst/>
              <a:ahLst/>
              <a:rect l="l" t="t" r="r" b="b"/>
              <a:pathLst>
                <a:path w="71" h="12">
                  <a:moveTo>
                    <a:pt x="0" y="11"/>
                  </a:moveTo>
                  <a:cubicBezTo>
                    <a:pt x="21" y="1"/>
                    <a:pt x="46" y="1"/>
                    <a:pt x="70" y="8"/>
                  </a:cubicBezTo>
                  <a:cubicBezTo>
                    <a:pt x="46" y="1"/>
                    <a:pt x="21" y="1"/>
                    <a:pt x="0" y="11"/>
                  </a:cubicBezTo>
                  <a:close/>
                </a:path>
              </a:pathLst>
            </a:custGeom>
            <a:noFill/>
            <a:ln w="9525">
              <a:solidFill>
                <a:srgbClr val="5f7d95"/>
              </a:solidFill>
              <a:round/>
            </a:ln>
          </p:spPr>
          <p:style>
            <a:lnRef idx="0"/>
            <a:fillRef idx="0"/>
            <a:effectRef idx="0"/>
            <a:fontRef idx="minor"/>
          </p:style>
        </p:sp>
        <p:sp>
          <p:nvSpPr>
            <p:cNvPr id="4318" name="Google Shape;3497;p74"/>
            <p:cNvSpPr/>
            <p:nvPr/>
          </p:nvSpPr>
          <p:spPr>
            <a:xfrm>
              <a:off x="1942200" y="1962360"/>
              <a:ext cx="360" cy="360"/>
            </a:xfrm>
            <a:custGeom>
              <a:avLst/>
              <a:gdLst/>
              <a:ahLst/>
              <a:rect l="l" t="t" r="r" b="b"/>
              <a:pathLst>
                <a:path w="1" h="4">
                  <a:moveTo>
                    <a:pt x="0" y="0"/>
                  </a:moveTo>
                  <a:lnTo>
                    <a:pt x="0" y="4"/>
                  </a:lnTo>
                  <a:close/>
                </a:path>
              </a:pathLst>
            </a:custGeom>
            <a:noFill/>
            <a:ln w="9525">
              <a:solidFill>
                <a:srgbClr val="5f7d95"/>
              </a:solidFill>
              <a:round/>
            </a:ln>
          </p:spPr>
          <p:style>
            <a:lnRef idx="0"/>
            <a:fillRef idx="0"/>
            <a:effectRef idx="0"/>
            <a:fontRef idx="minor"/>
          </p:style>
        </p:sp>
        <p:sp>
          <p:nvSpPr>
            <p:cNvPr id="4319" name="Google Shape;3498;p74"/>
            <p:cNvSpPr/>
            <p:nvPr/>
          </p:nvSpPr>
          <p:spPr>
            <a:xfrm>
              <a:off x="1942920" y="1960200"/>
              <a:ext cx="360" cy="360"/>
            </a:xfrm>
            <a:custGeom>
              <a:avLst/>
              <a:gdLst/>
              <a:ahLst/>
              <a:rect l="l" t="t" r="r" b="b"/>
              <a:pathLst>
                <a:path w="1" h="4">
                  <a:moveTo>
                    <a:pt x="1" y="0"/>
                  </a:moveTo>
                  <a:lnTo>
                    <a:pt x="1" y="4"/>
                  </a:lnTo>
                  <a:close/>
                </a:path>
              </a:pathLst>
            </a:custGeom>
            <a:noFill/>
            <a:ln w="9525">
              <a:solidFill>
                <a:srgbClr val="5f7d95"/>
              </a:solidFill>
              <a:round/>
            </a:ln>
          </p:spPr>
          <p:style>
            <a:lnRef idx="0"/>
            <a:fillRef idx="0"/>
            <a:effectRef idx="0"/>
            <a:fontRef idx="minor"/>
          </p:style>
        </p:sp>
        <p:sp>
          <p:nvSpPr>
            <p:cNvPr id="4320" name="Google Shape;3499;p74"/>
            <p:cNvSpPr/>
            <p:nvPr/>
          </p:nvSpPr>
          <p:spPr>
            <a:xfrm>
              <a:off x="1963080" y="19378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321" name="Google Shape;3500;p74"/>
            <p:cNvSpPr/>
            <p:nvPr/>
          </p:nvSpPr>
          <p:spPr>
            <a:xfrm>
              <a:off x="1942560" y="1961280"/>
              <a:ext cx="360" cy="360"/>
            </a:xfrm>
            <a:custGeom>
              <a:avLst/>
              <a:gdLst/>
              <a:ahLst/>
              <a:rect l="l" t="t" r="r" b="b"/>
              <a:pathLst>
                <a:path w="1" h="4">
                  <a:moveTo>
                    <a:pt x="1" y="0"/>
                  </a:moveTo>
                  <a:lnTo>
                    <a:pt x="1" y="4"/>
                  </a:lnTo>
                  <a:close/>
                </a:path>
              </a:pathLst>
            </a:custGeom>
            <a:noFill/>
            <a:ln w="9525">
              <a:solidFill>
                <a:srgbClr val="5f7d95"/>
              </a:solidFill>
              <a:round/>
            </a:ln>
          </p:spPr>
          <p:style>
            <a:lnRef idx="0"/>
            <a:fillRef idx="0"/>
            <a:effectRef idx="0"/>
            <a:fontRef idx="minor"/>
          </p:style>
        </p:sp>
        <p:sp>
          <p:nvSpPr>
            <p:cNvPr id="4322" name="Google Shape;3501;p74"/>
            <p:cNvSpPr/>
            <p:nvPr/>
          </p:nvSpPr>
          <p:spPr>
            <a:xfrm>
              <a:off x="1942560" y="1960920"/>
              <a:ext cx="360" cy="360"/>
            </a:xfrm>
            <a:custGeom>
              <a:avLst/>
              <a:gdLst/>
              <a:ahLst/>
              <a:rect l="l" t="t" r="r" b="b"/>
              <a:pathLst>
                <a:path w="5" h="8">
                  <a:moveTo>
                    <a:pt x="4" y="1"/>
                  </a:moveTo>
                  <a:lnTo>
                    <a:pt x="1" y="8"/>
                  </a:lnTo>
                  <a:close/>
                </a:path>
              </a:pathLst>
            </a:custGeom>
            <a:noFill/>
            <a:ln w="9525">
              <a:solidFill>
                <a:srgbClr val="5f7d95"/>
              </a:solidFill>
              <a:round/>
            </a:ln>
          </p:spPr>
          <p:style>
            <a:lnRef idx="0"/>
            <a:fillRef idx="0"/>
            <a:effectRef idx="0"/>
            <a:fontRef idx="minor"/>
          </p:style>
        </p:sp>
        <p:sp>
          <p:nvSpPr>
            <p:cNvPr id="4323" name="Google Shape;3502;p74"/>
            <p:cNvSpPr/>
            <p:nvPr/>
          </p:nvSpPr>
          <p:spPr>
            <a:xfrm>
              <a:off x="1941480" y="19648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324" name="Google Shape;3503;p74"/>
            <p:cNvSpPr/>
            <p:nvPr/>
          </p:nvSpPr>
          <p:spPr>
            <a:xfrm>
              <a:off x="1941480" y="1964880"/>
              <a:ext cx="360" cy="360"/>
            </a:xfrm>
            <a:custGeom>
              <a:avLst/>
              <a:gdLst/>
              <a:ahLst/>
              <a:rect l="l" t="t" r="r" b="b"/>
              <a:pathLst>
                <a:path w="1" h="1">
                  <a:moveTo>
                    <a:pt x="0" y="1"/>
                  </a:moveTo>
                  <a:lnTo>
                    <a:pt x="0" y="1"/>
                  </a:lnTo>
                  <a:close/>
                </a:path>
              </a:pathLst>
            </a:custGeom>
            <a:noFill/>
            <a:ln w="9525">
              <a:solidFill>
                <a:srgbClr val="5f7d95"/>
              </a:solidFill>
              <a:round/>
            </a:ln>
          </p:spPr>
          <p:style>
            <a:lnRef idx="0"/>
            <a:fillRef idx="0"/>
            <a:effectRef idx="0"/>
            <a:fontRef idx="minor"/>
          </p:style>
        </p:sp>
        <p:sp>
          <p:nvSpPr>
            <p:cNvPr id="4325" name="Google Shape;3504;p74"/>
            <p:cNvSpPr/>
            <p:nvPr/>
          </p:nvSpPr>
          <p:spPr>
            <a:xfrm>
              <a:off x="1984680" y="1865520"/>
              <a:ext cx="111960" cy="87480"/>
            </a:xfrm>
            <a:custGeom>
              <a:avLst/>
              <a:gdLst/>
              <a:ahLst/>
              <a:rect l="l" t="t" r="r" b="b"/>
              <a:pathLst>
                <a:path w="8263" h="6464">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a:solidFill>
                <a:srgbClr val="5f7d95"/>
              </a:solidFill>
              <a:round/>
            </a:ln>
          </p:spPr>
          <p:style>
            <a:lnRef idx="0"/>
            <a:fillRef idx="0"/>
            <a:effectRef idx="0"/>
            <a:fontRef idx="minor"/>
          </p:style>
        </p:sp>
        <p:sp>
          <p:nvSpPr>
            <p:cNvPr id="4326" name="Google Shape;3505;p74"/>
            <p:cNvSpPr/>
            <p:nvPr/>
          </p:nvSpPr>
          <p:spPr>
            <a:xfrm>
              <a:off x="2014200" y="1900080"/>
              <a:ext cx="360" cy="360"/>
            </a:xfrm>
            <a:custGeom>
              <a:avLst/>
              <a:gdLst/>
              <a:ahLst/>
              <a:rect l="l" t="t" r="r" b="b"/>
              <a:pathLst>
                <a:path w="18" h="4">
                  <a:moveTo>
                    <a:pt x="18" y="0"/>
                  </a:moveTo>
                  <a:lnTo>
                    <a:pt x="0" y="4"/>
                  </a:lnTo>
                  <a:lnTo>
                    <a:pt x="4" y="4"/>
                  </a:lnTo>
                  <a:lnTo>
                    <a:pt x="18" y="0"/>
                  </a:lnTo>
                  <a:close/>
                </a:path>
              </a:pathLst>
            </a:custGeom>
            <a:noFill/>
            <a:ln w="9525">
              <a:solidFill>
                <a:srgbClr val="5f7d95"/>
              </a:solidFill>
              <a:round/>
            </a:ln>
          </p:spPr>
          <p:style>
            <a:lnRef idx="0"/>
            <a:fillRef idx="0"/>
            <a:effectRef idx="0"/>
            <a:fontRef idx="minor"/>
          </p:style>
        </p:sp>
        <p:sp>
          <p:nvSpPr>
            <p:cNvPr id="4327" name="Google Shape;3506;p74"/>
            <p:cNvSpPr/>
            <p:nvPr/>
          </p:nvSpPr>
          <p:spPr>
            <a:xfrm>
              <a:off x="2080440" y="1866960"/>
              <a:ext cx="360" cy="360"/>
            </a:xfrm>
            <a:custGeom>
              <a:avLst/>
              <a:gdLst/>
              <a:ahLst/>
              <a:rect l="l" t="t" r="r" b="b"/>
              <a:pathLst>
                <a:path w="22" h="8">
                  <a:moveTo>
                    <a:pt x="0" y="0"/>
                  </a:moveTo>
                  <a:lnTo>
                    <a:pt x="21" y="7"/>
                  </a:lnTo>
                  <a:close/>
                </a:path>
              </a:pathLst>
            </a:custGeom>
            <a:noFill/>
            <a:ln w="9525">
              <a:solidFill>
                <a:srgbClr val="5f7d95"/>
              </a:solidFill>
              <a:round/>
            </a:ln>
          </p:spPr>
          <p:style>
            <a:lnRef idx="0"/>
            <a:fillRef idx="0"/>
            <a:effectRef idx="0"/>
            <a:fontRef idx="minor"/>
          </p:style>
        </p:sp>
        <p:sp>
          <p:nvSpPr>
            <p:cNvPr id="4328" name="Google Shape;3507;p74"/>
            <p:cNvSpPr/>
            <p:nvPr/>
          </p:nvSpPr>
          <p:spPr>
            <a:xfrm>
              <a:off x="2071440" y="1865520"/>
              <a:ext cx="2160" cy="360"/>
            </a:xfrm>
            <a:custGeom>
              <a:avLst/>
              <a:gdLst/>
              <a:ahLst/>
              <a:rect l="l" t="t" r="r" b="b"/>
              <a:pathLst>
                <a:path w="186" h="11">
                  <a:moveTo>
                    <a:pt x="0" y="0"/>
                  </a:moveTo>
                  <a:cubicBezTo>
                    <a:pt x="46" y="0"/>
                    <a:pt x="112" y="4"/>
                    <a:pt x="186" y="11"/>
                  </a:cubicBezTo>
                  <a:cubicBezTo>
                    <a:pt x="119" y="4"/>
                    <a:pt x="56" y="0"/>
                    <a:pt x="0" y="0"/>
                  </a:cubicBezTo>
                  <a:close/>
                </a:path>
              </a:pathLst>
            </a:custGeom>
            <a:noFill/>
            <a:ln w="9525">
              <a:solidFill>
                <a:srgbClr val="5f7d95"/>
              </a:solidFill>
              <a:round/>
            </a:ln>
          </p:spPr>
          <p:style>
            <a:lnRef idx="0"/>
            <a:fillRef idx="0"/>
            <a:effectRef idx="0"/>
            <a:fontRef idx="minor"/>
          </p:style>
        </p:sp>
        <p:sp>
          <p:nvSpPr>
            <p:cNvPr id="4329" name="Google Shape;3508;p74"/>
            <p:cNvSpPr/>
            <p:nvPr/>
          </p:nvSpPr>
          <p:spPr>
            <a:xfrm>
              <a:off x="2074320" y="1865520"/>
              <a:ext cx="360" cy="360"/>
            </a:xfrm>
            <a:custGeom>
              <a:avLst/>
              <a:gdLst/>
              <a:ahLst/>
              <a:rect l="l" t="t" r="r" b="b"/>
              <a:pathLst>
                <a:path w="25" h="5">
                  <a:moveTo>
                    <a:pt x="0" y="1"/>
                  </a:moveTo>
                  <a:lnTo>
                    <a:pt x="25" y="4"/>
                  </a:lnTo>
                  <a:close/>
                </a:path>
              </a:pathLst>
            </a:custGeom>
            <a:noFill/>
            <a:ln w="9525">
              <a:solidFill>
                <a:srgbClr val="5f7d95"/>
              </a:solidFill>
              <a:round/>
            </a:ln>
          </p:spPr>
          <p:style>
            <a:lnRef idx="0"/>
            <a:fillRef idx="0"/>
            <a:effectRef idx="0"/>
            <a:fontRef idx="minor"/>
          </p:style>
        </p:sp>
        <p:sp>
          <p:nvSpPr>
            <p:cNvPr id="4330" name="Google Shape;3509;p74"/>
            <p:cNvSpPr/>
            <p:nvPr/>
          </p:nvSpPr>
          <p:spPr>
            <a:xfrm>
              <a:off x="2078640" y="1866240"/>
              <a:ext cx="360" cy="360"/>
            </a:xfrm>
            <a:custGeom>
              <a:avLst/>
              <a:gdLst/>
              <a:ahLst/>
              <a:rect l="l" t="t" r="r" b="b"/>
              <a:pathLst>
                <a:path w="25" h="5">
                  <a:moveTo>
                    <a:pt x="0" y="1"/>
                  </a:moveTo>
                  <a:lnTo>
                    <a:pt x="25" y="4"/>
                  </a:lnTo>
                  <a:close/>
                </a:path>
              </a:pathLst>
            </a:custGeom>
            <a:noFill/>
            <a:ln w="9525">
              <a:solidFill>
                <a:srgbClr val="5f7d95"/>
              </a:solidFill>
              <a:round/>
            </a:ln>
          </p:spPr>
          <p:style>
            <a:lnRef idx="0"/>
            <a:fillRef idx="0"/>
            <a:effectRef idx="0"/>
            <a:fontRef idx="minor"/>
          </p:style>
        </p:sp>
        <p:sp>
          <p:nvSpPr>
            <p:cNvPr id="4331" name="Google Shape;3510;p74"/>
            <p:cNvSpPr/>
            <p:nvPr/>
          </p:nvSpPr>
          <p:spPr>
            <a:xfrm>
              <a:off x="2080800" y="1866960"/>
              <a:ext cx="360" cy="360"/>
            </a:xfrm>
            <a:custGeom>
              <a:avLst/>
              <a:gdLst/>
              <a:ahLst/>
              <a:rect l="l" t="t" r="r" b="b"/>
              <a:pathLst>
                <a:path w="15" h="12">
                  <a:moveTo>
                    <a:pt x="0" y="1"/>
                  </a:moveTo>
                  <a:lnTo>
                    <a:pt x="14" y="11"/>
                  </a:lnTo>
                  <a:close/>
                </a:path>
              </a:pathLst>
            </a:custGeom>
            <a:noFill/>
            <a:ln w="9525">
              <a:solidFill>
                <a:srgbClr val="5f7d95"/>
              </a:solidFill>
              <a:round/>
            </a:ln>
          </p:spPr>
          <p:style>
            <a:lnRef idx="0"/>
            <a:fillRef idx="0"/>
            <a:effectRef idx="0"/>
            <a:fontRef idx="minor"/>
          </p:style>
        </p:sp>
        <p:sp>
          <p:nvSpPr>
            <p:cNvPr id="4332" name="Google Shape;3511;p74"/>
            <p:cNvSpPr/>
            <p:nvPr/>
          </p:nvSpPr>
          <p:spPr>
            <a:xfrm>
              <a:off x="2077920" y="1866240"/>
              <a:ext cx="360" cy="360"/>
            </a:xfrm>
            <a:custGeom>
              <a:avLst/>
              <a:gdLst/>
              <a:ahLst/>
              <a:rect l="l" t="t" r="r" b="b"/>
              <a:pathLst>
                <a:path w="21" h="4">
                  <a:moveTo>
                    <a:pt x="0" y="0"/>
                  </a:moveTo>
                  <a:lnTo>
                    <a:pt x="21" y="4"/>
                  </a:lnTo>
                  <a:close/>
                </a:path>
              </a:pathLst>
            </a:custGeom>
            <a:noFill/>
            <a:ln w="9525">
              <a:solidFill>
                <a:srgbClr val="5f7d95"/>
              </a:solidFill>
              <a:round/>
            </a:ln>
          </p:spPr>
          <p:style>
            <a:lnRef idx="0"/>
            <a:fillRef idx="0"/>
            <a:effectRef idx="0"/>
            <a:fontRef idx="minor"/>
          </p:style>
        </p:sp>
        <p:sp>
          <p:nvSpPr>
            <p:cNvPr id="4333" name="Google Shape;3512;p74"/>
            <p:cNvSpPr/>
            <p:nvPr/>
          </p:nvSpPr>
          <p:spPr>
            <a:xfrm>
              <a:off x="2079720" y="1866600"/>
              <a:ext cx="360" cy="360"/>
            </a:xfrm>
            <a:custGeom>
              <a:avLst/>
              <a:gdLst/>
              <a:ahLst/>
              <a:rect l="l" t="t" r="r" b="b"/>
              <a:pathLst>
                <a:path w="26" h="8">
                  <a:moveTo>
                    <a:pt x="1" y="0"/>
                  </a:moveTo>
                  <a:lnTo>
                    <a:pt x="25" y="7"/>
                  </a:lnTo>
                  <a:close/>
                </a:path>
              </a:pathLst>
            </a:custGeom>
            <a:noFill/>
            <a:ln w="9525">
              <a:solidFill>
                <a:srgbClr val="5f7d95"/>
              </a:solidFill>
              <a:round/>
            </a:ln>
          </p:spPr>
          <p:style>
            <a:lnRef idx="0"/>
            <a:fillRef idx="0"/>
            <a:effectRef idx="0"/>
            <a:fontRef idx="minor"/>
          </p:style>
        </p:sp>
        <p:sp>
          <p:nvSpPr>
            <p:cNvPr id="4334" name="Google Shape;3513;p74"/>
            <p:cNvSpPr/>
            <p:nvPr/>
          </p:nvSpPr>
          <p:spPr>
            <a:xfrm>
              <a:off x="2079000" y="1866600"/>
              <a:ext cx="360" cy="360"/>
            </a:xfrm>
            <a:custGeom>
              <a:avLst/>
              <a:gdLst/>
              <a:ahLst/>
              <a:rect l="l" t="t" r="r" b="b"/>
              <a:pathLst>
                <a:path w="25" h="8">
                  <a:moveTo>
                    <a:pt x="0" y="0"/>
                  </a:moveTo>
                  <a:lnTo>
                    <a:pt x="25" y="7"/>
                  </a:lnTo>
                  <a:close/>
                </a:path>
              </a:pathLst>
            </a:custGeom>
            <a:noFill/>
            <a:ln w="9525">
              <a:solidFill>
                <a:srgbClr val="5f7d95"/>
              </a:solidFill>
              <a:round/>
            </a:ln>
          </p:spPr>
          <p:style>
            <a:lnRef idx="0"/>
            <a:fillRef idx="0"/>
            <a:effectRef idx="0"/>
            <a:fontRef idx="minor"/>
          </p:style>
        </p:sp>
        <p:sp>
          <p:nvSpPr>
            <p:cNvPr id="4335" name="Google Shape;3514;p74"/>
            <p:cNvSpPr/>
            <p:nvPr/>
          </p:nvSpPr>
          <p:spPr>
            <a:xfrm>
              <a:off x="2086560" y="1872000"/>
              <a:ext cx="720" cy="360"/>
            </a:xfrm>
            <a:custGeom>
              <a:avLst/>
              <a:gdLst/>
              <a:ahLst/>
              <a:rect l="l" t="t" r="r" b="b"/>
              <a:pathLst>
                <a:path w="78" h="43">
                  <a:moveTo>
                    <a:pt x="77" y="1"/>
                  </a:moveTo>
                  <a:lnTo>
                    <a:pt x="0" y="43"/>
                  </a:lnTo>
                  <a:lnTo>
                    <a:pt x="0" y="43"/>
                  </a:lnTo>
                  <a:close/>
                </a:path>
              </a:pathLst>
            </a:custGeom>
            <a:noFill/>
            <a:ln w="9525">
              <a:solidFill>
                <a:srgbClr val="5f7d95"/>
              </a:solidFill>
              <a:round/>
            </a:ln>
          </p:spPr>
          <p:style>
            <a:lnRef idx="0"/>
            <a:fillRef idx="0"/>
            <a:effectRef idx="0"/>
            <a:fontRef idx="minor"/>
          </p:style>
        </p:sp>
        <p:sp>
          <p:nvSpPr>
            <p:cNvPr id="4336" name="Google Shape;3515;p74"/>
            <p:cNvSpPr/>
            <p:nvPr/>
          </p:nvSpPr>
          <p:spPr>
            <a:xfrm>
              <a:off x="2077200" y="1865880"/>
              <a:ext cx="360" cy="360"/>
            </a:xfrm>
            <a:custGeom>
              <a:avLst/>
              <a:gdLst/>
              <a:ahLst/>
              <a:rect l="l" t="t" r="r" b="b"/>
              <a:pathLst>
                <a:path w="15" h="5">
                  <a:moveTo>
                    <a:pt x="1" y="1"/>
                  </a:moveTo>
                  <a:lnTo>
                    <a:pt x="15" y="4"/>
                  </a:lnTo>
                  <a:close/>
                </a:path>
              </a:pathLst>
            </a:custGeom>
            <a:noFill/>
            <a:ln w="9525">
              <a:solidFill>
                <a:srgbClr val="5f7d95"/>
              </a:solidFill>
              <a:round/>
            </a:ln>
          </p:spPr>
          <p:style>
            <a:lnRef idx="0"/>
            <a:fillRef idx="0"/>
            <a:effectRef idx="0"/>
            <a:fontRef idx="minor"/>
          </p:style>
        </p:sp>
        <p:sp>
          <p:nvSpPr>
            <p:cNvPr id="4337" name="Google Shape;3516;p74"/>
            <p:cNvSpPr/>
            <p:nvPr/>
          </p:nvSpPr>
          <p:spPr>
            <a:xfrm>
              <a:off x="2076480" y="1865880"/>
              <a:ext cx="360" cy="360"/>
            </a:xfrm>
            <a:custGeom>
              <a:avLst/>
              <a:gdLst/>
              <a:ahLst/>
              <a:rect l="l" t="t" r="r" b="b"/>
              <a:pathLst>
                <a:path w="11" h="1">
                  <a:moveTo>
                    <a:pt x="0" y="1"/>
                  </a:moveTo>
                  <a:lnTo>
                    <a:pt x="11" y="1"/>
                  </a:lnTo>
                  <a:close/>
                </a:path>
              </a:pathLst>
            </a:custGeom>
            <a:noFill/>
            <a:ln w="9525">
              <a:solidFill>
                <a:srgbClr val="5f7d95"/>
              </a:solidFill>
              <a:round/>
            </a:ln>
          </p:spPr>
          <p:style>
            <a:lnRef idx="0"/>
            <a:fillRef idx="0"/>
            <a:effectRef idx="0"/>
            <a:fontRef idx="minor"/>
          </p:style>
        </p:sp>
        <p:sp>
          <p:nvSpPr>
            <p:cNvPr id="4338" name="Google Shape;3517;p74"/>
            <p:cNvSpPr/>
            <p:nvPr/>
          </p:nvSpPr>
          <p:spPr>
            <a:xfrm>
              <a:off x="2075040" y="1865880"/>
              <a:ext cx="360" cy="360"/>
            </a:xfrm>
            <a:custGeom>
              <a:avLst/>
              <a:gdLst/>
              <a:ahLst/>
              <a:rect l="l" t="t" r="r" b="b"/>
              <a:pathLst>
                <a:path w="15" h="1">
                  <a:moveTo>
                    <a:pt x="0" y="1"/>
                  </a:moveTo>
                  <a:lnTo>
                    <a:pt x="14" y="1"/>
                  </a:lnTo>
                  <a:close/>
                </a:path>
              </a:pathLst>
            </a:custGeom>
            <a:noFill/>
            <a:ln w="9525">
              <a:solidFill>
                <a:srgbClr val="5f7d95"/>
              </a:solidFill>
              <a:round/>
            </a:ln>
          </p:spPr>
          <p:style>
            <a:lnRef idx="0"/>
            <a:fillRef idx="0"/>
            <a:effectRef idx="0"/>
            <a:fontRef idx="minor"/>
          </p:style>
        </p:sp>
        <p:sp>
          <p:nvSpPr>
            <p:cNvPr id="4339" name="Google Shape;3518;p74"/>
            <p:cNvSpPr/>
            <p:nvPr/>
          </p:nvSpPr>
          <p:spPr>
            <a:xfrm>
              <a:off x="2075760" y="186588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4340" name="Google Shape;3519;p74"/>
            <p:cNvSpPr/>
            <p:nvPr/>
          </p:nvSpPr>
          <p:spPr>
            <a:xfrm>
              <a:off x="2055600" y="1942200"/>
              <a:ext cx="3960" cy="2160"/>
            </a:xfrm>
            <a:custGeom>
              <a:avLst/>
              <a:gdLst/>
              <a:ahLst/>
              <a:rect l="l" t="t" r="r" b="b"/>
              <a:pathLst>
                <a:path w="330" h="187">
                  <a:moveTo>
                    <a:pt x="1" y="186"/>
                  </a:moveTo>
                  <a:cubicBezTo>
                    <a:pt x="95" y="99"/>
                    <a:pt x="204" y="1"/>
                    <a:pt x="330" y="11"/>
                  </a:cubicBezTo>
                  <a:cubicBezTo>
                    <a:pt x="204" y="1"/>
                    <a:pt x="95" y="99"/>
                    <a:pt x="1" y="186"/>
                  </a:cubicBezTo>
                  <a:close/>
                </a:path>
              </a:pathLst>
            </a:custGeom>
            <a:noFill/>
            <a:ln w="9525">
              <a:solidFill>
                <a:srgbClr val="5f7d95"/>
              </a:solidFill>
              <a:round/>
            </a:ln>
          </p:spPr>
          <p:style>
            <a:lnRef idx="0"/>
            <a:fillRef idx="0"/>
            <a:effectRef idx="0"/>
            <a:fontRef idx="minor"/>
          </p:style>
        </p:sp>
        <p:sp>
          <p:nvSpPr>
            <p:cNvPr id="4341" name="Google Shape;3520;p74"/>
            <p:cNvSpPr/>
            <p:nvPr/>
          </p:nvSpPr>
          <p:spPr>
            <a:xfrm>
              <a:off x="2008080" y="1952640"/>
              <a:ext cx="360" cy="360"/>
            </a:xfrm>
            <a:custGeom>
              <a:avLst/>
              <a:gdLst/>
              <a:ahLst/>
              <a:rect l="l" t="t" r="r" b="b"/>
              <a:pathLst>
                <a:path w="1" h="18">
                  <a:moveTo>
                    <a:pt x="1" y="0"/>
                  </a:moveTo>
                  <a:cubicBezTo>
                    <a:pt x="1" y="7"/>
                    <a:pt x="1" y="11"/>
                    <a:pt x="1" y="18"/>
                  </a:cubicBezTo>
                  <a:cubicBezTo>
                    <a:pt x="1" y="11"/>
                    <a:pt x="1" y="7"/>
                    <a:pt x="1" y="0"/>
                  </a:cubicBezTo>
                  <a:close/>
                </a:path>
              </a:pathLst>
            </a:custGeom>
            <a:noFill/>
            <a:ln w="9525">
              <a:solidFill>
                <a:srgbClr val="5f7d95"/>
              </a:solidFill>
              <a:round/>
            </a:ln>
          </p:spPr>
          <p:style>
            <a:lnRef idx="0"/>
            <a:fillRef idx="0"/>
            <a:effectRef idx="0"/>
            <a:fontRef idx="minor"/>
          </p:style>
        </p:sp>
        <p:sp>
          <p:nvSpPr>
            <p:cNvPr id="4342" name="Google Shape;3521;p74"/>
            <p:cNvSpPr/>
            <p:nvPr/>
          </p:nvSpPr>
          <p:spPr>
            <a:xfrm>
              <a:off x="2007720" y="1953000"/>
              <a:ext cx="360" cy="360"/>
            </a:xfrm>
            <a:custGeom>
              <a:avLst/>
              <a:gdLst/>
              <a:ahLst/>
              <a:rect l="l" t="t" r="r" b="b"/>
              <a:pathLst>
                <a:path w="22" h="36">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a:solidFill>
                <a:srgbClr val="5f7d95"/>
              </a:solidFill>
              <a:round/>
            </a:ln>
          </p:spPr>
          <p:style>
            <a:lnRef idx="0"/>
            <a:fillRef idx="0"/>
            <a:effectRef idx="0"/>
            <a:fontRef idx="minor"/>
          </p:style>
        </p:sp>
        <p:sp>
          <p:nvSpPr>
            <p:cNvPr id="4343" name="Google Shape;3522;p74"/>
            <p:cNvSpPr/>
            <p:nvPr/>
          </p:nvSpPr>
          <p:spPr>
            <a:xfrm>
              <a:off x="2000160" y="1951920"/>
              <a:ext cx="360" cy="360"/>
            </a:xfrm>
            <a:custGeom>
              <a:avLst/>
              <a:gdLst/>
              <a:ahLst/>
              <a:rect l="l" t="t" r="r" b="b"/>
              <a:pathLst>
                <a:path w="4" h="19">
                  <a:moveTo>
                    <a:pt x="4" y="1"/>
                  </a:moveTo>
                  <a:cubicBezTo>
                    <a:pt x="4" y="4"/>
                    <a:pt x="0" y="11"/>
                    <a:pt x="0" y="18"/>
                  </a:cubicBezTo>
                  <a:cubicBezTo>
                    <a:pt x="0" y="15"/>
                    <a:pt x="4" y="8"/>
                    <a:pt x="4" y="1"/>
                  </a:cubicBezTo>
                  <a:close/>
                </a:path>
              </a:pathLst>
            </a:custGeom>
            <a:noFill/>
            <a:ln w="9525">
              <a:solidFill>
                <a:srgbClr val="5f7d95"/>
              </a:solidFill>
              <a:round/>
            </a:ln>
          </p:spPr>
          <p:style>
            <a:lnRef idx="0"/>
            <a:fillRef idx="0"/>
            <a:effectRef idx="0"/>
            <a:fontRef idx="minor"/>
          </p:style>
        </p:sp>
        <p:sp>
          <p:nvSpPr>
            <p:cNvPr id="4344" name="Google Shape;3523;p74"/>
            <p:cNvSpPr/>
            <p:nvPr/>
          </p:nvSpPr>
          <p:spPr>
            <a:xfrm>
              <a:off x="2000880" y="1949760"/>
              <a:ext cx="360" cy="360"/>
            </a:xfrm>
            <a:custGeom>
              <a:avLst/>
              <a:gdLst/>
              <a:ahLst/>
              <a:rect l="l" t="t" r="r" b="b"/>
              <a:pathLst>
                <a:path w="29" h="22">
                  <a:moveTo>
                    <a:pt x="29" y="0"/>
                  </a:moveTo>
                  <a:cubicBezTo>
                    <a:pt x="18" y="7"/>
                    <a:pt x="11" y="11"/>
                    <a:pt x="1" y="21"/>
                  </a:cubicBezTo>
                  <a:cubicBezTo>
                    <a:pt x="11" y="11"/>
                    <a:pt x="18" y="7"/>
                    <a:pt x="29" y="0"/>
                  </a:cubicBezTo>
                  <a:close/>
                </a:path>
              </a:pathLst>
            </a:custGeom>
            <a:noFill/>
            <a:ln w="9525">
              <a:solidFill>
                <a:srgbClr val="5f7d95"/>
              </a:solidFill>
              <a:round/>
            </a:ln>
          </p:spPr>
          <p:style>
            <a:lnRef idx="0"/>
            <a:fillRef idx="0"/>
            <a:effectRef idx="0"/>
            <a:fontRef idx="minor"/>
          </p:style>
        </p:sp>
        <p:sp>
          <p:nvSpPr>
            <p:cNvPr id="4345" name="Google Shape;3524;p74"/>
            <p:cNvSpPr/>
            <p:nvPr/>
          </p:nvSpPr>
          <p:spPr>
            <a:xfrm>
              <a:off x="2000520" y="1950840"/>
              <a:ext cx="360" cy="360"/>
            </a:xfrm>
            <a:custGeom>
              <a:avLst/>
              <a:gdLst/>
              <a:ahLst/>
              <a:rect l="l" t="t" r="r" b="b"/>
              <a:pathLst>
                <a:path w="8" h="19">
                  <a:moveTo>
                    <a:pt x="7" y="1"/>
                  </a:moveTo>
                  <a:cubicBezTo>
                    <a:pt x="4" y="8"/>
                    <a:pt x="0" y="11"/>
                    <a:pt x="0" y="18"/>
                  </a:cubicBezTo>
                  <a:cubicBezTo>
                    <a:pt x="4" y="11"/>
                    <a:pt x="7" y="8"/>
                    <a:pt x="7" y="1"/>
                  </a:cubicBezTo>
                  <a:close/>
                </a:path>
              </a:pathLst>
            </a:custGeom>
            <a:noFill/>
            <a:ln w="9525">
              <a:solidFill>
                <a:srgbClr val="5f7d95"/>
              </a:solidFill>
              <a:round/>
            </a:ln>
          </p:spPr>
          <p:style>
            <a:lnRef idx="0"/>
            <a:fillRef idx="0"/>
            <a:effectRef idx="0"/>
            <a:fontRef idx="minor"/>
          </p:style>
        </p:sp>
        <p:sp>
          <p:nvSpPr>
            <p:cNvPr id="4346" name="Google Shape;3525;p74"/>
            <p:cNvSpPr/>
            <p:nvPr/>
          </p:nvSpPr>
          <p:spPr>
            <a:xfrm>
              <a:off x="2000160" y="1951200"/>
              <a:ext cx="360" cy="360"/>
            </a:xfrm>
            <a:custGeom>
              <a:avLst/>
              <a:gdLst/>
              <a:ahLst/>
              <a:rect l="l" t="t" r="r" b="b"/>
              <a:pathLst>
                <a:path w="8" h="12">
                  <a:moveTo>
                    <a:pt x="8" y="1"/>
                  </a:moveTo>
                  <a:lnTo>
                    <a:pt x="1" y="11"/>
                  </a:lnTo>
                  <a:cubicBezTo>
                    <a:pt x="4" y="8"/>
                    <a:pt x="8" y="4"/>
                    <a:pt x="8" y="1"/>
                  </a:cubicBezTo>
                  <a:close/>
                </a:path>
              </a:pathLst>
            </a:custGeom>
            <a:noFill/>
            <a:ln w="9525">
              <a:solidFill>
                <a:srgbClr val="5f7d95"/>
              </a:solidFill>
              <a:round/>
            </a:ln>
          </p:spPr>
          <p:style>
            <a:lnRef idx="0"/>
            <a:fillRef idx="0"/>
            <a:effectRef idx="0"/>
            <a:fontRef idx="minor"/>
          </p:style>
        </p:sp>
        <p:sp>
          <p:nvSpPr>
            <p:cNvPr id="4347" name="Google Shape;3526;p74"/>
            <p:cNvSpPr/>
            <p:nvPr/>
          </p:nvSpPr>
          <p:spPr>
            <a:xfrm>
              <a:off x="2006640" y="1953360"/>
              <a:ext cx="720" cy="360"/>
            </a:xfrm>
            <a:custGeom>
              <a:avLst/>
              <a:gdLst/>
              <a:ahLst/>
              <a:rect l="l" t="t" r="r" b="b"/>
              <a:pathLst>
                <a:path w="78" h="9">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a:solidFill>
                <a:srgbClr val="5f7d95"/>
              </a:solidFill>
              <a:round/>
            </a:ln>
          </p:spPr>
          <p:style>
            <a:lnRef idx="0"/>
            <a:fillRef idx="0"/>
            <a:effectRef idx="0"/>
            <a:fontRef idx="minor"/>
          </p:style>
        </p:sp>
        <p:sp>
          <p:nvSpPr>
            <p:cNvPr id="4348" name="Google Shape;3527;p74"/>
            <p:cNvSpPr/>
            <p:nvPr/>
          </p:nvSpPr>
          <p:spPr>
            <a:xfrm>
              <a:off x="2000520" y="1950120"/>
              <a:ext cx="360" cy="360"/>
            </a:xfrm>
            <a:custGeom>
              <a:avLst/>
              <a:gdLst/>
              <a:ahLst/>
              <a:rect l="l" t="t" r="r" b="b"/>
              <a:pathLst>
                <a:path w="29" h="29">
                  <a:moveTo>
                    <a:pt x="1" y="28"/>
                  </a:moveTo>
                  <a:cubicBezTo>
                    <a:pt x="11" y="18"/>
                    <a:pt x="18" y="7"/>
                    <a:pt x="29" y="0"/>
                  </a:cubicBezTo>
                  <a:lnTo>
                    <a:pt x="29" y="0"/>
                  </a:lnTo>
                  <a:cubicBezTo>
                    <a:pt x="18" y="7"/>
                    <a:pt x="11" y="18"/>
                    <a:pt x="1" y="28"/>
                  </a:cubicBezTo>
                  <a:close/>
                </a:path>
              </a:pathLst>
            </a:custGeom>
            <a:noFill/>
            <a:ln w="9525">
              <a:solidFill>
                <a:srgbClr val="5f7d95"/>
              </a:solidFill>
              <a:round/>
            </a:ln>
          </p:spPr>
          <p:style>
            <a:lnRef idx="0"/>
            <a:fillRef idx="0"/>
            <a:effectRef idx="0"/>
            <a:fontRef idx="minor"/>
          </p:style>
        </p:sp>
        <p:sp>
          <p:nvSpPr>
            <p:cNvPr id="4349" name="Google Shape;3528;p74"/>
            <p:cNvSpPr/>
            <p:nvPr/>
          </p:nvSpPr>
          <p:spPr>
            <a:xfrm>
              <a:off x="2006280" y="1953000"/>
              <a:ext cx="360" cy="360"/>
            </a:xfrm>
            <a:custGeom>
              <a:avLst/>
              <a:gdLst/>
              <a:ahLst/>
              <a:rect l="l" t="t" r="r" b="b"/>
              <a:pathLst>
                <a:path w="36" h="15">
                  <a:moveTo>
                    <a:pt x="36" y="15"/>
                  </a:moveTo>
                  <a:cubicBezTo>
                    <a:pt x="22" y="8"/>
                    <a:pt x="11" y="4"/>
                    <a:pt x="1" y="1"/>
                  </a:cubicBezTo>
                  <a:cubicBezTo>
                    <a:pt x="11" y="4"/>
                    <a:pt x="22" y="8"/>
                    <a:pt x="36" y="15"/>
                  </a:cubicBezTo>
                  <a:close/>
                </a:path>
              </a:pathLst>
            </a:custGeom>
            <a:noFill/>
            <a:ln w="9525">
              <a:solidFill>
                <a:srgbClr val="5f7d95"/>
              </a:solidFill>
              <a:round/>
            </a:ln>
          </p:spPr>
          <p:style>
            <a:lnRef idx="0"/>
            <a:fillRef idx="0"/>
            <a:effectRef idx="0"/>
            <a:fontRef idx="minor"/>
          </p:style>
        </p:sp>
        <p:sp>
          <p:nvSpPr>
            <p:cNvPr id="4350" name="Google Shape;3529;p74"/>
            <p:cNvSpPr/>
            <p:nvPr/>
          </p:nvSpPr>
          <p:spPr>
            <a:xfrm>
              <a:off x="2003040" y="1949400"/>
              <a:ext cx="360" cy="360"/>
            </a:xfrm>
            <a:custGeom>
              <a:avLst/>
              <a:gdLst/>
              <a:ahLst/>
              <a:rect l="l" t="t" r="r" b="b"/>
              <a:pathLst>
                <a:path w="26" h="1">
                  <a:moveTo>
                    <a:pt x="1" y="1"/>
                  </a:moveTo>
                  <a:lnTo>
                    <a:pt x="25" y="1"/>
                  </a:lnTo>
                  <a:close/>
                </a:path>
              </a:pathLst>
            </a:custGeom>
            <a:noFill/>
            <a:ln w="9525">
              <a:solidFill>
                <a:srgbClr val="5f7d95"/>
              </a:solidFill>
              <a:round/>
            </a:ln>
          </p:spPr>
          <p:style>
            <a:lnRef idx="0"/>
            <a:fillRef idx="0"/>
            <a:effectRef idx="0"/>
            <a:fontRef idx="minor"/>
          </p:style>
        </p:sp>
        <p:sp>
          <p:nvSpPr>
            <p:cNvPr id="4351" name="Google Shape;3530;p74"/>
            <p:cNvSpPr/>
            <p:nvPr/>
          </p:nvSpPr>
          <p:spPr>
            <a:xfrm>
              <a:off x="2002320" y="1949400"/>
              <a:ext cx="360" cy="360"/>
            </a:xfrm>
            <a:custGeom>
              <a:avLst/>
              <a:gdLst/>
              <a:ahLst/>
              <a:rect l="l" t="t" r="r" b="b"/>
              <a:pathLst>
                <a:path w="29" h="1">
                  <a:moveTo>
                    <a:pt x="28" y="1"/>
                  </a:moveTo>
                  <a:cubicBezTo>
                    <a:pt x="18" y="1"/>
                    <a:pt x="11" y="1"/>
                    <a:pt x="0" y="1"/>
                  </a:cubicBezTo>
                  <a:cubicBezTo>
                    <a:pt x="11" y="1"/>
                    <a:pt x="18" y="1"/>
                    <a:pt x="28" y="1"/>
                  </a:cubicBezTo>
                  <a:close/>
                </a:path>
              </a:pathLst>
            </a:custGeom>
            <a:noFill/>
            <a:ln w="9525">
              <a:solidFill>
                <a:srgbClr val="5f7d95"/>
              </a:solidFill>
              <a:round/>
            </a:ln>
          </p:spPr>
          <p:style>
            <a:lnRef idx="0"/>
            <a:fillRef idx="0"/>
            <a:effectRef idx="0"/>
            <a:fontRef idx="minor"/>
          </p:style>
        </p:sp>
        <p:sp>
          <p:nvSpPr>
            <p:cNvPr id="4352" name="Google Shape;3531;p74"/>
            <p:cNvSpPr/>
            <p:nvPr/>
          </p:nvSpPr>
          <p:spPr>
            <a:xfrm>
              <a:off x="2003400" y="1949400"/>
              <a:ext cx="1800" cy="1440"/>
            </a:xfrm>
            <a:custGeom>
              <a:avLst/>
              <a:gdLst/>
              <a:ahLst/>
              <a:rect l="l" t="t" r="r" b="b"/>
              <a:pathLst>
                <a:path w="165" h="13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a:solidFill>
                <a:srgbClr val="5f7d95"/>
              </a:solidFill>
              <a:round/>
            </a:ln>
          </p:spPr>
          <p:style>
            <a:lnRef idx="0"/>
            <a:fillRef idx="0"/>
            <a:effectRef idx="0"/>
            <a:fontRef idx="minor"/>
          </p:style>
        </p:sp>
        <p:sp>
          <p:nvSpPr>
            <p:cNvPr id="4353" name="Google Shape;3532;p74"/>
            <p:cNvSpPr/>
            <p:nvPr/>
          </p:nvSpPr>
          <p:spPr>
            <a:xfrm>
              <a:off x="2001600" y="1949760"/>
              <a:ext cx="360" cy="360"/>
            </a:xfrm>
            <a:custGeom>
              <a:avLst/>
              <a:gdLst/>
              <a:ahLst/>
              <a:rect l="l" t="t" r="r" b="b"/>
              <a:pathLst>
                <a:path w="26" h="15">
                  <a:moveTo>
                    <a:pt x="25" y="1"/>
                  </a:moveTo>
                  <a:cubicBezTo>
                    <a:pt x="15" y="4"/>
                    <a:pt x="8" y="8"/>
                    <a:pt x="1" y="15"/>
                  </a:cubicBezTo>
                  <a:cubicBezTo>
                    <a:pt x="8" y="8"/>
                    <a:pt x="15" y="4"/>
                    <a:pt x="25" y="1"/>
                  </a:cubicBezTo>
                  <a:close/>
                </a:path>
              </a:pathLst>
            </a:custGeom>
            <a:noFill/>
            <a:ln w="9525">
              <a:solidFill>
                <a:srgbClr val="5f7d95"/>
              </a:solidFill>
              <a:round/>
            </a:ln>
          </p:spPr>
          <p:style>
            <a:lnRef idx="0"/>
            <a:fillRef idx="0"/>
            <a:effectRef idx="0"/>
            <a:fontRef idx="minor"/>
          </p:style>
        </p:sp>
        <p:sp>
          <p:nvSpPr>
            <p:cNvPr id="4354" name="Google Shape;3533;p74"/>
            <p:cNvSpPr/>
            <p:nvPr/>
          </p:nvSpPr>
          <p:spPr>
            <a:xfrm>
              <a:off x="2001960" y="1949400"/>
              <a:ext cx="360" cy="360"/>
            </a:xfrm>
            <a:custGeom>
              <a:avLst/>
              <a:gdLst/>
              <a:ahLst/>
              <a:rect l="l" t="t" r="r" b="b"/>
              <a:pathLst>
                <a:path w="36" h="11">
                  <a:moveTo>
                    <a:pt x="36" y="0"/>
                  </a:moveTo>
                  <a:cubicBezTo>
                    <a:pt x="22" y="0"/>
                    <a:pt x="11" y="4"/>
                    <a:pt x="1" y="11"/>
                  </a:cubicBezTo>
                  <a:cubicBezTo>
                    <a:pt x="11" y="4"/>
                    <a:pt x="22" y="0"/>
                    <a:pt x="36" y="0"/>
                  </a:cubicBezTo>
                  <a:close/>
                </a:path>
              </a:pathLst>
            </a:custGeom>
            <a:noFill/>
            <a:ln w="9525">
              <a:solidFill>
                <a:srgbClr val="5f7d95"/>
              </a:solidFill>
              <a:round/>
            </a:ln>
          </p:spPr>
          <p:style>
            <a:lnRef idx="0"/>
            <a:fillRef idx="0"/>
            <a:effectRef idx="0"/>
            <a:fontRef idx="minor"/>
          </p:style>
        </p:sp>
        <p:sp>
          <p:nvSpPr>
            <p:cNvPr id="4355" name="Google Shape;3534;p74"/>
            <p:cNvSpPr/>
            <p:nvPr/>
          </p:nvSpPr>
          <p:spPr>
            <a:xfrm>
              <a:off x="2007720" y="1953360"/>
              <a:ext cx="360" cy="360"/>
            </a:xfrm>
            <a:custGeom>
              <a:avLst/>
              <a:gdLst/>
              <a:ahLst/>
              <a:rect l="l" t="t" r="r" b="b"/>
              <a:pathLst>
                <a:path w="22" h="11">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a:solidFill>
                <a:srgbClr val="5f7d95"/>
              </a:solidFill>
              <a:round/>
            </a:ln>
          </p:spPr>
          <p:style>
            <a:lnRef idx="0"/>
            <a:fillRef idx="0"/>
            <a:effectRef idx="0"/>
            <a:fontRef idx="minor"/>
          </p:style>
        </p:sp>
        <p:sp>
          <p:nvSpPr>
            <p:cNvPr id="4356" name="Google Shape;3535;p74"/>
            <p:cNvSpPr/>
            <p:nvPr/>
          </p:nvSpPr>
          <p:spPr>
            <a:xfrm>
              <a:off x="2014200" y="1902240"/>
              <a:ext cx="360" cy="360"/>
            </a:xfrm>
            <a:custGeom>
              <a:avLst/>
              <a:gdLst/>
              <a:ahLst/>
              <a:rect l="l" t="t" r="r" b="b"/>
              <a:pathLst>
                <a:path w="4" h="43">
                  <a:moveTo>
                    <a:pt x="0" y="1"/>
                  </a:moveTo>
                  <a:lnTo>
                    <a:pt x="0" y="43"/>
                  </a:lnTo>
                  <a:cubicBezTo>
                    <a:pt x="4" y="29"/>
                    <a:pt x="4" y="15"/>
                    <a:pt x="0" y="1"/>
                  </a:cubicBezTo>
                  <a:close/>
                </a:path>
              </a:pathLst>
            </a:custGeom>
            <a:noFill/>
            <a:ln w="9525">
              <a:solidFill>
                <a:srgbClr val="5f7d95"/>
              </a:solidFill>
              <a:round/>
            </a:ln>
          </p:spPr>
          <p:style>
            <a:lnRef idx="0"/>
            <a:fillRef idx="0"/>
            <a:effectRef idx="0"/>
            <a:fontRef idx="minor"/>
          </p:style>
        </p:sp>
        <p:sp>
          <p:nvSpPr>
            <p:cNvPr id="4357" name="Google Shape;3536;p74"/>
            <p:cNvSpPr/>
            <p:nvPr/>
          </p:nvSpPr>
          <p:spPr>
            <a:xfrm>
              <a:off x="2014200" y="1900800"/>
              <a:ext cx="360" cy="360"/>
            </a:xfrm>
            <a:custGeom>
              <a:avLst/>
              <a:gdLst/>
              <a:ahLst/>
              <a:rect l="l" t="t" r="r" b="b"/>
              <a:pathLst>
                <a:path w="5" h="50">
                  <a:moveTo>
                    <a:pt x="1" y="0"/>
                  </a:moveTo>
                  <a:lnTo>
                    <a:pt x="1" y="49"/>
                  </a:lnTo>
                  <a:cubicBezTo>
                    <a:pt x="4" y="35"/>
                    <a:pt x="4" y="18"/>
                    <a:pt x="1" y="0"/>
                  </a:cubicBezTo>
                  <a:close/>
                </a:path>
              </a:pathLst>
            </a:custGeom>
            <a:noFill/>
            <a:ln w="9525">
              <a:solidFill>
                <a:srgbClr val="5f7d95"/>
              </a:solidFill>
              <a:round/>
            </a:ln>
          </p:spPr>
          <p:style>
            <a:lnRef idx="0"/>
            <a:fillRef idx="0"/>
            <a:effectRef idx="0"/>
            <a:fontRef idx="minor"/>
          </p:style>
        </p:sp>
        <p:sp>
          <p:nvSpPr>
            <p:cNvPr id="4358" name="Google Shape;3537;p74"/>
            <p:cNvSpPr/>
            <p:nvPr/>
          </p:nvSpPr>
          <p:spPr>
            <a:xfrm>
              <a:off x="2014200" y="1904040"/>
              <a:ext cx="360" cy="360"/>
            </a:xfrm>
            <a:custGeom>
              <a:avLst/>
              <a:gdLst/>
              <a:ahLst/>
              <a:rect l="l" t="t" r="r" b="b"/>
              <a:pathLst>
                <a:path w="1" h="39">
                  <a:moveTo>
                    <a:pt x="1" y="0"/>
                  </a:moveTo>
                  <a:lnTo>
                    <a:pt x="1" y="39"/>
                  </a:lnTo>
                  <a:close/>
                </a:path>
              </a:pathLst>
            </a:custGeom>
            <a:noFill/>
            <a:ln w="9525">
              <a:solidFill>
                <a:srgbClr val="5f7d95"/>
              </a:solidFill>
              <a:round/>
            </a:ln>
          </p:spPr>
          <p:style>
            <a:lnRef idx="0"/>
            <a:fillRef idx="0"/>
            <a:effectRef idx="0"/>
            <a:fontRef idx="minor"/>
          </p:style>
        </p:sp>
        <p:sp>
          <p:nvSpPr>
            <p:cNvPr id="4359" name="Google Shape;3538;p74"/>
            <p:cNvSpPr/>
            <p:nvPr/>
          </p:nvSpPr>
          <p:spPr>
            <a:xfrm>
              <a:off x="2014200" y="1915920"/>
              <a:ext cx="360" cy="360"/>
            </a:xfrm>
            <a:custGeom>
              <a:avLst/>
              <a:gdLst/>
              <a:ahLst/>
              <a:rect l="l" t="t" r="r" b="b"/>
              <a:pathLst>
                <a:path w="5" h="18">
                  <a:moveTo>
                    <a:pt x="4" y="0"/>
                  </a:moveTo>
                  <a:cubicBezTo>
                    <a:pt x="1" y="7"/>
                    <a:pt x="1" y="11"/>
                    <a:pt x="4" y="18"/>
                  </a:cubicBezTo>
                  <a:lnTo>
                    <a:pt x="4" y="0"/>
                  </a:lnTo>
                  <a:close/>
                </a:path>
              </a:pathLst>
            </a:custGeom>
            <a:noFill/>
            <a:ln w="9525">
              <a:solidFill>
                <a:srgbClr val="5f7d95"/>
              </a:solidFill>
              <a:round/>
            </a:ln>
          </p:spPr>
          <p:style>
            <a:lnRef idx="0"/>
            <a:fillRef idx="0"/>
            <a:effectRef idx="0"/>
            <a:fontRef idx="minor"/>
          </p:style>
        </p:sp>
        <p:sp>
          <p:nvSpPr>
            <p:cNvPr id="4360" name="Google Shape;3539;p74"/>
            <p:cNvSpPr/>
            <p:nvPr/>
          </p:nvSpPr>
          <p:spPr>
            <a:xfrm>
              <a:off x="2014200" y="1914120"/>
              <a:ext cx="360" cy="360"/>
            </a:xfrm>
            <a:custGeom>
              <a:avLst/>
              <a:gdLst/>
              <a:ahLst/>
              <a:rect l="l" t="t" r="r" b="b"/>
              <a:pathLst>
                <a:path w="1" h="19">
                  <a:moveTo>
                    <a:pt x="1" y="1"/>
                  </a:moveTo>
                  <a:lnTo>
                    <a:pt x="1" y="18"/>
                  </a:lnTo>
                  <a:cubicBezTo>
                    <a:pt x="1" y="15"/>
                    <a:pt x="1" y="8"/>
                    <a:pt x="1" y="1"/>
                  </a:cubicBezTo>
                  <a:close/>
                </a:path>
              </a:pathLst>
            </a:custGeom>
            <a:noFill/>
            <a:ln w="9525">
              <a:solidFill>
                <a:srgbClr val="5f7d95"/>
              </a:solidFill>
              <a:round/>
            </a:ln>
          </p:spPr>
          <p:style>
            <a:lnRef idx="0"/>
            <a:fillRef idx="0"/>
            <a:effectRef idx="0"/>
            <a:fontRef idx="minor"/>
          </p:style>
        </p:sp>
        <p:sp>
          <p:nvSpPr>
            <p:cNvPr id="4361" name="Google Shape;3540;p74"/>
            <p:cNvSpPr/>
            <p:nvPr/>
          </p:nvSpPr>
          <p:spPr>
            <a:xfrm>
              <a:off x="2013840" y="1918440"/>
              <a:ext cx="360" cy="360"/>
            </a:xfrm>
            <a:custGeom>
              <a:avLst/>
              <a:gdLst/>
              <a:ahLst/>
              <a:rect l="l" t="t" r="r" b="b"/>
              <a:pathLst>
                <a:path w="1" h="8">
                  <a:moveTo>
                    <a:pt x="1" y="1"/>
                  </a:moveTo>
                  <a:lnTo>
                    <a:pt x="1" y="8"/>
                  </a:lnTo>
                  <a:close/>
                </a:path>
              </a:pathLst>
            </a:custGeom>
            <a:noFill/>
            <a:ln w="9525">
              <a:solidFill>
                <a:srgbClr val="5f7d95"/>
              </a:solidFill>
              <a:round/>
            </a:ln>
          </p:spPr>
          <p:style>
            <a:lnRef idx="0"/>
            <a:fillRef idx="0"/>
            <a:effectRef idx="0"/>
            <a:fontRef idx="minor"/>
          </p:style>
        </p:sp>
        <p:sp>
          <p:nvSpPr>
            <p:cNvPr id="4362" name="Google Shape;3541;p74"/>
            <p:cNvSpPr/>
            <p:nvPr/>
          </p:nvSpPr>
          <p:spPr>
            <a:xfrm>
              <a:off x="2013840" y="1918080"/>
              <a:ext cx="360" cy="360"/>
            </a:xfrm>
            <a:custGeom>
              <a:avLst/>
              <a:gdLst/>
              <a:ahLst/>
              <a:rect l="l" t="t" r="r" b="b"/>
              <a:pathLst>
                <a:path w="1" h="12">
                  <a:moveTo>
                    <a:pt x="0" y="1"/>
                  </a:moveTo>
                  <a:lnTo>
                    <a:pt x="0" y="11"/>
                  </a:lnTo>
                  <a:close/>
                </a:path>
              </a:pathLst>
            </a:custGeom>
            <a:noFill/>
            <a:ln w="9525">
              <a:solidFill>
                <a:srgbClr val="5f7d95"/>
              </a:solidFill>
              <a:round/>
            </a:ln>
          </p:spPr>
          <p:style>
            <a:lnRef idx="0"/>
            <a:fillRef idx="0"/>
            <a:effectRef idx="0"/>
            <a:fontRef idx="minor"/>
          </p:style>
        </p:sp>
        <p:sp>
          <p:nvSpPr>
            <p:cNvPr id="4363" name="Google Shape;3542;p74"/>
            <p:cNvSpPr/>
            <p:nvPr/>
          </p:nvSpPr>
          <p:spPr>
            <a:xfrm>
              <a:off x="2014200" y="1913400"/>
              <a:ext cx="360" cy="360"/>
            </a:xfrm>
            <a:custGeom>
              <a:avLst/>
              <a:gdLst/>
              <a:ahLst/>
              <a:rect l="l" t="t" r="r" b="b"/>
              <a:pathLst>
                <a:path w="1" h="22">
                  <a:moveTo>
                    <a:pt x="0" y="0"/>
                  </a:moveTo>
                  <a:lnTo>
                    <a:pt x="0" y="21"/>
                  </a:lnTo>
                  <a:close/>
                </a:path>
              </a:pathLst>
            </a:custGeom>
            <a:noFill/>
            <a:ln w="9525">
              <a:solidFill>
                <a:srgbClr val="5f7d95"/>
              </a:solidFill>
              <a:round/>
            </a:ln>
          </p:spPr>
          <p:style>
            <a:lnRef idx="0"/>
            <a:fillRef idx="0"/>
            <a:effectRef idx="0"/>
            <a:fontRef idx="minor"/>
          </p:style>
        </p:sp>
        <p:sp>
          <p:nvSpPr>
            <p:cNvPr id="4364" name="Google Shape;3543;p74"/>
            <p:cNvSpPr/>
            <p:nvPr/>
          </p:nvSpPr>
          <p:spPr>
            <a:xfrm>
              <a:off x="2013840" y="1917720"/>
              <a:ext cx="360" cy="360"/>
            </a:xfrm>
            <a:custGeom>
              <a:avLst/>
              <a:gdLst/>
              <a:ahLst/>
              <a:rect l="l" t="t" r="r" b="b"/>
              <a:pathLst>
                <a:path w="1" h="11">
                  <a:moveTo>
                    <a:pt x="1" y="0"/>
                  </a:moveTo>
                  <a:lnTo>
                    <a:pt x="1" y="11"/>
                  </a:lnTo>
                  <a:close/>
                </a:path>
              </a:pathLst>
            </a:custGeom>
            <a:noFill/>
            <a:ln w="9525">
              <a:solidFill>
                <a:srgbClr val="5f7d95"/>
              </a:solidFill>
              <a:round/>
            </a:ln>
          </p:spPr>
          <p:style>
            <a:lnRef idx="0"/>
            <a:fillRef idx="0"/>
            <a:effectRef idx="0"/>
            <a:fontRef idx="minor"/>
          </p:style>
        </p:sp>
        <p:sp>
          <p:nvSpPr>
            <p:cNvPr id="4365" name="Google Shape;3544;p74"/>
            <p:cNvSpPr/>
            <p:nvPr/>
          </p:nvSpPr>
          <p:spPr>
            <a:xfrm>
              <a:off x="2013840" y="1918800"/>
              <a:ext cx="360" cy="360"/>
            </a:xfrm>
            <a:custGeom>
              <a:avLst/>
              <a:gdLst/>
              <a:ahLst/>
              <a:rect l="l" t="t" r="r" b="b"/>
              <a:pathLst>
                <a:path w="1" h="8">
                  <a:moveTo>
                    <a:pt x="0" y="0"/>
                  </a:moveTo>
                  <a:lnTo>
                    <a:pt x="0" y="7"/>
                  </a:lnTo>
                  <a:close/>
                </a:path>
              </a:pathLst>
            </a:custGeom>
            <a:noFill/>
            <a:ln w="9525">
              <a:solidFill>
                <a:srgbClr val="5f7d95"/>
              </a:solidFill>
              <a:round/>
            </a:ln>
          </p:spPr>
          <p:style>
            <a:lnRef idx="0"/>
            <a:fillRef idx="0"/>
            <a:effectRef idx="0"/>
            <a:fontRef idx="minor"/>
          </p:style>
        </p:sp>
        <p:sp>
          <p:nvSpPr>
            <p:cNvPr id="4366" name="Google Shape;3545;p74"/>
            <p:cNvSpPr/>
            <p:nvPr/>
          </p:nvSpPr>
          <p:spPr>
            <a:xfrm>
              <a:off x="2013480" y="1919160"/>
              <a:ext cx="360" cy="360"/>
            </a:xfrm>
            <a:custGeom>
              <a:avLst/>
              <a:gdLst/>
              <a:ahLst/>
              <a:rect l="l" t="t" r="r" b="b"/>
              <a:pathLst>
                <a:path w="1" h="8">
                  <a:moveTo>
                    <a:pt x="1" y="1"/>
                  </a:moveTo>
                  <a:lnTo>
                    <a:pt x="1" y="8"/>
                  </a:lnTo>
                  <a:close/>
                </a:path>
              </a:pathLst>
            </a:custGeom>
            <a:noFill/>
            <a:ln w="9525">
              <a:solidFill>
                <a:srgbClr val="5f7d95"/>
              </a:solidFill>
              <a:round/>
            </a:ln>
          </p:spPr>
          <p:style>
            <a:lnRef idx="0"/>
            <a:fillRef idx="0"/>
            <a:effectRef idx="0"/>
            <a:fontRef idx="minor"/>
          </p:style>
        </p:sp>
        <p:sp>
          <p:nvSpPr>
            <p:cNvPr id="4367" name="Google Shape;3546;p74"/>
            <p:cNvSpPr/>
            <p:nvPr/>
          </p:nvSpPr>
          <p:spPr>
            <a:xfrm>
              <a:off x="2013840" y="1918800"/>
              <a:ext cx="360" cy="360"/>
            </a:xfrm>
            <a:custGeom>
              <a:avLst/>
              <a:gdLst/>
              <a:ahLst/>
              <a:rect l="l" t="t" r="r" b="b"/>
              <a:pathLst>
                <a:path w="1" h="8">
                  <a:moveTo>
                    <a:pt x="1" y="1"/>
                  </a:moveTo>
                  <a:lnTo>
                    <a:pt x="1" y="8"/>
                  </a:lnTo>
                  <a:close/>
                </a:path>
              </a:pathLst>
            </a:custGeom>
            <a:noFill/>
            <a:ln w="9525">
              <a:solidFill>
                <a:srgbClr val="5f7d95"/>
              </a:solidFill>
              <a:round/>
            </a:ln>
          </p:spPr>
          <p:style>
            <a:lnRef idx="0"/>
            <a:fillRef idx="0"/>
            <a:effectRef idx="0"/>
            <a:fontRef idx="minor"/>
          </p:style>
        </p:sp>
        <p:sp>
          <p:nvSpPr>
            <p:cNvPr id="4368" name="Google Shape;3547;p74"/>
            <p:cNvSpPr/>
            <p:nvPr/>
          </p:nvSpPr>
          <p:spPr>
            <a:xfrm>
              <a:off x="2013840" y="1919160"/>
              <a:ext cx="360" cy="360"/>
            </a:xfrm>
            <a:custGeom>
              <a:avLst/>
              <a:gdLst/>
              <a:ahLst/>
              <a:rect l="l" t="t" r="r" b="b"/>
              <a:pathLst>
                <a:path w="1" h="8">
                  <a:moveTo>
                    <a:pt x="0" y="0"/>
                  </a:moveTo>
                  <a:lnTo>
                    <a:pt x="0" y="7"/>
                  </a:lnTo>
                  <a:close/>
                </a:path>
              </a:pathLst>
            </a:custGeom>
            <a:noFill/>
            <a:ln w="9525">
              <a:solidFill>
                <a:srgbClr val="5f7d95"/>
              </a:solidFill>
              <a:round/>
            </a:ln>
          </p:spPr>
          <p:style>
            <a:lnRef idx="0"/>
            <a:fillRef idx="0"/>
            <a:effectRef idx="0"/>
            <a:fontRef idx="minor"/>
          </p:style>
        </p:sp>
        <p:sp>
          <p:nvSpPr>
            <p:cNvPr id="4369" name="Google Shape;3548;p74"/>
            <p:cNvSpPr/>
            <p:nvPr/>
          </p:nvSpPr>
          <p:spPr>
            <a:xfrm>
              <a:off x="2014200" y="1910520"/>
              <a:ext cx="360" cy="360"/>
            </a:xfrm>
            <a:custGeom>
              <a:avLst/>
              <a:gdLst/>
              <a:ahLst/>
              <a:rect l="l" t="t" r="r" b="b"/>
              <a:pathLst>
                <a:path w="1" h="29">
                  <a:moveTo>
                    <a:pt x="1" y="0"/>
                  </a:moveTo>
                  <a:lnTo>
                    <a:pt x="1" y="28"/>
                  </a:lnTo>
                  <a:close/>
                </a:path>
              </a:pathLst>
            </a:custGeom>
            <a:noFill/>
            <a:ln w="9525">
              <a:solidFill>
                <a:srgbClr val="5f7d95"/>
              </a:solidFill>
              <a:round/>
            </a:ln>
          </p:spPr>
          <p:style>
            <a:lnRef idx="0"/>
            <a:fillRef idx="0"/>
            <a:effectRef idx="0"/>
            <a:fontRef idx="minor"/>
          </p:style>
        </p:sp>
        <p:sp>
          <p:nvSpPr>
            <p:cNvPr id="4370" name="Google Shape;3549;p74"/>
            <p:cNvSpPr/>
            <p:nvPr/>
          </p:nvSpPr>
          <p:spPr>
            <a:xfrm>
              <a:off x="2014200" y="19116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371" name="Google Shape;3550;p74"/>
            <p:cNvSpPr/>
            <p:nvPr/>
          </p:nvSpPr>
          <p:spPr>
            <a:xfrm>
              <a:off x="2014200" y="1912320"/>
              <a:ext cx="360" cy="360"/>
            </a:xfrm>
            <a:custGeom>
              <a:avLst/>
              <a:gdLst/>
              <a:ahLst/>
              <a:rect l="l" t="t" r="r" b="b"/>
              <a:pathLst>
                <a:path w="4" h="25">
                  <a:moveTo>
                    <a:pt x="4" y="0"/>
                  </a:moveTo>
                  <a:cubicBezTo>
                    <a:pt x="4" y="7"/>
                    <a:pt x="0" y="14"/>
                    <a:pt x="4" y="25"/>
                  </a:cubicBezTo>
                  <a:lnTo>
                    <a:pt x="4" y="0"/>
                  </a:lnTo>
                  <a:close/>
                </a:path>
              </a:pathLst>
            </a:custGeom>
            <a:noFill/>
            <a:ln w="9525">
              <a:solidFill>
                <a:srgbClr val="5f7d95"/>
              </a:solidFill>
              <a:round/>
            </a:ln>
          </p:spPr>
          <p:style>
            <a:lnRef idx="0"/>
            <a:fillRef idx="0"/>
            <a:effectRef idx="0"/>
            <a:fontRef idx="minor"/>
          </p:style>
        </p:sp>
        <p:sp>
          <p:nvSpPr>
            <p:cNvPr id="4372" name="Google Shape;3551;p74"/>
            <p:cNvSpPr/>
            <p:nvPr/>
          </p:nvSpPr>
          <p:spPr>
            <a:xfrm>
              <a:off x="2014200" y="1914840"/>
              <a:ext cx="360" cy="360"/>
            </a:xfrm>
            <a:custGeom>
              <a:avLst/>
              <a:gdLst/>
              <a:ahLst/>
              <a:rect l="l" t="t" r="r" b="b"/>
              <a:pathLst>
                <a:path w="1" h="18">
                  <a:moveTo>
                    <a:pt x="1" y="0"/>
                  </a:moveTo>
                  <a:lnTo>
                    <a:pt x="1" y="18"/>
                  </a:lnTo>
                  <a:cubicBezTo>
                    <a:pt x="1" y="14"/>
                    <a:pt x="1" y="7"/>
                    <a:pt x="1" y="0"/>
                  </a:cubicBezTo>
                  <a:close/>
                </a:path>
              </a:pathLst>
            </a:custGeom>
            <a:noFill/>
            <a:ln w="9525">
              <a:solidFill>
                <a:srgbClr val="5f7d95"/>
              </a:solidFill>
              <a:round/>
            </a:ln>
          </p:spPr>
          <p:style>
            <a:lnRef idx="0"/>
            <a:fillRef idx="0"/>
            <a:effectRef idx="0"/>
            <a:fontRef idx="minor"/>
          </p:style>
        </p:sp>
        <p:sp>
          <p:nvSpPr>
            <p:cNvPr id="4373" name="Google Shape;3552;p74"/>
            <p:cNvSpPr/>
            <p:nvPr/>
          </p:nvSpPr>
          <p:spPr>
            <a:xfrm>
              <a:off x="2014200" y="1916640"/>
              <a:ext cx="360" cy="360"/>
            </a:xfrm>
            <a:custGeom>
              <a:avLst/>
              <a:gdLst/>
              <a:ahLst/>
              <a:rect l="l" t="t" r="r" b="b"/>
              <a:pathLst>
                <a:path w="1" h="19">
                  <a:moveTo>
                    <a:pt x="1" y="1"/>
                  </a:moveTo>
                  <a:lnTo>
                    <a:pt x="1" y="18"/>
                  </a:lnTo>
                  <a:close/>
                </a:path>
              </a:pathLst>
            </a:custGeom>
            <a:noFill/>
            <a:ln w="9525">
              <a:solidFill>
                <a:srgbClr val="5f7d95"/>
              </a:solidFill>
              <a:round/>
            </a:ln>
          </p:spPr>
          <p:style>
            <a:lnRef idx="0"/>
            <a:fillRef idx="0"/>
            <a:effectRef idx="0"/>
            <a:fontRef idx="minor"/>
          </p:style>
        </p:sp>
        <p:sp>
          <p:nvSpPr>
            <p:cNvPr id="4374" name="Google Shape;3553;p74"/>
            <p:cNvSpPr/>
            <p:nvPr/>
          </p:nvSpPr>
          <p:spPr>
            <a:xfrm>
              <a:off x="2013840" y="1917000"/>
              <a:ext cx="360" cy="360"/>
            </a:xfrm>
            <a:custGeom>
              <a:avLst/>
              <a:gdLst/>
              <a:ahLst/>
              <a:rect l="l" t="t" r="r" b="b"/>
              <a:pathLst>
                <a:path w="1" h="11">
                  <a:moveTo>
                    <a:pt x="0" y="0"/>
                  </a:moveTo>
                  <a:lnTo>
                    <a:pt x="0" y="11"/>
                  </a:lnTo>
                  <a:cubicBezTo>
                    <a:pt x="0" y="7"/>
                    <a:pt x="0" y="4"/>
                    <a:pt x="0" y="0"/>
                  </a:cubicBezTo>
                  <a:close/>
                </a:path>
              </a:pathLst>
            </a:custGeom>
            <a:noFill/>
            <a:ln w="9525">
              <a:solidFill>
                <a:srgbClr val="5f7d95"/>
              </a:solidFill>
              <a:round/>
            </a:ln>
          </p:spPr>
          <p:style>
            <a:lnRef idx="0"/>
            <a:fillRef idx="0"/>
            <a:effectRef idx="0"/>
            <a:fontRef idx="minor"/>
          </p:style>
        </p:sp>
        <p:sp>
          <p:nvSpPr>
            <p:cNvPr id="4375" name="Google Shape;3554;p74"/>
            <p:cNvSpPr/>
            <p:nvPr/>
          </p:nvSpPr>
          <p:spPr>
            <a:xfrm>
              <a:off x="2014200" y="1915560"/>
              <a:ext cx="360" cy="360"/>
            </a:xfrm>
            <a:custGeom>
              <a:avLst/>
              <a:gdLst/>
              <a:ahLst/>
              <a:rect l="l" t="t" r="r" b="b"/>
              <a:pathLst>
                <a:path w="1" h="18">
                  <a:moveTo>
                    <a:pt x="0" y="0"/>
                  </a:moveTo>
                  <a:lnTo>
                    <a:pt x="0" y="18"/>
                  </a:lnTo>
                  <a:cubicBezTo>
                    <a:pt x="0" y="11"/>
                    <a:pt x="0" y="4"/>
                    <a:pt x="0" y="0"/>
                  </a:cubicBezTo>
                  <a:close/>
                </a:path>
              </a:pathLst>
            </a:custGeom>
            <a:noFill/>
            <a:ln w="9525">
              <a:solidFill>
                <a:srgbClr val="5f7d95"/>
              </a:solidFill>
              <a:round/>
            </a:ln>
          </p:spPr>
          <p:style>
            <a:lnRef idx="0"/>
            <a:fillRef idx="0"/>
            <a:effectRef idx="0"/>
            <a:fontRef idx="minor"/>
          </p:style>
        </p:sp>
        <p:sp>
          <p:nvSpPr>
            <p:cNvPr id="4376" name="Google Shape;3555;p74"/>
            <p:cNvSpPr/>
            <p:nvPr/>
          </p:nvSpPr>
          <p:spPr>
            <a:xfrm>
              <a:off x="2013840" y="1917360"/>
              <a:ext cx="360" cy="360"/>
            </a:xfrm>
            <a:custGeom>
              <a:avLst/>
              <a:gdLst/>
              <a:ahLst/>
              <a:rect l="l" t="t" r="r" b="b"/>
              <a:pathLst>
                <a:path w="1" h="15">
                  <a:moveTo>
                    <a:pt x="1" y="0"/>
                  </a:moveTo>
                  <a:lnTo>
                    <a:pt x="1" y="14"/>
                  </a:lnTo>
                  <a:close/>
                </a:path>
              </a:pathLst>
            </a:custGeom>
            <a:noFill/>
            <a:ln w="9525">
              <a:solidFill>
                <a:srgbClr val="5f7d95"/>
              </a:solidFill>
              <a:round/>
            </a:ln>
          </p:spPr>
          <p:style>
            <a:lnRef idx="0"/>
            <a:fillRef idx="0"/>
            <a:effectRef idx="0"/>
            <a:fontRef idx="minor"/>
          </p:style>
        </p:sp>
        <p:sp>
          <p:nvSpPr>
            <p:cNvPr id="4377" name="Google Shape;3556;p74"/>
            <p:cNvSpPr/>
            <p:nvPr/>
          </p:nvSpPr>
          <p:spPr>
            <a:xfrm>
              <a:off x="1983960" y="1932120"/>
              <a:ext cx="1440" cy="360"/>
            </a:xfrm>
            <a:custGeom>
              <a:avLst/>
              <a:gdLst/>
              <a:ahLst/>
              <a:rect l="l" t="t" r="r" b="b"/>
              <a:pathLst>
                <a:path w="120" h="5">
                  <a:moveTo>
                    <a:pt x="120" y="1"/>
                  </a:moveTo>
                  <a:cubicBezTo>
                    <a:pt x="78" y="1"/>
                    <a:pt x="39" y="4"/>
                    <a:pt x="1" y="4"/>
                  </a:cubicBezTo>
                  <a:cubicBezTo>
                    <a:pt x="39" y="4"/>
                    <a:pt x="81" y="4"/>
                    <a:pt x="120" y="1"/>
                  </a:cubicBezTo>
                  <a:close/>
                </a:path>
              </a:pathLst>
            </a:custGeom>
            <a:noFill/>
            <a:ln w="9525">
              <a:solidFill>
                <a:srgbClr val="5f7d95"/>
              </a:solidFill>
              <a:round/>
            </a:ln>
          </p:spPr>
          <p:style>
            <a:lnRef idx="0"/>
            <a:fillRef idx="0"/>
            <a:effectRef idx="0"/>
            <a:fontRef idx="minor"/>
          </p:style>
        </p:sp>
        <p:sp>
          <p:nvSpPr>
            <p:cNvPr id="4378" name="Google Shape;3557;p74"/>
            <p:cNvSpPr/>
            <p:nvPr/>
          </p:nvSpPr>
          <p:spPr>
            <a:xfrm>
              <a:off x="2014200" y="1905480"/>
              <a:ext cx="360" cy="360"/>
            </a:xfrm>
            <a:custGeom>
              <a:avLst/>
              <a:gdLst/>
              <a:ahLst/>
              <a:rect l="l" t="t" r="r" b="b"/>
              <a:pathLst>
                <a:path w="1" h="32">
                  <a:moveTo>
                    <a:pt x="1" y="0"/>
                  </a:moveTo>
                  <a:lnTo>
                    <a:pt x="1" y="32"/>
                  </a:lnTo>
                  <a:close/>
                </a:path>
              </a:pathLst>
            </a:custGeom>
            <a:noFill/>
            <a:ln w="9525">
              <a:solidFill>
                <a:srgbClr val="5f7d95"/>
              </a:solidFill>
              <a:round/>
            </a:ln>
          </p:spPr>
          <p:style>
            <a:lnRef idx="0"/>
            <a:fillRef idx="0"/>
            <a:effectRef idx="0"/>
            <a:fontRef idx="minor"/>
          </p:style>
        </p:sp>
        <p:sp>
          <p:nvSpPr>
            <p:cNvPr id="4379" name="Google Shape;3558;p74"/>
            <p:cNvSpPr/>
            <p:nvPr/>
          </p:nvSpPr>
          <p:spPr>
            <a:xfrm>
              <a:off x="2014200" y="1906920"/>
              <a:ext cx="360" cy="360"/>
            </a:xfrm>
            <a:custGeom>
              <a:avLst/>
              <a:gdLst/>
              <a:ahLst/>
              <a:rect l="l" t="t" r="r" b="b"/>
              <a:pathLst>
                <a:path w="1" h="36">
                  <a:moveTo>
                    <a:pt x="1" y="0"/>
                  </a:moveTo>
                  <a:lnTo>
                    <a:pt x="1" y="35"/>
                  </a:lnTo>
                  <a:close/>
                </a:path>
              </a:pathLst>
            </a:custGeom>
            <a:noFill/>
            <a:ln w="9525">
              <a:solidFill>
                <a:srgbClr val="5f7d95"/>
              </a:solidFill>
              <a:round/>
            </a:ln>
          </p:spPr>
          <p:style>
            <a:lnRef idx="0"/>
            <a:fillRef idx="0"/>
            <a:effectRef idx="0"/>
            <a:fontRef idx="minor"/>
          </p:style>
        </p:sp>
        <p:sp>
          <p:nvSpPr>
            <p:cNvPr id="4380" name="Google Shape;3559;p74"/>
            <p:cNvSpPr/>
            <p:nvPr/>
          </p:nvSpPr>
          <p:spPr>
            <a:xfrm>
              <a:off x="1988280" y="1931760"/>
              <a:ext cx="360" cy="360"/>
            </a:xfrm>
            <a:custGeom>
              <a:avLst/>
              <a:gdLst/>
              <a:ahLst/>
              <a:rect l="l" t="t" r="r" b="b"/>
              <a:pathLst>
                <a:path w="18" h="8">
                  <a:moveTo>
                    <a:pt x="18" y="1"/>
                  </a:moveTo>
                  <a:lnTo>
                    <a:pt x="0" y="8"/>
                  </a:lnTo>
                  <a:close/>
                </a:path>
              </a:pathLst>
            </a:custGeom>
            <a:noFill/>
            <a:ln w="9525">
              <a:solidFill>
                <a:srgbClr val="5f7d95"/>
              </a:solidFill>
              <a:round/>
            </a:ln>
          </p:spPr>
          <p:style>
            <a:lnRef idx="0"/>
            <a:fillRef idx="0"/>
            <a:effectRef idx="0"/>
            <a:fontRef idx="minor"/>
          </p:style>
        </p:sp>
        <p:sp>
          <p:nvSpPr>
            <p:cNvPr id="4381" name="Google Shape;3560;p74"/>
            <p:cNvSpPr/>
            <p:nvPr/>
          </p:nvSpPr>
          <p:spPr>
            <a:xfrm>
              <a:off x="2014200" y="1909440"/>
              <a:ext cx="360" cy="360"/>
            </a:xfrm>
            <a:custGeom>
              <a:avLst/>
              <a:gdLst/>
              <a:ahLst/>
              <a:rect l="l" t="t" r="r" b="b"/>
              <a:pathLst>
                <a:path w="1" h="29">
                  <a:moveTo>
                    <a:pt x="1" y="1"/>
                  </a:moveTo>
                  <a:lnTo>
                    <a:pt x="1" y="29"/>
                  </a:lnTo>
                  <a:close/>
                </a:path>
              </a:pathLst>
            </a:custGeom>
            <a:noFill/>
            <a:ln w="9525">
              <a:solidFill>
                <a:srgbClr val="5f7d95"/>
              </a:solidFill>
              <a:round/>
            </a:ln>
          </p:spPr>
          <p:style>
            <a:lnRef idx="0"/>
            <a:fillRef idx="0"/>
            <a:effectRef idx="0"/>
            <a:fontRef idx="minor"/>
          </p:style>
        </p:sp>
        <p:sp>
          <p:nvSpPr>
            <p:cNvPr id="4382" name="Google Shape;3561;p74"/>
            <p:cNvSpPr/>
            <p:nvPr/>
          </p:nvSpPr>
          <p:spPr>
            <a:xfrm>
              <a:off x="2014200" y="19080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383" name="Google Shape;3562;p74"/>
            <p:cNvSpPr/>
            <p:nvPr/>
          </p:nvSpPr>
          <p:spPr>
            <a:xfrm>
              <a:off x="1995480" y="1929240"/>
              <a:ext cx="5400" cy="360"/>
            </a:xfrm>
            <a:custGeom>
              <a:avLst/>
              <a:gdLst/>
              <a:ahLst/>
              <a:rect l="l" t="t" r="r" b="b"/>
              <a:pathLst>
                <a:path w="435" h="47">
                  <a:moveTo>
                    <a:pt x="435" y="1"/>
                  </a:moveTo>
                  <a:cubicBezTo>
                    <a:pt x="291" y="25"/>
                    <a:pt x="148" y="39"/>
                    <a:pt x="1" y="46"/>
                  </a:cubicBezTo>
                  <a:cubicBezTo>
                    <a:pt x="148" y="39"/>
                    <a:pt x="291" y="25"/>
                    <a:pt x="435" y="1"/>
                  </a:cubicBezTo>
                  <a:close/>
                </a:path>
              </a:pathLst>
            </a:custGeom>
            <a:noFill/>
            <a:ln w="9525">
              <a:solidFill>
                <a:srgbClr val="5f7d95"/>
              </a:solidFill>
              <a:round/>
            </a:ln>
          </p:spPr>
          <p:style>
            <a:lnRef idx="0"/>
            <a:fillRef idx="0"/>
            <a:effectRef idx="0"/>
            <a:fontRef idx="minor"/>
          </p:style>
        </p:sp>
        <p:sp>
          <p:nvSpPr>
            <p:cNvPr id="4384" name="Google Shape;3563;p74"/>
            <p:cNvSpPr/>
            <p:nvPr/>
          </p:nvSpPr>
          <p:spPr>
            <a:xfrm>
              <a:off x="2013480" y="1919520"/>
              <a:ext cx="360" cy="360"/>
            </a:xfrm>
            <a:custGeom>
              <a:avLst/>
              <a:gdLst/>
              <a:ahLst/>
              <a:rect l="l" t="t" r="r" b="b"/>
              <a:pathLst>
                <a:path w="1" h="4">
                  <a:moveTo>
                    <a:pt x="0" y="1"/>
                  </a:moveTo>
                  <a:lnTo>
                    <a:pt x="0" y="4"/>
                  </a:lnTo>
                  <a:close/>
                </a:path>
              </a:pathLst>
            </a:custGeom>
            <a:noFill/>
            <a:ln w="9525">
              <a:solidFill>
                <a:srgbClr val="5f7d95"/>
              </a:solidFill>
              <a:round/>
            </a:ln>
          </p:spPr>
          <p:style>
            <a:lnRef idx="0"/>
            <a:fillRef idx="0"/>
            <a:effectRef idx="0"/>
            <a:fontRef idx="minor"/>
          </p:style>
        </p:sp>
        <p:sp>
          <p:nvSpPr>
            <p:cNvPr id="4385" name="Google Shape;3564;p74"/>
            <p:cNvSpPr/>
            <p:nvPr/>
          </p:nvSpPr>
          <p:spPr>
            <a:xfrm>
              <a:off x="2013480" y="1919520"/>
              <a:ext cx="360" cy="360"/>
            </a:xfrm>
            <a:custGeom>
              <a:avLst/>
              <a:gdLst/>
              <a:ahLst/>
              <a:rect l="l" t="t" r="r" b="b"/>
              <a:pathLst>
                <a:path w="1" h="4">
                  <a:moveTo>
                    <a:pt x="0" y="1"/>
                  </a:moveTo>
                  <a:lnTo>
                    <a:pt x="0" y="4"/>
                  </a:lnTo>
                  <a:close/>
                </a:path>
              </a:pathLst>
            </a:custGeom>
            <a:noFill/>
            <a:ln w="9525">
              <a:solidFill>
                <a:srgbClr val="5f7d95"/>
              </a:solidFill>
              <a:round/>
            </a:ln>
          </p:spPr>
          <p:style>
            <a:lnRef idx="0"/>
            <a:fillRef idx="0"/>
            <a:effectRef idx="0"/>
            <a:fontRef idx="minor"/>
          </p:style>
        </p:sp>
        <p:sp>
          <p:nvSpPr>
            <p:cNvPr id="4386" name="Google Shape;3565;p74"/>
            <p:cNvSpPr/>
            <p:nvPr/>
          </p:nvSpPr>
          <p:spPr>
            <a:xfrm>
              <a:off x="2013480" y="1919520"/>
              <a:ext cx="360" cy="360"/>
            </a:xfrm>
            <a:custGeom>
              <a:avLst/>
              <a:gdLst/>
              <a:ahLst/>
              <a:rect l="l" t="t" r="r" b="b"/>
              <a:pathLst>
                <a:path w="1" h="4">
                  <a:moveTo>
                    <a:pt x="1" y="1"/>
                  </a:moveTo>
                  <a:lnTo>
                    <a:pt x="1" y="4"/>
                  </a:lnTo>
                  <a:close/>
                </a:path>
              </a:pathLst>
            </a:custGeom>
            <a:noFill/>
            <a:ln w="9525">
              <a:solidFill>
                <a:srgbClr val="5f7d95"/>
              </a:solidFill>
              <a:round/>
            </a:ln>
          </p:spPr>
          <p:style>
            <a:lnRef idx="0"/>
            <a:fillRef idx="0"/>
            <a:effectRef idx="0"/>
            <a:fontRef idx="minor"/>
          </p:style>
        </p:sp>
        <p:sp>
          <p:nvSpPr>
            <p:cNvPr id="4387" name="Google Shape;3566;p74"/>
            <p:cNvSpPr/>
            <p:nvPr/>
          </p:nvSpPr>
          <p:spPr>
            <a:xfrm>
              <a:off x="2013480" y="1919520"/>
              <a:ext cx="360" cy="360"/>
            </a:xfrm>
            <a:custGeom>
              <a:avLst/>
              <a:gdLst/>
              <a:ahLst/>
              <a:rect l="l" t="t" r="r" b="b"/>
              <a:pathLst>
                <a:path w="1" h="4">
                  <a:moveTo>
                    <a:pt x="1" y="0"/>
                  </a:moveTo>
                  <a:lnTo>
                    <a:pt x="1" y="4"/>
                  </a:lnTo>
                  <a:close/>
                </a:path>
              </a:pathLst>
            </a:custGeom>
            <a:noFill/>
            <a:ln w="9525">
              <a:solidFill>
                <a:srgbClr val="5f7d95"/>
              </a:solidFill>
              <a:round/>
            </a:ln>
          </p:spPr>
          <p:style>
            <a:lnRef idx="0"/>
            <a:fillRef idx="0"/>
            <a:effectRef idx="0"/>
            <a:fontRef idx="minor"/>
          </p:style>
        </p:sp>
        <p:sp>
          <p:nvSpPr>
            <p:cNvPr id="4388" name="Google Shape;3567;p74"/>
            <p:cNvSpPr/>
            <p:nvPr/>
          </p:nvSpPr>
          <p:spPr>
            <a:xfrm>
              <a:off x="2013480" y="19195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389" name="Google Shape;3568;p74"/>
            <p:cNvSpPr/>
            <p:nvPr/>
          </p:nvSpPr>
          <p:spPr>
            <a:xfrm>
              <a:off x="2013120" y="1919880"/>
              <a:ext cx="360" cy="360"/>
            </a:xfrm>
            <a:custGeom>
              <a:avLst/>
              <a:gdLst/>
              <a:ahLst/>
              <a:rect l="l" t="t" r="r" b="b"/>
              <a:pathLst>
                <a:path w="8" h="4">
                  <a:moveTo>
                    <a:pt x="8" y="1"/>
                  </a:moveTo>
                  <a:lnTo>
                    <a:pt x="1" y="4"/>
                  </a:lnTo>
                  <a:close/>
                </a:path>
              </a:pathLst>
            </a:custGeom>
            <a:noFill/>
            <a:ln w="9525">
              <a:solidFill>
                <a:srgbClr val="5f7d95"/>
              </a:solidFill>
              <a:round/>
            </a:ln>
          </p:spPr>
          <p:style>
            <a:lnRef idx="0"/>
            <a:fillRef idx="0"/>
            <a:effectRef idx="0"/>
            <a:fontRef idx="minor"/>
          </p:style>
        </p:sp>
        <p:sp>
          <p:nvSpPr>
            <p:cNvPr id="4390" name="Google Shape;3569;p74"/>
            <p:cNvSpPr/>
            <p:nvPr/>
          </p:nvSpPr>
          <p:spPr>
            <a:xfrm>
              <a:off x="1994040" y="1947600"/>
              <a:ext cx="1440" cy="360"/>
            </a:xfrm>
            <a:custGeom>
              <a:avLst/>
              <a:gdLst/>
              <a:ahLst/>
              <a:rect l="l" t="t" r="r" b="b"/>
              <a:pathLst>
                <a:path w="141" h="3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a:solidFill>
                <a:srgbClr val="5f7d95"/>
              </a:solidFill>
              <a:round/>
            </a:ln>
          </p:spPr>
          <p:style>
            <a:lnRef idx="0"/>
            <a:fillRef idx="0"/>
            <a:effectRef idx="0"/>
            <a:fontRef idx="minor"/>
          </p:style>
        </p:sp>
        <p:sp>
          <p:nvSpPr>
            <p:cNvPr id="4391" name="Google Shape;3570;p74"/>
            <p:cNvSpPr/>
            <p:nvPr/>
          </p:nvSpPr>
          <p:spPr>
            <a:xfrm>
              <a:off x="1983960" y="19321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392" name="Google Shape;3571;p74"/>
            <p:cNvSpPr/>
            <p:nvPr/>
          </p:nvSpPr>
          <p:spPr>
            <a:xfrm>
              <a:off x="1983960" y="19339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393" name="Google Shape;3572;p74"/>
            <p:cNvSpPr/>
            <p:nvPr/>
          </p:nvSpPr>
          <p:spPr>
            <a:xfrm>
              <a:off x="1999800" y="1951920"/>
              <a:ext cx="360" cy="360"/>
            </a:xfrm>
            <a:custGeom>
              <a:avLst/>
              <a:gdLst/>
              <a:ahLst/>
              <a:rect l="l" t="t" r="r" b="b"/>
              <a:pathLst>
                <a:path w="22" h="11">
                  <a:moveTo>
                    <a:pt x="22" y="11"/>
                  </a:moveTo>
                  <a:lnTo>
                    <a:pt x="1" y="0"/>
                  </a:lnTo>
                  <a:close/>
                </a:path>
              </a:pathLst>
            </a:custGeom>
            <a:noFill/>
            <a:ln w="9525">
              <a:solidFill>
                <a:srgbClr val="5f7d95"/>
              </a:solidFill>
              <a:round/>
            </a:ln>
          </p:spPr>
          <p:style>
            <a:lnRef idx="0"/>
            <a:fillRef idx="0"/>
            <a:effectRef idx="0"/>
            <a:fontRef idx="minor"/>
          </p:style>
        </p:sp>
        <p:sp>
          <p:nvSpPr>
            <p:cNvPr id="4394" name="Google Shape;3573;p74"/>
            <p:cNvSpPr/>
            <p:nvPr/>
          </p:nvSpPr>
          <p:spPr>
            <a:xfrm>
              <a:off x="1983960" y="19328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395" name="Google Shape;3574;p74"/>
            <p:cNvSpPr/>
            <p:nvPr/>
          </p:nvSpPr>
          <p:spPr>
            <a:xfrm>
              <a:off x="1999080" y="1951920"/>
              <a:ext cx="360" cy="360"/>
            </a:xfrm>
            <a:custGeom>
              <a:avLst/>
              <a:gdLst/>
              <a:ahLst/>
              <a:rect l="l" t="t" r="r" b="b"/>
              <a:pathLst>
                <a:path w="22" h="8">
                  <a:moveTo>
                    <a:pt x="21" y="8"/>
                  </a:moveTo>
                  <a:lnTo>
                    <a:pt x="0" y="1"/>
                  </a:lnTo>
                  <a:close/>
                </a:path>
              </a:pathLst>
            </a:custGeom>
            <a:noFill/>
            <a:ln w="9525">
              <a:solidFill>
                <a:srgbClr val="5f7d95"/>
              </a:solidFill>
              <a:round/>
            </a:ln>
          </p:spPr>
          <p:style>
            <a:lnRef idx="0"/>
            <a:fillRef idx="0"/>
            <a:effectRef idx="0"/>
            <a:fontRef idx="minor"/>
          </p:style>
        </p:sp>
        <p:sp>
          <p:nvSpPr>
            <p:cNvPr id="4396" name="Google Shape;3575;p74"/>
            <p:cNvSpPr/>
            <p:nvPr/>
          </p:nvSpPr>
          <p:spPr>
            <a:xfrm>
              <a:off x="1983960" y="19342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397" name="Google Shape;3576;p74"/>
            <p:cNvSpPr/>
            <p:nvPr/>
          </p:nvSpPr>
          <p:spPr>
            <a:xfrm>
              <a:off x="1983960" y="19342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398" name="Google Shape;3577;p74"/>
            <p:cNvSpPr/>
            <p:nvPr/>
          </p:nvSpPr>
          <p:spPr>
            <a:xfrm>
              <a:off x="1983960" y="19346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399" name="Google Shape;3578;p74"/>
            <p:cNvSpPr/>
            <p:nvPr/>
          </p:nvSpPr>
          <p:spPr>
            <a:xfrm>
              <a:off x="1998360" y="1951560"/>
              <a:ext cx="360" cy="360"/>
            </a:xfrm>
            <a:custGeom>
              <a:avLst/>
              <a:gdLst/>
              <a:ahLst/>
              <a:rect l="l" t="t" r="r" b="b"/>
              <a:pathLst>
                <a:path w="26" h="8">
                  <a:moveTo>
                    <a:pt x="25" y="7"/>
                  </a:moveTo>
                  <a:lnTo>
                    <a:pt x="1" y="0"/>
                  </a:lnTo>
                  <a:close/>
                </a:path>
              </a:pathLst>
            </a:custGeom>
            <a:noFill/>
            <a:ln w="9525">
              <a:solidFill>
                <a:srgbClr val="5f7d95"/>
              </a:solidFill>
              <a:round/>
            </a:ln>
          </p:spPr>
          <p:style>
            <a:lnRef idx="0"/>
            <a:fillRef idx="0"/>
            <a:effectRef idx="0"/>
            <a:fontRef idx="minor"/>
          </p:style>
        </p:sp>
        <p:sp>
          <p:nvSpPr>
            <p:cNvPr id="4400" name="Google Shape;3579;p74"/>
            <p:cNvSpPr/>
            <p:nvPr/>
          </p:nvSpPr>
          <p:spPr>
            <a:xfrm>
              <a:off x="1983960" y="19335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401" name="Google Shape;3580;p74"/>
            <p:cNvSpPr/>
            <p:nvPr/>
          </p:nvSpPr>
          <p:spPr>
            <a:xfrm>
              <a:off x="1998720" y="1951920"/>
              <a:ext cx="360" cy="360"/>
            </a:xfrm>
            <a:custGeom>
              <a:avLst/>
              <a:gdLst/>
              <a:ahLst/>
              <a:rect l="l" t="t" r="r" b="b"/>
              <a:pathLst>
                <a:path w="22" h="5">
                  <a:moveTo>
                    <a:pt x="21" y="4"/>
                  </a:moveTo>
                  <a:lnTo>
                    <a:pt x="0" y="1"/>
                  </a:lnTo>
                  <a:close/>
                </a:path>
              </a:pathLst>
            </a:custGeom>
            <a:noFill/>
            <a:ln w="9525">
              <a:solidFill>
                <a:srgbClr val="5f7d95"/>
              </a:solidFill>
              <a:round/>
            </a:ln>
          </p:spPr>
          <p:style>
            <a:lnRef idx="0"/>
            <a:fillRef idx="0"/>
            <a:effectRef idx="0"/>
            <a:fontRef idx="minor"/>
          </p:style>
        </p:sp>
        <p:sp>
          <p:nvSpPr>
            <p:cNvPr id="4402" name="Google Shape;3581;p74"/>
            <p:cNvSpPr/>
            <p:nvPr/>
          </p:nvSpPr>
          <p:spPr>
            <a:xfrm>
              <a:off x="1983960" y="19332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403" name="Google Shape;3582;p74"/>
            <p:cNvSpPr/>
            <p:nvPr/>
          </p:nvSpPr>
          <p:spPr>
            <a:xfrm>
              <a:off x="2082600" y="1865520"/>
              <a:ext cx="72360" cy="120960"/>
            </a:xfrm>
            <a:custGeom>
              <a:avLst/>
              <a:gdLst/>
              <a:ahLst/>
              <a:rect l="l" t="t" r="r" b="b"/>
              <a:pathLst>
                <a:path w="5350" h="8938">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a:solidFill>
                <a:srgbClr val="5f7d95"/>
              </a:solidFill>
              <a:round/>
            </a:ln>
          </p:spPr>
          <p:style>
            <a:lnRef idx="0"/>
            <a:fillRef idx="0"/>
            <a:effectRef idx="0"/>
            <a:fontRef idx="minor"/>
          </p:style>
        </p:sp>
        <p:sp>
          <p:nvSpPr>
            <p:cNvPr id="4404" name="Google Shape;3583;p74"/>
            <p:cNvSpPr/>
            <p:nvPr/>
          </p:nvSpPr>
          <p:spPr>
            <a:xfrm>
              <a:off x="2097000" y="1986840"/>
              <a:ext cx="360" cy="360"/>
            </a:xfrm>
            <a:custGeom>
              <a:avLst/>
              <a:gdLst/>
              <a:ahLst/>
              <a:rect l="l" t="t" r="r" b="b"/>
              <a:pathLst>
                <a:path w="29" h="11">
                  <a:moveTo>
                    <a:pt x="29" y="11"/>
                  </a:moveTo>
                  <a:cubicBezTo>
                    <a:pt x="18" y="11"/>
                    <a:pt x="8" y="7"/>
                    <a:pt x="1" y="0"/>
                  </a:cubicBezTo>
                  <a:lnTo>
                    <a:pt x="1" y="0"/>
                  </a:lnTo>
                  <a:cubicBezTo>
                    <a:pt x="8" y="7"/>
                    <a:pt x="18" y="11"/>
                    <a:pt x="29" y="11"/>
                  </a:cubicBezTo>
                  <a:close/>
                </a:path>
              </a:pathLst>
            </a:custGeom>
            <a:noFill/>
            <a:ln w="9525">
              <a:solidFill>
                <a:srgbClr val="5f7d95"/>
              </a:solidFill>
              <a:round/>
            </a:ln>
          </p:spPr>
          <p:style>
            <a:lnRef idx="0"/>
            <a:fillRef idx="0"/>
            <a:effectRef idx="0"/>
            <a:fontRef idx="minor"/>
          </p:style>
        </p:sp>
        <p:sp>
          <p:nvSpPr>
            <p:cNvPr id="4405" name="Google Shape;3584;p74"/>
            <p:cNvSpPr/>
            <p:nvPr/>
          </p:nvSpPr>
          <p:spPr>
            <a:xfrm>
              <a:off x="2096640" y="1986120"/>
              <a:ext cx="360" cy="360"/>
            </a:xfrm>
            <a:custGeom>
              <a:avLst/>
              <a:gdLst/>
              <a:ahLst/>
              <a:rect l="l" t="t" r="r" b="b"/>
              <a:pathLst>
                <a:path w="25" h="36">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a:solidFill>
                <a:srgbClr val="5f7d95"/>
              </a:solidFill>
              <a:round/>
            </a:ln>
          </p:spPr>
          <p:style>
            <a:lnRef idx="0"/>
            <a:fillRef idx="0"/>
            <a:effectRef idx="0"/>
            <a:fontRef idx="minor"/>
          </p:style>
        </p:sp>
        <p:sp>
          <p:nvSpPr>
            <p:cNvPr id="4406" name="Google Shape;3585;p74"/>
            <p:cNvSpPr/>
            <p:nvPr/>
          </p:nvSpPr>
          <p:spPr>
            <a:xfrm>
              <a:off x="2146320" y="1959480"/>
              <a:ext cx="360" cy="360"/>
            </a:xfrm>
            <a:custGeom>
              <a:avLst/>
              <a:gdLst/>
              <a:ahLst/>
              <a:rect l="l" t="t" r="r" b="b"/>
              <a:pathLst>
                <a:path w="19" h="8">
                  <a:moveTo>
                    <a:pt x="1" y="1"/>
                  </a:moveTo>
                  <a:cubicBezTo>
                    <a:pt x="4" y="4"/>
                    <a:pt x="11" y="4"/>
                    <a:pt x="18" y="8"/>
                  </a:cubicBezTo>
                  <a:cubicBezTo>
                    <a:pt x="11" y="4"/>
                    <a:pt x="4" y="1"/>
                    <a:pt x="1" y="1"/>
                  </a:cubicBezTo>
                  <a:close/>
                </a:path>
              </a:pathLst>
            </a:custGeom>
            <a:noFill/>
            <a:ln w="9525">
              <a:solidFill>
                <a:srgbClr val="5f7d95"/>
              </a:solidFill>
              <a:round/>
            </a:ln>
          </p:spPr>
          <p:style>
            <a:lnRef idx="0"/>
            <a:fillRef idx="0"/>
            <a:effectRef idx="0"/>
            <a:fontRef idx="minor"/>
          </p:style>
        </p:sp>
        <p:sp>
          <p:nvSpPr>
            <p:cNvPr id="4407" name="Google Shape;3586;p74"/>
            <p:cNvSpPr/>
            <p:nvPr/>
          </p:nvSpPr>
          <p:spPr>
            <a:xfrm>
              <a:off x="2145600" y="1959120"/>
              <a:ext cx="360" cy="360"/>
            </a:xfrm>
            <a:custGeom>
              <a:avLst/>
              <a:gdLst/>
              <a:ahLst/>
              <a:rect l="l" t="t" r="r" b="b"/>
              <a:pathLst>
                <a:path w="22" h="5">
                  <a:moveTo>
                    <a:pt x="1" y="1"/>
                  </a:moveTo>
                  <a:cubicBezTo>
                    <a:pt x="8" y="1"/>
                    <a:pt x="15" y="4"/>
                    <a:pt x="22" y="4"/>
                  </a:cubicBezTo>
                  <a:cubicBezTo>
                    <a:pt x="15" y="1"/>
                    <a:pt x="8" y="1"/>
                    <a:pt x="1" y="1"/>
                  </a:cubicBezTo>
                  <a:close/>
                </a:path>
              </a:pathLst>
            </a:custGeom>
            <a:noFill/>
            <a:ln w="9525">
              <a:solidFill>
                <a:srgbClr val="5f7d95"/>
              </a:solidFill>
              <a:round/>
            </a:ln>
          </p:spPr>
          <p:style>
            <a:lnRef idx="0"/>
            <a:fillRef idx="0"/>
            <a:effectRef idx="0"/>
            <a:fontRef idx="minor"/>
          </p:style>
        </p:sp>
        <p:sp>
          <p:nvSpPr>
            <p:cNvPr id="4408" name="Google Shape;3587;p74"/>
            <p:cNvSpPr/>
            <p:nvPr/>
          </p:nvSpPr>
          <p:spPr>
            <a:xfrm>
              <a:off x="2139480" y="1959120"/>
              <a:ext cx="5040" cy="2520"/>
            </a:xfrm>
            <a:custGeom>
              <a:avLst/>
              <a:gdLst/>
              <a:ahLst/>
              <a:rect l="l" t="t" r="r" b="b"/>
              <a:pathLst>
                <a:path w="390" h="211">
                  <a:moveTo>
                    <a:pt x="1" y="211"/>
                  </a:moveTo>
                  <a:cubicBezTo>
                    <a:pt x="78" y="137"/>
                    <a:pt x="242" y="18"/>
                    <a:pt x="389" y="1"/>
                  </a:cubicBezTo>
                  <a:cubicBezTo>
                    <a:pt x="242" y="18"/>
                    <a:pt x="78" y="137"/>
                    <a:pt x="1" y="211"/>
                  </a:cubicBezTo>
                  <a:close/>
                </a:path>
              </a:pathLst>
            </a:custGeom>
            <a:noFill/>
            <a:ln w="9525">
              <a:solidFill>
                <a:srgbClr val="5f7d95"/>
              </a:solidFill>
              <a:round/>
            </a:ln>
          </p:spPr>
          <p:style>
            <a:lnRef idx="0"/>
            <a:fillRef idx="0"/>
            <a:effectRef idx="0"/>
            <a:fontRef idx="minor"/>
          </p:style>
        </p:sp>
        <p:sp>
          <p:nvSpPr>
            <p:cNvPr id="4409" name="Google Shape;3588;p74"/>
            <p:cNvSpPr/>
            <p:nvPr/>
          </p:nvSpPr>
          <p:spPr>
            <a:xfrm>
              <a:off x="2145240" y="1959120"/>
              <a:ext cx="360" cy="360"/>
            </a:xfrm>
            <a:custGeom>
              <a:avLst/>
              <a:gdLst/>
              <a:ahLst/>
              <a:rect l="l" t="t" r="r" b="b"/>
              <a:pathLst>
                <a:path w="26" h="1">
                  <a:moveTo>
                    <a:pt x="1" y="0"/>
                  </a:moveTo>
                  <a:cubicBezTo>
                    <a:pt x="8" y="0"/>
                    <a:pt x="15" y="0"/>
                    <a:pt x="25" y="0"/>
                  </a:cubicBezTo>
                  <a:cubicBezTo>
                    <a:pt x="15" y="0"/>
                    <a:pt x="8" y="0"/>
                    <a:pt x="1" y="0"/>
                  </a:cubicBezTo>
                  <a:close/>
                </a:path>
              </a:pathLst>
            </a:custGeom>
            <a:noFill/>
            <a:ln w="9525">
              <a:solidFill>
                <a:srgbClr val="5f7d95"/>
              </a:solidFill>
              <a:round/>
            </a:ln>
          </p:spPr>
          <p:style>
            <a:lnRef idx="0"/>
            <a:fillRef idx="0"/>
            <a:effectRef idx="0"/>
            <a:fontRef idx="minor"/>
          </p:style>
        </p:sp>
        <p:sp>
          <p:nvSpPr>
            <p:cNvPr id="4410" name="Google Shape;3589;p74"/>
            <p:cNvSpPr/>
            <p:nvPr/>
          </p:nvSpPr>
          <p:spPr>
            <a:xfrm>
              <a:off x="2144880" y="1959120"/>
              <a:ext cx="360" cy="360"/>
            </a:xfrm>
            <a:custGeom>
              <a:avLst/>
              <a:gdLst/>
              <a:ahLst/>
              <a:rect l="l" t="t" r="r" b="b"/>
              <a:pathLst>
                <a:path w="32" h="4">
                  <a:moveTo>
                    <a:pt x="0" y="4"/>
                  </a:moveTo>
                  <a:cubicBezTo>
                    <a:pt x="11" y="0"/>
                    <a:pt x="21" y="0"/>
                    <a:pt x="32" y="4"/>
                  </a:cubicBezTo>
                  <a:cubicBezTo>
                    <a:pt x="21" y="0"/>
                    <a:pt x="11" y="0"/>
                    <a:pt x="0" y="4"/>
                  </a:cubicBezTo>
                  <a:close/>
                </a:path>
              </a:pathLst>
            </a:custGeom>
            <a:noFill/>
            <a:ln w="9525">
              <a:solidFill>
                <a:srgbClr val="5f7d95"/>
              </a:solidFill>
              <a:round/>
            </a:ln>
          </p:spPr>
          <p:style>
            <a:lnRef idx="0"/>
            <a:fillRef idx="0"/>
            <a:effectRef idx="0"/>
            <a:fontRef idx="minor"/>
          </p:style>
        </p:sp>
        <p:sp>
          <p:nvSpPr>
            <p:cNvPr id="4411" name="Google Shape;3590;p74"/>
            <p:cNvSpPr/>
            <p:nvPr/>
          </p:nvSpPr>
          <p:spPr>
            <a:xfrm>
              <a:off x="2087280" y="19440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412" name="Google Shape;3591;p74"/>
            <p:cNvSpPr/>
            <p:nvPr/>
          </p:nvSpPr>
          <p:spPr>
            <a:xfrm>
              <a:off x="2082960" y="1939680"/>
              <a:ext cx="1080" cy="1080"/>
            </a:xfrm>
            <a:custGeom>
              <a:avLst/>
              <a:gdLst/>
              <a:ahLst/>
              <a:rect l="l" t="t" r="r" b="b"/>
              <a:pathLst>
                <a:path w="96" h="109">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a:solidFill>
                <a:srgbClr val="5f7d95"/>
              </a:solidFill>
              <a:round/>
            </a:ln>
          </p:spPr>
          <p:style>
            <a:lnRef idx="0"/>
            <a:fillRef idx="0"/>
            <a:effectRef idx="0"/>
            <a:fontRef idx="minor"/>
          </p:style>
        </p:sp>
        <p:sp>
          <p:nvSpPr>
            <p:cNvPr id="4413" name="Google Shape;3592;p74"/>
            <p:cNvSpPr/>
            <p:nvPr/>
          </p:nvSpPr>
          <p:spPr>
            <a:xfrm>
              <a:off x="2084040" y="1941120"/>
              <a:ext cx="2160" cy="2520"/>
            </a:xfrm>
            <a:custGeom>
              <a:avLst/>
              <a:gdLst/>
              <a:ahLst/>
              <a:rect l="l" t="t" r="r" b="b"/>
              <a:pathLst>
                <a:path w="197" h="208">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a:solidFill>
                <a:srgbClr val="5f7d95"/>
              </a:solidFill>
              <a:round/>
            </a:ln>
          </p:spPr>
          <p:style>
            <a:lnRef idx="0"/>
            <a:fillRef idx="0"/>
            <a:effectRef idx="0"/>
            <a:fontRef idx="minor"/>
          </p:style>
        </p:sp>
        <p:sp>
          <p:nvSpPr>
            <p:cNvPr id="4414" name="Google Shape;3593;p74"/>
            <p:cNvSpPr/>
            <p:nvPr/>
          </p:nvSpPr>
          <p:spPr>
            <a:xfrm>
              <a:off x="2092320" y="1969920"/>
              <a:ext cx="720" cy="360"/>
            </a:xfrm>
            <a:custGeom>
              <a:avLst/>
              <a:gdLst/>
              <a:ahLst/>
              <a:rect l="l" t="t" r="r" b="b"/>
              <a:pathLst>
                <a:path w="81" h="5">
                  <a:moveTo>
                    <a:pt x="0" y="1"/>
                  </a:moveTo>
                  <a:cubicBezTo>
                    <a:pt x="21" y="4"/>
                    <a:pt x="49" y="4"/>
                    <a:pt x="81" y="4"/>
                  </a:cubicBezTo>
                  <a:cubicBezTo>
                    <a:pt x="49" y="4"/>
                    <a:pt x="21" y="1"/>
                    <a:pt x="0" y="1"/>
                  </a:cubicBezTo>
                  <a:close/>
                </a:path>
              </a:pathLst>
            </a:custGeom>
            <a:noFill/>
            <a:ln w="9525">
              <a:solidFill>
                <a:srgbClr val="5f7d95"/>
              </a:solidFill>
              <a:round/>
            </a:ln>
          </p:spPr>
          <p:style>
            <a:lnRef idx="0"/>
            <a:fillRef idx="0"/>
            <a:effectRef idx="0"/>
            <a:fontRef idx="minor"/>
          </p:style>
        </p:sp>
        <p:sp>
          <p:nvSpPr>
            <p:cNvPr id="4415" name="Google Shape;3594;p74"/>
            <p:cNvSpPr/>
            <p:nvPr/>
          </p:nvSpPr>
          <p:spPr>
            <a:xfrm>
              <a:off x="2094480" y="1981080"/>
              <a:ext cx="1800" cy="4680"/>
            </a:xfrm>
            <a:custGeom>
              <a:avLst/>
              <a:gdLst/>
              <a:ahLst/>
              <a:rect l="l" t="t" r="r" b="b"/>
              <a:pathLst>
                <a:path w="155" h="379">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a:solidFill>
                <a:srgbClr val="5f7d95"/>
              </a:solidFill>
              <a:round/>
            </a:ln>
          </p:spPr>
          <p:style>
            <a:lnRef idx="0"/>
            <a:fillRef idx="0"/>
            <a:effectRef idx="0"/>
            <a:fontRef idx="minor"/>
          </p:style>
        </p:sp>
        <p:sp>
          <p:nvSpPr>
            <p:cNvPr id="4416" name="Google Shape;3595;p74"/>
            <p:cNvSpPr/>
            <p:nvPr/>
          </p:nvSpPr>
          <p:spPr>
            <a:xfrm>
              <a:off x="2096640" y="1986120"/>
              <a:ext cx="360" cy="360"/>
            </a:xfrm>
            <a:custGeom>
              <a:avLst/>
              <a:gdLst/>
              <a:ahLst/>
              <a:rect l="l" t="t" r="r" b="b"/>
              <a:pathLst>
                <a:path w="25" h="4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a:solidFill>
                <a:srgbClr val="5f7d95"/>
              </a:solidFill>
              <a:round/>
            </a:ln>
          </p:spPr>
          <p:style>
            <a:lnRef idx="0"/>
            <a:fillRef idx="0"/>
            <a:effectRef idx="0"/>
            <a:fontRef idx="minor"/>
          </p:style>
        </p:sp>
        <p:sp>
          <p:nvSpPr>
            <p:cNvPr id="4417" name="Google Shape;3596;p74"/>
            <p:cNvSpPr/>
            <p:nvPr/>
          </p:nvSpPr>
          <p:spPr>
            <a:xfrm>
              <a:off x="2086200" y="1944000"/>
              <a:ext cx="360" cy="360"/>
            </a:xfrm>
            <a:custGeom>
              <a:avLst/>
              <a:gdLst/>
              <a:ahLst/>
              <a:rect l="l" t="t" r="r" b="b"/>
              <a:pathLst>
                <a:path w="43" h="8">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a:solidFill>
                <a:srgbClr val="5f7d95"/>
              </a:solidFill>
              <a:round/>
            </a:ln>
          </p:spPr>
          <p:style>
            <a:lnRef idx="0"/>
            <a:fillRef idx="0"/>
            <a:effectRef idx="0"/>
            <a:fontRef idx="minor"/>
          </p:style>
        </p:sp>
        <p:sp>
          <p:nvSpPr>
            <p:cNvPr id="4418" name="Google Shape;3597;p74"/>
            <p:cNvSpPr/>
            <p:nvPr/>
          </p:nvSpPr>
          <p:spPr>
            <a:xfrm>
              <a:off x="2094120" y="1877040"/>
              <a:ext cx="360" cy="360"/>
            </a:xfrm>
            <a:custGeom>
              <a:avLst/>
              <a:gdLst/>
              <a:ahLst/>
              <a:rect l="l" t="t" r="r" b="b"/>
              <a:pathLst>
                <a:path w="1" h="11">
                  <a:moveTo>
                    <a:pt x="0" y="0"/>
                  </a:moveTo>
                  <a:lnTo>
                    <a:pt x="0" y="11"/>
                  </a:lnTo>
                  <a:cubicBezTo>
                    <a:pt x="0" y="7"/>
                    <a:pt x="0" y="4"/>
                    <a:pt x="0" y="0"/>
                  </a:cubicBezTo>
                  <a:close/>
                </a:path>
              </a:pathLst>
            </a:custGeom>
            <a:noFill/>
            <a:ln w="9525">
              <a:solidFill>
                <a:srgbClr val="5f7d95"/>
              </a:solidFill>
              <a:round/>
            </a:ln>
          </p:spPr>
          <p:style>
            <a:lnRef idx="0"/>
            <a:fillRef idx="0"/>
            <a:effectRef idx="0"/>
            <a:fontRef idx="minor"/>
          </p:style>
        </p:sp>
        <p:sp>
          <p:nvSpPr>
            <p:cNvPr id="4419" name="Google Shape;3598;p74"/>
            <p:cNvSpPr/>
            <p:nvPr/>
          </p:nvSpPr>
          <p:spPr>
            <a:xfrm>
              <a:off x="2093760" y="1875600"/>
              <a:ext cx="360" cy="360"/>
            </a:xfrm>
            <a:custGeom>
              <a:avLst/>
              <a:gdLst/>
              <a:ahLst/>
              <a:rect l="l" t="t" r="r" b="b"/>
              <a:pathLst>
                <a:path w="1" h="29">
                  <a:moveTo>
                    <a:pt x="1" y="0"/>
                  </a:moveTo>
                  <a:lnTo>
                    <a:pt x="1" y="28"/>
                  </a:lnTo>
                  <a:cubicBezTo>
                    <a:pt x="1" y="18"/>
                    <a:pt x="1" y="7"/>
                    <a:pt x="1" y="0"/>
                  </a:cubicBezTo>
                  <a:close/>
                </a:path>
              </a:pathLst>
            </a:custGeom>
            <a:noFill/>
            <a:ln w="9525">
              <a:solidFill>
                <a:srgbClr val="5f7d95"/>
              </a:solidFill>
              <a:round/>
            </a:ln>
          </p:spPr>
          <p:style>
            <a:lnRef idx="0"/>
            <a:fillRef idx="0"/>
            <a:effectRef idx="0"/>
            <a:fontRef idx="minor"/>
          </p:style>
        </p:sp>
        <p:sp>
          <p:nvSpPr>
            <p:cNvPr id="4420" name="Google Shape;3599;p74"/>
            <p:cNvSpPr/>
            <p:nvPr/>
          </p:nvSpPr>
          <p:spPr>
            <a:xfrm>
              <a:off x="2094120" y="18774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421" name="Google Shape;3600;p74"/>
            <p:cNvSpPr/>
            <p:nvPr/>
          </p:nvSpPr>
          <p:spPr>
            <a:xfrm>
              <a:off x="2093760" y="1874880"/>
              <a:ext cx="360" cy="360"/>
            </a:xfrm>
            <a:custGeom>
              <a:avLst/>
              <a:gdLst/>
              <a:ahLst/>
              <a:rect l="l" t="t" r="r" b="b"/>
              <a:pathLst>
                <a:path w="1" h="36">
                  <a:moveTo>
                    <a:pt x="1" y="1"/>
                  </a:moveTo>
                  <a:lnTo>
                    <a:pt x="1" y="36"/>
                  </a:lnTo>
                  <a:close/>
                </a:path>
              </a:pathLst>
            </a:custGeom>
            <a:noFill/>
            <a:ln w="9525">
              <a:solidFill>
                <a:srgbClr val="5f7d95"/>
              </a:solidFill>
              <a:round/>
            </a:ln>
          </p:spPr>
          <p:style>
            <a:lnRef idx="0"/>
            <a:fillRef idx="0"/>
            <a:effectRef idx="0"/>
            <a:fontRef idx="minor"/>
          </p:style>
        </p:sp>
        <p:sp>
          <p:nvSpPr>
            <p:cNvPr id="4422" name="Google Shape;3601;p74"/>
            <p:cNvSpPr/>
            <p:nvPr/>
          </p:nvSpPr>
          <p:spPr>
            <a:xfrm>
              <a:off x="2094120" y="1876680"/>
              <a:ext cx="360" cy="360"/>
            </a:xfrm>
            <a:custGeom>
              <a:avLst/>
              <a:gdLst/>
              <a:ahLst/>
              <a:rect l="l" t="t" r="r" b="b"/>
              <a:pathLst>
                <a:path w="1" h="19">
                  <a:moveTo>
                    <a:pt x="0" y="1"/>
                  </a:moveTo>
                  <a:lnTo>
                    <a:pt x="0" y="18"/>
                  </a:lnTo>
                  <a:cubicBezTo>
                    <a:pt x="0" y="11"/>
                    <a:pt x="0" y="8"/>
                    <a:pt x="0" y="1"/>
                  </a:cubicBezTo>
                  <a:close/>
                </a:path>
              </a:pathLst>
            </a:custGeom>
            <a:noFill/>
            <a:ln w="9525">
              <a:solidFill>
                <a:srgbClr val="5f7d95"/>
              </a:solidFill>
              <a:round/>
            </a:ln>
          </p:spPr>
          <p:style>
            <a:lnRef idx="0"/>
            <a:fillRef idx="0"/>
            <a:effectRef idx="0"/>
            <a:fontRef idx="minor"/>
          </p:style>
        </p:sp>
        <p:sp>
          <p:nvSpPr>
            <p:cNvPr id="4423" name="Google Shape;3602;p74"/>
            <p:cNvSpPr/>
            <p:nvPr/>
          </p:nvSpPr>
          <p:spPr>
            <a:xfrm>
              <a:off x="2082960" y="1937880"/>
              <a:ext cx="360" cy="360"/>
            </a:xfrm>
            <a:custGeom>
              <a:avLst/>
              <a:gdLst/>
              <a:ahLst/>
              <a:rect l="l" t="t" r="r" b="b"/>
              <a:pathLst>
                <a:path w="1" h="60">
                  <a:moveTo>
                    <a:pt x="1" y="0"/>
                  </a:moveTo>
                  <a:lnTo>
                    <a:pt x="1" y="60"/>
                  </a:lnTo>
                  <a:cubicBezTo>
                    <a:pt x="1" y="39"/>
                    <a:pt x="1" y="18"/>
                    <a:pt x="1" y="0"/>
                  </a:cubicBezTo>
                  <a:close/>
                </a:path>
              </a:pathLst>
            </a:custGeom>
            <a:noFill/>
            <a:ln w="9525">
              <a:solidFill>
                <a:srgbClr val="5f7d95"/>
              </a:solidFill>
              <a:round/>
            </a:ln>
          </p:spPr>
          <p:style>
            <a:lnRef idx="0"/>
            <a:fillRef idx="0"/>
            <a:effectRef idx="0"/>
            <a:fontRef idx="minor"/>
          </p:style>
        </p:sp>
        <p:sp>
          <p:nvSpPr>
            <p:cNvPr id="4424" name="Google Shape;3603;p74"/>
            <p:cNvSpPr/>
            <p:nvPr/>
          </p:nvSpPr>
          <p:spPr>
            <a:xfrm>
              <a:off x="2082960" y="1938960"/>
              <a:ext cx="360" cy="360"/>
            </a:xfrm>
            <a:custGeom>
              <a:avLst/>
              <a:gdLst/>
              <a:ahLst/>
              <a:rect l="l" t="t" r="r" b="b"/>
              <a:pathLst>
                <a:path w="1" h="64">
                  <a:moveTo>
                    <a:pt x="1" y="63"/>
                  </a:moveTo>
                  <a:lnTo>
                    <a:pt x="1" y="0"/>
                  </a:lnTo>
                  <a:close/>
                </a:path>
              </a:pathLst>
            </a:custGeom>
            <a:noFill/>
            <a:ln w="9525">
              <a:solidFill>
                <a:srgbClr val="5f7d95"/>
              </a:solidFill>
              <a:round/>
            </a:ln>
          </p:spPr>
          <p:style>
            <a:lnRef idx="0"/>
            <a:fillRef idx="0"/>
            <a:effectRef idx="0"/>
            <a:fontRef idx="minor"/>
          </p:style>
        </p:sp>
        <p:sp>
          <p:nvSpPr>
            <p:cNvPr id="4425" name="Google Shape;3604;p74"/>
            <p:cNvSpPr/>
            <p:nvPr/>
          </p:nvSpPr>
          <p:spPr>
            <a:xfrm>
              <a:off x="2093760" y="1874520"/>
              <a:ext cx="360" cy="360"/>
            </a:xfrm>
            <a:custGeom>
              <a:avLst/>
              <a:gdLst/>
              <a:ahLst/>
              <a:rect l="l" t="t" r="r" b="b"/>
              <a:pathLst>
                <a:path w="1" h="43">
                  <a:moveTo>
                    <a:pt x="0" y="0"/>
                  </a:moveTo>
                  <a:lnTo>
                    <a:pt x="0" y="42"/>
                  </a:lnTo>
                  <a:close/>
                </a:path>
              </a:pathLst>
            </a:custGeom>
            <a:noFill/>
            <a:ln w="9525">
              <a:solidFill>
                <a:srgbClr val="5f7d95"/>
              </a:solidFill>
              <a:round/>
            </a:ln>
          </p:spPr>
          <p:style>
            <a:lnRef idx="0"/>
            <a:fillRef idx="0"/>
            <a:effectRef idx="0"/>
            <a:fontRef idx="minor"/>
          </p:style>
        </p:sp>
        <p:sp>
          <p:nvSpPr>
            <p:cNvPr id="4426" name="Google Shape;3605;p74"/>
            <p:cNvSpPr/>
            <p:nvPr/>
          </p:nvSpPr>
          <p:spPr>
            <a:xfrm>
              <a:off x="2094120" y="1876320"/>
              <a:ext cx="360" cy="360"/>
            </a:xfrm>
            <a:custGeom>
              <a:avLst/>
              <a:gdLst/>
              <a:ahLst/>
              <a:rect l="l" t="t" r="r" b="b"/>
              <a:pathLst>
                <a:path w="1" h="22">
                  <a:moveTo>
                    <a:pt x="0" y="1"/>
                  </a:moveTo>
                  <a:lnTo>
                    <a:pt x="0" y="22"/>
                  </a:lnTo>
                  <a:close/>
                </a:path>
              </a:pathLst>
            </a:custGeom>
            <a:noFill/>
            <a:ln w="9525">
              <a:solidFill>
                <a:srgbClr val="5f7d95"/>
              </a:solidFill>
              <a:round/>
            </a:ln>
          </p:spPr>
          <p:style>
            <a:lnRef idx="0"/>
            <a:fillRef idx="0"/>
            <a:effectRef idx="0"/>
            <a:fontRef idx="minor"/>
          </p:style>
        </p:sp>
        <p:sp>
          <p:nvSpPr>
            <p:cNvPr id="4427" name="Google Shape;3606;p74"/>
            <p:cNvSpPr/>
            <p:nvPr/>
          </p:nvSpPr>
          <p:spPr>
            <a:xfrm>
              <a:off x="2093760" y="1868760"/>
              <a:ext cx="360" cy="5400"/>
            </a:xfrm>
            <a:custGeom>
              <a:avLst/>
              <a:gdLst/>
              <a:ahLst/>
              <a:rect l="l" t="t" r="r" b="b"/>
              <a:pathLst>
                <a:path w="22" h="421">
                  <a:moveTo>
                    <a:pt x="0" y="1"/>
                  </a:moveTo>
                  <a:cubicBezTo>
                    <a:pt x="7" y="154"/>
                    <a:pt x="14" y="301"/>
                    <a:pt x="21" y="420"/>
                  </a:cubicBezTo>
                  <a:cubicBezTo>
                    <a:pt x="18" y="301"/>
                    <a:pt x="7" y="154"/>
                    <a:pt x="0" y="1"/>
                  </a:cubicBezTo>
                  <a:close/>
                </a:path>
              </a:pathLst>
            </a:custGeom>
            <a:noFill/>
            <a:ln w="9525">
              <a:solidFill>
                <a:srgbClr val="5f7d95"/>
              </a:solidFill>
              <a:round/>
            </a:ln>
          </p:spPr>
          <p:style>
            <a:lnRef idx="0"/>
            <a:fillRef idx="0"/>
            <a:effectRef idx="0"/>
            <a:fontRef idx="minor"/>
          </p:style>
        </p:sp>
        <p:sp>
          <p:nvSpPr>
            <p:cNvPr id="4428" name="Google Shape;3607;p74"/>
            <p:cNvSpPr/>
            <p:nvPr/>
          </p:nvSpPr>
          <p:spPr>
            <a:xfrm>
              <a:off x="2082960" y="1932480"/>
              <a:ext cx="1080" cy="3600"/>
            </a:xfrm>
            <a:custGeom>
              <a:avLst/>
              <a:gdLst/>
              <a:ahLst/>
              <a:rect l="l" t="t" r="r" b="b"/>
              <a:pathLst>
                <a:path w="99" h="288">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a:solidFill>
                <a:srgbClr val="5f7d95"/>
              </a:solidFill>
              <a:round/>
            </a:ln>
          </p:spPr>
          <p:style>
            <a:lnRef idx="0"/>
            <a:fillRef idx="0"/>
            <a:effectRef idx="0"/>
            <a:fontRef idx="minor"/>
          </p:style>
        </p:sp>
        <p:sp>
          <p:nvSpPr>
            <p:cNvPr id="4429" name="Google Shape;3608;p74"/>
            <p:cNvSpPr/>
            <p:nvPr/>
          </p:nvSpPr>
          <p:spPr>
            <a:xfrm>
              <a:off x="2082960" y="19396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430" name="Google Shape;3609;p74"/>
            <p:cNvSpPr/>
            <p:nvPr/>
          </p:nvSpPr>
          <p:spPr>
            <a:xfrm>
              <a:off x="2162520" y="1797840"/>
              <a:ext cx="77760" cy="78120"/>
            </a:xfrm>
            <a:custGeom>
              <a:avLst/>
              <a:gdLst/>
              <a:ahLst/>
              <a:rect l="l" t="t" r="r" b="b"/>
              <a:pathLst>
                <a:path w="5759" h="5792">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a:solidFill>
                <a:srgbClr val="5f7d95"/>
              </a:solidFill>
              <a:round/>
            </a:ln>
          </p:spPr>
          <p:style>
            <a:lnRef idx="0"/>
            <a:fillRef idx="0"/>
            <a:effectRef idx="0"/>
            <a:fontRef idx="minor"/>
          </p:style>
        </p:sp>
        <p:sp>
          <p:nvSpPr>
            <p:cNvPr id="4431" name="Google Shape;3610;p74"/>
            <p:cNvSpPr/>
            <p:nvPr/>
          </p:nvSpPr>
          <p:spPr>
            <a:xfrm>
              <a:off x="2164680" y="1797840"/>
              <a:ext cx="360" cy="360"/>
            </a:xfrm>
            <a:custGeom>
              <a:avLst/>
              <a:gdLst/>
              <a:ahLst/>
              <a:rect l="l" t="t" r="r" b="b"/>
              <a:pathLst>
                <a:path w="8" h="19">
                  <a:moveTo>
                    <a:pt x="8" y="1"/>
                  </a:moveTo>
                  <a:lnTo>
                    <a:pt x="1" y="18"/>
                  </a:lnTo>
                  <a:close/>
                </a:path>
              </a:pathLst>
            </a:custGeom>
            <a:noFill/>
            <a:ln w="9525">
              <a:solidFill>
                <a:srgbClr val="5f7d95"/>
              </a:solidFill>
              <a:round/>
            </a:ln>
          </p:spPr>
          <p:style>
            <a:lnRef idx="0"/>
            <a:fillRef idx="0"/>
            <a:effectRef idx="0"/>
            <a:fontRef idx="minor"/>
          </p:style>
        </p:sp>
        <p:sp>
          <p:nvSpPr>
            <p:cNvPr id="4432" name="Google Shape;3611;p74"/>
            <p:cNvSpPr/>
            <p:nvPr/>
          </p:nvSpPr>
          <p:spPr>
            <a:xfrm>
              <a:off x="2049120" y="2027160"/>
              <a:ext cx="38520" cy="43920"/>
            </a:xfrm>
            <a:custGeom>
              <a:avLst/>
              <a:gdLst/>
              <a:ahLst/>
              <a:rect l="l" t="t" r="r" b="b"/>
              <a:pathLst>
                <a:path w="2875" h="326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a:solidFill>
                <a:srgbClr val="5f7d95"/>
              </a:solidFill>
              <a:round/>
            </a:ln>
          </p:spPr>
          <p:style>
            <a:lnRef idx="0"/>
            <a:fillRef idx="0"/>
            <a:effectRef idx="0"/>
            <a:fontRef idx="minor"/>
          </p:style>
        </p:sp>
        <p:sp>
          <p:nvSpPr>
            <p:cNvPr id="4433" name="Google Shape;3612;p74"/>
            <p:cNvSpPr/>
            <p:nvPr/>
          </p:nvSpPr>
          <p:spPr>
            <a:xfrm>
              <a:off x="2068560" y="2027160"/>
              <a:ext cx="9720" cy="360"/>
            </a:xfrm>
            <a:custGeom>
              <a:avLst/>
              <a:gdLst/>
              <a:ahLst/>
              <a:rect l="l" t="t" r="r" b="b"/>
              <a:pathLst>
                <a:path w="733" h="32">
                  <a:moveTo>
                    <a:pt x="0" y="0"/>
                  </a:moveTo>
                  <a:cubicBezTo>
                    <a:pt x="63" y="4"/>
                    <a:pt x="399" y="21"/>
                    <a:pt x="732" y="32"/>
                  </a:cubicBezTo>
                  <a:cubicBezTo>
                    <a:pt x="410" y="21"/>
                    <a:pt x="88" y="4"/>
                    <a:pt x="0" y="0"/>
                  </a:cubicBezTo>
                  <a:close/>
                </a:path>
              </a:pathLst>
            </a:custGeom>
            <a:noFill/>
            <a:ln w="9525">
              <a:solidFill>
                <a:srgbClr val="5f7d95"/>
              </a:solidFill>
              <a:round/>
            </a:ln>
          </p:spPr>
          <p:style>
            <a:lnRef idx="0"/>
            <a:fillRef idx="0"/>
            <a:effectRef idx="0"/>
            <a:fontRef idx="minor"/>
          </p:style>
        </p:sp>
        <p:sp>
          <p:nvSpPr>
            <p:cNvPr id="4434" name="Google Shape;3613;p74"/>
            <p:cNvSpPr/>
            <p:nvPr/>
          </p:nvSpPr>
          <p:spPr>
            <a:xfrm>
              <a:off x="2052360" y="2027880"/>
              <a:ext cx="13320" cy="7920"/>
            </a:xfrm>
            <a:custGeom>
              <a:avLst/>
              <a:gdLst/>
              <a:ahLst/>
              <a:rect l="l" t="t" r="r" b="b"/>
              <a:pathLst>
                <a:path w="1002" h="60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a:solidFill>
                <a:srgbClr val="5f7d95"/>
              </a:solidFill>
              <a:round/>
            </a:ln>
          </p:spPr>
          <p:style>
            <a:lnRef idx="0"/>
            <a:fillRef idx="0"/>
            <a:effectRef idx="0"/>
            <a:fontRef idx="minor"/>
          </p:style>
        </p:sp>
        <p:sp>
          <p:nvSpPr>
            <p:cNvPr id="4435" name="Google Shape;3614;p74"/>
            <p:cNvSpPr/>
            <p:nvPr/>
          </p:nvSpPr>
          <p:spPr>
            <a:xfrm>
              <a:off x="2065320" y="2027880"/>
              <a:ext cx="360" cy="360"/>
            </a:xfrm>
            <a:custGeom>
              <a:avLst/>
              <a:gdLst/>
              <a:ahLst/>
              <a:rect l="l" t="t" r="r" b="b"/>
              <a:pathLst>
                <a:path w="12" h="4">
                  <a:moveTo>
                    <a:pt x="11" y="0"/>
                  </a:moveTo>
                  <a:lnTo>
                    <a:pt x="1" y="4"/>
                  </a:lnTo>
                  <a:lnTo>
                    <a:pt x="1" y="4"/>
                  </a:lnTo>
                  <a:close/>
                </a:path>
              </a:pathLst>
            </a:custGeom>
            <a:noFill/>
            <a:ln w="9525">
              <a:solidFill>
                <a:srgbClr val="5f7d95"/>
              </a:solidFill>
              <a:round/>
            </a:ln>
          </p:spPr>
          <p:style>
            <a:lnRef idx="0"/>
            <a:fillRef idx="0"/>
            <a:effectRef idx="0"/>
            <a:fontRef idx="minor"/>
          </p:style>
        </p:sp>
        <p:sp>
          <p:nvSpPr>
            <p:cNvPr id="4436" name="Google Shape;3615;p74"/>
            <p:cNvSpPr/>
            <p:nvPr/>
          </p:nvSpPr>
          <p:spPr>
            <a:xfrm>
              <a:off x="2066400" y="2031480"/>
              <a:ext cx="360" cy="360"/>
            </a:xfrm>
            <a:custGeom>
              <a:avLst/>
              <a:gdLst/>
              <a:ahLst/>
              <a:rect l="l" t="t" r="r" b="b"/>
              <a:pathLst>
                <a:path w="1" h="29">
                  <a:moveTo>
                    <a:pt x="1" y="1"/>
                  </a:moveTo>
                  <a:lnTo>
                    <a:pt x="1" y="29"/>
                  </a:lnTo>
                  <a:cubicBezTo>
                    <a:pt x="1" y="18"/>
                    <a:pt x="1" y="11"/>
                    <a:pt x="1" y="1"/>
                  </a:cubicBezTo>
                  <a:close/>
                </a:path>
              </a:pathLst>
            </a:custGeom>
            <a:noFill/>
            <a:ln w="9525">
              <a:solidFill>
                <a:srgbClr val="5f7d95"/>
              </a:solidFill>
              <a:round/>
            </a:ln>
          </p:spPr>
          <p:style>
            <a:lnRef idx="0"/>
            <a:fillRef idx="0"/>
            <a:effectRef idx="0"/>
            <a:fontRef idx="minor"/>
          </p:style>
        </p:sp>
        <p:sp>
          <p:nvSpPr>
            <p:cNvPr id="4437" name="Google Shape;3616;p74"/>
            <p:cNvSpPr/>
            <p:nvPr/>
          </p:nvSpPr>
          <p:spPr>
            <a:xfrm>
              <a:off x="2066400" y="2027880"/>
              <a:ext cx="360" cy="360"/>
            </a:xfrm>
            <a:custGeom>
              <a:avLst/>
              <a:gdLst/>
              <a:ahLst/>
              <a:rect l="l" t="t" r="r" b="b"/>
              <a:pathLst>
                <a:path w="1" h="12">
                  <a:moveTo>
                    <a:pt x="1" y="1"/>
                  </a:moveTo>
                  <a:lnTo>
                    <a:pt x="1" y="1"/>
                  </a:lnTo>
                  <a:lnTo>
                    <a:pt x="1" y="11"/>
                  </a:lnTo>
                  <a:close/>
                </a:path>
              </a:pathLst>
            </a:custGeom>
            <a:noFill/>
            <a:ln w="9525">
              <a:solidFill>
                <a:srgbClr val="5f7d95"/>
              </a:solidFill>
              <a:round/>
            </a:ln>
          </p:spPr>
          <p:style>
            <a:lnRef idx="0"/>
            <a:fillRef idx="0"/>
            <a:effectRef idx="0"/>
            <a:fontRef idx="minor"/>
          </p:style>
        </p:sp>
        <p:sp>
          <p:nvSpPr>
            <p:cNvPr id="4438" name="Google Shape;3617;p74"/>
            <p:cNvSpPr/>
            <p:nvPr/>
          </p:nvSpPr>
          <p:spPr>
            <a:xfrm>
              <a:off x="2066400" y="2030400"/>
              <a:ext cx="360" cy="360"/>
            </a:xfrm>
            <a:custGeom>
              <a:avLst/>
              <a:gdLst/>
              <a:ahLst/>
              <a:rect l="l" t="t" r="r" b="b"/>
              <a:pathLst>
                <a:path w="1" h="22">
                  <a:moveTo>
                    <a:pt x="0" y="1"/>
                  </a:moveTo>
                  <a:lnTo>
                    <a:pt x="0" y="22"/>
                  </a:lnTo>
                  <a:close/>
                </a:path>
              </a:pathLst>
            </a:custGeom>
            <a:noFill/>
            <a:ln w="9525">
              <a:solidFill>
                <a:srgbClr val="5f7d95"/>
              </a:solidFill>
              <a:round/>
            </a:ln>
          </p:spPr>
          <p:style>
            <a:lnRef idx="0"/>
            <a:fillRef idx="0"/>
            <a:effectRef idx="0"/>
            <a:fontRef idx="minor"/>
          </p:style>
        </p:sp>
        <p:sp>
          <p:nvSpPr>
            <p:cNvPr id="4439" name="Google Shape;3618;p74"/>
            <p:cNvSpPr/>
            <p:nvPr/>
          </p:nvSpPr>
          <p:spPr>
            <a:xfrm>
              <a:off x="2066400" y="2028240"/>
              <a:ext cx="360" cy="360"/>
            </a:xfrm>
            <a:custGeom>
              <a:avLst/>
              <a:gdLst/>
              <a:ahLst/>
              <a:rect l="l" t="t" r="r" b="b"/>
              <a:pathLst>
                <a:path w="1" h="22">
                  <a:moveTo>
                    <a:pt x="0" y="1"/>
                  </a:moveTo>
                  <a:lnTo>
                    <a:pt x="0" y="22"/>
                  </a:lnTo>
                  <a:cubicBezTo>
                    <a:pt x="0" y="15"/>
                    <a:pt x="0" y="8"/>
                    <a:pt x="0" y="1"/>
                  </a:cubicBezTo>
                  <a:close/>
                </a:path>
              </a:pathLst>
            </a:custGeom>
            <a:noFill/>
            <a:ln w="9525">
              <a:solidFill>
                <a:srgbClr val="5f7d95"/>
              </a:solidFill>
              <a:round/>
            </a:ln>
          </p:spPr>
          <p:style>
            <a:lnRef idx="0"/>
            <a:fillRef idx="0"/>
            <a:effectRef idx="0"/>
            <a:fontRef idx="minor"/>
          </p:style>
        </p:sp>
        <p:sp>
          <p:nvSpPr>
            <p:cNvPr id="4440" name="Google Shape;3619;p74"/>
            <p:cNvSpPr/>
            <p:nvPr/>
          </p:nvSpPr>
          <p:spPr>
            <a:xfrm>
              <a:off x="2066400" y="2028960"/>
              <a:ext cx="360" cy="360"/>
            </a:xfrm>
            <a:custGeom>
              <a:avLst/>
              <a:gdLst/>
              <a:ahLst/>
              <a:rect l="l" t="t" r="r" b="b"/>
              <a:pathLst>
                <a:path w="1" h="19">
                  <a:moveTo>
                    <a:pt x="0" y="1"/>
                  </a:moveTo>
                  <a:lnTo>
                    <a:pt x="0" y="18"/>
                  </a:lnTo>
                  <a:close/>
                </a:path>
              </a:pathLst>
            </a:custGeom>
            <a:noFill/>
            <a:ln w="9525">
              <a:solidFill>
                <a:srgbClr val="5f7d95"/>
              </a:solidFill>
              <a:round/>
            </a:ln>
          </p:spPr>
          <p:style>
            <a:lnRef idx="0"/>
            <a:fillRef idx="0"/>
            <a:effectRef idx="0"/>
            <a:fontRef idx="minor"/>
          </p:style>
        </p:sp>
        <p:sp>
          <p:nvSpPr>
            <p:cNvPr id="4441" name="Google Shape;3620;p74"/>
            <p:cNvSpPr/>
            <p:nvPr/>
          </p:nvSpPr>
          <p:spPr>
            <a:xfrm>
              <a:off x="2066400" y="2030760"/>
              <a:ext cx="360" cy="360"/>
            </a:xfrm>
            <a:custGeom>
              <a:avLst/>
              <a:gdLst/>
              <a:ahLst/>
              <a:rect l="l" t="t" r="r" b="b"/>
              <a:pathLst>
                <a:path w="1" h="43">
                  <a:moveTo>
                    <a:pt x="0" y="1"/>
                  </a:moveTo>
                  <a:lnTo>
                    <a:pt x="0" y="43"/>
                  </a:lnTo>
                  <a:cubicBezTo>
                    <a:pt x="0" y="29"/>
                    <a:pt x="0" y="15"/>
                    <a:pt x="0" y="1"/>
                  </a:cubicBezTo>
                  <a:close/>
                </a:path>
              </a:pathLst>
            </a:custGeom>
            <a:noFill/>
            <a:ln w="9525">
              <a:solidFill>
                <a:srgbClr val="5f7d95"/>
              </a:solidFill>
              <a:round/>
            </a:ln>
          </p:spPr>
          <p:style>
            <a:lnRef idx="0"/>
            <a:fillRef idx="0"/>
            <a:effectRef idx="0"/>
            <a:fontRef idx="minor"/>
          </p:style>
        </p:sp>
        <p:sp>
          <p:nvSpPr>
            <p:cNvPr id="4442" name="Google Shape;3621;p74"/>
            <p:cNvSpPr/>
            <p:nvPr/>
          </p:nvSpPr>
          <p:spPr>
            <a:xfrm>
              <a:off x="2066400" y="2029680"/>
              <a:ext cx="360" cy="360"/>
            </a:xfrm>
            <a:custGeom>
              <a:avLst/>
              <a:gdLst/>
              <a:ahLst/>
              <a:rect l="l" t="t" r="r" b="b"/>
              <a:pathLst>
                <a:path w="1" h="22">
                  <a:moveTo>
                    <a:pt x="0" y="0"/>
                  </a:moveTo>
                  <a:lnTo>
                    <a:pt x="0" y="21"/>
                  </a:lnTo>
                  <a:cubicBezTo>
                    <a:pt x="0" y="14"/>
                    <a:pt x="0" y="7"/>
                    <a:pt x="0" y="0"/>
                  </a:cubicBezTo>
                  <a:close/>
                </a:path>
              </a:pathLst>
            </a:custGeom>
            <a:noFill/>
            <a:ln w="9525">
              <a:solidFill>
                <a:srgbClr val="5f7d95"/>
              </a:solidFill>
              <a:round/>
            </a:ln>
          </p:spPr>
          <p:style>
            <a:lnRef idx="0"/>
            <a:fillRef idx="0"/>
            <a:effectRef idx="0"/>
            <a:fontRef idx="minor"/>
          </p:style>
        </p:sp>
        <p:sp>
          <p:nvSpPr>
            <p:cNvPr id="4443" name="Google Shape;3622;p74"/>
            <p:cNvSpPr/>
            <p:nvPr/>
          </p:nvSpPr>
          <p:spPr>
            <a:xfrm>
              <a:off x="2066400" y="2032200"/>
              <a:ext cx="360" cy="360"/>
            </a:xfrm>
            <a:custGeom>
              <a:avLst/>
              <a:gdLst/>
              <a:ahLst/>
              <a:rect l="l" t="t" r="r" b="b"/>
              <a:pathLst>
                <a:path w="1" h="25">
                  <a:moveTo>
                    <a:pt x="1" y="0"/>
                  </a:moveTo>
                  <a:lnTo>
                    <a:pt x="1" y="25"/>
                  </a:lnTo>
                  <a:cubicBezTo>
                    <a:pt x="1" y="18"/>
                    <a:pt x="1" y="7"/>
                    <a:pt x="1" y="0"/>
                  </a:cubicBezTo>
                  <a:close/>
                </a:path>
              </a:pathLst>
            </a:custGeom>
            <a:noFill/>
            <a:ln w="9525">
              <a:solidFill>
                <a:srgbClr val="5f7d95"/>
              </a:solidFill>
              <a:round/>
            </a:ln>
          </p:spPr>
          <p:style>
            <a:lnRef idx="0"/>
            <a:fillRef idx="0"/>
            <a:effectRef idx="0"/>
            <a:fontRef idx="minor"/>
          </p:style>
        </p:sp>
        <p:sp>
          <p:nvSpPr>
            <p:cNvPr id="4444" name="Google Shape;3623;p74"/>
            <p:cNvSpPr/>
            <p:nvPr/>
          </p:nvSpPr>
          <p:spPr>
            <a:xfrm>
              <a:off x="2066040" y="2034720"/>
              <a:ext cx="360" cy="360"/>
            </a:xfrm>
            <a:custGeom>
              <a:avLst/>
              <a:gdLst/>
              <a:ahLst/>
              <a:rect l="l" t="t" r="r" b="b"/>
              <a:pathLst>
                <a:path w="4" h="26">
                  <a:moveTo>
                    <a:pt x="4" y="1"/>
                  </a:moveTo>
                  <a:lnTo>
                    <a:pt x="0" y="25"/>
                  </a:lnTo>
                  <a:close/>
                </a:path>
              </a:pathLst>
            </a:custGeom>
            <a:noFill/>
            <a:ln w="9525">
              <a:solidFill>
                <a:srgbClr val="5f7d95"/>
              </a:solidFill>
              <a:round/>
            </a:ln>
          </p:spPr>
          <p:style>
            <a:lnRef idx="0"/>
            <a:fillRef idx="0"/>
            <a:effectRef idx="0"/>
            <a:fontRef idx="minor"/>
          </p:style>
        </p:sp>
        <p:sp>
          <p:nvSpPr>
            <p:cNvPr id="4445" name="Google Shape;3624;p74"/>
            <p:cNvSpPr/>
            <p:nvPr/>
          </p:nvSpPr>
          <p:spPr>
            <a:xfrm>
              <a:off x="2066040" y="2035080"/>
              <a:ext cx="360" cy="360"/>
            </a:xfrm>
            <a:custGeom>
              <a:avLst/>
              <a:gdLst/>
              <a:ahLst/>
              <a:rect l="l" t="t" r="r" b="b"/>
              <a:pathLst>
                <a:path w="1" h="22">
                  <a:moveTo>
                    <a:pt x="0" y="0"/>
                  </a:moveTo>
                  <a:lnTo>
                    <a:pt x="0" y="21"/>
                  </a:lnTo>
                  <a:close/>
                </a:path>
              </a:pathLst>
            </a:custGeom>
            <a:noFill/>
            <a:ln w="9525">
              <a:solidFill>
                <a:srgbClr val="5f7d95"/>
              </a:solidFill>
              <a:round/>
            </a:ln>
          </p:spPr>
          <p:style>
            <a:lnRef idx="0"/>
            <a:fillRef idx="0"/>
            <a:effectRef idx="0"/>
            <a:fontRef idx="minor"/>
          </p:style>
        </p:sp>
        <p:sp>
          <p:nvSpPr>
            <p:cNvPr id="4446" name="Google Shape;3625;p74"/>
            <p:cNvSpPr/>
            <p:nvPr/>
          </p:nvSpPr>
          <p:spPr>
            <a:xfrm>
              <a:off x="2055960" y="2035800"/>
              <a:ext cx="360" cy="360"/>
            </a:xfrm>
            <a:custGeom>
              <a:avLst/>
              <a:gdLst/>
              <a:ahLst/>
              <a:rect l="l" t="t" r="r" b="b"/>
              <a:pathLst>
                <a:path w="15" h="1">
                  <a:moveTo>
                    <a:pt x="15" y="0"/>
                  </a:moveTo>
                  <a:lnTo>
                    <a:pt x="1" y="0"/>
                  </a:lnTo>
                  <a:close/>
                </a:path>
              </a:pathLst>
            </a:custGeom>
            <a:noFill/>
            <a:ln w="9525">
              <a:solidFill>
                <a:srgbClr val="5f7d95"/>
              </a:solidFill>
              <a:round/>
            </a:ln>
          </p:spPr>
          <p:style>
            <a:lnRef idx="0"/>
            <a:fillRef idx="0"/>
            <a:effectRef idx="0"/>
            <a:fontRef idx="minor"/>
          </p:style>
        </p:sp>
        <p:sp>
          <p:nvSpPr>
            <p:cNvPr id="4447" name="Google Shape;3626;p74"/>
            <p:cNvSpPr/>
            <p:nvPr/>
          </p:nvSpPr>
          <p:spPr>
            <a:xfrm>
              <a:off x="2066040" y="2034360"/>
              <a:ext cx="360" cy="360"/>
            </a:xfrm>
            <a:custGeom>
              <a:avLst/>
              <a:gdLst/>
              <a:ahLst/>
              <a:rect l="l" t="t" r="r" b="b"/>
              <a:pathLst>
                <a:path w="1" h="22">
                  <a:moveTo>
                    <a:pt x="0" y="0"/>
                  </a:moveTo>
                  <a:lnTo>
                    <a:pt x="0" y="21"/>
                  </a:lnTo>
                  <a:close/>
                </a:path>
              </a:pathLst>
            </a:custGeom>
            <a:noFill/>
            <a:ln w="9525">
              <a:solidFill>
                <a:srgbClr val="5f7d95"/>
              </a:solidFill>
              <a:round/>
            </a:ln>
          </p:spPr>
          <p:style>
            <a:lnRef idx="0"/>
            <a:fillRef idx="0"/>
            <a:effectRef idx="0"/>
            <a:fontRef idx="minor"/>
          </p:style>
        </p:sp>
        <p:sp>
          <p:nvSpPr>
            <p:cNvPr id="4448" name="Google Shape;3627;p74"/>
            <p:cNvSpPr/>
            <p:nvPr/>
          </p:nvSpPr>
          <p:spPr>
            <a:xfrm>
              <a:off x="2066040" y="2034000"/>
              <a:ext cx="360" cy="360"/>
            </a:xfrm>
            <a:custGeom>
              <a:avLst/>
              <a:gdLst/>
              <a:ahLst/>
              <a:rect l="l" t="t" r="r" b="b"/>
              <a:pathLst>
                <a:path w="1" h="22">
                  <a:moveTo>
                    <a:pt x="0" y="0"/>
                  </a:moveTo>
                  <a:lnTo>
                    <a:pt x="0" y="21"/>
                  </a:lnTo>
                  <a:close/>
                </a:path>
              </a:pathLst>
            </a:custGeom>
            <a:noFill/>
            <a:ln w="9525">
              <a:solidFill>
                <a:srgbClr val="5f7d95"/>
              </a:solidFill>
              <a:round/>
            </a:ln>
          </p:spPr>
          <p:style>
            <a:lnRef idx="0"/>
            <a:fillRef idx="0"/>
            <a:effectRef idx="0"/>
            <a:fontRef idx="minor"/>
          </p:style>
        </p:sp>
        <p:sp>
          <p:nvSpPr>
            <p:cNvPr id="4449" name="Google Shape;3628;p74"/>
            <p:cNvSpPr/>
            <p:nvPr/>
          </p:nvSpPr>
          <p:spPr>
            <a:xfrm>
              <a:off x="2056680" y="20358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450" name="Google Shape;3629;p74"/>
            <p:cNvSpPr/>
            <p:nvPr/>
          </p:nvSpPr>
          <p:spPr>
            <a:xfrm>
              <a:off x="2056680" y="20358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451" name="Google Shape;3630;p74"/>
            <p:cNvSpPr/>
            <p:nvPr/>
          </p:nvSpPr>
          <p:spPr>
            <a:xfrm>
              <a:off x="2056320" y="2035800"/>
              <a:ext cx="360" cy="360"/>
            </a:xfrm>
            <a:custGeom>
              <a:avLst/>
              <a:gdLst/>
              <a:ahLst/>
              <a:rect l="l" t="t" r="r" b="b"/>
              <a:pathLst>
                <a:path w="15" h="1">
                  <a:moveTo>
                    <a:pt x="14" y="1"/>
                  </a:moveTo>
                  <a:lnTo>
                    <a:pt x="0" y="1"/>
                  </a:lnTo>
                  <a:close/>
                </a:path>
              </a:pathLst>
            </a:custGeom>
            <a:noFill/>
            <a:ln w="9525">
              <a:solidFill>
                <a:srgbClr val="5f7d95"/>
              </a:solidFill>
              <a:round/>
            </a:ln>
          </p:spPr>
          <p:style>
            <a:lnRef idx="0"/>
            <a:fillRef idx="0"/>
            <a:effectRef idx="0"/>
            <a:fontRef idx="minor"/>
          </p:style>
        </p:sp>
        <p:sp>
          <p:nvSpPr>
            <p:cNvPr id="4452" name="Google Shape;3631;p74"/>
            <p:cNvSpPr/>
            <p:nvPr/>
          </p:nvSpPr>
          <p:spPr>
            <a:xfrm>
              <a:off x="2056320" y="2035800"/>
              <a:ext cx="360" cy="360"/>
            </a:xfrm>
            <a:custGeom>
              <a:avLst/>
              <a:gdLst/>
              <a:ahLst/>
              <a:rect l="l" t="t" r="r" b="b"/>
              <a:pathLst>
                <a:path w="11" h="1">
                  <a:moveTo>
                    <a:pt x="11" y="1"/>
                  </a:moveTo>
                  <a:lnTo>
                    <a:pt x="0" y="1"/>
                  </a:lnTo>
                  <a:close/>
                </a:path>
              </a:pathLst>
            </a:custGeom>
            <a:noFill/>
            <a:ln w="9525">
              <a:solidFill>
                <a:srgbClr val="5f7d95"/>
              </a:solidFill>
              <a:round/>
            </a:ln>
          </p:spPr>
          <p:style>
            <a:lnRef idx="0"/>
            <a:fillRef idx="0"/>
            <a:effectRef idx="0"/>
            <a:fontRef idx="minor"/>
          </p:style>
        </p:sp>
        <p:sp>
          <p:nvSpPr>
            <p:cNvPr id="4453" name="Google Shape;3632;p74"/>
            <p:cNvSpPr/>
            <p:nvPr/>
          </p:nvSpPr>
          <p:spPr>
            <a:xfrm>
              <a:off x="2066400" y="2032560"/>
              <a:ext cx="360" cy="360"/>
            </a:xfrm>
            <a:custGeom>
              <a:avLst/>
              <a:gdLst/>
              <a:ahLst/>
              <a:rect l="l" t="t" r="r" b="b"/>
              <a:pathLst>
                <a:path w="1" h="26">
                  <a:moveTo>
                    <a:pt x="0" y="1"/>
                  </a:moveTo>
                  <a:lnTo>
                    <a:pt x="0" y="25"/>
                  </a:lnTo>
                  <a:cubicBezTo>
                    <a:pt x="0" y="18"/>
                    <a:pt x="0" y="8"/>
                    <a:pt x="0" y="1"/>
                  </a:cubicBezTo>
                  <a:close/>
                </a:path>
              </a:pathLst>
            </a:custGeom>
            <a:noFill/>
            <a:ln w="9525">
              <a:solidFill>
                <a:srgbClr val="5f7d95"/>
              </a:solidFill>
              <a:round/>
            </a:ln>
          </p:spPr>
          <p:style>
            <a:lnRef idx="0"/>
            <a:fillRef idx="0"/>
            <a:effectRef idx="0"/>
            <a:fontRef idx="minor"/>
          </p:style>
        </p:sp>
        <p:sp>
          <p:nvSpPr>
            <p:cNvPr id="4454" name="Google Shape;3633;p74"/>
            <p:cNvSpPr/>
            <p:nvPr/>
          </p:nvSpPr>
          <p:spPr>
            <a:xfrm>
              <a:off x="2055240" y="2035800"/>
              <a:ext cx="360" cy="360"/>
            </a:xfrm>
            <a:custGeom>
              <a:avLst/>
              <a:gdLst/>
              <a:ahLst/>
              <a:rect l="l" t="t" r="r" b="b"/>
              <a:pathLst>
                <a:path w="22" h="5">
                  <a:moveTo>
                    <a:pt x="21" y="1"/>
                  </a:moveTo>
                  <a:lnTo>
                    <a:pt x="0" y="4"/>
                  </a:lnTo>
                  <a:close/>
                </a:path>
              </a:pathLst>
            </a:custGeom>
            <a:noFill/>
            <a:ln w="9525">
              <a:solidFill>
                <a:srgbClr val="5f7d95"/>
              </a:solidFill>
              <a:round/>
            </a:ln>
          </p:spPr>
          <p:style>
            <a:lnRef idx="0"/>
            <a:fillRef idx="0"/>
            <a:effectRef idx="0"/>
            <a:fontRef idx="minor"/>
          </p:style>
        </p:sp>
        <p:sp>
          <p:nvSpPr>
            <p:cNvPr id="4455" name="Google Shape;3634;p74"/>
            <p:cNvSpPr/>
            <p:nvPr/>
          </p:nvSpPr>
          <p:spPr>
            <a:xfrm>
              <a:off x="2066400" y="2033640"/>
              <a:ext cx="360" cy="360"/>
            </a:xfrm>
            <a:custGeom>
              <a:avLst/>
              <a:gdLst/>
              <a:ahLst/>
              <a:rect l="l" t="t" r="r" b="b"/>
              <a:pathLst>
                <a:path w="1" h="22">
                  <a:moveTo>
                    <a:pt x="1" y="1"/>
                  </a:moveTo>
                  <a:lnTo>
                    <a:pt x="1" y="22"/>
                  </a:lnTo>
                  <a:close/>
                </a:path>
              </a:pathLst>
            </a:custGeom>
            <a:noFill/>
            <a:ln w="9525">
              <a:solidFill>
                <a:srgbClr val="5f7d95"/>
              </a:solidFill>
              <a:round/>
            </a:ln>
          </p:spPr>
          <p:style>
            <a:lnRef idx="0"/>
            <a:fillRef idx="0"/>
            <a:effectRef idx="0"/>
            <a:fontRef idx="minor"/>
          </p:style>
        </p:sp>
        <p:sp>
          <p:nvSpPr>
            <p:cNvPr id="4456" name="Google Shape;3635;p74"/>
            <p:cNvSpPr/>
            <p:nvPr/>
          </p:nvSpPr>
          <p:spPr>
            <a:xfrm>
              <a:off x="2054880" y="2035800"/>
              <a:ext cx="360" cy="360"/>
            </a:xfrm>
            <a:custGeom>
              <a:avLst/>
              <a:gdLst/>
              <a:ahLst/>
              <a:rect l="l" t="t" r="r" b="b"/>
              <a:pathLst>
                <a:path w="29" h="4">
                  <a:moveTo>
                    <a:pt x="28" y="0"/>
                  </a:moveTo>
                  <a:lnTo>
                    <a:pt x="0" y="4"/>
                  </a:lnTo>
                  <a:close/>
                </a:path>
              </a:pathLst>
            </a:custGeom>
            <a:noFill/>
            <a:ln w="9525">
              <a:solidFill>
                <a:srgbClr val="5f7d95"/>
              </a:solidFill>
              <a:round/>
            </a:ln>
          </p:spPr>
          <p:style>
            <a:lnRef idx="0"/>
            <a:fillRef idx="0"/>
            <a:effectRef idx="0"/>
            <a:fontRef idx="minor"/>
          </p:style>
        </p:sp>
        <p:sp>
          <p:nvSpPr>
            <p:cNvPr id="4457" name="Google Shape;3636;p74"/>
            <p:cNvSpPr/>
            <p:nvPr/>
          </p:nvSpPr>
          <p:spPr>
            <a:xfrm>
              <a:off x="2066400" y="2033280"/>
              <a:ext cx="360" cy="360"/>
            </a:xfrm>
            <a:custGeom>
              <a:avLst/>
              <a:gdLst/>
              <a:ahLst/>
              <a:rect l="l" t="t" r="r" b="b"/>
              <a:pathLst>
                <a:path w="5" h="26">
                  <a:moveTo>
                    <a:pt x="4" y="1"/>
                  </a:moveTo>
                  <a:cubicBezTo>
                    <a:pt x="4" y="8"/>
                    <a:pt x="1" y="18"/>
                    <a:pt x="4" y="25"/>
                  </a:cubicBezTo>
                  <a:lnTo>
                    <a:pt x="4" y="1"/>
                  </a:lnTo>
                  <a:close/>
                </a:path>
              </a:pathLst>
            </a:custGeom>
            <a:noFill/>
            <a:ln w="9525">
              <a:solidFill>
                <a:srgbClr val="5f7d95"/>
              </a:solidFill>
              <a:round/>
            </a:ln>
          </p:spPr>
          <p:style>
            <a:lnRef idx="0"/>
            <a:fillRef idx="0"/>
            <a:effectRef idx="0"/>
            <a:fontRef idx="minor"/>
          </p:style>
        </p:sp>
        <p:sp>
          <p:nvSpPr>
            <p:cNvPr id="4458" name="Google Shape;3637;p74"/>
            <p:cNvSpPr/>
            <p:nvPr/>
          </p:nvSpPr>
          <p:spPr>
            <a:xfrm>
              <a:off x="2055600" y="2035800"/>
              <a:ext cx="360" cy="360"/>
            </a:xfrm>
            <a:custGeom>
              <a:avLst/>
              <a:gdLst/>
              <a:ahLst/>
              <a:rect l="l" t="t" r="r" b="b"/>
              <a:pathLst>
                <a:path w="22" h="4">
                  <a:moveTo>
                    <a:pt x="21" y="0"/>
                  </a:moveTo>
                  <a:lnTo>
                    <a:pt x="0" y="4"/>
                  </a:lnTo>
                  <a:close/>
                </a:path>
              </a:pathLst>
            </a:custGeom>
            <a:noFill/>
            <a:ln w="9525">
              <a:solidFill>
                <a:srgbClr val="5f7d95"/>
              </a:solidFill>
              <a:round/>
            </a:ln>
          </p:spPr>
          <p:style>
            <a:lnRef idx="0"/>
            <a:fillRef idx="0"/>
            <a:effectRef idx="0"/>
            <a:fontRef idx="minor"/>
          </p:style>
        </p:sp>
        <p:sp>
          <p:nvSpPr>
            <p:cNvPr id="4459" name="Google Shape;3638;p74"/>
            <p:cNvSpPr/>
            <p:nvPr/>
          </p:nvSpPr>
          <p:spPr>
            <a:xfrm>
              <a:off x="2065680" y="2016720"/>
              <a:ext cx="49680" cy="63000"/>
            </a:xfrm>
            <a:custGeom>
              <a:avLst/>
              <a:gdLst/>
              <a:ahLst/>
              <a:rect l="l" t="t" r="r" b="b"/>
              <a:pathLst>
                <a:path w="3674" h="4668">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a:solidFill>
                <a:srgbClr val="5f7d95"/>
              </a:solidFill>
              <a:round/>
            </a:ln>
          </p:spPr>
          <p:style>
            <a:lnRef idx="0"/>
            <a:fillRef idx="0"/>
            <a:effectRef idx="0"/>
            <a:fontRef idx="minor"/>
          </p:style>
        </p:sp>
        <p:sp>
          <p:nvSpPr>
            <p:cNvPr id="4460" name="Google Shape;3639;p74"/>
            <p:cNvSpPr/>
            <p:nvPr/>
          </p:nvSpPr>
          <p:spPr>
            <a:xfrm>
              <a:off x="2101320" y="2023560"/>
              <a:ext cx="360" cy="360"/>
            </a:xfrm>
            <a:custGeom>
              <a:avLst/>
              <a:gdLst/>
              <a:ahLst/>
              <a:rect l="l" t="t" r="r" b="b"/>
              <a:pathLst>
                <a:path w="29" h="47">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a:solidFill>
                <a:srgbClr val="5f7d95"/>
              </a:solidFill>
              <a:round/>
            </a:ln>
          </p:spPr>
          <p:style>
            <a:lnRef idx="0"/>
            <a:fillRef idx="0"/>
            <a:effectRef idx="0"/>
            <a:fontRef idx="minor"/>
          </p:style>
        </p:sp>
        <p:sp>
          <p:nvSpPr>
            <p:cNvPr id="4461" name="Google Shape;3640;p74"/>
            <p:cNvSpPr/>
            <p:nvPr/>
          </p:nvSpPr>
          <p:spPr>
            <a:xfrm>
              <a:off x="2099520" y="2024280"/>
              <a:ext cx="1440" cy="5760"/>
            </a:xfrm>
            <a:custGeom>
              <a:avLst/>
              <a:gdLst/>
              <a:ahLst/>
              <a:rect l="l" t="t" r="r" b="b"/>
              <a:pathLst>
                <a:path w="127" h="456">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a:solidFill>
                <a:srgbClr val="5f7d95"/>
              </a:solidFill>
              <a:round/>
            </a:ln>
          </p:spPr>
          <p:style>
            <a:lnRef idx="0"/>
            <a:fillRef idx="0"/>
            <a:effectRef idx="0"/>
            <a:fontRef idx="minor"/>
          </p:style>
        </p:sp>
        <p:sp>
          <p:nvSpPr>
            <p:cNvPr id="4462" name="Google Shape;3641;p74"/>
            <p:cNvSpPr/>
            <p:nvPr/>
          </p:nvSpPr>
          <p:spPr>
            <a:xfrm>
              <a:off x="2080440" y="2027520"/>
              <a:ext cx="1440" cy="360"/>
            </a:xfrm>
            <a:custGeom>
              <a:avLst/>
              <a:gdLst/>
              <a:ahLst/>
              <a:rect l="l" t="t" r="r" b="b"/>
              <a:pathLst>
                <a:path w="131" h="4">
                  <a:moveTo>
                    <a:pt x="1" y="0"/>
                  </a:moveTo>
                  <a:lnTo>
                    <a:pt x="130" y="4"/>
                  </a:lnTo>
                  <a:close/>
                </a:path>
              </a:pathLst>
            </a:custGeom>
            <a:noFill/>
            <a:ln w="9525">
              <a:solidFill>
                <a:srgbClr val="5f7d95"/>
              </a:solidFill>
              <a:round/>
            </a:ln>
          </p:spPr>
          <p:style>
            <a:lnRef idx="0"/>
            <a:fillRef idx="0"/>
            <a:effectRef idx="0"/>
            <a:fontRef idx="minor"/>
          </p:style>
        </p:sp>
        <p:sp>
          <p:nvSpPr>
            <p:cNvPr id="4463" name="Google Shape;3642;p74"/>
            <p:cNvSpPr/>
            <p:nvPr/>
          </p:nvSpPr>
          <p:spPr>
            <a:xfrm>
              <a:off x="2082600" y="20278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464" name="Google Shape;3643;p74"/>
            <p:cNvSpPr/>
            <p:nvPr/>
          </p:nvSpPr>
          <p:spPr>
            <a:xfrm>
              <a:off x="2101320" y="2023920"/>
              <a:ext cx="360" cy="360"/>
            </a:xfrm>
            <a:custGeom>
              <a:avLst/>
              <a:gdLst/>
              <a:ahLst/>
              <a:rect l="l" t="t" r="r" b="b"/>
              <a:pathLst>
                <a:path w="29" h="5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a:solidFill>
                <a:srgbClr val="5f7d95"/>
              </a:solidFill>
              <a:round/>
            </a:ln>
          </p:spPr>
          <p:style>
            <a:lnRef idx="0"/>
            <a:fillRef idx="0"/>
            <a:effectRef idx="0"/>
            <a:fontRef idx="minor"/>
          </p:style>
        </p:sp>
        <p:sp>
          <p:nvSpPr>
            <p:cNvPr id="4465" name="Google Shape;3644;p74"/>
            <p:cNvSpPr/>
            <p:nvPr/>
          </p:nvSpPr>
          <p:spPr>
            <a:xfrm>
              <a:off x="2065320" y="2072520"/>
              <a:ext cx="360" cy="360"/>
            </a:xfrm>
            <a:custGeom>
              <a:avLst/>
              <a:gdLst/>
              <a:ahLst/>
              <a:rect l="l" t="t" r="r" b="b"/>
              <a:pathLst>
                <a:path w="5" h="5">
                  <a:moveTo>
                    <a:pt x="1" y="4"/>
                  </a:moveTo>
                  <a:lnTo>
                    <a:pt x="1" y="4"/>
                  </a:lnTo>
                  <a:lnTo>
                    <a:pt x="4" y="1"/>
                  </a:lnTo>
                  <a:close/>
                </a:path>
              </a:pathLst>
            </a:custGeom>
            <a:noFill/>
            <a:ln w="9525">
              <a:solidFill>
                <a:srgbClr val="5f7d95"/>
              </a:solidFill>
              <a:round/>
            </a:ln>
          </p:spPr>
          <p:style>
            <a:lnRef idx="0"/>
            <a:fillRef idx="0"/>
            <a:effectRef idx="0"/>
            <a:fontRef idx="minor"/>
          </p:style>
        </p:sp>
        <p:sp>
          <p:nvSpPr>
            <p:cNvPr id="4466" name="Google Shape;3645;p74"/>
            <p:cNvSpPr/>
            <p:nvPr/>
          </p:nvSpPr>
          <p:spPr>
            <a:xfrm>
              <a:off x="2079720" y="2033640"/>
              <a:ext cx="360" cy="360"/>
            </a:xfrm>
            <a:custGeom>
              <a:avLst/>
              <a:gdLst/>
              <a:ahLst/>
              <a:rect l="l" t="t" r="r" b="b"/>
              <a:pathLst>
                <a:path w="5" h="36">
                  <a:moveTo>
                    <a:pt x="4" y="1"/>
                  </a:moveTo>
                  <a:lnTo>
                    <a:pt x="4" y="1"/>
                  </a:lnTo>
                  <a:cubicBezTo>
                    <a:pt x="1" y="15"/>
                    <a:pt x="1" y="25"/>
                    <a:pt x="1" y="36"/>
                  </a:cubicBezTo>
                  <a:cubicBezTo>
                    <a:pt x="4" y="25"/>
                    <a:pt x="4" y="15"/>
                    <a:pt x="4" y="1"/>
                  </a:cubicBezTo>
                  <a:close/>
                </a:path>
              </a:pathLst>
            </a:custGeom>
            <a:noFill/>
            <a:ln w="9525">
              <a:solidFill>
                <a:srgbClr val="5f7d95"/>
              </a:solidFill>
              <a:round/>
            </a:ln>
          </p:spPr>
          <p:style>
            <a:lnRef idx="0"/>
            <a:fillRef idx="0"/>
            <a:effectRef idx="0"/>
            <a:fontRef idx="minor"/>
          </p:style>
        </p:sp>
        <p:sp>
          <p:nvSpPr>
            <p:cNvPr id="4467" name="Google Shape;3646;p74"/>
            <p:cNvSpPr/>
            <p:nvPr/>
          </p:nvSpPr>
          <p:spPr>
            <a:xfrm>
              <a:off x="2066040" y="2072160"/>
              <a:ext cx="360" cy="360"/>
            </a:xfrm>
            <a:custGeom>
              <a:avLst/>
              <a:gdLst/>
              <a:ahLst/>
              <a:rect l="l" t="t" r="r" b="b"/>
              <a:pathLst>
                <a:path w="22" h="15">
                  <a:moveTo>
                    <a:pt x="1" y="15"/>
                  </a:moveTo>
                  <a:cubicBezTo>
                    <a:pt x="8" y="11"/>
                    <a:pt x="15" y="4"/>
                    <a:pt x="22" y="1"/>
                  </a:cubicBezTo>
                  <a:cubicBezTo>
                    <a:pt x="15" y="4"/>
                    <a:pt x="8" y="11"/>
                    <a:pt x="1" y="15"/>
                  </a:cubicBezTo>
                  <a:close/>
                </a:path>
              </a:pathLst>
            </a:custGeom>
            <a:noFill/>
            <a:ln w="9525">
              <a:solidFill>
                <a:srgbClr val="5f7d95"/>
              </a:solidFill>
              <a:round/>
            </a:ln>
          </p:spPr>
          <p:style>
            <a:lnRef idx="0"/>
            <a:fillRef idx="0"/>
            <a:effectRef idx="0"/>
            <a:fontRef idx="minor"/>
          </p:style>
        </p:sp>
        <p:sp>
          <p:nvSpPr>
            <p:cNvPr id="4468" name="Google Shape;3647;p74"/>
            <p:cNvSpPr/>
            <p:nvPr/>
          </p:nvSpPr>
          <p:spPr>
            <a:xfrm>
              <a:off x="2067120" y="2071440"/>
              <a:ext cx="360" cy="360"/>
            </a:xfrm>
            <a:custGeom>
              <a:avLst/>
              <a:gdLst/>
              <a:ahLst/>
              <a:rect l="l" t="t" r="r" b="b"/>
              <a:pathLst>
                <a:path w="18" h="5">
                  <a:moveTo>
                    <a:pt x="0" y="4"/>
                  </a:moveTo>
                  <a:lnTo>
                    <a:pt x="18" y="1"/>
                  </a:lnTo>
                  <a:close/>
                </a:path>
              </a:pathLst>
            </a:custGeom>
            <a:noFill/>
            <a:ln w="9525">
              <a:solidFill>
                <a:srgbClr val="5f7d95"/>
              </a:solidFill>
              <a:round/>
            </a:ln>
          </p:spPr>
          <p:style>
            <a:lnRef idx="0"/>
            <a:fillRef idx="0"/>
            <a:effectRef idx="0"/>
            <a:fontRef idx="minor"/>
          </p:style>
        </p:sp>
        <p:sp>
          <p:nvSpPr>
            <p:cNvPr id="4469" name="Google Shape;3648;p74"/>
            <p:cNvSpPr/>
            <p:nvPr/>
          </p:nvSpPr>
          <p:spPr>
            <a:xfrm>
              <a:off x="2065680" y="2072160"/>
              <a:ext cx="360" cy="360"/>
            </a:xfrm>
            <a:custGeom>
              <a:avLst/>
              <a:gdLst/>
              <a:ahLst/>
              <a:rect l="l" t="t" r="r" b="b"/>
              <a:pathLst>
                <a:path w="18" h="15">
                  <a:moveTo>
                    <a:pt x="0" y="15"/>
                  </a:moveTo>
                  <a:lnTo>
                    <a:pt x="18" y="1"/>
                  </a:lnTo>
                  <a:close/>
                </a:path>
              </a:pathLst>
            </a:custGeom>
            <a:noFill/>
            <a:ln w="9525">
              <a:solidFill>
                <a:srgbClr val="5f7d95"/>
              </a:solidFill>
              <a:round/>
            </a:ln>
          </p:spPr>
          <p:style>
            <a:lnRef idx="0"/>
            <a:fillRef idx="0"/>
            <a:effectRef idx="0"/>
            <a:fontRef idx="minor"/>
          </p:style>
        </p:sp>
        <p:sp>
          <p:nvSpPr>
            <p:cNvPr id="4470" name="Google Shape;3649;p74"/>
            <p:cNvSpPr/>
            <p:nvPr/>
          </p:nvSpPr>
          <p:spPr>
            <a:xfrm>
              <a:off x="2066760" y="2071800"/>
              <a:ext cx="360" cy="360"/>
            </a:xfrm>
            <a:custGeom>
              <a:avLst/>
              <a:gdLst/>
              <a:ahLst/>
              <a:rect l="l" t="t" r="r" b="b"/>
              <a:pathLst>
                <a:path w="18" h="8">
                  <a:moveTo>
                    <a:pt x="0" y="7"/>
                  </a:moveTo>
                  <a:lnTo>
                    <a:pt x="18" y="0"/>
                  </a:lnTo>
                  <a:close/>
                </a:path>
              </a:pathLst>
            </a:custGeom>
            <a:noFill/>
            <a:ln w="9525">
              <a:solidFill>
                <a:srgbClr val="5f7d95"/>
              </a:solidFill>
              <a:round/>
            </a:ln>
          </p:spPr>
          <p:style>
            <a:lnRef idx="0"/>
            <a:fillRef idx="0"/>
            <a:effectRef idx="0"/>
            <a:fontRef idx="minor"/>
          </p:style>
        </p:sp>
        <p:sp>
          <p:nvSpPr>
            <p:cNvPr id="4471" name="Google Shape;3650;p74"/>
            <p:cNvSpPr/>
            <p:nvPr/>
          </p:nvSpPr>
          <p:spPr>
            <a:xfrm>
              <a:off x="2067480" y="2071440"/>
              <a:ext cx="360" cy="360"/>
            </a:xfrm>
            <a:custGeom>
              <a:avLst/>
              <a:gdLst/>
              <a:ahLst/>
              <a:rect l="l" t="t" r="r" b="b"/>
              <a:pathLst>
                <a:path w="29" h="1">
                  <a:moveTo>
                    <a:pt x="0" y="0"/>
                  </a:moveTo>
                  <a:cubicBezTo>
                    <a:pt x="7" y="0"/>
                    <a:pt x="18" y="0"/>
                    <a:pt x="28" y="0"/>
                  </a:cubicBezTo>
                  <a:cubicBezTo>
                    <a:pt x="18" y="0"/>
                    <a:pt x="7" y="0"/>
                    <a:pt x="0" y="0"/>
                  </a:cubicBezTo>
                  <a:close/>
                </a:path>
              </a:pathLst>
            </a:custGeom>
            <a:noFill/>
            <a:ln w="9525">
              <a:solidFill>
                <a:srgbClr val="5f7d95"/>
              </a:solidFill>
              <a:round/>
            </a:ln>
          </p:spPr>
          <p:style>
            <a:lnRef idx="0"/>
            <a:fillRef idx="0"/>
            <a:effectRef idx="0"/>
            <a:fontRef idx="minor"/>
          </p:style>
        </p:sp>
        <p:sp>
          <p:nvSpPr>
            <p:cNvPr id="4472" name="Google Shape;3651;p74"/>
            <p:cNvSpPr/>
            <p:nvPr/>
          </p:nvSpPr>
          <p:spPr>
            <a:xfrm>
              <a:off x="2076480" y="2058120"/>
              <a:ext cx="720" cy="1440"/>
            </a:xfrm>
            <a:custGeom>
              <a:avLst/>
              <a:gdLst/>
              <a:ahLst/>
              <a:rect l="l" t="t" r="r" b="b"/>
              <a:pathLst>
                <a:path w="81" h="134">
                  <a:moveTo>
                    <a:pt x="81" y="134"/>
                  </a:moveTo>
                  <a:cubicBezTo>
                    <a:pt x="60" y="84"/>
                    <a:pt x="32" y="39"/>
                    <a:pt x="0" y="0"/>
                  </a:cubicBezTo>
                  <a:cubicBezTo>
                    <a:pt x="32" y="39"/>
                    <a:pt x="60" y="84"/>
                    <a:pt x="81" y="134"/>
                  </a:cubicBezTo>
                  <a:close/>
                </a:path>
              </a:pathLst>
            </a:custGeom>
            <a:noFill/>
            <a:ln w="9525">
              <a:solidFill>
                <a:srgbClr val="5f7d95"/>
              </a:solidFill>
              <a:round/>
            </a:ln>
          </p:spPr>
          <p:style>
            <a:lnRef idx="0"/>
            <a:fillRef idx="0"/>
            <a:effectRef idx="0"/>
            <a:fontRef idx="minor"/>
          </p:style>
        </p:sp>
        <p:sp>
          <p:nvSpPr>
            <p:cNvPr id="4473" name="Google Shape;3652;p74"/>
            <p:cNvSpPr/>
            <p:nvPr/>
          </p:nvSpPr>
          <p:spPr>
            <a:xfrm>
              <a:off x="2080080" y="2030400"/>
              <a:ext cx="360" cy="360"/>
            </a:xfrm>
            <a:custGeom>
              <a:avLst/>
              <a:gdLst/>
              <a:ahLst/>
              <a:rect l="l" t="t" r="r" b="b"/>
              <a:pathLst>
                <a:path w="8" h="57">
                  <a:moveTo>
                    <a:pt x="8" y="1"/>
                  </a:moveTo>
                  <a:cubicBezTo>
                    <a:pt x="4" y="18"/>
                    <a:pt x="1" y="39"/>
                    <a:pt x="1" y="57"/>
                  </a:cubicBezTo>
                  <a:lnTo>
                    <a:pt x="8" y="1"/>
                  </a:lnTo>
                  <a:close/>
                </a:path>
              </a:pathLst>
            </a:custGeom>
            <a:noFill/>
            <a:ln w="9525">
              <a:solidFill>
                <a:srgbClr val="5f7d95"/>
              </a:solidFill>
              <a:round/>
            </a:ln>
          </p:spPr>
          <p:style>
            <a:lnRef idx="0"/>
            <a:fillRef idx="0"/>
            <a:effectRef idx="0"/>
            <a:fontRef idx="minor"/>
          </p:style>
        </p:sp>
        <p:sp>
          <p:nvSpPr>
            <p:cNvPr id="4474" name="Google Shape;3653;p74"/>
            <p:cNvSpPr/>
            <p:nvPr/>
          </p:nvSpPr>
          <p:spPr>
            <a:xfrm>
              <a:off x="2080080" y="2029320"/>
              <a:ext cx="360" cy="720"/>
            </a:xfrm>
            <a:custGeom>
              <a:avLst/>
              <a:gdLst/>
              <a:ahLst/>
              <a:rect l="l" t="t" r="r" b="b"/>
              <a:pathLst>
                <a:path w="8" h="67">
                  <a:moveTo>
                    <a:pt x="1" y="67"/>
                  </a:moveTo>
                  <a:lnTo>
                    <a:pt x="8" y="0"/>
                  </a:lnTo>
                  <a:close/>
                </a:path>
              </a:pathLst>
            </a:custGeom>
            <a:noFill/>
            <a:ln w="9525">
              <a:solidFill>
                <a:srgbClr val="5f7d95"/>
              </a:solidFill>
              <a:round/>
            </a:ln>
          </p:spPr>
          <p:style>
            <a:lnRef idx="0"/>
            <a:fillRef idx="0"/>
            <a:effectRef idx="0"/>
            <a:fontRef idx="minor"/>
          </p:style>
        </p:sp>
        <p:sp>
          <p:nvSpPr>
            <p:cNvPr id="4475" name="Google Shape;3654;p74"/>
            <p:cNvSpPr/>
            <p:nvPr/>
          </p:nvSpPr>
          <p:spPr>
            <a:xfrm>
              <a:off x="2066400" y="2071800"/>
              <a:ext cx="360" cy="360"/>
            </a:xfrm>
            <a:custGeom>
              <a:avLst/>
              <a:gdLst/>
              <a:ahLst/>
              <a:rect l="l" t="t" r="r" b="b"/>
              <a:pathLst>
                <a:path w="26" h="15">
                  <a:moveTo>
                    <a:pt x="1" y="15"/>
                  </a:moveTo>
                  <a:cubicBezTo>
                    <a:pt x="8" y="8"/>
                    <a:pt x="18" y="4"/>
                    <a:pt x="25" y="1"/>
                  </a:cubicBezTo>
                  <a:cubicBezTo>
                    <a:pt x="18" y="4"/>
                    <a:pt x="8" y="8"/>
                    <a:pt x="1" y="15"/>
                  </a:cubicBezTo>
                  <a:close/>
                </a:path>
              </a:pathLst>
            </a:custGeom>
            <a:noFill/>
            <a:ln w="9525">
              <a:solidFill>
                <a:srgbClr val="5f7d95"/>
              </a:solidFill>
              <a:round/>
            </a:ln>
          </p:spPr>
          <p:style>
            <a:lnRef idx="0"/>
            <a:fillRef idx="0"/>
            <a:effectRef idx="0"/>
            <a:fontRef idx="minor"/>
          </p:style>
        </p:sp>
        <p:sp>
          <p:nvSpPr>
            <p:cNvPr id="4476" name="Google Shape;3655;p74"/>
            <p:cNvSpPr/>
            <p:nvPr/>
          </p:nvSpPr>
          <p:spPr>
            <a:xfrm>
              <a:off x="2079720" y="2031480"/>
              <a:ext cx="360" cy="360"/>
            </a:xfrm>
            <a:custGeom>
              <a:avLst/>
              <a:gdLst/>
              <a:ahLst/>
              <a:rect l="l" t="t" r="r" b="b"/>
              <a:pathLst>
                <a:path w="5" h="47">
                  <a:moveTo>
                    <a:pt x="1" y="47"/>
                  </a:moveTo>
                  <a:lnTo>
                    <a:pt x="4" y="1"/>
                  </a:lnTo>
                  <a:close/>
                </a:path>
              </a:pathLst>
            </a:custGeom>
            <a:noFill/>
            <a:ln w="9525">
              <a:solidFill>
                <a:srgbClr val="5f7d95"/>
              </a:solidFill>
              <a:round/>
            </a:ln>
          </p:spPr>
          <p:style>
            <a:lnRef idx="0"/>
            <a:fillRef idx="0"/>
            <a:effectRef idx="0"/>
            <a:fontRef idx="minor"/>
          </p:style>
        </p:sp>
        <p:sp>
          <p:nvSpPr>
            <p:cNvPr id="4477" name="Google Shape;3656;p74"/>
            <p:cNvSpPr/>
            <p:nvPr/>
          </p:nvSpPr>
          <p:spPr>
            <a:xfrm>
              <a:off x="2080080" y="2027520"/>
              <a:ext cx="360" cy="1080"/>
            </a:xfrm>
            <a:custGeom>
              <a:avLst/>
              <a:gdLst/>
              <a:ahLst/>
              <a:rect l="l" t="t" r="r" b="b"/>
              <a:pathLst>
                <a:path w="11" h="116">
                  <a:moveTo>
                    <a:pt x="11" y="0"/>
                  </a:moveTo>
                  <a:cubicBezTo>
                    <a:pt x="7" y="42"/>
                    <a:pt x="4" y="81"/>
                    <a:pt x="0" y="116"/>
                  </a:cubicBezTo>
                  <a:cubicBezTo>
                    <a:pt x="4" y="81"/>
                    <a:pt x="7" y="42"/>
                    <a:pt x="11" y="0"/>
                  </a:cubicBezTo>
                  <a:close/>
                </a:path>
              </a:pathLst>
            </a:custGeom>
            <a:noFill/>
            <a:ln w="9525">
              <a:solidFill>
                <a:srgbClr val="5f7d95"/>
              </a:solidFill>
              <a:round/>
            </a:ln>
          </p:spPr>
          <p:style>
            <a:lnRef idx="0"/>
            <a:fillRef idx="0"/>
            <a:effectRef idx="0"/>
            <a:fontRef idx="minor"/>
          </p:style>
        </p:sp>
        <p:sp>
          <p:nvSpPr>
            <p:cNvPr id="4478" name="Google Shape;3657;p74"/>
            <p:cNvSpPr/>
            <p:nvPr/>
          </p:nvSpPr>
          <p:spPr>
            <a:xfrm>
              <a:off x="2079720" y="2032200"/>
              <a:ext cx="360" cy="360"/>
            </a:xfrm>
            <a:custGeom>
              <a:avLst/>
              <a:gdLst/>
              <a:ahLst/>
              <a:rect l="l" t="t" r="r" b="b"/>
              <a:pathLst>
                <a:path w="4" h="43">
                  <a:moveTo>
                    <a:pt x="4" y="1"/>
                  </a:moveTo>
                  <a:cubicBezTo>
                    <a:pt x="0" y="18"/>
                    <a:pt x="0" y="29"/>
                    <a:pt x="0" y="43"/>
                  </a:cubicBezTo>
                  <a:cubicBezTo>
                    <a:pt x="0" y="32"/>
                    <a:pt x="0" y="18"/>
                    <a:pt x="4" y="1"/>
                  </a:cubicBezTo>
                  <a:close/>
                </a:path>
              </a:pathLst>
            </a:custGeom>
            <a:noFill/>
            <a:ln w="9525">
              <a:solidFill>
                <a:srgbClr val="5f7d95"/>
              </a:solidFill>
              <a:round/>
            </a:ln>
          </p:spPr>
          <p:style>
            <a:lnRef idx="0"/>
            <a:fillRef idx="0"/>
            <a:effectRef idx="0"/>
            <a:fontRef idx="minor"/>
          </p:style>
        </p:sp>
        <p:sp>
          <p:nvSpPr>
            <p:cNvPr id="4479" name="Google Shape;3658;p74"/>
            <p:cNvSpPr/>
            <p:nvPr/>
          </p:nvSpPr>
          <p:spPr>
            <a:xfrm>
              <a:off x="2069280" y="2062440"/>
              <a:ext cx="2880" cy="360"/>
            </a:xfrm>
            <a:custGeom>
              <a:avLst/>
              <a:gdLst/>
              <a:ahLst/>
              <a:rect l="l" t="t" r="r" b="b"/>
              <a:pathLst>
                <a:path w="232" h="40">
                  <a:moveTo>
                    <a:pt x="195" y="1"/>
                  </a:moveTo>
                  <a:cubicBezTo>
                    <a:pt x="118" y="1"/>
                    <a:pt x="24" y="4"/>
                    <a:pt x="0" y="40"/>
                  </a:cubicBezTo>
                  <a:cubicBezTo>
                    <a:pt x="28" y="1"/>
                    <a:pt x="151" y="1"/>
                    <a:pt x="231" y="1"/>
                  </a:cubicBezTo>
                  <a:cubicBezTo>
                    <a:pt x="220" y="1"/>
                    <a:pt x="208" y="1"/>
                    <a:pt x="195" y="1"/>
                  </a:cubicBezTo>
                  <a:close/>
                </a:path>
              </a:pathLst>
            </a:custGeom>
            <a:noFill/>
            <a:ln w="9525">
              <a:solidFill>
                <a:srgbClr val="5f7d95"/>
              </a:solidFill>
              <a:round/>
            </a:ln>
          </p:spPr>
          <p:style>
            <a:lnRef idx="0"/>
            <a:fillRef idx="0"/>
            <a:effectRef idx="0"/>
            <a:fontRef idx="minor"/>
          </p:style>
        </p:sp>
        <p:sp>
          <p:nvSpPr>
            <p:cNvPr id="4480" name="Google Shape;3659;p74"/>
            <p:cNvSpPr/>
            <p:nvPr/>
          </p:nvSpPr>
          <p:spPr>
            <a:xfrm>
              <a:off x="2079720" y="2032920"/>
              <a:ext cx="360" cy="360"/>
            </a:xfrm>
            <a:custGeom>
              <a:avLst/>
              <a:gdLst/>
              <a:ahLst/>
              <a:rect l="l" t="t" r="r" b="b"/>
              <a:pathLst>
                <a:path w="4" h="36">
                  <a:moveTo>
                    <a:pt x="4" y="0"/>
                  </a:moveTo>
                  <a:lnTo>
                    <a:pt x="4" y="0"/>
                  </a:lnTo>
                  <a:cubicBezTo>
                    <a:pt x="0" y="14"/>
                    <a:pt x="0" y="25"/>
                    <a:pt x="0" y="35"/>
                  </a:cubicBezTo>
                  <a:cubicBezTo>
                    <a:pt x="4" y="25"/>
                    <a:pt x="4" y="14"/>
                    <a:pt x="4" y="0"/>
                  </a:cubicBezTo>
                  <a:close/>
                </a:path>
              </a:pathLst>
            </a:custGeom>
            <a:noFill/>
            <a:ln w="9525">
              <a:solidFill>
                <a:srgbClr val="5f7d95"/>
              </a:solidFill>
              <a:round/>
            </a:ln>
          </p:spPr>
          <p:style>
            <a:lnRef idx="0"/>
            <a:fillRef idx="0"/>
            <a:effectRef idx="0"/>
            <a:fontRef idx="minor"/>
          </p:style>
        </p:sp>
        <p:sp>
          <p:nvSpPr>
            <p:cNvPr id="4481" name="Google Shape;3660;p74"/>
            <p:cNvSpPr/>
            <p:nvPr/>
          </p:nvSpPr>
          <p:spPr>
            <a:xfrm>
              <a:off x="2142000" y="1867320"/>
              <a:ext cx="119160" cy="147600"/>
            </a:xfrm>
            <a:custGeom>
              <a:avLst/>
              <a:gdLst/>
              <a:ahLst/>
              <a:rect l="l" t="t" r="r" b="b"/>
              <a:pathLst>
                <a:path w="8812" h="1091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a:solidFill>
                <a:srgbClr val="5f7d95"/>
              </a:solidFill>
              <a:round/>
            </a:ln>
          </p:spPr>
          <p:style>
            <a:lnRef idx="0"/>
            <a:fillRef idx="0"/>
            <a:effectRef idx="0"/>
            <a:fontRef idx="minor"/>
          </p:style>
        </p:sp>
        <p:sp>
          <p:nvSpPr>
            <p:cNvPr id="4482" name="Google Shape;3661;p74"/>
            <p:cNvSpPr/>
            <p:nvPr/>
          </p:nvSpPr>
          <p:spPr>
            <a:xfrm>
              <a:off x="2148480" y="1960200"/>
              <a:ext cx="5040" cy="6840"/>
            </a:xfrm>
            <a:custGeom>
              <a:avLst/>
              <a:gdLst/>
              <a:ahLst/>
              <a:rect l="l" t="t" r="r" b="b"/>
              <a:pathLst>
                <a:path w="390" h="53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a:solidFill>
                <a:srgbClr val="5f7d95"/>
              </a:solidFill>
              <a:round/>
            </a:ln>
          </p:spPr>
          <p:style>
            <a:lnRef idx="0"/>
            <a:fillRef idx="0"/>
            <a:effectRef idx="0"/>
            <a:fontRef idx="minor"/>
          </p:style>
        </p:sp>
        <p:sp>
          <p:nvSpPr>
            <p:cNvPr id="4483" name="Google Shape;3662;p74"/>
            <p:cNvSpPr/>
            <p:nvPr/>
          </p:nvSpPr>
          <p:spPr>
            <a:xfrm>
              <a:off x="2178360" y="1999080"/>
              <a:ext cx="360" cy="360"/>
            </a:xfrm>
            <a:custGeom>
              <a:avLst/>
              <a:gdLst/>
              <a:ahLst/>
              <a:rect l="l" t="t" r="r" b="b"/>
              <a:pathLst>
                <a:path w="29" h="46">
                  <a:moveTo>
                    <a:pt x="29" y="46"/>
                  </a:moveTo>
                  <a:lnTo>
                    <a:pt x="15" y="4"/>
                  </a:lnTo>
                  <a:lnTo>
                    <a:pt x="1" y="0"/>
                  </a:lnTo>
                  <a:lnTo>
                    <a:pt x="15" y="4"/>
                  </a:lnTo>
                  <a:close/>
                </a:path>
              </a:pathLst>
            </a:custGeom>
            <a:noFill/>
            <a:ln w="9525">
              <a:solidFill>
                <a:srgbClr val="5f7d95"/>
              </a:solidFill>
              <a:round/>
            </a:ln>
          </p:spPr>
          <p:style>
            <a:lnRef idx="0"/>
            <a:fillRef idx="0"/>
            <a:effectRef idx="0"/>
            <a:fontRef idx="minor"/>
          </p:style>
        </p:sp>
        <p:sp>
          <p:nvSpPr>
            <p:cNvPr id="4484" name="Google Shape;3663;p74"/>
            <p:cNvSpPr/>
            <p:nvPr/>
          </p:nvSpPr>
          <p:spPr>
            <a:xfrm>
              <a:off x="2145600" y="1953000"/>
              <a:ext cx="360" cy="360"/>
            </a:xfrm>
            <a:custGeom>
              <a:avLst/>
              <a:gdLst/>
              <a:ahLst/>
              <a:rect l="l" t="t" r="r" b="b"/>
              <a:pathLst>
                <a:path w="5" h="11">
                  <a:moveTo>
                    <a:pt x="1" y="0"/>
                  </a:moveTo>
                  <a:cubicBezTo>
                    <a:pt x="1" y="4"/>
                    <a:pt x="1" y="7"/>
                    <a:pt x="4" y="11"/>
                  </a:cubicBezTo>
                  <a:cubicBezTo>
                    <a:pt x="4" y="7"/>
                    <a:pt x="4" y="4"/>
                    <a:pt x="1" y="0"/>
                  </a:cubicBezTo>
                  <a:close/>
                </a:path>
              </a:pathLst>
            </a:custGeom>
            <a:noFill/>
            <a:ln w="9525">
              <a:solidFill>
                <a:srgbClr val="5f7d95"/>
              </a:solidFill>
              <a:round/>
            </a:ln>
          </p:spPr>
          <p:style>
            <a:lnRef idx="0"/>
            <a:fillRef idx="0"/>
            <a:effectRef idx="0"/>
            <a:fontRef idx="minor"/>
          </p:style>
        </p:sp>
        <p:sp>
          <p:nvSpPr>
            <p:cNvPr id="4485" name="Google Shape;3664;p74"/>
            <p:cNvSpPr/>
            <p:nvPr/>
          </p:nvSpPr>
          <p:spPr>
            <a:xfrm>
              <a:off x="2148120" y="1959480"/>
              <a:ext cx="360" cy="360"/>
            </a:xfrm>
            <a:custGeom>
              <a:avLst/>
              <a:gdLst/>
              <a:ahLst/>
              <a:rect l="l" t="t" r="r" b="b"/>
              <a:pathLst>
                <a:path w="18" h="53">
                  <a:moveTo>
                    <a:pt x="0" y="53"/>
                  </a:moveTo>
                  <a:lnTo>
                    <a:pt x="18" y="0"/>
                  </a:lnTo>
                  <a:close/>
                </a:path>
              </a:pathLst>
            </a:custGeom>
            <a:noFill/>
            <a:ln w="9525">
              <a:solidFill>
                <a:srgbClr val="5f7d95"/>
              </a:solidFill>
              <a:round/>
            </a:ln>
          </p:spPr>
          <p:style>
            <a:lnRef idx="0"/>
            <a:fillRef idx="0"/>
            <a:effectRef idx="0"/>
            <a:fontRef idx="minor"/>
          </p:style>
        </p:sp>
        <p:sp>
          <p:nvSpPr>
            <p:cNvPr id="4486" name="Google Shape;3665;p74"/>
            <p:cNvSpPr/>
            <p:nvPr/>
          </p:nvSpPr>
          <p:spPr>
            <a:xfrm>
              <a:off x="2142000" y="1945080"/>
              <a:ext cx="360" cy="360"/>
            </a:xfrm>
            <a:custGeom>
              <a:avLst/>
              <a:gdLst/>
              <a:ahLst/>
              <a:rect l="l" t="t" r="r" b="b"/>
              <a:pathLst>
                <a:path w="1" h="19">
                  <a:moveTo>
                    <a:pt x="1" y="18"/>
                  </a:moveTo>
                  <a:cubicBezTo>
                    <a:pt x="1" y="11"/>
                    <a:pt x="1" y="8"/>
                    <a:pt x="1" y="1"/>
                  </a:cubicBezTo>
                  <a:cubicBezTo>
                    <a:pt x="1" y="8"/>
                    <a:pt x="1" y="11"/>
                    <a:pt x="1" y="18"/>
                  </a:cubicBezTo>
                  <a:close/>
                </a:path>
              </a:pathLst>
            </a:custGeom>
            <a:noFill/>
            <a:ln w="9525">
              <a:solidFill>
                <a:srgbClr val="5f7d95"/>
              </a:solidFill>
              <a:round/>
            </a:ln>
          </p:spPr>
          <p:style>
            <a:lnRef idx="0"/>
            <a:fillRef idx="0"/>
            <a:effectRef idx="0"/>
            <a:fontRef idx="minor"/>
          </p:style>
        </p:sp>
        <p:sp>
          <p:nvSpPr>
            <p:cNvPr id="4487" name="Google Shape;3666;p74"/>
            <p:cNvSpPr/>
            <p:nvPr/>
          </p:nvSpPr>
          <p:spPr>
            <a:xfrm>
              <a:off x="2145960" y="1953720"/>
              <a:ext cx="720" cy="720"/>
            </a:xfrm>
            <a:custGeom>
              <a:avLst/>
              <a:gdLst/>
              <a:ahLst/>
              <a:rect l="l" t="t" r="r" b="b"/>
              <a:pathLst>
                <a:path w="71" h="88">
                  <a:moveTo>
                    <a:pt x="71" y="88"/>
                  </a:moveTo>
                  <a:cubicBezTo>
                    <a:pt x="43" y="60"/>
                    <a:pt x="18" y="32"/>
                    <a:pt x="1" y="0"/>
                  </a:cubicBezTo>
                  <a:cubicBezTo>
                    <a:pt x="18" y="32"/>
                    <a:pt x="43" y="60"/>
                    <a:pt x="71" y="88"/>
                  </a:cubicBezTo>
                  <a:close/>
                </a:path>
              </a:pathLst>
            </a:custGeom>
            <a:noFill/>
            <a:ln w="9525">
              <a:solidFill>
                <a:srgbClr val="5f7d95"/>
              </a:solidFill>
              <a:round/>
            </a:ln>
          </p:spPr>
          <p:style>
            <a:lnRef idx="0"/>
            <a:fillRef idx="0"/>
            <a:effectRef idx="0"/>
            <a:fontRef idx="minor"/>
          </p:style>
        </p:sp>
        <p:sp>
          <p:nvSpPr>
            <p:cNvPr id="4488" name="Google Shape;3667;p74"/>
            <p:cNvSpPr/>
            <p:nvPr/>
          </p:nvSpPr>
          <p:spPr>
            <a:xfrm>
              <a:off x="2148480" y="1956240"/>
              <a:ext cx="360" cy="360"/>
            </a:xfrm>
            <a:custGeom>
              <a:avLst/>
              <a:gdLst/>
              <a:ahLst/>
              <a:rect l="l" t="t" r="r" b="b"/>
              <a:pathLst>
                <a:path w="4" h="1">
                  <a:moveTo>
                    <a:pt x="4" y="0"/>
                  </a:moveTo>
                  <a:lnTo>
                    <a:pt x="4" y="0"/>
                  </a:lnTo>
                  <a:lnTo>
                    <a:pt x="0" y="0"/>
                  </a:lnTo>
                  <a:close/>
                </a:path>
              </a:pathLst>
            </a:custGeom>
            <a:noFill/>
            <a:ln w="9525">
              <a:solidFill>
                <a:srgbClr val="5f7d95"/>
              </a:solidFill>
              <a:round/>
            </a:ln>
          </p:spPr>
          <p:style>
            <a:lnRef idx="0"/>
            <a:fillRef idx="0"/>
            <a:effectRef idx="0"/>
            <a:fontRef idx="minor"/>
          </p:style>
        </p:sp>
        <p:sp>
          <p:nvSpPr>
            <p:cNvPr id="4489" name="Google Shape;3668;p74"/>
            <p:cNvSpPr/>
            <p:nvPr/>
          </p:nvSpPr>
          <p:spPr>
            <a:xfrm>
              <a:off x="2145600" y="1953360"/>
              <a:ext cx="360" cy="360"/>
            </a:xfrm>
            <a:custGeom>
              <a:avLst/>
              <a:gdLst/>
              <a:ahLst/>
              <a:rect l="l" t="t" r="r" b="b"/>
              <a:pathLst>
                <a:path w="8" h="22">
                  <a:moveTo>
                    <a:pt x="0" y="1"/>
                  </a:moveTo>
                  <a:cubicBezTo>
                    <a:pt x="4" y="8"/>
                    <a:pt x="4" y="15"/>
                    <a:pt x="7" y="22"/>
                  </a:cubicBezTo>
                  <a:cubicBezTo>
                    <a:pt x="4" y="15"/>
                    <a:pt x="4" y="8"/>
                    <a:pt x="0" y="1"/>
                  </a:cubicBezTo>
                  <a:close/>
                </a:path>
              </a:pathLst>
            </a:custGeom>
            <a:noFill/>
            <a:ln w="9525">
              <a:solidFill>
                <a:srgbClr val="5f7d95"/>
              </a:solidFill>
              <a:round/>
            </a:ln>
          </p:spPr>
          <p:style>
            <a:lnRef idx="0"/>
            <a:fillRef idx="0"/>
            <a:effectRef idx="0"/>
            <a:fontRef idx="minor"/>
          </p:style>
        </p:sp>
        <p:sp>
          <p:nvSpPr>
            <p:cNvPr id="4490" name="Google Shape;3669;p74"/>
            <p:cNvSpPr/>
            <p:nvPr/>
          </p:nvSpPr>
          <p:spPr>
            <a:xfrm>
              <a:off x="2145600" y="1953360"/>
              <a:ext cx="360" cy="360"/>
            </a:xfrm>
            <a:custGeom>
              <a:avLst/>
              <a:gdLst/>
              <a:ahLst/>
              <a:rect l="l" t="t" r="r" b="b"/>
              <a:pathLst>
                <a:path w="8" h="19">
                  <a:moveTo>
                    <a:pt x="1" y="1"/>
                  </a:moveTo>
                  <a:cubicBezTo>
                    <a:pt x="1" y="4"/>
                    <a:pt x="4" y="11"/>
                    <a:pt x="8" y="18"/>
                  </a:cubicBezTo>
                  <a:cubicBezTo>
                    <a:pt x="4" y="11"/>
                    <a:pt x="4" y="4"/>
                    <a:pt x="1" y="1"/>
                  </a:cubicBezTo>
                  <a:close/>
                </a:path>
              </a:pathLst>
            </a:custGeom>
            <a:noFill/>
            <a:ln w="9525">
              <a:solidFill>
                <a:srgbClr val="5f7d95"/>
              </a:solidFill>
              <a:round/>
            </a:ln>
          </p:spPr>
          <p:style>
            <a:lnRef idx="0"/>
            <a:fillRef idx="0"/>
            <a:effectRef idx="0"/>
            <a:fontRef idx="minor"/>
          </p:style>
        </p:sp>
        <p:sp>
          <p:nvSpPr>
            <p:cNvPr id="4491" name="Google Shape;3670;p74"/>
            <p:cNvSpPr/>
            <p:nvPr/>
          </p:nvSpPr>
          <p:spPr>
            <a:xfrm>
              <a:off x="2149200" y="1961280"/>
              <a:ext cx="360" cy="360"/>
            </a:xfrm>
            <a:custGeom>
              <a:avLst/>
              <a:gdLst/>
              <a:ahLst/>
              <a:rect l="l" t="t" r="r" b="b"/>
              <a:pathLst>
                <a:path w="12" h="12">
                  <a:moveTo>
                    <a:pt x="11" y="11"/>
                  </a:moveTo>
                  <a:lnTo>
                    <a:pt x="1" y="1"/>
                  </a:lnTo>
                  <a:close/>
                </a:path>
              </a:pathLst>
            </a:custGeom>
            <a:noFill/>
            <a:ln w="9525">
              <a:solidFill>
                <a:srgbClr val="5f7d95"/>
              </a:solidFill>
              <a:round/>
            </a:ln>
          </p:spPr>
          <p:style>
            <a:lnRef idx="0"/>
            <a:fillRef idx="0"/>
            <a:effectRef idx="0"/>
            <a:fontRef idx="minor"/>
          </p:style>
        </p:sp>
        <p:sp>
          <p:nvSpPr>
            <p:cNvPr id="4492" name="Google Shape;3671;p74"/>
            <p:cNvSpPr/>
            <p:nvPr/>
          </p:nvSpPr>
          <p:spPr>
            <a:xfrm>
              <a:off x="2240640" y="1867680"/>
              <a:ext cx="360" cy="360"/>
            </a:xfrm>
            <a:custGeom>
              <a:avLst/>
              <a:gdLst/>
              <a:ahLst/>
              <a:rect l="l" t="t" r="r" b="b"/>
              <a:pathLst>
                <a:path w="29" h="36">
                  <a:moveTo>
                    <a:pt x="0" y="35"/>
                  </a:moveTo>
                  <a:lnTo>
                    <a:pt x="28" y="0"/>
                  </a:lnTo>
                  <a:close/>
                </a:path>
              </a:pathLst>
            </a:custGeom>
            <a:noFill/>
            <a:ln w="9525">
              <a:solidFill>
                <a:srgbClr val="5f7d95"/>
              </a:solidFill>
              <a:round/>
            </a:ln>
          </p:spPr>
          <p:style>
            <a:lnRef idx="0"/>
            <a:fillRef idx="0"/>
            <a:effectRef idx="0"/>
            <a:fontRef idx="minor"/>
          </p:style>
        </p:sp>
        <p:sp>
          <p:nvSpPr>
            <p:cNvPr id="4493" name="Google Shape;3672;p74"/>
            <p:cNvSpPr/>
            <p:nvPr/>
          </p:nvSpPr>
          <p:spPr>
            <a:xfrm>
              <a:off x="2238840" y="1869480"/>
              <a:ext cx="360" cy="360"/>
            </a:xfrm>
            <a:custGeom>
              <a:avLst/>
              <a:gdLst/>
              <a:ahLst/>
              <a:rect l="l" t="t" r="r" b="b"/>
              <a:pathLst>
                <a:path w="26" h="8">
                  <a:moveTo>
                    <a:pt x="1" y="7"/>
                  </a:moveTo>
                  <a:cubicBezTo>
                    <a:pt x="11" y="4"/>
                    <a:pt x="18" y="4"/>
                    <a:pt x="25" y="0"/>
                  </a:cubicBezTo>
                  <a:cubicBezTo>
                    <a:pt x="18" y="4"/>
                    <a:pt x="11" y="4"/>
                    <a:pt x="1" y="7"/>
                  </a:cubicBezTo>
                  <a:close/>
                </a:path>
              </a:pathLst>
            </a:custGeom>
            <a:noFill/>
            <a:ln w="9525">
              <a:solidFill>
                <a:srgbClr val="5f7d95"/>
              </a:solidFill>
              <a:round/>
            </a:ln>
          </p:spPr>
          <p:style>
            <a:lnRef idx="0"/>
            <a:fillRef idx="0"/>
            <a:effectRef idx="0"/>
            <a:fontRef idx="minor"/>
          </p:style>
        </p:sp>
        <p:sp>
          <p:nvSpPr>
            <p:cNvPr id="4494" name="Google Shape;3673;p74"/>
            <p:cNvSpPr/>
            <p:nvPr/>
          </p:nvSpPr>
          <p:spPr>
            <a:xfrm>
              <a:off x="2239560" y="1868760"/>
              <a:ext cx="360" cy="360"/>
            </a:xfrm>
            <a:custGeom>
              <a:avLst/>
              <a:gdLst/>
              <a:ahLst/>
              <a:rect l="l" t="t" r="r" b="b"/>
              <a:pathLst>
                <a:path w="22" h="15">
                  <a:moveTo>
                    <a:pt x="0" y="14"/>
                  </a:moveTo>
                  <a:cubicBezTo>
                    <a:pt x="7" y="11"/>
                    <a:pt x="14" y="4"/>
                    <a:pt x="21" y="0"/>
                  </a:cubicBezTo>
                  <a:cubicBezTo>
                    <a:pt x="14" y="4"/>
                    <a:pt x="7" y="11"/>
                    <a:pt x="0" y="14"/>
                  </a:cubicBezTo>
                  <a:close/>
                </a:path>
              </a:pathLst>
            </a:custGeom>
            <a:noFill/>
            <a:ln w="9525">
              <a:solidFill>
                <a:srgbClr val="5f7d95"/>
              </a:solidFill>
              <a:round/>
            </a:ln>
          </p:spPr>
          <p:style>
            <a:lnRef idx="0"/>
            <a:fillRef idx="0"/>
            <a:effectRef idx="0"/>
            <a:fontRef idx="minor"/>
          </p:style>
        </p:sp>
        <p:sp>
          <p:nvSpPr>
            <p:cNvPr id="4495" name="Google Shape;3674;p74"/>
            <p:cNvSpPr/>
            <p:nvPr/>
          </p:nvSpPr>
          <p:spPr>
            <a:xfrm>
              <a:off x="2239200" y="1869120"/>
              <a:ext cx="360" cy="360"/>
            </a:xfrm>
            <a:custGeom>
              <a:avLst/>
              <a:gdLst/>
              <a:ahLst/>
              <a:rect l="l" t="t" r="r" b="b"/>
              <a:pathLst>
                <a:path w="26" h="12">
                  <a:moveTo>
                    <a:pt x="1" y="11"/>
                  </a:moveTo>
                  <a:cubicBezTo>
                    <a:pt x="11" y="8"/>
                    <a:pt x="18" y="4"/>
                    <a:pt x="25" y="1"/>
                  </a:cubicBezTo>
                  <a:cubicBezTo>
                    <a:pt x="18" y="4"/>
                    <a:pt x="11" y="8"/>
                    <a:pt x="1" y="11"/>
                  </a:cubicBezTo>
                  <a:close/>
                </a:path>
              </a:pathLst>
            </a:custGeom>
            <a:noFill/>
            <a:ln w="9525">
              <a:solidFill>
                <a:srgbClr val="5f7d95"/>
              </a:solidFill>
              <a:round/>
            </a:ln>
          </p:spPr>
          <p:style>
            <a:lnRef idx="0"/>
            <a:fillRef idx="0"/>
            <a:effectRef idx="0"/>
            <a:fontRef idx="minor"/>
          </p:style>
        </p:sp>
        <p:sp>
          <p:nvSpPr>
            <p:cNvPr id="4496" name="Google Shape;3675;p74"/>
            <p:cNvSpPr/>
            <p:nvPr/>
          </p:nvSpPr>
          <p:spPr>
            <a:xfrm>
              <a:off x="2239920" y="1868760"/>
              <a:ext cx="360" cy="360"/>
            </a:xfrm>
            <a:custGeom>
              <a:avLst/>
              <a:gdLst/>
              <a:ahLst/>
              <a:rect l="l" t="t" r="r" b="b"/>
              <a:pathLst>
                <a:path w="22" h="22">
                  <a:moveTo>
                    <a:pt x="22" y="0"/>
                  </a:moveTo>
                  <a:cubicBezTo>
                    <a:pt x="15" y="7"/>
                    <a:pt x="8" y="14"/>
                    <a:pt x="1" y="21"/>
                  </a:cubicBezTo>
                  <a:cubicBezTo>
                    <a:pt x="8" y="14"/>
                    <a:pt x="15" y="7"/>
                    <a:pt x="22" y="0"/>
                  </a:cubicBezTo>
                  <a:close/>
                </a:path>
              </a:pathLst>
            </a:custGeom>
            <a:noFill/>
            <a:ln w="9525">
              <a:solidFill>
                <a:srgbClr val="5f7d95"/>
              </a:solidFill>
              <a:round/>
            </a:ln>
          </p:spPr>
          <p:style>
            <a:lnRef idx="0"/>
            <a:fillRef idx="0"/>
            <a:effectRef idx="0"/>
            <a:fontRef idx="minor"/>
          </p:style>
        </p:sp>
        <p:sp>
          <p:nvSpPr>
            <p:cNvPr id="4497" name="Google Shape;3676;p74"/>
            <p:cNvSpPr/>
            <p:nvPr/>
          </p:nvSpPr>
          <p:spPr>
            <a:xfrm>
              <a:off x="2240280" y="1868040"/>
              <a:ext cx="360" cy="360"/>
            </a:xfrm>
            <a:custGeom>
              <a:avLst/>
              <a:gdLst/>
              <a:ahLst/>
              <a:rect l="l" t="t" r="r" b="b"/>
              <a:pathLst>
                <a:path w="25" h="29">
                  <a:moveTo>
                    <a:pt x="25" y="0"/>
                  </a:moveTo>
                  <a:lnTo>
                    <a:pt x="25" y="0"/>
                  </a:lnTo>
                  <a:cubicBezTo>
                    <a:pt x="18" y="11"/>
                    <a:pt x="7" y="18"/>
                    <a:pt x="0" y="28"/>
                  </a:cubicBezTo>
                  <a:cubicBezTo>
                    <a:pt x="11" y="21"/>
                    <a:pt x="18" y="11"/>
                    <a:pt x="25" y="0"/>
                  </a:cubicBezTo>
                  <a:close/>
                </a:path>
              </a:pathLst>
            </a:custGeom>
            <a:noFill/>
            <a:ln w="9525">
              <a:solidFill>
                <a:srgbClr val="5f7d95"/>
              </a:solidFill>
              <a:round/>
            </a:ln>
          </p:spPr>
          <p:style>
            <a:lnRef idx="0"/>
            <a:fillRef idx="0"/>
            <a:effectRef idx="0"/>
            <a:fontRef idx="minor"/>
          </p:style>
        </p:sp>
        <p:sp>
          <p:nvSpPr>
            <p:cNvPr id="4498" name="Google Shape;3677;p74"/>
            <p:cNvSpPr/>
            <p:nvPr/>
          </p:nvSpPr>
          <p:spPr>
            <a:xfrm>
              <a:off x="2238480" y="1869480"/>
              <a:ext cx="360" cy="360"/>
            </a:xfrm>
            <a:custGeom>
              <a:avLst/>
              <a:gdLst/>
              <a:ahLst/>
              <a:rect l="l" t="t" r="r" b="b"/>
              <a:pathLst>
                <a:path w="29" h="4">
                  <a:moveTo>
                    <a:pt x="0" y="4"/>
                  </a:moveTo>
                  <a:cubicBezTo>
                    <a:pt x="7" y="4"/>
                    <a:pt x="18" y="0"/>
                    <a:pt x="28" y="0"/>
                  </a:cubicBezTo>
                  <a:cubicBezTo>
                    <a:pt x="18" y="0"/>
                    <a:pt x="7" y="4"/>
                    <a:pt x="0" y="4"/>
                  </a:cubicBezTo>
                  <a:close/>
                </a:path>
              </a:pathLst>
            </a:custGeom>
            <a:noFill/>
            <a:ln w="9525">
              <a:solidFill>
                <a:srgbClr val="5f7d95"/>
              </a:solidFill>
              <a:round/>
            </a:ln>
          </p:spPr>
          <p:style>
            <a:lnRef idx="0"/>
            <a:fillRef idx="0"/>
            <a:effectRef idx="0"/>
            <a:fontRef idx="minor"/>
          </p:style>
        </p:sp>
        <p:sp>
          <p:nvSpPr>
            <p:cNvPr id="4499" name="Google Shape;3678;p74"/>
            <p:cNvSpPr/>
            <p:nvPr/>
          </p:nvSpPr>
          <p:spPr>
            <a:xfrm>
              <a:off x="2238480" y="18694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500" name="Google Shape;3679;p74"/>
            <p:cNvSpPr/>
            <p:nvPr/>
          </p:nvSpPr>
          <p:spPr>
            <a:xfrm>
              <a:off x="2286720" y="1949040"/>
              <a:ext cx="11520" cy="11520"/>
            </a:xfrm>
            <a:custGeom>
              <a:avLst/>
              <a:gdLst/>
              <a:ahLst/>
              <a:rect l="l" t="t" r="r" b="b"/>
              <a:pathLst>
                <a:path w="869" h="862">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a:solidFill>
                <a:srgbClr val="5f7d95"/>
              </a:solidFill>
              <a:round/>
            </a:ln>
          </p:spPr>
          <p:style>
            <a:lnRef idx="0"/>
            <a:fillRef idx="0"/>
            <a:effectRef idx="0"/>
            <a:fontRef idx="minor"/>
          </p:style>
        </p:sp>
        <p:sp>
          <p:nvSpPr>
            <p:cNvPr id="4501" name="Google Shape;3680;p74"/>
            <p:cNvSpPr/>
            <p:nvPr/>
          </p:nvSpPr>
          <p:spPr>
            <a:xfrm>
              <a:off x="2294640" y="1958400"/>
              <a:ext cx="1440" cy="1800"/>
            </a:xfrm>
            <a:custGeom>
              <a:avLst/>
              <a:gdLst/>
              <a:ahLst/>
              <a:rect l="l" t="t" r="r" b="b"/>
              <a:pathLst>
                <a:path w="131" h="152">
                  <a:moveTo>
                    <a:pt x="130" y="1"/>
                  </a:moveTo>
                  <a:lnTo>
                    <a:pt x="130" y="1"/>
                  </a:lnTo>
                  <a:cubicBezTo>
                    <a:pt x="88" y="43"/>
                    <a:pt x="43" y="95"/>
                    <a:pt x="1" y="151"/>
                  </a:cubicBezTo>
                  <a:lnTo>
                    <a:pt x="4" y="151"/>
                  </a:lnTo>
                  <a:cubicBezTo>
                    <a:pt x="39" y="102"/>
                    <a:pt x="85" y="50"/>
                    <a:pt x="130" y="1"/>
                  </a:cubicBezTo>
                  <a:close/>
                </a:path>
              </a:pathLst>
            </a:custGeom>
            <a:noFill/>
            <a:ln w="9525">
              <a:solidFill>
                <a:srgbClr val="5f7d95"/>
              </a:solidFill>
              <a:round/>
            </a:ln>
          </p:spPr>
          <p:style>
            <a:lnRef idx="0"/>
            <a:fillRef idx="0"/>
            <a:effectRef idx="0"/>
            <a:fontRef idx="minor"/>
          </p:style>
        </p:sp>
        <p:sp>
          <p:nvSpPr>
            <p:cNvPr id="4502" name="Google Shape;3681;p74"/>
            <p:cNvSpPr/>
            <p:nvPr/>
          </p:nvSpPr>
          <p:spPr>
            <a:xfrm>
              <a:off x="2248200" y="1908360"/>
              <a:ext cx="46800" cy="39960"/>
            </a:xfrm>
            <a:custGeom>
              <a:avLst/>
              <a:gdLst/>
              <a:ahLst/>
              <a:rect l="l" t="t" r="r" b="b"/>
              <a:pathLst>
                <a:path w="3463" h="297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a:solidFill>
                <a:srgbClr val="5f7d95"/>
              </a:solidFill>
              <a:round/>
            </a:ln>
          </p:spPr>
          <p:style>
            <a:lnRef idx="0"/>
            <a:fillRef idx="0"/>
            <a:effectRef idx="0"/>
            <a:fontRef idx="minor"/>
          </p:style>
        </p:sp>
        <p:sp>
          <p:nvSpPr>
            <p:cNvPr id="4503" name="Google Shape;3682;p74"/>
            <p:cNvSpPr/>
            <p:nvPr/>
          </p:nvSpPr>
          <p:spPr>
            <a:xfrm>
              <a:off x="2260440" y="1910160"/>
              <a:ext cx="360" cy="360"/>
            </a:xfrm>
            <a:custGeom>
              <a:avLst/>
              <a:gdLst/>
              <a:ahLst/>
              <a:rect l="l" t="t" r="r" b="b"/>
              <a:pathLst>
                <a:path w="46" h="50">
                  <a:moveTo>
                    <a:pt x="46" y="0"/>
                  </a:moveTo>
                  <a:cubicBezTo>
                    <a:pt x="32" y="18"/>
                    <a:pt x="14" y="32"/>
                    <a:pt x="0" y="49"/>
                  </a:cubicBezTo>
                  <a:cubicBezTo>
                    <a:pt x="14" y="35"/>
                    <a:pt x="32" y="18"/>
                    <a:pt x="46" y="0"/>
                  </a:cubicBezTo>
                  <a:close/>
                </a:path>
              </a:pathLst>
            </a:custGeom>
            <a:noFill/>
            <a:ln w="9525">
              <a:solidFill>
                <a:srgbClr val="5f7d95"/>
              </a:solidFill>
              <a:round/>
            </a:ln>
          </p:spPr>
          <p:style>
            <a:lnRef idx="0"/>
            <a:fillRef idx="0"/>
            <a:effectRef idx="0"/>
            <a:fontRef idx="minor"/>
          </p:style>
        </p:sp>
        <p:sp>
          <p:nvSpPr>
            <p:cNvPr id="4504" name="Google Shape;3683;p74"/>
            <p:cNvSpPr/>
            <p:nvPr/>
          </p:nvSpPr>
          <p:spPr>
            <a:xfrm>
              <a:off x="2257200" y="1913040"/>
              <a:ext cx="360" cy="360"/>
            </a:xfrm>
            <a:custGeom>
              <a:avLst/>
              <a:gdLst/>
              <a:ahLst/>
              <a:rect l="l" t="t" r="r" b="b"/>
              <a:pathLst>
                <a:path w="36" h="26">
                  <a:moveTo>
                    <a:pt x="0" y="25"/>
                  </a:moveTo>
                  <a:lnTo>
                    <a:pt x="35" y="1"/>
                  </a:lnTo>
                  <a:close/>
                </a:path>
              </a:pathLst>
            </a:custGeom>
            <a:noFill/>
            <a:ln w="9525">
              <a:solidFill>
                <a:srgbClr val="5f7d95"/>
              </a:solidFill>
              <a:round/>
            </a:ln>
          </p:spPr>
          <p:style>
            <a:lnRef idx="0"/>
            <a:fillRef idx="0"/>
            <a:effectRef idx="0"/>
            <a:fontRef idx="minor"/>
          </p:style>
        </p:sp>
        <p:sp>
          <p:nvSpPr>
            <p:cNvPr id="4505" name="Google Shape;3684;p74"/>
            <p:cNvSpPr/>
            <p:nvPr/>
          </p:nvSpPr>
          <p:spPr>
            <a:xfrm>
              <a:off x="2259000" y="1911600"/>
              <a:ext cx="360" cy="360"/>
            </a:xfrm>
            <a:custGeom>
              <a:avLst/>
              <a:gdLst/>
              <a:ahLst/>
              <a:rect l="l" t="t" r="r" b="b"/>
              <a:pathLst>
                <a:path w="47" h="36">
                  <a:moveTo>
                    <a:pt x="1" y="35"/>
                  </a:moveTo>
                  <a:cubicBezTo>
                    <a:pt x="15" y="25"/>
                    <a:pt x="32" y="11"/>
                    <a:pt x="46" y="0"/>
                  </a:cubicBezTo>
                  <a:cubicBezTo>
                    <a:pt x="32" y="11"/>
                    <a:pt x="15" y="25"/>
                    <a:pt x="1" y="35"/>
                  </a:cubicBezTo>
                  <a:close/>
                </a:path>
              </a:pathLst>
            </a:custGeom>
            <a:noFill/>
            <a:ln w="9525">
              <a:solidFill>
                <a:srgbClr val="5f7d95"/>
              </a:solidFill>
              <a:round/>
            </a:ln>
          </p:spPr>
          <p:style>
            <a:lnRef idx="0"/>
            <a:fillRef idx="0"/>
            <a:effectRef idx="0"/>
            <a:fontRef idx="minor"/>
          </p:style>
        </p:sp>
        <p:sp>
          <p:nvSpPr>
            <p:cNvPr id="4506" name="Google Shape;3685;p74"/>
            <p:cNvSpPr/>
            <p:nvPr/>
          </p:nvSpPr>
          <p:spPr>
            <a:xfrm>
              <a:off x="2257920" y="1912680"/>
              <a:ext cx="360" cy="360"/>
            </a:xfrm>
            <a:custGeom>
              <a:avLst/>
              <a:gdLst/>
              <a:ahLst/>
              <a:rect l="l" t="t" r="r" b="b"/>
              <a:pathLst>
                <a:path w="39" h="29">
                  <a:moveTo>
                    <a:pt x="0" y="28"/>
                  </a:moveTo>
                  <a:lnTo>
                    <a:pt x="39" y="0"/>
                  </a:lnTo>
                  <a:close/>
                </a:path>
              </a:pathLst>
            </a:custGeom>
            <a:noFill/>
            <a:ln w="9525">
              <a:solidFill>
                <a:srgbClr val="5f7d95"/>
              </a:solidFill>
              <a:round/>
            </a:ln>
          </p:spPr>
          <p:style>
            <a:lnRef idx="0"/>
            <a:fillRef idx="0"/>
            <a:effectRef idx="0"/>
            <a:fontRef idx="minor"/>
          </p:style>
        </p:sp>
        <p:sp>
          <p:nvSpPr>
            <p:cNvPr id="4507" name="Google Shape;3686;p74"/>
            <p:cNvSpPr/>
            <p:nvPr/>
          </p:nvSpPr>
          <p:spPr>
            <a:xfrm>
              <a:off x="2258640" y="1912320"/>
              <a:ext cx="360" cy="360"/>
            </a:xfrm>
            <a:custGeom>
              <a:avLst/>
              <a:gdLst/>
              <a:ahLst/>
              <a:rect l="l" t="t" r="r" b="b"/>
              <a:pathLst>
                <a:path w="43" h="32">
                  <a:moveTo>
                    <a:pt x="1" y="32"/>
                  </a:moveTo>
                  <a:lnTo>
                    <a:pt x="43" y="0"/>
                  </a:lnTo>
                  <a:close/>
                </a:path>
              </a:pathLst>
            </a:custGeom>
            <a:noFill/>
            <a:ln w="9525">
              <a:solidFill>
                <a:srgbClr val="5f7d95"/>
              </a:solidFill>
              <a:round/>
            </a:ln>
          </p:spPr>
          <p:style>
            <a:lnRef idx="0"/>
            <a:fillRef idx="0"/>
            <a:effectRef idx="0"/>
            <a:fontRef idx="minor"/>
          </p:style>
        </p:sp>
        <p:sp>
          <p:nvSpPr>
            <p:cNvPr id="4508" name="Google Shape;3687;p74"/>
            <p:cNvSpPr/>
            <p:nvPr/>
          </p:nvSpPr>
          <p:spPr>
            <a:xfrm>
              <a:off x="2261160" y="1909440"/>
              <a:ext cx="360" cy="360"/>
            </a:xfrm>
            <a:custGeom>
              <a:avLst/>
              <a:gdLst/>
              <a:ahLst/>
              <a:rect l="l" t="t" r="r" b="b"/>
              <a:pathLst>
                <a:path w="46" h="54">
                  <a:moveTo>
                    <a:pt x="0" y="53"/>
                  </a:moveTo>
                  <a:cubicBezTo>
                    <a:pt x="14" y="36"/>
                    <a:pt x="32" y="18"/>
                    <a:pt x="46" y="1"/>
                  </a:cubicBezTo>
                  <a:cubicBezTo>
                    <a:pt x="32" y="18"/>
                    <a:pt x="14" y="36"/>
                    <a:pt x="0" y="53"/>
                  </a:cubicBezTo>
                  <a:close/>
                </a:path>
              </a:pathLst>
            </a:custGeom>
            <a:noFill/>
            <a:ln w="9525">
              <a:solidFill>
                <a:srgbClr val="5f7d95"/>
              </a:solidFill>
              <a:round/>
            </a:ln>
          </p:spPr>
          <p:style>
            <a:lnRef idx="0"/>
            <a:fillRef idx="0"/>
            <a:effectRef idx="0"/>
            <a:fontRef idx="minor"/>
          </p:style>
        </p:sp>
        <p:sp>
          <p:nvSpPr>
            <p:cNvPr id="4509" name="Google Shape;3688;p74"/>
            <p:cNvSpPr/>
            <p:nvPr/>
          </p:nvSpPr>
          <p:spPr>
            <a:xfrm>
              <a:off x="2259720" y="1910880"/>
              <a:ext cx="360" cy="360"/>
            </a:xfrm>
            <a:custGeom>
              <a:avLst/>
              <a:gdLst/>
              <a:ahLst/>
              <a:rect l="l" t="t" r="r" b="b"/>
              <a:pathLst>
                <a:path w="50" h="43">
                  <a:moveTo>
                    <a:pt x="1" y="43"/>
                  </a:moveTo>
                  <a:cubicBezTo>
                    <a:pt x="15" y="29"/>
                    <a:pt x="32" y="15"/>
                    <a:pt x="50" y="1"/>
                  </a:cubicBezTo>
                  <a:cubicBezTo>
                    <a:pt x="32" y="15"/>
                    <a:pt x="15" y="29"/>
                    <a:pt x="1" y="43"/>
                  </a:cubicBezTo>
                  <a:close/>
                </a:path>
              </a:pathLst>
            </a:custGeom>
            <a:noFill/>
            <a:ln w="9525">
              <a:solidFill>
                <a:srgbClr val="5f7d95"/>
              </a:solidFill>
              <a:round/>
            </a:ln>
          </p:spPr>
          <p:style>
            <a:lnRef idx="0"/>
            <a:fillRef idx="0"/>
            <a:effectRef idx="0"/>
            <a:fontRef idx="minor"/>
          </p:style>
        </p:sp>
        <p:sp>
          <p:nvSpPr>
            <p:cNvPr id="4510" name="Google Shape;3689;p74"/>
            <p:cNvSpPr/>
            <p:nvPr/>
          </p:nvSpPr>
          <p:spPr>
            <a:xfrm>
              <a:off x="2261880" y="1908720"/>
              <a:ext cx="360" cy="360"/>
            </a:xfrm>
            <a:custGeom>
              <a:avLst/>
              <a:gdLst/>
              <a:ahLst/>
              <a:rect l="l" t="t" r="r" b="b"/>
              <a:pathLst>
                <a:path w="50" h="57">
                  <a:moveTo>
                    <a:pt x="50" y="0"/>
                  </a:moveTo>
                  <a:cubicBezTo>
                    <a:pt x="32" y="18"/>
                    <a:pt x="18" y="39"/>
                    <a:pt x="1" y="56"/>
                  </a:cubicBezTo>
                  <a:cubicBezTo>
                    <a:pt x="18" y="39"/>
                    <a:pt x="32" y="21"/>
                    <a:pt x="50" y="0"/>
                  </a:cubicBezTo>
                  <a:close/>
                </a:path>
              </a:pathLst>
            </a:custGeom>
            <a:noFill/>
            <a:ln w="9525">
              <a:solidFill>
                <a:srgbClr val="5f7d95"/>
              </a:solidFill>
              <a:round/>
            </a:ln>
          </p:spPr>
          <p:style>
            <a:lnRef idx="0"/>
            <a:fillRef idx="0"/>
            <a:effectRef idx="0"/>
            <a:fontRef idx="minor"/>
          </p:style>
        </p:sp>
        <p:sp>
          <p:nvSpPr>
            <p:cNvPr id="4511" name="Google Shape;3690;p74"/>
            <p:cNvSpPr/>
            <p:nvPr/>
          </p:nvSpPr>
          <p:spPr>
            <a:xfrm>
              <a:off x="2248560" y="1925640"/>
              <a:ext cx="360" cy="1440"/>
            </a:xfrm>
            <a:custGeom>
              <a:avLst/>
              <a:gdLst/>
              <a:ahLst/>
              <a:rect l="l" t="t" r="r" b="b"/>
              <a:pathLst>
                <a:path w="64" h="120">
                  <a:moveTo>
                    <a:pt x="0" y="120"/>
                  </a:moveTo>
                  <a:cubicBezTo>
                    <a:pt x="14" y="74"/>
                    <a:pt x="35" y="32"/>
                    <a:pt x="63" y="1"/>
                  </a:cubicBezTo>
                  <a:cubicBezTo>
                    <a:pt x="35" y="32"/>
                    <a:pt x="14" y="74"/>
                    <a:pt x="0" y="120"/>
                  </a:cubicBezTo>
                  <a:close/>
                </a:path>
              </a:pathLst>
            </a:custGeom>
            <a:noFill/>
            <a:ln w="9525">
              <a:solidFill>
                <a:srgbClr val="5f7d95"/>
              </a:solidFill>
              <a:round/>
            </a:ln>
          </p:spPr>
          <p:style>
            <a:lnRef idx="0"/>
            <a:fillRef idx="0"/>
            <a:effectRef idx="0"/>
            <a:fontRef idx="minor"/>
          </p:style>
        </p:sp>
        <p:sp>
          <p:nvSpPr>
            <p:cNvPr id="4512" name="Google Shape;3691;p74"/>
            <p:cNvSpPr/>
            <p:nvPr/>
          </p:nvSpPr>
          <p:spPr>
            <a:xfrm>
              <a:off x="2248920" y="1933560"/>
              <a:ext cx="360" cy="360"/>
            </a:xfrm>
            <a:custGeom>
              <a:avLst/>
              <a:gdLst/>
              <a:ahLst/>
              <a:rect l="l" t="t" r="r" b="b"/>
              <a:pathLst>
                <a:path w="15" h="64">
                  <a:moveTo>
                    <a:pt x="0" y="0"/>
                  </a:moveTo>
                  <a:cubicBezTo>
                    <a:pt x="7" y="21"/>
                    <a:pt x="11" y="46"/>
                    <a:pt x="14" y="63"/>
                  </a:cubicBezTo>
                  <a:cubicBezTo>
                    <a:pt x="11" y="42"/>
                    <a:pt x="7" y="18"/>
                    <a:pt x="0" y="0"/>
                  </a:cubicBezTo>
                  <a:close/>
                </a:path>
              </a:pathLst>
            </a:custGeom>
            <a:noFill/>
            <a:ln w="9525">
              <a:solidFill>
                <a:srgbClr val="5f7d95"/>
              </a:solidFill>
              <a:round/>
            </a:ln>
          </p:spPr>
          <p:style>
            <a:lnRef idx="0"/>
            <a:fillRef idx="0"/>
            <a:effectRef idx="0"/>
            <a:fontRef idx="minor"/>
          </p:style>
        </p:sp>
        <p:sp>
          <p:nvSpPr>
            <p:cNvPr id="4513" name="Google Shape;3692;p74"/>
            <p:cNvSpPr/>
            <p:nvPr/>
          </p:nvSpPr>
          <p:spPr>
            <a:xfrm>
              <a:off x="2248200" y="1928160"/>
              <a:ext cx="360" cy="360"/>
            </a:xfrm>
            <a:custGeom>
              <a:avLst/>
              <a:gdLst/>
              <a:ahLst/>
              <a:rect l="l" t="t" r="r" b="b"/>
              <a:pathLst>
                <a:path w="1" h="15">
                  <a:moveTo>
                    <a:pt x="1" y="14"/>
                  </a:moveTo>
                  <a:cubicBezTo>
                    <a:pt x="1" y="7"/>
                    <a:pt x="1" y="4"/>
                    <a:pt x="1" y="0"/>
                  </a:cubicBezTo>
                  <a:cubicBezTo>
                    <a:pt x="1" y="4"/>
                    <a:pt x="1" y="7"/>
                    <a:pt x="1" y="14"/>
                  </a:cubicBezTo>
                  <a:close/>
                </a:path>
              </a:pathLst>
            </a:custGeom>
            <a:noFill/>
            <a:ln w="9525">
              <a:solidFill>
                <a:srgbClr val="5f7d95"/>
              </a:solidFill>
              <a:round/>
            </a:ln>
          </p:spPr>
          <p:style>
            <a:lnRef idx="0"/>
            <a:fillRef idx="0"/>
            <a:effectRef idx="0"/>
            <a:fontRef idx="minor"/>
          </p:style>
        </p:sp>
        <p:sp>
          <p:nvSpPr>
            <p:cNvPr id="4514" name="Google Shape;3693;p74"/>
            <p:cNvSpPr/>
            <p:nvPr/>
          </p:nvSpPr>
          <p:spPr>
            <a:xfrm>
              <a:off x="2248200" y="1927440"/>
              <a:ext cx="360" cy="360"/>
            </a:xfrm>
            <a:custGeom>
              <a:avLst/>
              <a:gdLst/>
              <a:ahLst/>
              <a:rect l="l" t="t" r="r" b="b"/>
              <a:pathLst>
                <a:path w="8" h="29">
                  <a:moveTo>
                    <a:pt x="7" y="0"/>
                  </a:moveTo>
                  <a:lnTo>
                    <a:pt x="7" y="0"/>
                  </a:lnTo>
                  <a:cubicBezTo>
                    <a:pt x="4" y="7"/>
                    <a:pt x="0" y="18"/>
                    <a:pt x="0" y="28"/>
                  </a:cubicBezTo>
                  <a:cubicBezTo>
                    <a:pt x="4" y="18"/>
                    <a:pt x="4" y="7"/>
                    <a:pt x="7" y="0"/>
                  </a:cubicBezTo>
                  <a:close/>
                </a:path>
              </a:pathLst>
            </a:custGeom>
            <a:noFill/>
            <a:ln w="9525">
              <a:solidFill>
                <a:srgbClr val="5f7d95"/>
              </a:solidFill>
              <a:round/>
            </a:ln>
          </p:spPr>
          <p:style>
            <a:lnRef idx="0"/>
            <a:fillRef idx="0"/>
            <a:effectRef idx="0"/>
            <a:fontRef idx="minor"/>
          </p:style>
        </p:sp>
        <p:sp>
          <p:nvSpPr>
            <p:cNvPr id="4515" name="Google Shape;3694;p74"/>
            <p:cNvSpPr/>
            <p:nvPr/>
          </p:nvSpPr>
          <p:spPr>
            <a:xfrm>
              <a:off x="2294640" y="1948320"/>
              <a:ext cx="360" cy="360"/>
            </a:xfrm>
            <a:custGeom>
              <a:avLst/>
              <a:gdLst/>
              <a:ahLst/>
              <a:rect l="l" t="t" r="r" b="b"/>
              <a:pathLst>
                <a:path w="4" h="4">
                  <a:moveTo>
                    <a:pt x="4" y="0"/>
                  </a:moveTo>
                  <a:lnTo>
                    <a:pt x="0" y="4"/>
                  </a:lnTo>
                  <a:close/>
                </a:path>
              </a:pathLst>
            </a:custGeom>
            <a:noFill/>
            <a:ln w="9525">
              <a:solidFill>
                <a:srgbClr val="5f7d95"/>
              </a:solidFill>
              <a:round/>
            </a:ln>
          </p:spPr>
          <p:style>
            <a:lnRef idx="0"/>
            <a:fillRef idx="0"/>
            <a:effectRef idx="0"/>
            <a:fontRef idx="minor"/>
          </p:style>
        </p:sp>
        <p:sp>
          <p:nvSpPr>
            <p:cNvPr id="4516" name="Google Shape;3695;p74"/>
            <p:cNvSpPr/>
            <p:nvPr/>
          </p:nvSpPr>
          <p:spPr>
            <a:xfrm>
              <a:off x="2295000" y="1947600"/>
              <a:ext cx="360" cy="360"/>
            </a:xfrm>
            <a:custGeom>
              <a:avLst/>
              <a:gdLst/>
              <a:ahLst/>
              <a:rect l="l" t="t" r="r" b="b"/>
              <a:pathLst>
                <a:path w="8" h="8">
                  <a:moveTo>
                    <a:pt x="8" y="1"/>
                  </a:moveTo>
                  <a:lnTo>
                    <a:pt x="8" y="1"/>
                  </a:lnTo>
                  <a:lnTo>
                    <a:pt x="1" y="8"/>
                  </a:lnTo>
                  <a:close/>
                </a:path>
              </a:pathLst>
            </a:custGeom>
            <a:noFill/>
            <a:ln w="9525">
              <a:solidFill>
                <a:srgbClr val="5f7d95"/>
              </a:solidFill>
              <a:round/>
            </a:ln>
          </p:spPr>
          <p:style>
            <a:lnRef idx="0"/>
            <a:fillRef idx="0"/>
            <a:effectRef idx="0"/>
            <a:fontRef idx="minor"/>
          </p:style>
        </p:sp>
        <p:sp>
          <p:nvSpPr>
            <p:cNvPr id="4517" name="Google Shape;3696;p74"/>
            <p:cNvSpPr/>
            <p:nvPr/>
          </p:nvSpPr>
          <p:spPr>
            <a:xfrm>
              <a:off x="2294280" y="194832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4518" name="Google Shape;3697;p74"/>
            <p:cNvSpPr/>
            <p:nvPr/>
          </p:nvSpPr>
          <p:spPr>
            <a:xfrm>
              <a:off x="2294640" y="1947960"/>
              <a:ext cx="360" cy="360"/>
            </a:xfrm>
            <a:custGeom>
              <a:avLst/>
              <a:gdLst/>
              <a:ahLst/>
              <a:rect l="l" t="t" r="r" b="b"/>
              <a:pathLst>
                <a:path w="8" h="4">
                  <a:moveTo>
                    <a:pt x="8" y="0"/>
                  </a:moveTo>
                  <a:lnTo>
                    <a:pt x="1" y="4"/>
                  </a:lnTo>
                  <a:close/>
                </a:path>
              </a:pathLst>
            </a:custGeom>
            <a:noFill/>
            <a:ln w="9525">
              <a:solidFill>
                <a:srgbClr val="5f7d95"/>
              </a:solidFill>
              <a:round/>
            </a:ln>
          </p:spPr>
          <p:style>
            <a:lnRef idx="0"/>
            <a:fillRef idx="0"/>
            <a:effectRef idx="0"/>
            <a:fontRef idx="minor"/>
          </p:style>
        </p:sp>
        <p:sp>
          <p:nvSpPr>
            <p:cNvPr id="4519" name="Google Shape;3698;p74"/>
            <p:cNvSpPr/>
            <p:nvPr/>
          </p:nvSpPr>
          <p:spPr>
            <a:xfrm>
              <a:off x="2294280" y="19483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520" name="Google Shape;3699;p74"/>
            <p:cNvSpPr/>
            <p:nvPr/>
          </p:nvSpPr>
          <p:spPr>
            <a:xfrm>
              <a:off x="2293920" y="1948680"/>
              <a:ext cx="360" cy="360"/>
            </a:xfrm>
            <a:custGeom>
              <a:avLst/>
              <a:gdLst/>
              <a:ahLst/>
              <a:rect l="l" t="t" r="r" b="b"/>
              <a:pathLst>
                <a:path w="5" h="1">
                  <a:moveTo>
                    <a:pt x="4" y="0"/>
                  </a:moveTo>
                  <a:lnTo>
                    <a:pt x="1" y="0"/>
                  </a:lnTo>
                  <a:close/>
                </a:path>
              </a:pathLst>
            </a:custGeom>
            <a:noFill/>
            <a:ln w="9525">
              <a:solidFill>
                <a:srgbClr val="5f7d95"/>
              </a:solidFill>
              <a:round/>
            </a:ln>
          </p:spPr>
          <p:style>
            <a:lnRef idx="0"/>
            <a:fillRef idx="0"/>
            <a:effectRef idx="0"/>
            <a:fontRef idx="minor"/>
          </p:style>
        </p:sp>
        <p:sp>
          <p:nvSpPr>
            <p:cNvPr id="4521" name="Google Shape;3700;p74"/>
            <p:cNvSpPr/>
            <p:nvPr/>
          </p:nvSpPr>
          <p:spPr>
            <a:xfrm>
              <a:off x="2222280" y="1932480"/>
              <a:ext cx="107640" cy="83520"/>
            </a:xfrm>
            <a:custGeom>
              <a:avLst/>
              <a:gdLst/>
              <a:ahLst/>
              <a:rect l="l" t="t" r="r" b="b"/>
              <a:pathLst>
                <a:path w="7962" h="618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a:solidFill>
                <a:srgbClr val="5f7d95"/>
              </a:solidFill>
              <a:round/>
            </a:ln>
          </p:spPr>
          <p:style>
            <a:lnRef idx="0"/>
            <a:fillRef idx="0"/>
            <a:effectRef idx="0"/>
            <a:fontRef idx="minor"/>
          </p:style>
        </p:sp>
        <p:sp>
          <p:nvSpPr>
            <p:cNvPr id="4522" name="Google Shape;3701;p74"/>
            <p:cNvSpPr/>
            <p:nvPr/>
          </p:nvSpPr>
          <p:spPr>
            <a:xfrm>
              <a:off x="2293200" y="1962720"/>
              <a:ext cx="360" cy="360"/>
            </a:xfrm>
            <a:custGeom>
              <a:avLst/>
              <a:gdLst/>
              <a:ahLst/>
              <a:rect l="l" t="t" r="r" b="b"/>
              <a:pathLst>
                <a:path w="11" h="15">
                  <a:moveTo>
                    <a:pt x="11" y="0"/>
                  </a:moveTo>
                  <a:lnTo>
                    <a:pt x="0" y="14"/>
                  </a:lnTo>
                  <a:close/>
                </a:path>
              </a:pathLst>
            </a:custGeom>
            <a:noFill/>
            <a:ln w="9525">
              <a:solidFill>
                <a:srgbClr val="5f7d95"/>
              </a:solidFill>
              <a:round/>
            </a:ln>
          </p:spPr>
          <p:style>
            <a:lnRef idx="0"/>
            <a:fillRef idx="0"/>
            <a:effectRef idx="0"/>
            <a:fontRef idx="minor"/>
          </p:style>
        </p:sp>
        <p:sp>
          <p:nvSpPr>
            <p:cNvPr id="4523" name="Google Shape;3702;p74"/>
            <p:cNvSpPr/>
            <p:nvPr/>
          </p:nvSpPr>
          <p:spPr>
            <a:xfrm>
              <a:off x="2294280" y="1967400"/>
              <a:ext cx="3240" cy="4680"/>
            </a:xfrm>
            <a:custGeom>
              <a:avLst/>
              <a:gdLst/>
              <a:ahLst/>
              <a:rect l="l" t="t" r="r" b="b"/>
              <a:pathLst>
                <a:path w="277" h="358">
                  <a:moveTo>
                    <a:pt x="0" y="1"/>
                  </a:moveTo>
                  <a:cubicBezTo>
                    <a:pt x="81" y="141"/>
                    <a:pt x="193" y="316"/>
                    <a:pt x="277" y="358"/>
                  </a:cubicBezTo>
                  <a:cubicBezTo>
                    <a:pt x="193" y="312"/>
                    <a:pt x="81" y="137"/>
                    <a:pt x="0" y="1"/>
                  </a:cubicBezTo>
                  <a:close/>
                </a:path>
              </a:pathLst>
            </a:custGeom>
            <a:noFill/>
            <a:ln w="9525">
              <a:solidFill>
                <a:srgbClr val="5f7d95"/>
              </a:solidFill>
              <a:round/>
            </a:ln>
          </p:spPr>
          <p:style>
            <a:lnRef idx="0"/>
            <a:fillRef idx="0"/>
            <a:effectRef idx="0"/>
            <a:fontRef idx="minor"/>
          </p:style>
        </p:sp>
        <p:sp>
          <p:nvSpPr>
            <p:cNvPr id="4524" name="Google Shape;3703;p74"/>
            <p:cNvSpPr/>
            <p:nvPr/>
          </p:nvSpPr>
          <p:spPr>
            <a:xfrm>
              <a:off x="2292840" y="19648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525" name="Google Shape;3704;p74"/>
            <p:cNvSpPr/>
            <p:nvPr/>
          </p:nvSpPr>
          <p:spPr>
            <a:xfrm>
              <a:off x="2293560" y="1962000"/>
              <a:ext cx="360" cy="360"/>
            </a:xfrm>
            <a:custGeom>
              <a:avLst/>
              <a:gdLst/>
              <a:ahLst/>
              <a:rect l="l" t="t" r="r" b="b"/>
              <a:pathLst>
                <a:path w="22" h="36">
                  <a:moveTo>
                    <a:pt x="0" y="36"/>
                  </a:moveTo>
                  <a:cubicBezTo>
                    <a:pt x="7" y="25"/>
                    <a:pt x="14" y="11"/>
                    <a:pt x="21" y="1"/>
                  </a:cubicBezTo>
                  <a:lnTo>
                    <a:pt x="21" y="1"/>
                  </a:lnTo>
                  <a:cubicBezTo>
                    <a:pt x="14" y="11"/>
                    <a:pt x="7" y="25"/>
                    <a:pt x="0" y="36"/>
                  </a:cubicBezTo>
                  <a:close/>
                </a:path>
              </a:pathLst>
            </a:custGeom>
            <a:noFill/>
            <a:ln w="9525">
              <a:solidFill>
                <a:srgbClr val="5f7d95"/>
              </a:solidFill>
              <a:round/>
            </a:ln>
          </p:spPr>
          <p:style>
            <a:lnRef idx="0"/>
            <a:fillRef idx="0"/>
            <a:effectRef idx="0"/>
            <a:fontRef idx="minor"/>
          </p:style>
        </p:sp>
        <p:sp>
          <p:nvSpPr>
            <p:cNvPr id="4526" name="Google Shape;3705;p74"/>
            <p:cNvSpPr/>
            <p:nvPr/>
          </p:nvSpPr>
          <p:spPr>
            <a:xfrm>
              <a:off x="2287440" y="2011680"/>
              <a:ext cx="360" cy="360"/>
            </a:xfrm>
            <a:custGeom>
              <a:avLst/>
              <a:gdLst/>
              <a:ahLst/>
              <a:rect l="l" t="t" r="r" b="b"/>
              <a:pathLst>
                <a:path w="11" h="1">
                  <a:moveTo>
                    <a:pt x="0" y="1"/>
                  </a:moveTo>
                  <a:lnTo>
                    <a:pt x="7" y="1"/>
                  </a:lnTo>
                  <a:lnTo>
                    <a:pt x="11" y="1"/>
                  </a:lnTo>
                  <a:close/>
                </a:path>
              </a:pathLst>
            </a:custGeom>
            <a:noFill/>
            <a:ln w="9525">
              <a:solidFill>
                <a:srgbClr val="5f7d95"/>
              </a:solidFill>
              <a:round/>
            </a:ln>
          </p:spPr>
          <p:style>
            <a:lnRef idx="0"/>
            <a:fillRef idx="0"/>
            <a:effectRef idx="0"/>
            <a:fontRef idx="minor"/>
          </p:style>
        </p:sp>
        <p:sp>
          <p:nvSpPr>
            <p:cNvPr id="4527" name="Google Shape;3706;p74"/>
            <p:cNvSpPr/>
            <p:nvPr/>
          </p:nvSpPr>
          <p:spPr>
            <a:xfrm>
              <a:off x="2287080" y="2011680"/>
              <a:ext cx="360" cy="360"/>
            </a:xfrm>
            <a:custGeom>
              <a:avLst/>
              <a:gdLst/>
              <a:ahLst/>
              <a:rect l="l" t="t" r="r" b="b"/>
              <a:pathLst>
                <a:path w="22" h="4">
                  <a:moveTo>
                    <a:pt x="0" y="4"/>
                  </a:moveTo>
                  <a:lnTo>
                    <a:pt x="21" y="0"/>
                  </a:lnTo>
                  <a:close/>
                </a:path>
              </a:pathLst>
            </a:custGeom>
            <a:noFill/>
            <a:ln w="9525">
              <a:solidFill>
                <a:srgbClr val="5f7d95"/>
              </a:solidFill>
              <a:round/>
            </a:ln>
          </p:spPr>
          <p:style>
            <a:lnRef idx="0"/>
            <a:fillRef idx="0"/>
            <a:effectRef idx="0"/>
            <a:fontRef idx="minor"/>
          </p:style>
        </p:sp>
        <p:sp>
          <p:nvSpPr>
            <p:cNvPr id="4528" name="Google Shape;3707;p74"/>
            <p:cNvSpPr/>
            <p:nvPr/>
          </p:nvSpPr>
          <p:spPr>
            <a:xfrm>
              <a:off x="2289600" y="2010600"/>
              <a:ext cx="3600" cy="360"/>
            </a:xfrm>
            <a:custGeom>
              <a:avLst/>
              <a:gdLst/>
              <a:ahLst/>
              <a:rect l="l" t="t" r="r" b="b"/>
              <a:pathLst>
                <a:path w="281" h="40">
                  <a:moveTo>
                    <a:pt x="1" y="39"/>
                  </a:moveTo>
                  <a:lnTo>
                    <a:pt x="1" y="39"/>
                  </a:lnTo>
                  <a:cubicBezTo>
                    <a:pt x="92" y="18"/>
                    <a:pt x="186" y="8"/>
                    <a:pt x="281" y="1"/>
                  </a:cubicBezTo>
                  <a:cubicBezTo>
                    <a:pt x="186" y="8"/>
                    <a:pt x="92" y="18"/>
                    <a:pt x="1" y="39"/>
                  </a:cubicBezTo>
                  <a:close/>
                </a:path>
              </a:pathLst>
            </a:custGeom>
            <a:noFill/>
            <a:ln w="9525">
              <a:solidFill>
                <a:srgbClr val="5f7d95"/>
              </a:solidFill>
              <a:round/>
            </a:ln>
          </p:spPr>
          <p:style>
            <a:lnRef idx="0"/>
            <a:fillRef idx="0"/>
            <a:effectRef idx="0"/>
            <a:fontRef idx="minor"/>
          </p:style>
        </p:sp>
        <p:sp>
          <p:nvSpPr>
            <p:cNvPr id="4529" name="Google Shape;3708;p74"/>
            <p:cNvSpPr/>
            <p:nvPr/>
          </p:nvSpPr>
          <p:spPr>
            <a:xfrm>
              <a:off x="2247840" y="1939680"/>
              <a:ext cx="360" cy="360"/>
            </a:xfrm>
            <a:custGeom>
              <a:avLst/>
              <a:gdLst/>
              <a:ahLst/>
              <a:rect l="l" t="t" r="r" b="b"/>
              <a:pathLst>
                <a:path w="18" h="43">
                  <a:moveTo>
                    <a:pt x="0" y="42"/>
                  </a:moveTo>
                  <a:cubicBezTo>
                    <a:pt x="4" y="28"/>
                    <a:pt x="11" y="14"/>
                    <a:pt x="18" y="0"/>
                  </a:cubicBezTo>
                  <a:cubicBezTo>
                    <a:pt x="11" y="14"/>
                    <a:pt x="4" y="28"/>
                    <a:pt x="0" y="42"/>
                  </a:cubicBezTo>
                  <a:close/>
                </a:path>
              </a:pathLst>
            </a:custGeom>
            <a:noFill/>
            <a:ln w="9525">
              <a:solidFill>
                <a:srgbClr val="5f7d95"/>
              </a:solidFill>
              <a:round/>
            </a:ln>
          </p:spPr>
          <p:style>
            <a:lnRef idx="0"/>
            <a:fillRef idx="0"/>
            <a:effectRef idx="0"/>
            <a:fontRef idx="minor"/>
          </p:style>
        </p:sp>
        <p:sp>
          <p:nvSpPr>
            <p:cNvPr id="4530" name="Google Shape;3709;p74"/>
            <p:cNvSpPr/>
            <p:nvPr/>
          </p:nvSpPr>
          <p:spPr>
            <a:xfrm>
              <a:off x="2247480" y="1940400"/>
              <a:ext cx="360" cy="360"/>
            </a:xfrm>
            <a:custGeom>
              <a:avLst/>
              <a:gdLst/>
              <a:ahLst/>
              <a:rect l="l" t="t" r="r" b="b"/>
              <a:pathLst>
                <a:path w="19" h="40">
                  <a:moveTo>
                    <a:pt x="1" y="39"/>
                  </a:moveTo>
                  <a:lnTo>
                    <a:pt x="18" y="1"/>
                  </a:lnTo>
                  <a:close/>
                </a:path>
              </a:pathLst>
            </a:custGeom>
            <a:noFill/>
            <a:ln w="9525">
              <a:solidFill>
                <a:srgbClr val="5f7d95"/>
              </a:solidFill>
              <a:round/>
            </a:ln>
          </p:spPr>
          <p:style>
            <a:lnRef idx="0"/>
            <a:fillRef idx="0"/>
            <a:effectRef idx="0"/>
            <a:fontRef idx="minor"/>
          </p:style>
        </p:sp>
        <p:sp>
          <p:nvSpPr>
            <p:cNvPr id="4531" name="Google Shape;3710;p74"/>
            <p:cNvSpPr/>
            <p:nvPr/>
          </p:nvSpPr>
          <p:spPr>
            <a:xfrm>
              <a:off x="2248200" y="1938960"/>
              <a:ext cx="360" cy="360"/>
            </a:xfrm>
            <a:custGeom>
              <a:avLst/>
              <a:gdLst/>
              <a:ahLst/>
              <a:rect l="l" t="t" r="r" b="b"/>
              <a:pathLst>
                <a:path w="18" h="43">
                  <a:moveTo>
                    <a:pt x="0" y="42"/>
                  </a:moveTo>
                  <a:cubicBezTo>
                    <a:pt x="4" y="28"/>
                    <a:pt x="11" y="14"/>
                    <a:pt x="18" y="0"/>
                  </a:cubicBezTo>
                  <a:cubicBezTo>
                    <a:pt x="11" y="14"/>
                    <a:pt x="4" y="28"/>
                    <a:pt x="0" y="42"/>
                  </a:cubicBezTo>
                  <a:close/>
                </a:path>
              </a:pathLst>
            </a:custGeom>
            <a:noFill/>
            <a:ln w="9525">
              <a:solidFill>
                <a:srgbClr val="5f7d95"/>
              </a:solidFill>
              <a:round/>
            </a:ln>
          </p:spPr>
          <p:style>
            <a:lnRef idx="0"/>
            <a:fillRef idx="0"/>
            <a:effectRef idx="0"/>
            <a:fontRef idx="minor"/>
          </p:style>
        </p:sp>
        <p:sp>
          <p:nvSpPr>
            <p:cNvPr id="4532" name="Google Shape;3711;p74"/>
            <p:cNvSpPr/>
            <p:nvPr/>
          </p:nvSpPr>
          <p:spPr>
            <a:xfrm>
              <a:off x="2248560" y="1938240"/>
              <a:ext cx="360" cy="360"/>
            </a:xfrm>
            <a:custGeom>
              <a:avLst/>
              <a:gdLst/>
              <a:ahLst/>
              <a:rect l="l" t="t" r="r" b="b"/>
              <a:pathLst>
                <a:path w="15" h="46">
                  <a:moveTo>
                    <a:pt x="1" y="46"/>
                  </a:moveTo>
                  <a:cubicBezTo>
                    <a:pt x="8" y="28"/>
                    <a:pt x="11" y="14"/>
                    <a:pt x="15" y="0"/>
                  </a:cubicBezTo>
                  <a:cubicBezTo>
                    <a:pt x="11" y="14"/>
                    <a:pt x="8" y="28"/>
                    <a:pt x="1" y="46"/>
                  </a:cubicBezTo>
                  <a:close/>
                </a:path>
              </a:pathLst>
            </a:custGeom>
            <a:noFill/>
            <a:ln w="9525">
              <a:solidFill>
                <a:srgbClr val="5f7d95"/>
              </a:solidFill>
              <a:round/>
            </a:ln>
          </p:spPr>
          <p:style>
            <a:lnRef idx="0"/>
            <a:fillRef idx="0"/>
            <a:effectRef idx="0"/>
            <a:fontRef idx="minor"/>
          </p:style>
        </p:sp>
        <p:sp>
          <p:nvSpPr>
            <p:cNvPr id="4533" name="Google Shape;3712;p74"/>
            <p:cNvSpPr/>
            <p:nvPr/>
          </p:nvSpPr>
          <p:spPr>
            <a:xfrm>
              <a:off x="2247480" y="1940760"/>
              <a:ext cx="360" cy="360"/>
            </a:xfrm>
            <a:custGeom>
              <a:avLst/>
              <a:gdLst/>
              <a:ahLst/>
              <a:rect l="l" t="t" r="r" b="b"/>
              <a:pathLst>
                <a:path w="18" h="36">
                  <a:moveTo>
                    <a:pt x="0" y="36"/>
                  </a:moveTo>
                  <a:lnTo>
                    <a:pt x="18" y="1"/>
                  </a:lnTo>
                  <a:close/>
                </a:path>
              </a:pathLst>
            </a:custGeom>
            <a:noFill/>
            <a:ln w="9525">
              <a:solidFill>
                <a:srgbClr val="5f7d95"/>
              </a:solidFill>
              <a:round/>
            </a:ln>
          </p:spPr>
          <p:style>
            <a:lnRef idx="0"/>
            <a:fillRef idx="0"/>
            <a:effectRef idx="0"/>
            <a:fontRef idx="minor"/>
          </p:style>
        </p:sp>
        <p:sp>
          <p:nvSpPr>
            <p:cNvPr id="4534" name="Google Shape;3713;p74"/>
            <p:cNvSpPr/>
            <p:nvPr/>
          </p:nvSpPr>
          <p:spPr>
            <a:xfrm>
              <a:off x="2248920" y="1937520"/>
              <a:ext cx="360" cy="360"/>
            </a:xfrm>
            <a:custGeom>
              <a:avLst/>
              <a:gdLst/>
              <a:ahLst/>
              <a:rect l="l" t="t" r="r" b="b"/>
              <a:pathLst>
                <a:path w="15" h="43">
                  <a:moveTo>
                    <a:pt x="0" y="43"/>
                  </a:moveTo>
                  <a:cubicBezTo>
                    <a:pt x="4" y="29"/>
                    <a:pt x="11" y="15"/>
                    <a:pt x="14" y="1"/>
                  </a:cubicBezTo>
                  <a:cubicBezTo>
                    <a:pt x="11" y="15"/>
                    <a:pt x="4" y="29"/>
                    <a:pt x="0" y="43"/>
                  </a:cubicBezTo>
                  <a:close/>
                </a:path>
              </a:pathLst>
            </a:custGeom>
            <a:noFill/>
            <a:ln w="9525">
              <a:solidFill>
                <a:srgbClr val="5f7d95"/>
              </a:solidFill>
              <a:round/>
            </a:ln>
          </p:spPr>
          <p:style>
            <a:lnRef idx="0"/>
            <a:fillRef idx="0"/>
            <a:effectRef idx="0"/>
            <a:fontRef idx="minor"/>
          </p:style>
        </p:sp>
        <p:sp>
          <p:nvSpPr>
            <p:cNvPr id="4535" name="Google Shape;3714;p74"/>
            <p:cNvSpPr/>
            <p:nvPr/>
          </p:nvSpPr>
          <p:spPr>
            <a:xfrm>
              <a:off x="2229480" y="1987560"/>
              <a:ext cx="1440" cy="2160"/>
            </a:xfrm>
            <a:custGeom>
              <a:avLst/>
              <a:gdLst/>
              <a:ahLst/>
              <a:rect l="l" t="t" r="r" b="b"/>
              <a:pathLst>
                <a:path w="144" h="180">
                  <a:moveTo>
                    <a:pt x="0" y="1"/>
                  </a:moveTo>
                  <a:cubicBezTo>
                    <a:pt x="35" y="67"/>
                    <a:pt x="84" y="130"/>
                    <a:pt x="144" y="179"/>
                  </a:cubicBezTo>
                  <a:cubicBezTo>
                    <a:pt x="84" y="130"/>
                    <a:pt x="35" y="67"/>
                    <a:pt x="0" y="1"/>
                  </a:cubicBezTo>
                  <a:close/>
                </a:path>
              </a:pathLst>
            </a:custGeom>
            <a:noFill/>
            <a:ln w="9525">
              <a:solidFill>
                <a:srgbClr val="5f7d95"/>
              </a:solidFill>
              <a:round/>
            </a:ln>
          </p:spPr>
          <p:style>
            <a:lnRef idx="0"/>
            <a:fillRef idx="0"/>
            <a:effectRef idx="0"/>
            <a:fontRef idx="minor"/>
          </p:style>
        </p:sp>
        <p:sp>
          <p:nvSpPr>
            <p:cNvPr id="4536" name="Google Shape;3715;p74"/>
            <p:cNvSpPr/>
            <p:nvPr/>
          </p:nvSpPr>
          <p:spPr>
            <a:xfrm>
              <a:off x="2248920" y="1936080"/>
              <a:ext cx="360" cy="360"/>
            </a:xfrm>
            <a:custGeom>
              <a:avLst/>
              <a:gdLst/>
              <a:ahLst/>
              <a:rect l="l" t="t" r="r" b="b"/>
              <a:pathLst>
                <a:path w="5" h="43">
                  <a:moveTo>
                    <a:pt x="1" y="43"/>
                  </a:moveTo>
                  <a:cubicBezTo>
                    <a:pt x="1" y="29"/>
                    <a:pt x="4" y="15"/>
                    <a:pt x="4" y="1"/>
                  </a:cubicBezTo>
                  <a:cubicBezTo>
                    <a:pt x="4" y="15"/>
                    <a:pt x="1" y="29"/>
                    <a:pt x="1" y="43"/>
                  </a:cubicBezTo>
                  <a:close/>
                </a:path>
              </a:pathLst>
            </a:custGeom>
            <a:noFill/>
            <a:ln w="9525">
              <a:solidFill>
                <a:srgbClr val="5f7d95"/>
              </a:solidFill>
              <a:round/>
            </a:ln>
          </p:spPr>
          <p:style>
            <a:lnRef idx="0"/>
            <a:fillRef idx="0"/>
            <a:effectRef idx="0"/>
            <a:fontRef idx="minor"/>
          </p:style>
        </p:sp>
        <p:sp>
          <p:nvSpPr>
            <p:cNvPr id="4537" name="Google Shape;3716;p74"/>
            <p:cNvSpPr/>
            <p:nvPr/>
          </p:nvSpPr>
          <p:spPr>
            <a:xfrm>
              <a:off x="2248920" y="1936800"/>
              <a:ext cx="360" cy="360"/>
            </a:xfrm>
            <a:custGeom>
              <a:avLst/>
              <a:gdLst/>
              <a:ahLst/>
              <a:rect l="l" t="t" r="r" b="b"/>
              <a:pathLst>
                <a:path w="11" h="47">
                  <a:moveTo>
                    <a:pt x="0" y="46"/>
                  </a:moveTo>
                  <a:cubicBezTo>
                    <a:pt x="4" y="32"/>
                    <a:pt x="7" y="15"/>
                    <a:pt x="11" y="1"/>
                  </a:cubicBezTo>
                  <a:cubicBezTo>
                    <a:pt x="7" y="15"/>
                    <a:pt x="4" y="32"/>
                    <a:pt x="0" y="46"/>
                  </a:cubicBezTo>
                  <a:close/>
                </a:path>
              </a:pathLst>
            </a:custGeom>
            <a:noFill/>
            <a:ln w="9525">
              <a:solidFill>
                <a:srgbClr val="5f7d95"/>
              </a:solidFill>
              <a:round/>
            </a:ln>
          </p:spPr>
          <p:style>
            <a:lnRef idx="0"/>
            <a:fillRef idx="0"/>
            <a:effectRef idx="0"/>
            <a:fontRef idx="minor"/>
          </p:style>
        </p:sp>
        <p:sp>
          <p:nvSpPr>
            <p:cNvPr id="4538" name="Google Shape;3717;p74"/>
            <p:cNvSpPr/>
            <p:nvPr/>
          </p:nvSpPr>
          <p:spPr>
            <a:xfrm>
              <a:off x="2242800" y="2006280"/>
              <a:ext cx="360" cy="360"/>
            </a:xfrm>
            <a:custGeom>
              <a:avLst/>
              <a:gdLst/>
              <a:ahLst/>
              <a:rect l="l" t="t" r="r" b="b"/>
              <a:pathLst>
                <a:path w="4" h="19">
                  <a:moveTo>
                    <a:pt x="0" y="18"/>
                  </a:moveTo>
                  <a:lnTo>
                    <a:pt x="4" y="1"/>
                  </a:lnTo>
                  <a:close/>
                </a:path>
              </a:pathLst>
            </a:custGeom>
            <a:noFill/>
            <a:ln w="9525">
              <a:solidFill>
                <a:srgbClr val="5f7d95"/>
              </a:solidFill>
              <a:round/>
            </a:ln>
          </p:spPr>
          <p:style>
            <a:lnRef idx="0"/>
            <a:fillRef idx="0"/>
            <a:effectRef idx="0"/>
            <a:fontRef idx="minor"/>
          </p:style>
        </p:sp>
        <p:sp>
          <p:nvSpPr>
            <p:cNvPr id="4539" name="Google Shape;3718;p74"/>
            <p:cNvSpPr/>
            <p:nvPr/>
          </p:nvSpPr>
          <p:spPr>
            <a:xfrm>
              <a:off x="2242080" y="2000880"/>
              <a:ext cx="1080" cy="3240"/>
            </a:xfrm>
            <a:custGeom>
              <a:avLst/>
              <a:gdLst/>
              <a:ahLst/>
              <a:rect l="l" t="t" r="r" b="b"/>
              <a:pathLst>
                <a:path w="99" h="278">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a:solidFill>
                <a:srgbClr val="5f7d95"/>
              </a:solidFill>
              <a:round/>
            </a:ln>
          </p:spPr>
          <p:style>
            <a:lnRef idx="0"/>
            <a:fillRef idx="0"/>
            <a:effectRef idx="0"/>
            <a:fontRef idx="minor"/>
          </p:style>
        </p:sp>
        <p:sp>
          <p:nvSpPr>
            <p:cNvPr id="4540" name="Google Shape;3719;p74"/>
            <p:cNvSpPr/>
            <p:nvPr/>
          </p:nvSpPr>
          <p:spPr>
            <a:xfrm>
              <a:off x="2242440" y="20077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541" name="Google Shape;3720;p74"/>
            <p:cNvSpPr/>
            <p:nvPr/>
          </p:nvSpPr>
          <p:spPr>
            <a:xfrm>
              <a:off x="2233440" y="1964160"/>
              <a:ext cx="360" cy="360"/>
            </a:xfrm>
            <a:custGeom>
              <a:avLst/>
              <a:gdLst/>
              <a:ahLst/>
              <a:rect l="l" t="t" r="r" b="b"/>
              <a:pathLst>
                <a:path w="1" h="22">
                  <a:moveTo>
                    <a:pt x="0" y="0"/>
                  </a:moveTo>
                  <a:cubicBezTo>
                    <a:pt x="0" y="7"/>
                    <a:pt x="0" y="14"/>
                    <a:pt x="0" y="21"/>
                  </a:cubicBezTo>
                  <a:cubicBezTo>
                    <a:pt x="0" y="14"/>
                    <a:pt x="0" y="7"/>
                    <a:pt x="0" y="0"/>
                  </a:cubicBezTo>
                  <a:close/>
                </a:path>
              </a:pathLst>
            </a:custGeom>
            <a:noFill/>
            <a:ln w="9525">
              <a:solidFill>
                <a:srgbClr val="5f7d95"/>
              </a:solidFill>
              <a:round/>
            </a:ln>
          </p:spPr>
          <p:style>
            <a:lnRef idx="0"/>
            <a:fillRef idx="0"/>
            <a:effectRef idx="0"/>
            <a:fontRef idx="minor"/>
          </p:style>
        </p:sp>
        <p:sp>
          <p:nvSpPr>
            <p:cNvPr id="4542" name="Google Shape;3721;p74"/>
            <p:cNvSpPr/>
            <p:nvPr/>
          </p:nvSpPr>
          <p:spPr>
            <a:xfrm>
              <a:off x="2292480" y="19612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543" name="Google Shape;3722;p74"/>
            <p:cNvSpPr/>
            <p:nvPr/>
          </p:nvSpPr>
          <p:spPr>
            <a:xfrm>
              <a:off x="2287800" y="1953000"/>
              <a:ext cx="360" cy="360"/>
            </a:xfrm>
            <a:custGeom>
              <a:avLst/>
              <a:gdLst/>
              <a:ahLst/>
              <a:rect l="l" t="t" r="r" b="b"/>
              <a:pathLst>
                <a:path w="11" h="15">
                  <a:moveTo>
                    <a:pt x="11" y="1"/>
                  </a:moveTo>
                  <a:lnTo>
                    <a:pt x="0" y="15"/>
                  </a:lnTo>
                  <a:close/>
                </a:path>
              </a:pathLst>
            </a:custGeom>
            <a:noFill/>
            <a:ln w="9525">
              <a:solidFill>
                <a:srgbClr val="5f7d95"/>
              </a:solidFill>
              <a:round/>
            </a:ln>
          </p:spPr>
          <p:style>
            <a:lnRef idx="0"/>
            <a:fillRef idx="0"/>
            <a:effectRef idx="0"/>
            <a:fontRef idx="minor"/>
          </p:style>
        </p:sp>
        <p:sp>
          <p:nvSpPr>
            <p:cNvPr id="4544" name="Google Shape;3723;p74"/>
            <p:cNvSpPr/>
            <p:nvPr/>
          </p:nvSpPr>
          <p:spPr>
            <a:xfrm>
              <a:off x="2288880" y="1950840"/>
              <a:ext cx="360" cy="360"/>
            </a:xfrm>
            <a:custGeom>
              <a:avLst/>
              <a:gdLst/>
              <a:ahLst/>
              <a:rect l="l" t="t" r="r" b="b"/>
              <a:pathLst>
                <a:path w="8" h="12">
                  <a:moveTo>
                    <a:pt x="8" y="1"/>
                  </a:moveTo>
                  <a:lnTo>
                    <a:pt x="1" y="11"/>
                  </a:lnTo>
                  <a:close/>
                </a:path>
              </a:pathLst>
            </a:custGeom>
            <a:noFill/>
            <a:ln w="9525">
              <a:solidFill>
                <a:srgbClr val="5f7d95"/>
              </a:solidFill>
              <a:round/>
            </a:ln>
          </p:spPr>
          <p:style>
            <a:lnRef idx="0"/>
            <a:fillRef idx="0"/>
            <a:effectRef idx="0"/>
            <a:fontRef idx="minor"/>
          </p:style>
        </p:sp>
        <p:sp>
          <p:nvSpPr>
            <p:cNvPr id="4545" name="Google Shape;3724;p74"/>
            <p:cNvSpPr/>
            <p:nvPr/>
          </p:nvSpPr>
          <p:spPr>
            <a:xfrm>
              <a:off x="2287080" y="1953360"/>
              <a:ext cx="360" cy="360"/>
            </a:xfrm>
            <a:custGeom>
              <a:avLst/>
              <a:gdLst/>
              <a:ahLst/>
              <a:rect l="l" t="t" r="r" b="b"/>
              <a:pathLst>
                <a:path w="8" h="12">
                  <a:moveTo>
                    <a:pt x="7" y="1"/>
                  </a:moveTo>
                  <a:lnTo>
                    <a:pt x="0" y="11"/>
                  </a:lnTo>
                  <a:close/>
                </a:path>
              </a:pathLst>
            </a:custGeom>
            <a:noFill/>
            <a:ln w="9525">
              <a:solidFill>
                <a:srgbClr val="5f7d95"/>
              </a:solidFill>
              <a:round/>
            </a:ln>
          </p:spPr>
          <p:style>
            <a:lnRef idx="0"/>
            <a:fillRef idx="0"/>
            <a:effectRef idx="0"/>
            <a:fontRef idx="minor"/>
          </p:style>
        </p:sp>
        <p:sp>
          <p:nvSpPr>
            <p:cNvPr id="4546" name="Google Shape;3725;p74"/>
            <p:cNvSpPr/>
            <p:nvPr/>
          </p:nvSpPr>
          <p:spPr>
            <a:xfrm>
              <a:off x="2292120" y="19612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547" name="Google Shape;3726;p74"/>
            <p:cNvSpPr/>
            <p:nvPr/>
          </p:nvSpPr>
          <p:spPr>
            <a:xfrm>
              <a:off x="2288160" y="1952280"/>
              <a:ext cx="360" cy="360"/>
            </a:xfrm>
            <a:custGeom>
              <a:avLst/>
              <a:gdLst/>
              <a:ahLst/>
              <a:rect l="l" t="t" r="r" b="b"/>
              <a:pathLst>
                <a:path w="12" h="15">
                  <a:moveTo>
                    <a:pt x="11" y="1"/>
                  </a:moveTo>
                  <a:lnTo>
                    <a:pt x="1" y="15"/>
                  </a:lnTo>
                  <a:close/>
                </a:path>
              </a:pathLst>
            </a:custGeom>
            <a:noFill/>
            <a:ln w="9525">
              <a:solidFill>
                <a:srgbClr val="5f7d95"/>
              </a:solidFill>
              <a:round/>
            </a:ln>
          </p:spPr>
          <p:style>
            <a:lnRef idx="0"/>
            <a:fillRef idx="0"/>
            <a:effectRef idx="0"/>
            <a:fontRef idx="minor"/>
          </p:style>
        </p:sp>
        <p:sp>
          <p:nvSpPr>
            <p:cNvPr id="4548" name="Google Shape;3727;p74"/>
            <p:cNvSpPr/>
            <p:nvPr/>
          </p:nvSpPr>
          <p:spPr>
            <a:xfrm>
              <a:off x="2292120" y="19612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549" name="Google Shape;3728;p74"/>
            <p:cNvSpPr/>
            <p:nvPr/>
          </p:nvSpPr>
          <p:spPr>
            <a:xfrm>
              <a:off x="2292840" y="19612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550" name="Google Shape;3729;p74"/>
            <p:cNvSpPr/>
            <p:nvPr/>
          </p:nvSpPr>
          <p:spPr>
            <a:xfrm>
              <a:off x="2289240" y="1950480"/>
              <a:ext cx="360" cy="360"/>
            </a:xfrm>
            <a:custGeom>
              <a:avLst/>
              <a:gdLst/>
              <a:ahLst/>
              <a:rect l="l" t="t" r="r" b="b"/>
              <a:pathLst>
                <a:path w="8" h="8">
                  <a:moveTo>
                    <a:pt x="7" y="0"/>
                  </a:moveTo>
                  <a:lnTo>
                    <a:pt x="0" y="7"/>
                  </a:lnTo>
                  <a:close/>
                </a:path>
              </a:pathLst>
            </a:custGeom>
            <a:noFill/>
            <a:ln w="9525">
              <a:solidFill>
                <a:srgbClr val="5f7d95"/>
              </a:solidFill>
              <a:round/>
            </a:ln>
          </p:spPr>
          <p:style>
            <a:lnRef idx="0"/>
            <a:fillRef idx="0"/>
            <a:effectRef idx="0"/>
            <a:fontRef idx="minor"/>
          </p:style>
        </p:sp>
        <p:sp>
          <p:nvSpPr>
            <p:cNvPr id="4551" name="Google Shape;3730;p74"/>
            <p:cNvSpPr/>
            <p:nvPr/>
          </p:nvSpPr>
          <p:spPr>
            <a:xfrm>
              <a:off x="2293200" y="1961640"/>
              <a:ext cx="360" cy="360"/>
            </a:xfrm>
            <a:custGeom>
              <a:avLst/>
              <a:gdLst/>
              <a:ahLst/>
              <a:rect l="l" t="t" r="r" b="b"/>
              <a:pathLst>
                <a:path w="5" h="1">
                  <a:moveTo>
                    <a:pt x="1" y="0"/>
                  </a:moveTo>
                  <a:lnTo>
                    <a:pt x="4" y="0"/>
                  </a:lnTo>
                  <a:close/>
                </a:path>
              </a:pathLst>
            </a:custGeom>
            <a:noFill/>
            <a:ln w="9525">
              <a:solidFill>
                <a:srgbClr val="5f7d95"/>
              </a:solidFill>
              <a:round/>
            </a:ln>
          </p:spPr>
          <p:style>
            <a:lnRef idx="0"/>
            <a:fillRef idx="0"/>
            <a:effectRef idx="0"/>
            <a:fontRef idx="minor"/>
          </p:style>
        </p:sp>
        <p:sp>
          <p:nvSpPr>
            <p:cNvPr id="4552" name="Google Shape;3731;p74"/>
            <p:cNvSpPr/>
            <p:nvPr/>
          </p:nvSpPr>
          <p:spPr>
            <a:xfrm>
              <a:off x="2292840" y="196164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4553" name="Google Shape;3732;p74"/>
            <p:cNvSpPr/>
            <p:nvPr/>
          </p:nvSpPr>
          <p:spPr>
            <a:xfrm>
              <a:off x="2288520" y="1951560"/>
              <a:ext cx="360" cy="360"/>
            </a:xfrm>
            <a:custGeom>
              <a:avLst/>
              <a:gdLst/>
              <a:ahLst/>
              <a:rect l="l" t="t" r="r" b="b"/>
              <a:pathLst>
                <a:path w="15" h="18">
                  <a:moveTo>
                    <a:pt x="14" y="0"/>
                  </a:moveTo>
                  <a:lnTo>
                    <a:pt x="0" y="18"/>
                  </a:lnTo>
                  <a:close/>
                </a:path>
              </a:pathLst>
            </a:custGeom>
            <a:noFill/>
            <a:ln w="9525">
              <a:solidFill>
                <a:srgbClr val="5f7d95"/>
              </a:solidFill>
              <a:round/>
            </a:ln>
          </p:spPr>
          <p:style>
            <a:lnRef idx="0"/>
            <a:fillRef idx="0"/>
            <a:effectRef idx="0"/>
            <a:fontRef idx="minor"/>
          </p:style>
        </p:sp>
        <p:sp>
          <p:nvSpPr>
            <p:cNvPr id="4554" name="Google Shape;3733;p74"/>
            <p:cNvSpPr/>
            <p:nvPr/>
          </p:nvSpPr>
          <p:spPr>
            <a:xfrm>
              <a:off x="2289960" y="19497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555" name="Google Shape;3734;p74"/>
            <p:cNvSpPr/>
            <p:nvPr/>
          </p:nvSpPr>
          <p:spPr>
            <a:xfrm>
              <a:off x="2293920" y="1962000"/>
              <a:ext cx="360" cy="360"/>
            </a:xfrm>
            <a:custGeom>
              <a:avLst/>
              <a:gdLst/>
              <a:ahLst/>
              <a:rect l="l" t="t" r="r" b="b"/>
              <a:pathLst>
                <a:path w="1" h="1">
                  <a:moveTo>
                    <a:pt x="0" y="1"/>
                  </a:moveTo>
                  <a:lnTo>
                    <a:pt x="0" y="1"/>
                  </a:lnTo>
                  <a:close/>
                </a:path>
              </a:pathLst>
            </a:custGeom>
            <a:noFill/>
            <a:ln w="9525">
              <a:solidFill>
                <a:srgbClr val="5f7d95"/>
              </a:solidFill>
              <a:round/>
            </a:ln>
          </p:spPr>
          <p:style>
            <a:lnRef idx="0"/>
            <a:fillRef idx="0"/>
            <a:effectRef idx="0"/>
            <a:fontRef idx="minor"/>
          </p:style>
        </p:sp>
        <p:sp>
          <p:nvSpPr>
            <p:cNvPr id="4556" name="Google Shape;3735;p74"/>
            <p:cNvSpPr/>
            <p:nvPr/>
          </p:nvSpPr>
          <p:spPr>
            <a:xfrm>
              <a:off x="2252880" y="1936080"/>
              <a:ext cx="360" cy="360"/>
            </a:xfrm>
            <a:custGeom>
              <a:avLst/>
              <a:gdLst/>
              <a:ahLst/>
              <a:rect l="l" t="t" r="r" b="b"/>
              <a:pathLst>
                <a:path w="12" h="1">
                  <a:moveTo>
                    <a:pt x="1" y="1"/>
                  </a:moveTo>
                  <a:lnTo>
                    <a:pt x="11" y="1"/>
                  </a:lnTo>
                  <a:close/>
                </a:path>
              </a:pathLst>
            </a:custGeom>
            <a:noFill/>
            <a:ln w="9525">
              <a:solidFill>
                <a:srgbClr val="5f7d95"/>
              </a:solidFill>
              <a:round/>
            </a:ln>
          </p:spPr>
          <p:style>
            <a:lnRef idx="0"/>
            <a:fillRef idx="0"/>
            <a:effectRef idx="0"/>
            <a:fontRef idx="minor"/>
          </p:style>
        </p:sp>
        <p:sp>
          <p:nvSpPr>
            <p:cNvPr id="4557" name="Google Shape;3736;p74"/>
            <p:cNvSpPr/>
            <p:nvPr/>
          </p:nvSpPr>
          <p:spPr>
            <a:xfrm>
              <a:off x="2288520" y="1947600"/>
              <a:ext cx="1440" cy="1440"/>
            </a:xfrm>
            <a:custGeom>
              <a:avLst/>
              <a:gdLst/>
              <a:ahLst/>
              <a:rect l="l" t="t" r="r" b="b"/>
              <a:pathLst>
                <a:path w="127" h="131">
                  <a:moveTo>
                    <a:pt x="127" y="130"/>
                  </a:moveTo>
                  <a:lnTo>
                    <a:pt x="1" y="1"/>
                  </a:lnTo>
                  <a:close/>
                </a:path>
              </a:pathLst>
            </a:custGeom>
            <a:noFill/>
            <a:ln w="9525">
              <a:solidFill>
                <a:srgbClr val="5f7d95"/>
              </a:solidFill>
              <a:round/>
            </a:ln>
          </p:spPr>
          <p:style>
            <a:lnRef idx="0"/>
            <a:fillRef idx="0"/>
            <a:effectRef idx="0"/>
            <a:fontRef idx="minor"/>
          </p:style>
        </p:sp>
        <p:sp>
          <p:nvSpPr>
            <p:cNvPr id="4558" name="Google Shape;3737;p74"/>
            <p:cNvSpPr/>
            <p:nvPr/>
          </p:nvSpPr>
          <p:spPr>
            <a:xfrm>
              <a:off x="2253600" y="1936080"/>
              <a:ext cx="360" cy="360"/>
            </a:xfrm>
            <a:custGeom>
              <a:avLst/>
              <a:gdLst/>
              <a:ahLst/>
              <a:rect l="l" t="t" r="r" b="b"/>
              <a:pathLst>
                <a:path w="5" h="1">
                  <a:moveTo>
                    <a:pt x="1" y="0"/>
                  </a:moveTo>
                  <a:lnTo>
                    <a:pt x="4" y="0"/>
                  </a:lnTo>
                  <a:close/>
                </a:path>
              </a:pathLst>
            </a:custGeom>
            <a:noFill/>
            <a:ln w="9525">
              <a:solidFill>
                <a:srgbClr val="5f7d95"/>
              </a:solidFill>
              <a:round/>
            </a:ln>
          </p:spPr>
          <p:style>
            <a:lnRef idx="0"/>
            <a:fillRef idx="0"/>
            <a:effectRef idx="0"/>
            <a:fontRef idx="minor"/>
          </p:style>
        </p:sp>
        <p:sp>
          <p:nvSpPr>
            <p:cNvPr id="4559" name="Google Shape;3738;p74"/>
            <p:cNvSpPr/>
            <p:nvPr/>
          </p:nvSpPr>
          <p:spPr>
            <a:xfrm>
              <a:off x="2253600" y="1936080"/>
              <a:ext cx="360" cy="360"/>
            </a:xfrm>
            <a:custGeom>
              <a:avLst/>
              <a:gdLst/>
              <a:ahLst/>
              <a:rect l="l" t="t" r="r" b="b"/>
              <a:pathLst>
                <a:path w="4" h="1">
                  <a:moveTo>
                    <a:pt x="0" y="0"/>
                  </a:moveTo>
                  <a:lnTo>
                    <a:pt x="4" y="0"/>
                  </a:lnTo>
                  <a:close/>
                </a:path>
              </a:pathLst>
            </a:custGeom>
            <a:noFill/>
            <a:ln w="9525">
              <a:solidFill>
                <a:srgbClr val="5f7d95"/>
              </a:solidFill>
              <a:round/>
            </a:ln>
          </p:spPr>
          <p:style>
            <a:lnRef idx="0"/>
            <a:fillRef idx="0"/>
            <a:effectRef idx="0"/>
            <a:fontRef idx="minor"/>
          </p:style>
        </p:sp>
        <p:sp>
          <p:nvSpPr>
            <p:cNvPr id="4560" name="Google Shape;3739;p74"/>
            <p:cNvSpPr/>
            <p:nvPr/>
          </p:nvSpPr>
          <p:spPr>
            <a:xfrm>
              <a:off x="2253600" y="1936080"/>
              <a:ext cx="360" cy="360"/>
            </a:xfrm>
            <a:custGeom>
              <a:avLst/>
              <a:gdLst/>
              <a:ahLst/>
              <a:rect l="l" t="t" r="r" b="b"/>
              <a:pathLst>
                <a:path w="8" h="1">
                  <a:moveTo>
                    <a:pt x="0" y="1"/>
                  </a:moveTo>
                  <a:lnTo>
                    <a:pt x="7" y="1"/>
                  </a:lnTo>
                  <a:close/>
                </a:path>
              </a:pathLst>
            </a:custGeom>
            <a:noFill/>
            <a:ln w="9525">
              <a:solidFill>
                <a:srgbClr val="5f7d95"/>
              </a:solidFill>
              <a:round/>
            </a:ln>
          </p:spPr>
          <p:style>
            <a:lnRef idx="0"/>
            <a:fillRef idx="0"/>
            <a:effectRef idx="0"/>
            <a:fontRef idx="minor"/>
          </p:style>
        </p:sp>
        <p:sp>
          <p:nvSpPr>
            <p:cNvPr id="4561" name="Google Shape;3740;p74"/>
            <p:cNvSpPr/>
            <p:nvPr/>
          </p:nvSpPr>
          <p:spPr>
            <a:xfrm>
              <a:off x="2249280" y="1936080"/>
              <a:ext cx="1440" cy="360"/>
            </a:xfrm>
            <a:custGeom>
              <a:avLst/>
              <a:gdLst/>
              <a:ahLst/>
              <a:rect l="l" t="t" r="r" b="b"/>
              <a:pathLst>
                <a:path w="137" h="4">
                  <a:moveTo>
                    <a:pt x="0" y="4"/>
                  </a:moveTo>
                  <a:lnTo>
                    <a:pt x="0" y="4"/>
                  </a:lnTo>
                  <a:cubicBezTo>
                    <a:pt x="53" y="0"/>
                    <a:pt x="98" y="0"/>
                    <a:pt x="137" y="0"/>
                  </a:cubicBezTo>
                  <a:cubicBezTo>
                    <a:pt x="98" y="0"/>
                    <a:pt x="53" y="0"/>
                    <a:pt x="0" y="4"/>
                  </a:cubicBezTo>
                  <a:close/>
                </a:path>
              </a:pathLst>
            </a:custGeom>
            <a:noFill/>
            <a:ln w="9525">
              <a:solidFill>
                <a:srgbClr val="5f7d95"/>
              </a:solidFill>
              <a:round/>
            </a:ln>
          </p:spPr>
          <p:style>
            <a:lnRef idx="0"/>
            <a:fillRef idx="0"/>
            <a:effectRef idx="0"/>
            <a:fontRef idx="minor"/>
          </p:style>
        </p:sp>
        <p:sp>
          <p:nvSpPr>
            <p:cNvPr id="4562" name="Google Shape;3741;p74"/>
            <p:cNvSpPr/>
            <p:nvPr/>
          </p:nvSpPr>
          <p:spPr>
            <a:xfrm>
              <a:off x="2253240" y="1936080"/>
              <a:ext cx="360" cy="360"/>
            </a:xfrm>
            <a:custGeom>
              <a:avLst/>
              <a:gdLst/>
              <a:ahLst/>
              <a:rect l="l" t="t" r="r" b="b"/>
              <a:pathLst>
                <a:path w="12" h="1">
                  <a:moveTo>
                    <a:pt x="1" y="0"/>
                  </a:moveTo>
                  <a:lnTo>
                    <a:pt x="11" y="0"/>
                  </a:lnTo>
                  <a:close/>
                </a:path>
              </a:pathLst>
            </a:custGeom>
            <a:noFill/>
            <a:ln w="9525">
              <a:solidFill>
                <a:srgbClr val="5f7d95"/>
              </a:solidFill>
              <a:round/>
            </a:ln>
          </p:spPr>
          <p:style>
            <a:lnRef idx="0"/>
            <a:fillRef idx="0"/>
            <a:effectRef idx="0"/>
            <a:fontRef idx="minor"/>
          </p:style>
        </p:sp>
        <p:sp>
          <p:nvSpPr>
            <p:cNvPr id="4563" name="Google Shape;3742;p74"/>
            <p:cNvSpPr/>
            <p:nvPr/>
          </p:nvSpPr>
          <p:spPr>
            <a:xfrm>
              <a:off x="2253600" y="1936080"/>
              <a:ext cx="360" cy="360"/>
            </a:xfrm>
            <a:custGeom>
              <a:avLst/>
              <a:gdLst/>
              <a:ahLst/>
              <a:rect l="l" t="t" r="r" b="b"/>
              <a:pathLst>
                <a:path w="5" h="1">
                  <a:moveTo>
                    <a:pt x="1" y="1"/>
                  </a:moveTo>
                  <a:lnTo>
                    <a:pt x="4" y="1"/>
                  </a:lnTo>
                  <a:close/>
                </a:path>
              </a:pathLst>
            </a:custGeom>
            <a:noFill/>
            <a:ln w="9525">
              <a:solidFill>
                <a:srgbClr val="5f7d95"/>
              </a:solidFill>
              <a:round/>
            </a:ln>
          </p:spPr>
          <p:style>
            <a:lnRef idx="0"/>
            <a:fillRef idx="0"/>
            <a:effectRef idx="0"/>
            <a:fontRef idx="minor"/>
          </p:style>
        </p:sp>
        <p:sp>
          <p:nvSpPr>
            <p:cNvPr id="4564" name="Google Shape;3743;p74"/>
            <p:cNvSpPr/>
            <p:nvPr/>
          </p:nvSpPr>
          <p:spPr>
            <a:xfrm>
              <a:off x="2253240" y="1936080"/>
              <a:ext cx="360" cy="360"/>
            </a:xfrm>
            <a:custGeom>
              <a:avLst/>
              <a:gdLst/>
              <a:ahLst/>
              <a:rect l="l" t="t" r="r" b="b"/>
              <a:pathLst>
                <a:path w="8" h="1">
                  <a:moveTo>
                    <a:pt x="1" y="0"/>
                  </a:moveTo>
                  <a:lnTo>
                    <a:pt x="8" y="0"/>
                  </a:lnTo>
                  <a:close/>
                </a:path>
              </a:pathLst>
            </a:custGeom>
            <a:noFill/>
            <a:ln w="9525">
              <a:solidFill>
                <a:srgbClr val="5f7d95"/>
              </a:solidFill>
              <a:round/>
            </a:ln>
          </p:spPr>
          <p:style>
            <a:lnRef idx="0"/>
            <a:fillRef idx="0"/>
            <a:effectRef idx="0"/>
            <a:fontRef idx="minor"/>
          </p:style>
        </p:sp>
        <p:sp>
          <p:nvSpPr>
            <p:cNvPr id="4565" name="Google Shape;3744;p74"/>
            <p:cNvSpPr/>
            <p:nvPr/>
          </p:nvSpPr>
          <p:spPr>
            <a:xfrm>
              <a:off x="2275200" y="1935000"/>
              <a:ext cx="12600" cy="12240"/>
            </a:xfrm>
            <a:custGeom>
              <a:avLst/>
              <a:gdLst/>
              <a:ahLst/>
              <a:rect l="l" t="t" r="r" b="b"/>
              <a:pathLst>
                <a:path w="957" h="928">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a:solidFill>
                <a:srgbClr val="5f7d95"/>
              </a:solidFill>
              <a:round/>
            </a:ln>
          </p:spPr>
          <p:style>
            <a:lnRef idx="0"/>
            <a:fillRef idx="0"/>
            <a:effectRef idx="0"/>
            <a:fontRef idx="minor"/>
          </p:style>
        </p:sp>
        <p:sp>
          <p:nvSpPr>
            <p:cNvPr id="4566" name="Google Shape;3745;p74"/>
            <p:cNvSpPr/>
            <p:nvPr/>
          </p:nvSpPr>
          <p:spPr>
            <a:xfrm>
              <a:off x="2258280" y="1932120"/>
              <a:ext cx="720" cy="360"/>
            </a:xfrm>
            <a:custGeom>
              <a:avLst/>
              <a:gdLst/>
              <a:ahLst/>
              <a:rect l="l" t="t" r="r" b="b"/>
              <a:pathLst>
                <a:path w="68" h="33">
                  <a:moveTo>
                    <a:pt x="1" y="1"/>
                  </a:moveTo>
                  <a:cubicBezTo>
                    <a:pt x="25" y="4"/>
                    <a:pt x="50" y="15"/>
                    <a:pt x="67" y="32"/>
                  </a:cubicBezTo>
                  <a:cubicBezTo>
                    <a:pt x="50" y="15"/>
                    <a:pt x="25" y="4"/>
                    <a:pt x="1" y="1"/>
                  </a:cubicBezTo>
                  <a:close/>
                </a:path>
              </a:pathLst>
            </a:custGeom>
            <a:noFill/>
            <a:ln w="9525">
              <a:solidFill>
                <a:srgbClr val="5f7d95"/>
              </a:solidFill>
              <a:round/>
            </a:ln>
          </p:spPr>
          <p:style>
            <a:lnRef idx="0"/>
            <a:fillRef idx="0"/>
            <a:effectRef idx="0"/>
            <a:fontRef idx="minor"/>
          </p:style>
        </p:sp>
        <p:sp>
          <p:nvSpPr>
            <p:cNvPr id="4567" name="Google Shape;3746;p74"/>
            <p:cNvSpPr/>
            <p:nvPr/>
          </p:nvSpPr>
          <p:spPr>
            <a:xfrm>
              <a:off x="2252160" y="19360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568" name="Google Shape;3747;p74"/>
            <p:cNvSpPr/>
            <p:nvPr/>
          </p:nvSpPr>
          <p:spPr>
            <a:xfrm>
              <a:off x="2252520" y="1936080"/>
              <a:ext cx="360" cy="360"/>
            </a:xfrm>
            <a:custGeom>
              <a:avLst/>
              <a:gdLst/>
              <a:ahLst/>
              <a:rect l="l" t="t" r="r" b="b"/>
              <a:pathLst>
                <a:path w="15" h="1">
                  <a:moveTo>
                    <a:pt x="1" y="0"/>
                  </a:moveTo>
                  <a:lnTo>
                    <a:pt x="15" y="0"/>
                  </a:lnTo>
                  <a:close/>
                </a:path>
              </a:pathLst>
            </a:custGeom>
            <a:noFill/>
            <a:ln w="9525">
              <a:solidFill>
                <a:srgbClr val="5f7d95"/>
              </a:solidFill>
              <a:round/>
            </a:ln>
          </p:spPr>
          <p:style>
            <a:lnRef idx="0"/>
            <a:fillRef idx="0"/>
            <a:effectRef idx="0"/>
            <a:fontRef idx="minor"/>
          </p:style>
        </p:sp>
        <p:sp>
          <p:nvSpPr>
            <p:cNvPr id="4569" name="Google Shape;3748;p74"/>
            <p:cNvSpPr/>
            <p:nvPr/>
          </p:nvSpPr>
          <p:spPr>
            <a:xfrm>
              <a:off x="2251440" y="19360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570" name="Google Shape;3749;p74"/>
            <p:cNvSpPr/>
            <p:nvPr/>
          </p:nvSpPr>
          <p:spPr>
            <a:xfrm>
              <a:off x="2251080" y="19360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571" name="Google Shape;3750;p74"/>
            <p:cNvSpPr/>
            <p:nvPr/>
          </p:nvSpPr>
          <p:spPr>
            <a:xfrm>
              <a:off x="2272320" y="1935000"/>
              <a:ext cx="2160" cy="360"/>
            </a:xfrm>
            <a:custGeom>
              <a:avLst/>
              <a:gdLst/>
              <a:ahLst/>
              <a:rect l="l" t="t" r="r" b="b"/>
              <a:pathLst>
                <a:path w="187" h="8">
                  <a:moveTo>
                    <a:pt x="1" y="8"/>
                  </a:moveTo>
                  <a:cubicBezTo>
                    <a:pt x="67" y="4"/>
                    <a:pt x="134" y="1"/>
                    <a:pt x="186" y="1"/>
                  </a:cubicBezTo>
                  <a:cubicBezTo>
                    <a:pt x="134" y="1"/>
                    <a:pt x="67" y="4"/>
                    <a:pt x="1" y="8"/>
                  </a:cubicBezTo>
                  <a:close/>
                </a:path>
              </a:pathLst>
            </a:custGeom>
            <a:noFill/>
            <a:ln w="9525">
              <a:solidFill>
                <a:srgbClr val="5f7d95"/>
              </a:solidFill>
              <a:round/>
            </a:ln>
          </p:spPr>
          <p:style>
            <a:lnRef idx="0"/>
            <a:fillRef idx="0"/>
            <a:effectRef idx="0"/>
            <a:fontRef idx="minor"/>
          </p:style>
        </p:sp>
        <p:sp>
          <p:nvSpPr>
            <p:cNvPr id="4572" name="Google Shape;3751;p74"/>
            <p:cNvSpPr/>
            <p:nvPr/>
          </p:nvSpPr>
          <p:spPr>
            <a:xfrm>
              <a:off x="2252520" y="1936080"/>
              <a:ext cx="360" cy="360"/>
            </a:xfrm>
            <a:custGeom>
              <a:avLst/>
              <a:gdLst/>
              <a:ahLst/>
              <a:rect l="l" t="t" r="r" b="b"/>
              <a:pathLst>
                <a:path w="15" h="1">
                  <a:moveTo>
                    <a:pt x="1" y="1"/>
                  </a:moveTo>
                  <a:lnTo>
                    <a:pt x="15" y="1"/>
                  </a:lnTo>
                  <a:close/>
                </a:path>
              </a:pathLst>
            </a:custGeom>
            <a:noFill/>
            <a:ln w="9525">
              <a:solidFill>
                <a:srgbClr val="5f7d95"/>
              </a:solidFill>
              <a:round/>
            </a:ln>
          </p:spPr>
          <p:style>
            <a:lnRef idx="0"/>
            <a:fillRef idx="0"/>
            <a:effectRef idx="0"/>
            <a:fontRef idx="minor"/>
          </p:style>
        </p:sp>
        <p:sp>
          <p:nvSpPr>
            <p:cNvPr id="4573" name="Google Shape;3752;p74"/>
            <p:cNvSpPr/>
            <p:nvPr/>
          </p:nvSpPr>
          <p:spPr>
            <a:xfrm>
              <a:off x="2239560" y="1773000"/>
              <a:ext cx="7920" cy="11160"/>
            </a:xfrm>
            <a:custGeom>
              <a:avLst/>
              <a:gdLst/>
              <a:ahLst/>
              <a:rect l="l" t="t" r="r" b="b"/>
              <a:pathLst>
                <a:path w="611" h="852">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a:solidFill>
                <a:srgbClr val="5f7d95"/>
              </a:solidFill>
              <a:round/>
            </a:ln>
          </p:spPr>
          <p:style>
            <a:lnRef idx="0"/>
            <a:fillRef idx="0"/>
            <a:effectRef idx="0"/>
            <a:fontRef idx="minor"/>
          </p:style>
        </p:sp>
        <p:sp>
          <p:nvSpPr>
            <p:cNvPr id="4574" name="Google Shape;3753;p74"/>
            <p:cNvSpPr/>
            <p:nvPr/>
          </p:nvSpPr>
          <p:spPr>
            <a:xfrm>
              <a:off x="2242800" y="1752120"/>
              <a:ext cx="47520" cy="38520"/>
            </a:xfrm>
            <a:custGeom>
              <a:avLst/>
              <a:gdLst/>
              <a:ahLst/>
              <a:rect l="l" t="t" r="r" b="b"/>
              <a:pathLst>
                <a:path w="3530" h="2854">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a:solidFill>
                <a:srgbClr val="5f7d95"/>
              </a:solidFill>
              <a:round/>
            </a:ln>
          </p:spPr>
          <p:style>
            <a:lnRef idx="0"/>
            <a:fillRef idx="0"/>
            <a:effectRef idx="0"/>
            <a:fontRef idx="minor"/>
          </p:style>
        </p:sp>
        <p:sp>
          <p:nvSpPr>
            <p:cNvPr id="4575" name="Google Shape;3754;p74"/>
            <p:cNvSpPr/>
            <p:nvPr/>
          </p:nvSpPr>
          <p:spPr>
            <a:xfrm>
              <a:off x="2247840" y="1772280"/>
              <a:ext cx="360" cy="360"/>
            </a:xfrm>
            <a:custGeom>
              <a:avLst/>
              <a:gdLst/>
              <a:ahLst/>
              <a:rect l="l" t="t" r="r" b="b"/>
              <a:pathLst>
                <a:path w="8" h="8">
                  <a:moveTo>
                    <a:pt x="7" y="8"/>
                  </a:moveTo>
                  <a:lnTo>
                    <a:pt x="0" y="1"/>
                  </a:lnTo>
                  <a:close/>
                </a:path>
              </a:pathLst>
            </a:custGeom>
            <a:noFill/>
            <a:ln w="9525">
              <a:solidFill>
                <a:srgbClr val="5f7d95"/>
              </a:solidFill>
              <a:round/>
            </a:ln>
          </p:spPr>
          <p:style>
            <a:lnRef idx="0"/>
            <a:fillRef idx="0"/>
            <a:effectRef idx="0"/>
            <a:fontRef idx="minor"/>
          </p:style>
        </p:sp>
        <p:sp>
          <p:nvSpPr>
            <p:cNvPr id="4576" name="Google Shape;3755;p74"/>
            <p:cNvSpPr/>
            <p:nvPr/>
          </p:nvSpPr>
          <p:spPr>
            <a:xfrm>
              <a:off x="2247120" y="1779480"/>
              <a:ext cx="360" cy="360"/>
            </a:xfrm>
            <a:custGeom>
              <a:avLst/>
              <a:gdLst/>
              <a:ahLst/>
              <a:rect l="l" t="t" r="r" b="b"/>
              <a:pathLst>
                <a:path w="14" h="15">
                  <a:moveTo>
                    <a:pt x="0" y="14"/>
                  </a:moveTo>
                  <a:lnTo>
                    <a:pt x="14" y="0"/>
                  </a:lnTo>
                  <a:close/>
                </a:path>
              </a:pathLst>
            </a:custGeom>
            <a:noFill/>
            <a:ln w="9525">
              <a:solidFill>
                <a:srgbClr val="5f7d95"/>
              </a:solidFill>
              <a:round/>
            </a:ln>
          </p:spPr>
          <p:style>
            <a:lnRef idx="0"/>
            <a:fillRef idx="0"/>
            <a:effectRef idx="0"/>
            <a:fontRef idx="minor"/>
          </p:style>
        </p:sp>
        <p:sp>
          <p:nvSpPr>
            <p:cNvPr id="4577" name="Google Shape;3756;p74"/>
            <p:cNvSpPr/>
            <p:nvPr/>
          </p:nvSpPr>
          <p:spPr>
            <a:xfrm>
              <a:off x="2248920" y="1773360"/>
              <a:ext cx="360" cy="360"/>
            </a:xfrm>
            <a:custGeom>
              <a:avLst/>
              <a:gdLst/>
              <a:ahLst/>
              <a:rect l="l" t="t" r="r" b="b"/>
              <a:pathLst>
                <a:path w="1" h="8">
                  <a:moveTo>
                    <a:pt x="0" y="8"/>
                  </a:moveTo>
                  <a:lnTo>
                    <a:pt x="0" y="1"/>
                  </a:lnTo>
                  <a:close/>
                </a:path>
              </a:pathLst>
            </a:custGeom>
            <a:noFill/>
            <a:ln w="9525">
              <a:solidFill>
                <a:srgbClr val="5f7d95"/>
              </a:solidFill>
              <a:round/>
            </a:ln>
          </p:spPr>
          <p:style>
            <a:lnRef idx="0"/>
            <a:fillRef idx="0"/>
            <a:effectRef idx="0"/>
            <a:fontRef idx="minor"/>
          </p:style>
        </p:sp>
        <p:sp>
          <p:nvSpPr>
            <p:cNvPr id="4578" name="Google Shape;3757;p74"/>
            <p:cNvSpPr/>
            <p:nvPr/>
          </p:nvSpPr>
          <p:spPr>
            <a:xfrm>
              <a:off x="2248920" y="1773360"/>
              <a:ext cx="360" cy="360"/>
            </a:xfrm>
            <a:custGeom>
              <a:avLst/>
              <a:gdLst/>
              <a:ahLst/>
              <a:rect l="l" t="t" r="r" b="b"/>
              <a:pathLst>
                <a:path w="5" h="5">
                  <a:moveTo>
                    <a:pt x="4" y="4"/>
                  </a:moveTo>
                  <a:lnTo>
                    <a:pt x="1" y="1"/>
                  </a:lnTo>
                  <a:close/>
                </a:path>
              </a:pathLst>
            </a:custGeom>
            <a:noFill/>
            <a:ln w="9525">
              <a:solidFill>
                <a:srgbClr val="5f7d95"/>
              </a:solidFill>
              <a:round/>
            </a:ln>
          </p:spPr>
          <p:style>
            <a:lnRef idx="0"/>
            <a:fillRef idx="0"/>
            <a:effectRef idx="0"/>
            <a:fontRef idx="minor"/>
          </p:style>
        </p:sp>
        <p:sp>
          <p:nvSpPr>
            <p:cNvPr id="4579" name="Google Shape;3758;p74"/>
            <p:cNvSpPr/>
            <p:nvPr/>
          </p:nvSpPr>
          <p:spPr>
            <a:xfrm>
              <a:off x="2246760" y="1771560"/>
              <a:ext cx="360" cy="360"/>
            </a:xfrm>
            <a:custGeom>
              <a:avLst/>
              <a:gdLst/>
              <a:ahLst/>
              <a:rect l="l" t="t" r="r" b="b"/>
              <a:pathLst>
                <a:path w="18" h="12">
                  <a:moveTo>
                    <a:pt x="18" y="11"/>
                  </a:moveTo>
                  <a:lnTo>
                    <a:pt x="0" y="1"/>
                  </a:lnTo>
                  <a:close/>
                </a:path>
              </a:pathLst>
            </a:custGeom>
            <a:noFill/>
            <a:ln w="9525">
              <a:solidFill>
                <a:srgbClr val="5f7d95"/>
              </a:solidFill>
              <a:round/>
            </a:ln>
          </p:spPr>
          <p:style>
            <a:lnRef idx="0"/>
            <a:fillRef idx="0"/>
            <a:effectRef idx="0"/>
            <a:fontRef idx="minor"/>
          </p:style>
        </p:sp>
        <p:sp>
          <p:nvSpPr>
            <p:cNvPr id="4580" name="Google Shape;3759;p74"/>
            <p:cNvSpPr/>
            <p:nvPr/>
          </p:nvSpPr>
          <p:spPr>
            <a:xfrm>
              <a:off x="2247480" y="1779120"/>
              <a:ext cx="360" cy="360"/>
            </a:xfrm>
            <a:custGeom>
              <a:avLst/>
              <a:gdLst/>
              <a:ahLst/>
              <a:rect l="l" t="t" r="r" b="b"/>
              <a:pathLst>
                <a:path w="11" h="11">
                  <a:moveTo>
                    <a:pt x="0" y="11"/>
                  </a:moveTo>
                  <a:lnTo>
                    <a:pt x="11" y="0"/>
                  </a:lnTo>
                  <a:close/>
                </a:path>
              </a:pathLst>
            </a:custGeom>
            <a:noFill/>
            <a:ln w="9525">
              <a:solidFill>
                <a:srgbClr val="5f7d95"/>
              </a:solidFill>
              <a:round/>
            </a:ln>
          </p:spPr>
          <p:style>
            <a:lnRef idx="0"/>
            <a:fillRef idx="0"/>
            <a:effectRef idx="0"/>
            <a:fontRef idx="minor"/>
          </p:style>
        </p:sp>
        <p:sp>
          <p:nvSpPr>
            <p:cNvPr id="4581" name="Google Shape;3760;p74"/>
            <p:cNvSpPr/>
            <p:nvPr/>
          </p:nvSpPr>
          <p:spPr>
            <a:xfrm>
              <a:off x="2247840" y="1778400"/>
              <a:ext cx="360" cy="360"/>
            </a:xfrm>
            <a:custGeom>
              <a:avLst/>
              <a:gdLst/>
              <a:ahLst/>
              <a:rect l="l" t="t" r="r" b="b"/>
              <a:pathLst>
                <a:path w="15" h="11">
                  <a:moveTo>
                    <a:pt x="0" y="11"/>
                  </a:moveTo>
                  <a:lnTo>
                    <a:pt x="14" y="1"/>
                  </a:lnTo>
                  <a:close/>
                </a:path>
              </a:pathLst>
            </a:custGeom>
            <a:noFill/>
            <a:ln w="9525">
              <a:solidFill>
                <a:srgbClr val="5f7d95"/>
              </a:solidFill>
              <a:round/>
            </a:ln>
          </p:spPr>
          <p:style>
            <a:lnRef idx="0"/>
            <a:fillRef idx="0"/>
            <a:effectRef idx="0"/>
            <a:fontRef idx="minor"/>
          </p:style>
        </p:sp>
        <p:sp>
          <p:nvSpPr>
            <p:cNvPr id="4582" name="Google Shape;3761;p74"/>
            <p:cNvSpPr/>
            <p:nvPr/>
          </p:nvSpPr>
          <p:spPr>
            <a:xfrm>
              <a:off x="2247120" y="1771560"/>
              <a:ext cx="360" cy="360"/>
            </a:xfrm>
            <a:custGeom>
              <a:avLst/>
              <a:gdLst/>
              <a:ahLst/>
              <a:rect l="l" t="t" r="r" b="b"/>
              <a:pathLst>
                <a:path w="18" h="11">
                  <a:moveTo>
                    <a:pt x="18" y="11"/>
                  </a:moveTo>
                  <a:lnTo>
                    <a:pt x="1" y="0"/>
                  </a:lnTo>
                  <a:close/>
                </a:path>
              </a:pathLst>
            </a:custGeom>
            <a:noFill/>
            <a:ln w="9525">
              <a:solidFill>
                <a:srgbClr val="5f7d95"/>
              </a:solidFill>
              <a:round/>
            </a:ln>
          </p:spPr>
          <p:style>
            <a:lnRef idx="0"/>
            <a:fillRef idx="0"/>
            <a:effectRef idx="0"/>
            <a:fontRef idx="minor"/>
          </p:style>
        </p:sp>
        <p:sp>
          <p:nvSpPr>
            <p:cNvPr id="4583" name="Google Shape;3762;p74"/>
            <p:cNvSpPr/>
            <p:nvPr/>
          </p:nvSpPr>
          <p:spPr>
            <a:xfrm>
              <a:off x="2247480" y="1771920"/>
              <a:ext cx="360" cy="360"/>
            </a:xfrm>
            <a:custGeom>
              <a:avLst/>
              <a:gdLst/>
              <a:ahLst/>
              <a:rect l="l" t="t" r="r" b="b"/>
              <a:pathLst>
                <a:path w="33" h="22">
                  <a:moveTo>
                    <a:pt x="32" y="21"/>
                  </a:moveTo>
                  <a:cubicBezTo>
                    <a:pt x="22" y="11"/>
                    <a:pt x="11" y="4"/>
                    <a:pt x="1" y="0"/>
                  </a:cubicBezTo>
                  <a:cubicBezTo>
                    <a:pt x="11" y="4"/>
                    <a:pt x="22" y="11"/>
                    <a:pt x="32" y="21"/>
                  </a:cubicBezTo>
                  <a:close/>
                </a:path>
              </a:pathLst>
            </a:custGeom>
            <a:noFill/>
            <a:ln w="9525">
              <a:solidFill>
                <a:srgbClr val="5f7d95"/>
              </a:solidFill>
              <a:round/>
            </a:ln>
          </p:spPr>
          <p:style>
            <a:lnRef idx="0"/>
            <a:fillRef idx="0"/>
            <a:effectRef idx="0"/>
            <a:fontRef idx="minor"/>
          </p:style>
        </p:sp>
        <p:sp>
          <p:nvSpPr>
            <p:cNvPr id="4584" name="Google Shape;3763;p74"/>
            <p:cNvSpPr/>
            <p:nvPr/>
          </p:nvSpPr>
          <p:spPr>
            <a:xfrm>
              <a:off x="2248560" y="1773000"/>
              <a:ext cx="360" cy="360"/>
            </a:xfrm>
            <a:custGeom>
              <a:avLst/>
              <a:gdLst/>
              <a:ahLst/>
              <a:rect l="l" t="t" r="r" b="b"/>
              <a:pathLst>
                <a:path w="4" h="8">
                  <a:moveTo>
                    <a:pt x="4" y="7"/>
                  </a:moveTo>
                  <a:lnTo>
                    <a:pt x="0" y="0"/>
                  </a:lnTo>
                  <a:close/>
                </a:path>
              </a:pathLst>
            </a:custGeom>
            <a:noFill/>
            <a:ln w="9525">
              <a:solidFill>
                <a:srgbClr val="5f7d95"/>
              </a:solidFill>
              <a:round/>
            </a:ln>
          </p:spPr>
          <p:style>
            <a:lnRef idx="0"/>
            <a:fillRef idx="0"/>
            <a:effectRef idx="0"/>
            <a:fontRef idx="minor"/>
          </p:style>
        </p:sp>
        <p:sp>
          <p:nvSpPr>
            <p:cNvPr id="4585" name="Google Shape;3764;p74"/>
            <p:cNvSpPr/>
            <p:nvPr/>
          </p:nvSpPr>
          <p:spPr>
            <a:xfrm>
              <a:off x="2248560" y="1772640"/>
              <a:ext cx="360" cy="360"/>
            </a:xfrm>
            <a:custGeom>
              <a:avLst/>
              <a:gdLst/>
              <a:ahLst/>
              <a:rect l="l" t="t" r="r" b="b"/>
              <a:pathLst>
                <a:path w="8" h="8">
                  <a:moveTo>
                    <a:pt x="8" y="7"/>
                  </a:moveTo>
                  <a:lnTo>
                    <a:pt x="1" y="0"/>
                  </a:lnTo>
                  <a:close/>
                </a:path>
              </a:pathLst>
            </a:custGeom>
            <a:noFill/>
            <a:ln w="9525">
              <a:solidFill>
                <a:srgbClr val="5f7d95"/>
              </a:solidFill>
              <a:round/>
            </a:ln>
          </p:spPr>
          <p:style>
            <a:lnRef idx="0"/>
            <a:fillRef idx="0"/>
            <a:effectRef idx="0"/>
            <a:fontRef idx="minor"/>
          </p:style>
        </p:sp>
        <p:sp>
          <p:nvSpPr>
            <p:cNvPr id="4586" name="Google Shape;3765;p74"/>
            <p:cNvSpPr/>
            <p:nvPr/>
          </p:nvSpPr>
          <p:spPr>
            <a:xfrm>
              <a:off x="2248200" y="1772640"/>
              <a:ext cx="360" cy="360"/>
            </a:xfrm>
            <a:custGeom>
              <a:avLst/>
              <a:gdLst/>
              <a:ahLst/>
              <a:rect l="l" t="t" r="r" b="b"/>
              <a:pathLst>
                <a:path w="8" h="8">
                  <a:moveTo>
                    <a:pt x="8" y="8"/>
                  </a:moveTo>
                  <a:lnTo>
                    <a:pt x="1" y="1"/>
                  </a:lnTo>
                  <a:close/>
                </a:path>
              </a:pathLst>
            </a:custGeom>
            <a:noFill/>
            <a:ln w="9525">
              <a:solidFill>
                <a:srgbClr val="5f7d95"/>
              </a:solidFill>
              <a:round/>
            </a:ln>
          </p:spPr>
          <p:style>
            <a:lnRef idx="0"/>
            <a:fillRef idx="0"/>
            <a:effectRef idx="0"/>
            <a:fontRef idx="minor"/>
          </p:style>
        </p:sp>
        <p:sp>
          <p:nvSpPr>
            <p:cNvPr id="4587" name="Google Shape;3766;p74"/>
            <p:cNvSpPr/>
            <p:nvPr/>
          </p:nvSpPr>
          <p:spPr>
            <a:xfrm>
              <a:off x="2247480" y="1778760"/>
              <a:ext cx="360" cy="360"/>
            </a:xfrm>
            <a:custGeom>
              <a:avLst/>
              <a:gdLst/>
              <a:ahLst/>
              <a:rect l="l" t="t" r="r" b="b"/>
              <a:pathLst>
                <a:path w="15" h="15">
                  <a:moveTo>
                    <a:pt x="1" y="15"/>
                  </a:moveTo>
                  <a:lnTo>
                    <a:pt x="15" y="1"/>
                  </a:lnTo>
                  <a:close/>
                </a:path>
              </a:pathLst>
            </a:custGeom>
            <a:noFill/>
            <a:ln w="9525">
              <a:solidFill>
                <a:srgbClr val="5f7d95"/>
              </a:solidFill>
              <a:round/>
            </a:ln>
          </p:spPr>
          <p:style>
            <a:lnRef idx="0"/>
            <a:fillRef idx="0"/>
            <a:effectRef idx="0"/>
            <a:fontRef idx="minor"/>
          </p:style>
        </p:sp>
        <p:sp>
          <p:nvSpPr>
            <p:cNvPr id="4588" name="Google Shape;3767;p74"/>
            <p:cNvSpPr/>
            <p:nvPr/>
          </p:nvSpPr>
          <p:spPr>
            <a:xfrm>
              <a:off x="2243880" y="1783080"/>
              <a:ext cx="360" cy="360"/>
            </a:xfrm>
            <a:custGeom>
              <a:avLst/>
              <a:gdLst/>
              <a:ahLst/>
              <a:rect l="l" t="t" r="r" b="b"/>
              <a:pathLst>
                <a:path w="25" h="40">
                  <a:moveTo>
                    <a:pt x="0" y="39"/>
                  </a:moveTo>
                  <a:lnTo>
                    <a:pt x="25" y="1"/>
                  </a:lnTo>
                  <a:close/>
                </a:path>
              </a:pathLst>
            </a:custGeom>
            <a:noFill/>
            <a:ln w="9525">
              <a:solidFill>
                <a:srgbClr val="5f7d95"/>
              </a:solidFill>
              <a:round/>
            </a:ln>
          </p:spPr>
          <p:style>
            <a:lnRef idx="0"/>
            <a:fillRef idx="0"/>
            <a:effectRef idx="0"/>
            <a:fontRef idx="minor"/>
          </p:style>
        </p:sp>
        <p:sp>
          <p:nvSpPr>
            <p:cNvPr id="4589" name="Google Shape;3768;p74"/>
            <p:cNvSpPr/>
            <p:nvPr/>
          </p:nvSpPr>
          <p:spPr>
            <a:xfrm>
              <a:off x="2243520" y="1783800"/>
              <a:ext cx="360" cy="360"/>
            </a:xfrm>
            <a:custGeom>
              <a:avLst/>
              <a:gdLst/>
              <a:ahLst/>
              <a:rect l="l" t="t" r="r" b="b"/>
              <a:pathLst>
                <a:path w="29" h="47">
                  <a:moveTo>
                    <a:pt x="1" y="46"/>
                  </a:moveTo>
                  <a:lnTo>
                    <a:pt x="29" y="1"/>
                  </a:lnTo>
                  <a:close/>
                </a:path>
              </a:pathLst>
            </a:custGeom>
            <a:noFill/>
            <a:ln w="9525">
              <a:solidFill>
                <a:srgbClr val="5f7d95"/>
              </a:solidFill>
              <a:round/>
            </a:ln>
          </p:spPr>
          <p:style>
            <a:lnRef idx="0"/>
            <a:fillRef idx="0"/>
            <a:effectRef idx="0"/>
            <a:fontRef idx="minor"/>
          </p:style>
        </p:sp>
        <p:sp>
          <p:nvSpPr>
            <p:cNvPr id="4590" name="Google Shape;3769;p74"/>
            <p:cNvSpPr/>
            <p:nvPr/>
          </p:nvSpPr>
          <p:spPr>
            <a:xfrm>
              <a:off x="2242800" y="1784880"/>
              <a:ext cx="360" cy="360"/>
            </a:xfrm>
            <a:custGeom>
              <a:avLst/>
              <a:gdLst/>
              <a:ahLst/>
              <a:rect l="l" t="t" r="r" b="b"/>
              <a:pathLst>
                <a:path w="19" h="29">
                  <a:moveTo>
                    <a:pt x="1" y="29"/>
                  </a:moveTo>
                  <a:lnTo>
                    <a:pt x="1" y="29"/>
                  </a:lnTo>
                  <a:lnTo>
                    <a:pt x="18" y="1"/>
                  </a:lnTo>
                  <a:close/>
                </a:path>
              </a:pathLst>
            </a:custGeom>
            <a:noFill/>
            <a:ln w="9525">
              <a:solidFill>
                <a:srgbClr val="5f7d95"/>
              </a:solidFill>
              <a:round/>
            </a:ln>
          </p:spPr>
          <p:style>
            <a:lnRef idx="0"/>
            <a:fillRef idx="0"/>
            <a:effectRef idx="0"/>
            <a:fontRef idx="minor"/>
          </p:style>
        </p:sp>
        <p:sp>
          <p:nvSpPr>
            <p:cNvPr id="4591" name="Google Shape;3770;p74"/>
            <p:cNvSpPr/>
            <p:nvPr/>
          </p:nvSpPr>
          <p:spPr>
            <a:xfrm>
              <a:off x="2246760" y="1779480"/>
              <a:ext cx="360" cy="360"/>
            </a:xfrm>
            <a:custGeom>
              <a:avLst/>
              <a:gdLst/>
              <a:ahLst/>
              <a:rect l="l" t="t" r="r" b="b"/>
              <a:pathLst>
                <a:path w="15" h="19">
                  <a:moveTo>
                    <a:pt x="1" y="18"/>
                  </a:moveTo>
                  <a:lnTo>
                    <a:pt x="15" y="1"/>
                  </a:lnTo>
                  <a:close/>
                </a:path>
              </a:pathLst>
            </a:custGeom>
            <a:noFill/>
            <a:ln w="9525">
              <a:solidFill>
                <a:srgbClr val="5f7d95"/>
              </a:solidFill>
              <a:round/>
            </a:ln>
          </p:spPr>
          <p:style>
            <a:lnRef idx="0"/>
            <a:fillRef idx="0"/>
            <a:effectRef idx="0"/>
            <a:fontRef idx="minor"/>
          </p:style>
        </p:sp>
        <p:sp>
          <p:nvSpPr>
            <p:cNvPr id="4592" name="Google Shape;3771;p74"/>
            <p:cNvSpPr/>
            <p:nvPr/>
          </p:nvSpPr>
          <p:spPr>
            <a:xfrm>
              <a:off x="2244600" y="1782360"/>
              <a:ext cx="360" cy="360"/>
            </a:xfrm>
            <a:custGeom>
              <a:avLst/>
              <a:gdLst/>
              <a:ahLst/>
              <a:rect l="l" t="t" r="r" b="b"/>
              <a:pathLst>
                <a:path w="22" h="29">
                  <a:moveTo>
                    <a:pt x="1" y="29"/>
                  </a:moveTo>
                  <a:lnTo>
                    <a:pt x="22" y="1"/>
                  </a:lnTo>
                  <a:close/>
                </a:path>
              </a:pathLst>
            </a:custGeom>
            <a:noFill/>
            <a:ln w="9525">
              <a:solidFill>
                <a:srgbClr val="5f7d95"/>
              </a:solidFill>
              <a:round/>
            </a:ln>
          </p:spPr>
          <p:style>
            <a:lnRef idx="0"/>
            <a:fillRef idx="0"/>
            <a:effectRef idx="0"/>
            <a:fontRef idx="minor"/>
          </p:style>
        </p:sp>
        <p:sp>
          <p:nvSpPr>
            <p:cNvPr id="4593" name="Google Shape;3772;p74"/>
            <p:cNvSpPr/>
            <p:nvPr/>
          </p:nvSpPr>
          <p:spPr>
            <a:xfrm>
              <a:off x="2248200" y="1772280"/>
              <a:ext cx="360" cy="360"/>
            </a:xfrm>
            <a:custGeom>
              <a:avLst/>
              <a:gdLst/>
              <a:ahLst/>
              <a:rect l="l" t="t" r="r" b="b"/>
              <a:pathLst>
                <a:path w="8" h="8">
                  <a:moveTo>
                    <a:pt x="1" y="1"/>
                  </a:moveTo>
                  <a:lnTo>
                    <a:pt x="8" y="8"/>
                  </a:lnTo>
                  <a:close/>
                </a:path>
              </a:pathLst>
            </a:custGeom>
            <a:noFill/>
            <a:ln w="9525">
              <a:solidFill>
                <a:srgbClr val="5f7d95"/>
              </a:solidFill>
              <a:round/>
            </a:ln>
          </p:spPr>
          <p:style>
            <a:lnRef idx="0"/>
            <a:fillRef idx="0"/>
            <a:effectRef idx="0"/>
            <a:fontRef idx="minor"/>
          </p:style>
        </p:sp>
        <p:sp>
          <p:nvSpPr>
            <p:cNvPr id="4594" name="Google Shape;3773;p74"/>
            <p:cNvSpPr/>
            <p:nvPr/>
          </p:nvSpPr>
          <p:spPr>
            <a:xfrm>
              <a:off x="2246400" y="1780200"/>
              <a:ext cx="360" cy="360"/>
            </a:xfrm>
            <a:custGeom>
              <a:avLst/>
              <a:gdLst/>
              <a:ahLst/>
              <a:rect l="l" t="t" r="r" b="b"/>
              <a:pathLst>
                <a:path w="19" h="18">
                  <a:moveTo>
                    <a:pt x="1" y="18"/>
                  </a:moveTo>
                  <a:lnTo>
                    <a:pt x="18" y="0"/>
                  </a:lnTo>
                  <a:close/>
                </a:path>
              </a:pathLst>
            </a:custGeom>
            <a:noFill/>
            <a:ln w="9525">
              <a:solidFill>
                <a:srgbClr val="5f7d95"/>
              </a:solidFill>
              <a:round/>
            </a:ln>
          </p:spPr>
          <p:style>
            <a:lnRef idx="0"/>
            <a:fillRef idx="0"/>
            <a:effectRef idx="0"/>
            <a:fontRef idx="minor"/>
          </p:style>
        </p:sp>
        <p:sp>
          <p:nvSpPr>
            <p:cNvPr id="4595" name="Google Shape;3774;p74"/>
            <p:cNvSpPr/>
            <p:nvPr/>
          </p:nvSpPr>
          <p:spPr>
            <a:xfrm>
              <a:off x="2246040" y="1780560"/>
              <a:ext cx="360" cy="360"/>
            </a:xfrm>
            <a:custGeom>
              <a:avLst/>
              <a:gdLst/>
              <a:ahLst/>
              <a:rect l="l" t="t" r="r" b="b"/>
              <a:pathLst>
                <a:path w="18" h="22">
                  <a:moveTo>
                    <a:pt x="0" y="22"/>
                  </a:moveTo>
                  <a:lnTo>
                    <a:pt x="18" y="1"/>
                  </a:lnTo>
                  <a:close/>
                </a:path>
              </a:pathLst>
            </a:custGeom>
            <a:noFill/>
            <a:ln w="9525">
              <a:solidFill>
                <a:srgbClr val="5f7d95"/>
              </a:solidFill>
              <a:round/>
            </a:ln>
          </p:spPr>
          <p:style>
            <a:lnRef idx="0"/>
            <a:fillRef idx="0"/>
            <a:effectRef idx="0"/>
            <a:fontRef idx="minor"/>
          </p:style>
        </p:sp>
        <p:sp>
          <p:nvSpPr>
            <p:cNvPr id="4596" name="Google Shape;3775;p74"/>
            <p:cNvSpPr/>
            <p:nvPr/>
          </p:nvSpPr>
          <p:spPr>
            <a:xfrm>
              <a:off x="2245680" y="1780920"/>
              <a:ext cx="360" cy="360"/>
            </a:xfrm>
            <a:custGeom>
              <a:avLst/>
              <a:gdLst/>
              <a:ahLst/>
              <a:rect l="l" t="t" r="r" b="b"/>
              <a:pathLst>
                <a:path w="18" h="22">
                  <a:moveTo>
                    <a:pt x="0" y="22"/>
                  </a:moveTo>
                  <a:lnTo>
                    <a:pt x="18" y="1"/>
                  </a:lnTo>
                  <a:close/>
                </a:path>
              </a:pathLst>
            </a:custGeom>
            <a:noFill/>
            <a:ln w="9525">
              <a:solidFill>
                <a:srgbClr val="5f7d95"/>
              </a:solidFill>
              <a:round/>
            </a:ln>
          </p:spPr>
          <p:style>
            <a:lnRef idx="0"/>
            <a:fillRef idx="0"/>
            <a:effectRef idx="0"/>
            <a:fontRef idx="minor"/>
          </p:style>
        </p:sp>
        <p:sp>
          <p:nvSpPr>
            <p:cNvPr id="4597" name="Google Shape;3776;p74"/>
            <p:cNvSpPr/>
            <p:nvPr/>
          </p:nvSpPr>
          <p:spPr>
            <a:xfrm>
              <a:off x="2245320" y="1781640"/>
              <a:ext cx="360" cy="360"/>
            </a:xfrm>
            <a:custGeom>
              <a:avLst/>
              <a:gdLst/>
              <a:ahLst/>
              <a:rect l="l" t="t" r="r" b="b"/>
              <a:pathLst>
                <a:path w="18" h="26">
                  <a:moveTo>
                    <a:pt x="0" y="25"/>
                  </a:moveTo>
                  <a:lnTo>
                    <a:pt x="18" y="1"/>
                  </a:lnTo>
                  <a:close/>
                </a:path>
              </a:pathLst>
            </a:custGeom>
            <a:noFill/>
            <a:ln w="9525">
              <a:solidFill>
                <a:srgbClr val="5f7d95"/>
              </a:solidFill>
              <a:round/>
            </a:ln>
          </p:spPr>
          <p:style>
            <a:lnRef idx="0"/>
            <a:fillRef idx="0"/>
            <a:effectRef idx="0"/>
            <a:fontRef idx="minor"/>
          </p:style>
        </p:sp>
        <p:sp>
          <p:nvSpPr>
            <p:cNvPr id="4598" name="Google Shape;3777;p74"/>
            <p:cNvSpPr/>
            <p:nvPr/>
          </p:nvSpPr>
          <p:spPr>
            <a:xfrm>
              <a:off x="2244960" y="1782000"/>
              <a:ext cx="360" cy="360"/>
            </a:xfrm>
            <a:custGeom>
              <a:avLst/>
              <a:gdLst/>
              <a:ahLst/>
              <a:rect l="l" t="t" r="r" b="b"/>
              <a:pathLst>
                <a:path w="18" h="25">
                  <a:moveTo>
                    <a:pt x="0" y="25"/>
                  </a:moveTo>
                  <a:lnTo>
                    <a:pt x="18" y="0"/>
                  </a:lnTo>
                  <a:close/>
                </a:path>
              </a:pathLst>
            </a:custGeom>
            <a:noFill/>
            <a:ln w="9525">
              <a:solidFill>
                <a:srgbClr val="5f7d95"/>
              </a:solidFill>
              <a:round/>
            </a:ln>
          </p:spPr>
          <p:style>
            <a:lnRef idx="0"/>
            <a:fillRef idx="0"/>
            <a:effectRef idx="0"/>
            <a:fontRef idx="minor"/>
          </p:style>
        </p:sp>
        <p:sp>
          <p:nvSpPr>
            <p:cNvPr id="4599" name="Google Shape;3778;p74"/>
            <p:cNvSpPr/>
            <p:nvPr/>
          </p:nvSpPr>
          <p:spPr>
            <a:xfrm>
              <a:off x="2243160" y="1784160"/>
              <a:ext cx="360" cy="360"/>
            </a:xfrm>
            <a:custGeom>
              <a:avLst/>
              <a:gdLst/>
              <a:ahLst/>
              <a:rect l="l" t="t" r="r" b="b"/>
              <a:pathLst>
                <a:path w="29" h="43">
                  <a:moveTo>
                    <a:pt x="1" y="42"/>
                  </a:moveTo>
                  <a:lnTo>
                    <a:pt x="29" y="0"/>
                  </a:lnTo>
                  <a:close/>
                </a:path>
              </a:pathLst>
            </a:custGeom>
            <a:noFill/>
            <a:ln w="9525">
              <a:solidFill>
                <a:srgbClr val="5f7d95"/>
              </a:solidFill>
              <a:round/>
            </a:ln>
          </p:spPr>
          <p:style>
            <a:lnRef idx="0"/>
            <a:fillRef idx="0"/>
            <a:effectRef idx="0"/>
            <a:fontRef idx="minor"/>
          </p:style>
        </p:sp>
        <p:sp>
          <p:nvSpPr>
            <p:cNvPr id="4600" name="Google Shape;3779;p74"/>
            <p:cNvSpPr/>
            <p:nvPr/>
          </p:nvSpPr>
          <p:spPr>
            <a:xfrm>
              <a:off x="2245320" y="1771200"/>
              <a:ext cx="360" cy="360"/>
            </a:xfrm>
            <a:custGeom>
              <a:avLst/>
              <a:gdLst/>
              <a:ahLst/>
              <a:rect l="l" t="t" r="r" b="b"/>
              <a:pathLst>
                <a:path w="29" h="5">
                  <a:moveTo>
                    <a:pt x="29" y="4"/>
                  </a:moveTo>
                  <a:lnTo>
                    <a:pt x="1" y="1"/>
                  </a:lnTo>
                  <a:close/>
                </a:path>
              </a:pathLst>
            </a:custGeom>
            <a:noFill/>
            <a:ln w="9525">
              <a:solidFill>
                <a:srgbClr val="5f7d95"/>
              </a:solidFill>
              <a:round/>
            </a:ln>
          </p:spPr>
          <p:style>
            <a:lnRef idx="0"/>
            <a:fillRef idx="0"/>
            <a:effectRef idx="0"/>
            <a:fontRef idx="minor"/>
          </p:style>
        </p:sp>
        <p:sp>
          <p:nvSpPr>
            <p:cNvPr id="4601" name="Google Shape;3780;p74"/>
            <p:cNvSpPr/>
            <p:nvPr/>
          </p:nvSpPr>
          <p:spPr>
            <a:xfrm>
              <a:off x="2246040" y="1771200"/>
              <a:ext cx="360" cy="360"/>
            </a:xfrm>
            <a:custGeom>
              <a:avLst/>
              <a:gdLst/>
              <a:ahLst/>
              <a:rect l="l" t="t" r="r" b="b"/>
              <a:pathLst>
                <a:path w="26" h="8">
                  <a:moveTo>
                    <a:pt x="25" y="7"/>
                  </a:moveTo>
                  <a:lnTo>
                    <a:pt x="1" y="0"/>
                  </a:lnTo>
                  <a:close/>
                </a:path>
              </a:pathLst>
            </a:custGeom>
            <a:noFill/>
            <a:ln w="9525">
              <a:solidFill>
                <a:srgbClr val="5f7d95"/>
              </a:solidFill>
              <a:round/>
            </a:ln>
          </p:spPr>
          <p:style>
            <a:lnRef idx="0"/>
            <a:fillRef idx="0"/>
            <a:effectRef idx="0"/>
            <a:fontRef idx="minor"/>
          </p:style>
        </p:sp>
        <p:sp>
          <p:nvSpPr>
            <p:cNvPr id="4602" name="Google Shape;3781;p74"/>
            <p:cNvSpPr/>
            <p:nvPr/>
          </p:nvSpPr>
          <p:spPr>
            <a:xfrm>
              <a:off x="2244960" y="1771200"/>
              <a:ext cx="360" cy="360"/>
            </a:xfrm>
            <a:custGeom>
              <a:avLst/>
              <a:gdLst/>
              <a:ahLst/>
              <a:rect l="l" t="t" r="r" b="b"/>
              <a:pathLst>
                <a:path w="29" h="5">
                  <a:moveTo>
                    <a:pt x="29" y="4"/>
                  </a:moveTo>
                  <a:lnTo>
                    <a:pt x="1" y="1"/>
                  </a:lnTo>
                  <a:close/>
                </a:path>
              </a:pathLst>
            </a:custGeom>
            <a:noFill/>
            <a:ln w="9525">
              <a:solidFill>
                <a:srgbClr val="5f7d95"/>
              </a:solidFill>
              <a:round/>
            </a:ln>
          </p:spPr>
          <p:style>
            <a:lnRef idx="0"/>
            <a:fillRef idx="0"/>
            <a:effectRef idx="0"/>
            <a:fontRef idx="minor"/>
          </p:style>
        </p:sp>
        <p:sp>
          <p:nvSpPr>
            <p:cNvPr id="4603" name="Google Shape;3782;p74"/>
            <p:cNvSpPr/>
            <p:nvPr/>
          </p:nvSpPr>
          <p:spPr>
            <a:xfrm>
              <a:off x="2246400" y="1771560"/>
              <a:ext cx="360" cy="360"/>
            </a:xfrm>
            <a:custGeom>
              <a:avLst/>
              <a:gdLst/>
              <a:ahLst/>
              <a:rect l="l" t="t" r="r" b="b"/>
              <a:pathLst>
                <a:path w="22" h="8">
                  <a:moveTo>
                    <a:pt x="21" y="8"/>
                  </a:moveTo>
                  <a:lnTo>
                    <a:pt x="0" y="1"/>
                  </a:lnTo>
                  <a:close/>
                </a:path>
              </a:pathLst>
            </a:custGeom>
            <a:noFill/>
            <a:ln w="9525">
              <a:solidFill>
                <a:srgbClr val="5f7d95"/>
              </a:solidFill>
              <a:round/>
            </a:ln>
          </p:spPr>
          <p:style>
            <a:lnRef idx="0"/>
            <a:fillRef idx="0"/>
            <a:effectRef idx="0"/>
            <a:fontRef idx="minor"/>
          </p:style>
        </p:sp>
        <p:sp>
          <p:nvSpPr>
            <p:cNvPr id="4604" name="Google Shape;3783;p74"/>
            <p:cNvSpPr/>
            <p:nvPr/>
          </p:nvSpPr>
          <p:spPr>
            <a:xfrm>
              <a:off x="2912040" y="1743480"/>
              <a:ext cx="24480" cy="32040"/>
            </a:xfrm>
            <a:custGeom>
              <a:avLst/>
              <a:gdLst/>
              <a:ahLst/>
              <a:rect l="l" t="t" r="r" b="b"/>
              <a:pathLst>
                <a:path w="1818" h="2383">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a:solidFill>
                <a:srgbClr val="5f7d95"/>
              </a:solidFill>
              <a:round/>
            </a:ln>
          </p:spPr>
          <p:style>
            <a:lnRef idx="0"/>
            <a:fillRef idx="0"/>
            <a:effectRef idx="0"/>
            <a:fontRef idx="minor"/>
          </p:style>
        </p:sp>
        <p:sp>
          <p:nvSpPr>
            <p:cNvPr id="4605" name="Google Shape;3784;p74"/>
            <p:cNvSpPr/>
            <p:nvPr/>
          </p:nvSpPr>
          <p:spPr>
            <a:xfrm>
              <a:off x="2633400" y="1844280"/>
              <a:ext cx="28800" cy="38880"/>
            </a:xfrm>
            <a:custGeom>
              <a:avLst/>
              <a:gdLst/>
              <a:ahLst/>
              <a:rect l="l" t="t" r="r" b="b"/>
              <a:pathLst>
                <a:path w="2157" h="288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a:solidFill>
                <a:srgbClr val="5f7d95"/>
              </a:solidFill>
              <a:round/>
            </a:ln>
          </p:spPr>
          <p:style>
            <a:lnRef idx="0"/>
            <a:fillRef idx="0"/>
            <a:effectRef idx="0"/>
            <a:fontRef idx="minor"/>
          </p:style>
        </p:sp>
        <p:sp>
          <p:nvSpPr>
            <p:cNvPr id="4606" name="Google Shape;3785;p74"/>
            <p:cNvSpPr/>
            <p:nvPr/>
          </p:nvSpPr>
          <p:spPr>
            <a:xfrm>
              <a:off x="2489400" y="1767960"/>
              <a:ext cx="203760" cy="215280"/>
            </a:xfrm>
            <a:custGeom>
              <a:avLst/>
              <a:gdLst/>
              <a:ahLst/>
              <a:rect l="l" t="t" r="r" b="b"/>
              <a:pathLst>
                <a:path w="15023" h="15881">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a:solidFill>
                <a:srgbClr val="5f7d95"/>
              </a:solidFill>
              <a:round/>
            </a:ln>
          </p:spPr>
          <p:style>
            <a:lnRef idx="0"/>
            <a:fillRef idx="0"/>
            <a:effectRef idx="0"/>
            <a:fontRef idx="minor"/>
          </p:style>
        </p:sp>
        <p:sp>
          <p:nvSpPr>
            <p:cNvPr id="4607" name="Google Shape;3786;p74"/>
            <p:cNvSpPr/>
            <p:nvPr/>
          </p:nvSpPr>
          <p:spPr>
            <a:xfrm>
              <a:off x="2636280" y="1869120"/>
              <a:ext cx="360" cy="360"/>
            </a:xfrm>
            <a:custGeom>
              <a:avLst/>
              <a:gdLst/>
              <a:ahLst/>
              <a:rect l="l" t="t" r="r" b="b"/>
              <a:pathLst>
                <a:path w="8" h="29">
                  <a:moveTo>
                    <a:pt x="0" y="0"/>
                  </a:moveTo>
                  <a:lnTo>
                    <a:pt x="7" y="28"/>
                  </a:lnTo>
                  <a:close/>
                </a:path>
              </a:pathLst>
            </a:custGeom>
            <a:noFill/>
            <a:ln w="9525">
              <a:solidFill>
                <a:srgbClr val="5f7d95"/>
              </a:solidFill>
              <a:round/>
            </a:ln>
          </p:spPr>
          <p:style>
            <a:lnRef idx="0"/>
            <a:fillRef idx="0"/>
            <a:effectRef idx="0"/>
            <a:fontRef idx="minor"/>
          </p:style>
        </p:sp>
        <p:sp>
          <p:nvSpPr>
            <p:cNvPr id="4608" name="Google Shape;3787;p74"/>
            <p:cNvSpPr/>
            <p:nvPr/>
          </p:nvSpPr>
          <p:spPr>
            <a:xfrm>
              <a:off x="2663640" y="1871640"/>
              <a:ext cx="360" cy="1080"/>
            </a:xfrm>
            <a:custGeom>
              <a:avLst/>
              <a:gdLst/>
              <a:ahLst/>
              <a:rect l="l" t="t" r="r" b="b"/>
              <a:pathLst>
                <a:path w="15" h="95">
                  <a:moveTo>
                    <a:pt x="15" y="95"/>
                  </a:moveTo>
                  <a:lnTo>
                    <a:pt x="1" y="0"/>
                  </a:lnTo>
                  <a:close/>
                </a:path>
              </a:pathLst>
            </a:custGeom>
            <a:noFill/>
            <a:ln w="9525">
              <a:solidFill>
                <a:srgbClr val="5f7d95"/>
              </a:solidFill>
              <a:round/>
            </a:ln>
          </p:spPr>
          <p:style>
            <a:lnRef idx="0"/>
            <a:fillRef idx="0"/>
            <a:effectRef idx="0"/>
            <a:fontRef idx="minor"/>
          </p:style>
        </p:sp>
        <p:sp>
          <p:nvSpPr>
            <p:cNvPr id="4609" name="Google Shape;3788;p74"/>
            <p:cNvSpPr/>
            <p:nvPr/>
          </p:nvSpPr>
          <p:spPr>
            <a:xfrm>
              <a:off x="2636280" y="1869840"/>
              <a:ext cx="360" cy="360"/>
            </a:xfrm>
            <a:custGeom>
              <a:avLst/>
              <a:gdLst/>
              <a:ahLst/>
              <a:rect l="l" t="t" r="r" b="b"/>
              <a:pathLst>
                <a:path w="8" h="33">
                  <a:moveTo>
                    <a:pt x="0" y="1"/>
                  </a:moveTo>
                  <a:lnTo>
                    <a:pt x="7" y="32"/>
                  </a:lnTo>
                  <a:close/>
                </a:path>
              </a:pathLst>
            </a:custGeom>
            <a:noFill/>
            <a:ln w="9525">
              <a:solidFill>
                <a:srgbClr val="5f7d95"/>
              </a:solidFill>
              <a:round/>
            </a:ln>
          </p:spPr>
          <p:style>
            <a:lnRef idx="0"/>
            <a:fillRef idx="0"/>
            <a:effectRef idx="0"/>
            <a:fontRef idx="minor"/>
          </p:style>
        </p:sp>
        <p:sp>
          <p:nvSpPr>
            <p:cNvPr id="4610" name="Google Shape;3789;p74"/>
            <p:cNvSpPr/>
            <p:nvPr/>
          </p:nvSpPr>
          <p:spPr>
            <a:xfrm>
              <a:off x="2635920" y="1867680"/>
              <a:ext cx="360" cy="360"/>
            </a:xfrm>
            <a:custGeom>
              <a:avLst/>
              <a:gdLst/>
              <a:ahLst/>
              <a:rect l="l" t="t" r="r" b="b"/>
              <a:pathLst>
                <a:path w="8" h="29">
                  <a:moveTo>
                    <a:pt x="1" y="1"/>
                  </a:moveTo>
                  <a:lnTo>
                    <a:pt x="8" y="29"/>
                  </a:lnTo>
                  <a:close/>
                </a:path>
              </a:pathLst>
            </a:custGeom>
            <a:noFill/>
            <a:ln w="9525">
              <a:solidFill>
                <a:srgbClr val="5f7d95"/>
              </a:solidFill>
              <a:round/>
            </a:ln>
          </p:spPr>
          <p:style>
            <a:lnRef idx="0"/>
            <a:fillRef idx="0"/>
            <a:effectRef idx="0"/>
            <a:fontRef idx="minor"/>
          </p:style>
        </p:sp>
        <p:sp>
          <p:nvSpPr>
            <p:cNvPr id="4611" name="Google Shape;3790;p74"/>
            <p:cNvSpPr/>
            <p:nvPr/>
          </p:nvSpPr>
          <p:spPr>
            <a:xfrm>
              <a:off x="2635200" y="1865880"/>
              <a:ext cx="360" cy="360"/>
            </a:xfrm>
            <a:custGeom>
              <a:avLst/>
              <a:gdLst/>
              <a:ahLst/>
              <a:rect l="l" t="t" r="r" b="b"/>
              <a:pathLst>
                <a:path w="15" h="36">
                  <a:moveTo>
                    <a:pt x="0" y="0"/>
                  </a:moveTo>
                  <a:cubicBezTo>
                    <a:pt x="4" y="11"/>
                    <a:pt x="11" y="21"/>
                    <a:pt x="14" y="35"/>
                  </a:cubicBezTo>
                  <a:cubicBezTo>
                    <a:pt x="11" y="21"/>
                    <a:pt x="7" y="11"/>
                    <a:pt x="0" y="0"/>
                  </a:cubicBezTo>
                  <a:close/>
                </a:path>
              </a:pathLst>
            </a:custGeom>
            <a:noFill/>
            <a:ln w="9525">
              <a:solidFill>
                <a:srgbClr val="5f7d95"/>
              </a:solidFill>
              <a:round/>
            </a:ln>
          </p:spPr>
          <p:style>
            <a:lnRef idx="0"/>
            <a:fillRef idx="0"/>
            <a:effectRef idx="0"/>
            <a:fontRef idx="minor"/>
          </p:style>
        </p:sp>
        <p:sp>
          <p:nvSpPr>
            <p:cNvPr id="4612" name="Google Shape;3791;p74"/>
            <p:cNvSpPr/>
            <p:nvPr/>
          </p:nvSpPr>
          <p:spPr>
            <a:xfrm>
              <a:off x="2664000" y="1873440"/>
              <a:ext cx="360" cy="720"/>
            </a:xfrm>
            <a:custGeom>
              <a:avLst/>
              <a:gdLst/>
              <a:ahLst/>
              <a:rect l="l" t="t" r="r" b="b"/>
              <a:pathLst>
                <a:path w="12" h="71">
                  <a:moveTo>
                    <a:pt x="11" y="71"/>
                  </a:moveTo>
                  <a:lnTo>
                    <a:pt x="1" y="1"/>
                  </a:lnTo>
                  <a:close/>
                </a:path>
              </a:pathLst>
            </a:custGeom>
            <a:noFill/>
            <a:ln w="9525">
              <a:solidFill>
                <a:srgbClr val="5f7d95"/>
              </a:solidFill>
              <a:round/>
            </a:ln>
          </p:spPr>
          <p:style>
            <a:lnRef idx="0"/>
            <a:fillRef idx="0"/>
            <a:effectRef idx="0"/>
            <a:fontRef idx="minor"/>
          </p:style>
        </p:sp>
        <p:sp>
          <p:nvSpPr>
            <p:cNvPr id="4613" name="Google Shape;3792;p74"/>
            <p:cNvSpPr/>
            <p:nvPr/>
          </p:nvSpPr>
          <p:spPr>
            <a:xfrm>
              <a:off x="2664360" y="1874880"/>
              <a:ext cx="360" cy="720"/>
            </a:xfrm>
            <a:custGeom>
              <a:avLst/>
              <a:gdLst/>
              <a:ahLst/>
              <a:rect l="l" t="t" r="r" b="b"/>
              <a:pathLst>
                <a:path w="11" h="74">
                  <a:moveTo>
                    <a:pt x="11" y="74"/>
                  </a:moveTo>
                  <a:lnTo>
                    <a:pt x="0" y="0"/>
                  </a:lnTo>
                  <a:close/>
                </a:path>
              </a:pathLst>
            </a:custGeom>
            <a:noFill/>
            <a:ln w="9525">
              <a:solidFill>
                <a:srgbClr val="5f7d95"/>
              </a:solidFill>
              <a:round/>
            </a:ln>
          </p:spPr>
          <p:style>
            <a:lnRef idx="0"/>
            <a:fillRef idx="0"/>
            <a:effectRef idx="0"/>
            <a:fontRef idx="minor"/>
          </p:style>
        </p:sp>
        <p:sp>
          <p:nvSpPr>
            <p:cNvPr id="4614" name="Google Shape;3793;p74"/>
            <p:cNvSpPr/>
            <p:nvPr/>
          </p:nvSpPr>
          <p:spPr>
            <a:xfrm>
              <a:off x="2635560" y="1866960"/>
              <a:ext cx="360" cy="360"/>
            </a:xfrm>
            <a:custGeom>
              <a:avLst/>
              <a:gdLst/>
              <a:ahLst/>
              <a:rect l="l" t="t" r="r" b="b"/>
              <a:pathLst>
                <a:path w="8" h="26">
                  <a:moveTo>
                    <a:pt x="1" y="1"/>
                  </a:moveTo>
                  <a:lnTo>
                    <a:pt x="8" y="25"/>
                  </a:lnTo>
                  <a:close/>
                </a:path>
              </a:pathLst>
            </a:custGeom>
            <a:noFill/>
            <a:ln w="9525">
              <a:solidFill>
                <a:srgbClr val="5f7d95"/>
              </a:solidFill>
              <a:round/>
            </a:ln>
          </p:spPr>
          <p:style>
            <a:lnRef idx="0"/>
            <a:fillRef idx="0"/>
            <a:effectRef idx="0"/>
            <a:fontRef idx="minor"/>
          </p:style>
        </p:sp>
        <p:sp>
          <p:nvSpPr>
            <p:cNvPr id="4615" name="Google Shape;3794;p74"/>
            <p:cNvSpPr/>
            <p:nvPr/>
          </p:nvSpPr>
          <p:spPr>
            <a:xfrm>
              <a:off x="2637000" y="1872720"/>
              <a:ext cx="360" cy="360"/>
            </a:xfrm>
            <a:custGeom>
              <a:avLst/>
              <a:gdLst/>
              <a:ahLst/>
              <a:rect l="l" t="t" r="r" b="b"/>
              <a:pathLst>
                <a:path w="4" h="32">
                  <a:moveTo>
                    <a:pt x="0" y="0"/>
                  </a:moveTo>
                  <a:lnTo>
                    <a:pt x="4" y="32"/>
                  </a:lnTo>
                  <a:close/>
                </a:path>
              </a:pathLst>
            </a:custGeom>
            <a:noFill/>
            <a:ln w="9525">
              <a:solidFill>
                <a:srgbClr val="5f7d95"/>
              </a:solidFill>
              <a:round/>
            </a:ln>
          </p:spPr>
          <p:style>
            <a:lnRef idx="0"/>
            <a:fillRef idx="0"/>
            <a:effectRef idx="0"/>
            <a:fontRef idx="minor"/>
          </p:style>
        </p:sp>
        <p:sp>
          <p:nvSpPr>
            <p:cNvPr id="4616" name="Google Shape;3795;p74"/>
            <p:cNvSpPr/>
            <p:nvPr/>
          </p:nvSpPr>
          <p:spPr>
            <a:xfrm>
              <a:off x="2636640" y="1871640"/>
              <a:ext cx="360" cy="360"/>
            </a:xfrm>
            <a:custGeom>
              <a:avLst/>
              <a:gdLst/>
              <a:ahLst/>
              <a:rect l="l" t="t" r="r" b="b"/>
              <a:pathLst>
                <a:path w="8" h="33">
                  <a:moveTo>
                    <a:pt x="0" y="1"/>
                  </a:moveTo>
                  <a:lnTo>
                    <a:pt x="7" y="32"/>
                  </a:lnTo>
                  <a:close/>
                </a:path>
              </a:pathLst>
            </a:custGeom>
            <a:noFill/>
            <a:ln w="9525">
              <a:solidFill>
                <a:srgbClr val="5f7d95"/>
              </a:solidFill>
              <a:round/>
            </a:ln>
          </p:spPr>
          <p:style>
            <a:lnRef idx="0"/>
            <a:fillRef idx="0"/>
            <a:effectRef idx="0"/>
            <a:fontRef idx="minor"/>
          </p:style>
        </p:sp>
        <p:sp>
          <p:nvSpPr>
            <p:cNvPr id="4617" name="Google Shape;3796;p74"/>
            <p:cNvSpPr/>
            <p:nvPr/>
          </p:nvSpPr>
          <p:spPr>
            <a:xfrm>
              <a:off x="2635920" y="1868400"/>
              <a:ext cx="360" cy="360"/>
            </a:xfrm>
            <a:custGeom>
              <a:avLst/>
              <a:gdLst/>
              <a:ahLst/>
              <a:rect l="l" t="t" r="r" b="b"/>
              <a:pathLst>
                <a:path w="12" h="26">
                  <a:moveTo>
                    <a:pt x="1" y="1"/>
                  </a:moveTo>
                  <a:lnTo>
                    <a:pt x="11" y="25"/>
                  </a:lnTo>
                  <a:close/>
                </a:path>
              </a:pathLst>
            </a:custGeom>
            <a:noFill/>
            <a:ln w="9525">
              <a:solidFill>
                <a:srgbClr val="5f7d95"/>
              </a:solidFill>
              <a:round/>
            </a:ln>
          </p:spPr>
          <p:style>
            <a:lnRef idx="0"/>
            <a:fillRef idx="0"/>
            <a:effectRef idx="0"/>
            <a:fontRef idx="minor"/>
          </p:style>
        </p:sp>
        <p:sp>
          <p:nvSpPr>
            <p:cNvPr id="4618" name="Google Shape;3797;p74"/>
            <p:cNvSpPr/>
            <p:nvPr/>
          </p:nvSpPr>
          <p:spPr>
            <a:xfrm>
              <a:off x="2664360" y="1876320"/>
              <a:ext cx="360" cy="360"/>
            </a:xfrm>
            <a:custGeom>
              <a:avLst/>
              <a:gdLst/>
              <a:ahLst/>
              <a:rect l="l" t="t" r="r" b="b"/>
              <a:pathLst>
                <a:path w="1" h="8">
                  <a:moveTo>
                    <a:pt x="1" y="7"/>
                  </a:moveTo>
                  <a:lnTo>
                    <a:pt x="1" y="7"/>
                  </a:lnTo>
                  <a:lnTo>
                    <a:pt x="1" y="0"/>
                  </a:lnTo>
                  <a:close/>
                </a:path>
              </a:pathLst>
            </a:custGeom>
            <a:noFill/>
            <a:ln w="9525">
              <a:solidFill>
                <a:srgbClr val="5f7d95"/>
              </a:solidFill>
              <a:round/>
            </a:ln>
          </p:spPr>
          <p:style>
            <a:lnRef idx="0"/>
            <a:fillRef idx="0"/>
            <a:effectRef idx="0"/>
            <a:fontRef idx="minor"/>
          </p:style>
        </p:sp>
        <p:sp>
          <p:nvSpPr>
            <p:cNvPr id="4619" name="Google Shape;3798;p74"/>
            <p:cNvSpPr/>
            <p:nvPr/>
          </p:nvSpPr>
          <p:spPr>
            <a:xfrm>
              <a:off x="2633040" y="1855800"/>
              <a:ext cx="1440" cy="9720"/>
            </a:xfrm>
            <a:custGeom>
              <a:avLst/>
              <a:gdLst/>
              <a:ahLst/>
              <a:rect l="l" t="t" r="r" b="b"/>
              <a:pathLst>
                <a:path w="145" h="737">
                  <a:moveTo>
                    <a:pt x="144" y="736"/>
                  </a:moveTo>
                  <a:cubicBezTo>
                    <a:pt x="57" y="501"/>
                    <a:pt x="8" y="253"/>
                    <a:pt x="1" y="1"/>
                  </a:cubicBezTo>
                  <a:cubicBezTo>
                    <a:pt x="8" y="253"/>
                    <a:pt x="57" y="501"/>
                    <a:pt x="144" y="736"/>
                  </a:cubicBezTo>
                  <a:close/>
                </a:path>
              </a:pathLst>
            </a:custGeom>
            <a:noFill/>
            <a:ln w="9525">
              <a:solidFill>
                <a:srgbClr val="5f7d95"/>
              </a:solidFill>
              <a:round/>
            </a:ln>
          </p:spPr>
          <p:style>
            <a:lnRef idx="0"/>
            <a:fillRef idx="0"/>
            <a:effectRef idx="0"/>
            <a:fontRef idx="minor"/>
          </p:style>
        </p:sp>
        <p:sp>
          <p:nvSpPr>
            <p:cNvPr id="4620" name="Google Shape;3799;p74"/>
            <p:cNvSpPr/>
            <p:nvPr/>
          </p:nvSpPr>
          <p:spPr>
            <a:xfrm>
              <a:off x="2637360" y="1876320"/>
              <a:ext cx="360" cy="360"/>
            </a:xfrm>
            <a:custGeom>
              <a:avLst/>
              <a:gdLst/>
              <a:ahLst/>
              <a:rect l="l" t="t" r="r" b="b"/>
              <a:pathLst>
                <a:path w="5" h="39">
                  <a:moveTo>
                    <a:pt x="1" y="0"/>
                  </a:moveTo>
                  <a:cubicBezTo>
                    <a:pt x="1" y="11"/>
                    <a:pt x="1" y="25"/>
                    <a:pt x="4" y="39"/>
                  </a:cubicBezTo>
                  <a:cubicBezTo>
                    <a:pt x="4" y="25"/>
                    <a:pt x="1" y="14"/>
                    <a:pt x="1" y="0"/>
                  </a:cubicBezTo>
                  <a:close/>
                </a:path>
              </a:pathLst>
            </a:custGeom>
            <a:noFill/>
            <a:ln w="9525">
              <a:solidFill>
                <a:srgbClr val="5f7d95"/>
              </a:solidFill>
              <a:round/>
            </a:ln>
          </p:spPr>
          <p:style>
            <a:lnRef idx="0"/>
            <a:fillRef idx="0"/>
            <a:effectRef idx="0"/>
            <a:fontRef idx="minor"/>
          </p:style>
        </p:sp>
        <p:sp>
          <p:nvSpPr>
            <p:cNvPr id="4621" name="Google Shape;3800;p74"/>
            <p:cNvSpPr/>
            <p:nvPr/>
          </p:nvSpPr>
          <p:spPr>
            <a:xfrm>
              <a:off x="2631960" y="1845000"/>
              <a:ext cx="360" cy="720"/>
            </a:xfrm>
            <a:custGeom>
              <a:avLst/>
              <a:gdLst/>
              <a:ahLst/>
              <a:rect l="l" t="t" r="r" b="b"/>
              <a:pathLst>
                <a:path w="22" h="88">
                  <a:moveTo>
                    <a:pt x="0" y="88"/>
                  </a:moveTo>
                  <a:cubicBezTo>
                    <a:pt x="0" y="56"/>
                    <a:pt x="7" y="28"/>
                    <a:pt x="21" y="0"/>
                  </a:cubicBezTo>
                  <a:cubicBezTo>
                    <a:pt x="7" y="28"/>
                    <a:pt x="0" y="56"/>
                    <a:pt x="0" y="88"/>
                  </a:cubicBezTo>
                  <a:close/>
                </a:path>
              </a:pathLst>
            </a:custGeom>
            <a:noFill/>
            <a:ln w="9525">
              <a:solidFill>
                <a:srgbClr val="5f7d95"/>
              </a:solidFill>
              <a:round/>
            </a:ln>
          </p:spPr>
          <p:style>
            <a:lnRef idx="0"/>
            <a:fillRef idx="0"/>
            <a:effectRef idx="0"/>
            <a:fontRef idx="minor"/>
          </p:style>
        </p:sp>
        <p:sp>
          <p:nvSpPr>
            <p:cNvPr id="4622" name="Google Shape;3801;p74"/>
            <p:cNvSpPr/>
            <p:nvPr/>
          </p:nvSpPr>
          <p:spPr>
            <a:xfrm>
              <a:off x="2636640" y="1870920"/>
              <a:ext cx="360" cy="360"/>
            </a:xfrm>
            <a:custGeom>
              <a:avLst/>
              <a:gdLst/>
              <a:ahLst/>
              <a:rect l="l" t="t" r="r" b="b"/>
              <a:pathLst>
                <a:path w="8" h="33">
                  <a:moveTo>
                    <a:pt x="0" y="1"/>
                  </a:moveTo>
                  <a:lnTo>
                    <a:pt x="7" y="32"/>
                  </a:lnTo>
                  <a:close/>
                </a:path>
              </a:pathLst>
            </a:custGeom>
            <a:noFill/>
            <a:ln w="9525">
              <a:solidFill>
                <a:srgbClr val="5f7d95"/>
              </a:solidFill>
              <a:round/>
            </a:ln>
          </p:spPr>
          <p:style>
            <a:lnRef idx="0"/>
            <a:fillRef idx="0"/>
            <a:effectRef idx="0"/>
            <a:fontRef idx="minor"/>
          </p:style>
        </p:sp>
        <p:sp>
          <p:nvSpPr>
            <p:cNvPr id="4623" name="Google Shape;3802;p74"/>
            <p:cNvSpPr/>
            <p:nvPr/>
          </p:nvSpPr>
          <p:spPr>
            <a:xfrm>
              <a:off x="2637360" y="1874520"/>
              <a:ext cx="360" cy="360"/>
            </a:xfrm>
            <a:custGeom>
              <a:avLst/>
              <a:gdLst/>
              <a:ahLst/>
              <a:rect l="l" t="t" r="r" b="b"/>
              <a:pathLst>
                <a:path w="4" h="36">
                  <a:moveTo>
                    <a:pt x="0" y="1"/>
                  </a:moveTo>
                  <a:cubicBezTo>
                    <a:pt x="0" y="11"/>
                    <a:pt x="4" y="22"/>
                    <a:pt x="4" y="36"/>
                  </a:cubicBezTo>
                  <a:cubicBezTo>
                    <a:pt x="4" y="22"/>
                    <a:pt x="0" y="11"/>
                    <a:pt x="0" y="1"/>
                  </a:cubicBezTo>
                  <a:close/>
                </a:path>
              </a:pathLst>
            </a:custGeom>
            <a:noFill/>
            <a:ln w="9525">
              <a:solidFill>
                <a:srgbClr val="5f7d95"/>
              </a:solidFill>
              <a:round/>
            </a:ln>
          </p:spPr>
          <p:style>
            <a:lnRef idx="0"/>
            <a:fillRef idx="0"/>
            <a:effectRef idx="0"/>
            <a:fontRef idx="minor"/>
          </p:style>
        </p:sp>
        <p:sp>
          <p:nvSpPr>
            <p:cNvPr id="4624" name="Google Shape;3803;p74"/>
            <p:cNvSpPr/>
            <p:nvPr/>
          </p:nvSpPr>
          <p:spPr>
            <a:xfrm>
              <a:off x="2637360" y="1877400"/>
              <a:ext cx="360" cy="360"/>
            </a:xfrm>
            <a:custGeom>
              <a:avLst/>
              <a:gdLst/>
              <a:ahLst/>
              <a:rect l="l" t="t" r="r" b="b"/>
              <a:pathLst>
                <a:path w="4" h="40">
                  <a:moveTo>
                    <a:pt x="0" y="1"/>
                  </a:moveTo>
                  <a:cubicBezTo>
                    <a:pt x="0" y="15"/>
                    <a:pt x="0" y="29"/>
                    <a:pt x="4" y="39"/>
                  </a:cubicBezTo>
                  <a:cubicBezTo>
                    <a:pt x="4" y="29"/>
                    <a:pt x="4" y="15"/>
                    <a:pt x="0" y="1"/>
                  </a:cubicBezTo>
                  <a:close/>
                </a:path>
              </a:pathLst>
            </a:custGeom>
            <a:noFill/>
            <a:ln w="9525">
              <a:solidFill>
                <a:srgbClr val="5f7d95"/>
              </a:solidFill>
              <a:round/>
            </a:ln>
          </p:spPr>
          <p:style>
            <a:lnRef idx="0"/>
            <a:fillRef idx="0"/>
            <a:effectRef idx="0"/>
            <a:fontRef idx="minor"/>
          </p:style>
        </p:sp>
        <p:sp>
          <p:nvSpPr>
            <p:cNvPr id="4625" name="Google Shape;3804;p74"/>
            <p:cNvSpPr/>
            <p:nvPr/>
          </p:nvSpPr>
          <p:spPr>
            <a:xfrm>
              <a:off x="2637360" y="1875240"/>
              <a:ext cx="360" cy="360"/>
            </a:xfrm>
            <a:custGeom>
              <a:avLst/>
              <a:gdLst/>
              <a:ahLst/>
              <a:rect l="l" t="t" r="r" b="b"/>
              <a:pathLst>
                <a:path w="8" h="36">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a:solidFill>
                <a:srgbClr val="5f7d95"/>
              </a:solidFill>
              <a:round/>
            </a:ln>
          </p:spPr>
          <p:style>
            <a:lnRef idx="0"/>
            <a:fillRef idx="0"/>
            <a:effectRef idx="0"/>
            <a:fontRef idx="minor"/>
          </p:style>
        </p:sp>
        <p:sp>
          <p:nvSpPr>
            <p:cNvPr id="4626" name="Google Shape;3805;p74"/>
            <p:cNvSpPr/>
            <p:nvPr/>
          </p:nvSpPr>
          <p:spPr>
            <a:xfrm>
              <a:off x="2637720" y="1878120"/>
              <a:ext cx="360" cy="360"/>
            </a:xfrm>
            <a:custGeom>
              <a:avLst/>
              <a:gdLst/>
              <a:ahLst/>
              <a:rect l="l" t="t" r="r" b="b"/>
              <a:pathLst>
                <a:path w="1" h="8">
                  <a:moveTo>
                    <a:pt x="1" y="7"/>
                  </a:moveTo>
                  <a:lnTo>
                    <a:pt x="1" y="0"/>
                  </a:lnTo>
                  <a:close/>
                </a:path>
              </a:pathLst>
            </a:custGeom>
            <a:noFill/>
            <a:ln w="9525">
              <a:solidFill>
                <a:srgbClr val="5f7d95"/>
              </a:solidFill>
              <a:round/>
            </a:ln>
          </p:spPr>
          <p:style>
            <a:lnRef idx="0"/>
            <a:fillRef idx="0"/>
            <a:effectRef idx="0"/>
            <a:fontRef idx="minor"/>
          </p:style>
        </p:sp>
        <p:sp>
          <p:nvSpPr>
            <p:cNvPr id="4627" name="Google Shape;3806;p74"/>
            <p:cNvSpPr/>
            <p:nvPr/>
          </p:nvSpPr>
          <p:spPr>
            <a:xfrm>
              <a:off x="2637000" y="1873440"/>
              <a:ext cx="360" cy="360"/>
            </a:xfrm>
            <a:custGeom>
              <a:avLst/>
              <a:gdLst/>
              <a:ahLst/>
              <a:rect l="l" t="t" r="r" b="b"/>
              <a:pathLst>
                <a:path w="5" h="36">
                  <a:moveTo>
                    <a:pt x="1" y="1"/>
                  </a:moveTo>
                  <a:cubicBezTo>
                    <a:pt x="1" y="11"/>
                    <a:pt x="4" y="25"/>
                    <a:pt x="4" y="36"/>
                  </a:cubicBezTo>
                  <a:cubicBezTo>
                    <a:pt x="4" y="25"/>
                    <a:pt x="1" y="11"/>
                    <a:pt x="1" y="1"/>
                  </a:cubicBezTo>
                  <a:close/>
                </a:path>
              </a:pathLst>
            </a:custGeom>
            <a:noFill/>
            <a:ln w="9525">
              <a:solidFill>
                <a:srgbClr val="5f7d95"/>
              </a:solidFill>
              <a:round/>
            </a:ln>
          </p:spPr>
          <p:style>
            <a:lnRef idx="0"/>
            <a:fillRef idx="0"/>
            <a:effectRef idx="0"/>
            <a:fontRef idx="minor"/>
          </p:style>
        </p:sp>
        <p:sp>
          <p:nvSpPr>
            <p:cNvPr id="4628" name="Google Shape;3807;p74"/>
            <p:cNvSpPr/>
            <p:nvPr/>
          </p:nvSpPr>
          <p:spPr>
            <a:xfrm>
              <a:off x="2635200" y="1866600"/>
              <a:ext cx="360" cy="360"/>
            </a:xfrm>
            <a:custGeom>
              <a:avLst/>
              <a:gdLst/>
              <a:ahLst/>
              <a:rect l="l" t="t" r="r" b="b"/>
              <a:pathLst>
                <a:path w="11" h="25">
                  <a:moveTo>
                    <a:pt x="0" y="0"/>
                  </a:moveTo>
                  <a:lnTo>
                    <a:pt x="11" y="25"/>
                  </a:lnTo>
                  <a:close/>
                </a:path>
              </a:pathLst>
            </a:custGeom>
            <a:noFill/>
            <a:ln w="9525">
              <a:solidFill>
                <a:srgbClr val="5f7d95"/>
              </a:solidFill>
              <a:round/>
            </a:ln>
          </p:spPr>
          <p:style>
            <a:lnRef idx="0"/>
            <a:fillRef idx="0"/>
            <a:effectRef idx="0"/>
            <a:fontRef idx="minor"/>
          </p:style>
        </p:sp>
        <p:sp>
          <p:nvSpPr>
            <p:cNvPr id="4629" name="Google Shape;3808;p74"/>
            <p:cNvSpPr/>
            <p:nvPr/>
          </p:nvSpPr>
          <p:spPr>
            <a:xfrm>
              <a:off x="2632320" y="1616040"/>
              <a:ext cx="230760" cy="97200"/>
            </a:xfrm>
            <a:custGeom>
              <a:avLst/>
              <a:gdLst/>
              <a:ahLst/>
              <a:rect l="l" t="t" r="r" b="b"/>
              <a:pathLst>
                <a:path w="17029" h="7198">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a:solidFill>
                <a:srgbClr val="5f7d95"/>
              </a:solidFill>
              <a:round/>
            </a:ln>
          </p:spPr>
          <p:style>
            <a:lnRef idx="0"/>
            <a:fillRef idx="0"/>
            <a:effectRef idx="0"/>
            <a:fontRef idx="minor"/>
          </p:style>
        </p:sp>
        <p:sp>
          <p:nvSpPr>
            <p:cNvPr id="4630" name="Google Shape;3809;p74"/>
            <p:cNvSpPr/>
            <p:nvPr/>
          </p:nvSpPr>
          <p:spPr>
            <a:xfrm>
              <a:off x="2238480" y="1791720"/>
              <a:ext cx="1440" cy="6840"/>
            </a:xfrm>
            <a:custGeom>
              <a:avLst/>
              <a:gdLst/>
              <a:ahLst/>
              <a:rect l="l" t="t" r="r" b="b"/>
              <a:pathLst>
                <a:path w="141" h="519">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a:solidFill>
                <a:srgbClr val="5f7d95"/>
              </a:solidFill>
              <a:round/>
            </a:ln>
          </p:spPr>
          <p:style>
            <a:lnRef idx="0"/>
            <a:fillRef idx="0"/>
            <a:effectRef idx="0"/>
            <a:fontRef idx="minor"/>
          </p:style>
        </p:sp>
        <p:sp>
          <p:nvSpPr>
            <p:cNvPr id="4631" name="Google Shape;3810;p74"/>
            <p:cNvSpPr/>
            <p:nvPr/>
          </p:nvSpPr>
          <p:spPr>
            <a:xfrm>
              <a:off x="2232360" y="1785600"/>
              <a:ext cx="8640" cy="25920"/>
            </a:xfrm>
            <a:custGeom>
              <a:avLst/>
              <a:gdLst/>
              <a:ahLst/>
              <a:rect l="l" t="t" r="r" b="b"/>
              <a:pathLst>
                <a:path w="652" h="1948">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a:solidFill>
                <a:srgbClr val="5f7d95"/>
              </a:solidFill>
              <a:round/>
            </a:ln>
          </p:spPr>
          <p:style>
            <a:lnRef idx="0"/>
            <a:fillRef idx="0"/>
            <a:effectRef idx="0"/>
            <a:fontRef idx="minor"/>
          </p:style>
        </p:sp>
        <p:sp>
          <p:nvSpPr>
            <p:cNvPr id="4632" name="Google Shape;3811;p74"/>
            <p:cNvSpPr/>
            <p:nvPr/>
          </p:nvSpPr>
          <p:spPr>
            <a:xfrm>
              <a:off x="2232000" y="1801080"/>
              <a:ext cx="3960" cy="10440"/>
            </a:xfrm>
            <a:custGeom>
              <a:avLst/>
              <a:gdLst/>
              <a:ahLst/>
              <a:rect l="l" t="t" r="r" b="b"/>
              <a:pathLst>
                <a:path w="326" h="799">
                  <a:moveTo>
                    <a:pt x="0" y="0"/>
                  </a:moveTo>
                  <a:lnTo>
                    <a:pt x="326" y="799"/>
                  </a:lnTo>
                  <a:lnTo>
                    <a:pt x="326" y="799"/>
                  </a:lnTo>
                  <a:close/>
                </a:path>
              </a:pathLst>
            </a:custGeom>
            <a:noFill/>
            <a:ln w="9525">
              <a:solidFill>
                <a:srgbClr val="5f7d95"/>
              </a:solidFill>
              <a:round/>
            </a:ln>
          </p:spPr>
          <p:style>
            <a:lnRef idx="0"/>
            <a:fillRef idx="0"/>
            <a:effectRef idx="0"/>
            <a:fontRef idx="minor"/>
          </p:style>
        </p:sp>
        <p:sp>
          <p:nvSpPr>
            <p:cNvPr id="4633" name="Google Shape;3812;p74"/>
            <p:cNvSpPr/>
            <p:nvPr/>
          </p:nvSpPr>
          <p:spPr>
            <a:xfrm>
              <a:off x="2236680" y="1796400"/>
              <a:ext cx="360" cy="360"/>
            </a:xfrm>
            <a:custGeom>
              <a:avLst/>
              <a:gdLst/>
              <a:ahLst/>
              <a:rect l="l" t="t" r="r" b="b"/>
              <a:pathLst>
                <a:path w="12" h="32">
                  <a:moveTo>
                    <a:pt x="11" y="32"/>
                  </a:moveTo>
                  <a:cubicBezTo>
                    <a:pt x="8" y="21"/>
                    <a:pt x="4" y="11"/>
                    <a:pt x="1" y="0"/>
                  </a:cubicBezTo>
                  <a:cubicBezTo>
                    <a:pt x="4" y="11"/>
                    <a:pt x="8" y="21"/>
                    <a:pt x="11" y="32"/>
                  </a:cubicBezTo>
                  <a:close/>
                </a:path>
              </a:pathLst>
            </a:custGeom>
            <a:noFill/>
            <a:ln w="9525">
              <a:solidFill>
                <a:srgbClr val="5f7d95"/>
              </a:solidFill>
              <a:round/>
            </a:ln>
          </p:spPr>
          <p:style>
            <a:lnRef idx="0"/>
            <a:fillRef idx="0"/>
            <a:effectRef idx="0"/>
            <a:fontRef idx="minor"/>
          </p:style>
        </p:sp>
        <p:sp>
          <p:nvSpPr>
            <p:cNvPr id="4634" name="Google Shape;3813;p74"/>
            <p:cNvSpPr/>
            <p:nvPr/>
          </p:nvSpPr>
          <p:spPr>
            <a:xfrm>
              <a:off x="2240280" y="17895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635" name="Google Shape;3814;p74"/>
            <p:cNvSpPr/>
            <p:nvPr/>
          </p:nvSpPr>
          <p:spPr>
            <a:xfrm>
              <a:off x="2238840" y="1789920"/>
              <a:ext cx="360" cy="360"/>
            </a:xfrm>
            <a:custGeom>
              <a:avLst/>
              <a:gdLst/>
              <a:ahLst/>
              <a:rect l="l" t="t" r="r" b="b"/>
              <a:pathLst>
                <a:path w="4" h="1">
                  <a:moveTo>
                    <a:pt x="0" y="1"/>
                  </a:moveTo>
                  <a:lnTo>
                    <a:pt x="0" y="1"/>
                  </a:lnTo>
                  <a:lnTo>
                    <a:pt x="4" y="1"/>
                  </a:lnTo>
                  <a:close/>
                </a:path>
              </a:pathLst>
            </a:custGeom>
            <a:noFill/>
            <a:ln w="9525">
              <a:solidFill>
                <a:srgbClr val="5f7d95"/>
              </a:solidFill>
              <a:round/>
            </a:ln>
          </p:spPr>
          <p:style>
            <a:lnRef idx="0"/>
            <a:fillRef idx="0"/>
            <a:effectRef idx="0"/>
            <a:fontRef idx="minor"/>
          </p:style>
        </p:sp>
        <p:sp>
          <p:nvSpPr>
            <p:cNvPr id="4636" name="Google Shape;3815;p74"/>
            <p:cNvSpPr/>
            <p:nvPr/>
          </p:nvSpPr>
          <p:spPr>
            <a:xfrm>
              <a:off x="2239200" y="178992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4637" name="Google Shape;3816;p74"/>
            <p:cNvSpPr/>
            <p:nvPr/>
          </p:nvSpPr>
          <p:spPr>
            <a:xfrm>
              <a:off x="2237400" y="1798200"/>
              <a:ext cx="360" cy="360"/>
            </a:xfrm>
            <a:custGeom>
              <a:avLst/>
              <a:gdLst/>
              <a:ahLst/>
              <a:rect l="l" t="t" r="r" b="b"/>
              <a:pathLst>
                <a:path w="25" h="43">
                  <a:moveTo>
                    <a:pt x="25" y="43"/>
                  </a:moveTo>
                  <a:cubicBezTo>
                    <a:pt x="18" y="29"/>
                    <a:pt x="7" y="11"/>
                    <a:pt x="0" y="1"/>
                  </a:cubicBezTo>
                  <a:cubicBezTo>
                    <a:pt x="7" y="11"/>
                    <a:pt x="18" y="29"/>
                    <a:pt x="25" y="43"/>
                  </a:cubicBezTo>
                  <a:close/>
                </a:path>
              </a:pathLst>
            </a:custGeom>
            <a:noFill/>
            <a:ln w="9525">
              <a:solidFill>
                <a:srgbClr val="5f7d95"/>
              </a:solidFill>
              <a:round/>
            </a:ln>
          </p:spPr>
          <p:style>
            <a:lnRef idx="0"/>
            <a:fillRef idx="0"/>
            <a:effectRef idx="0"/>
            <a:fontRef idx="minor"/>
          </p:style>
        </p:sp>
        <p:sp>
          <p:nvSpPr>
            <p:cNvPr id="4638" name="Google Shape;3817;p74"/>
            <p:cNvSpPr/>
            <p:nvPr/>
          </p:nvSpPr>
          <p:spPr>
            <a:xfrm>
              <a:off x="2236680" y="1796760"/>
              <a:ext cx="360" cy="360"/>
            </a:xfrm>
            <a:custGeom>
              <a:avLst/>
              <a:gdLst/>
              <a:ahLst/>
              <a:rect l="l" t="t" r="r" b="b"/>
              <a:pathLst>
                <a:path w="15" h="39">
                  <a:moveTo>
                    <a:pt x="0" y="0"/>
                  </a:moveTo>
                  <a:cubicBezTo>
                    <a:pt x="4" y="14"/>
                    <a:pt x="7" y="25"/>
                    <a:pt x="14" y="39"/>
                  </a:cubicBezTo>
                  <a:cubicBezTo>
                    <a:pt x="11" y="25"/>
                    <a:pt x="4" y="14"/>
                    <a:pt x="0" y="0"/>
                  </a:cubicBezTo>
                  <a:close/>
                </a:path>
              </a:pathLst>
            </a:custGeom>
            <a:noFill/>
            <a:ln w="9525">
              <a:solidFill>
                <a:srgbClr val="5f7d95"/>
              </a:solidFill>
              <a:round/>
            </a:ln>
          </p:spPr>
          <p:style>
            <a:lnRef idx="0"/>
            <a:fillRef idx="0"/>
            <a:effectRef idx="0"/>
            <a:fontRef idx="minor"/>
          </p:style>
        </p:sp>
        <p:sp>
          <p:nvSpPr>
            <p:cNvPr id="4639" name="Google Shape;3818;p74"/>
            <p:cNvSpPr/>
            <p:nvPr/>
          </p:nvSpPr>
          <p:spPr>
            <a:xfrm>
              <a:off x="2238120" y="1799640"/>
              <a:ext cx="360" cy="360"/>
            </a:xfrm>
            <a:custGeom>
              <a:avLst/>
              <a:gdLst/>
              <a:ahLst/>
              <a:rect l="l" t="t" r="r" b="b"/>
              <a:pathLst>
                <a:path w="39" h="50">
                  <a:moveTo>
                    <a:pt x="0" y="1"/>
                  </a:moveTo>
                  <a:lnTo>
                    <a:pt x="0" y="1"/>
                  </a:lnTo>
                  <a:cubicBezTo>
                    <a:pt x="11" y="18"/>
                    <a:pt x="25" y="36"/>
                    <a:pt x="39" y="50"/>
                  </a:cubicBezTo>
                  <a:cubicBezTo>
                    <a:pt x="25" y="32"/>
                    <a:pt x="14" y="15"/>
                    <a:pt x="0" y="1"/>
                  </a:cubicBezTo>
                  <a:close/>
                </a:path>
              </a:pathLst>
            </a:custGeom>
            <a:noFill/>
            <a:ln w="9525">
              <a:solidFill>
                <a:srgbClr val="5f7d95"/>
              </a:solidFill>
              <a:round/>
            </a:ln>
          </p:spPr>
          <p:style>
            <a:lnRef idx="0"/>
            <a:fillRef idx="0"/>
            <a:effectRef idx="0"/>
            <a:fontRef idx="minor"/>
          </p:style>
        </p:sp>
        <p:sp>
          <p:nvSpPr>
            <p:cNvPr id="4640" name="Google Shape;3819;p74"/>
            <p:cNvSpPr/>
            <p:nvPr/>
          </p:nvSpPr>
          <p:spPr>
            <a:xfrm>
              <a:off x="2238840" y="1800360"/>
              <a:ext cx="360" cy="360"/>
            </a:xfrm>
            <a:custGeom>
              <a:avLst/>
              <a:gdLst/>
              <a:ahLst/>
              <a:rect l="l" t="t" r="r" b="b"/>
              <a:pathLst>
                <a:path w="46" h="54">
                  <a:moveTo>
                    <a:pt x="0" y="1"/>
                  </a:moveTo>
                  <a:cubicBezTo>
                    <a:pt x="14" y="18"/>
                    <a:pt x="28" y="39"/>
                    <a:pt x="46" y="53"/>
                  </a:cubicBezTo>
                  <a:cubicBezTo>
                    <a:pt x="28" y="36"/>
                    <a:pt x="14" y="18"/>
                    <a:pt x="0" y="1"/>
                  </a:cubicBezTo>
                  <a:close/>
                </a:path>
              </a:pathLst>
            </a:custGeom>
            <a:noFill/>
            <a:ln w="9525">
              <a:solidFill>
                <a:srgbClr val="5f7d95"/>
              </a:solidFill>
              <a:round/>
            </a:ln>
          </p:spPr>
          <p:style>
            <a:lnRef idx="0"/>
            <a:fillRef idx="0"/>
            <a:effectRef idx="0"/>
            <a:fontRef idx="minor"/>
          </p:style>
        </p:sp>
        <p:sp>
          <p:nvSpPr>
            <p:cNvPr id="4641" name="Google Shape;3820;p74"/>
            <p:cNvSpPr/>
            <p:nvPr/>
          </p:nvSpPr>
          <p:spPr>
            <a:xfrm>
              <a:off x="2237760" y="1798920"/>
              <a:ext cx="360" cy="360"/>
            </a:xfrm>
            <a:custGeom>
              <a:avLst/>
              <a:gdLst/>
              <a:ahLst/>
              <a:rect l="l" t="t" r="r" b="b"/>
              <a:pathLst>
                <a:path w="32" h="50">
                  <a:moveTo>
                    <a:pt x="32" y="50"/>
                  </a:moveTo>
                  <a:cubicBezTo>
                    <a:pt x="21" y="32"/>
                    <a:pt x="11" y="18"/>
                    <a:pt x="0" y="1"/>
                  </a:cubicBezTo>
                  <a:cubicBezTo>
                    <a:pt x="11" y="18"/>
                    <a:pt x="21" y="32"/>
                    <a:pt x="32" y="50"/>
                  </a:cubicBezTo>
                  <a:close/>
                </a:path>
              </a:pathLst>
            </a:custGeom>
            <a:noFill/>
            <a:ln w="9525">
              <a:solidFill>
                <a:srgbClr val="5f7d95"/>
              </a:solidFill>
              <a:round/>
            </a:ln>
          </p:spPr>
          <p:style>
            <a:lnRef idx="0"/>
            <a:fillRef idx="0"/>
            <a:effectRef idx="0"/>
            <a:fontRef idx="minor"/>
          </p:style>
        </p:sp>
        <p:sp>
          <p:nvSpPr>
            <p:cNvPr id="4642" name="Google Shape;3821;p74"/>
            <p:cNvSpPr/>
            <p:nvPr/>
          </p:nvSpPr>
          <p:spPr>
            <a:xfrm>
              <a:off x="2238840" y="1789920"/>
              <a:ext cx="360" cy="360"/>
            </a:xfrm>
            <a:custGeom>
              <a:avLst/>
              <a:gdLst/>
              <a:ahLst/>
              <a:rect l="l" t="t" r="r" b="b"/>
              <a:pathLst>
                <a:path w="8" h="1">
                  <a:moveTo>
                    <a:pt x="0" y="0"/>
                  </a:moveTo>
                  <a:lnTo>
                    <a:pt x="7" y="0"/>
                  </a:lnTo>
                  <a:close/>
                </a:path>
              </a:pathLst>
            </a:custGeom>
            <a:noFill/>
            <a:ln w="9525">
              <a:solidFill>
                <a:srgbClr val="5f7d95"/>
              </a:solidFill>
              <a:round/>
            </a:ln>
          </p:spPr>
          <p:style>
            <a:lnRef idx="0"/>
            <a:fillRef idx="0"/>
            <a:effectRef idx="0"/>
            <a:fontRef idx="minor"/>
          </p:style>
        </p:sp>
        <p:sp>
          <p:nvSpPr>
            <p:cNvPr id="4643" name="Google Shape;3822;p74"/>
            <p:cNvSpPr/>
            <p:nvPr/>
          </p:nvSpPr>
          <p:spPr>
            <a:xfrm>
              <a:off x="2239200" y="17899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644" name="Google Shape;3823;p74"/>
            <p:cNvSpPr/>
            <p:nvPr/>
          </p:nvSpPr>
          <p:spPr>
            <a:xfrm>
              <a:off x="2236680" y="1796040"/>
              <a:ext cx="360" cy="360"/>
            </a:xfrm>
            <a:custGeom>
              <a:avLst/>
              <a:gdLst/>
              <a:ahLst/>
              <a:rect l="l" t="t" r="r" b="b"/>
              <a:pathLst>
                <a:path w="1" h="26">
                  <a:moveTo>
                    <a:pt x="1" y="25"/>
                  </a:moveTo>
                  <a:cubicBezTo>
                    <a:pt x="1" y="18"/>
                    <a:pt x="1" y="8"/>
                    <a:pt x="1" y="1"/>
                  </a:cubicBezTo>
                  <a:cubicBezTo>
                    <a:pt x="1" y="8"/>
                    <a:pt x="1" y="18"/>
                    <a:pt x="1" y="25"/>
                  </a:cubicBezTo>
                  <a:close/>
                </a:path>
              </a:pathLst>
            </a:custGeom>
            <a:noFill/>
            <a:ln w="9525">
              <a:solidFill>
                <a:srgbClr val="5f7d95"/>
              </a:solidFill>
              <a:round/>
            </a:ln>
          </p:spPr>
          <p:style>
            <a:lnRef idx="0"/>
            <a:fillRef idx="0"/>
            <a:effectRef idx="0"/>
            <a:fontRef idx="minor"/>
          </p:style>
        </p:sp>
        <p:sp>
          <p:nvSpPr>
            <p:cNvPr id="4645" name="Google Shape;3824;p74"/>
            <p:cNvSpPr/>
            <p:nvPr/>
          </p:nvSpPr>
          <p:spPr>
            <a:xfrm>
              <a:off x="2237040" y="1797480"/>
              <a:ext cx="360" cy="360"/>
            </a:xfrm>
            <a:custGeom>
              <a:avLst/>
              <a:gdLst/>
              <a:ahLst/>
              <a:rect l="l" t="t" r="r" b="b"/>
              <a:pathLst>
                <a:path w="22" h="43">
                  <a:moveTo>
                    <a:pt x="21" y="42"/>
                  </a:moveTo>
                  <a:cubicBezTo>
                    <a:pt x="14" y="28"/>
                    <a:pt x="7" y="14"/>
                    <a:pt x="0" y="0"/>
                  </a:cubicBezTo>
                  <a:cubicBezTo>
                    <a:pt x="7" y="14"/>
                    <a:pt x="14" y="28"/>
                    <a:pt x="21" y="42"/>
                  </a:cubicBezTo>
                  <a:close/>
                </a:path>
              </a:pathLst>
            </a:custGeom>
            <a:noFill/>
            <a:ln w="9525">
              <a:solidFill>
                <a:srgbClr val="5f7d95"/>
              </a:solidFill>
              <a:round/>
            </a:ln>
          </p:spPr>
          <p:style>
            <a:lnRef idx="0"/>
            <a:fillRef idx="0"/>
            <a:effectRef idx="0"/>
            <a:fontRef idx="minor"/>
          </p:style>
        </p:sp>
        <p:sp>
          <p:nvSpPr>
            <p:cNvPr id="4646" name="Google Shape;3825;p74"/>
            <p:cNvSpPr/>
            <p:nvPr/>
          </p:nvSpPr>
          <p:spPr>
            <a:xfrm>
              <a:off x="2238120" y="1784880"/>
              <a:ext cx="28800" cy="31680"/>
            </a:xfrm>
            <a:custGeom>
              <a:avLst/>
              <a:gdLst/>
              <a:ahLst/>
              <a:rect l="l" t="t" r="r" b="b"/>
              <a:pathLst>
                <a:path w="2158" h="2364">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a:solidFill>
                <a:srgbClr val="5f7d95"/>
              </a:solidFill>
              <a:round/>
            </a:ln>
          </p:spPr>
          <p:style>
            <a:lnRef idx="0"/>
            <a:fillRef idx="0"/>
            <a:effectRef idx="0"/>
            <a:fontRef idx="minor"/>
          </p:style>
        </p:sp>
        <p:sp>
          <p:nvSpPr>
            <p:cNvPr id="4647" name="Google Shape;3826;p74"/>
            <p:cNvSpPr/>
            <p:nvPr/>
          </p:nvSpPr>
          <p:spPr>
            <a:xfrm>
              <a:off x="2262240" y="1784880"/>
              <a:ext cx="2520" cy="1080"/>
            </a:xfrm>
            <a:custGeom>
              <a:avLst/>
              <a:gdLst/>
              <a:ahLst/>
              <a:rect l="l" t="t" r="r" b="b"/>
              <a:pathLst>
                <a:path w="221" h="113">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a:solidFill>
                <a:srgbClr val="5f7d95"/>
              </a:solidFill>
              <a:round/>
            </a:ln>
          </p:spPr>
          <p:style>
            <a:lnRef idx="0"/>
            <a:fillRef idx="0"/>
            <a:effectRef idx="0"/>
            <a:fontRef idx="minor"/>
          </p:style>
        </p:sp>
        <p:sp>
          <p:nvSpPr>
            <p:cNvPr id="4648" name="Google Shape;3827;p74"/>
            <p:cNvSpPr/>
            <p:nvPr/>
          </p:nvSpPr>
          <p:spPr>
            <a:xfrm>
              <a:off x="2250720" y="1791720"/>
              <a:ext cx="360" cy="360"/>
            </a:xfrm>
            <a:custGeom>
              <a:avLst/>
              <a:gdLst/>
              <a:ahLst/>
              <a:rect l="l" t="t" r="r" b="b"/>
              <a:pathLst>
                <a:path w="43" h="29">
                  <a:moveTo>
                    <a:pt x="1" y="28"/>
                  </a:moveTo>
                  <a:lnTo>
                    <a:pt x="43" y="0"/>
                  </a:lnTo>
                  <a:close/>
                </a:path>
              </a:pathLst>
            </a:custGeom>
            <a:noFill/>
            <a:ln w="9525">
              <a:solidFill>
                <a:srgbClr val="5f7d95"/>
              </a:solidFill>
              <a:round/>
            </a:ln>
          </p:spPr>
          <p:style>
            <a:lnRef idx="0"/>
            <a:fillRef idx="0"/>
            <a:effectRef idx="0"/>
            <a:fontRef idx="minor"/>
          </p:style>
        </p:sp>
        <p:sp>
          <p:nvSpPr>
            <p:cNvPr id="4649" name="Google Shape;3828;p74"/>
            <p:cNvSpPr/>
            <p:nvPr/>
          </p:nvSpPr>
          <p:spPr>
            <a:xfrm>
              <a:off x="2242080" y="1792080"/>
              <a:ext cx="360" cy="360"/>
            </a:xfrm>
            <a:custGeom>
              <a:avLst/>
              <a:gdLst/>
              <a:ahLst/>
              <a:rect l="l" t="t" r="r" b="b"/>
              <a:pathLst>
                <a:path w="1" h="4">
                  <a:moveTo>
                    <a:pt x="0" y="0"/>
                  </a:moveTo>
                  <a:lnTo>
                    <a:pt x="0" y="4"/>
                  </a:lnTo>
                  <a:close/>
                </a:path>
              </a:pathLst>
            </a:custGeom>
            <a:noFill/>
            <a:ln w="9525">
              <a:solidFill>
                <a:srgbClr val="5f7d95"/>
              </a:solidFill>
              <a:round/>
            </a:ln>
          </p:spPr>
          <p:style>
            <a:lnRef idx="0"/>
            <a:fillRef idx="0"/>
            <a:effectRef idx="0"/>
            <a:fontRef idx="minor"/>
          </p:style>
        </p:sp>
        <p:sp>
          <p:nvSpPr>
            <p:cNvPr id="4650" name="Google Shape;3829;p74"/>
            <p:cNvSpPr/>
            <p:nvPr/>
          </p:nvSpPr>
          <p:spPr>
            <a:xfrm>
              <a:off x="2241360" y="1799280"/>
              <a:ext cx="360" cy="360"/>
            </a:xfrm>
            <a:custGeom>
              <a:avLst/>
              <a:gdLst/>
              <a:ahLst/>
              <a:rect l="l" t="t" r="r" b="b"/>
              <a:pathLst>
                <a:path w="4" h="46">
                  <a:moveTo>
                    <a:pt x="4" y="0"/>
                  </a:moveTo>
                  <a:cubicBezTo>
                    <a:pt x="4" y="18"/>
                    <a:pt x="4" y="32"/>
                    <a:pt x="0" y="46"/>
                  </a:cubicBezTo>
                  <a:cubicBezTo>
                    <a:pt x="4" y="32"/>
                    <a:pt x="4" y="18"/>
                    <a:pt x="4" y="0"/>
                  </a:cubicBezTo>
                  <a:close/>
                </a:path>
              </a:pathLst>
            </a:custGeom>
            <a:noFill/>
            <a:ln w="9525">
              <a:solidFill>
                <a:srgbClr val="5f7d95"/>
              </a:solidFill>
              <a:round/>
            </a:ln>
          </p:spPr>
          <p:style>
            <a:lnRef idx="0"/>
            <a:fillRef idx="0"/>
            <a:effectRef idx="0"/>
            <a:fontRef idx="minor"/>
          </p:style>
        </p:sp>
        <p:sp>
          <p:nvSpPr>
            <p:cNvPr id="4651" name="Google Shape;3830;p74"/>
            <p:cNvSpPr/>
            <p:nvPr/>
          </p:nvSpPr>
          <p:spPr>
            <a:xfrm>
              <a:off x="2242440" y="1789920"/>
              <a:ext cx="360" cy="360"/>
            </a:xfrm>
            <a:custGeom>
              <a:avLst/>
              <a:gdLst/>
              <a:ahLst/>
              <a:rect l="l" t="t" r="r" b="b"/>
              <a:pathLst>
                <a:path w="4" h="29">
                  <a:moveTo>
                    <a:pt x="4" y="1"/>
                  </a:moveTo>
                  <a:lnTo>
                    <a:pt x="4" y="1"/>
                  </a:lnTo>
                  <a:lnTo>
                    <a:pt x="0" y="29"/>
                  </a:lnTo>
                  <a:close/>
                </a:path>
              </a:pathLst>
            </a:custGeom>
            <a:noFill/>
            <a:ln w="9525">
              <a:solidFill>
                <a:srgbClr val="5f7d95"/>
              </a:solidFill>
              <a:round/>
            </a:ln>
          </p:spPr>
          <p:style>
            <a:lnRef idx="0"/>
            <a:fillRef idx="0"/>
            <a:effectRef idx="0"/>
            <a:fontRef idx="minor"/>
          </p:style>
        </p:sp>
        <p:sp>
          <p:nvSpPr>
            <p:cNvPr id="4652" name="Google Shape;3831;p74"/>
            <p:cNvSpPr/>
            <p:nvPr/>
          </p:nvSpPr>
          <p:spPr>
            <a:xfrm>
              <a:off x="2241720" y="1792440"/>
              <a:ext cx="360" cy="3600"/>
            </a:xfrm>
            <a:custGeom>
              <a:avLst/>
              <a:gdLst/>
              <a:ahLst/>
              <a:rect l="l" t="t" r="r" b="b"/>
              <a:pathLst>
                <a:path w="26" h="281">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a:solidFill>
                <a:srgbClr val="5f7d95"/>
              </a:solidFill>
              <a:round/>
            </a:ln>
          </p:spPr>
          <p:style>
            <a:lnRef idx="0"/>
            <a:fillRef idx="0"/>
            <a:effectRef idx="0"/>
            <a:fontRef idx="minor"/>
          </p:style>
        </p:sp>
        <p:sp>
          <p:nvSpPr>
            <p:cNvPr id="4653" name="Google Shape;3832;p74"/>
            <p:cNvSpPr/>
            <p:nvPr/>
          </p:nvSpPr>
          <p:spPr>
            <a:xfrm>
              <a:off x="2241000" y="1801080"/>
              <a:ext cx="360" cy="1440"/>
            </a:xfrm>
            <a:custGeom>
              <a:avLst/>
              <a:gdLst/>
              <a:ahLst/>
              <a:rect l="l" t="t" r="r" b="b"/>
              <a:pathLst>
                <a:path w="22" h="134">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a:solidFill>
                <a:srgbClr val="5f7d95"/>
              </a:solidFill>
              <a:round/>
            </a:ln>
          </p:spPr>
          <p:style>
            <a:lnRef idx="0"/>
            <a:fillRef idx="0"/>
            <a:effectRef idx="0"/>
            <a:fontRef idx="minor"/>
          </p:style>
        </p:sp>
        <p:sp>
          <p:nvSpPr>
            <p:cNvPr id="4654" name="Google Shape;3833;p74"/>
            <p:cNvSpPr/>
            <p:nvPr/>
          </p:nvSpPr>
          <p:spPr>
            <a:xfrm>
              <a:off x="2241360" y="1796760"/>
              <a:ext cx="360" cy="360"/>
            </a:xfrm>
            <a:custGeom>
              <a:avLst/>
              <a:gdLst/>
              <a:ahLst/>
              <a:rect l="l" t="t" r="r" b="b"/>
              <a:pathLst>
                <a:path w="5" h="47">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a:solidFill>
                <a:srgbClr val="5f7d95"/>
              </a:solidFill>
              <a:round/>
            </a:ln>
          </p:spPr>
          <p:style>
            <a:lnRef idx="0"/>
            <a:fillRef idx="0"/>
            <a:effectRef idx="0"/>
            <a:fontRef idx="minor"/>
          </p:style>
        </p:sp>
        <p:sp>
          <p:nvSpPr>
            <p:cNvPr id="4655" name="Google Shape;3834;p74"/>
            <p:cNvSpPr/>
            <p:nvPr/>
          </p:nvSpPr>
          <p:spPr>
            <a:xfrm>
              <a:off x="2241360" y="1797840"/>
              <a:ext cx="360" cy="720"/>
            </a:xfrm>
            <a:custGeom>
              <a:avLst/>
              <a:gdLst/>
              <a:ahLst/>
              <a:rect l="l" t="t" r="r" b="b"/>
              <a:pathLst>
                <a:path w="8" h="74">
                  <a:moveTo>
                    <a:pt x="7" y="0"/>
                  </a:moveTo>
                  <a:cubicBezTo>
                    <a:pt x="7" y="25"/>
                    <a:pt x="4" y="49"/>
                    <a:pt x="0" y="74"/>
                  </a:cubicBezTo>
                  <a:cubicBezTo>
                    <a:pt x="4" y="49"/>
                    <a:pt x="7" y="25"/>
                    <a:pt x="7" y="0"/>
                  </a:cubicBezTo>
                  <a:close/>
                </a:path>
              </a:pathLst>
            </a:custGeom>
            <a:noFill/>
            <a:ln w="9525">
              <a:solidFill>
                <a:srgbClr val="5f7d95"/>
              </a:solidFill>
              <a:round/>
            </a:ln>
          </p:spPr>
          <p:style>
            <a:lnRef idx="0"/>
            <a:fillRef idx="0"/>
            <a:effectRef idx="0"/>
            <a:fontRef idx="minor"/>
          </p:style>
        </p:sp>
        <p:sp>
          <p:nvSpPr>
            <p:cNvPr id="4656" name="Google Shape;3835;p74"/>
            <p:cNvSpPr/>
            <p:nvPr/>
          </p:nvSpPr>
          <p:spPr>
            <a:xfrm>
              <a:off x="2239560" y="1805760"/>
              <a:ext cx="360" cy="360"/>
            </a:xfrm>
            <a:custGeom>
              <a:avLst/>
              <a:gdLst/>
              <a:ahLst/>
              <a:rect l="l" t="t" r="r" b="b"/>
              <a:pathLst>
                <a:path w="4" h="19">
                  <a:moveTo>
                    <a:pt x="0" y="18"/>
                  </a:moveTo>
                  <a:lnTo>
                    <a:pt x="4" y="1"/>
                  </a:lnTo>
                  <a:close/>
                </a:path>
              </a:pathLst>
            </a:custGeom>
            <a:noFill/>
            <a:ln w="9525">
              <a:solidFill>
                <a:srgbClr val="5f7d95"/>
              </a:solidFill>
              <a:round/>
            </a:ln>
          </p:spPr>
          <p:style>
            <a:lnRef idx="0"/>
            <a:fillRef idx="0"/>
            <a:effectRef idx="0"/>
            <a:fontRef idx="minor"/>
          </p:style>
        </p:sp>
        <p:sp>
          <p:nvSpPr>
            <p:cNvPr id="4657" name="Google Shape;3836;p74"/>
            <p:cNvSpPr/>
            <p:nvPr/>
          </p:nvSpPr>
          <p:spPr>
            <a:xfrm>
              <a:off x="2241360" y="1800360"/>
              <a:ext cx="360" cy="360"/>
            </a:xfrm>
            <a:custGeom>
              <a:avLst/>
              <a:gdLst/>
              <a:ahLst/>
              <a:rect l="l" t="t" r="r" b="b"/>
              <a:pathLst>
                <a:path w="4" h="32">
                  <a:moveTo>
                    <a:pt x="4" y="0"/>
                  </a:moveTo>
                  <a:lnTo>
                    <a:pt x="0" y="18"/>
                  </a:lnTo>
                  <a:lnTo>
                    <a:pt x="0" y="32"/>
                  </a:lnTo>
                  <a:lnTo>
                    <a:pt x="4" y="0"/>
                  </a:lnTo>
                  <a:close/>
                </a:path>
              </a:pathLst>
            </a:custGeom>
            <a:noFill/>
            <a:ln w="9525">
              <a:solidFill>
                <a:srgbClr val="5f7d95"/>
              </a:solidFill>
              <a:round/>
            </a:ln>
          </p:spPr>
          <p:style>
            <a:lnRef idx="0"/>
            <a:fillRef idx="0"/>
            <a:effectRef idx="0"/>
            <a:fontRef idx="minor"/>
          </p:style>
        </p:sp>
        <p:sp>
          <p:nvSpPr>
            <p:cNvPr id="4658" name="Google Shape;3837;p74"/>
            <p:cNvSpPr/>
            <p:nvPr/>
          </p:nvSpPr>
          <p:spPr>
            <a:xfrm>
              <a:off x="2240640" y="1803240"/>
              <a:ext cx="360" cy="360"/>
            </a:xfrm>
            <a:custGeom>
              <a:avLst/>
              <a:gdLst/>
              <a:ahLst/>
              <a:rect l="l" t="t" r="r" b="b"/>
              <a:pathLst>
                <a:path w="8" h="22">
                  <a:moveTo>
                    <a:pt x="8" y="0"/>
                  </a:moveTo>
                  <a:lnTo>
                    <a:pt x="8" y="0"/>
                  </a:lnTo>
                  <a:cubicBezTo>
                    <a:pt x="4" y="7"/>
                    <a:pt x="1" y="14"/>
                    <a:pt x="1" y="21"/>
                  </a:cubicBezTo>
                  <a:cubicBezTo>
                    <a:pt x="4" y="14"/>
                    <a:pt x="4" y="7"/>
                    <a:pt x="8" y="0"/>
                  </a:cubicBezTo>
                  <a:close/>
                </a:path>
              </a:pathLst>
            </a:custGeom>
            <a:noFill/>
            <a:ln w="9525">
              <a:solidFill>
                <a:srgbClr val="5f7d95"/>
              </a:solidFill>
              <a:round/>
            </a:ln>
          </p:spPr>
          <p:style>
            <a:lnRef idx="0"/>
            <a:fillRef idx="0"/>
            <a:effectRef idx="0"/>
            <a:fontRef idx="minor"/>
          </p:style>
        </p:sp>
        <p:sp>
          <p:nvSpPr>
            <p:cNvPr id="4659" name="Google Shape;3838;p74"/>
            <p:cNvSpPr/>
            <p:nvPr/>
          </p:nvSpPr>
          <p:spPr>
            <a:xfrm>
              <a:off x="2239920" y="1805040"/>
              <a:ext cx="360" cy="360"/>
            </a:xfrm>
            <a:custGeom>
              <a:avLst/>
              <a:gdLst/>
              <a:ahLst/>
              <a:rect l="l" t="t" r="r" b="b"/>
              <a:pathLst>
                <a:path w="8" h="15">
                  <a:moveTo>
                    <a:pt x="0" y="15"/>
                  </a:moveTo>
                  <a:cubicBezTo>
                    <a:pt x="4" y="8"/>
                    <a:pt x="7" y="4"/>
                    <a:pt x="7" y="1"/>
                  </a:cubicBezTo>
                  <a:cubicBezTo>
                    <a:pt x="7" y="4"/>
                    <a:pt x="4" y="8"/>
                    <a:pt x="0" y="15"/>
                  </a:cubicBezTo>
                  <a:close/>
                </a:path>
              </a:pathLst>
            </a:custGeom>
            <a:noFill/>
            <a:ln w="9525">
              <a:solidFill>
                <a:srgbClr val="5f7d95"/>
              </a:solidFill>
              <a:round/>
            </a:ln>
          </p:spPr>
          <p:style>
            <a:lnRef idx="0"/>
            <a:fillRef idx="0"/>
            <a:effectRef idx="0"/>
            <a:fontRef idx="minor"/>
          </p:style>
        </p:sp>
        <p:sp>
          <p:nvSpPr>
            <p:cNvPr id="4660" name="Google Shape;3839;p74"/>
            <p:cNvSpPr/>
            <p:nvPr/>
          </p:nvSpPr>
          <p:spPr>
            <a:xfrm>
              <a:off x="2242080" y="1791360"/>
              <a:ext cx="360" cy="360"/>
            </a:xfrm>
            <a:custGeom>
              <a:avLst/>
              <a:gdLst/>
              <a:ahLst/>
              <a:rect l="l" t="t" r="r" b="b"/>
              <a:pathLst>
                <a:path w="1" h="18">
                  <a:moveTo>
                    <a:pt x="0" y="18"/>
                  </a:moveTo>
                  <a:lnTo>
                    <a:pt x="0" y="0"/>
                  </a:lnTo>
                  <a:close/>
                </a:path>
              </a:pathLst>
            </a:custGeom>
            <a:noFill/>
            <a:ln w="9525">
              <a:solidFill>
                <a:srgbClr val="5f7d95"/>
              </a:solidFill>
              <a:round/>
            </a:ln>
          </p:spPr>
          <p:style>
            <a:lnRef idx="0"/>
            <a:fillRef idx="0"/>
            <a:effectRef idx="0"/>
            <a:fontRef idx="minor"/>
          </p:style>
        </p:sp>
        <p:sp>
          <p:nvSpPr>
            <p:cNvPr id="4661" name="Google Shape;3840;p74"/>
            <p:cNvSpPr/>
            <p:nvPr/>
          </p:nvSpPr>
          <p:spPr>
            <a:xfrm>
              <a:off x="2240640" y="1802880"/>
              <a:ext cx="360" cy="360"/>
            </a:xfrm>
            <a:custGeom>
              <a:avLst/>
              <a:gdLst/>
              <a:ahLst/>
              <a:rect l="l" t="t" r="r" b="b"/>
              <a:pathLst>
                <a:path w="4" h="22">
                  <a:moveTo>
                    <a:pt x="0" y="21"/>
                  </a:moveTo>
                  <a:lnTo>
                    <a:pt x="4" y="0"/>
                  </a:lnTo>
                  <a:close/>
                </a:path>
              </a:pathLst>
            </a:custGeom>
            <a:noFill/>
            <a:ln w="9525">
              <a:solidFill>
                <a:srgbClr val="5f7d95"/>
              </a:solidFill>
              <a:round/>
            </a:ln>
          </p:spPr>
          <p:style>
            <a:lnRef idx="0"/>
            <a:fillRef idx="0"/>
            <a:effectRef idx="0"/>
            <a:fontRef idx="minor"/>
          </p:style>
        </p:sp>
        <p:sp>
          <p:nvSpPr>
            <p:cNvPr id="4662" name="Google Shape;3841;p74"/>
            <p:cNvSpPr/>
            <p:nvPr/>
          </p:nvSpPr>
          <p:spPr>
            <a:xfrm>
              <a:off x="2240640" y="1803600"/>
              <a:ext cx="360" cy="360"/>
            </a:xfrm>
            <a:custGeom>
              <a:avLst/>
              <a:gdLst/>
              <a:ahLst/>
              <a:rect l="l" t="t" r="r" b="b"/>
              <a:pathLst>
                <a:path w="8" h="26">
                  <a:moveTo>
                    <a:pt x="7" y="1"/>
                  </a:moveTo>
                  <a:cubicBezTo>
                    <a:pt x="4" y="8"/>
                    <a:pt x="4" y="15"/>
                    <a:pt x="0" y="25"/>
                  </a:cubicBezTo>
                  <a:cubicBezTo>
                    <a:pt x="4" y="18"/>
                    <a:pt x="7" y="8"/>
                    <a:pt x="7" y="1"/>
                  </a:cubicBezTo>
                  <a:close/>
                </a:path>
              </a:pathLst>
            </a:custGeom>
            <a:noFill/>
            <a:ln w="9525">
              <a:solidFill>
                <a:srgbClr val="5f7d95"/>
              </a:solidFill>
              <a:round/>
            </a:ln>
          </p:spPr>
          <p:style>
            <a:lnRef idx="0"/>
            <a:fillRef idx="0"/>
            <a:effectRef idx="0"/>
            <a:fontRef idx="minor"/>
          </p:style>
        </p:sp>
        <p:sp>
          <p:nvSpPr>
            <p:cNvPr id="4663" name="Google Shape;3842;p74"/>
            <p:cNvSpPr/>
            <p:nvPr/>
          </p:nvSpPr>
          <p:spPr>
            <a:xfrm>
              <a:off x="2240280" y="1803960"/>
              <a:ext cx="360" cy="360"/>
            </a:xfrm>
            <a:custGeom>
              <a:avLst/>
              <a:gdLst/>
              <a:ahLst/>
              <a:rect l="l" t="t" r="r" b="b"/>
              <a:pathLst>
                <a:path w="12" h="25">
                  <a:moveTo>
                    <a:pt x="1" y="25"/>
                  </a:moveTo>
                  <a:cubicBezTo>
                    <a:pt x="4" y="18"/>
                    <a:pt x="8" y="11"/>
                    <a:pt x="11" y="0"/>
                  </a:cubicBezTo>
                  <a:cubicBezTo>
                    <a:pt x="8" y="11"/>
                    <a:pt x="4" y="18"/>
                    <a:pt x="1" y="25"/>
                  </a:cubicBezTo>
                  <a:close/>
                </a:path>
              </a:pathLst>
            </a:custGeom>
            <a:noFill/>
            <a:ln w="9525">
              <a:solidFill>
                <a:srgbClr val="5f7d95"/>
              </a:solidFill>
              <a:round/>
            </a:ln>
          </p:spPr>
          <p:style>
            <a:lnRef idx="0"/>
            <a:fillRef idx="0"/>
            <a:effectRef idx="0"/>
            <a:fontRef idx="minor"/>
          </p:style>
        </p:sp>
        <p:sp>
          <p:nvSpPr>
            <p:cNvPr id="4664" name="Google Shape;3843;p74"/>
            <p:cNvSpPr/>
            <p:nvPr/>
          </p:nvSpPr>
          <p:spPr>
            <a:xfrm>
              <a:off x="2239560" y="1806120"/>
              <a:ext cx="360" cy="360"/>
            </a:xfrm>
            <a:custGeom>
              <a:avLst/>
              <a:gdLst/>
              <a:ahLst/>
              <a:rect l="l" t="t" r="r" b="b"/>
              <a:pathLst>
                <a:path w="8" h="22">
                  <a:moveTo>
                    <a:pt x="1" y="21"/>
                  </a:moveTo>
                  <a:lnTo>
                    <a:pt x="8" y="0"/>
                  </a:lnTo>
                  <a:close/>
                </a:path>
              </a:pathLst>
            </a:custGeom>
            <a:noFill/>
            <a:ln w="9525">
              <a:solidFill>
                <a:srgbClr val="5f7d95"/>
              </a:solidFill>
              <a:round/>
            </a:ln>
          </p:spPr>
          <p:style>
            <a:lnRef idx="0"/>
            <a:fillRef idx="0"/>
            <a:effectRef idx="0"/>
            <a:fontRef idx="minor"/>
          </p:style>
        </p:sp>
        <p:sp>
          <p:nvSpPr>
            <p:cNvPr id="4665" name="Google Shape;3844;p74"/>
            <p:cNvSpPr/>
            <p:nvPr/>
          </p:nvSpPr>
          <p:spPr>
            <a:xfrm>
              <a:off x="2239920" y="1805400"/>
              <a:ext cx="360" cy="360"/>
            </a:xfrm>
            <a:custGeom>
              <a:avLst/>
              <a:gdLst/>
              <a:ahLst/>
              <a:rect l="l" t="t" r="r" b="b"/>
              <a:pathLst>
                <a:path w="8" h="18">
                  <a:moveTo>
                    <a:pt x="0" y="18"/>
                  </a:moveTo>
                  <a:lnTo>
                    <a:pt x="7" y="0"/>
                  </a:lnTo>
                  <a:close/>
                </a:path>
              </a:pathLst>
            </a:custGeom>
            <a:noFill/>
            <a:ln w="9525">
              <a:solidFill>
                <a:srgbClr val="5f7d95"/>
              </a:solidFill>
              <a:round/>
            </a:ln>
          </p:spPr>
          <p:style>
            <a:lnRef idx="0"/>
            <a:fillRef idx="0"/>
            <a:effectRef idx="0"/>
            <a:fontRef idx="minor"/>
          </p:style>
        </p:sp>
        <p:sp>
          <p:nvSpPr>
            <p:cNvPr id="4666" name="Google Shape;3845;p74"/>
            <p:cNvSpPr/>
            <p:nvPr/>
          </p:nvSpPr>
          <p:spPr>
            <a:xfrm>
              <a:off x="2238840" y="1809720"/>
              <a:ext cx="360" cy="360"/>
            </a:xfrm>
            <a:custGeom>
              <a:avLst/>
              <a:gdLst/>
              <a:ahLst/>
              <a:rect l="l" t="t" r="r" b="b"/>
              <a:pathLst>
                <a:path w="8" h="36">
                  <a:moveTo>
                    <a:pt x="1" y="36"/>
                  </a:moveTo>
                  <a:lnTo>
                    <a:pt x="8" y="1"/>
                  </a:lnTo>
                  <a:close/>
                </a:path>
              </a:pathLst>
            </a:custGeom>
            <a:noFill/>
            <a:ln w="9525">
              <a:solidFill>
                <a:srgbClr val="5f7d95"/>
              </a:solidFill>
              <a:round/>
            </a:ln>
          </p:spPr>
          <p:style>
            <a:lnRef idx="0"/>
            <a:fillRef idx="0"/>
            <a:effectRef idx="0"/>
            <a:fontRef idx="minor"/>
          </p:style>
        </p:sp>
        <p:sp>
          <p:nvSpPr>
            <p:cNvPr id="4667" name="Google Shape;3846;p74"/>
            <p:cNvSpPr/>
            <p:nvPr/>
          </p:nvSpPr>
          <p:spPr>
            <a:xfrm>
              <a:off x="2238120" y="1814400"/>
              <a:ext cx="360" cy="360"/>
            </a:xfrm>
            <a:custGeom>
              <a:avLst/>
              <a:gdLst/>
              <a:ahLst/>
              <a:rect l="l" t="t" r="r" b="b"/>
              <a:pathLst>
                <a:path w="1" h="22">
                  <a:moveTo>
                    <a:pt x="0" y="22"/>
                  </a:moveTo>
                  <a:lnTo>
                    <a:pt x="0" y="22"/>
                  </a:lnTo>
                  <a:lnTo>
                    <a:pt x="0" y="1"/>
                  </a:lnTo>
                  <a:close/>
                </a:path>
              </a:pathLst>
            </a:custGeom>
            <a:noFill/>
            <a:ln w="9525">
              <a:solidFill>
                <a:srgbClr val="5f7d95"/>
              </a:solidFill>
              <a:round/>
            </a:ln>
          </p:spPr>
          <p:style>
            <a:lnRef idx="0"/>
            <a:fillRef idx="0"/>
            <a:effectRef idx="0"/>
            <a:fontRef idx="minor"/>
          </p:style>
        </p:sp>
        <p:sp>
          <p:nvSpPr>
            <p:cNvPr id="4668" name="Google Shape;3847;p74"/>
            <p:cNvSpPr/>
            <p:nvPr/>
          </p:nvSpPr>
          <p:spPr>
            <a:xfrm>
              <a:off x="2238120" y="1812240"/>
              <a:ext cx="360" cy="360"/>
            </a:xfrm>
            <a:custGeom>
              <a:avLst/>
              <a:gdLst/>
              <a:ahLst/>
              <a:rect l="l" t="t" r="r" b="b"/>
              <a:pathLst>
                <a:path w="8" h="43">
                  <a:moveTo>
                    <a:pt x="1" y="43"/>
                  </a:moveTo>
                  <a:lnTo>
                    <a:pt x="8" y="1"/>
                  </a:lnTo>
                  <a:close/>
                </a:path>
              </a:pathLst>
            </a:custGeom>
            <a:noFill/>
            <a:ln w="9525">
              <a:solidFill>
                <a:srgbClr val="5f7d95"/>
              </a:solidFill>
              <a:round/>
            </a:ln>
          </p:spPr>
          <p:style>
            <a:lnRef idx="0"/>
            <a:fillRef idx="0"/>
            <a:effectRef idx="0"/>
            <a:fontRef idx="minor"/>
          </p:style>
        </p:sp>
        <p:sp>
          <p:nvSpPr>
            <p:cNvPr id="4669" name="Google Shape;3848;p74"/>
            <p:cNvSpPr/>
            <p:nvPr/>
          </p:nvSpPr>
          <p:spPr>
            <a:xfrm>
              <a:off x="2239200" y="1807560"/>
              <a:ext cx="360" cy="360"/>
            </a:xfrm>
            <a:custGeom>
              <a:avLst/>
              <a:gdLst/>
              <a:ahLst/>
              <a:rect l="l" t="t" r="r" b="b"/>
              <a:pathLst>
                <a:path w="8" h="29">
                  <a:moveTo>
                    <a:pt x="1" y="29"/>
                  </a:moveTo>
                  <a:lnTo>
                    <a:pt x="8" y="1"/>
                  </a:lnTo>
                  <a:close/>
                </a:path>
              </a:pathLst>
            </a:custGeom>
            <a:noFill/>
            <a:ln w="9525">
              <a:solidFill>
                <a:srgbClr val="5f7d95"/>
              </a:solidFill>
              <a:round/>
            </a:ln>
          </p:spPr>
          <p:style>
            <a:lnRef idx="0"/>
            <a:fillRef idx="0"/>
            <a:effectRef idx="0"/>
            <a:fontRef idx="minor"/>
          </p:style>
        </p:sp>
        <p:sp>
          <p:nvSpPr>
            <p:cNvPr id="4670" name="Google Shape;3849;p74"/>
            <p:cNvSpPr/>
            <p:nvPr/>
          </p:nvSpPr>
          <p:spPr>
            <a:xfrm>
              <a:off x="2238840" y="1808280"/>
              <a:ext cx="360" cy="360"/>
            </a:xfrm>
            <a:custGeom>
              <a:avLst/>
              <a:gdLst/>
              <a:ahLst/>
              <a:rect l="l" t="t" r="r" b="b"/>
              <a:pathLst>
                <a:path w="8" h="32">
                  <a:moveTo>
                    <a:pt x="0" y="32"/>
                  </a:moveTo>
                  <a:lnTo>
                    <a:pt x="7" y="0"/>
                  </a:lnTo>
                  <a:close/>
                </a:path>
              </a:pathLst>
            </a:custGeom>
            <a:noFill/>
            <a:ln w="9525">
              <a:solidFill>
                <a:srgbClr val="5f7d95"/>
              </a:solidFill>
              <a:round/>
            </a:ln>
          </p:spPr>
          <p:style>
            <a:lnRef idx="0"/>
            <a:fillRef idx="0"/>
            <a:effectRef idx="0"/>
            <a:fontRef idx="minor"/>
          </p:style>
        </p:sp>
        <p:sp>
          <p:nvSpPr>
            <p:cNvPr id="4671" name="Google Shape;3850;p74"/>
            <p:cNvSpPr/>
            <p:nvPr/>
          </p:nvSpPr>
          <p:spPr>
            <a:xfrm>
              <a:off x="2238480" y="1811520"/>
              <a:ext cx="360" cy="360"/>
            </a:xfrm>
            <a:custGeom>
              <a:avLst/>
              <a:gdLst/>
              <a:ahLst/>
              <a:rect l="l" t="t" r="r" b="b"/>
              <a:pathLst>
                <a:path w="8" h="43">
                  <a:moveTo>
                    <a:pt x="1" y="43"/>
                  </a:moveTo>
                  <a:lnTo>
                    <a:pt x="8" y="1"/>
                  </a:lnTo>
                  <a:close/>
                </a:path>
              </a:pathLst>
            </a:custGeom>
            <a:noFill/>
            <a:ln w="9525">
              <a:solidFill>
                <a:srgbClr val="5f7d95"/>
              </a:solidFill>
              <a:round/>
            </a:ln>
          </p:spPr>
          <p:style>
            <a:lnRef idx="0"/>
            <a:fillRef idx="0"/>
            <a:effectRef idx="0"/>
            <a:fontRef idx="minor"/>
          </p:style>
        </p:sp>
        <p:sp>
          <p:nvSpPr>
            <p:cNvPr id="4672" name="Google Shape;3851;p74"/>
            <p:cNvSpPr/>
            <p:nvPr/>
          </p:nvSpPr>
          <p:spPr>
            <a:xfrm>
              <a:off x="2238120" y="1813320"/>
              <a:ext cx="360" cy="360"/>
            </a:xfrm>
            <a:custGeom>
              <a:avLst/>
              <a:gdLst/>
              <a:ahLst/>
              <a:rect l="l" t="t" r="r" b="b"/>
              <a:pathLst>
                <a:path w="8" h="47">
                  <a:moveTo>
                    <a:pt x="0" y="46"/>
                  </a:moveTo>
                  <a:lnTo>
                    <a:pt x="7" y="1"/>
                  </a:lnTo>
                  <a:close/>
                </a:path>
              </a:pathLst>
            </a:custGeom>
            <a:noFill/>
            <a:ln w="9525">
              <a:solidFill>
                <a:srgbClr val="5f7d95"/>
              </a:solidFill>
              <a:round/>
            </a:ln>
          </p:spPr>
          <p:style>
            <a:lnRef idx="0"/>
            <a:fillRef idx="0"/>
            <a:effectRef idx="0"/>
            <a:fontRef idx="minor"/>
          </p:style>
        </p:sp>
        <p:sp>
          <p:nvSpPr>
            <p:cNvPr id="4673" name="Google Shape;3852;p74"/>
            <p:cNvSpPr/>
            <p:nvPr/>
          </p:nvSpPr>
          <p:spPr>
            <a:xfrm>
              <a:off x="2238480" y="1810440"/>
              <a:ext cx="360" cy="360"/>
            </a:xfrm>
            <a:custGeom>
              <a:avLst/>
              <a:gdLst/>
              <a:ahLst/>
              <a:rect l="l" t="t" r="r" b="b"/>
              <a:pathLst>
                <a:path w="8" h="39">
                  <a:moveTo>
                    <a:pt x="0" y="39"/>
                  </a:moveTo>
                  <a:lnTo>
                    <a:pt x="7" y="0"/>
                  </a:lnTo>
                  <a:close/>
                </a:path>
              </a:pathLst>
            </a:custGeom>
            <a:noFill/>
            <a:ln w="9525">
              <a:solidFill>
                <a:srgbClr val="5f7d95"/>
              </a:solidFill>
              <a:round/>
            </a:ln>
          </p:spPr>
          <p:style>
            <a:lnRef idx="0"/>
            <a:fillRef idx="0"/>
            <a:effectRef idx="0"/>
            <a:fontRef idx="minor"/>
          </p:style>
        </p:sp>
        <p:sp>
          <p:nvSpPr>
            <p:cNvPr id="4674" name="Google Shape;3853;p74"/>
            <p:cNvSpPr/>
            <p:nvPr/>
          </p:nvSpPr>
          <p:spPr>
            <a:xfrm>
              <a:off x="2238840" y="1809000"/>
              <a:ext cx="360" cy="360"/>
            </a:xfrm>
            <a:custGeom>
              <a:avLst/>
              <a:gdLst/>
              <a:ahLst/>
              <a:rect l="l" t="t" r="r" b="b"/>
              <a:pathLst>
                <a:path w="8" h="36">
                  <a:moveTo>
                    <a:pt x="0" y="36"/>
                  </a:moveTo>
                  <a:lnTo>
                    <a:pt x="7" y="1"/>
                  </a:lnTo>
                  <a:close/>
                </a:path>
              </a:pathLst>
            </a:custGeom>
            <a:noFill/>
            <a:ln w="9525">
              <a:solidFill>
                <a:srgbClr val="5f7d95"/>
              </a:solidFill>
              <a:round/>
            </a:ln>
          </p:spPr>
          <p:style>
            <a:lnRef idx="0"/>
            <a:fillRef idx="0"/>
            <a:effectRef idx="0"/>
            <a:fontRef idx="minor"/>
          </p:style>
        </p:sp>
        <p:sp>
          <p:nvSpPr>
            <p:cNvPr id="4675" name="Google Shape;3854;p74"/>
            <p:cNvSpPr/>
            <p:nvPr/>
          </p:nvSpPr>
          <p:spPr>
            <a:xfrm>
              <a:off x="2239560" y="1806480"/>
              <a:ext cx="360" cy="360"/>
            </a:xfrm>
            <a:custGeom>
              <a:avLst/>
              <a:gdLst/>
              <a:ahLst/>
              <a:rect l="l" t="t" r="r" b="b"/>
              <a:pathLst>
                <a:path w="8" h="25">
                  <a:moveTo>
                    <a:pt x="0" y="25"/>
                  </a:moveTo>
                  <a:lnTo>
                    <a:pt x="7" y="0"/>
                  </a:lnTo>
                  <a:close/>
                </a:path>
              </a:pathLst>
            </a:custGeom>
            <a:noFill/>
            <a:ln w="9525">
              <a:solidFill>
                <a:srgbClr val="5f7d95"/>
              </a:solidFill>
              <a:round/>
            </a:ln>
          </p:spPr>
          <p:style>
            <a:lnRef idx="0"/>
            <a:fillRef idx="0"/>
            <a:effectRef idx="0"/>
            <a:fontRef idx="minor"/>
          </p:style>
        </p:sp>
        <p:sp>
          <p:nvSpPr>
            <p:cNvPr id="4676" name="Google Shape;3855;p74"/>
            <p:cNvSpPr/>
            <p:nvPr/>
          </p:nvSpPr>
          <p:spPr>
            <a:xfrm>
              <a:off x="2239200" y="1806840"/>
              <a:ext cx="360" cy="360"/>
            </a:xfrm>
            <a:custGeom>
              <a:avLst/>
              <a:gdLst/>
              <a:ahLst/>
              <a:rect l="l" t="t" r="r" b="b"/>
              <a:pathLst>
                <a:path w="4" h="29">
                  <a:moveTo>
                    <a:pt x="0" y="29"/>
                  </a:moveTo>
                  <a:lnTo>
                    <a:pt x="4" y="1"/>
                  </a:lnTo>
                  <a:close/>
                </a:path>
              </a:pathLst>
            </a:custGeom>
            <a:noFill/>
            <a:ln w="9525">
              <a:solidFill>
                <a:srgbClr val="5f7d95"/>
              </a:solidFill>
              <a:round/>
            </a:ln>
          </p:spPr>
          <p:style>
            <a:lnRef idx="0"/>
            <a:fillRef idx="0"/>
            <a:effectRef idx="0"/>
            <a:fontRef idx="minor"/>
          </p:style>
        </p:sp>
        <p:sp>
          <p:nvSpPr>
            <p:cNvPr id="4677" name="Google Shape;3856;p74"/>
            <p:cNvSpPr/>
            <p:nvPr/>
          </p:nvSpPr>
          <p:spPr>
            <a:xfrm>
              <a:off x="2239920" y="1804320"/>
              <a:ext cx="360" cy="360"/>
            </a:xfrm>
            <a:custGeom>
              <a:avLst/>
              <a:gdLst/>
              <a:ahLst/>
              <a:rect l="l" t="t" r="r" b="b"/>
              <a:pathLst>
                <a:path w="32" h="57">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a:solidFill>
                <a:srgbClr val="5f7d95"/>
              </a:solidFill>
              <a:round/>
            </a:ln>
          </p:spPr>
          <p:style>
            <a:lnRef idx="0"/>
            <a:fillRef idx="0"/>
            <a:effectRef idx="0"/>
            <a:fontRef idx="minor"/>
          </p:style>
        </p:sp>
        <p:sp>
          <p:nvSpPr>
            <p:cNvPr id="4678" name="Google Shape;3857;p74"/>
            <p:cNvSpPr/>
            <p:nvPr/>
          </p:nvSpPr>
          <p:spPr>
            <a:xfrm>
              <a:off x="2241000" y="1802160"/>
              <a:ext cx="360" cy="360"/>
            </a:xfrm>
            <a:custGeom>
              <a:avLst/>
              <a:gdLst/>
              <a:ahLst/>
              <a:rect l="l" t="t" r="r" b="b"/>
              <a:pathLst>
                <a:path w="4" h="19">
                  <a:moveTo>
                    <a:pt x="0" y="18"/>
                  </a:moveTo>
                  <a:lnTo>
                    <a:pt x="4" y="1"/>
                  </a:lnTo>
                  <a:close/>
                </a:path>
              </a:pathLst>
            </a:custGeom>
            <a:noFill/>
            <a:ln w="9525">
              <a:solidFill>
                <a:srgbClr val="5f7d95"/>
              </a:solidFill>
              <a:round/>
            </a:ln>
          </p:spPr>
          <p:style>
            <a:lnRef idx="0"/>
            <a:fillRef idx="0"/>
            <a:effectRef idx="0"/>
            <a:fontRef idx="minor"/>
          </p:style>
        </p:sp>
        <p:sp>
          <p:nvSpPr>
            <p:cNvPr id="4679" name="Google Shape;3858;p74"/>
            <p:cNvSpPr/>
            <p:nvPr/>
          </p:nvSpPr>
          <p:spPr>
            <a:xfrm>
              <a:off x="2241000" y="1801440"/>
              <a:ext cx="360" cy="360"/>
            </a:xfrm>
            <a:custGeom>
              <a:avLst/>
              <a:gdLst/>
              <a:ahLst/>
              <a:rect l="l" t="t" r="r" b="b"/>
              <a:pathLst>
                <a:path w="5" h="19">
                  <a:moveTo>
                    <a:pt x="1" y="18"/>
                  </a:moveTo>
                  <a:lnTo>
                    <a:pt x="4" y="1"/>
                  </a:lnTo>
                  <a:close/>
                </a:path>
              </a:pathLst>
            </a:custGeom>
            <a:noFill/>
            <a:ln w="9525">
              <a:solidFill>
                <a:srgbClr val="5f7d95"/>
              </a:solidFill>
              <a:round/>
            </a:ln>
          </p:spPr>
          <p:style>
            <a:lnRef idx="0"/>
            <a:fillRef idx="0"/>
            <a:effectRef idx="0"/>
            <a:fontRef idx="minor"/>
          </p:style>
        </p:sp>
        <p:sp>
          <p:nvSpPr>
            <p:cNvPr id="4680" name="Google Shape;3859;p74"/>
            <p:cNvSpPr/>
            <p:nvPr/>
          </p:nvSpPr>
          <p:spPr>
            <a:xfrm>
              <a:off x="2241000" y="1800720"/>
              <a:ext cx="360" cy="360"/>
            </a:xfrm>
            <a:custGeom>
              <a:avLst/>
              <a:gdLst/>
              <a:ahLst/>
              <a:rect l="l" t="t" r="r" b="b"/>
              <a:pathLst>
                <a:path w="8" h="33">
                  <a:moveTo>
                    <a:pt x="7" y="1"/>
                  </a:moveTo>
                  <a:lnTo>
                    <a:pt x="4" y="15"/>
                  </a:lnTo>
                  <a:cubicBezTo>
                    <a:pt x="0" y="22"/>
                    <a:pt x="0" y="25"/>
                    <a:pt x="0" y="32"/>
                  </a:cubicBezTo>
                  <a:cubicBezTo>
                    <a:pt x="4" y="22"/>
                    <a:pt x="7" y="11"/>
                    <a:pt x="7" y="1"/>
                  </a:cubicBezTo>
                  <a:close/>
                </a:path>
              </a:pathLst>
            </a:custGeom>
            <a:noFill/>
            <a:ln w="9525">
              <a:solidFill>
                <a:srgbClr val="5f7d95"/>
              </a:solidFill>
              <a:round/>
            </a:ln>
          </p:spPr>
          <p:style>
            <a:lnRef idx="0"/>
            <a:fillRef idx="0"/>
            <a:effectRef idx="0"/>
            <a:fontRef idx="minor"/>
          </p:style>
        </p:sp>
        <p:sp>
          <p:nvSpPr>
            <p:cNvPr id="4681" name="Google Shape;3860;p74"/>
            <p:cNvSpPr/>
            <p:nvPr/>
          </p:nvSpPr>
          <p:spPr>
            <a:xfrm>
              <a:off x="2497680" y="1700280"/>
              <a:ext cx="78840" cy="31680"/>
            </a:xfrm>
            <a:custGeom>
              <a:avLst/>
              <a:gdLst/>
              <a:ahLst/>
              <a:rect l="l" t="t" r="r" b="b"/>
              <a:pathLst>
                <a:path w="5830" h="237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a:solidFill>
                <a:srgbClr val="5f7d95"/>
              </a:solidFill>
              <a:round/>
            </a:ln>
          </p:spPr>
          <p:style>
            <a:lnRef idx="0"/>
            <a:fillRef idx="0"/>
            <a:effectRef idx="0"/>
            <a:fontRef idx="minor"/>
          </p:style>
        </p:sp>
        <p:sp>
          <p:nvSpPr>
            <p:cNvPr id="4682" name="Google Shape;3861;p74"/>
            <p:cNvSpPr/>
            <p:nvPr/>
          </p:nvSpPr>
          <p:spPr>
            <a:xfrm>
              <a:off x="2275560" y="1695600"/>
              <a:ext cx="47520" cy="20520"/>
            </a:xfrm>
            <a:custGeom>
              <a:avLst/>
              <a:gdLst/>
              <a:ahLst/>
              <a:rect l="l" t="t" r="r" b="b"/>
              <a:pathLst>
                <a:path w="3526" h="1535">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a:solidFill>
                <a:srgbClr val="5f7d95"/>
              </a:solidFill>
              <a:round/>
            </a:ln>
          </p:spPr>
          <p:style>
            <a:lnRef idx="0"/>
            <a:fillRef idx="0"/>
            <a:effectRef idx="0"/>
            <a:fontRef idx="minor"/>
          </p:style>
        </p:sp>
        <p:sp>
          <p:nvSpPr>
            <p:cNvPr id="4683" name="Google Shape;3862;p74"/>
            <p:cNvSpPr/>
            <p:nvPr/>
          </p:nvSpPr>
          <p:spPr>
            <a:xfrm>
              <a:off x="2173320" y="1709640"/>
              <a:ext cx="18720" cy="11520"/>
            </a:xfrm>
            <a:custGeom>
              <a:avLst/>
              <a:gdLst/>
              <a:ahLst/>
              <a:rect l="l" t="t" r="r" b="b"/>
              <a:pathLst>
                <a:path w="1405" h="86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a:solidFill>
                <a:srgbClr val="5f7d95"/>
              </a:solidFill>
              <a:round/>
            </a:ln>
          </p:spPr>
          <p:style>
            <a:lnRef idx="0"/>
            <a:fillRef idx="0"/>
            <a:effectRef idx="0"/>
            <a:fontRef idx="minor"/>
          </p:style>
        </p:sp>
        <p:sp>
          <p:nvSpPr>
            <p:cNvPr id="4684" name="Google Shape;3863;p74"/>
            <p:cNvSpPr/>
            <p:nvPr/>
          </p:nvSpPr>
          <p:spPr>
            <a:xfrm>
              <a:off x="2173320" y="1710000"/>
              <a:ext cx="136080" cy="51480"/>
            </a:xfrm>
            <a:custGeom>
              <a:avLst/>
              <a:gdLst/>
              <a:ahLst/>
              <a:rect l="l" t="t" r="r" b="b"/>
              <a:pathLst>
                <a:path w="10038" h="3825">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a:solidFill>
                <a:srgbClr val="5f7d95"/>
              </a:solidFill>
              <a:round/>
            </a:ln>
          </p:spPr>
          <p:style>
            <a:lnRef idx="0"/>
            <a:fillRef idx="0"/>
            <a:effectRef idx="0"/>
            <a:fontRef idx="minor"/>
          </p:style>
        </p:sp>
        <p:sp>
          <p:nvSpPr>
            <p:cNvPr id="4685" name="Google Shape;3864;p74"/>
            <p:cNvSpPr/>
            <p:nvPr/>
          </p:nvSpPr>
          <p:spPr>
            <a:xfrm>
              <a:off x="2247480" y="1759320"/>
              <a:ext cx="360" cy="360"/>
            </a:xfrm>
            <a:custGeom>
              <a:avLst/>
              <a:gdLst/>
              <a:ahLst/>
              <a:rect l="l" t="t" r="r" b="b"/>
              <a:pathLst>
                <a:path w="5" h="15">
                  <a:moveTo>
                    <a:pt x="4" y="1"/>
                  </a:moveTo>
                  <a:cubicBezTo>
                    <a:pt x="4" y="4"/>
                    <a:pt x="1" y="8"/>
                    <a:pt x="1" y="15"/>
                  </a:cubicBezTo>
                  <a:cubicBezTo>
                    <a:pt x="1" y="8"/>
                    <a:pt x="4" y="4"/>
                    <a:pt x="4" y="1"/>
                  </a:cubicBezTo>
                  <a:close/>
                </a:path>
              </a:pathLst>
            </a:custGeom>
            <a:noFill/>
            <a:ln w="9525">
              <a:solidFill>
                <a:srgbClr val="5f7d95"/>
              </a:solidFill>
              <a:round/>
            </a:ln>
          </p:spPr>
          <p:style>
            <a:lnRef idx="0"/>
            <a:fillRef idx="0"/>
            <a:effectRef idx="0"/>
            <a:fontRef idx="minor"/>
          </p:style>
        </p:sp>
        <p:sp>
          <p:nvSpPr>
            <p:cNvPr id="4686" name="Google Shape;3865;p74"/>
            <p:cNvSpPr/>
            <p:nvPr/>
          </p:nvSpPr>
          <p:spPr>
            <a:xfrm>
              <a:off x="2247840" y="1758960"/>
              <a:ext cx="360" cy="360"/>
            </a:xfrm>
            <a:custGeom>
              <a:avLst/>
              <a:gdLst/>
              <a:ahLst/>
              <a:rect l="l" t="t" r="r" b="b"/>
              <a:pathLst>
                <a:path w="1" h="15">
                  <a:moveTo>
                    <a:pt x="0" y="1"/>
                  </a:moveTo>
                  <a:lnTo>
                    <a:pt x="0" y="15"/>
                  </a:lnTo>
                  <a:close/>
                </a:path>
              </a:pathLst>
            </a:custGeom>
            <a:noFill/>
            <a:ln w="9525">
              <a:solidFill>
                <a:srgbClr val="5f7d95"/>
              </a:solidFill>
              <a:round/>
            </a:ln>
          </p:spPr>
          <p:style>
            <a:lnRef idx="0"/>
            <a:fillRef idx="0"/>
            <a:effectRef idx="0"/>
            <a:fontRef idx="minor"/>
          </p:style>
        </p:sp>
        <p:sp>
          <p:nvSpPr>
            <p:cNvPr id="4687" name="Google Shape;3866;p74"/>
            <p:cNvSpPr/>
            <p:nvPr/>
          </p:nvSpPr>
          <p:spPr>
            <a:xfrm>
              <a:off x="2247840" y="1758240"/>
              <a:ext cx="360" cy="360"/>
            </a:xfrm>
            <a:custGeom>
              <a:avLst/>
              <a:gdLst/>
              <a:ahLst/>
              <a:rect l="l" t="t" r="r" b="b"/>
              <a:pathLst>
                <a:path w="1" h="18">
                  <a:moveTo>
                    <a:pt x="0" y="0"/>
                  </a:moveTo>
                  <a:lnTo>
                    <a:pt x="0" y="18"/>
                  </a:lnTo>
                  <a:close/>
                </a:path>
              </a:pathLst>
            </a:custGeom>
            <a:noFill/>
            <a:ln w="9525">
              <a:solidFill>
                <a:srgbClr val="5f7d95"/>
              </a:solidFill>
              <a:round/>
            </a:ln>
          </p:spPr>
          <p:style>
            <a:lnRef idx="0"/>
            <a:fillRef idx="0"/>
            <a:effectRef idx="0"/>
            <a:fontRef idx="minor"/>
          </p:style>
        </p:sp>
        <p:sp>
          <p:nvSpPr>
            <p:cNvPr id="4688" name="Google Shape;3867;p74"/>
            <p:cNvSpPr/>
            <p:nvPr/>
          </p:nvSpPr>
          <p:spPr>
            <a:xfrm>
              <a:off x="2247840" y="1758600"/>
              <a:ext cx="360" cy="360"/>
            </a:xfrm>
            <a:custGeom>
              <a:avLst/>
              <a:gdLst/>
              <a:ahLst/>
              <a:rect l="l" t="t" r="r" b="b"/>
              <a:pathLst>
                <a:path w="1" h="15">
                  <a:moveTo>
                    <a:pt x="1" y="1"/>
                  </a:moveTo>
                  <a:lnTo>
                    <a:pt x="1" y="15"/>
                  </a:lnTo>
                  <a:close/>
                </a:path>
              </a:pathLst>
            </a:custGeom>
            <a:noFill/>
            <a:ln w="9525">
              <a:solidFill>
                <a:srgbClr val="5f7d95"/>
              </a:solidFill>
              <a:round/>
            </a:ln>
          </p:spPr>
          <p:style>
            <a:lnRef idx="0"/>
            <a:fillRef idx="0"/>
            <a:effectRef idx="0"/>
            <a:fontRef idx="minor"/>
          </p:style>
        </p:sp>
        <p:sp>
          <p:nvSpPr>
            <p:cNvPr id="4689" name="Google Shape;3868;p74"/>
            <p:cNvSpPr/>
            <p:nvPr/>
          </p:nvSpPr>
          <p:spPr>
            <a:xfrm>
              <a:off x="2247840" y="1759320"/>
              <a:ext cx="360" cy="360"/>
            </a:xfrm>
            <a:custGeom>
              <a:avLst/>
              <a:gdLst/>
              <a:ahLst/>
              <a:rect l="l" t="t" r="r" b="b"/>
              <a:pathLst>
                <a:path w="4" h="15">
                  <a:moveTo>
                    <a:pt x="4" y="1"/>
                  </a:moveTo>
                  <a:lnTo>
                    <a:pt x="0" y="15"/>
                  </a:lnTo>
                  <a:close/>
                </a:path>
              </a:pathLst>
            </a:custGeom>
            <a:noFill/>
            <a:ln w="9525">
              <a:solidFill>
                <a:srgbClr val="5f7d95"/>
              </a:solidFill>
              <a:round/>
            </a:ln>
          </p:spPr>
          <p:style>
            <a:lnRef idx="0"/>
            <a:fillRef idx="0"/>
            <a:effectRef idx="0"/>
            <a:fontRef idx="minor"/>
          </p:style>
        </p:sp>
        <p:sp>
          <p:nvSpPr>
            <p:cNvPr id="4690" name="Google Shape;3869;p74"/>
            <p:cNvSpPr/>
            <p:nvPr/>
          </p:nvSpPr>
          <p:spPr>
            <a:xfrm>
              <a:off x="2247480" y="1759680"/>
              <a:ext cx="360" cy="360"/>
            </a:xfrm>
            <a:custGeom>
              <a:avLst/>
              <a:gdLst/>
              <a:ahLst/>
              <a:rect l="l" t="t" r="r" b="b"/>
              <a:pathLst>
                <a:path w="15" h="39">
                  <a:moveTo>
                    <a:pt x="14" y="0"/>
                  </a:moveTo>
                  <a:cubicBezTo>
                    <a:pt x="11" y="14"/>
                    <a:pt x="7" y="28"/>
                    <a:pt x="0" y="39"/>
                  </a:cubicBezTo>
                  <a:cubicBezTo>
                    <a:pt x="7" y="28"/>
                    <a:pt x="11" y="14"/>
                    <a:pt x="14" y="0"/>
                  </a:cubicBezTo>
                  <a:close/>
                </a:path>
              </a:pathLst>
            </a:custGeom>
            <a:noFill/>
            <a:ln w="9525">
              <a:solidFill>
                <a:srgbClr val="5f7d95"/>
              </a:solidFill>
              <a:round/>
            </a:ln>
          </p:spPr>
          <p:style>
            <a:lnRef idx="0"/>
            <a:fillRef idx="0"/>
            <a:effectRef idx="0"/>
            <a:fontRef idx="minor"/>
          </p:style>
        </p:sp>
        <p:sp>
          <p:nvSpPr>
            <p:cNvPr id="4691" name="Google Shape;3870;p74"/>
            <p:cNvSpPr/>
            <p:nvPr/>
          </p:nvSpPr>
          <p:spPr>
            <a:xfrm>
              <a:off x="2245680" y="1761480"/>
              <a:ext cx="360" cy="360"/>
            </a:xfrm>
            <a:custGeom>
              <a:avLst/>
              <a:gdLst/>
              <a:ahLst/>
              <a:rect l="l" t="t" r="r" b="b"/>
              <a:pathLst>
                <a:path w="29" h="11">
                  <a:moveTo>
                    <a:pt x="28" y="0"/>
                  </a:moveTo>
                  <a:cubicBezTo>
                    <a:pt x="18" y="4"/>
                    <a:pt x="11" y="7"/>
                    <a:pt x="0" y="11"/>
                  </a:cubicBezTo>
                  <a:cubicBezTo>
                    <a:pt x="11" y="7"/>
                    <a:pt x="18" y="4"/>
                    <a:pt x="28" y="0"/>
                  </a:cubicBezTo>
                  <a:close/>
                </a:path>
              </a:pathLst>
            </a:custGeom>
            <a:noFill/>
            <a:ln w="9525">
              <a:solidFill>
                <a:srgbClr val="5f7d95"/>
              </a:solidFill>
              <a:round/>
            </a:ln>
          </p:spPr>
          <p:style>
            <a:lnRef idx="0"/>
            <a:fillRef idx="0"/>
            <a:effectRef idx="0"/>
            <a:fontRef idx="minor"/>
          </p:style>
        </p:sp>
        <p:sp>
          <p:nvSpPr>
            <p:cNvPr id="4692" name="Google Shape;3871;p74"/>
            <p:cNvSpPr/>
            <p:nvPr/>
          </p:nvSpPr>
          <p:spPr>
            <a:xfrm>
              <a:off x="2247120" y="1760400"/>
              <a:ext cx="360" cy="360"/>
            </a:xfrm>
            <a:custGeom>
              <a:avLst/>
              <a:gdLst/>
              <a:ahLst/>
              <a:rect l="l" t="t" r="r" b="b"/>
              <a:pathLst>
                <a:path w="11" h="11">
                  <a:moveTo>
                    <a:pt x="11" y="0"/>
                  </a:moveTo>
                  <a:lnTo>
                    <a:pt x="1" y="11"/>
                  </a:lnTo>
                  <a:close/>
                </a:path>
              </a:pathLst>
            </a:custGeom>
            <a:noFill/>
            <a:ln w="9525">
              <a:solidFill>
                <a:srgbClr val="5f7d95"/>
              </a:solidFill>
              <a:round/>
            </a:ln>
          </p:spPr>
          <p:style>
            <a:lnRef idx="0"/>
            <a:fillRef idx="0"/>
            <a:effectRef idx="0"/>
            <a:fontRef idx="minor"/>
          </p:style>
        </p:sp>
        <p:sp>
          <p:nvSpPr>
            <p:cNvPr id="4693" name="Google Shape;3872;p74"/>
            <p:cNvSpPr/>
            <p:nvPr/>
          </p:nvSpPr>
          <p:spPr>
            <a:xfrm>
              <a:off x="2246760" y="1760760"/>
              <a:ext cx="360" cy="360"/>
            </a:xfrm>
            <a:custGeom>
              <a:avLst/>
              <a:gdLst/>
              <a:ahLst/>
              <a:rect l="l" t="t" r="r" b="b"/>
              <a:pathLst>
                <a:path w="11" h="12">
                  <a:moveTo>
                    <a:pt x="11" y="1"/>
                  </a:moveTo>
                  <a:lnTo>
                    <a:pt x="0" y="11"/>
                  </a:lnTo>
                  <a:close/>
                </a:path>
              </a:pathLst>
            </a:custGeom>
            <a:noFill/>
            <a:ln w="9525">
              <a:solidFill>
                <a:srgbClr val="5f7d95"/>
              </a:solidFill>
              <a:round/>
            </a:ln>
          </p:spPr>
          <p:style>
            <a:lnRef idx="0"/>
            <a:fillRef idx="0"/>
            <a:effectRef idx="0"/>
            <a:fontRef idx="minor"/>
          </p:style>
        </p:sp>
        <p:sp>
          <p:nvSpPr>
            <p:cNvPr id="4694" name="Google Shape;3873;p74"/>
            <p:cNvSpPr/>
            <p:nvPr/>
          </p:nvSpPr>
          <p:spPr>
            <a:xfrm>
              <a:off x="2271600" y="1752840"/>
              <a:ext cx="4320" cy="1080"/>
            </a:xfrm>
            <a:custGeom>
              <a:avLst/>
              <a:gdLst/>
              <a:ahLst/>
              <a:rect l="l" t="t" r="r" b="b"/>
              <a:pathLst>
                <a:path w="341" h="106">
                  <a:moveTo>
                    <a:pt x="341" y="1"/>
                  </a:moveTo>
                  <a:cubicBezTo>
                    <a:pt x="243" y="67"/>
                    <a:pt x="123" y="106"/>
                    <a:pt x="1" y="106"/>
                  </a:cubicBezTo>
                  <a:cubicBezTo>
                    <a:pt x="123" y="106"/>
                    <a:pt x="243" y="67"/>
                    <a:pt x="341" y="1"/>
                  </a:cubicBezTo>
                  <a:close/>
                </a:path>
              </a:pathLst>
            </a:custGeom>
            <a:noFill/>
            <a:ln w="9525">
              <a:solidFill>
                <a:srgbClr val="5f7d95"/>
              </a:solidFill>
              <a:round/>
            </a:ln>
          </p:spPr>
          <p:style>
            <a:lnRef idx="0"/>
            <a:fillRef idx="0"/>
            <a:effectRef idx="0"/>
            <a:fontRef idx="minor"/>
          </p:style>
        </p:sp>
        <p:sp>
          <p:nvSpPr>
            <p:cNvPr id="4695" name="Google Shape;3874;p74"/>
            <p:cNvSpPr/>
            <p:nvPr/>
          </p:nvSpPr>
          <p:spPr>
            <a:xfrm>
              <a:off x="2245680" y="1761480"/>
              <a:ext cx="360" cy="360"/>
            </a:xfrm>
            <a:custGeom>
              <a:avLst/>
              <a:gdLst/>
              <a:ahLst/>
              <a:rect l="l" t="t" r="r" b="b"/>
              <a:pathLst>
                <a:path w="19" h="8">
                  <a:moveTo>
                    <a:pt x="1" y="7"/>
                  </a:moveTo>
                  <a:lnTo>
                    <a:pt x="18" y="0"/>
                  </a:lnTo>
                  <a:close/>
                </a:path>
              </a:pathLst>
            </a:custGeom>
            <a:noFill/>
            <a:ln w="9525">
              <a:solidFill>
                <a:srgbClr val="5f7d95"/>
              </a:solidFill>
              <a:round/>
            </a:ln>
          </p:spPr>
          <p:style>
            <a:lnRef idx="0"/>
            <a:fillRef idx="0"/>
            <a:effectRef idx="0"/>
            <a:fontRef idx="minor"/>
          </p:style>
        </p:sp>
        <p:sp>
          <p:nvSpPr>
            <p:cNvPr id="4696" name="Google Shape;3875;p74"/>
            <p:cNvSpPr/>
            <p:nvPr/>
          </p:nvSpPr>
          <p:spPr>
            <a:xfrm>
              <a:off x="2247120" y="1760400"/>
              <a:ext cx="360" cy="360"/>
            </a:xfrm>
            <a:custGeom>
              <a:avLst/>
              <a:gdLst/>
              <a:ahLst/>
              <a:rect l="l" t="t" r="r" b="b"/>
              <a:pathLst>
                <a:path w="8" h="12">
                  <a:moveTo>
                    <a:pt x="8" y="1"/>
                  </a:moveTo>
                  <a:lnTo>
                    <a:pt x="1" y="11"/>
                  </a:lnTo>
                  <a:close/>
                </a:path>
              </a:pathLst>
            </a:custGeom>
            <a:noFill/>
            <a:ln w="9525">
              <a:solidFill>
                <a:srgbClr val="5f7d95"/>
              </a:solidFill>
              <a:round/>
            </a:ln>
          </p:spPr>
          <p:style>
            <a:lnRef idx="0"/>
            <a:fillRef idx="0"/>
            <a:effectRef idx="0"/>
            <a:fontRef idx="minor"/>
          </p:style>
        </p:sp>
        <p:sp>
          <p:nvSpPr>
            <p:cNvPr id="4697" name="Google Shape;3876;p74"/>
            <p:cNvSpPr/>
            <p:nvPr/>
          </p:nvSpPr>
          <p:spPr>
            <a:xfrm>
              <a:off x="2246400" y="1761120"/>
              <a:ext cx="360" cy="360"/>
            </a:xfrm>
            <a:custGeom>
              <a:avLst/>
              <a:gdLst/>
              <a:ahLst/>
              <a:rect l="l" t="t" r="r" b="b"/>
              <a:pathLst>
                <a:path w="22" h="11">
                  <a:moveTo>
                    <a:pt x="21" y="0"/>
                  </a:moveTo>
                  <a:cubicBezTo>
                    <a:pt x="14" y="4"/>
                    <a:pt x="7" y="7"/>
                    <a:pt x="0" y="11"/>
                  </a:cubicBezTo>
                  <a:cubicBezTo>
                    <a:pt x="7" y="7"/>
                    <a:pt x="14" y="4"/>
                    <a:pt x="21" y="0"/>
                  </a:cubicBezTo>
                  <a:close/>
                </a:path>
              </a:pathLst>
            </a:custGeom>
            <a:noFill/>
            <a:ln w="9525">
              <a:solidFill>
                <a:srgbClr val="5f7d95"/>
              </a:solidFill>
              <a:round/>
            </a:ln>
          </p:spPr>
          <p:style>
            <a:lnRef idx="0"/>
            <a:fillRef idx="0"/>
            <a:effectRef idx="0"/>
            <a:fontRef idx="minor"/>
          </p:style>
        </p:sp>
        <p:sp>
          <p:nvSpPr>
            <p:cNvPr id="4698" name="Google Shape;3877;p74"/>
            <p:cNvSpPr/>
            <p:nvPr/>
          </p:nvSpPr>
          <p:spPr>
            <a:xfrm>
              <a:off x="2289600" y="1750320"/>
              <a:ext cx="1080" cy="360"/>
            </a:xfrm>
            <a:custGeom>
              <a:avLst/>
              <a:gdLst/>
              <a:ahLst/>
              <a:rect l="l" t="t" r="r" b="b"/>
              <a:pathLst>
                <a:path w="99" h="21">
                  <a:moveTo>
                    <a:pt x="4" y="7"/>
                  </a:moveTo>
                  <a:lnTo>
                    <a:pt x="1" y="7"/>
                  </a:lnTo>
                  <a:lnTo>
                    <a:pt x="4" y="7"/>
                  </a:lnTo>
                  <a:lnTo>
                    <a:pt x="25" y="0"/>
                  </a:lnTo>
                  <a:lnTo>
                    <a:pt x="99" y="21"/>
                  </a:lnTo>
                  <a:lnTo>
                    <a:pt x="25" y="0"/>
                  </a:lnTo>
                  <a:close/>
                </a:path>
              </a:pathLst>
            </a:custGeom>
            <a:noFill/>
            <a:ln w="9525">
              <a:solidFill>
                <a:srgbClr val="5f7d95"/>
              </a:solidFill>
              <a:round/>
            </a:ln>
          </p:spPr>
          <p:style>
            <a:lnRef idx="0"/>
            <a:fillRef idx="0"/>
            <a:effectRef idx="0"/>
            <a:fontRef idx="minor"/>
          </p:style>
        </p:sp>
        <p:sp>
          <p:nvSpPr>
            <p:cNvPr id="4699" name="Google Shape;3878;p74"/>
            <p:cNvSpPr/>
            <p:nvPr/>
          </p:nvSpPr>
          <p:spPr>
            <a:xfrm>
              <a:off x="2247840" y="1754640"/>
              <a:ext cx="1800" cy="2520"/>
            </a:xfrm>
            <a:custGeom>
              <a:avLst/>
              <a:gdLst/>
              <a:ahLst/>
              <a:rect l="l" t="t" r="r" b="b"/>
              <a:pathLst>
                <a:path w="148" h="204">
                  <a:moveTo>
                    <a:pt x="147" y="0"/>
                  </a:moveTo>
                  <a:cubicBezTo>
                    <a:pt x="63" y="28"/>
                    <a:pt x="14" y="123"/>
                    <a:pt x="0" y="203"/>
                  </a:cubicBezTo>
                  <a:cubicBezTo>
                    <a:pt x="14" y="126"/>
                    <a:pt x="63" y="32"/>
                    <a:pt x="147" y="0"/>
                  </a:cubicBezTo>
                  <a:close/>
                </a:path>
              </a:pathLst>
            </a:custGeom>
            <a:noFill/>
            <a:ln w="9525">
              <a:solidFill>
                <a:srgbClr val="5f7d95"/>
              </a:solidFill>
              <a:round/>
            </a:ln>
          </p:spPr>
          <p:style>
            <a:lnRef idx="0"/>
            <a:fillRef idx="0"/>
            <a:effectRef idx="0"/>
            <a:fontRef idx="minor"/>
          </p:style>
        </p:sp>
        <p:sp>
          <p:nvSpPr>
            <p:cNvPr id="4700" name="Google Shape;3879;p74"/>
            <p:cNvSpPr/>
            <p:nvPr/>
          </p:nvSpPr>
          <p:spPr>
            <a:xfrm>
              <a:off x="2246760" y="1761120"/>
              <a:ext cx="360" cy="360"/>
            </a:xfrm>
            <a:custGeom>
              <a:avLst/>
              <a:gdLst/>
              <a:ahLst/>
              <a:rect l="l" t="t" r="r" b="b"/>
              <a:pathLst>
                <a:path w="15" h="8">
                  <a:moveTo>
                    <a:pt x="15" y="0"/>
                  </a:moveTo>
                  <a:lnTo>
                    <a:pt x="0" y="7"/>
                  </a:lnTo>
                  <a:close/>
                </a:path>
              </a:pathLst>
            </a:custGeom>
            <a:noFill/>
            <a:ln w="9525">
              <a:solidFill>
                <a:srgbClr val="5f7d95"/>
              </a:solidFill>
              <a:round/>
            </a:ln>
          </p:spPr>
          <p:style>
            <a:lnRef idx="0"/>
            <a:fillRef idx="0"/>
            <a:effectRef idx="0"/>
            <a:fontRef idx="minor"/>
          </p:style>
        </p:sp>
        <p:sp>
          <p:nvSpPr>
            <p:cNvPr id="4701" name="Google Shape;3880;p74"/>
            <p:cNvSpPr/>
            <p:nvPr/>
          </p:nvSpPr>
          <p:spPr>
            <a:xfrm>
              <a:off x="2294280" y="1713600"/>
              <a:ext cx="360" cy="360"/>
            </a:xfrm>
            <a:custGeom>
              <a:avLst/>
              <a:gdLst/>
              <a:ahLst/>
              <a:rect l="l" t="t" r="r" b="b"/>
              <a:pathLst>
                <a:path w="12" h="1">
                  <a:moveTo>
                    <a:pt x="1" y="0"/>
                  </a:moveTo>
                  <a:lnTo>
                    <a:pt x="11" y="0"/>
                  </a:lnTo>
                  <a:close/>
                </a:path>
              </a:pathLst>
            </a:custGeom>
            <a:noFill/>
            <a:ln w="9525">
              <a:solidFill>
                <a:srgbClr val="5f7d95"/>
              </a:solidFill>
              <a:round/>
            </a:ln>
          </p:spPr>
          <p:style>
            <a:lnRef idx="0"/>
            <a:fillRef idx="0"/>
            <a:effectRef idx="0"/>
            <a:fontRef idx="minor"/>
          </p:style>
        </p:sp>
        <p:sp>
          <p:nvSpPr>
            <p:cNvPr id="4702" name="Google Shape;3881;p74"/>
            <p:cNvSpPr/>
            <p:nvPr/>
          </p:nvSpPr>
          <p:spPr>
            <a:xfrm>
              <a:off x="2293920" y="1713600"/>
              <a:ext cx="360" cy="360"/>
            </a:xfrm>
            <a:custGeom>
              <a:avLst/>
              <a:gdLst/>
              <a:ahLst/>
              <a:rect l="l" t="t" r="r" b="b"/>
              <a:pathLst>
                <a:path w="12" h="1">
                  <a:moveTo>
                    <a:pt x="1" y="0"/>
                  </a:moveTo>
                  <a:lnTo>
                    <a:pt x="11" y="0"/>
                  </a:lnTo>
                  <a:close/>
                </a:path>
              </a:pathLst>
            </a:custGeom>
            <a:noFill/>
            <a:ln w="9525">
              <a:solidFill>
                <a:srgbClr val="5f7d95"/>
              </a:solidFill>
              <a:round/>
            </a:ln>
          </p:spPr>
          <p:style>
            <a:lnRef idx="0"/>
            <a:fillRef idx="0"/>
            <a:effectRef idx="0"/>
            <a:fontRef idx="minor"/>
          </p:style>
        </p:sp>
        <p:sp>
          <p:nvSpPr>
            <p:cNvPr id="4703" name="Google Shape;3882;p74"/>
            <p:cNvSpPr/>
            <p:nvPr/>
          </p:nvSpPr>
          <p:spPr>
            <a:xfrm>
              <a:off x="2294640" y="1713600"/>
              <a:ext cx="360" cy="360"/>
            </a:xfrm>
            <a:custGeom>
              <a:avLst/>
              <a:gdLst/>
              <a:ahLst/>
              <a:rect l="l" t="t" r="r" b="b"/>
              <a:pathLst>
                <a:path w="5" h="1">
                  <a:moveTo>
                    <a:pt x="4" y="1"/>
                  </a:moveTo>
                  <a:lnTo>
                    <a:pt x="1" y="1"/>
                  </a:lnTo>
                  <a:close/>
                </a:path>
              </a:pathLst>
            </a:custGeom>
            <a:noFill/>
            <a:ln w="9525">
              <a:solidFill>
                <a:srgbClr val="5f7d95"/>
              </a:solidFill>
              <a:round/>
            </a:ln>
          </p:spPr>
          <p:style>
            <a:lnRef idx="0"/>
            <a:fillRef idx="0"/>
            <a:effectRef idx="0"/>
            <a:fontRef idx="minor"/>
          </p:style>
        </p:sp>
        <p:sp>
          <p:nvSpPr>
            <p:cNvPr id="4704" name="Google Shape;3883;p74"/>
            <p:cNvSpPr/>
            <p:nvPr/>
          </p:nvSpPr>
          <p:spPr>
            <a:xfrm>
              <a:off x="2297520" y="1715760"/>
              <a:ext cx="720" cy="1440"/>
            </a:xfrm>
            <a:custGeom>
              <a:avLst/>
              <a:gdLst/>
              <a:ahLst/>
              <a:rect l="l" t="t" r="r" b="b"/>
              <a:pathLst>
                <a:path w="89" h="127">
                  <a:moveTo>
                    <a:pt x="1" y="1"/>
                  </a:moveTo>
                  <a:cubicBezTo>
                    <a:pt x="25" y="39"/>
                    <a:pt x="53" y="81"/>
                    <a:pt x="88" y="127"/>
                  </a:cubicBezTo>
                  <a:cubicBezTo>
                    <a:pt x="57" y="81"/>
                    <a:pt x="29" y="39"/>
                    <a:pt x="1" y="1"/>
                  </a:cubicBezTo>
                  <a:close/>
                </a:path>
              </a:pathLst>
            </a:custGeom>
            <a:noFill/>
            <a:ln w="9525">
              <a:solidFill>
                <a:srgbClr val="5f7d95"/>
              </a:solidFill>
              <a:round/>
            </a:ln>
          </p:spPr>
          <p:style>
            <a:lnRef idx="0"/>
            <a:fillRef idx="0"/>
            <a:effectRef idx="0"/>
            <a:fontRef idx="minor"/>
          </p:style>
        </p:sp>
        <p:sp>
          <p:nvSpPr>
            <p:cNvPr id="4705" name="Google Shape;3884;p74"/>
            <p:cNvSpPr/>
            <p:nvPr/>
          </p:nvSpPr>
          <p:spPr>
            <a:xfrm>
              <a:off x="2292120" y="1713960"/>
              <a:ext cx="360" cy="360"/>
            </a:xfrm>
            <a:custGeom>
              <a:avLst/>
              <a:gdLst/>
              <a:ahLst/>
              <a:rect l="l" t="t" r="r" b="b"/>
              <a:pathLst>
                <a:path w="15" h="1">
                  <a:moveTo>
                    <a:pt x="1" y="1"/>
                  </a:moveTo>
                  <a:lnTo>
                    <a:pt x="15" y="1"/>
                  </a:lnTo>
                  <a:close/>
                </a:path>
              </a:pathLst>
            </a:custGeom>
            <a:noFill/>
            <a:ln w="9525">
              <a:solidFill>
                <a:srgbClr val="5f7d95"/>
              </a:solidFill>
              <a:round/>
            </a:ln>
          </p:spPr>
          <p:style>
            <a:lnRef idx="0"/>
            <a:fillRef idx="0"/>
            <a:effectRef idx="0"/>
            <a:fontRef idx="minor"/>
          </p:style>
        </p:sp>
        <p:sp>
          <p:nvSpPr>
            <p:cNvPr id="4706" name="Google Shape;3885;p74"/>
            <p:cNvSpPr/>
            <p:nvPr/>
          </p:nvSpPr>
          <p:spPr>
            <a:xfrm>
              <a:off x="2287440" y="1713960"/>
              <a:ext cx="360" cy="360"/>
            </a:xfrm>
            <a:custGeom>
              <a:avLst/>
              <a:gdLst/>
              <a:ahLst/>
              <a:rect l="l" t="t" r="r" b="b"/>
              <a:pathLst>
                <a:path w="19" h="1">
                  <a:moveTo>
                    <a:pt x="1" y="1"/>
                  </a:moveTo>
                  <a:lnTo>
                    <a:pt x="18" y="1"/>
                  </a:lnTo>
                  <a:close/>
                </a:path>
              </a:pathLst>
            </a:custGeom>
            <a:noFill/>
            <a:ln w="9525">
              <a:solidFill>
                <a:srgbClr val="5f7d95"/>
              </a:solidFill>
              <a:round/>
            </a:ln>
          </p:spPr>
          <p:style>
            <a:lnRef idx="0"/>
            <a:fillRef idx="0"/>
            <a:effectRef idx="0"/>
            <a:fontRef idx="minor"/>
          </p:style>
        </p:sp>
        <p:sp>
          <p:nvSpPr>
            <p:cNvPr id="4707" name="Google Shape;3886;p74"/>
            <p:cNvSpPr/>
            <p:nvPr/>
          </p:nvSpPr>
          <p:spPr>
            <a:xfrm>
              <a:off x="2286720" y="1713960"/>
              <a:ext cx="360" cy="360"/>
            </a:xfrm>
            <a:custGeom>
              <a:avLst/>
              <a:gdLst/>
              <a:ahLst/>
              <a:rect l="l" t="t" r="r" b="b"/>
              <a:pathLst>
                <a:path w="29" h="1">
                  <a:moveTo>
                    <a:pt x="0" y="0"/>
                  </a:moveTo>
                  <a:lnTo>
                    <a:pt x="28" y="0"/>
                  </a:lnTo>
                  <a:close/>
                </a:path>
              </a:pathLst>
            </a:custGeom>
            <a:noFill/>
            <a:ln w="9525">
              <a:solidFill>
                <a:srgbClr val="5f7d95"/>
              </a:solidFill>
              <a:round/>
            </a:ln>
          </p:spPr>
          <p:style>
            <a:lnRef idx="0"/>
            <a:fillRef idx="0"/>
            <a:effectRef idx="0"/>
            <a:fontRef idx="minor"/>
          </p:style>
        </p:sp>
        <p:sp>
          <p:nvSpPr>
            <p:cNvPr id="4708" name="Google Shape;3887;p74"/>
            <p:cNvSpPr/>
            <p:nvPr/>
          </p:nvSpPr>
          <p:spPr>
            <a:xfrm>
              <a:off x="2292480" y="1713960"/>
              <a:ext cx="360" cy="360"/>
            </a:xfrm>
            <a:custGeom>
              <a:avLst/>
              <a:gdLst/>
              <a:ahLst/>
              <a:rect l="l" t="t" r="r" b="b"/>
              <a:pathLst>
                <a:path w="19" h="1">
                  <a:moveTo>
                    <a:pt x="1" y="0"/>
                  </a:moveTo>
                  <a:lnTo>
                    <a:pt x="18" y="0"/>
                  </a:lnTo>
                  <a:close/>
                </a:path>
              </a:pathLst>
            </a:custGeom>
            <a:noFill/>
            <a:ln w="9525">
              <a:solidFill>
                <a:srgbClr val="5f7d95"/>
              </a:solidFill>
              <a:round/>
            </a:ln>
          </p:spPr>
          <p:style>
            <a:lnRef idx="0"/>
            <a:fillRef idx="0"/>
            <a:effectRef idx="0"/>
            <a:fontRef idx="minor"/>
          </p:style>
        </p:sp>
        <p:sp>
          <p:nvSpPr>
            <p:cNvPr id="4709" name="Google Shape;3888;p74"/>
            <p:cNvSpPr/>
            <p:nvPr/>
          </p:nvSpPr>
          <p:spPr>
            <a:xfrm>
              <a:off x="2298960" y="1717920"/>
              <a:ext cx="360" cy="360"/>
            </a:xfrm>
            <a:custGeom>
              <a:avLst/>
              <a:gdLst/>
              <a:ahLst/>
              <a:rect l="l" t="t" r="r" b="b"/>
              <a:pathLst>
                <a:path w="1" h="1">
                  <a:moveTo>
                    <a:pt x="0" y="1"/>
                  </a:moveTo>
                  <a:lnTo>
                    <a:pt x="0" y="1"/>
                  </a:lnTo>
                  <a:lnTo>
                    <a:pt x="0" y="1"/>
                  </a:lnTo>
                  <a:close/>
                </a:path>
              </a:pathLst>
            </a:custGeom>
            <a:noFill/>
            <a:ln w="9525">
              <a:solidFill>
                <a:srgbClr val="5f7d95"/>
              </a:solidFill>
              <a:round/>
            </a:ln>
          </p:spPr>
          <p:style>
            <a:lnRef idx="0"/>
            <a:fillRef idx="0"/>
            <a:effectRef idx="0"/>
            <a:fontRef idx="minor"/>
          </p:style>
        </p:sp>
        <p:sp>
          <p:nvSpPr>
            <p:cNvPr id="4710" name="Google Shape;3889;p74"/>
            <p:cNvSpPr/>
            <p:nvPr/>
          </p:nvSpPr>
          <p:spPr>
            <a:xfrm>
              <a:off x="2288160" y="1713960"/>
              <a:ext cx="360" cy="360"/>
            </a:xfrm>
            <a:custGeom>
              <a:avLst/>
              <a:gdLst/>
              <a:ahLst/>
              <a:rect l="l" t="t" r="r" b="b"/>
              <a:pathLst>
                <a:path w="15" h="1">
                  <a:moveTo>
                    <a:pt x="0" y="0"/>
                  </a:moveTo>
                  <a:lnTo>
                    <a:pt x="14" y="0"/>
                  </a:lnTo>
                  <a:close/>
                </a:path>
              </a:pathLst>
            </a:custGeom>
            <a:noFill/>
            <a:ln w="9525">
              <a:solidFill>
                <a:srgbClr val="5f7d95"/>
              </a:solidFill>
              <a:round/>
            </a:ln>
          </p:spPr>
          <p:style>
            <a:lnRef idx="0"/>
            <a:fillRef idx="0"/>
            <a:effectRef idx="0"/>
            <a:fontRef idx="minor"/>
          </p:style>
        </p:sp>
        <p:sp>
          <p:nvSpPr>
            <p:cNvPr id="4711" name="Google Shape;3890;p74"/>
            <p:cNvSpPr/>
            <p:nvPr/>
          </p:nvSpPr>
          <p:spPr>
            <a:xfrm>
              <a:off x="2288520" y="17139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712" name="Google Shape;3891;p74"/>
            <p:cNvSpPr/>
            <p:nvPr/>
          </p:nvSpPr>
          <p:spPr>
            <a:xfrm>
              <a:off x="2291040" y="17139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713" name="Google Shape;3892;p74"/>
            <p:cNvSpPr/>
            <p:nvPr/>
          </p:nvSpPr>
          <p:spPr>
            <a:xfrm>
              <a:off x="2292840" y="1713960"/>
              <a:ext cx="360" cy="360"/>
            </a:xfrm>
            <a:custGeom>
              <a:avLst/>
              <a:gdLst/>
              <a:ahLst/>
              <a:rect l="l" t="t" r="r" b="b"/>
              <a:pathLst>
                <a:path w="15" h="1">
                  <a:moveTo>
                    <a:pt x="1" y="1"/>
                  </a:moveTo>
                  <a:lnTo>
                    <a:pt x="15" y="1"/>
                  </a:lnTo>
                  <a:close/>
                </a:path>
              </a:pathLst>
            </a:custGeom>
            <a:noFill/>
            <a:ln w="9525">
              <a:solidFill>
                <a:srgbClr val="5f7d95"/>
              </a:solidFill>
              <a:round/>
            </a:ln>
          </p:spPr>
          <p:style>
            <a:lnRef idx="0"/>
            <a:fillRef idx="0"/>
            <a:effectRef idx="0"/>
            <a:fontRef idx="minor"/>
          </p:style>
        </p:sp>
        <p:sp>
          <p:nvSpPr>
            <p:cNvPr id="4714" name="Google Shape;3893;p74"/>
            <p:cNvSpPr/>
            <p:nvPr/>
          </p:nvSpPr>
          <p:spPr>
            <a:xfrm>
              <a:off x="2291400" y="17139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715" name="Google Shape;3894;p74"/>
            <p:cNvSpPr/>
            <p:nvPr/>
          </p:nvSpPr>
          <p:spPr>
            <a:xfrm>
              <a:off x="2289960" y="17139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716" name="Google Shape;3895;p74"/>
            <p:cNvSpPr/>
            <p:nvPr/>
          </p:nvSpPr>
          <p:spPr>
            <a:xfrm>
              <a:off x="2293560" y="1713960"/>
              <a:ext cx="360" cy="360"/>
            </a:xfrm>
            <a:custGeom>
              <a:avLst/>
              <a:gdLst/>
              <a:ahLst/>
              <a:rect l="l" t="t" r="r" b="b"/>
              <a:pathLst>
                <a:path w="15" h="1">
                  <a:moveTo>
                    <a:pt x="0" y="0"/>
                  </a:moveTo>
                  <a:lnTo>
                    <a:pt x="14" y="0"/>
                  </a:lnTo>
                  <a:close/>
                </a:path>
              </a:pathLst>
            </a:custGeom>
            <a:noFill/>
            <a:ln w="9525">
              <a:solidFill>
                <a:srgbClr val="5f7d95"/>
              </a:solidFill>
              <a:round/>
            </a:ln>
          </p:spPr>
          <p:style>
            <a:lnRef idx="0"/>
            <a:fillRef idx="0"/>
            <a:effectRef idx="0"/>
            <a:fontRef idx="minor"/>
          </p:style>
        </p:sp>
        <p:sp>
          <p:nvSpPr>
            <p:cNvPr id="4717" name="Google Shape;3896;p74"/>
            <p:cNvSpPr/>
            <p:nvPr/>
          </p:nvSpPr>
          <p:spPr>
            <a:xfrm>
              <a:off x="2290680" y="17139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718" name="Google Shape;3897;p74"/>
            <p:cNvSpPr/>
            <p:nvPr/>
          </p:nvSpPr>
          <p:spPr>
            <a:xfrm>
              <a:off x="2289240" y="17139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719" name="Google Shape;3898;p74"/>
            <p:cNvSpPr/>
            <p:nvPr/>
          </p:nvSpPr>
          <p:spPr>
            <a:xfrm>
              <a:off x="2561760" y="1764720"/>
              <a:ext cx="14760" cy="14040"/>
            </a:xfrm>
            <a:custGeom>
              <a:avLst/>
              <a:gdLst/>
              <a:ahLst/>
              <a:rect l="l" t="t" r="r" b="b"/>
              <a:pathLst>
                <a:path w="1111" h="1062">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a:solidFill>
                <a:srgbClr val="5f7d95"/>
              </a:solidFill>
              <a:round/>
            </a:ln>
          </p:spPr>
          <p:style>
            <a:lnRef idx="0"/>
            <a:fillRef idx="0"/>
            <a:effectRef idx="0"/>
            <a:fontRef idx="minor"/>
          </p:style>
        </p:sp>
        <p:sp>
          <p:nvSpPr>
            <p:cNvPr id="4720" name="Google Shape;3899;p74"/>
            <p:cNvSpPr/>
            <p:nvPr/>
          </p:nvSpPr>
          <p:spPr>
            <a:xfrm>
              <a:off x="2567520" y="1775160"/>
              <a:ext cx="720" cy="2160"/>
            </a:xfrm>
            <a:custGeom>
              <a:avLst/>
              <a:gdLst/>
              <a:ahLst/>
              <a:rect l="l" t="t" r="r" b="b"/>
              <a:pathLst>
                <a:path w="71" h="193">
                  <a:moveTo>
                    <a:pt x="0" y="0"/>
                  </a:moveTo>
                  <a:cubicBezTo>
                    <a:pt x="46" y="53"/>
                    <a:pt x="70" y="123"/>
                    <a:pt x="67" y="193"/>
                  </a:cubicBezTo>
                  <a:cubicBezTo>
                    <a:pt x="70" y="123"/>
                    <a:pt x="46" y="53"/>
                    <a:pt x="0" y="0"/>
                  </a:cubicBezTo>
                  <a:close/>
                </a:path>
              </a:pathLst>
            </a:custGeom>
            <a:noFill/>
            <a:ln w="9525">
              <a:solidFill>
                <a:srgbClr val="5f7d95"/>
              </a:solidFill>
              <a:round/>
            </a:ln>
          </p:spPr>
          <p:style>
            <a:lnRef idx="0"/>
            <a:fillRef idx="0"/>
            <a:effectRef idx="0"/>
            <a:fontRef idx="minor"/>
          </p:style>
        </p:sp>
        <p:sp>
          <p:nvSpPr>
            <p:cNvPr id="4721" name="Google Shape;3900;p74"/>
            <p:cNvSpPr/>
            <p:nvPr/>
          </p:nvSpPr>
          <p:spPr>
            <a:xfrm>
              <a:off x="2567160" y="1775160"/>
              <a:ext cx="360" cy="360"/>
            </a:xfrm>
            <a:custGeom>
              <a:avLst/>
              <a:gdLst/>
              <a:ahLst/>
              <a:rect l="l" t="t" r="r" b="b"/>
              <a:pathLst>
                <a:path w="12" h="8">
                  <a:moveTo>
                    <a:pt x="11" y="7"/>
                  </a:moveTo>
                  <a:lnTo>
                    <a:pt x="1" y="0"/>
                  </a:lnTo>
                  <a:close/>
                </a:path>
              </a:pathLst>
            </a:custGeom>
            <a:noFill/>
            <a:ln w="9525">
              <a:solidFill>
                <a:srgbClr val="5f7d95"/>
              </a:solidFill>
              <a:round/>
            </a:ln>
          </p:spPr>
          <p:style>
            <a:lnRef idx="0"/>
            <a:fillRef idx="0"/>
            <a:effectRef idx="0"/>
            <a:fontRef idx="minor"/>
          </p:style>
        </p:sp>
        <p:sp>
          <p:nvSpPr>
            <p:cNvPr id="4722" name="Google Shape;3901;p74"/>
            <p:cNvSpPr/>
            <p:nvPr/>
          </p:nvSpPr>
          <p:spPr>
            <a:xfrm>
              <a:off x="2561760" y="1768320"/>
              <a:ext cx="360" cy="360"/>
            </a:xfrm>
            <a:custGeom>
              <a:avLst/>
              <a:gdLst/>
              <a:ahLst/>
              <a:rect l="l" t="t" r="r" b="b"/>
              <a:pathLst>
                <a:path w="25" h="36">
                  <a:moveTo>
                    <a:pt x="0" y="0"/>
                  </a:moveTo>
                  <a:cubicBezTo>
                    <a:pt x="11" y="11"/>
                    <a:pt x="18" y="21"/>
                    <a:pt x="25" y="35"/>
                  </a:cubicBezTo>
                  <a:cubicBezTo>
                    <a:pt x="21" y="21"/>
                    <a:pt x="11" y="11"/>
                    <a:pt x="0" y="0"/>
                  </a:cubicBezTo>
                  <a:close/>
                </a:path>
              </a:pathLst>
            </a:custGeom>
            <a:noFill/>
            <a:ln w="9525">
              <a:solidFill>
                <a:srgbClr val="5f7d95"/>
              </a:solidFill>
              <a:round/>
            </a:ln>
          </p:spPr>
          <p:style>
            <a:lnRef idx="0"/>
            <a:fillRef idx="0"/>
            <a:effectRef idx="0"/>
            <a:fontRef idx="minor"/>
          </p:style>
        </p:sp>
        <p:sp>
          <p:nvSpPr>
            <p:cNvPr id="4723" name="Google Shape;3902;p74"/>
            <p:cNvSpPr/>
            <p:nvPr/>
          </p:nvSpPr>
          <p:spPr>
            <a:xfrm>
              <a:off x="2568240" y="1778760"/>
              <a:ext cx="360" cy="360"/>
            </a:xfrm>
            <a:custGeom>
              <a:avLst/>
              <a:gdLst/>
              <a:ahLst/>
              <a:rect l="l" t="t" r="r" b="b"/>
              <a:pathLst>
                <a:path w="1" h="7">
                  <a:moveTo>
                    <a:pt x="1" y="7"/>
                  </a:moveTo>
                  <a:lnTo>
                    <a:pt x="1" y="0"/>
                  </a:lnTo>
                  <a:close/>
                </a:path>
              </a:pathLst>
            </a:custGeom>
            <a:noFill/>
            <a:ln w="9525">
              <a:solidFill>
                <a:srgbClr val="5f7d95"/>
              </a:solidFill>
              <a:round/>
            </a:ln>
          </p:spPr>
          <p:style>
            <a:lnRef idx="0"/>
            <a:fillRef idx="0"/>
            <a:effectRef idx="0"/>
            <a:fontRef idx="minor"/>
          </p:style>
        </p:sp>
        <p:sp>
          <p:nvSpPr>
            <p:cNvPr id="4724" name="Google Shape;3903;p74"/>
            <p:cNvSpPr/>
            <p:nvPr/>
          </p:nvSpPr>
          <p:spPr>
            <a:xfrm>
              <a:off x="2562480" y="1769400"/>
              <a:ext cx="360" cy="360"/>
            </a:xfrm>
            <a:custGeom>
              <a:avLst/>
              <a:gdLst/>
              <a:ahLst/>
              <a:rect l="l" t="t" r="r" b="b"/>
              <a:pathLst>
                <a:path w="15" h="29">
                  <a:moveTo>
                    <a:pt x="0" y="1"/>
                  </a:moveTo>
                  <a:lnTo>
                    <a:pt x="0" y="1"/>
                  </a:lnTo>
                  <a:cubicBezTo>
                    <a:pt x="7" y="11"/>
                    <a:pt x="11" y="22"/>
                    <a:pt x="14" y="29"/>
                  </a:cubicBezTo>
                  <a:cubicBezTo>
                    <a:pt x="11" y="18"/>
                    <a:pt x="7" y="11"/>
                    <a:pt x="0" y="1"/>
                  </a:cubicBezTo>
                  <a:close/>
                </a:path>
              </a:pathLst>
            </a:custGeom>
            <a:noFill/>
            <a:ln w="9525">
              <a:solidFill>
                <a:srgbClr val="5f7d95"/>
              </a:solidFill>
              <a:round/>
            </a:ln>
          </p:spPr>
          <p:style>
            <a:lnRef idx="0"/>
            <a:fillRef idx="0"/>
            <a:effectRef idx="0"/>
            <a:fontRef idx="minor"/>
          </p:style>
        </p:sp>
        <p:sp>
          <p:nvSpPr>
            <p:cNvPr id="4725" name="Google Shape;3904;p74"/>
            <p:cNvSpPr/>
            <p:nvPr/>
          </p:nvSpPr>
          <p:spPr>
            <a:xfrm>
              <a:off x="2568240" y="1778040"/>
              <a:ext cx="360" cy="360"/>
            </a:xfrm>
            <a:custGeom>
              <a:avLst/>
              <a:gdLst/>
              <a:ahLst/>
              <a:rect l="l" t="t" r="r" b="b"/>
              <a:pathLst>
                <a:path w="1" h="15">
                  <a:moveTo>
                    <a:pt x="1" y="1"/>
                  </a:moveTo>
                  <a:lnTo>
                    <a:pt x="1" y="15"/>
                  </a:lnTo>
                  <a:cubicBezTo>
                    <a:pt x="1" y="8"/>
                    <a:pt x="1" y="4"/>
                    <a:pt x="1" y="1"/>
                  </a:cubicBezTo>
                  <a:close/>
                </a:path>
              </a:pathLst>
            </a:custGeom>
            <a:noFill/>
            <a:ln w="9525">
              <a:solidFill>
                <a:srgbClr val="5f7d95"/>
              </a:solidFill>
              <a:round/>
            </a:ln>
          </p:spPr>
          <p:style>
            <a:lnRef idx="0"/>
            <a:fillRef idx="0"/>
            <a:effectRef idx="0"/>
            <a:fontRef idx="minor"/>
          </p:style>
        </p:sp>
        <p:sp>
          <p:nvSpPr>
            <p:cNvPr id="4726" name="Google Shape;3905;p74"/>
            <p:cNvSpPr/>
            <p:nvPr/>
          </p:nvSpPr>
          <p:spPr>
            <a:xfrm>
              <a:off x="2562120" y="1769040"/>
              <a:ext cx="360" cy="360"/>
            </a:xfrm>
            <a:custGeom>
              <a:avLst/>
              <a:gdLst/>
              <a:ahLst/>
              <a:rect l="l" t="t" r="r" b="b"/>
              <a:pathLst>
                <a:path w="15" h="29">
                  <a:moveTo>
                    <a:pt x="15" y="29"/>
                  </a:moveTo>
                  <a:cubicBezTo>
                    <a:pt x="11" y="18"/>
                    <a:pt x="4" y="11"/>
                    <a:pt x="1" y="1"/>
                  </a:cubicBezTo>
                  <a:cubicBezTo>
                    <a:pt x="4" y="11"/>
                    <a:pt x="11" y="18"/>
                    <a:pt x="15" y="29"/>
                  </a:cubicBezTo>
                  <a:close/>
                </a:path>
              </a:pathLst>
            </a:custGeom>
            <a:noFill/>
            <a:ln w="9525">
              <a:solidFill>
                <a:srgbClr val="5f7d95"/>
              </a:solidFill>
              <a:round/>
            </a:ln>
          </p:spPr>
          <p:style>
            <a:lnRef idx="0"/>
            <a:fillRef idx="0"/>
            <a:effectRef idx="0"/>
            <a:fontRef idx="minor"/>
          </p:style>
        </p:sp>
        <p:sp>
          <p:nvSpPr>
            <p:cNvPr id="4727" name="Google Shape;3906;p74"/>
            <p:cNvSpPr/>
            <p:nvPr/>
          </p:nvSpPr>
          <p:spPr>
            <a:xfrm>
              <a:off x="2562480" y="1769760"/>
              <a:ext cx="360" cy="360"/>
            </a:xfrm>
            <a:custGeom>
              <a:avLst/>
              <a:gdLst/>
              <a:ahLst/>
              <a:rect l="l" t="t" r="r" b="b"/>
              <a:pathLst>
                <a:path w="15" h="36">
                  <a:moveTo>
                    <a:pt x="15" y="36"/>
                  </a:moveTo>
                  <a:cubicBezTo>
                    <a:pt x="11" y="25"/>
                    <a:pt x="4" y="15"/>
                    <a:pt x="1" y="1"/>
                  </a:cubicBezTo>
                  <a:cubicBezTo>
                    <a:pt x="4" y="15"/>
                    <a:pt x="11" y="25"/>
                    <a:pt x="15" y="36"/>
                  </a:cubicBezTo>
                  <a:close/>
                </a:path>
              </a:pathLst>
            </a:custGeom>
            <a:noFill/>
            <a:ln w="9525">
              <a:solidFill>
                <a:srgbClr val="5f7d95"/>
              </a:solidFill>
              <a:round/>
            </a:ln>
          </p:spPr>
          <p:style>
            <a:lnRef idx="0"/>
            <a:fillRef idx="0"/>
            <a:effectRef idx="0"/>
            <a:fontRef idx="minor"/>
          </p:style>
        </p:sp>
        <p:sp>
          <p:nvSpPr>
            <p:cNvPr id="4728" name="Google Shape;3907;p74"/>
            <p:cNvSpPr/>
            <p:nvPr/>
          </p:nvSpPr>
          <p:spPr>
            <a:xfrm>
              <a:off x="2897280" y="1702800"/>
              <a:ext cx="47160" cy="45000"/>
            </a:xfrm>
            <a:custGeom>
              <a:avLst/>
              <a:gdLst/>
              <a:ahLst/>
              <a:rect l="l" t="t" r="r" b="b"/>
              <a:pathLst>
                <a:path w="3487" h="3354">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a:solidFill>
                <a:srgbClr val="5f7d95"/>
              </a:solidFill>
              <a:round/>
            </a:ln>
          </p:spPr>
          <p:style>
            <a:lnRef idx="0"/>
            <a:fillRef idx="0"/>
            <a:effectRef idx="0"/>
            <a:fontRef idx="minor"/>
          </p:style>
        </p:sp>
        <p:sp>
          <p:nvSpPr>
            <p:cNvPr id="4729" name="Google Shape;3908;p74"/>
            <p:cNvSpPr/>
            <p:nvPr/>
          </p:nvSpPr>
          <p:spPr>
            <a:xfrm>
              <a:off x="2925000" y="1742400"/>
              <a:ext cx="360" cy="360"/>
            </a:xfrm>
            <a:custGeom>
              <a:avLst/>
              <a:gdLst/>
              <a:ahLst/>
              <a:rect l="l" t="t" r="r" b="b"/>
              <a:pathLst>
                <a:path w="5" h="1">
                  <a:moveTo>
                    <a:pt x="4" y="0"/>
                  </a:moveTo>
                  <a:lnTo>
                    <a:pt x="1" y="0"/>
                  </a:lnTo>
                  <a:close/>
                </a:path>
              </a:pathLst>
            </a:custGeom>
            <a:noFill/>
            <a:ln w="9525">
              <a:solidFill>
                <a:srgbClr val="5f7d95"/>
              </a:solidFill>
              <a:round/>
            </a:ln>
          </p:spPr>
          <p:style>
            <a:lnRef idx="0"/>
            <a:fillRef idx="0"/>
            <a:effectRef idx="0"/>
            <a:fontRef idx="minor"/>
          </p:style>
        </p:sp>
        <p:sp>
          <p:nvSpPr>
            <p:cNvPr id="4730" name="Google Shape;3909;p74"/>
            <p:cNvSpPr/>
            <p:nvPr/>
          </p:nvSpPr>
          <p:spPr>
            <a:xfrm>
              <a:off x="2921040" y="1742760"/>
              <a:ext cx="360" cy="360"/>
            </a:xfrm>
            <a:custGeom>
              <a:avLst/>
              <a:gdLst/>
              <a:ahLst/>
              <a:rect l="l" t="t" r="r" b="b"/>
              <a:pathLst>
                <a:path w="46" h="5">
                  <a:moveTo>
                    <a:pt x="46" y="1"/>
                  </a:moveTo>
                  <a:lnTo>
                    <a:pt x="0" y="4"/>
                  </a:lnTo>
                  <a:close/>
                </a:path>
              </a:pathLst>
            </a:custGeom>
            <a:noFill/>
            <a:ln w="9525">
              <a:solidFill>
                <a:srgbClr val="5f7d95"/>
              </a:solidFill>
              <a:round/>
            </a:ln>
          </p:spPr>
          <p:style>
            <a:lnRef idx="0"/>
            <a:fillRef idx="0"/>
            <a:effectRef idx="0"/>
            <a:fontRef idx="minor"/>
          </p:style>
        </p:sp>
        <p:sp>
          <p:nvSpPr>
            <p:cNvPr id="4731" name="Google Shape;3910;p74"/>
            <p:cNvSpPr/>
            <p:nvPr/>
          </p:nvSpPr>
          <p:spPr>
            <a:xfrm>
              <a:off x="2925720" y="1742400"/>
              <a:ext cx="360" cy="360"/>
            </a:xfrm>
            <a:custGeom>
              <a:avLst/>
              <a:gdLst/>
              <a:ahLst/>
              <a:rect l="l" t="t" r="r" b="b"/>
              <a:pathLst>
                <a:path w="12" h="5">
                  <a:moveTo>
                    <a:pt x="11" y="1"/>
                  </a:moveTo>
                  <a:lnTo>
                    <a:pt x="1" y="4"/>
                  </a:lnTo>
                  <a:close/>
                </a:path>
              </a:pathLst>
            </a:custGeom>
            <a:noFill/>
            <a:ln w="9525">
              <a:solidFill>
                <a:srgbClr val="5f7d95"/>
              </a:solidFill>
              <a:round/>
            </a:ln>
          </p:spPr>
          <p:style>
            <a:lnRef idx="0"/>
            <a:fillRef idx="0"/>
            <a:effectRef idx="0"/>
            <a:fontRef idx="minor"/>
          </p:style>
        </p:sp>
        <p:sp>
          <p:nvSpPr>
            <p:cNvPr id="4732" name="Google Shape;3911;p74"/>
            <p:cNvSpPr/>
            <p:nvPr/>
          </p:nvSpPr>
          <p:spPr>
            <a:xfrm>
              <a:off x="2913840" y="1745640"/>
              <a:ext cx="360" cy="360"/>
            </a:xfrm>
            <a:custGeom>
              <a:avLst/>
              <a:gdLst/>
              <a:ahLst/>
              <a:rect l="l" t="t" r="r" b="b"/>
              <a:pathLst>
                <a:path w="57" h="43">
                  <a:moveTo>
                    <a:pt x="57" y="0"/>
                  </a:moveTo>
                  <a:lnTo>
                    <a:pt x="1" y="42"/>
                  </a:lnTo>
                  <a:close/>
                </a:path>
              </a:pathLst>
            </a:custGeom>
            <a:noFill/>
            <a:ln w="9525">
              <a:solidFill>
                <a:srgbClr val="5f7d95"/>
              </a:solidFill>
              <a:round/>
            </a:ln>
          </p:spPr>
          <p:style>
            <a:lnRef idx="0"/>
            <a:fillRef idx="0"/>
            <a:effectRef idx="0"/>
            <a:fontRef idx="minor"/>
          </p:style>
        </p:sp>
        <p:sp>
          <p:nvSpPr>
            <p:cNvPr id="4733" name="Google Shape;3912;p74"/>
            <p:cNvSpPr/>
            <p:nvPr/>
          </p:nvSpPr>
          <p:spPr>
            <a:xfrm>
              <a:off x="2912760" y="1746360"/>
              <a:ext cx="360" cy="360"/>
            </a:xfrm>
            <a:custGeom>
              <a:avLst/>
              <a:gdLst/>
              <a:ahLst/>
              <a:rect l="l" t="t" r="r" b="b"/>
              <a:pathLst>
                <a:path w="60" h="43">
                  <a:moveTo>
                    <a:pt x="60" y="1"/>
                  </a:moveTo>
                  <a:lnTo>
                    <a:pt x="0" y="43"/>
                  </a:lnTo>
                  <a:close/>
                </a:path>
              </a:pathLst>
            </a:custGeom>
            <a:noFill/>
            <a:ln w="9525">
              <a:solidFill>
                <a:srgbClr val="5f7d95"/>
              </a:solidFill>
              <a:round/>
            </a:ln>
          </p:spPr>
          <p:style>
            <a:lnRef idx="0"/>
            <a:fillRef idx="0"/>
            <a:effectRef idx="0"/>
            <a:fontRef idx="minor"/>
          </p:style>
        </p:sp>
        <p:sp>
          <p:nvSpPr>
            <p:cNvPr id="4734" name="Google Shape;3913;p74"/>
            <p:cNvSpPr/>
            <p:nvPr/>
          </p:nvSpPr>
          <p:spPr>
            <a:xfrm>
              <a:off x="2915640" y="1744200"/>
              <a:ext cx="720" cy="720"/>
            </a:xfrm>
            <a:custGeom>
              <a:avLst/>
              <a:gdLst/>
              <a:ahLst/>
              <a:rect l="l" t="t" r="r" b="b"/>
              <a:pathLst>
                <a:path w="85" h="71">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a:solidFill>
                <a:srgbClr val="5f7d95"/>
              </a:solidFill>
              <a:round/>
            </a:ln>
          </p:spPr>
          <p:style>
            <a:lnRef idx="0"/>
            <a:fillRef idx="0"/>
            <a:effectRef idx="0"/>
            <a:fontRef idx="minor"/>
          </p:style>
        </p:sp>
        <p:sp>
          <p:nvSpPr>
            <p:cNvPr id="4735" name="Google Shape;3914;p74"/>
            <p:cNvSpPr/>
            <p:nvPr/>
          </p:nvSpPr>
          <p:spPr>
            <a:xfrm>
              <a:off x="2922480" y="1742760"/>
              <a:ext cx="1080" cy="360"/>
            </a:xfrm>
            <a:custGeom>
              <a:avLst/>
              <a:gdLst/>
              <a:ahLst/>
              <a:rect l="l" t="t" r="r" b="b"/>
              <a:pathLst>
                <a:path w="103" h="1">
                  <a:moveTo>
                    <a:pt x="103" y="1"/>
                  </a:moveTo>
                  <a:lnTo>
                    <a:pt x="1" y="1"/>
                  </a:lnTo>
                  <a:close/>
                </a:path>
              </a:pathLst>
            </a:custGeom>
            <a:noFill/>
            <a:ln w="9525">
              <a:solidFill>
                <a:srgbClr val="5f7d95"/>
              </a:solidFill>
              <a:round/>
            </a:ln>
          </p:spPr>
          <p:style>
            <a:lnRef idx="0"/>
            <a:fillRef idx="0"/>
            <a:effectRef idx="0"/>
            <a:fontRef idx="minor"/>
          </p:style>
        </p:sp>
        <p:sp>
          <p:nvSpPr>
            <p:cNvPr id="4736" name="Google Shape;3915;p74"/>
            <p:cNvSpPr/>
            <p:nvPr/>
          </p:nvSpPr>
          <p:spPr>
            <a:xfrm>
              <a:off x="2926440" y="17420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737" name="Google Shape;3916;p74"/>
            <p:cNvSpPr/>
            <p:nvPr/>
          </p:nvSpPr>
          <p:spPr>
            <a:xfrm>
              <a:off x="2924280" y="1742760"/>
              <a:ext cx="360" cy="360"/>
            </a:xfrm>
            <a:custGeom>
              <a:avLst/>
              <a:gdLst/>
              <a:ahLst/>
              <a:rect l="l" t="t" r="r" b="b"/>
              <a:pathLst>
                <a:path w="11" h="1">
                  <a:moveTo>
                    <a:pt x="11" y="1"/>
                  </a:moveTo>
                  <a:lnTo>
                    <a:pt x="0" y="1"/>
                  </a:lnTo>
                  <a:close/>
                </a:path>
              </a:pathLst>
            </a:custGeom>
            <a:noFill/>
            <a:ln w="9525">
              <a:solidFill>
                <a:srgbClr val="5f7d95"/>
              </a:solidFill>
              <a:round/>
            </a:ln>
          </p:spPr>
          <p:style>
            <a:lnRef idx="0"/>
            <a:fillRef idx="0"/>
            <a:effectRef idx="0"/>
            <a:fontRef idx="minor"/>
          </p:style>
        </p:sp>
        <p:sp>
          <p:nvSpPr>
            <p:cNvPr id="4738" name="Google Shape;3917;p74"/>
            <p:cNvSpPr/>
            <p:nvPr/>
          </p:nvSpPr>
          <p:spPr>
            <a:xfrm>
              <a:off x="2577240" y="1811520"/>
              <a:ext cx="54000" cy="29520"/>
            </a:xfrm>
            <a:custGeom>
              <a:avLst/>
              <a:gdLst/>
              <a:ahLst/>
              <a:rect l="l" t="t" r="r" b="b"/>
              <a:pathLst>
                <a:path w="4013" h="221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a:solidFill>
                <a:srgbClr val="5f7d95"/>
              </a:solidFill>
              <a:round/>
            </a:ln>
          </p:spPr>
          <p:style>
            <a:lnRef idx="0"/>
            <a:fillRef idx="0"/>
            <a:effectRef idx="0"/>
            <a:fontRef idx="minor"/>
          </p:style>
        </p:sp>
        <p:sp>
          <p:nvSpPr>
            <p:cNvPr id="4739" name="Google Shape;3918;p74"/>
            <p:cNvSpPr/>
            <p:nvPr/>
          </p:nvSpPr>
          <p:spPr>
            <a:xfrm>
              <a:off x="2578320" y="1813680"/>
              <a:ext cx="2520" cy="2880"/>
            </a:xfrm>
            <a:custGeom>
              <a:avLst/>
              <a:gdLst/>
              <a:ahLst/>
              <a:rect l="l" t="t" r="r" b="b"/>
              <a:pathLst>
                <a:path w="221" h="249">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a:solidFill>
                <a:srgbClr val="5f7d95"/>
              </a:solidFill>
              <a:round/>
            </a:ln>
          </p:spPr>
          <p:style>
            <a:lnRef idx="0"/>
            <a:fillRef idx="0"/>
            <a:effectRef idx="0"/>
            <a:fontRef idx="minor"/>
          </p:style>
        </p:sp>
        <p:sp>
          <p:nvSpPr>
            <p:cNvPr id="4740" name="Google Shape;3919;p74"/>
            <p:cNvSpPr/>
            <p:nvPr/>
          </p:nvSpPr>
          <p:spPr>
            <a:xfrm>
              <a:off x="2630880" y="1832400"/>
              <a:ext cx="360" cy="360"/>
            </a:xfrm>
            <a:custGeom>
              <a:avLst/>
              <a:gdLst/>
              <a:ahLst/>
              <a:rect l="l" t="t" r="r" b="b"/>
              <a:pathLst>
                <a:path w="1" h="29">
                  <a:moveTo>
                    <a:pt x="0" y="0"/>
                  </a:moveTo>
                  <a:lnTo>
                    <a:pt x="0" y="28"/>
                  </a:lnTo>
                  <a:cubicBezTo>
                    <a:pt x="0" y="18"/>
                    <a:pt x="0" y="7"/>
                    <a:pt x="0" y="0"/>
                  </a:cubicBezTo>
                  <a:close/>
                </a:path>
              </a:pathLst>
            </a:custGeom>
            <a:noFill/>
            <a:ln w="9525">
              <a:solidFill>
                <a:srgbClr val="5f7d95"/>
              </a:solidFill>
              <a:round/>
            </a:ln>
          </p:spPr>
          <p:style>
            <a:lnRef idx="0"/>
            <a:fillRef idx="0"/>
            <a:effectRef idx="0"/>
            <a:fontRef idx="minor"/>
          </p:style>
        </p:sp>
        <p:sp>
          <p:nvSpPr>
            <p:cNvPr id="4741" name="Google Shape;3920;p74"/>
            <p:cNvSpPr/>
            <p:nvPr/>
          </p:nvSpPr>
          <p:spPr>
            <a:xfrm>
              <a:off x="2584080" y="1826280"/>
              <a:ext cx="2520" cy="1440"/>
            </a:xfrm>
            <a:custGeom>
              <a:avLst/>
              <a:gdLst/>
              <a:ahLst/>
              <a:rect l="l" t="t" r="r" b="b"/>
              <a:pathLst>
                <a:path w="212" h="144">
                  <a:moveTo>
                    <a:pt x="1" y="0"/>
                  </a:moveTo>
                  <a:cubicBezTo>
                    <a:pt x="110" y="39"/>
                    <a:pt x="194" y="74"/>
                    <a:pt x="211" y="144"/>
                  </a:cubicBezTo>
                  <a:cubicBezTo>
                    <a:pt x="194" y="74"/>
                    <a:pt x="110" y="39"/>
                    <a:pt x="1" y="0"/>
                  </a:cubicBezTo>
                  <a:close/>
                </a:path>
              </a:pathLst>
            </a:custGeom>
            <a:noFill/>
            <a:ln w="9525">
              <a:solidFill>
                <a:srgbClr val="5f7d95"/>
              </a:solidFill>
              <a:round/>
            </a:ln>
          </p:spPr>
          <p:style>
            <a:lnRef idx="0"/>
            <a:fillRef idx="0"/>
            <a:effectRef idx="0"/>
            <a:fontRef idx="minor"/>
          </p:style>
        </p:sp>
        <p:sp>
          <p:nvSpPr>
            <p:cNvPr id="4742" name="Google Shape;3921;p74"/>
            <p:cNvSpPr/>
            <p:nvPr/>
          </p:nvSpPr>
          <p:spPr>
            <a:xfrm>
              <a:off x="2630880" y="1832040"/>
              <a:ext cx="360" cy="360"/>
            </a:xfrm>
            <a:custGeom>
              <a:avLst/>
              <a:gdLst/>
              <a:ahLst/>
              <a:rect l="l" t="t" r="r" b="b"/>
              <a:pathLst>
                <a:path w="5" h="26">
                  <a:moveTo>
                    <a:pt x="4" y="1"/>
                  </a:moveTo>
                  <a:cubicBezTo>
                    <a:pt x="4" y="8"/>
                    <a:pt x="1" y="15"/>
                    <a:pt x="1" y="25"/>
                  </a:cubicBezTo>
                  <a:cubicBezTo>
                    <a:pt x="4" y="15"/>
                    <a:pt x="4" y="8"/>
                    <a:pt x="4" y="1"/>
                  </a:cubicBezTo>
                  <a:close/>
                </a:path>
              </a:pathLst>
            </a:custGeom>
            <a:noFill/>
            <a:ln w="9525">
              <a:solidFill>
                <a:srgbClr val="5f7d95"/>
              </a:solidFill>
              <a:round/>
            </a:ln>
          </p:spPr>
          <p:style>
            <a:lnRef idx="0"/>
            <a:fillRef idx="0"/>
            <a:effectRef idx="0"/>
            <a:fontRef idx="minor"/>
          </p:style>
        </p:sp>
        <p:sp>
          <p:nvSpPr>
            <p:cNvPr id="4743" name="Google Shape;3922;p74"/>
            <p:cNvSpPr/>
            <p:nvPr/>
          </p:nvSpPr>
          <p:spPr>
            <a:xfrm>
              <a:off x="2592000" y="1830600"/>
              <a:ext cx="5400" cy="2880"/>
            </a:xfrm>
            <a:custGeom>
              <a:avLst/>
              <a:gdLst/>
              <a:ahLst/>
              <a:rect l="l" t="t" r="r" b="b"/>
              <a:pathLst>
                <a:path w="428" h="249">
                  <a:moveTo>
                    <a:pt x="427" y="249"/>
                  </a:moveTo>
                  <a:cubicBezTo>
                    <a:pt x="326" y="172"/>
                    <a:pt x="147" y="35"/>
                    <a:pt x="0" y="0"/>
                  </a:cubicBezTo>
                  <a:cubicBezTo>
                    <a:pt x="147" y="35"/>
                    <a:pt x="326" y="172"/>
                    <a:pt x="427" y="249"/>
                  </a:cubicBezTo>
                  <a:close/>
                </a:path>
              </a:pathLst>
            </a:custGeom>
            <a:noFill/>
            <a:ln w="9525">
              <a:solidFill>
                <a:srgbClr val="5f7d95"/>
              </a:solidFill>
              <a:round/>
            </a:ln>
          </p:spPr>
          <p:style>
            <a:lnRef idx="0"/>
            <a:fillRef idx="0"/>
            <a:effectRef idx="0"/>
            <a:fontRef idx="minor"/>
          </p:style>
        </p:sp>
        <p:sp>
          <p:nvSpPr>
            <p:cNvPr id="4744" name="Google Shape;3923;p74"/>
            <p:cNvSpPr/>
            <p:nvPr/>
          </p:nvSpPr>
          <p:spPr>
            <a:xfrm>
              <a:off x="2660400" y="1826640"/>
              <a:ext cx="59400" cy="135360"/>
            </a:xfrm>
            <a:custGeom>
              <a:avLst/>
              <a:gdLst/>
              <a:ahLst/>
              <a:rect l="l" t="t" r="r" b="b"/>
              <a:pathLst>
                <a:path w="4412" h="10009">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a:solidFill>
                <a:srgbClr val="5f7d95"/>
              </a:solidFill>
              <a:round/>
            </a:ln>
          </p:spPr>
          <p:style>
            <a:lnRef idx="0"/>
            <a:fillRef idx="0"/>
            <a:effectRef idx="0"/>
            <a:fontRef idx="minor"/>
          </p:style>
        </p:sp>
        <p:sp>
          <p:nvSpPr>
            <p:cNvPr id="4745" name="Google Shape;3924;p74"/>
            <p:cNvSpPr/>
            <p:nvPr/>
          </p:nvSpPr>
          <p:spPr>
            <a:xfrm>
              <a:off x="2661840" y="1883520"/>
              <a:ext cx="360" cy="360"/>
            </a:xfrm>
            <a:custGeom>
              <a:avLst/>
              <a:gdLst/>
              <a:ahLst/>
              <a:rect l="l" t="t" r="r" b="b"/>
              <a:pathLst>
                <a:path w="8" h="8">
                  <a:moveTo>
                    <a:pt x="1" y="7"/>
                  </a:moveTo>
                  <a:lnTo>
                    <a:pt x="8" y="0"/>
                  </a:lnTo>
                  <a:close/>
                </a:path>
              </a:pathLst>
            </a:custGeom>
            <a:noFill/>
            <a:ln w="9525">
              <a:solidFill>
                <a:srgbClr val="5f7d95"/>
              </a:solidFill>
              <a:round/>
            </a:ln>
          </p:spPr>
          <p:style>
            <a:lnRef idx="0"/>
            <a:fillRef idx="0"/>
            <a:effectRef idx="0"/>
            <a:fontRef idx="minor"/>
          </p:style>
        </p:sp>
        <p:sp>
          <p:nvSpPr>
            <p:cNvPr id="4746" name="Google Shape;3925;p74"/>
            <p:cNvSpPr/>
            <p:nvPr/>
          </p:nvSpPr>
          <p:spPr>
            <a:xfrm>
              <a:off x="2662560" y="1883160"/>
              <a:ext cx="360" cy="360"/>
            </a:xfrm>
            <a:custGeom>
              <a:avLst/>
              <a:gdLst/>
              <a:ahLst/>
              <a:rect l="l" t="t" r="r" b="b"/>
              <a:pathLst>
                <a:path w="1" h="5">
                  <a:moveTo>
                    <a:pt x="1" y="1"/>
                  </a:moveTo>
                  <a:lnTo>
                    <a:pt x="1" y="4"/>
                  </a:lnTo>
                  <a:lnTo>
                    <a:pt x="1" y="4"/>
                  </a:lnTo>
                  <a:close/>
                </a:path>
              </a:pathLst>
            </a:custGeom>
            <a:noFill/>
            <a:ln w="9525">
              <a:solidFill>
                <a:srgbClr val="5f7d95"/>
              </a:solidFill>
              <a:round/>
            </a:ln>
          </p:spPr>
          <p:style>
            <a:lnRef idx="0"/>
            <a:fillRef idx="0"/>
            <a:effectRef idx="0"/>
            <a:fontRef idx="minor"/>
          </p:style>
        </p:sp>
        <p:sp>
          <p:nvSpPr>
            <p:cNvPr id="4747" name="Google Shape;3926;p74"/>
            <p:cNvSpPr/>
            <p:nvPr/>
          </p:nvSpPr>
          <p:spPr>
            <a:xfrm>
              <a:off x="2661480" y="1883880"/>
              <a:ext cx="360" cy="360"/>
            </a:xfrm>
            <a:custGeom>
              <a:avLst/>
              <a:gdLst/>
              <a:ahLst/>
              <a:rect l="l" t="t" r="r" b="b"/>
              <a:pathLst>
                <a:path w="11" h="12">
                  <a:moveTo>
                    <a:pt x="0" y="11"/>
                  </a:moveTo>
                  <a:lnTo>
                    <a:pt x="11" y="1"/>
                  </a:lnTo>
                  <a:close/>
                </a:path>
              </a:pathLst>
            </a:custGeom>
            <a:noFill/>
            <a:ln w="9525">
              <a:solidFill>
                <a:srgbClr val="5f7d95"/>
              </a:solidFill>
              <a:round/>
            </a:ln>
          </p:spPr>
          <p:style>
            <a:lnRef idx="0"/>
            <a:fillRef idx="0"/>
            <a:effectRef idx="0"/>
            <a:fontRef idx="minor"/>
          </p:style>
        </p:sp>
        <p:sp>
          <p:nvSpPr>
            <p:cNvPr id="4748" name="Google Shape;3927;p74"/>
            <p:cNvSpPr/>
            <p:nvPr/>
          </p:nvSpPr>
          <p:spPr>
            <a:xfrm>
              <a:off x="2662200" y="1883520"/>
              <a:ext cx="360" cy="360"/>
            </a:xfrm>
            <a:custGeom>
              <a:avLst/>
              <a:gdLst/>
              <a:ahLst/>
              <a:rect l="l" t="t" r="r" b="b"/>
              <a:pathLst>
                <a:path w="4" h="4">
                  <a:moveTo>
                    <a:pt x="0" y="4"/>
                  </a:moveTo>
                  <a:lnTo>
                    <a:pt x="4" y="0"/>
                  </a:lnTo>
                  <a:close/>
                </a:path>
              </a:pathLst>
            </a:custGeom>
            <a:noFill/>
            <a:ln w="9525">
              <a:solidFill>
                <a:srgbClr val="5f7d95"/>
              </a:solidFill>
              <a:round/>
            </a:ln>
          </p:spPr>
          <p:style>
            <a:lnRef idx="0"/>
            <a:fillRef idx="0"/>
            <a:effectRef idx="0"/>
            <a:fontRef idx="minor"/>
          </p:style>
        </p:sp>
        <p:sp>
          <p:nvSpPr>
            <p:cNvPr id="4749" name="Google Shape;3928;p74"/>
            <p:cNvSpPr/>
            <p:nvPr/>
          </p:nvSpPr>
          <p:spPr>
            <a:xfrm>
              <a:off x="2661840" y="1883880"/>
              <a:ext cx="360" cy="360"/>
            </a:xfrm>
            <a:custGeom>
              <a:avLst/>
              <a:gdLst/>
              <a:ahLst/>
              <a:rect l="l" t="t" r="r" b="b"/>
              <a:pathLst>
                <a:path w="11" h="8">
                  <a:moveTo>
                    <a:pt x="0" y="8"/>
                  </a:moveTo>
                  <a:lnTo>
                    <a:pt x="11" y="1"/>
                  </a:lnTo>
                  <a:close/>
                </a:path>
              </a:pathLst>
            </a:custGeom>
            <a:noFill/>
            <a:ln w="9525">
              <a:solidFill>
                <a:srgbClr val="5f7d95"/>
              </a:solidFill>
              <a:round/>
            </a:ln>
          </p:spPr>
          <p:style>
            <a:lnRef idx="0"/>
            <a:fillRef idx="0"/>
            <a:effectRef idx="0"/>
            <a:fontRef idx="minor"/>
          </p:style>
        </p:sp>
        <p:sp>
          <p:nvSpPr>
            <p:cNvPr id="4750" name="Google Shape;3929;p74"/>
            <p:cNvSpPr/>
            <p:nvPr/>
          </p:nvSpPr>
          <p:spPr>
            <a:xfrm>
              <a:off x="2660760" y="1884600"/>
              <a:ext cx="360" cy="360"/>
            </a:xfrm>
            <a:custGeom>
              <a:avLst/>
              <a:gdLst/>
              <a:ahLst/>
              <a:rect l="l" t="t" r="r" b="b"/>
              <a:pathLst>
                <a:path w="22" h="18">
                  <a:moveTo>
                    <a:pt x="1" y="18"/>
                  </a:moveTo>
                  <a:lnTo>
                    <a:pt x="22" y="0"/>
                  </a:lnTo>
                  <a:close/>
                </a:path>
              </a:pathLst>
            </a:custGeom>
            <a:noFill/>
            <a:ln w="9525">
              <a:solidFill>
                <a:srgbClr val="5f7d95"/>
              </a:solidFill>
              <a:round/>
            </a:ln>
          </p:spPr>
          <p:style>
            <a:lnRef idx="0"/>
            <a:fillRef idx="0"/>
            <a:effectRef idx="0"/>
            <a:fontRef idx="minor"/>
          </p:style>
        </p:sp>
        <p:sp>
          <p:nvSpPr>
            <p:cNvPr id="4751" name="Google Shape;3930;p74"/>
            <p:cNvSpPr/>
            <p:nvPr/>
          </p:nvSpPr>
          <p:spPr>
            <a:xfrm>
              <a:off x="2661120" y="1884240"/>
              <a:ext cx="360" cy="360"/>
            </a:xfrm>
            <a:custGeom>
              <a:avLst/>
              <a:gdLst/>
              <a:ahLst/>
              <a:rect l="l" t="t" r="r" b="b"/>
              <a:pathLst>
                <a:path w="15" h="15">
                  <a:moveTo>
                    <a:pt x="0" y="14"/>
                  </a:moveTo>
                  <a:lnTo>
                    <a:pt x="14" y="0"/>
                  </a:lnTo>
                  <a:close/>
                </a:path>
              </a:pathLst>
            </a:custGeom>
            <a:noFill/>
            <a:ln w="9525">
              <a:solidFill>
                <a:srgbClr val="5f7d95"/>
              </a:solidFill>
              <a:round/>
            </a:ln>
          </p:spPr>
          <p:style>
            <a:lnRef idx="0"/>
            <a:fillRef idx="0"/>
            <a:effectRef idx="0"/>
            <a:fontRef idx="minor"/>
          </p:style>
        </p:sp>
        <p:sp>
          <p:nvSpPr>
            <p:cNvPr id="4752" name="Google Shape;3931;p74"/>
            <p:cNvSpPr/>
            <p:nvPr/>
          </p:nvSpPr>
          <p:spPr>
            <a:xfrm>
              <a:off x="2660040" y="1884960"/>
              <a:ext cx="360" cy="360"/>
            </a:xfrm>
            <a:custGeom>
              <a:avLst/>
              <a:gdLst/>
              <a:ahLst/>
              <a:rect l="l" t="t" r="r" b="b"/>
              <a:pathLst>
                <a:path w="29" h="29">
                  <a:moveTo>
                    <a:pt x="0" y="29"/>
                  </a:moveTo>
                  <a:lnTo>
                    <a:pt x="0" y="29"/>
                  </a:lnTo>
                  <a:lnTo>
                    <a:pt x="28" y="1"/>
                  </a:lnTo>
                  <a:close/>
                </a:path>
              </a:pathLst>
            </a:custGeom>
            <a:noFill/>
            <a:ln w="9525">
              <a:solidFill>
                <a:srgbClr val="5f7d95"/>
              </a:solidFill>
              <a:round/>
            </a:ln>
          </p:spPr>
          <p:style>
            <a:lnRef idx="0"/>
            <a:fillRef idx="0"/>
            <a:effectRef idx="0"/>
            <a:fontRef idx="minor"/>
          </p:style>
        </p:sp>
        <p:sp>
          <p:nvSpPr>
            <p:cNvPr id="4753" name="Google Shape;3932;p74"/>
            <p:cNvSpPr/>
            <p:nvPr/>
          </p:nvSpPr>
          <p:spPr>
            <a:xfrm>
              <a:off x="2662560" y="1878480"/>
              <a:ext cx="1440" cy="3960"/>
            </a:xfrm>
            <a:custGeom>
              <a:avLst/>
              <a:gdLst/>
              <a:ahLst/>
              <a:rect l="l" t="t" r="r" b="b"/>
              <a:pathLst>
                <a:path w="141" h="319">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a:solidFill>
                <a:srgbClr val="5f7d95"/>
              </a:solidFill>
              <a:round/>
            </a:ln>
          </p:spPr>
          <p:style>
            <a:lnRef idx="0"/>
            <a:fillRef idx="0"/>
            <a:effectRef idx="0"/>
            <a:fontRef idx="minor"/>
          </p:style>
        </p:sp>
        <p:sp>
          <p:nvSpPr>
            <p:cNvPr id="4754" name="Google Shape;3933;p74"/>
            <p:cNvSpPr/>
            <p:nvPr/>
          </p:nvSpPr>
          <p:spPr>
            <a:xfrm>
              <a:off x="2666880" y="18745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755" name="Google Shape;3934;p74"/>
            <p:cNvSpPr/>
            <p:nvPr/>
          </p:nvSpPr>
          <p:spPr>
            <a:xfrm>
              <a:off x="2693520" y="1830960"/>
              <a:ext cx="360" cy="360"/>
            </a:xfrm>
            <a:custGeom>
              <a:avLst/>
              <a:gdLst/>
              <a:ahLst/>
              <a:rect l="l" t="t" r="r" b="b"/>
              <a:pathLst>
                <a:path w="8" h="5">
                  <a:moveTo>
                    <a:pt x="7" y="1"/>
                  </a:moveTo>
                  <a:lnTo>
                    <a:pt x="0" y="4"/>
                  </a:lnTo>
                  <a:close/>
                </a:path>
              </a:pathLst>
            </a:custGeom>
            <a:noFill/>
            <a:ln w="9525">
              <a:solidFill>
                <a:srgbClr val="5f7d95"/>
              </a:solidFill>
              <a:round/>
            </a:ln>
          </p:spPr>
          <p:style>
            <a:lnRef idx="0"/>
            <a:fillRef idx="0"/>
            <a:effectRef idx="0"/>
            <a:fontRef idx="minor"/>
          </p:style>
        </p:sp>
        <p:sp>
          <p:nvSpPr>
            <p:cNvPr id="4756" name="Google Shape;3935;p74"/>
            <p:cNvSpPr/>
            <p:nvPr/>
          </p:nvSpPr>
          <p:spPr>
            <a:xfrm>
              <a:off x="2693880" y="1830960"/>
              <a:ext cx="360" cy="360"/>
            </a:xfrm>
            <a:custGeom>
              <a:avLst/>
              <a:gdLst/>
              <a:ahLst/>
              <a:rect l="l" t="t" r="r" b="b"/>
              <a:pathLst>
                <a:path w="8" h="8">
                  <a:moveTo>
                    <a:pt x="8" y="0"/>
                  </a:moveTo>
                  <a:lnTo>
                    <a:pt x="1" y="7"/>
                  </a:lnTo>
                  <a:close/>
                </a:path>
              </a:pathLst>
            </a:custGeom>
            <a:noFill/>
            <a:ln w="9525">
              <a:solidFill>
                <a:srgbClr val="5f7d95"/>
              </a:solidFill>
              <a:round/>
            </a:ln>
          </p:spPr>
          <p:style>
            <a:lnRef idx="0"/>
            <a:fillRef idx="0"/>
            <a:effectRef idx="0"/>
            <a:fontRef idx="minor"/>
          </p:style>
        </p:sp>
        <p:sp>
          <p:nvSpPr>
            <p:cNvPr id="4757" name="Google Shape;3936;p74"/>
            <p:cNvSpPr/>
            <p:nvPr/>
          </p:nvSpPr>
          <p:spPr>
            <a:xfrm>
              <a:off x="2694240" y="1830240"/>
              <a:ext cx="360" cy="360"/>
            </a:xfrm>
            <a:custGeom>
              <a:avLst/>
              <a:gdLst/>
              <a:ahLst/>
              <a:rect l="l" t="t" r="r" b="b"/>
              <a:pathLst>
                <a:path w="8" h="8">
                  <a:moveTo>
                    <a:pt x="8" y="0"/>
                  </a:moveTo>
                  <a:lnTo>
                    <a:pt x="1" y="7"/>
                  </a:lnTo>
                  <a:close/>
                </a:path>
              </a:pathLst>
            </a:custGeom>
            <a:noFill/>
            <a:ln w="9525">
              <a:solidFill>
                <a:srgbClr val="5f7d95"/>
              </a:solidFill>
              <a:round/>
            </a:ln>
          </p:spPr>
          <p:style>
            <a:lnRef idx="0"/>
            <a:fillRef idx="0"/>
            <a:effectRef idx="0"/>
            <a:fontRef idx="minor"/>
          </p:style>
        </p:sp>
        <p:sp>
          <p:nvSpPr>
            <p:cNvPr id="4758" name="Google Shape;3937;p74"/>
            <p:cNvSpPr/>
            <p:nvPr/>
          </p:nvSpPr>
          <p:spPr>
            <a:xfrm>
              <a:off x="2693520" y="1831320"/>
              <a:ext cx="360" cy="360"/>
            </a:xfrm>
            <a:custGeom>
              <a:avLst/>
              <a:gdLst/>
              <a:ahLst/>
              <a:rect l="l" t="t" r="r" b="b"/>
              <a:pathLst>
                <a:path w="8" h="8">
                  <a:moveTo>
                    <a:pt x="8" y="1"/>
                  </a:moveTo>
                  <a:lnTo>
                    <a:pt x="1" y="8"/>
                  </a:lnTo>
                  <a:close/>
                </a:path>
              </a:pathLst>
            </a:custGeom>
            <a:noFill/>
            <a:ln w="9525">
              <a:solidFill>
                <a:srgbClr val="5f7d95"/>
              </a:solidFill>
              <a:round/>
            </a:ln>
          </p:spPr>
          <p:style>
            <a:lnRef idx="0"/>
            <a:fillRef idx="0"/>
            <a:effectRef idx="0"/>
            <a:fontRef idx="minor"/>
          </p:style>
        </p:sp>
        <p:sp>
          <p:nvSpPr>
            <p:cNvPr id="4759" name="Google Shape;3938;p74"/>
            <p:cNvSpPr/>
            <p:nvPr/>
          </p:nvSpPr>
          <p:spPr>
            <a:xfrm>
              <a:off x="2693880" y="1830600"/>
              <a:ext cx="360" cy="360"/>
            </a:xfrm>
            <a:custGeom>
              <a:avLst/>
              <a:gdLst/>
              <a:ahLst/>
              <a:rect l="l" t="t" r="r" b="b"/>
              <a:pathLst>
                <a:path w="8" h="8">
                  <a:moveTo>
                    <a:pt x="8" y="0"/>
                  </a:moveTo>
                  <a:lnTo>
                    <a:pt x="1" y="7"/>
                  </a:lnTo>
                  <a:close/>
                </a:path>
              </a:pathLst>
            </a:custGeom>
            <a:noFill/>
            <a:ln w="9525">
              <a:solidFill>
                <a:srgbClr val="5f7d95"/>
              </a:solidFill>
              <a:round/>
            </a:ln>
          </p:spPr>
          <p:style>
            <a:lnRef idx="0"/>
            <a:fillRef idx="0"/>
            <a:effectRef idx="0"/>
            <a:fontRef idx="minor"/>
          </p:style>
        </p:sp>
        <p:sp>
          <p:nvSpPr>
            <p:cNvPr id="4760" name="Google Shape;3939;p74"/>
            <p:cNvSpPr/>
            <p:nvPr/>
          </p:nvSpPr>
          <p:spPr>
            <a:xfrm>
              <a:off x="2694240" y="1829880"/>
              <a:ext cx="360" cy="360"/>
            </a:xfrm>
            <a:custGeom>
              <a:avLst/>
              <a:gdLst/>
              <a:ahLst/>
              <a:rect l="l" t="t" r="r" b="b"/>
              <a:pathLst>
                <a:path w="5" h="8">
                  <a:moveTo>
                    <a:pt x="4" y="0"/>
                  </a:moveTo>
                  <a:lnTo>
                    <a:pt x="1" y="7"/>
                  </a:lnTo>
                  <a:close/>
                </a:path>
              </a:pathLst>
            </a:custGeom>
            <a:noFill/>
            <a:ln w="9525">
              <a:solidFill>
                <a:srgbClr val="5f7d95"/>
              </a:solidFill>
              <a:round/>
            </a:ln>
          </p:spPr>
          <p:style>
            <a:lnRef idx="0"/>
            <a:fillRef idx="0"/>
            <a:effectRef idx="0"/>
            <a:fontRef idx="minor"/>
          </p:style>
        </p:sp>
        <p:sp>
          <p:nvSpPr>
            <p:cNvPr id="4761" name="Google Shape;3940;p74"/>
            <p:cNvSpPr/>
            <p:nvPr/>
          </p:nvSpPr>
          <p:spPr>
            <a:xfrm>
              <a:off x="2688480" y="18363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762" name="Google Shape;3941;p74"/>
            <p:cNvSpPr/>
            <p:nvPr/>
          </p:nvSpPr>
          <p:spPr>
            <a:xfrm>
              <a:off x="2667600" y="1864800"/>
              <a:ext cx="720" cy="4680"/>
            </a:xfrm>
            <a:custGeom>
              <a:avLst/>
              <a:gdLst/>
              <a:ahLst/>
              <a:rect l="l" t="t" r="r" b="b"/>
              <a:pathLst>
                <a:path w="78" h="369">
                  <a:moveTo>
                    <a:pt x="78" y="1"/>
                  </a:moveTo>
                  <a:cubicBezTo>
                    <a:pt x="67" y="134"/>
                    <a:pt x="57" y="284"/>
                    <a:pt x="1" y="368"/>
                  </a:cubicBezTo>
                  <a:cubicBezTo>
                    <a:pt x="57" y="284"/>
                    <a:pt x="67" y="134"/>
                    <a:pt x="78" y="1"/>
                  </a:cubicBezTo>
                  <a:close/>
                </a:path>
              </a:pathLst>
            </a:custGeom>
            <a:noFill/>
            <a:ln w="9525">
              <a:solidFill>
                <a:srgbClr val="5f7d95"/>
              </a:solidFill>
              <a:round/>
            </a:ln>
          </p:spPr>
          <p:style>
            <a:lnRef idx="0"/>
            <a:fillRef idx="0"/>
            <a:effectRef idx="0"/>
            <a:fontRef idx="minor"/>
          </p:style>
        </p:sp>
        <p:sp>
          <p:nvSpPr>
            <p:cNvPr id="4763" name="Google Shape;3942;p74"/>
            <p:cNvSpPr/>
            <p:nvPr/>
          </p:nvSpPr>
          <p:spPr>
            <a:xfrm>
              <a:off x="2665080" y="1878120"/>
              <a:ext cx="360" cy="360"/>
            </a:xfrm>
            <a:custGeom>
              <a:avLst/>
              <a:gdLst/>
              <a:ahLst/>
              <a:rect l="l" t="t" r="r" b="b"/>
              <a:pathLst>
                <a:path w="8" h="1">
                  <a:moveTo>
                    <a:pt x="8" y="0"/>
                  </a:moveTo>
                  <a:lnTo>
                    <a:pt x="1" y="0"/>
                  </a:lnTo>
                  <a:close/>
                </a:path>
              </a:pathLst>
            </a:custGeom>
            <a:noFill/>
            <a:ln w="9525">
              <a:solidFill>
                <a:srgbClr val="5f7d95"/>
              </a:solidFill>
              <a:round/>
            </a:ln>
          </p:spPr>
          <p:style>
            <a:lnRef idx="0"/>
            <a:fillRef idx="0"/>
            <a:effectRef idx="0"/>
            <a:fontRef idx="minor"/>
          </p:style>
        </p:sp>
        <p:sp>
          <p:nvSpPr>
            <p:cNvPr id="4764" name="Google Shape;3943;p74"/>
            <p:cNvSpPr/>
            <p:nvPr/>
          </p:nvSpPr>
          <p:spPr>
            <a:xfrm>
              <a:off x="2694240" y="1836720"/>
              <a:ext cx="360" cy="360"/>
            </a:xfrm>
            <a:custGeom>
              <a:avLst/>
              <a:gdLst/>
              <a:ahLst/>
              <a:rect l="l" t="t" r="r" b="b"/>
              <a:pathLst>
                <a:path w="15" h="53">
                  <a:moveTo>
                    <a:pt x="15" y="0"/>
                  </a:moveTo>
                  <a:cubicBezTo>
                    <a:pt x="15" y="18"/>
                    <a:pt x="11" y="39"/>
                    <a:pt x="1" y="53"/>
                  </a:cubicBezTo>
                  <a:cubicBezTo>
                    <a:pt x="11" y="39"/>
                    <a:pt x="15" y="18"/>
                    <a:pt x="15" y="0"/>
                  </a:cubicBezTo>
                  <a:close/>
                </a:path>
              </a:pathLst>
            </a:custGeom>
            <a:noFill/>
            <a:ln w="9525">
              <a:solidFill>
                <a:srgbClr val="5f7d95"/>
              </a:solidFill>
              <a:round/>
            </a:ln>
          </p:spPr>
          <p:style>
            <a:lnRef idx="0"/>
            <a:fillRef idx="0"/>
            <a:effectRef idx="0"/>
            <a:fontRef idx="minor"/>
          </p:style>
        </p:sp>
        <p:sp>
          <p:nvSpPr>
            <p:cNvPr id="4765" name="Google Shape;3944;p74"/>
            <p:cNvSpPr/>
            <p:nvPr/>
          </p:nvSpPr>
          <p:spPr>
            <a:xfrm>
              <a:off x="2688840" y="1836000"/>
              <a:ext cx="360" cy="360"/>
            </a:xfrm>
            <a:custGeom>
              <a:avLst/>
              <a:gdLst/>
              <a:ahLst/>
              <a:rect l="l" t="t" r="r" b="b"/>
              <a:pathLst>
                <a:path w="15" h="5">
                  <a:moveTo>
                    <a:pt x="15" y="1"/>
                  </a:moveTo>
                  <a:lnTo>
                    <a:pt x="1" y="4"/>
                  </a:lnTo>
                  <a:close/>
                </a:path>
              </a:pathLst>
            </a:custGeom>
            <a:noFill/>
            <a:ln w="9525">
              <a:solidFill>
                <a:srgbClr val="5f7d95"/>
              </a:solidFill>
              <a:round/>
            </a:ln>
          </p:spPr>
          <p:style>
            <a:lnRef idx="0"/>
            <a:fillRef idx="0"/>
            <a:effectRef idx="0"/>
            <a:fontRef idx="minor"/>
          </p:style>
        </p:sp>
        <p:sp>
          <p:nvSpPr>
            <p:cNvPr id="4766" name="Google Shape;3945;p74"/>
            <p:cNvSpPr/>
            <p:nvPr/>
          </p:nvSpPr>
          <p:spPr>
            <a:xfrm>
              <a:off x="2695320" y="1827720"/>
              <a:ext cx="360" cy="360"/>
            </a:xfrm>
            <a:custGeom>
              <a:avLst/>
              <a:gdLst/>
              <a:ahLst/>
              <a:rect l="l" t="t" r="r" b="b"/>
              <a:pathLst>
                <a:path w="1" h="8">
                  <a:moveTo>
                    <a:pt x="1" y="1"/>
                  </a:moveTo>
                  <a:lnTo>
                    <a:pt x="1" y="8"/>
                  </a:lnTo>
                  <a:close/>
                </a:path>
              </a:pathLst>
            </a:custGeom>
            <a:noFill/>
            <a:ln w="9525">
              <a:solidFill>
                <a:srgbClr val="5f7d95"/>
              </a:solidFill>
              <a:round/>
            </a:ln>
          </p:spPr>
          <p:style>
            <a:lnRef idx="0"/>
            <a:fillRef idx="0"/>
            <a:effectRef idx="0"/>
            <a:fontRef idx="minor"/>
          </p:style>
        </p:sp>
        <p:sp>
          <p:nvSpPr>
            <p:cNvPr id="4767" name="Google Shape;3946;p74"/>
            <p:cNvSpPr/>
            <p:nvPr/>
          </p:nvSpPr>
          <p:spPr>
            <a:xfrm>
              <a:off x="2695320" y="18277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768" name="Google Shape;3947;p74"/>
            <p:cNvSpPr/>
            <p:nvPr/>
          </p:nvSpPr>
          <p:spPr>
            <a:xfrm>
              <a:off x="2666160" y="1877760"/>
              <a:ext cx="360" cy="360"/>
            </a:xfrm>
            <a:custGeom>
              <a:avLst/>
              <a:gdLst/>
              <a:ahLst/>
              <a:rect l="l" t="t" r="r" b="b"/>
              <a:pathLst>
                <a:path w="1" h="5">
                  <a:moveTo>
                    <a:pt x="0" y="1"/>
                  </a:moveTo>
                  <a:lnTo>
                    <a:pt x="0" y="4"/>
                  </a:lnTo>
                  <a:close/>
                </a:path>
              </a:pathLst>
            </a:custGeom>
            <a:noFill/>
            <a:ln w="9525">
              <a:solidFill>
                <a:srgbClr val="5f7d95"/>
              </a:solidFill>
              <a:round/>
            </a:ln>
          </p:spPr>
          <p:style>
            <a:lnRef idx="0"/>
            <a:fillRef idx="0"/>
            <a:effectRef idx="0"/>
            <a:fontRef idx="minor"/>
          </p:style>
        </p:sp>
        <p:sp>
          <p:nvSpPr>
            <p:cNvPr id="4769" name="Google Shape;3948;p74"/>
            <p:cNvSpPr/>
            <p:nvPr/>
          </p:nvSpPr>
          <p:spPr>
            <a:xfrm>
              <a:off x="2695320" y="1828080"/>
              <a:ext cx="360" cy="360"/>
            </a:xfrm>
            <a:custGeom>
              <a:avLst/>
              <a:gdLst/>
              <a:ahLst/>
              <a:rect l="l" t="t" r="r" b="b"/>
              <a:pathLst>
                <a:path w="1" h="8">
                  <a:moveTo>
                    <a:pt x="1" y="0"/>
                  </a:moveTo>
                  <a:lnTo>
                    <a:pt x="1" y="7"/>
                  </a:lnTo>
                  <a:close/>
                </a:path>
              </a:pathLst>
            </a:custGeom>
            <a:noFill/>
            <a:ln w="9525">
              <a:solidFill>
                <a:srgbClr val="5f7d95"/>
              </a:solidFill>
              <a:round/>
            </a:ln>
          </p:spPr>
          <p:style>
            <a:lnRef idx="0"/>
            <a:fillRef idx="0"/>
            <a:effectRef idx="0"/>
            <a:fontRef idx="minor"/>
          </p:style>
        </p:sp>
        <p:sp>
          <p:nvSpPr>
            <p:cNvPr id="4770" name="Google Shape;3949;p74"/>
            <p:cNvSpPr/>
            <p:nvPr/>
          </p:nvSpPr>
          <p:spPr>
            <a:xfrm>
              <a:off x="2694600" y="182952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4771" name="Google Shape;3950;p74"/>
            <p:cNvSpPr/>
            <p:nvPr/>
          </p:nvSpPr>
          <p:spPr>
            <a:xfrm>
              <a:off x="2665440" y="1878120"/>
              <a:ext cx="360" cy="360"/>
            </a:xfrm>
            <a:custGeom>
              <a:avLst/>
              <a:gdLst/>
              <a:ahLst/>
              <a:rect l="l" t="t" r="r" b="b"/>
              <a:pathLst>
                <a:path w="5" h="1">
                  <a:moveTo>
                    <a:pt x="4" y="0"/>
                  </a:moveTo>
                  <a:lnTo>
                    <a:pt x="1" y="0"/>
                  </a:lnTo>
                  <a:close/>
                </a:path>
              </a:pathLst>
            </a:custGeom>
            <a:noFill/>
            <a:ln w="9525">
              <a:solidFill>
                <a:srgbClr val="5f7d95"/>
              </a:solidFill>
              <a:round/>
            </a:ln>
          </p:spPr>
          <p:style>
            <a:lnRef idx="0"/>
            <a:fillRef idx="0"/>
            <a:effectRef idx="0"/>
            <a:fontRef idx="minor"/>
          </p:style>
        </p:sp>
        <p:sp>
          <p:nvSpPr>
            <p:cNvPr id="4772" name="Google Shape;3951;p74"/>
            <p:cNvSpPr/>
            <p:nvPr/>
          </p:nvSpPr>
          <p:spPr>
            <a:xfrm>
              <a:off x="2694960" y="1828440"/>
              <a:ext cx="360" cy="360"/>
            </a:xfrm>
            <a:custGeom>
              <a:avLst/>
              <a:gdLst/>
              <a:ahLst/>
              <a:rect l="l" t="t" r="r" b="b"/>
              <a:pathLst>
                <a:path w="1" h="8">
                  <a:moveTo>
                    <a:pt x="0" y="0"/>
                  </a:moveTo>
                  <a:lnTo>
                    <a:pt x="0" y="7"/>
                  </a:lnTo>
                  <a:close/>
                </a:path>
              </a:pathLst>
            </a:custGeom>
            <a:noFill/>
            <a:ln w="9525">
              <a:solidFill>
                <a:srgbClr val="5f7d95"/>
              </a:solidFill>
              <a:round/>
            </a:ln>
          </p:spPr>
          <p:style>
            <a:lnRef idx="0"/>
            <a:fillRef idx="0"/>
            <a:effectRef idx="0"/>
            <a:fontRef idx="minor"/>
          </p:style>
        </p:sp>
        <p:sp>
          <p:nvSpPr>
            <p:cNvPr id="4773" name="Google Shape;3952;p74"/>
            <p:cNvSpPr/>
            <p:nvPr/>
          </p:nvSpPr>
          <p:spPr>
            <a:xfrm>
              <a:off x="2694600" y="1829160"/>
              <a:ext cx="360" cy="360"/>
            </a:xfrm>
            <a:custGeom>
              <a:avLst/>
              <a:gdLst/>
              <a:ahLst/>
              <a:rect l="l" t="t" r="r" b="b"/>
              <a:pathLst>
                <a:path w="4" h="8">
                  <a:moveTo>
                    <a:pt x="4" y="1"/>
                  </a:moveTo>
                  <a:lnTo>
                    <a:pt x="0" y="8"/>
                  </a:lnTo>
                  <a:close/>
                </a:path>
              </a:pathLst>
            </a:custGeom>
            <a:noFill/>
            <a:ln w="9525">
              <a:solidFill>
                <a:srgbClr val="5f7d95"/>
              </a:solidFill>
              <a:round/>
            </a:ln>
          </p:spPr>
          <p:style>
            <a:lnRef idx="0"/>
            <a:fillRef idx="0"/>
            <a:effectRef idx="0"/>
            <a:fontRef idx="minor"/>
          </p:style>
        </p:sp>
        <p:sp>
          <p:nvSpPr>
            <p:cNvPr id="4774" name="Google Shape;3953;p74"/>
            <p:cNvSpPr/>
            <p:nvPr/>
          </p:nvSpPr>
          <p:spPr>
            <a:xfrm>
              <a:off x="2694960" y="1828800"/>
              <a:ext cx="360" cy="360"/>
            </a:xfrm>
            <a:custGeom>
              <a:avLst/>
              <a:gdLst/>
              <a:ahLst/>
              <a:rect l="l" t="t" r="r" b="b"/>
              <a:pathLst>
                <a:path w="5" h="8">
                  <a:moveTo>
                    <a:pt x="4" y="0"/>
                  </a:moveTo>
                  <a:lnTo>
                    <a:pt x="1" y="7"/>
                  </a:lnTo>
                  <a:close/>
                </a:path>
              </a:pathLst>
            </a:custGeom>
            <a:noFill/>
            <a:ln w="9525">
              <a:solidFill>
                <a:srgbClr val="5f7d95"/>
              </a:solidFill>
              <a:round/>
            </a:ln>
          </p:spPr>
          <p:style>
            <a:lnRef idx="0"/>
            <a:fillRef idx="0"/>
            <a:effectRef idx="0"/>
            <a:fontRef idx="minor"/>
          </p:style>
        </p:sp>
        <p:sp>
          <p:nvSpPr>
            <p:cNvPr id="4775" name="Google Shape;3954;p74"/>
            <p:cNvSpPr/>
            <p:nvPr/>
          </p:nvSpPr>
          <p:spPr>
            <a:xfrm>
              <a:off x="2694960" y="1828800"/>
              <a:ext cx="360" cy="360"/>
            </a:xfrm>
            <a:custGeom>
              <a:avLst/>
              <a:gdLst/>
              <a:ahLst/>
              <a:rect l="l" t="t" r="r" b="b"/>
              <a:pathLst>
                <a:path w="5" h="8">
                  <a:moveTo>
                    <a:pt x="4" y="0"/>
                  </a:moveTo>
                  <a:lnTo>
                    <a:pt x="1" y="7"/>
                  </a:lnTo>
                  <a:close/>
                </a:path>
              </a:pathLst>
            </a:custGeom>
            <a:noFill/>
            <a:ln w="9525">
              <a:solidFill>
                <a:srgbClr val="5f7d95"/>
              </a:solidFill>
              <a:round/>
            </a:ln>
          </p:spPr>
          <p:style>
            <a:lnRef idx="0"/>
            <a:fillRef idx="0"/>
            <a:effectRef idx="0"/>
            <a:fontRef idx="minor"/>
          </p:style>
        </p:sp>
        <p:sp>
          <p:nvSpPr>
            <p:cNvPr id="4776" name="Google Shape;3955;p74"/>
            <p:cNvSpPr/>
            <p:nvPr/>
          </p:nvSpPr>
          <p:spPr>
            <a:xfrm>
              <a:off x="2665800" y="1877760"/>
              <a:ext cx="360" cy="360"/>
            </a:xfrm>
            <a:custGeom>
              <a:avLst/>
              <a:gdLst/>
              <a:ahLst/>
              <a:rect l="l" t="t" r="r" b="b"/>
              <a:pathLst>
                <a:path w="5" h="1">
                  <a:moveTo>
                    <a:pt x="4" y="1"/>
                  </a:moveTo>
                  <a:lnTo>
                    <a:pt x="1" y="1"/>
                  </a:lnTo>
                  <a:close/>
                </a:path>
              </a:pathLst>
            </a:custGeom>
            <a:noFill/>
            <a:ln w="9525">
              <a:solidFill>
                <a:srgbClr val="5f7d95"/>
              </a:solidFill>
              <a:round/>
            </a:ln>
          </p:spPr>
          <p:style>
            <a:lnRef idx="0"/>
            <a:fillRef idx="0"/>
            <a:effectRef idx="0"/>
            <a:fontRef idx="minor"/>
          </p:style>
        </p:sp>
        <p:sp>
          <p:nvSpPr>
            <p:cNvPr id="4777" name="Google Shape;3956;p74"/>
            <p:cNvSpPr/>
            <p:nvPr/>
          </p:nvSpPr>
          <p:spPr>
            <a:xfrm>
              <a:off x="2664360" y="1878120"/>
              <a:ext cx="360" cy="360"/>
            </a:xfrm>
            <a:custGeom>
              <a:avLst/>
              <a:gdLst/>
              <a:ahLst/>
              <a:rect l="l" t="t" r="r" b="b"/>
              <a:pathLst>
                <a:path w="32" h="29">
                  <a:moveTo>
                    <a:pt x="32" y="0"/>
                  </a:moveTo>
                  <a:cubicBezTo>
                    <a:pt x="25" y="4"/>
                    <a:pt x="21" y="4"/>
                    <a:pt x="21" y="7"/>
                  </a:cubicBezTo>
                  <a:lnTo>
                    <a:pt x="0" y="28"/>
                  </a:lnTo>
                  <a:cubicBezTo>
                    <a:pt x="11" y="18"/>
                    <a:pt x="18" y="11"/>
                    <a:pt x="32" y="0"/>
                  </a:cubicBezTo>
                  <a:close/>
                </a:path>
              </a:pathLst>
            </a:custGeom>
            <a:noFill/>
            <a:ln w="9525">
              <a:solidFill>
                <a:srgbClr val="5f7d95"/>
              </a:solidFill>
              <a:round/>
            </a:ln>
          </p:spPr>
          <p:style>
            <a:lnRef idx="0"/>
            <a:fillRef idx="0"/>
            <a:effectRef idx="0"/>
            <a:fontRef idx="minor"/>
          </p:style>
        </p:sp>
        <p:sp>
          <p:nvSpPr>
            <p:cNvPr id="4778" name="Google Shape;3957;p74"/>
            <p:cNvSpPr/>
            <p:nvPr/>
          </p:nvSpPr>
          <p:spPr>
            <a:xfrm>
              <a:off x="2689200" y="1836000"/>
              <a:ext cx="360" cy="360"/>
            </a:xfrm>
            <a:custGeom>
              <a:avLst/>
              <a:gdLst/>
              <a:ahLst/>
              <a:rect l="l" t="t" r="r" b="b"/>
              <a:pathLst>
                <a:path w="15" h="1">
                  <a:moveTo>
                    <a:pt x="0" y="0"/>
                  </a:moveTo>
                  <a:cubicBezTo>
                    <a:pt x="4" y="0"/>
                    <a:pt x="7" y="0"/>
                    <a:pt x="14" y="0"/>
                  </a:cubicBezTo>
                  <a:lnTo>
                    <a:pt x="14" y="0"/>
                  </a:lnTo>
                  <a:cubicBezTo>
                    <a:pt x="7" y="0"/>
                    <a:pt x="4" y="0"/>
                    <a:pt x="0" y="0"/>
                  </a:cubicBezTo>
                  <a:close/>
                </a:path>
              </a:pathLst>
            </a:custGeom>
            <a:noFill/>
            <a:ln w="9525">
              <a:solidFill>
                <a:srgbClr val="5f7d95"/>
              </a:solidFill>
              <a:round/>
            </a:ln>
          </p:spPr>
          <p:style>
            <a:lnRef idx="0"/>
            <a:fillRef idx="0"/>
            <a:effectRef idx="0"/>
            <a:fontRef idx="minor"/>
          </p:style>
        </p:sp>
        <p:sp>
          <p:nvSpPr>
            <p:cNvPr id="4779" name="Google Shape;3958;p74"/>
            <p:cNvSpPr/>
            <p:nvPr/>
          </p:nvSpPr>
          <p:spPr>
            <a:xfrm>
              <a:off x="2664360" y="1878120"/>
              <a:ext cx="360" cy="360"/>
            </a:xfrm>
            <a:custGeom>
              <a:avLst/>
              <a:gdLst/>
              <a:ahLst/>
              <a:rect l="l" t="t" r="r" b="b"/>
              <a:pathLst>
                <a:path w="43" h="46">
                  <a:moveTo>
                    <a:pt x="42" y="0"/>
                  </a:moveTo>
                  <a:lnTo>
                    <a:pt x="42" y="0"/>
                  </a:lnTo>
                  <a:cubicBezTo>
                    <a:pt x="25" y="14"/>
                    <a:pt x="11" y="28"/>
                    <a:pt x="0" y="46"/>
                  </a:cubicBezTo>
                  <a:lnTo>
                    <a:pt x="21" y="25"/>
                  </a:lnTo>
                  <a:lnTo>
                    <a:pt x="21" y="21"/>
                  </a:lnTo>
                  <a:lnTo>
                    <a:pt x="42" y="0"/>
                  </a:lnTo>
                  <a:close/>
                </a:path>
              </a:pathLst>
            </a:custGeom>
            <a:noFill/>
            <a:ln w="9525">
              <a:solidFill>
                <a:srgbClr val="5f7d95"/>
              </a:solidFill>
              <a:round/>
            </a:ln>
          </p:spPr>
          <p:style>
            <a:lnRef idx="0"/>
            <a:fillRef idx="0"/>
            <a:effectRef idx="0"/>
            <a:fontRef idx="minor"/>
          </p:style>
        </p:sp>
        <p:sp>
          <p:nvSpPr>
            <p:cNvPr id="4780" name="Google Shape;3959;p74"/>
            <p:cNvSpPr/>
            <p:nvPr/>
          </p:nvSpPr>
          <p:spPr>
            <a:xfrm>
              <a:off x="2638440" y="1828800"/>
              <a:ext cx="19800" cy="9720"/>
            </a:xfrm>
            <a:custGeom>
              <a:avLst/>
              <a:gdLst/>
              <a:ahLst/>
              <a:rect l="l" t="t" r="r" b="b"/>
              <a:pathLst>
                <a:path w="1485" h="751">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a:solidFill>
                <a:srgbClr val="5f7d95"/>
              </a:solidFill>
              <a:round/>
            </a:ln>
          </p:spPr>
          <p:style>
            <a:lnRef idx="0"/>
            <a:fillRef idx="0"/>
            <a:effectRef idx="0"/>
            <a:fontRef idx="minor"/>
          </p:style>
        </p:sp>
        <p:sp>
          <p:nvSpPr>
            <p:cNvPr id="4781" name="Google Shape;3960;p74"/>
            <p:cNvSpPr/>
            <p:nvPr/>
          </p:nvSpPr>
          <p:spPr>
            <a:xfrm>
              <a:off x="2646360" y="1838160"/>
              <a:ext cx="360" cy="360"/>
            </a:xfrm>
            <a:custGeom>
              <a:avLst/>
              <a:gdLst/>
              <a:ahLst/>
              <a:rect l="l" t="t" r="r" b="b"/>
              <a:pathLst>
                <a:path w="36" h="12">
                  <a:moveTo>
                    <a:pt x="36" y="11"/>
                  </a:moveTo>
                  <a:lnTo>
                    <a:pt x="1" y="1"/>
                  </a:lnTo>
                  <a:close/>
                </a:path>
              </a:pathLst>
            </a:custGeom>
            <a:noFill/>
            <a:ln w="9525">
              <a:solidFill>
                <a:srgbClr val="5f7d95"/>
              </a:solidFill>
              <a:round/>
            </a:ln>
          </p:spPr>
          <p:style>
            <a:lnRef idx="0"/>
            <a:fillRef idx="0"/>
            <a:effectRef idx="0"/>
            <a:fontRef idx="minor"/>
          </p:style>
        </p:sp>
        <p:sp>
          <p:nvSpPr>
            <p:cNvPr id="4782" name="Google Shape;3961;p74"/>
            <p:cNvSpPr/>
            <p:nvPr/>
          </p:nvSpPr>
          <p:spPr>
            <a:xfrm>
              <a:off x="2645280" y="1838160"/>
              <a:ext cx="360" cy="360"/>
            </a:xfrm>
            <a:custGeom>
              <a:avLst/>
              <a:gdLst/>
              <a:ahLst/>
              <a:rect l="l" t="t" r="r" b="b"/>
              <a:pathLst>
                <a:path w="36" h="4">
                  <a:moveTo>
                    <a:pt x="1" y="0"/>
                  </a:moveTo>
                  <a:cubicBezTo>
                    <a:pt x="11" y="0"/>
                    <a:pt x="25" y="4"/>
                    <a:pt x="36" y="4"/>
                  </a:cubicBezTo>
                  <a:cubicBezTo>
                    <a:pt x="25" y="0"/>
                    <a:pt x="11" y="0"/>
                    <a:pt x="1" y="0"/>
                  </a:cubicBezTo>
                  <a:close/>
                </a:path>
              </a:pathLst>
            </a:custGeom>
            <a:noFill/>
            <a:ln w="9525">
              <a:solidFill>
                <a:srgbClr val="5f7d95"/>
              </a:solidFill>
              <a:round/>
            </a:ln>
          </p:spPr>
          <p:style>
            <a:lnRef idx="0"/>
            <a:fillRef idx="0"/>
            <a:effectRef idx="0"/>
            <a:fontRef idx="minor"/>
          </p:style>
        </p:sp>
        <p:sp>
          <p:nvSpPr>
            <p:cNvPr id="4783" name="Google Shape;3962;p74"/>
            <p:cNvSpPr/>
            <p:nvPr/>
          </p:nvSpPr>
          <p:spPr>
            <a:xfrm>
              <a:off x="2647080" y="1838520"/>
              <a:ext cx="360" cy="360"/>
            </a:xfrm>
            <a:custGeom>
              <a:avLst/>
              <a:gdLst/>
              <a:ahLst/>
              <a:rect l="l" t="t" r="r" b="b"/>
              <a:pathLst>
                <a:path w="36" h="12">
                  <a:moveTo>
                    <a:pt x="35" y="11"/>
                  </a:moveTo>
                  <a:lnTo>
                    <a:pt x="0" y="1"/>
                  </a:lnTo>
                  <a:close/>
                </a:path>
              </a:pathLst>
            </a:custGeom>
            <a:noFill/>
            <a:ln w="9525">
              <a:solidFill>
                <a:srgbClr val="5f7d95"/>
              </a:solidFill>
              <a:round/>
            </a:ln>
          </p:spPr>
          <p:style>
            <a:lnRef idx="0"/>
            <a:fillRef idx="0"/>
            <a:effectRef idx="0"/>
            <a:fontRef idx="minor"/>
          </p:style>
        </p:sp>
        <p:sp>
          <p:nvSpPr>
            <p:cNvPr id="4784" name="Google Shape;3963;p74"/>
            <p:cNvSpPr/>
            <p:nvPr/>
          </p:nvSpPr>
          <p:spPr>
            <a:xfrm>
              <a:off x="2644920" y="1838160"/>
              <a:ext cx="360" cy="360"/>
            </a:xfrm>
            <a:custGeom>
              <a:avLst/>
              <a:gdLst/>
              <a:ahLst/>
              <a:rect l="l" t="t" r="r" b="b"/>
              <a:pathLst>
                <a:path w="29" h="1">
                  <a:moveTo>
                    <a:pt x="0" y="0"/>
                  </a:moveTo>
                  <a:lnTo>
                    <a:pt x="28" y="0"/>
                  </a:lnTo>
                  <a:cubicBezTo>
                    <a:pt x="18" y="0"/>
                    <a:pt x="11" y="0"/>
                    <a:pt x="0" y="0"/>
                  </a:cubicBezTo>
                  <a:close/>
                </a:path>
              </a:pathLst>
            </a:custGeom>
            <a:noFill/>
            <a:ln w="9525">
              <a:solidFill>
                <a:srgbClr val="5f7d95"/>
              </a:solidFill>
              <a:round/>
            </a:ln>
          </p:spPr>
          <p:style>
            <a:lnRef idx="0"/>
            <a:fillRef idx="0"/>
            <a:effectRef idx="0"/>
            <a:fontRef idx="minor"/>
          </p:style>
        </p:sp>
        <p:sp>
          <p:nvSpPr>
            <p:cNvPr id="4785" name="Google Shape;3964;p74"/>
            <p:cNvSpPr/>
            <p:nvPr/>
          </p:nvSpPr>
          <p:spPr>
            <a:xfrm>
              <a:off x="2656800" y="1831680"/>
              <a:ext cx="360" cy="360"/>
            </a:xfrm>
            <a:custGeom>
              <a:avLst/>
              <a:gdLst/>
              <a:ahLst/>
              <a:rect l="l" t="t" r="r" b="b"/>
              <a:pathLst>
                <a:path w="29" h="50">
                  <a:moveTo>
                    <a:pt x="18" y="49"/>
                  </a:moveTo>
                  <a:lnTo>
                    <a:pt x="0" y="11"/>
                  </a:lnTo>
                  <a:lnTo>
                    <a:pt x="28" y="0"/>
                  </a:lnTo>
                  <a:lnTo>
                    <a:pt x="0" y="11"/>
                  </a:lnTo>
                  <a:close/>
                </a:path>
              </a:pathLst>
            </a:custGeom>
            <a:noFill/>
            <a:ln w="9525">
              <a:solidFill>
                <a:srgbClr val="5f7d95"/>
              </a:solidFill>
              <a:round/>
            </a:ln>
          </p:spPr>
          <p:style>
            <a:lnRef idx="0"/>
            <a:fillRef idx="0"/>
            <a:effectRef idx="0"/>
            <a:fontRef idx="minor"/>
          </p:style>
        </p:sp>
        <p:sp>
          <p:nvSpPr>
            <p:cNvPr id="4786" name="Google Shape;3965;p74"/>
            <p:cNvSpPr/>
            <p:nvPr/>
          </p:nvSpPr>
          <p:spPr>
            <a:xfrm>
              <a:off x="2639160" y="1837080"/>
              <a:ext cx="1800" cy="360"/>
            </a:xfrm>
            <a:custGeom>
              <a:avLst/>
              <a:gdLst/>
              <a:ahLst/>
              <a:rect l="l" t="t" r="r" b="b"/>
              <a:pathLst>
                <a:path w="155" h="47">
                  <a:moveTo>
                    <a:pt x="0" y="1"/>
                  </a:moveTo>
                  <a:cubicBezTo>
                    <a:pt x="56" y="1"/>
                    <a:pt x="109" y="15"/>
                    <a:pt x="154" y="46"/>
                  </a:cubicBezTo>
                  <a:cubicBezTo>
                    <a:pt x="109" y="15"/>
                    <a:pt x="56" y="1"/>
                    <a:pt x="0" y="1"/>
                  </a:cubicBezTo>
                  <a:close/>
                </a:path>
              </a:pathLst>
            </a:custGeom>
            <a:noFill/>
            <a:ln w="9525">
              <a:solidFill>
                <a:srgbClr val="5f7d95"/>
              </a:solidFill>
              <a:round/>
            </a:ln>
          </p:spPr>
          <p:style>
            <a:lnRef idx="0"/>
            <a:fillRef idx="0"/>
            <a:effectRef idx="0"/>
            <a:fontRef idx="minor"/>
          </p:style>
        </p:sp>
        <p:sp>
          <p:nvSpPr>
            <p:cNvPr id="4787" name="Google Shape;3966;p74"/>
            <p:cNvSpPr/>
            <p:nvPr/>
          </p:nvSpPr>
          <p:spPr>
            <a:xfrm>
              <a:off x="2644200" y="1838160"/>
              <a:ext cx="360" cy="360"/>
            </a:xfrm>
            <a:custGeom>
              <a:avLst/>
              <a:gdLst/>
              <a:ahLst/>
              <a:rect l="l" t="t" r="r" b="b"/>
              <a:pathLst>
                <a:path w="39" h="8">
                  <a:moveTo>
                    <a:pt x="39" y="1"/>
                  </a:moveTo>
                  <a:cubicBezTo>
                    <a:pt x="28" y="1"/>
                    <a:pt x="14" y="4"/>
                    <a:pt x="0" y="8"/>
                  </a:cubicBezTo>
                  <a:cubicBezTo>
                    <a:pt x="14" y="4"/>
                    <a:pt x="28" y="1"/>
                    <a:pt x="39" y="1"/>
                  </a:cubicBezTo>
                  <a:close/>
                </a:path>
              </a:pathLst>
            </a:custGeom>
            <a:noFill/>
            <a:ln w="9525">
              <a:solidFill>
                <a:srgbClr val="5f7d95"/>
              </a:solidFill>
              <a:round/>
            </a:ln>
          </p:spPr>
          <p:style>
            <a:lnRef idx="0"/>
            <a:fillRef idx="0"/>
            <a:effectRef idx="0"/>
            <a:fontRef idx="minor"/>
          </p:style>
        </p:sp>
        <p:sp>
          <p:nvSpPr>
            <p:cNvPr id="4788" name="Google Shape;3967;p74"/>
            <p:cNvSpPr/>
            <p:nvPr/>
          </p:nvSpPr>
          <p:spPr>
            <a:xfrm>
              <a:off x="2646000" y="1838160"/>
              <a:ext cx="360" cy="360"/>
            </a:xfrm>
            <a:custGeom>
              <a:avLst/>
              <a:gdLst/>
              <a:ahLst/>
              <a:rect l="l" t="t" r="r" b="b"/>
              <a:pathLst>
                <a:path w="43" h="8">
                  <a:moveTo>
                    <a:pt x="42" y="8"/>
                  </a:moveTo>
                  <a:cubicBezTo>
                    <a:pt x="28" y="4"/>
                    <a:pt x="14" y="1"/>
                    <a:pt x="0" y="1"/>
                  </a:cubicBezTo>
                  <a:cubicBezTo>
                    <a:pt x="14" y="1"/>
                    <a:pt x="28" y="4"/>
                    <a:pt x="42" y="8"/>
                  </a:cubicBezTo>
                  <a:close/>
                </a:path>
              </a:pathLst>
            </a:custGeom>
            <a:noFill/>
            <a:ln w="9525">
              <a:solidFill>
                <a:srgbClr val="5f7d95"/>
              </a:solidFill>
              <a:round/>
            </a:ln>
          </p:spPr>
          <p:style>
            <a:lnRef idx="0"/>
            <a:fillRef idx="0"/>
            <a:effectRef idx="0"/>
            <a:fontRef idx="minor"/>
          </p:style>
        </p:sp>
        <p:sp>
          <p:nvSpPr>
            <p:cNvPr id="4789" name="Google Shape;3968;p74"/>
            <p:cNvSpPr/>
            <p:nvPr/>
          </p:nvSpPr>
          <p:spPr>
            <a:xfrm>
              <a:off x="2732040" y="1868040"/>
              <a:ext cx="51840" cy="110520"/>
            </a:xfrm>
            <a:custGeom>
              <a:avLst/>
              <a:gdLst/>
              <a:ahLst/>
              <a:rect l="l" t="t" r="r" b="b"/>
              <a:pathLst>
                <a:path w="3834" h="816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a:solidFill>
                <a:srgbClr val="5f7d95"/>
              </a:solidFill>
              <a:round/>
            </a:ln>
          </p:spPr>
          <p:style>
            <a:lnRef idx="0"/>
            <a:fillRef idx="0"/>
            <a:effectRef idx="0"/>
            <a:fontRef idx="minor"/>
          </p:style>
        </p:sp>
        <p:sp>
          <p:nvSpPr>
            <p:cNvPr id="4790" name="Google Shape;3969;p74"/>
            <p:cNvSpPr/>
            <p:nvPr/>
          </p:nvSpPr>
          <p:spPr>
            <a:xfrm>
              <a:off x="2732760" y="1936800"/>
              <a:ext cx="40320" cy="29160"/>
            </a:xfrm>
            <a:custGeom>
              <a:avLst/>
              <a:gdLst/>
              <a:ahLst/>
              <a:rect l="l" t="t" r="r" b="b"/>
              <a:pathLst>
                <a:path w="3005" h="2171">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a:solidFill>
                <a:srgbClr val="5f7d95"/>
              </a:solidFill>
              <a:round/>
            </a:ln>
          </p:spPr>
          <p:style>
            <a:lnRef idx="0"/>
            <a:fillRef idx="0"/>
            <a:effectRef idx="0"/>
            <a:fontRef idx="minor"/>
          </p:style>
        </p:sp>
        <p:sp>
          <p:nvSpPr>
            <p:cNvPr id="4791" name="Google Shape;3970;p74"/>
            <p:cNvSpPr/>
            <p:nvPr/>
          </p:nvSpPr>
          <p:spPr>
            <a:xfrm>
              <a:off x="2750040" y="1964880"/>
              <a:ext cx="360" cy="360"/>
            </a:xfrm>
            <a:custGeom>
              <a:avLst/>
              <a:gdLst/>
              <a:ahLst/>
              <a:rect l="l" t="t" r="r" b="b"/>
              <a:pathLst>
                <a:path w="15" h="12">
                  <a:moveTo>
                    <a:pt x="14" y="1"/>
                  </a:moveTo>
                  <a:lnTo>
                    <a:pt x="0" y="11"/>
                  </a:lnTo>
                  <a:close/>
                </a:path>
              </a:pathLst>
            </a:custGeom>
            <a:noFill/>
            <a:ln w="9525">
              <a:solidFill>
                <a:srgbClr val="5f7d95"/>
              </a:solidFill>
              <a:round/>
            </a:ln>
          </p:spPr>
          <p:style>
            <a:lnRef idx="0"/>
            <a:fillRef idx="0"/>
            <a:effectRef idx="0"/>
            <a:fontRef idx="minor"/>
          </p:style>
        </p:sp>
        <p:sp>
          <p:nvSpPr>
            <p:cNvPr id="4792" name="Google Shape;3971;p74"/>
            <p:cNvSpPr/>
            <p:nvPr/>
          </p:nvSpPr>
          <p:spPr>
            <a:xfrm>
              <a:off x="2748960" y="1965600"/>
              <a:ext cx="360" cy="360"/>
            </a:xfrm>
            <a:custGeom>
              <a:avLst/>
              <a:gdLst/>
              <a:ahLst/>
              <a:rect l="l" t="t" r="r" b="b"/>
              <a:pathLst>
                <a:path w="22" h="11">
                  <a:moveTo>
                    <a:pt x="22" y="0"/>
                  </a:moveTo>
                  <a:lnTo>
                    <a:pt x="1" y="11"/>
                  </a:lnTo>
                  <a:close/>
                </a:path>
              </a:pathLst>
            </a:custGeom>
            <a:noFill/>
            <a:ln w="9525">
              <a:solidFill>
                <a:srgbClr val="5f7d95"/>
              </a:solidFill>
              <a:round/>
            </a:ln>
          </p:spPr>
          <p:style>
            <a:lnRef idx="0"/>
            <a:fillRef idx="0"/>
            <a:effectRef idx="0"/>
            <a:fontRef idx="minor"/>
          </p:style>
        </p:sp>
        <p:sp>
          <p:nvSpPr>
            <p:cNvPr id="4793" name="Google Shape;3972;p74"/>
            <p:cNvSpPr/>
            <p:nvPr/>
          </p:nvSpPr>
          <p:spPr>
            <a:xfrm>
              <a:off x="2750400" y="1964880"/>
              <a:ext cx="360" cy="360"/>
            </a:xfrm>
            <a:custGeom>
              <a:avLst/>
              <a:gdLst/>
              <a:ahLst/>
              <a:rect l="l" t="t" r="r" b="b"/>
              <a:pathLst>
                <a:path w="15" h="11">
                  <a:moveTo>
                    <a:pt x="15" y="0"/>
                  </a:moveTo>
                  <a:lnTo>
                    <a:pt x="1" y="11"/>
                  </a:lnTo>
                  <a:close/>
                </a:path>
              </a:pathLst>
            </a:custGeom>
            <a:noFill/>
            <a:ln w="9525">
              <a:solidFill>
                <a:srgbClr val="5f7d95"/>
              </a:solidFill>
              <a:round/>
            </a:ln>
          </p:spPr>
          <p:style>
            <a:lnRef idx="0"/>
            <a:fillRef idx="0"/>
            <a:effectRef idx="0"/>
            <a:fontRef idx="minor"/>
          </p:style>
        </p:sp>
        <p:sp>
          <p:nvSpPr>
            <p:cNvPr id="4794" name="Google Shape;3973;p74"/>
            <p:cNvSpPr/>
            <p:nvPr/>
          </p:nvSpPr>
          <p:spPr>
            <a:xfrm>
              <a:off x="2748240" y="1965960"/>
              <a:ext cx="360" cy="360"/>
            </a:xfrm>
            <a:custGeom>
              <a:avLst/>
              <a:gdLst/>
              <a:ahLst/>
              <a:rect l="l" t="t" r="r" b="b"/>
              <a:pathLst>
                <a:path w="33" h="15">
                  <a:moveTo>
                    <a:pt x="32" y="0"/>
                  </a:moveTo>
                  <a:lnTo>
                    <a:pt x="1" y="14"/>
                  </a:lnTo>
                  <a:close/>
                </a:path>
              </a:pathLst>
            </a:custGeom>
            <a:noFill/>
            <a:ln w="9525">
              <a:solidFill>
                <a:srgbClr val="5f7d95"/>
              </a:solidFill>
              <a:round/>
            </a:ln>
          </p:spPr>
          <p:style>
            <a:lnRef idx="0"/>
            <a:fillRef idx="0"/>
            <a:effectRef idx="0"/>
            <a:fontRef idx="minor"/>
          </p:style>
        </p:sp>
        <p:sp>
          <p:nvSpPr>
            <p:cNvPr id="4795" name="Google Shape;3974;p74"/>
            <p:cNvSpPr/>
            <p:nvPr/>
          </p:nvSpPr>
          <p:spPr>
            <a:xfrm>
              <a:off x="2749680" y="1965240"/>
              <a:ext cx="360" cy="360"/>
            </a:xfrm>
            <a:custGeom>
              <a:avLst/>
              <a:gdLst/>
              <a:ahLst/>
              <a:rect l="l" t="t" r="r" b="b"/>
              <a:pathLst>
                <a:path w="19" h="11">
                  <a:moveTo>
                    <a:pt x="18" y="0"/>
                  </a:moveTo>
                  <a:lnTo>
                    <a:pt x="1" y="11"/>
                  </a:lnTo>
                  <a:close/>
                </a:path>
              </a:pathLst>
            </a:custGeom>
            <a:noFill/>
            <a:ln w="9525">
              <a:solidFill>
                <a:srgbClr val="5f7d95"/>
              </a:solidFill>
              <a:round/>
            </a:ln>
          </p:spPr>
          <p:style>
            <a:lnRef idx="0"/>
            <a:fillRef idx="0"/>
            <a:effectRef idx="0"/>
            <a:fontRef idx="minor"/>
          </p:style>
        </p:sp>
        <p:sp>
          <p:nvSpPr>
            <p:cNvPr id="4796" name="Google Shape;3975;p74"/>
            <p:cNvSpPr/>
            <p:nvPr/>
          </p:nvSpPr>
          <p:spPr>
            <a:xfrm>
              <a:off x="2751480" y="19638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797" name="Google Shape;3976;p74"/>
            <p:cNvSpPr/>
            <p:nvPr/>
          </p:nvSpPr>
          <p:spPr>
            <a:xfrm>
              <a:off x="2771280" y="1944000"/>
              <a:ext cx="360" cy="720"/>
            </a:xfrm>
            <a:custGeom>
              <a:avLst/>
              <a:gdLst/>
              <a:ahLst/>
              <a:rect l="l" t="t" r="r" b="b"/>
              <a:pathLst>
                <a:path w="46" h="78">
                  <a:moveTo>
                    <a:pt x="0" y="0"/>
                  </a:moveTo>
                  <a:cubicBezTo>
                    <a:pt x="14" y="28"/>
                    <a:pt x="28" y="53"/>
                    <a:pt x="46" y="77"/>
                  </a:cubicBezTo>
                  <a:cubicBezTo>
                    <a:pt x="28" y="53"/>
                    <a:pt x="14" y="28"/>
                    <a:pt x="0" y="0"/>
                  </a:cubicBezTo>
                  <a:close/>
                </a:path>
              </a:pathLst>
            </a:custGeom>
            <a:noFill/>
            <a:ln w="9525">
              <a:solidFill>
                <a:srgbClr val="5f7d95"/>
              </a:solidFill>
              <a:round/>
            </a:ln>
          </p:spPr>
          <p:style>
            <a:lnRef idx="0"/>
            <a:fillRef idx="0"/>
            <a:effectRef idx="0"/>
            <a:fontRef idx="minor"/>
          </p:style>
        </p:sp>
        <p:sp>
          <p:nvSpPr>
            <p:cNvPr id="4798" name="Google Shape;3977;p74"/>
            <p:cNvSpPr/>
            <p:nvPr/>
          </p:nvSpPr>
          <p:spPr>
            <a:xfrm>
              <a:off x="2751480" y="1963800"/>
              <a:ext cx="360" cy="360"/>
            </a:xfrm>
            <a:custGeom>
              <a:avLst/>
              <a:gdLst/>
              <a:ahLst/>
              <a:rect l="l" t="t" r="r" b="b"/>
              <a:pathLst>
                <a:path w="1" h="5">
                  <a:moveTo>
                    <a:pt x="1" y="1"/>
                  </a:moveTo>
                  <a:lnTo>
                    <a:pt x="1" y="4"/>
                  </a:lnTo>
                  <a:close/>
                </a:path>
              </a:pathLst>
            </a:custGeom>
            <a:noFill/>
            <a:ln w="9525">
              <a:solidFill>
                <a:srgbClr val="5f7d95"/>
              </a:solidFill>
              <a:round/>
            </a:ln>
          </p:spPr>
          <p:style>
            <a:lnRef idx="0"/>
            <a:fillRef idx="0"/>
            <a:effectRef idx="0"/>
            <a:fontRef idx="minor"/>
          </p:style>
        </p:sp>
        <p:sp>
          <p:nvSpPr>
            <p:cNvPr id="4799" name="Google Shape;3978;p74"/>
            <p:cNvSpPr/>
            <p:nvPr/>
          </p:nvSpPr>
          <p:spPr>
            <a:xfrm>
              <a:off x="2751480" y="19638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800" name="Google Shape;3979;p74"/>
            <p:cNvSpPr/>
            <p:nvPr/>
          </p:nvSpPr>
          <p:spPr>
            <a:xfrm>
              <a:off x="2769480" y="1936800"/>
              <a:ext cx="1800" cy="6840"/>
            </a:xfrm>
            <a:custGeom>
              <a:avLst/>
              <a:gdLst/>
              <a:ahLst/>
              <a:rect l="l" t="t" r="r" b="b"/>
              <a:pathLst>
                <a:path w="152" h="526">
                  <a:moveTo>
                    <a:pt x="1" y="0"/>
                  </a:moveTo>
                  <a:lnTo>
                    <a:pt x="1" y="0"/>
                  </a:lnTo>
                  <a:cubicBezTo>
                    <a:pt x="11" y="186"/>
                    <a:pt x="64" y="364"/>
                    <a:pt x="151" y="525"/>
                  </a:cubicBezTo>
                  <a:cubicBezTo>
                    <a:pt x="64" y="364"/>
                    <a:pt x="11" y="186"/>
                    <a:pt x="1" y="0"/>
                  </a:cubicBezTo>
                  <a:close/>
                </a:path>
              </a:pathLst>
            </a:custGeom>
            <a:noFill/>
            <a:ln w="9525">
              <a:solidFill>
                <a:srgbClr val="5f7d95"/>
              </a:solidFill>
              <a:round/>
            </a:ln>
          </p:spPr>
          <p:style>
            <a:lnRef idx="0"/>
            <a:fillRef idx="0"/>
            <a:effectRef idx="0"/>
            <a:fontRef idx="minor"/>
          </p:style>
        </p:sp>
        <p:sp>
          <p:nvSpPr>
            <p:cNvPr id="4801" name="Google Shape;3980;p74"/>
            <p:cNvSpPr/>
            <p:nvPr/>
          </p:nvSpPr>
          <p:spPr>
            <a:xfrm>
              <a:off x="2750760" y="1964520"/>
              <a:ext cx="360" cy="360"/>
            </a:xfrm>
            <a:custGeom>
              <a:avLst/>
              <a:gdLst/>
              <a:ahLst/>
              <a:rect l="l" t="t" r="r" b="b"/>
              <a:pathLst>
                <a:path w="11" h="8">
                  <a:moveTo>
                    <a:pt x="11" y="0"/>
                  </a:moveTo>
                  <a:lnTo>
                    <a:pt x="0" y="7"/>
                  </a:lnTo>
                  <a:close/>
                </a:path>
              </a:pathLst>
            </a:custGeom>
            <a:noFill/>
            <a:ln w="9525">
              <a:solidFill>
                <a:srgbClr val="5f7d95"/>
              </a:solidFill>
              <a:round/>
            </a:ln>
          </p:spPr>
          <p:style>
            <a:lnRef idx="0"/>
            <a:fillRef idx="0"/>
            <a:effectRef idx="0"/>
            <a:fontRef idx="minor"/>
          </p:style>
        </p:sp>
        <p:sp>
          <p:nvSpPr>
            <p:cNvPr id="4802" name="Google Shape;3981;p74"/>
            <p:cNvSpPr/>
            <p:nvPr/>
          </p:nvSpPr>
          <p:spPr>
            <a:xfrm>
              <a:off x="2751480" y="1962720"/>
              <a:ext cx="360" cy="720"/>
            </a:xfrm>
            <a:custGeom>
              <a:avLst/>
              <a:gdLst/>
              <a:ahLst/>
              <a:rect l="l" t="t" r="r" b="b"/>
              <a:pathLst>
                <a:path w="40" h="74">
                  <a:moveTo>
                    <a:pt x="1" y="74"/>
                  </a:moveTo>
                  <a:cubicBezTo>
                    <a:pt x="4" y="46"/>
                    <a:pt x="15" y="18"/>
                    <a:pt x="39" y="0"/>
                  </a:cubicBezTo>
                  <a:cubicBezTo>
                    <a:pt x="15" y="18"/>
                    <a:pt x="4" y="46"/>
                    <a:pt x="1" y="74"/>
                  </a:cubicBezTo>
                  <a:close/>
                </a:path>
              </a:pathLst>
            </a:custGeom>
            <a:noFill/>
            <a:ln w="9525">
              <a:solidFill>
                <a:srgbClr val="5f7d95"/>
              </a:solidFill>
              <a:round/>
            </a:ln>
          </p:spPr>
          <p:style>
            <a:lnRef idx="0"/>
            <a:fillRef idx="0"/>
            <a:effectRef idx="0"/>
            <a:fontRef idx="minor"/>
          </p:style>
        </p:sp>
        <p:sp>
          <p:nvSpPr>
            <p:cNvPr id="4803" name="Google Shape;3982;p74"/>
            <p:cNvSpPr/>
            <p:nvPr/>
          </p:nvSpPr>
          <p:spPr>
            <a:xfrm>
              <a:off x="2751480" y="1963800"/>
              <a:ext cx="360" cy="360"/>
            </a:xfrm>
            <a:custGeom>
              <a:avLst/>
              <a:gdLst/>
              <a:ahLst/>
              <a:rect l="l" t="t" r="r" b="b"/>
              <a:pathLst>
                <a:path w="8" h="8">
                  <a:moveTo>
                    <a:pt x="7" y="0"/>
                  </a:moveTo>
                  <a:lnTo>
                    <a:pt x="0" y="7"/>
                  </a:lnTo>
                  <a:close/>
                </a:path>
              </a:pathLst>
            </a:custGeom>
            <a:noFill/>
            <a:ln w="9525">
              <a:solidFill>
                <a:srgbClr val="5f7d95"/>
              </a:solidFill>
              <a:round/>
            </a:ln>
          </p:spPr>
          <p:style>
            <a:lnRef idx="0"/>
            <a:fillRef idx="0"/>
            <a:effectRef idx="0"/>
            <a:fontRef idx="minor"/>
          </p:style>
        </p:sp>
        <p:sp>
          <p:nvSpPr>
            <p:cNvPr id="4804" name="Google Shape;3983;p74"/>
            <p:cNvSpPr/>
            <p:nvPr/>
          </p:nvSpPr>
          <p:spPr>
            <a:xfrm>
              <a:off x="2751120" y="1964160"/>
              <a:ext cx="360" cy="360"/>
            </a:xfrm>
            <a:custGeom>
              <a:avLst/>
              <a:gdLst/>
              <a:ahLst/>
              <a:rect l="l" t="t" r="r" b="b"/>
              <a:pathLst>
                <a:path w="8" h="8">
                  <a:moveTo>
                    <a:pt x="7" y="1"/>
                  </a:moveTo>
                  <a:lnTo>
                    <a:pt x="0" y="8"/>
                  </a:lnTo>
                  <a:close/>
                </a:path>
              </a:pathLst>
            </a:custGeom>
            <a:noFill/>
            <a:ln w="9525">
              <a:solidFill>
                <a:srgbClr val="5f7d95"/>
              </a:solidFill>
              <a:round/>
            </a:ln>
          </p:spPr>
          <p:style>
            <a:lnRef idx="0"/>
            <a:fillRef idx="0"/>
            <a:effectRef idx="0"/>
            <a:fontRef idx="minor"/>
          </p:style>
        </p:sp>
        <p:sp>
          <p:nvSpPr>
            <p:cNvPr id="4805" name="Google Shape;3984;p74"/>
            <p:cNvSpPr/>
            <p:nvPr/>
          </p:nvSpPr>
          <p:spPr>
            <a:xfrm>
              <a:off x="2750760" y="1964520"/>
              <a:ext cx="360" cy="360"/>
            </a:xfrm>
            <a:custGeom>
              <a:avLst/>
              <a:gdLst/>
              <a:ahLst/>
              <a:rect l="l" t="t" r="r" b="b"/>
              <a:pathLst>
                <a:path w="12" h="8">
                  <a:moveTo>
                    <a:pt x="11" y="0"/>
                  </a:moveTo>
                  <a:lnTo>
                    <a:pt x="1" y="7"/>
                  </a:lnTo>
                  <a:close/>
                </a:path>
              </a:pathLst>
            </a:custGeom>
            <a:noFill/>
            <a:ln w="9525">
              <a:solidFill>
                <a:srgbClr val="5f7d95"/>
              </a:solidFill>
              <a:round/>
            </a:ln>
          </p:spPr>
          <p:style>
            <a:lnRef idx="0"/>
            <a:fillRef idx="0"/>
            <a:effectRef idx="0"/>
            <a:fontRef idx="minor"/>
          </p:style>
        </p:sp>
        <p:sp>
          <p:nvSpPr>
            <p:cNvPr id="4806" name="Google Shape;3985;p74"/>
            <p:cNvSpPr/>
            <p:nvPr/>
          </p:nvSpPr>
          <p:spPr>
            <a:xfrm>
              <a:off x="2751120" y="1964160"/>
              <a:ext cx="360" cy="360"/>
            </a:xfrm>
            <a:custGeom>
              <a:avLst/>
              <a:gdLst/>
              <a:ahLst/>
              <a:rect l="l" t="t" r="r" b="b"/>
              <a:pathLst>
                <a:path w="8" h="8">
                  <a:moveTo>
                    <a:pt x="8" y="1"/>
                  </a:moveTo>
                  <a:lnTo>
                    <a:pt x="1" y="8"/>
                  </a:lnTo>
                  <a:close/>
                </a:path>
              </a:pathLst>
            </a:custGeom>
            <a:noFill/>
            <a:ln w="9525">
              <a:solidFill>
                <a:srgbClr val="5f7d95"/>
              </a:solidFill>
              <a:round/>
            </a:ln>
          </p:spPr>
          <p:style>
            <a:lnRef idx="0"/>
            <a:fillRef idx="0"/>
            <a:effectRef idx="0"/>
            <a:fontRef idx="minor"/>
          </p:style>
        </p:sp>
        <p:sp>
          <p:nvSpPr>
            <p:cNvPr id="4807" name="Google Shape;3986;p74"/>
            <p:cNvSpPr/>
            <p:nvPr/>
          </p:nvSpPr>
          <p:spPr>
            <a:xfrm>
              <a:off x="2751480" y="1963800"/>
              <a:ext cx="360" cy="360"/>
            </a:xfrm>
            <a:custGeom>
              <a:avLst/>
              <a:gdLst/>
              <a:ahLst/>
              <a:rect l="l" t="t" r="r" b="b"/>
              <a:pathLst>
                <a:path w="4" h="8">
                  <a:moveTo>
                    <a:pt x="4" y="0"/>
                  </a:moveTo>
                  <a:lnTo>
                    <a:pt x="0" y="7"/>
                  </a:lnTo>
                  <a:close/>
                </a:path>
              </a:pathLst>
            </a:custGeom>
            <a:noFill/>
            <a:ln w="9525">
              <a:solidFill>
                <a:srgbClr val="5f7d95"/>
              </a:solidFill>
              <a:round/>
            </a:ln>
          </p:spPr>
          <p:style>
            <a:lnRef idx="0"/>
            <a:fillRef idx="0"/>
            <a:effectRef idx="0"/>
            <a:fontRef idx="minor"/>
          </p:style>
        </p:sp>
        <p:sp>
          <p:nvSpPr>
            <p:cNvPr id="4808" name="Google Shape;3987;p74"/>
            <p:cNvSpPr/>
            <p:nvPr/>
          </p:nvSpPr>
          <p:spPr>
            <a:xfrm>
              <a:off x="2751480" y="1963800"/>
              <a:ext cx="360" cy="360"/>
            </a:xfrm>
            <a:custGeom>
              <a:avLst/>
              <a:gdLst/>
              <a:ahLst/>
              <a:rect l="l" t="t" r="r" b="b"/>
              <a:pathLst>
                <a:path w="1" h="8">
                  <a:moveTo>
                    <a:pt x="0" y="0"/>
                  </a:moveTo>
                  <a:lnTo>
                    <a:pt x="0" y="7"/>
                  </a:lnTo>
                  <a:close/>
                </a:path>
              </a:pathLst>
            </a:custGeom>
            <a:noFill/>
            <a:ln w="9525">
              <a:solidFill>
                <a:srgbClr val="5f7d95"/>
              </a:solidFill>
              <a:round/>
            </a:ln>
          </p:spPr>
          <p:style>
            <a:lnRef idx="0"/>
            <a:fillRef idx="0"/>
            <a:effectRef idx="0"/>
            <a:fontRef idx="minor"/>
          </p:style>
        </p:sp>
        <p:sp>
          <p:nvSpPr>
            <p:cNvPr id="4809" name="Google Shape;3988;p74"/>
            <p:cNvSpPr/>
            <p:nvPr/>
          </p:nvSpPr>
          <p:spPr>
            <a:xfrm>
              <a:off x="2717640" y="1875240"/>
              <a:ext cx="52200" cy="63720"/>
            </a:xfrm>
            <a:custGeom>
              <a:avLst/>
              <a:gdLst/>
              <a:ahLst/>
              <a:rect l="l" t="t" r="r" b="b"/>
              <a:pathLst>
                <a:path w="3862" h="4709">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a:solidFill>
                <a:srgbClr val="5f7d95"/>
              </a:solidFill>
              <a:round/>
            </a:ln>
          </p:spPr>
          <p:style>
            <a:lnRef idx="0"/>
            <a:fillRef idx="0"/>
            <a:effectRef idx="0"/>
            <a:fontRef idx="minor"/>
          </p:style>
        </p:sp>
        <p:sp>
          <p:nvSpPr>
            <p:cNvPr id="4810" name="Google Shape;3989;p74"/>
            <p:cNvSpPr/>
            <p:nvPr/>
          </p:nvSpPr>
          <p:spPr>
            <a:xfrm>
              <a:off x="2719800" y="1885320"/>
              <a:ext cx="360" cy="360"/>
            </a:xfrm>
            <a:custGeom>
              <a:avLst/>
              <a:gdLst/>
              <a:ahLst/>
              <a:rect l="l" t="t" r="r" b="b"/>
              <a:pathLst>
                <a:path w="4" h="15">
                  <a:moveTo>
                    <a:pt x="4" y="0"/>
                  </a:moveTo>
                  <a:lnTo>
                    <a:pt x="0" y="14"/>
                  </a:lnTo>
                  <a:close/>
                </a:path>
              </a:pathLst>
            </a:custGeom>
            <a:noFill/>
            <a:ln w="9525">
              <a:solidFill>
                <a:srgbClr val="5f7d95"/>
              </a:solidFill>
              <a:round/>
            </a:ln>
          </p:spPr>
          <p:style>
            <a:lnRef idx="0"/>
            <a:fillRef idx="0"/>
            <a:effectRef idx="0"/>
            <a:fontRef idx="minor"/>
          </p:style>
        </p:sp>
        <p:sp>
          <p:nvSpPr>
            <p:cNvPr id="4811" name="Google Shape;3990;p74"/>
            <p:cNvSpPr/>
            <p:nvPr/>
          </p:nvSpPr>
          <p:spPr>
            <a:xfrm>
              <a:off x="2721240" y="1883160"/>
              <a:ext cx="360" cy="360"/>
            </a:xfrm>
            <a:custGeom>
              <a:avLst/>
              <a:gdLst/>
              <a:ahLst/>
              <a:rect l="l" t="t" r="r" b="b"/>
              <a:pathLst>
                <a:path w="12" h="15">
                  <a:moveTo>
                    <a:pt x="11" y="0"/>
                  </a:moveTo>
                  <a:lnTo>
                    <a:pt x="1" y="14"/>
                  </a:lnTo>
                  <a:close/>
                </a:path>
              </a:pathLst>
            </a:custGeom>
            <a:noFill/>
            <a:ln w="9525">
              <a:solidFill>
                <a:srgbClr val="5f7d95"/>
              </a:solidFill>
              <a:round/>
            </a:ln>
          </p:spPr>
          <p:style>
            <a:lnRef idx="0"/>
            <a:fillRef idx="0"/>
            <a:effectRef idx="0"/>
            <a:fontRef idx="minor"/>
          </p:style>
        </p:sp>
        <p:sp>
          <p:nvSpPr>
            <p:cNvPr id="4812" name="Google Shape;3991;p74"/>
            <p:cNvSpPr/>
            <p:nvPr/>
          </p:nvSpPr>
          <p:spPr>
            <a:xfrm>
              <a:off x="2718720" y="1887840"/>
              <a:ext cx="360" cy="360"/>
            </a:xfrm>
            <a:custGeom>
              <a:avLst/>
              <a:gdLst/>
              <a:ahLst/>
              <a:rect l="l" t="t" r="r" b="b"/>
              <a:pathLst>
                <a:path w="8" h="12">
                  <a:moveTo>
                    <a:pt x="8" y="1"/>
                  </a:moveTo>
                  <a:lnTo>
                    <a:pt x="1" y="11"/>
                  </a:lnTo>
                  <a:close/>
                </a:path>
              </a:pathLst>
            </a:custGeom>
            <a:noFill/>
            <a:ln w="9525">
              <a:solidFill>
                <a:srgbClr val="5f7d95"/>
              </a:solidFill>
              <a:round/>
            </a:ln>
          </p:spPr>
          <p:style>
            <a:lnRef idx="0"/>
            <a:fillRef idx="0"/>
            <a:effectRef idx="0"/>
            <a:fontRef idx="minor"/>
          </p:style>
        </p:sp>
        <p:sp>
          <p:nvSpPr>
            <p:cNvPr id="4813" name="Google Shape;3992;p74"/>
            <p:cNvSpPr/>
            <p:nvPr/>
          </p:nvSpPr>
          <p:spPr>
            <a:xfrm>
              <a:off x="2722320" y="1881720"/>
              <a:ext cx="360" cy="360"/>
            </a:xfrm>
            <a:custGeom>
              <a:avLst/>
              <a:gdLst/>
              <a:ahLst/>
              <a:rect l="l" t="t" r="r" b="b"/>
              <a:pathLst>
                <a:path w="8" h="11">
                  <a:moveTo>
                    <a:pt x="7" y="0"/>
                  </a:moveTo>
                  <a:lnTo>
                    <a:pt x="0" y="11"/>
                  </a:lnTo>
                  <a:close/>
                </a:path>
              </a:pathLst>
            </a:custGeom>
            <a:noFill/>
            <a:ln w="9525">
              <a:solidFill>
                <a:srgbClr val="5f7d95"/>
              </a:solidFill>
              <a:round/>
            </a:ln>
          </p:spPr>
          <p:style>
            <a:lnRef idx="0"/>
            <a:fillRef idx="0"/>
            <a:effectRef idx="0"/>
            <a:fontRef idx="minor"/>
          </p:style>
        </p:sp>
        <p:sp>
          <p:nvSpPr>
            <p:cNvPr id="4814" name="Google Shape;3993;p74"/>
            <p:cNvSpPr/>
            <p:nvPr/>
          </p:nvSpPr>
          <p:spPr>
            <a:xfrm>
              <a:off x="2721600" y="1882440"/>
              <a:ext cx="360" cy="360"/>
            </a:xfrm>
            <a:custGeom>
              <a:avLst/>
              <a:gdLst/>
              <a:ahLst/>
              <a:rect l="l" t="t" r="r" b="b"/>
              <a:pathLst>
                <a:path w="12" h="11">
                  <a:moveTo>
                    <a:pt x="11" y="0"/>
                  </a:moveTo>
                  <a:lnTo>
                    <a:pt x="1" y="11"/>
                  </a:lnTo>
                  <a:close/>
                </a:path>
              </a:pathLst>
            </a:custGeom>
            <a:noFill/>
            <a:ln w="9525">
              <a:solidFill>
                <a:srgbClr val="5f7d95"/>
              </a:solidFill>
              <a:round/>
            </a:ln>
          </p:spPr>
          <p:style>
            <a:lnRef idx="0"/>
            <a:fillRef idx="0"/>
            <a:effectRef idx="0"/>
            <a:fontRef idx="minor"/>
          </p:style>
        </p:sp>
        <p:sp>
          <p:nvSpPr>
            <p:cNvPr id="4815" name="Google Shape;3994;p74"/>
            <p:cNvSpPr/>
            <p:nvPr/>
          </p:nvSpPr>
          <p:spPr>
            <a:xfrm>
              <a:off x="2719440" y="1886400"/>
              <a:ext cx="360" cy="360"/>
            </a:xfrm>
            <a:custGeom>
              <a:avLst/>
              <a:gdLst/>
              <a:ahLst/>
              <a:rect l="l" t="t" r="r" b="b"/>
              <a:pathLst>
                <a:path w="1" h="11">
                  <a:moveTo>
                    <a:pt x="1" y="0"/>
                  </a:moveTo>
                  <a:cubicBezTo>
                    <a:pt x="1" y="4"/>
                    <a:pt x="1" y="7"/>
                    <a:pt x="1" y="11"/>
                  </a:cubicBezTo>
                  <a:cubicBezTo>
                    <a:pt x="1" y="7"/>
                    <a:pt x="1" y="4"/>
                    <a:pt x="1" y="0"/>
                  </a:cubicBezTo>
                  <a:close/>
                </a:path>
              </a:pathLst>
            </a:custGeom>
            <a:noFill/>
            <a:ln w="9525">
              <a:solidFill>
                <a:srgbClr val="5f7d95"/>
              </a:solidFill>
              <a:round/>
            </a:ln>
          </p:spPr>
          <p:style>
            <a:lnRef idx="0"/>
            <a:fillRef idx="0"/>
            <a:effectRef idx="0"/>
            <a:fontRef idx="minor"/>
          </p:style>
        </p:sp>
        <p:sp>
          <p:nvSpPr>
            <p:cNvPr id="4816" name="Google Shape;3995;p74"/>
            <p:cNvSpPr/>
            <p:nvPr/>
          </p:nvSpPr>
          <p:spPr>
            <a:xfrm>
              <a:off x="2719800" y="1885680"/>
              <a:ext cx="360" cy="360"/>
            </a:xfrm>
            <a:custGeom>
              <a:avLst/>
              <a:gdLst/>
              <a:ahLst/>
              <a:rect l="l" t="t" r="r" b="b"/>
              <a:pathLst>
                <a:path w="5" h="12">
                  <a:moveTo>
                    <a:pt x="4" y="1"/>
                  </a:moveTo>
                  <a:lnTo>
                    <a:pt x="1" y="11"/>
                  </a:lnTo>
                  <a:close/>
                </a:path>
              </a:pathLst>
            </a:custGeom>
            <a:noFill/>
            <a:ln w="9525">
              <a:solidFill>
                <a:srgbClr val="5f7d95"/>
              </a:solidFill>
              <a:round/>
            </a:ln>
          </p:spPr>
          <p:style>
            <a:lnRef idx="0"/>
            <a:fillRef idx="0"/>
            <a:effectRef idx="0"/>
            <a:fontRef idx="minor"/>
          </p:style>
        </p:sp>
        <p:sp>
          <p:nvSpPr>
            <p:cNvPr id="4817" name="Google Shape;3996;p74"/>
            <p:cNvSpPr/>
            <p:nvPr/>
          </p:nvSpPr>
          <p:spPr>
            <a:xfrm>
              <a:off x="2719440" y="1886040"/>
              <a:ext cx="360" cy="360"/>
            </a:xfrm>
            <a:custGeom>
              <a:avLst/>
              <a:gdLst/>
              <a:ahLst/>
              <a:rect l="l" t="t" r="r" b="b"/>
              <a:pathLst>
                <a:path w="5" h="11">
                  <a:moveTo>
                    <a:pt x="4" y="0"/>
                  </a:moveTo>
                  <a:lnTo>
                    <a:pt x="1" y="11"/>
                  </a:lnTo>
                  <a:close/>
                </a:path>
              </a:pathLst>
            </a:custGeom>
            <a:noFill/>
            <a:ln w="9525">
              <a:solidFill>
                <a:srgbClr val="5f7d95"/>
              </a:solidFill>
              <a:round/>
            </a:ln>
          </p:spPr>
          <p:style>
            <a:lnRef idx="0"/>
            <a:fillRef idx="0"/>
            <a:effectRef idx="0"/>
            <a:fontRef idx="minor"/>
          </p:style>
        </p:sp>
        <p:sp>
          <p:nvSpPr>
            <p:cNvPr id="4818" name="Google Shape;3997;p74"/>
            <p:cNvSpPr/>
            <p:nvPr/>
          </p:nvSpPr>
          <p:spPr>
            <a:xfrm>
              <a:off x="2721240" y="1883520"/>
              <a:ext cx="360" cy="360"/>
            </a:xfrm>
            <a:custGeom>
              <a:avLst/>
              <a:gdLst/>
              <a:ahLst/>
              <a:rect l="l" t="t" r="r" b="b"/>
              <a:pathLst>
                <a:path w="12" h="15">
                  <a:moveTo>
                    <a:pt x="11" y="0"/>
                  </a:moveTo>
                  <a:lnTo>
                    <a:pt x="1" y="14"/>
                  </a:lnTo>
                  <a:close/>
                </a:path>
              </a:pathLst>
            </a:custGeom>
            <a:noFill/>
            <a:ln w="9525">
              <a:solidFill>
                <a:srgbClr val="5f7d95"/>
              </a:solidFill>
              <a:round/>
            </a:ln>
          </p:spPr>
          <p:style>
            <a:lnRef idx="0"/>
            <a:fillRef idx="0"/>
            <a:effectRef idx="0"/>
            <a:fontRef idx="minor"/>
          </p:style>
        </p:sp>
        <p:sp>
          <p:nvSpPr>
            <p:cNvPr id="4819" name="Google Shape;3998;p74"/>
            <p:cNvSpPr/>
            <p:nvPr/>
          </p:nvSpPr>
          <p:spPr>
            <a:xfrm>
              <a:off x="2721960" y="1882080"/>
              <a:ext cx="360" cy="360"/>
            </a:xfrm>
            <a:custGeom>
              <a:avLst/>
              <a:gdLst/>
              <a:ahLst/>
              <a:rect l="l" t="t" r="r" b="b"/>
              <a:pathLst>
                <a:path w="12" h="11">
                  <a:moveTo>
                    <a:pt x="11" y="0"/>
                  </a:moveTo>
                  <a:lnTo>
                    <a:pt x="1" y="11"/>
                  </a:lnTo>
                  <a:close/>
                </a:path>
              </a:pathLst>
            </a:custGeom>
            <a:noFill/>
            <a:ln w="9525">
              <a:solidFill>
                <a:srgbClr val="5f7d95"/>
              </a:solidFill>
              <a:round/>
            </a:ln>
          </p:spPr>
          <p:style>
            <a:lnRef idx="0"/>
            <a:fillRef idx="0"/>
            <a:effectRef idx="0"/>
            <a:fontRef idx="minor"/>
          </p:style>
        </p:sp>
        <p:sp>
          <p:nvSpPr>
            <p:cNvPr id="4820" name="Google Shape;3999;p74"/>
            <p:cNvSpPr/>
            <p:nvPr/>
          </p:nvSpPr>
          <p:spPr>
            <a:xfrm>
              <a:off x="2719440" y="1886400"/>
              <a:ext cx="360" cy="360"/>
            </a:xfrm>
            <a:custGeom>
              <a:avLst/>
              <a:gdLst/>
              <a:ahLst/>
              <a:rect l="l" t="t" r="r" b="b"/>
              <a:pathLst>
                <a:path w="5" h="12">
                  <a:moveTo>
                    <a:pt x="4" y="1"/>
                  </a:moveTo>
                  <a:cubicBezTo>
                    <a:pt x="1" y="4"/>
                    <a:pt x="1" y="8"/>
                    <a:pt x="1" y="11"/>
                  </a:cubicBezTo>
                  <a:cubicBezTo>
                    <a:pt x="4" y="8"/>
                    <a:pt x="4" y="4"/>
                    <a:pt x="4" y="1"/>
                  </a:cubicBezTo>
                  <a:close/>
                </a:path>
              </a:pathLst>
            </a:custGeom>
            <a:noFill/>
            <a:ln w="9525">
              <a:solidFill>
                <a:srgbClr val="5f7d95"/>
              </a:solidFill>
              <a:round/>
            </a:ln>
          </p:spPr>
          <p:style>
            <a:lnRef idx="0"/>
            <a:fillRef idx="0"/>
            <a:effectRef idx="0"/>
            <a:fontRef idx="minor"/>
          </p:style>
        </p:sp>
        <p:sp>
          <p:nvSpPr>
            <p:cNvPr id="4821" name="Google Shape;4000;p74"/>
            <p:cNvSpPr/>
            <p:nvPr/>
          </p:nvSpPr>
          <p:spPr>
            <a:xfrm>
              <a:off x="2718720" y="1888200"/>
              <a:ext cx="360" cy="360"/>
            </a:xfrm>
            <a:custGeom>
              <a:avLst/>
              <a:gdLst/>
              <a:ahLst/>
              <a:rect l="l" t="t" r="r" b="b"/>
              <a:pathLst>
                <a:path w="8" h="8">
                  <a:moveTo>
                    <a:pt x="7" y="0"/>
                  </a:moveTo>
                  <a:lnTo>
                    <a:pt x="0" y="7"/>
                  </a:lnTo>
                  <a:close/>
                </a:path>
              </a:pathLst>
            </a:custGeom>
            <a:noFill/>
            <a:ln w="9525">
              <a:solidFill>
                <a:srgbClr val="5f7d95"/>
              </a:solidFill>
              <a:round/>
            </a:ln>
          </p:spPr>
          <p:style>
            <a:lnRef idx="0"/>
            <a:fillRef idx="0"/>
            <a:effectRef idx="0"/>
            <a:fontRef idx="minor"/>
          </p:style>
        </p:sp>
        <p:sp>
          <p:nvSpPr>
            <p:cNvPr id="4822" name="Google Shape;4001;p74"/>
            <p:cNvSpPr/>
            <p:nvPr/>
          </p:nvSpPr>
          <p:spPr>
            <a:xfrm>
              <a:off x="2719440" y="1887120"/>
              <a:ext cx="360" cy="360"/>
            </a:xfrm>
            <a:custGeom>
              <a:avLst/>
              <a:gdLst/>
              <a:ahLst/>
              <a:rect l="l" t="t" r="r" b="b"/>
              <a:pathLst>
                <a:path w="4" h="11">
                  <a:moveTo>
                    <a:pt x="4" y="0"/>
                  </a:moveTo>
                  <a:cubicBezTo>
                    <a:pt x="4" y="4"/>
                    <a:pt x="0" y="7"/>
                    <a:pt x="0" y="11"/>
                  </a:cubicBezTo>
                  <a:cubicBezTo>
                    <a:pt x="0" y="7"/>
                    <a:pt x="4" y="4"/>
                    <a:pt x="4" y="0"/>
                  </a:cubicBezTo>
                  <a:close/>
                </a:path>
              </a:pathLst>
            </a:custGeom>
            <a:noFill/>
            <a:ln w="9525">
              <a:solidFill>
                <a:srgbClr val="5f7d95"/>
              </a:solidFill>
              <a:round/>
            </a:ln>
          </p:spPr>
          <p:style>
            <a:lnRef idx="0"/>
            <a:fillRef idx="0"/>
            <a:effectRef idx="0"/>
            <a:fontRef idx="minor"/>
          </p:style>
        </p:sp>
        <p:sp>
          <p:nvSpPr>
            <p:cNvPr id="4823" name="Google Shape;4002;p74"/>
            <p:cNvSpPr/>
            <p:nvPr/>
          </p:nvSpPr>
          <p:spPr>
            <a:xfrm>
              <a:off x="2719080" y="1887480"/>
              <a:ext cx="360" cy="360"/>
            </a:xfrm>
            <a:custGeom>
              <a:avLst/>
              <a:gdLst/>
              <a:ahLst/>
              <a:rect l="l" t="t" r="r" b="b"/>
              <a:pathLst>
                <a:path w="8" h="12">
                  <a:moveTo>
                    <a:pt x="7" y="1"/>
                  </a:moveTo>
                  <a:lnTo>
                    <a:pt x="0" y="11"/>
                  </a:lnTo>
                  <a:close/>
                </a:path>
              </a:pathLst>
            </a:custGeom>
            <a:noFill/>
            <a:ln w="9525">
              <a:solidFill>
                <a:srgbClr val="5f7d95"/>
              </a:solidFill>
              <a:round/>
            </a:ln>
          </p:spPr>
          <p:style>
            <a:lnRef idx="0"/>
            <a:fillRef idx="0"/>
            <a:effectRef idx="0"/>
            <a:fontRef idx="minor"/>
          </p:style>
        </p:sp>
        <p:sp>
          <p:nvSpPr>
            <p:cNvPr id="4824" name="Google Shape;4003;p74"/>
            <p:cNvSpPr/>
            <p:nvPr/>
          </p:nvSpPr>
          <p:spPr>
            <a:xfrm>
              <a:off x="2720880" y="1883880"/>
              <a:ext cx="360" cy="360"/>
            </a:xfrm>
            <a:custGeom>
              <a:avLst/>
              <a:gdLst/>
              <a:ahLst/>
              <a:rect l="l" t="t" r="r" b="b"/>
              <a:pathLst>
                <a:path w="8" h="15">
                  <a:moveTo>
                    <a:pt x="7" y="0"/>
                  </a:moveTo>
                  <a:lnTo>
                    <a:pt x="0" y="14"/>
                  </a:lnTo>
                  <a:close/>
                </a:path>
              </a:pathLst>
            </a:custGeom>
            <a:noFill/>
            <a:ln w="9525">
              <a:solidFill>
                <a:srgbClr val="5f7d95"/>
              </a:solidFill>
              <a:round/>
            </a:ln>
          </p:spPr>
          <p:style>
            <a:lnRef idx="0"/>
            <a:fillRef idx="0"/>
            <a:effectRef idx="0"/>
            <a:fontRef idx="minor"/>
          </p:style>
        </p:sp>
        <p:sp>
          <p:nvSpPr>
            <p:cNvPr id="4825" name="Google Shape;4004;p74"/>
            <p:cNvSpPr/>
            <p:nvPr/>
          </p:nvSpPr>
          <p:spPr>
            <a:xfrm>
              <a:off x="2722680" y="1881720"/>
              <a:ext cx="360" cy="360"/>
            </a:xfrm>
            <a:custGeom>
              <a:avLst/>
              <a:gdLst/>
              <a:ahLst/>
              <a:rect l="l" t="t" r="r" b="b"/>
              <a:pathLst>
                <a:path w="4" h="8">
                  <a:moveTo>
                    <a:pt x="0" y="7"/>
                  </a:moveTo>
                  <a:lnTo>
                    <a:pt x="4" y="0"/>
                  </a:lnTo>
                  <a:lnTo>
                    <a:pt x="4" y="0"/>
                  </a:lnTo>
                  <a:close/>
                </a:path>
              </a:pathLst>
            </a:custGeom>
            <a:noFill/>
            <a:ln w="9525">
              <a:solidFill>
                <a:srgbClr val="5f7d95"/>
              </a:solidFill>
              <a:round/>
            </a:ln>
          </p:spPr>
          <p:style>
            <a:lnRef idx="0"/>
            <a:fillRef idx="0"/>
            <a:effectRef idx="0"/>
            <a:fontRef idx="minor"/>
          </p:style>
        </p:sp>
        <p:sp>
          <p:nvSpPr>
            <p:cNvPr id="4826" name="Google Shape;4005;p74"/>
            <p:cNvSpPr/>
            <p:nvPr/>
          </p:nvSpPr>
          <p:spPr>
            <a:xfrm>
              <a:off x="2720520" y="1884240"/>
              <a:ext cx="360" cy="360"/>
            </a:xfrm>
            <a:custGeom>
              <a:avLst/>
              <a:gdLst/>
              <a:ahLst/>
              <a:rect l="l" t="t" r="r" b="b"/>
              <a:pathLst>
                <a:path w="11" h="11">
                  <a:moveTo>
                    <a:pt x="11" y="0"/>
                  </a:moveTo>
                  <a:lnTo>
                    <a:pt x="0" y="11"/>
                  </a:lnTo>
                  <a:close/>
                </a:path>
              </a:pathLst>
            </a:custGeom>
            <a:noFill/>
            <a:ln w="9525">
              <a:solidFill>
                <a:srgbClr val="5f7d95"/>
              </a:solidFill>
              <a:round/>
            </a:ln>
          </p:spPr>
          <p:style>
            <a:lnRef idx="0"/>
            <a:fillRef idx="0"/>
            <a:effectRef idx="0"/>
            <a:fontRef idx="minor"/>
          </p:style>
        </p:sp>
        <p:sp>
          <p:nvSpPr>
            <p:cNvPr id="4827" name="Google Shape;4006;p74"/>
            <p:cNvSpPr/>
            <p:nvPr/>
          </p:nvSpPr>
          <p:spPr>
            <a:xfrm>
              <a:off x="2720160" y="1884600"/>
              <a:ext cx="360" cy="360"/>
            </a:xfrm>
            <a:custGeom>
              <a:avLst/>
              <a:gdLst/>
              <a:ahLst/>
              <a:rect l="l" t="t" r="r" b="b"/>
              <a:pathLst>
                <a:path w="12" h="15">
                  <a:moveTo>
                    <a:pt x="11" y="1"/>
                  </a:moveTo>
                  <a:lnTo>
                    <a:pt x="1" y="15"/>
                  </a:lnTo>
                  <a:close/>
                </a:path>
              </a:pathLst>
            </a:custGeom>
            <a:noFill/>
            <a:ln w="9525">
              <a:solidFill>
                <a:srgbClr val="5f7d95"/>
              </a:solidFill>
              <a:round/>
            </a:ln>
          </p:spPr>
          <p:style>
            <a:lnRef idx="0"/>
            <a:fillRef idx="0"/>
            <a:effectRef idx="0"/>
            <a:fontRef idx="minor"/>
          </p:style>
        </p:sp>
        <p:sp>
          <p:nvSpPr>
            <p:cNvPr id="4828" name="Google Shape;4007;p74"/>
            <p:cNvSpPr/>
            <p:nvPr/>
          </p:nvSpPr>
          <p:spPr>
            <a:xfrm>
              <a:off x="2720160" y="1884960"/>
              <a:ext cx="360" cy="360"/>
            </a:xfrm>
            <a:custGeom>
              <a:avLst/>
              <a:gdLst/>
              <a:ahLst/>
              <a:rect l="l" t="t" r="r" b="b"/>
              <a:pathLst>
                <a:path w="8" h="12">
                  <a:moveTo>
                    <a:pt x="8" y="1"/>
                  </a:moveTo>
                  <a:lnTo>
                    <a:pt x="1" y="11"/>
                  </a:lnTo>
                  <a:close/>
                </a:path>
              </a:pathLst>
            </a:custGeom>
            <a:noFill/>
            <a:ln w="9525">
              <a:solidFill>
                <a:srgbClr val="5f7d95"/>
              </a:solidFill>
              <a:round/>
            </a:ln>
          </p:spPr>
          <p:style>
            <a:lnRef idx="0"/>
            <a:fillRef idx="0"/>
            <a:effectRef idx="0"/>
            <a:fontRef idx="minor"/>
          </p:style>
        </p:sp>
        <p:sp>
          <p:nvSpPr>
            <p:cNvPr id="4829" name="Google Shape;4008;p74"/>
            <p:cNvSpPr/>
            <p:nvPr/>
          </p:nvSpPr>
          <p:spPr>
            <a:xfrm>
              <a:off x="2720160" y="1885320"/>
              <a:ext cx="360" cy="360"/>
            </a:xfrm>
            <a:custGeom>
              <a:avLst/>
              <a:gdLst/>
              <a:ahLst/>
              <a:rect l="l" t="t" r="r" b="b"/>
              <a:pathLst>
                <a:path w="8" h="11">
                  <a:moveTo>
                    <a:pt x="7" y="0"/>
                  </a:moveTo>
                  <a:lnTo>
                    <a:pt x="0" y="11"/>
                  </a:lnTo>
                  <a:close/>
                </a:path>
              </a:pathLst>
            </a:custGeom>
            <a:noFill/>
            <a:ln w="9525">
              <a:solidFill>
                <a:srgbClr val="5f7d95"/>
              </a:solidFill>
              <a:round/>
            </a:ln>
          </p:spPr>
          <p:style>
            <a:lnRef idx="0"/>
            <a:fillRef idx="0"/>
            <a:effectRef idx="0"/>
            <a:fontRef idx="minor"/>
          </p:style>
        </p:sp>
        <p:sp>
          <p:nvSpPr>
            <p:cNvPr id="4830" name="Google Shape;4009;p74"/>
            <p:cNvSpPr/>
            <p:nvPr/>
          </p:nvSpPr>
          <p:spPr>
            <a:xfrm>
              <a:off x="2769480" y="1932120"/>
              <a:ext cx="360" cy="360"/>
            </a:xfrm>
            <a:custGeom>
              <a:avLst/>
              <a:gdLst/>
              <a:ahLst/>
              <a:rect l="l" t="t" r="r" b="b"/>
              <a:pathLst>
                <a:path w="8" h="39">
                  <a:moveTo>
                    <a:pt x="8" y="0"/>
                  </a:moveTo>
                  <a:cubicBezTo>
                    <a:pt x="4" y="11"/>
                    <a:pt x="1" y="25"/>
                    <a:pt x="1" y="39"/>
                  </a:cubicBezTo>
                  <a:cubicBezTo>
                    <a:pt x="1" y="25"/>
                    <a:pt x="8" y="11"/>
                    <a:pt x="8" y="0"/>
                  </a:cubicBezTo>
                  <a:close/>
                </a:path>
              </a:pathLst>
            </a:custGeom>
            <a:noFill/>
            <a:ln w="9525">
              <a:solidFill>
                <a:srgbClr val="5f7d95"/>
              </a:solidFill>
              <a:round/>
            </a:ln>
          </p:spPr>
          <p:style>
            <a:lnRef idx="0"/>
            <a:fillRef idx="0"/>
            <a:effectRef idx="0"/>
            <a:fontRef idx="minor"/>
          </p:style>
        </p:sp>
        <p:sp>
          <p:nvSpPr>
            <p:cNvPr id="4831" name="Google Shape;4010;p74"/>
            <p:cNvSpPr/>
            <p:nvPr/>
          </p:nvSpPr>
          <p:spPr>
            <a:xfrm>
              <a:off x="2769480" y="1932840"/>
              <a:ext cx="360" cy="1800"/>
            </a:xfrm>
            <a:custGeom>
              <a:avLst/>
              <a:gdLst/>
              <a:ahLst/>
              <a:rect l="l" t="t" r="r" b="b"/>
              <a:pathLst>
                <a:path w="11" h="152">
                  <a:moveTo>
                    <a:pt x="11" y="1"/>
                  </a:moveTo>
                  <a:cubicBezTo>
                    <a:pt x="4" y="46"/>
                    <a:pt x="0" y="99"/>
                    <a:pt x="0" y="151"/>
                  </a:cubicBezTo>
                  <a:cubicBezTo>
                    <a:pt x="0" y="102"/>
                    <a:pt x="4" y="50"/>
                    <a:pt x="11" y="1"/>
                  </a:cubicBezTo>
                  <a:close/>
                </a:path>
              </a:pathLst>
            </a:custGeom>
            <a:noFill/>
            <a:ln w="9525">
              <a:solidFill>
                <a:srgbClr val="5f7d95"/>
              </a:solidFill>
              <a:round/>
            </a:ln>
          </p:spPr>
          <p:style>
            <a:lnRef idx="0"/>
            <a:fillRef idx="0"/>
            <a:effectRef idx="0"/>
            <a:fontRef idx="minor"/>
          </p:style>
        </p:sp>
        <p:sp>
          <p:nvSpPr>
            <p:cNvPr id="4832" name="Google Shape;4011;p74"/>
            <p:cNvSpPr/>
            <p:nvPr/>
          </p:nvSpPr>
          <p:spPr>
            <a:xfrm>
              <a:off x="2730240" y="1875240"/>
              <a:ext cx="360" cy="360"/>
            </a:xfrm>
            <a:custGeom>
              <a:avLst/>
              <a:gdLst/>
              <a:ahLst/>
              <a:rect l="l" t="t" r="r" b="b"/>
              <a:pathLst>
                <a:path w="1" h="1">
                  <a:moveTo>
                    <a:pt x="1" y="1"/>
                  </a:moveTo>
                  <a:lnTo>
                    <a:pt x="1" y="1"/>
                  </a:lnTo>
                  <a:lnTo>
                    <a:pt x="1" y="1"/>
                  </a:lnTo>
                  <a:close/>
                </a:path>
              </a:pathLst>
            </a:custGeom>
            <a:noFill/>
            <a:ln w="9525">
              <a:solidFill>
                <a:srgbClr val="5f7d95"/>
              </a:solidFill>
              <a:round/>
            </a:ln>
          </p:spPr>
          <p:style>
            <a:lnRef idx="0"/>
            <a:fillRef idx="0"/>
            <a:effectRef idx="0"/>
            <a:fontRef idx="minor"/>
          </p:style>
        </p:sp>
        <p:sp>
          <p:nvSpPr>
            <p:cNvPr id="4833" name="Google Shape;4012;p74"/>
            <p:cNvSpPr/>
            <p:nvPr/>
          </p:nvSpPr>
          <p:spPr>
            <a:xfrm>
              <a:off x="2758680" y="1938240"/>
              <a:ext cx="360" cy="360"/>
            </a:xfrm>
            <a:custGeom>
              <a:avLst/>
              <a:gdLst/>
              <a:ahLst/>
              <a:rect l="l" t="t" r="r" b="b"/>
              <a:pathLst>
                <a:path w="25" h="60">
                  <a:moveTo>
                    <a:pt x="25" y="0"/>
                  </a:moveTo>
                  <a:cubicBezTo>
                    <a:pt x="21" y="21"/>
                    <a:pt x="14" y="42"/>
                    <a:pt x="0" y="60"/>
                  </a:cubicBezTo>
                  <a:cubicBezTo>
                    <a:pt x="14" y="42"/>
                    <a:pt x="21" y="21"/>
                    <a:pt x="25" y="0"/>
                  </a:cubicBezTo>
                  <a:close/>
                </a:path>
              </a:pathLst>
            </a:custGeom>
            <a:noFill/>
            <a:ln w="9525">
              <a:solidFill>
                <a:srgbClr val="5f7d95"/>
              </a:solidFill>
              <a:round/>
            </a:ln>
          </p:spPr>
          <p:style>
            <a:lnRef idx="0"/>
            <a:fillRef idx="0"/>
            <a:effectRef idx="0"/>
            <a:fontRef idx="minor"/>
          </p:style>
        </p:sp>
        <p:sp>
          <p:nvSpPr>
            <p:cNvPr id="4834" name="Google Shape;4013;p74"/>
            <p:cNvSpPr/>
            <p:nvPr/>
          </p:nvSpPr>
          <p:spPr>
            <a:xfrm>
              <a:off x="2765160" y="1935360"/>
              <a:ext cx="360" cy="360"/>
            </a:xfrm>
            <a:custGeom>
              <a:avLst/>
              <a:gdLst/>
              <a:ahLst/>
              <a:rect l="l" t="t" r="r" b="b"/>
              <a:pathLst>
                <a:path w="26" h="11">
                  <a:moveTo>
                    <a:pt x="25" y="11"/>
                  </a:moveTo>
                  <a:cubicBezTo>
                    <a:pt x="15" y="7"/>
                    <a:pt x="8" y="4"/>
                    <a:pt x="1" y="0"/>
                  </a:cubicBezTo>
                  <a:cubicBezTo>
                    <a:pt x="8" y="4"/>
                    <a:pt x="15" y="7"/>
                    <a:pt x="25" y="11"/>
                  </a:cubicBezTo>
                  <a:close/>
                </a:path>
              </a:pathLst>
            </a:custGeom>
            <a:noFill/>
            <a:ln w="9525">
              <a:solidFill>
                <a:srgbClr val="5f7d95"/>
              </a:solidFill>
              <a:round/>
            </a:ln>
          </p:spPr>
          <p:style>
            <a:lnRef idx="0"/>
            <a:fillRef idx="0"/>
            <a:effectRef idx="0"/>
            <a:fontRef idx="minor"/>
          </p:style>
        </p:sp>
        <p:sp>
          <p:nvSpPr>
            <p:cNvPr id="4835" name="Google Shape;4014;p74"/>
            <p:cNvSpPr/>
            <p:nvPr/>
          </p:nvSpPr>
          <p:spPr>
            <a:xfrm>
              <a:off x="2766240" y="1935720"/>
              <a:ext cx="360" cy="360"/>
            </a:xfrm>
            <a:custGeom>
              <a:avLst/>
              <a:gdLst/>
              <a:ahLst/>
              <a:rect l="l" t="t" r="r" b="b"/>
              <a:pathLst>
                <a:path w="26" h="1">
                  <a:moveTo>
                    <a:pt x="25" y="0"/>
                  </a:moveTo>
                  <a:lnTo>
                    <a:pt x="1" y="0"/>
                  </a:lnTo>
                  <a:close/>
                </a:path>
              </a:pathLst>
            </a:custGeom>
            <a:noFill/>
            <a:ln w="9525">
              <a:solidFill>
                <a:srgbClr val="5f7d95"/>
              </a:solidFill>
              <a:round/>
            </a:ln>
          </p:spPr>
          <p:style>
            <a:lnRef idx="0"/>
            <a:fillRef idx="0"/>
            <a:effectRef idx="0"/>
            <a:fontRef idx="minor"/>
          </p:style>
        </p:sp>
        <p:sp>
          <p:nvSpPr>
            <p:cNvPr id="4836" name="Google Shape;4015;p74"/>
            <p:cNvSpPr/>
            <p:nvPr/>
          </p:nvSpPr>
          <p:spPr>
            <a:xfrm>
              <a:off x="2758320" y="1938600"/>
              <a:ext cx="360" cy="360"/>
            </a:xfrm>
            <a:custGeom>
              <a:avLst/>
              <a:gdLst/>
              <a:ahLst/>
              <a:rect l="l" t="t" r="r" b="b"/>
              <a:pathLst>
                <a:path w="29" h="46">
                  <a:moveTo>
                    <a:pt x="1" y="0"/>
                  </a:moveTo>
                  <a:cubicBezTo>
                    <a:pt x="15" y="14"/>
                    <a:pt x="22" y="28"/>
                    <a:pt x="29" y="46"/>
                  </a:cubicBezTo>
                  <a:lnTo>
                    <a:pt x="29" y="46"/>
                  </a:lnTo>
                  <a:cubicBezTo>
                    <a:pt x="22" y="28"/>
                    <a:pt x="15" y="14"/>
                    <a:pt x="1" y="0"/>
                  </a:cubicBezTo>
                  <a:close/>
                </a:path>
              </a:pathLst>
            </a:custGeom>
            <a:noFill/>
            <a:ln w="9525">
              <a:solidFill>
                <a:srgbClr val="5f7d95"/>
              </a:solidFill>
              <a:round/>
            </a:ln>
          </p:spPr>
          <p:style>
            <a:lnRef idx="0"/>
            <a:fillRef idx="0"/>
            <a:effectRef idx="0"/>
            <a:fontRef idx="minor"/>
          </p:style>
        </p:sp>
        <p:sp>
          <p:nvSpPr>
            <p:cNvPr id="4837" name="Google Shape;4016;p74"/>
            <p:cNvSpPr/>
            <p:nvPr/>
          </p:nvSpPr>
          <p:spPr>
            <a:xfrm>
              <a:off x="2769120" y="1934640"/>
              <a:ext cx="360" cy="360"/>
            </a:xfrm>
            <a:custGeom>
              <a:avLst/>
              <a:gdLst/>
              <a:ahLst/>
              <a:rect l="l" t="t" r="r" b="b"/>
              <a:pathLst>
                <a:path w="11" h="8">
                  <a:moveTo>
                    <a:pt x="0" y="7"/>
                  </a:moveTo>
                  <a:lnTo>
                    <a:pt x="11" y="0"/>
                  </a:lnTo>
                  <a:lnTo>
                    <a:pt x="11" y="0"/>
                  </a:lnTo>
                  <a:close/>
                </a:path>
              </a:pathLst>
            </a:custGeom>
            <a:noFill/>
            <a:ln w="9525">
              <a:solidFill>
                <a:srgbClr val="5f7d95"/>
              </a:solidFill>
              <a:round/>
            </a:ln>
          </p:spPr>
          <p:style>
            <a:lnRef idx="0"/>
            <a:fillRef idx="0"/>
            <a:effectRef idx="0"/>
            <a:fontRef idx="minor"/>
          </p:style>
        </p:sp>
        <p:sp>
          <p:nvSpPr>
            <p:cNvPr id="4838" name="Google Shape;4017;p74"/>
            <p:cNvSpPr/>
            <p:nvPr/>
          </p:nvSpPr>
          <p:spPr>
            <a:xfrm>
              <a:off x="2766600" y="1935720"/>
              <a:ext cx="360" cy="360"/>
            </a:xfrm>
            <a:custGeom>
              <a:avLst/>
              <a:gdLst/>
              <a:ahLst/>
              <a:rect l="l" t="t" r="r" b="b"/>
              <a:pathLst>
                <a:path w="25" h="1">
                  <a:moveTo>
                    <a:pt x="25" y="0"/>
                  </a:moveTo>
                  <a:lnTo>
                    <a:pt x="0" y="0"/>
                  </a:lnTo>
                  <a:close/>
                </a:path>
              </a:pathLst>
            </a:custGeom>
            <a:noFill/>
            <a:ln w="9525">
              <a:solidFill>
                <a:srgbClr val="5f7d95"/>
              </a:solidFill>
              <a:round/>
            </a:ln>
          </p:spPr>
          <p:style>
            <a:lnRef idx="0"/>
            <a:fillRef idx="0"/>
            <a:effectRef idx="0"/>
            <a:fontRef idx="minor"/>
          </p:style>
        </p:sp>
        <p:sp>
          <p:nvSpPr>
            <p:cNvPr id="4839" name="Google Shape;4018;p74"/>
            <p:cNvSpPr/>
            <p:nvPr/>
          </p:nvSpPr>
          <p:spPr>
            <a:xfrm>
              <a:off x="2765880" y="1935360"/>
              <a:ext cx="360" cy="360"/>
            </a:xfrm>
            <a:custGeom>
              <a:avLst/>
              <a:gdLst/>
              <a:ahLst/>
              <a:rect l="l" t="t" r="r" b="b"/>
              <a:pathLst>
                <a:path w="25" h="5">
                  <a:moveTo>
                    <a:pt x="0" y="1"/>
                  </a:moveTo>
                  <a:cubicBezTo>
                    <a:pt x="7" y="1"/>
                    <a:pt x="18" y="4"/>
                    <a:pt x="25" y="4"/>
                  </a:cubicBezTo>
                  <a:cubicBezTo>
                    <a:pt x="18" y="4"/>
                    <a:pt x="11" y="1"/>
                    <a:pt x="0" y="1"/>
                  </a:cubicBezTo>
                  <a:close/>
                </a:path>
              </a:pathLst>
            </a:custGeom>
            <a:noFill/>
            <a:ln w="9525">
              <a:solidFill>
                <a:srgbClr val="5f7d95"/>
              </a:solidFill>
              <a:round/>
            </a:ln>
          </p:spPr>
          <p:style>
            <a:lnRef idx="0"/>
            <a:fillRef idx="0"/>
            <a:effectRef idx="0"/>
            <a:fontRef idx="minor"/>
          </p:style>
        </p:sp>
        <p:sp>
          <p:nvSpPr>
            <p:cNvPr id="4840" name="Google Shape;4019;p74"/>
            <p:cNvSpPr/>
            <p:nvPr/>
          </p:nvSpPr>
          <p:spPr>
            <a:xfrm>
              <a:off x="2768040" y="1935360"/>
              <a:ext cx="360" cy="360"/>
            </a:xfrm>
            <a:custGeom>
              <a:avLst/>
              <a:gdLst/>
              <a:ahLst/>
              <a:rect l="l" t="t" r="r" b="b"/>
              <a:pathLst>
                <a:path w="26" h="12">
                  <a:moveTo>
                    <a:pt x="25" y="1"/>
                  </a:moveTo>
                  <a:lnTo>
                    <a:pt x="1" y="11"/>
                  </a:lnTo>
                  <a:close/>
                </a:path>
              </a:pathLst>
            </a:custGeom>
            <a:noFill/>
            <a:ln w="9525">
              <a:solidFill>
                <a:srgbClr val="5f7d95"/>
              </a:solidFill>
              <a:round/>
            </a:ln>
          </p:spPr>
          <p:style>
            <a:lnRef idx="0"/>
            <a:fillRef idx="0"/>
            <a:effectRef idx="0"/>
            <a:fontRef idx="minor"/>
          </p:style>
        </p:sp>
        <p:sp>
          <p:nvSpPr>
            <p:cNvPr id="4841" name="Google Shape;4020;p74"/>
            <p:cNvSpPr/>
            <p:nvPr/>
          </p:nvSpPr>
          <p:spPr>
            <a:xfrm>
              <a:off x="2767320" y="1935360"/>
              <a:ext cx="360" cy="360"/>
            </a:xfrm>
            <a:custGeom>
              <a:avLst/>
              <a:gdLst/>
              <a:ahLst/>
              <a:rect l="l" t="t" r="r" b="b"/>
              <a:pathLst>
                <a:path w="25" h="8">
                  <a:moveTo>
                    <a:pt x="25" y="1"/>
                  </a:moveTo>
                  <a:lnTo>
                    <a:pt x="0" y="8"/>
                  </a:lnTo>
                  <a:close/>
                </a:path>
              </a:pathLst>
            </a:custGeom>
            <a:noFill/>
            <a:ln w="9525">
              <a:solidFill>
                <a:srgbClr val="5f7d95"/>
              </a:solidFill>
              <a:round/>
            </a:ln>
          </p:spPr>
          <p:style>
            <a:lnRef idx="0"/>
            <a:fillRef idx="0"/>
            <a:effectRef idx="0"/>
            <a:fontRef idx="minor"/>
          </p:style>
        </p:sp>
        <p:sp>
          <p:nvSpPr>
            <p:cNvPr id="4842" name="Google Shape;4021;p74"/>
            <p:cNvSpPr/>
            <p:nvPr/>
          </p:nvSpPr>
          <p:spPr>
            <a:xfrm>
              <a:off x="2768400" y="1935000"/>
              <a:ext cx="360" cy="360"/>
            </a:xfrm>
            <a:custGeom>
              <a:avLst/>
              <a:gdLst/>
              <a:ahLst/>
              <a:rect l="l" t="t" r="r" b="b"/>
              <a:pathLst>
                <a:path w="26" h="15">
                  <a:moveTo>
                    <a:pt x="25" y="1"/>
                  </a:moveTo>
                  <a:lnTo>
                    <a:pt x="1" y="15"/>
                  </a:lnTo>
                  <a:close/>
                </a:path>
              </a:pathLst>
            </a:custGeom>
            <a:noFill/>
            <a:ln w="9525">
              <a:solidFill>
                <a:srgbClr val="5f7d95"/>
              </a:solidFill>
              <a:round/>
            </a:ln>
          </p:spPr>
          <p:style>
            <a:lnRef idx="0"/>
            <a:fillRef idx="0"/>
            <a:effectRef idx="0"/>
            <a:fontRef idx="minor"/>
          </p:style>
        </p:sp>
        <p:sp>
          <p:nvSpPr>
            <p:cNvPr id="4843" name="Google Shape;4022;p74"/>
            <p:cNvSpPr/>
            <p:nvPr/>
          </p:nvSpPr>
          <p:spPr>
            <a:xfrm>
              <a:off x="2769480" y="1934640"/>
              <a:ext cx="360" cy="360"/>
            </a:xfrm>
            <a:custGeom>
              <a:avLst/>
              <a:gdLst/>
              <a:ahLst/>
              <a:rect l="l" t="t" r="r" b="b"/>
              <a:pathLst>
                <a:path w="1" h="1">
                  <a:moveTo>
                    <a:pt x="0" y="0"/>
                  </a:moveTo>
                  <a:lnTo>
                    <a:pt x="0" y="0"/>
                  </a:lnTo>
                  <a:close/>
                </a:path>
              </a:pathLst>
            </a:custGeom>
            <a:noFill/>
            <a:ln w="9525">
              <a:solidFill>
                <a:srgbClr val="5f7d95"/>
              </a:solidFill>
              <a:round/>
            </a:ln>
          </p:spPr>
          <p:style>
            <a:lnRef idx="0"/>
            <a:fillRef idx="0"/>
            <a:effectRef idx="0"/>
            <a:fontRef idx="minor"/>
          </p:style>
        </p:sp>
        <p:sp>
          <p:nvSpPr>
            <p:cNvPr id="4844" name="Google Shape;4023;p74"/>
            <p:cNvSpPr/>
            <p:nvPr/>
          </p:nvSpPr>
          <p:spPr>
            <a:xfrm>
              <a:off x="2697840" y="1890000"/>
              <a:ext cx="56880" cy="110160"/>
            </a:xfrm>
            <a:custGeom>
              <a:avLst/>
              <a:gdLst/>
              <a:ahLst/>
              <a:rect l="l" t="t" r="r" b="b"/>
              <a:pathLst>
                <a:path w="4209" h="8134">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a:solidFill>
                <a:srgbClr val="5f7d95"/>
              </a:solidFill>
              <a:round/>
            </a:ln>
          </p:spPr>
          <p:style>
            <a:lnRef idx="0"/>
            <a:fillRef idx="0"/>
            <a:effectRef idx="0"/>
            <a:fontRef idx="minor"/>
          </p:style>
        </p:sp>
        <p:sp>
          <p:nvSpPr>
            <p:cNvPr id="4845" name="Google Shape;4024;p74"/>
            <p:cNvSpPr/>
            <p:nvPr/>
          </p:nvSpPr>
          <p:spPr>
            <a:xfrm>
              <a:off x="2707560" y="1962360"/>
              <a:ext cx="360" cy="360"/>
            </a:xfrm>
            <a:custGeom>
              <a:avLst/>
              <a:gdLst/>
              <a:ahLst/>
              <a:rect l="l" t="t" r="r" b="b"/>
              <a:pathLst>
                <a:path w="11" h="19">
                  <a:moveTo>
                    <a:pt x="0" y="18"/>
                  </a:moveTo>
                  <a:lnTo>
                    <a:pt x="11" y="1"/>
                  </a:lnTo>
                  <a:close/>
                </a:path>
              </a:pathLst>
            </a:custGeom>
            <a:noFill/>
            <a:ln w="9525">
              <a:solidFill>
                <a:srgbClr val="5f7d95"/>
              </a:solidFill>
              <a:round/>
            </a:ln>
          </p:spPr>
          <p:style>
            <a:lnRef idx="0"/>
            <a:fillRef idx="0"/>
            <a:effectRef idx="0"/>
            <a:fontRef idx="minor"/>
          </p:style>
        </p:sp>
        <p:sp>
          <p:nvSpPr>
            <p:cNvPr id="4846" name="Google Shape;4025;p74"/>
            <p:cNvSpPr/>
            <p:nvPr/>
          </p:nvSpPr>
          <p:spPr>
            <a:xfrm>
              <a:off x="2707560" y="1962720"/>
              <a:ext cx="360" cy="360"/>
            </a:xfrm>
            <a:custGeom>
              <a:avLst/>
              <a:gdLst/>
              <a:ahLst/>
              <a:rect l="l" t="t" r="r" b="b"/>
              <a:pathLst>
                <a:path w="8" h="15">
                  <a:moveTo>
                    <a:pt x="1" y="15"/>
                  </a:moveTo>
                  <a:lnTo>
                    <a:pt x="8" y="1"/>
                  </a:lnTo>
                  <a:close/>
                </a:path>
              </a:pathLst>
            </a:custGeom>
            <a:noFill/>
            <a:ln w="9525">
              <a:solidFill>
                <a:srgbClr val="5f7d95"/>
              </a:solidFill>
              <a:round/>
            </a:ln>
          </p:spPr>
          <p:style>
            <a:lnRef idx="0"/>
            <a:fillRef idx="0"/>
            <a:effectRef idx="0"/>
            <a:fontRef idx="minor"/>
          </p:style>
        </p:sp>
        <p:sp>
          <p:nvSpPr>
            <p:cNvPr id="4847" name="Google Shape;4026;p74"/>
            <p:cNvSpPr/>
            <p:nvPr/>
          </p:nvSpPr>
          <p:spPr>
            <a:xfrm>
              <a:off x="2707920" y="1961640"/>
              <a:ext cx="360" cy="360"/>
            </a:xfrm>
            <a:custGeom>
              <a:avLst/>
              <a:gdLst/>
              <a:ahLst/>
              <a:rect l="l" t="t" r="r" b="b"/>
              <a:pathLst>
                <a:path w="12" h="15">
                  <a:moveTo>
                    <a:pt x="1" y="14"/>
                  </a:moveTo>
                  <a:lnTo>
                    <a:pt x="11" y="0"/>
                  </a:lnTo>
                  <a:close/>
                </a:path>
              </a:pathLst>
            </a:custGeom>
            <a:noFill/>
            <a:ln w="9525">
              <a:solidFill>
                <a:srgbClr val="5f7d95"/>
              </a:solidFill>
              <a:round/>
            </a:ln>
          </p:spPr>
          <p:style>
            <a:lnRef idx="0"/>
            <a:fillRef idx="0"/>
            <a:effectRef idx="0"/>
            <a:fontRef idx="minor"/>
          </p:style>
        </p:sp>
        <p:sp>
          <p:nvSpPr>
            <p:cNvPr id="4848" name="Google Shape;4027;p74"/>
            <p:cNvSpPr/>
            <p:nvPr/>
          </p:nvSpPr>
          <p:spPr>
            <a:xfrm>
              <a:off x="2709000" y="1959480"/>
              <a:ext cx="360" cy="360"/>
            </a:xfrm>
            <a:custGeom>
              <a:avLst/>
              <a:gdLst/>
              <a:ahLst/>
              <a:rect l="l" t="t" r="r" b="b"/>
              <a:pathLst>
                <a:path w="8" h="19">
                  <a:moveTo>
                    <a:pt x="0" y="18"/>
                  </a:moveTo>
                  <a:lnTo>
                    <a:pt x="7" y="1"/>
                  </a:lnTo>
                  <a:close/>
                </a:path>
              </a:pathLst>
            </a:custGeom>
            <a:noFill/>
            <a:ln w="9525">
              <a:solidFill>
                <a:srgbClr val="5f7d95"/>
              </a:solidFill>
              <a:round/>
            </a:ln>
          </p:spPr>
          <p:style>
            <a:lnRef idx="0"/>
            <a:fillRef idx="0"/>
            <a:effectRef idx="0"/>
            <a:fontRef idx="minor"/>
          </p:style>
        </p:sp>
        <p:sp>
          <p:nvSpPr>
            <p:cNvPr id="4849" name="Google Shape;4028;p74"/>
            <p:cNvSpPr/>
            <p:nvPr/>
          </p:nvSpPr>
          <p:spPr>
            <a:xfrm>
              <a:off x="2708640" y="1960200"/>
              <a:ext cx="360" cy="360"/>
            </a:xfrm>
            <a:custGeom>
              <a:avLst/>
              <a:gdLst/>
              <a:ahLst/>
              <a:rect l="l" t="t" r="r" b="b"/>
              <a:pathLst>
                <a:path w="11" h="29">
                  <a:moveTo>
                    <a:pt x="0" y="28"/>
                  </a:moveTo>
                  <a:lnTo>
                    <a:pt x="11" y="0"/>
                  </a:lnTo>
                  <a:close/>
                </a:path>
              </a:pathLst>
            </a:custGeom>
            <a:noFill/>
            <a:ln w="9525">
              <a:solidFill>
                <a:srgbClr val="5f7d95"/>
              </a:solidFill>
              <a:round/>
            </a:ln>
          </p:spPr>
          <p:style>
            <a:lnRef idx="0"/>
            <a:fillRef idx="0"/>
            <a:effectRef idx="0"/>
            <a:fontRef idx="minor"/>
          </p:style>
        </p:sp>
        <p:sp>
          <p:nvSpPr>
            <p:cNvPr id="4850" name="Google Shape;4029;p74"/>
            <p:cNvSpPr/>
            <p:nvPr/>
          </p:nvSpPr>
          <p:spPr>
            <a:xfrm>
              <a:off x="2708280" y="1960920"/>
              <a:ext cx="360" cy="360"/>
            </a:xfrm>
            <a:custGeom>
              <a:avLst/>
              <a:gdLst/>
              <a:ahLst/>
              <a:rect l="l" t="t" r="r" b="b"/>
              <a:pathLst>
                <a:path w="8" h="19">
                  <a:moveTo>
                    <a:pt x="1" y="18"/>
                  </a:moveTo>
                  <a:lnTo>
                    <a:pt x="8" y="1"/>
                  </a:lnTo>
                  <a:close/>
                </a:path>
              </a:pathLst>
            </a:custGeom>
            <a:noFill/>
            <a:ln w="9525">
              <a:solidFill>
                <a:srgbClr val="5f7d95"/>
              </a:solidFill>
              <a:round/>
            </a:ln>
          </p:spPr>
          <p:style>
            <a:lnRef idx="0"/>
            <a:fillRef idx="0"/>
            <a:effectRef idx="0"/>
            <a:fontRef idx="minor"/>
          </p:style>
        </p:sp>
        <p:sp>
          <p:nvSpPr>
            <p:cNvPr id="4851" name="Google Shape;4030;p74"/>
            <p:cNvSpPr/>
            <p:nvPr/>
          </p:nvSpPr>
          <p:spPr>
            <a:xfrm>
              <a:off x="2708280" y="1961280"/>
              <a:ext cx="360" cy="360"/>
            </a:xfrm>
            <a:custGeom>
              <a:avLst/>
              <a:gdLst/>
              <a:ahLst/>
              <a:rect l="l" t="t" r="r" b="b"/>
              <a:pathLst>
                <a:path w="11" h="18">
                  <a:moveTo>
                    <a:pt x="0" y="18"/>
                  </a:moveTo>
                  <a:lnTo>
                    <a:pt x="11" y="0"/>
                  </a:lnTo>
                  <a:close/>
                </a:path>
              </a:pathLst>
            </a:custGeom>
            <a:noFill/>
            <a:ln w="9525">
              <a:solidFill>
                <a:srgbClr val="5f7d95"/>
              </a:solidFill>
              <a:round/>
            </a:ln>
          </p:spPr>
          <p:style>
            <a:lnRef idx="0"/>
            <a:fillRef idx="0"/>
            <a:effectRef idx="0"/>
            <a:fontRef idx="minor"/>
          </p:style>
        </p:sp>
        <p:sp>
          <p:nvSpPr>
            <p:cNvPr id="4852" name="Google Shape;4031;p74"/>
            <p:cNvSpPr/>
            <p:nvPr/>
          </p:nvSpPr>
          <p:spPr>
            <a:xfrm>
              <a:off x="2707200" y="1963080"/>
              <a:ext cx="360" cy="360"/>
            </a:xfrm>
            <a:custGeom>
              <a:avLst/>
              <a:gdLst/>
              <a:ahLst/>
              <a:rect l="l" t="t" r="r" b="b"/>
              <a:pathLst>
                <a:path w="8" h="15">
                  <a:moveTo>
                    <a:pt x="0" y="14"/>
                  </a:moveTo>
                  <a:lnTo>
                    <a:pt x="7" y="0"/>
                  </a:lnTo>
                  <a:close/>
                </a:path>
              </a:pathLst>
            </a:custGeom>
            <a:noFill/>
            <a:ln w="9525">
              <a:solidFill>
                <a:srgbClr val="5f7d95"/>
              </a:solidFill>
              <a:round/>
            </a:ln>
          </p:spPr>
          <p:style>
            <a:lnRef idx="0"/>
            <a:fillRef idx="0"/>
            <a:effectRef idx="0"/>
            <a:fontRef idx="minor"/>
          </p:style>
        </p:sp>
        <p:sp>
          <p:nvSpPr>
            <p:cNvPr id="4853" name="Google Shape;4032;p74"/>
            <p:cNvSpPr/>
            <p:nvPr/>
          </p:nvSpPr>
          <p:spPr>
            <a:xfrm>
              <a:off x="2705400" y="1965240"/>
              <a:ext cx="360" cy="360"/>
            </a:xfrm>
            <a:custGeom>
              <a:avLst/>
              <a:gdLst/>
              <a:ahLst/>
              <a:rect l="l" t="t" r="r" b="b"/>
              <a:pathLst>
                <a:path w="11" h="8">
                  <a:moveTo>
                    <a:pt x="0" y="7"/>
                  </a:moveTo>
                  <a:lnTo>
                    <a:pt x="11" y="0"/>
                  </a:lnTo>
                  <a:close/>
                </a:path>
              </a:pathLst>
            </a:custGeom>
            <a:noFill/>
            <a:ln w="9525">
              <a:solidFill>
                <a:srgbClr val="5f7d95"/>
              </a:solidFill>
              <a:round/>
            </a:ln>
          </p:spPr>
          <p:style>
            <a:lnRef idx="0"/>
            <a:fillRef idx="0"/>
            <a:effectRef idx="0"/>
            <a:fontRef idx="minor"/>
          </p:style>
        </p:sp>
        <p:sp>
          <p:nvSpPr>
            <p:cNvPr id="4854" name="Google Shape;4033;p74"/>
            <p:cNvSpPr/>
            <p:nvPr/>
          </p:nvSpPr>
          <p:spPr>
            <a:xfrm>
              <a:off x="2706120" y="1964520"/>
              <a:ext cx="360" cy="360"/>
            </a:xfrm>
            <a:custGeom>
              <a:avLst/>
              <a:gdLst/>
              <a:ahLst/>
              <a:rect l="l" t="t" r="r" b="b"/>
              <a:pathLst>
                <a:path w="8" h="11">
                  <a:moveTo>
                    <a:pt x="0" y="11"/>
                  </a:moveTo>
                  <a:lnTo>
                    <a:pt x="7" y="0"/>
                  </a:lnTo>
                  <a:close/>
                </a:path>
              </a:pathLst>
            </a:custGeom>
            <a:noFill/>
            <a:ln w="9525">
              <a:solidFill>
                <a:srgbClr val="5f7d95"/>
              </a:solidFill>
              <a:round/>
            </a:ln>
          </p:spPr>
          <p:style>
            <a:lnRef idx="0"/>
            <a:fillRef idx="0"/>
            <a:effectRef idx="0"/>
            <a:fontRef idx="minor"/>
          </p:style>
        </p:sp>
        <p:sp>
          <p:nvSpPr>
            <p:cNvPr id="4855" name="Google Shape;4034;p74"/>
            <p:cNvSpPr/>
            <p:nvPr/>
          </p:nvSpPr>
          <p:spPr>
            <a:xfrm>
              <a:off x="2705400" y="1965240"/>
              <a:ext cx="360" cy="360"/>
            </a:xfrm>
            <a:custGeom>
              <a:avLst/>
              <a:gdLst/>
              <a:ahLst/>
              <a:rect l="l" t="t" r="r" b="b"/>
              <a:pathLst>
                <a:path w="11" h="5">
                  <a:moveTo>
                    <a:pt x="0" y="4"/>
                  </a:moveTo>
                  <a:lnTo>
                    <a:pt x="11" y="1"/>
                  </a:lnTo>
                  <a:close/>
                </a:path>
              </a:pathLst>
            </a:custGeom>
            <a:noFill/>
            <a:ln w="9525">
              <a:solidFill>
                <a:srgbClr val="5f7d95"/>
              </a:solidFill>
              <a:round/>
            </a:ln>
          </p:spPr>
          <p:style>
            <a:lnRef idx="0"/>
            <a:fillRef idx="0"/>
            <a:effectRef idx="0"/>
            <a:fontRef idx="minor"/>
          </p:style>
        </p:sp>
        <p:sp>
          <p:nvSpPr>
            <p:cNvPr id="4856" name="Google Shape;4035;p74"/>
            <p:cNvSpPr/>
            <p:nvPr/>
          </p:nvSpPr>
          <p:spPr>
            <a:xfrm>
              <a:off x="2706840" y="1963440"/>
              <a:ext cx="360" cy="360"/>
            </a:xfrm>
            <a:custGeom>
              <a:avLst/>
              <a:gdLst/>
              <a:ahLst/>
              <a:rect l="l" t="t" r="r" b="b"/>
              <a:pathLst>
                <a:path w="11" h="15">
                  <a:moveTo>
                    <a:pt x="0" y="15"/>
                  </a:moveTo>
                  <a:lnTo>
                    <a:pt x="11" y="1"/>
                  </a:lnTo>
                  <a:close/>
                </a:path>
              </a:pathLst>
            </a:custGeom>
            <a:noFill/>
            <a:ln w="9525">
              <a:solidFill>
                <a:srgbClr val="5f7d95"/>
              </a:solidFill>
              <a:round/>
            </a:ln>
          </p:spPr>
          <p:style>
            <a:lnRef idx="0"/>
            <a:fillRef idx="0"/>
            <a:effectRef idx="0"/>
            <a:fontRef idx="minor"/>
          </p:style>
        </p:sp>
        <p:sp>
          <p:nvSpPr>
            <p:cNvPr id="4857" name="Google Shape;4036;p74"/>
            <p:cNvSpPr/>
            <p:nvPr/>
          </p:nvSpPr>
          <p:spPr>
            <a:xfrm>
              <a:off x="2706480" y="1964160"/>
              <a:ext cx="360" cy="360"/>
            </a:xfrm>
            <a:custGeom>
              <a:avLst/>
              <a:gdLst/>
              <a:ahLst/>
              <a:rect l="l" t="t" r="r" b="b"/>
              <a:pathLst>
                <a:path w="12" h="15">
                  <a:moveTo>
                    <a:pt x="1" y="15"/>
                  </a:moveTo>
                  <a:lnTo>
                    <a:pt x="11" y="1"/>
                  </a:lnTo>
                  <a:close/>
                </a:path>
              </a:pathLst>
            </a:custGeom>
            <a:noFill/>
            <a:ln w="9525">
              <a:solidFill>
                <a:srgbClr val="5f7d95"/>
              </a:solidFill>
              <a:round/>
            </a:ln>
          </p:spPr>
          <p:style>
            <a:lnRef idx="0"/>
            <a:fillRef idx="0"/>
            <a:effectRef idx="0"/>
            <a:fontRef idx="minor"/>
          </p:style>
        </p:sp>
        <p:sp>
          <p:nvSpPr>
            <p:cNvPr id="4858" name="Google Shape;4037;p74"/>
            <p:cNvSpPr/>
            <p:nvPr/>
          </p:nvSpPr>
          <p:spPr>
            <a:xfrm>
              <a:off x="2706480" y="1963800"/>
              <a:ext cx="360" cy="360"/>
            </a:xfrm>
            <a:custGeom>
              <a:avLst/>
              <a:gdLst/>
              <a:ahLst/>
              <a:rect l="l" t="t" r="r" b="b"/>
              <a:pathLst>
                <a:path w="8" h="15">
                  <a:moveTo>
                    <a:pt x="1" y="14"/>
                  </a:moveTo>
                  <a:lnTo>
                    <a:pt x="8" y="0"/>
                  </a:lnTo>
                  <a:close/>
                </a:path>
              </a:pathLst>
            </a:custGeom>
            <a:noFill/>
            <a:ln w="9525">
              <a:solidFill>
                <a:srgbClr val="5f7d95"/>
              </a:solidFill>
              <a:round/>
            </a:ln>
          </p:spPr>
          <p:style>
            <a:lnRef idx="0"/>
            <a:fillRef idx="0"/>
            <a:effectRef idx="0"/>
            <a:fontRef idx="minor"/>
          </p:style>
        </p:sp>
        <p:sp>
          <p:nvSpPr>
            <p:cNvPr id="4859" name="Google Shape;4038;p74"/>
            <p:cNvSpPr/>
            <p:nvPr/>
          </p:nvSpPr>
          <p:spPr>
            <a:xfrm>
              <a:off x="2710080" y="1956240"/>
              <a:ext cx="360" cy="360"/>
            </a:xfrm>
            <a:custGeom>
              <a:avLst/>
              <a:gdLst/>
              <a:ahLst/>
              <a:rect l="l" t="t" r="r" b="b"/>
              <a:pathLst>
                <a:path w="5" h="22">
                  <a:moveTo>
                    <a:pt x="1" y="22"/>
                  </a:moveTo>
                  <a:lnTo>
                    <a:pt x="4" y="1"/>
                  </a:lnTo>
                  <a:close/>
                </a:path>
              </a:pathLst>
            </a:custGeom>
            <a:noFill/>
            <a:ln w="9525">
              <a:solidFill>
                <a:srgbClr val="5f7d95"/>
              </a:solidFill>
              <a:round/>
            </a:ln>
          </p:spPr>
          <p:style>
            <a:lnRef idx="0"/>
            <a:fillRef idx="0"/>
            <a:effectRef idx="0"/>
            <a:fontRef idx="minor"/>
          </p:style>
        </p:sp>
        <p:sp>
          <p:nvSpPr>
            <p:cNvPr id="4860" name="Google Shape;4039;p74"/>
            <p:cNvSpPr/>
            <p:nvPr/>
          </p:nvSpPr>
          <p:spPr>
            <a:xfrm>
              <a:off x="2710800" y="1954080"/>
              <a:ext cx="360" cy="360"/>
            </a:xfrm>
            <a:custGeom>
              <a:avLst/>
              <a:gdLst/>
              <a:ahLst/>
              <a:rect l="l" t="t" r="r" b="b"/>
              <a:pathLst>
                <a:path w="8" h="15">
                  <a:moveTo>
                    <a:pt x="0" y="14"/>
                  </a:moveTo>
                  <a:lnTo>
                    <a:pt x="7" y="0"/>
                  </a:lnTo>
                  <a:close/>
                </a:path>
              </a:pathLst>
            </a:custGeom>
            <a:noFill/>
            <a:ln w="9525">
              <a:solidFill>
                <a:srgbClr val="5f7d95"/>
              </a:solidFill>
              <a:round/>
            </a:ln>
          </p:spPr>
          <p:style>
            <a:lnRef idx="0"/>
            <a:fillRef idx="0"/>
            <a:effectRef idx="0"/>
            <a:fontRef idx="minor"/>
          </p:style>
        </p:sp>
        <p:sp>
          <p:nvSpPr>
            <p:cNvPr id="4861" name="Google Shape;4040;p74"/>
            <p:cNvSpPr/>
            <p:nvPr/>
          </p:nvSpPr>
          <p:spPr>
            <a:xfrm>
              <a:off x="2710800" y="1953720"/>
              <a:ext cx="360" cy="360"/>
            </a:xfrm>
            <a:custGeom>
              <a:avLst/>
              <a:gdLst/>
              <a:ahLst/>
              <a:rect l="l" t="t" r="r" b="b"/>
              <a:pathLst>
                <a:path w="5" h="15">
                  <a:moveTo>
                    <a:pt x="1" y="15"/>
                  </a:moveTo>
                  <a:lnTo>
                    <a:pt x="4" y="1"/>
                  </a:lnTo>
                  <a:close/>
                </a:path>
              </a:pathLst>
            </a:custGeom>
            <a:noFill/>
            <a:ln w="9525">
              <a:solidFill>
                <a:srgbClr val="5f7d95"/>
              </a:solidFill>
              <a:round/>
            </a:ln>
          </p:spPr>
          <p:style>
            <a:lnRef idx="0"/>
            <a:fillRef idx="0"/>
            <a:effectRef idx="0"/>
            <a:fontRef idx="minor"/>
          </p:style>
        </p:sp>
        <p:sp>
          <p:nvSpPr>
            <p:cNvPr id="4862" name="Google Shape;4041;p74"/>
            <p:cNvSpPr/>
            <p:nvPr/>
          </p:nvSpPr>
          <p:spPr>
            <a:xfrm>
              <a:off x="2710080" y="1955880"/>
              <a:ext cx="360" cy="360"/>
            </a:xfrm>
            <a:custGeom>
              <a:avLst/>
              <a:gdLst/>
              <a:ahLst/>
              <a:rect l="l" t="t" r="r" b="b"/>
              <a:pathLst>
                <a:path w="8" h="19">
                  <a:moveTo>
                    <a:pt x="0" y="18"/>
                  </a:moveTo>
                  <a:lnTo>
                    <a:pt x="7" y="1"/>
                  </a:lnTo>
                  <a:close/>
                </a:path>
              </a:pathLst>
            </a:custGeom>
            <a:noFill/>
            <a:ln w="9525">
              <a:solidFill>
                <a:srgbClr val="5f7d95"/>
              </a:solidFill>
              <a:round/>
            </a:ln>
          </p:spPr>
          <p:style>
            <a:lnRef idx="0"/>
            <a:fillRef idx="0"/>
            <a:effectRef idx="0"/>
            <a:fontRef idx="minor"/>
          </p:style>
        </p:sp>
        <p:sp>
          <p:nvSpPr>
            <p:cNvPr id="4863" name="Google Shape;4042;p74"/>
            <p:cNvSpPr/>
            <p:nvPr/>
          </p:nvSpPr>
          <p:spPr>
            <a:xfrm>
              <a:off x="2710440" y="1954800"/>
              <a:ext cx="360" cy="360"/>
            </a:xfrm>
            <a:custGeom>
              <a:avLst/>
              <a:gdLst/>
              <a:ahLst/>
              <a:rect l="l" t="t" r="r" b="b"/>
              <a:pathLst>
                <a:path w="5" h="15">
                  <a:moveTo>
                    <a:pt x="1" y="15"/>
                  </a:moveTo>
                  <a:lnTo>
                    <a:pt x="4" y="1"/>
                  </a:lnTo>
                  <a:close/>
                </a:path>
              </a:pathLst>
            </a:custGeom>
            <a:noFill/>
            <a:ln w="9525">
              <a:solidFill>
                <a:srgbClr val="5f7d95"/>
              </a:solidFill>
              <a:round/>
            </a:ln>
          </p:spPr>
          <p:style>
            <a:lnRef idx="0"/>
            <a:fillRef idx="0"/>
            <a:effectRef idx="0"/>
            <a:fontRef idx="minor"/>
          </p:style>
        </p:sp>
        <p:sp>
          <p:nvSpPr>
            <p:cNvPr id="4864" name="Google Shape;4043;p74"/>
            <p:cNvSpPr/>
            <p:nvPr/>
          </p:nvSpPr>
          <p:spPr>
            <a:xfrm>
              <a:off x="2711160" y="1953360"/>
              <a:ext cx="360" cy="360"/>
            </a:xfrm>
            <a:custGeom>
              <a:avLst/>
              <a:gdLst/>
              <a:ahLst/>
              <a:rect l="l" t="t" r="r" b="b"/>
              <a:pathLst>
                <a:path w="1" h="8">
                  <a:moveTo>
                    <a:pt x="0" y="8"/>
                  </a:moveTo>
                  <a:lnTo>
                    <a:pt x="0" y="1"/>
                  </a:lnTo>
                  <a:close/>
                </a:path>
              </a:pathLst>
            </a:custGeom>
            <a:noFill/>
            <a:ln w="9525">
              <a:solidFill>
                <a:srgbClr val="5f7d95"/>
              </a:solidFill>
              <a:round/>
            </a:ln>
          </p:spPr>
          <p:style>
            <a:lnRef idx="0"/>
            <a:fillRef idx="0"/>
            <a:effectRef idx="0"/>
            <a:fontRef idx="minor"/>
          </p:style>
        </p:sp>
        <p:sp>
          <p:nvSpPr>
            <p:cNvPr id="4865" name="Google Shape;4044;p74"/>
            <p:cNvSpPr/>
            <p:nvPr/>
          </p:nvSpPr>
          <p:spPr>
            <a:xfrm>
              <a:off x="2710440" y="1955520"/>
              <a:ext cx="360" cy="360"/>
            </a:xfrm>
            <a:custGeom>
              <a:avLst/>
              <a:gdLst/>
              <a:ahLst/>
              <a:rect l="l" t="t" r="r" b="b"/>
              <a:pathLst>
                <a:path w="8" h="19">
                  <a:moveTo>
                    <a:pt x="1" y="18"/>
                  </a:moveTo>
                  <a:lnTo>
                    <a:pt x="8" y="1"/>
                  </a:lnTo>
                  <a:close/>
                </a:path>
              </a:pathLst>
            </a:custGeom>
            <a:noFill/>
            <a:ln w="9525">
              <a:solidFill>
                <a:srgbClr val="5f7d95"/>
              </a:solidFill>
              <a:round/>
            </a:ln>
          </p:spPr>
          <p:style>
            <a:lnRef idx="0"/>
            <a:fillRef idx="0"/>
            <a:effectRef idx="0"/>
            <a:fontRef idx="minor"/>
          </p:style>
        </p:sp>
        <p:sp>
          <p:nvSpPr>
            <p:cNvPr id="4866" name="Google Shape;4045;p74"/>
            <p:cNvSpPr/>
            <p:nvPr/>
          </p:nvSpPr>
          <p:spPr>
            <a:xfrm>
              <a:off x="2709720" y="1956960"/>
              <a:ext cx="360" cy="360"/>
            </a:xfrm>
            <a:custGeom>
              <a:avLst/>
              <a:gdLst/>
              <a:ahLst/>
              <a:rect l="l" t="t" r="r" b="b"/>
              <a:pathLst>
                <a:path w="8" h="18">
                  <a:moveTo>
                    <a:pt x="1" y="18"/>
                  </a:moveTo>
                  <a:lnTo>
                    <a:pt x="8" y="0"/>
                  </a:lnTo>
                  <a:close/>
                </a:path>
              </a:pathLst>
            </a:custGeom>
            <a:noFill/>
            <a:ln w="9525">
              <a:solidFill>
                <a:srgbClr val="5f7d95"/>
              </a:solidFill>
              <a:round/>
            </a:ln>
          </p:spPr>
          <p:style>
            <a:lnRef idx="0"/>
            <a:fillRef idx="0"/>
            <a:effectRef idx="0"/>
            <a:fontRef idx="minor"/>
          </p:style>
        </p:sp>
        <p:sp>
          <p:nvSpPr>
            <p:cNvPr id="4867" name="Google Shape;4046;p74"/>
            <p:cNvSpPr/>
            <p:nvPr/>
          </p:nvSpPr>
          <p:spPr>
            <a:xfrm>
              <a:off x="2709360" y="1958040"/>
              <a:ext cx="360" cy="360"/>
            </a:xfrm>
            <a:custGeom>
              <a:avLst/>
              <a:gdLst/>
              <a:ahLst/>
              <a:rect l="l" t="t" r="r" b="b"/>
              <a:pathLst>
                <a:path w="8" h="18">
                  <a:moveTo>
                    <a:pt x="1" y="18"/>
                  </a:moveTo>
                  <a:lnTo>
                    <a:pt x="8" y="0"/>
                  </a:lnTo>
                  <a:close/>
                </a:path>
              </a:pathLst>
            </a:custGeom>
            <a:noFill/>
            <a:ln w="9525">
              <a:solidFill>
                <a:srgbClr val="5f7d95"/>
              </a:solidFill>
              <a:round/>
            </a:ln>
          </p:spPr>
          <p:style>
            <a:lnRef idx="0"/>
            <a:fillRef idx="0"/>
            <a:effectRef idx="0"/>
            <a:fontRef idx="minor"/>
          </p:style>
        </p:sp>
        <p:sp>
          <p:nvSpPr>
            <p:cNvPr id="4868" name="Google Shape;4047;p74"/>
            <p:cNvSpPr/>
            <p:nvPr/>
          </p:nvSpPr>
          <p:spPr>
            <a:xfrm>
              <a:off x="2709360" y="1958400"/>
              <a:ext cx="360" cy="360"/>
            </a:xfrm>
            <a:custGeom>
              <a:avLst/>
              <a:gdLst/>
              <a:ahLst/>
              <a:rect l="l" t="t" r="r" b="b"/>
              <a:pathLst>
                <a:path w="8" h="19">
                  <a:moveTo>
                    <a:pt x="1" y="18"/>
                  </a:moveTo>
                  <a:lnTo>
                    <a:pt x="8" y="1"/>
                  </a:lnTo>
                  <a:close/>
                </a:path>
              </a:pathLst>
            </a:custGeom>
            <a:noFill/>
            <a:ln w="9525">
              <a:solidFill>
                <a:srgbClr val="5f7d95"/>
              </a:solidFill>
              <a:round/>
            </a:ln>
          </p:spPr>
          <p:style>
            <a:lnRef idx="0"/>
            <a:fillRef idx="0"/>
            <a:effectRef idx="0"/>
            <a:fontRef idx="minor"/>
          </p:style>
        </p:sp>
        <p:sp>
          <p:nvSpPr>
            <p:cNvPr id="4869" name="Google Shape;4048;p74"/>
            <p:cNvSpPr/>
            <p:nvPr/>
          </p:nvSpPr>
          <p:spPr>
            <a:xfrm>
              <a:off x="2709720" y="1957320"/>
              <a:ext cx="360" cy="360"/>
            </a:xfrm>
            <a:custGeom>
              <a:avLst/>
              <a:gdLst/>
              <a:ahLst/>
              <a:rect l="l" t="t" r="r" b="b"/>
              <a:pathLst>
                <a:path w="8" h="19">
                  <a:moveTo>
                    <a:pt x="1" y="18"/>
                  </a:moveTo>
                  <a:lnTo>
                    <a:pt x="8" y="1"/>
                  </a:lnTo>
                  <a:close/>
                </a:path>
              </a:pathLst>
            </a:custGeom>
            <a:noFill/>
            <a:ln w="9525">
              <a:solidFill>
                <a:srgbClr val="5f7d95"/>
              </a:solidFill>
              <a:round/>
            </a:ln>
          </p:spPr>
          <p:style>
            <a:lnRef idx="0"/>
            <a:fillRef idx="0"/>
            <a:effectRef idx="0"/>
            <a:fontRef idx="minor"/>
          </p:style>
        </p:sp>
        <p:sp>
          <p:nvSpPr>
            <p:cNvPr id="4870" name="Google Shape;4049;p74"/>
            <p:cNvSpPr/>
            <p:nvPr/>
          </p:nvSpPr>
          <p:spPr>
            <a:xfrm>
              <a:off x="2710800" y="1954440"/>
              <a:ext cx="360" cy="360"/>
            </a:xfrm>
            <a:custGeom>
              <a:avLst/>
              <a:gdLst/>
              <a:ahLst/>
              <a:rect l="l" t="t" r="r" b="b"/>
              <a:pathLst>
                <a:path w="4" h="19">
                  <a:moveTo>
                    <a:pt x="0" y="18"/>
                  </a:moveTo>
                  <a:lnTo>
                    <a:pt x="4" y="1"/>
                  </a:lnTo>
                  <a:close/>
                </a:path>
              </a:pathLst>
            </a:custGeom>
            <a:noFill/>
            <a:ln w="9525">
              <a:solidFill>
                <a:srgbClr val="5f7d95"/>
              </a:solidFill>
              <a:round/>
            </a:ln>
          </p:spPr>
          <p:style>
            <a:lnRef idx="0"/>
            <a:fillRef idx="0"/>
            <a:effectRef idx="0"/>
            <a:fontRef idx="minor"/>
          </p:style>
        </p:sp>
        <p:sp>
          <p:nvSpPr>
            <p:cNvPr id="4871" name="Google Shape;4050;p74"/>
            <p:cNvSpPr/>
            <p:nvPr/>
          </p:nvSpPr>
          <p:spPr>
            <a:xfrm>
              <a:off x="2705760" y="1964880"/>
              <a:ext cx="360" cy="360"/>
            </a:xfrm>
            <a:custGeom>
              <a:avLst/>
              <a:gdLst/>
              <a:ahLst/>
              <a:rect l="l" t="t" r="r" b="b"/>
              <a:pathLst>
                <a:path w="11" h="11">
                  <a:moveTo>
                    <a:pt x="11" y="0"/>
                  </a:moveTo>
                  <a:lnTo>
                    <a:pt x="0" y="11"/>
                  </a:lnTo>
                  <a:close/>
                </a:path>
              </a:pathLst>
            </a:custGeom>
            <a:noFill/>
            <a:ln w="9525">
              <a:solidFill>
                <a:srgbClr val="5f7d95"/>
              </a:solidFill>
              <a:round/>
            </a:ln>
          </p:spPr>
          <p:style>
            <a:lnRef idx="0"/>
            <a:fillRef idx="0"/>
            <a:effectRef idx="0"/>
            <a:fontRef idx="minor"/>
          </p:style>
        </p:sp>
        <p:sp>
          <p:nvSpPr>
            <p:cNvPr id="4872" name="Google Shape;4051;p74"/>
            <p:cNvSpPr/>
            <p:nvPr/>
          </p:nvSpPr>
          <p:spPr>
            <a:xfrm>
              <a:off x="2709000" y="1959120"/>
              <a:ext cx="360" cy="360"/>
            </a:xfrm>
            <a:custGeom>
              <a:avLst/>
              <a:gdLst/>
              <a:ahLst/>
              <a:rect l="l" t="t" r="r" b="b"/>
              <a:pathLst>
                <a:path w="8" h="18">
                  <a:moveTo>
                    <a:pt x="1" y="18"/>
                  </a:moveTo>
                  <a:lnTo>
                    <a:pt x="8" y="0"/>
                  </a:lnTo>
                  <a:close/>
                </a:path>
              </a:pathLst>
            </a:custGeom>
            <a:noFill/>
            <a:ln w="9525">
              <a:solidFill>
                <a:srgbClr val="5f7d95"/>
              </a:solidFill>
              <a:round/>
            </a:ln>
          </p:spPr>
          <p:style>
            <a:lnRef idx="0"/>
            <a:fillRef idx="0"/>
            <a:effectRef idx="0"/>
            <a:fontRef idx="minor"/>
          </p:style>
        </p:sp>
        <p:sp>
          <p:nvSpPr>
            <p:cNvPr id="4873" name="Google Shape;4052;p74"/>
            <p:cNvSpPr/>
            <p:nvPr/>
          </p:nvSpPr>
          <p:spPr>
            <a:xfrm>
              <a:off x="2705040" y="1965600"/>
              <a:ext cx="360" cy="360"/>
            </a:xfrm>
            <a:custGeom>
              <a:avLst/>
              <a:gdLst/>
              <a:ahLst/>
              <a:rect l="l" t="t" r="r" b="b"/>
              <a:pathLst>
                <a:path w="8" h="5">
                  <a:moveTo>
                    <a:pt x="0" y="4"/>
                  </a:moveTo>
                  <a:lnTo>
                    <a:pt x="7" y="1"/>
                  </a:lnTo>
                  <a:close/>
                </a:path>
              </a:pathLst>
            </a:custGeom>
            <a:noFill/>
            <a:ln w="9525">
              <a:solidFill>
                <a:srgbClr val="5f7d95"/>
              </a:solidFill>
              <a:round/>
            </a:ln>
          </p:spPr>
          <p:style>
            <a:lnRef idx="0"/>
            <a:fillRef idx="0"/>
            <a:effectRef idx="0"/>
            <a:fontRef idx="minor"/>
          </p:style>
        </p:sp>
        <p:sp>
          <p:nvSpPr>
            <p:cNvPr id="4874" name="Google Shape;4053;p74"/>
            <p:cNvSpPr/>
            <p:nvPr/>
          </p:nvSpPr>
          <p:spPr>
            <a:xfrm>
              <a:off x="2733840" y="1951920"/>
              <a:ext cx="360" cy="360"/>
            </a:xfrm>
            <a:custGeom>
              <a:avLst/>
              <a:gdLst/>
              <a:ahLst/>
              <a:rect l="l" t="t" r="r" b="b"/>
              <a:pathLst>
                <a:path w="5" h="5">
                  <a:moveTo>
                    <a:pt x="1" y="1"/>
                  </a:moveTo>
                  <a:lnTo>
                    <a:pt x="4" y="4"/>
                  </a:lnTo>
                  <a:close/>
                </a:path>
              </a:pathLst>
            </a:custGeom>
            <a:noFill/>
            <a:ln w="9525">
              <a:solidFill>
                <a:srgbClr val="5f7d95"/>
              </a:solidFill>
              <a:round/>
            </a:ln>
          </p:spPr>
          <p:style>
            <a:lnRef idx="0"/>
            <a:fillRef idx="0"/>
            <a:effectRef idx="0"/>
            <a:fontRef idx="minor"/>
          </p:style>
        </p:sp>
        <p:sp>
          <p:nvSpPr>
            <p:cNvPr id="4875" name="Google Shape;4054;p74"/>
            <p:cNvSpPr/>
            <p:nvPr/>
          </p:nvSpPr>
          <p:spPr>
            <a:xfrm>
              <a:off x="2733840" y="1952640"/>
              <a:ext cx="360" cy="360"/>
            </a:xfrm>
            <a:custGeom>
              <a:avLst/>
              <a:gdLst/>
              <a:ahLst/>
              <a:rect l="l" t="t" r="r" b="b"/>
              <a:pathLst>
                <a:path w="1" h="8">
                  <a:moveTo>
                    <a:pt x="1" y="1"/>
                  </a:moveTo>
                  <a:lnTo>
                    <a:pt x="1" y="8"/>
                  </a:lnTo>
                  <a:close/>
                </a:path>
              </a:pathLst>
            </a:custGeom>
            <a:noFill/>
            <a:ln w="9525">
              <a:solidFill>
                <a:srgbClr val="5f7d95"/>
              </a:solidFill>
              <a:round/>
            </a:ln>
          </p:spPr>
          <p:style>
            <a:lnRef idx="0"/>
            <a:fillRef idx="0"/>
            <a:effectRef idx="0"/>
            <a:fontRef idx="minor"/>
          </p:style>
        </p:sp>
        <p:sp>
          <p:nvSpPr>
            <p:cNvPr id="4876" name="Google Shape;4055;p74"/>
            <p:cNvSpPr/>
            <p:nvPr/>
          </p:nvSpPr>
          <p:spPr>
            <a:xfrm>
              <a:off x="2733840" y="19530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877" name="Google Shape;4056;p74"/>
            <p:cNvSpPr/>
            <p:nvPr/>
          </p:nvSpPr>
          <p:spPr>
            <a:xfrm>
              <a:off x="2754360" y="1936440"/>
              <a:ext cx="360" cy="360"/>
            </a:xfrm>
            <a:custGeom>
              <a:avLst/>
              <a:gdLst/>
              <a:ahLst/>
              <a:rect l="l" t="t" r="r" b="b"/>
              <a:pathLst>
                <a:path w="8" h="8">
                  <a:moveTo>
                    <a:pt x="1" y="1"/>
                  </a:moveTo>
                  <a:lnTo>
                    <a:pt x="8" y="8"/>
                  </a:lnTo>
                  <a:lnTo>
                    <a:pt x="8" y="8"/>
                  </a:lnTo>
                  <a:close/>
                </a:path>
              </a:pathLst>
            </a:custGeom>
            <a:noFill/>
            <a:ln w="9525">
              <a:solidFill>
                <a:srgbClr val="5f7d95"/>
              </a:solidFill>
              <a:round/>
            </a:ln>
          </p:spPr>
          <p:style>
            <a:lnRef idx="0"/>
            <a:fillRef idx="0"/>
            <a:effectRef idx="0"/>
            <a:fontRef idx="minor"/>
          </p:style>
        </p:sp>
        <p:sp>
          <p:nvSpPr>
            <p:cNvPr id="4878" name="Google Shape;4057;p74"/>
            <p:cNvSpPr/>
            <p:nvPr/>
          </p:nvSpPr>
          <p:spPr>
            <a:xfrm>
              <a:off x="2733840" y="19522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879" name="Google Shape;4058;p74"/>
            <p:cNvSpPr/>
            <p:nvPr/>
          </p:nvSpPr>
          <p:spPr>
            <a:xfrm>
              <a:off x="2716560" y="1890720"/>
              <a:ext cx="360" cy="360"/>
            </a:xfrm>
            <a:custGeom>
              <a:avLst/>
              <a:gdLst/>
              <a:ahLst/>
              <a:rect l="l" t="t" r="r" b="b"/>
              <a:pathLst>
                <a:path w="4" h="5">
                  <a:moveTo>
                    <a:pt x="4" y="4"/>
                  </a:moveTo>
                  <a:lnTo>
                    <a:pt x="0" y="1"/>
                  </a:lnTo>
                  <a:close/>
                </a:path>
              </a:pathLst>
            </a:custGeom>
            <a:noFill/>
            <a:ln w="9525">
              <a:solidFill>
                <a:srgbClr val="5f7d95"/>
              </a:solidFill>
              <a:round/>
            </a:ln>
          </p:spPr>
          <p:style>
            <a:lnRef idx="0"/>
            <a:fillRef idx="0"/>
            <a:effectRef idx="0"/>
            <a:fontRef idx="minor"/>
          </p:style>
        </p:sp>
        <p:sp>
          <p:nvSpPr>
            <p:cNvPr id="4880" name="Google Shape;4059;p74"/>
            <p:cNvSpPr/>
            <p:nvPr/>
          </p:nvSpPr>
          <p:spPr>
            <a:xfrm>
              <a:off x="2754720" y="1933560"/>
              <a:ext cx="360" cy="360"/>
            </a:xfrm>
            <a:custGeom>
              <a:avLst/>
              <a:gdLst/>
              <a:ahLst/>
              <a:rect l="l" t="t" r="r" b="b"/>
              <a:pathLst>
                <a:path w="0" h="8">
                  <a:moveTo>
                    <a:pt x="0" y="8"/>
                  </a:moveTo>
                  <a:lnTo>
                    <a:pt x="0" y="1"/>
                  </a:lnTo>
                  <a:close/>
                </a:path>
              </a:pathLst>
            </a:custGeom>
            <a:noFill/>
            <a:ln w="9525">
              <a:solidFill>
                <a:srgbClr val="5f7d95"/>
              </a:solidFill>
              <a:round/>
            </a:ln>
          </p:spPr>
          <p:style>
            <a:lnRef idx="0"/>
            <a:fillRef idx="0"/>
            <a:effectRef idx="0"/>
            <a:fontRef idx="minor"/>
          </p:style>
        </p:sp>
        <p:sp>
          <p:nvSpPr>
            <p:cNvPr id="4881" name="Google Shape;4060;p74"/>
            <p:cNvSpPr/>
            <p:nvPr/>
          </p:nvSpPr>
          <p:spPr>
            <a:xfrm>
              <a:off x="2754720" y="1932840"/>
              <a:ext cx="360" cy="360"/>
            </a:xfrm>
            <a:custGeom>
              <a:avLst/>
              <a:gdLst/>
              <a:ahLst/>
              <a:rect l="l" t="t" r="r" b="b"/>
              <a:pathLst>
                <a:path w="1" h="12">
                  <a:moveTo>
                    <a:pt x="1" y="11"/>
                  </a:moveTo>
                  <a:lnTo>
                    <a:pt x="1" y="1"/>
                  </a:lnTo>
                  <a:close/>
                </a:path>
              </a:pathLst>
            </a:custGeom>
            <a:noFill/>
            <a:ln w="9525">
              <a:solidFill>
                <a:srgbClr val="5f7d95"/>
              </a:solidFill>
              <a:round/>
            </a:ln>
          </p:spPr>
          <p:style>
            <a:lnRef idx="0"/>
            <a:fillRef idx="0"/>
            <a:effectRef idx="0"/>
            <a:fontRef idx="minor"/>
          </p:style>
        </p:sp>
        <p:sp>
          <p:nvSpPr>
            <p:cNvPr id="4882" name="Google Shape;4061;p74"/>
            <p:cNvSpPr/>
            <p:nvPr/>
          </p:nvSpPr>
          <p:spPr>
            <a:xfrm>
              <a:off x="2720520" y="1905840"/>
              <a:ext cx="720" cy="2160"/>
            </a:xfrm>
            <a:custGeom>
              <a:avLst/>
              <a:gdLst/>
              <a:ahLst/>
              <a:rect l="l" t="t" r="r" b="b"/>
              <a:pathLst>
                <a:path w="71" h="176">
                  <a:moveTo>
                    <a:pt x="0" y="175"/>
                  </a:moveTo>
                  <a:cubicBezTo>
                    <a:pt x="46" y="130"/>
                    <a:pt x="70" y="67"/>
                    <a:pt x="70" y="0"/>
                  </a:cubicBezTo>
                  <a:cubicBezTo>
                    <a:pt x="70" y="67"/>
                    <a:pt x="46" y="130"/>
                    <a:pt x="0" y="175"/>
                  </a:cubicBezTo>
                  <a:close/>
                </a:path>
              </a:pathLst>
            </a:custGeom>
            <a:noFill/>
            <a:ln w="9525">
              <a:solidFill>
                <a:srgbClr val="5f7d95"/>
              </a:solidFill>
              <a:round/>
            </a:ln>
          </p:spPr>
          <p:style>
            <a:lnRef idx="0"/>
            <a:fillRef idx="0"/>
            <a:effectRef idx="0"/>
            <a:fontRef idx="minor"/>
          </p:style>
        </p:sp>
        <p:sp>
          <p:nvSpPr>
            <p:cNvPr id="4883" name="Google Shape;4062;p74"/>
            <p:cNvSpPr/>
            <p:nvPr/>
          </p:nvSpPr>
          <p:spPr>
            <a:xfrm>
              <a:off x="2716200" y="1890360"/>
              <a:ext cx="360" cy="360"/>
            </a:xfrm>
            <a:custGeom>
              <a:avLst/>
              <a:gdLst/>
              <a:ahLst/>
              <a:rect l="l" t="t" r="r" b="b"/>
              <a:pathLst>
                <a:path w="15" h="12">
                  <a:moveTo>
                    <a:pt x="0" y="1"/>
                  </a:moveTo>
                  <a:lnTo>
                    <a:pt x="14" y="11"/>
                  </a:lnTo>
                  <a:close/>
                </a:path>
              </a:pathLst>
            </a:custGeom>
            <a:noFill/>
            <a:ln w="9525">
              <a:solidFill>
                <a:srgbClr val="5f7d95"/>
              </a:solidFill>
              <a:round/>
            </a:ln>
          </p:spPr>
          <p:style>
            <a:lnRef idx="0"/>
            <a:fillRef idx="0"/>
            <a:effectRef idx="0"/>
            <a:fontRef idx="minor"/>
          </p:style>
        </p:sp>
        <p:sp>
          <p:nvSpPr>
            <p:cNvPr id="4884" name="Google Shape;4063;p74"/>
            <p:cNvSpPr/>
            <p:nvPr/>
          </p:nvSpPr>
          <p:spPr>
            <a:xfrm>
              <a:off x="2716560" y="1890720"/>
              <a:ext cx="360" cy="360"/>
            </a:xfrm>
            <a:custGeom>
              <a:avLst/>
              <a:gdLst/>
              <a:ahLst/>
              <a:rect l="l" t="t" r="r" b="b"/>
              <a:pathLst>
                <a:path w="8" h="8">
                  <a:moveTo>
                    <a:pt x="7" y="8"/>
                  </a:moveTo>
                  <a:lnTo>
                    <a:pt x="0" y="1"/>
                  </a:lnTo>
                  <a:close/>
                </a:path>
              </a:pathLst>
            </a:custGeom>
            <a:noFill/>
            <a:ln w="9525">
              <a:solidFill>
                <a:srgbClr val="5f7d95"/>
              </a:solidFill>
              <a:round/>
            </a:ln>
          </p:spPr>
          <p:style>
            <a:lnRef idx="0"/>
            <a:fillRef idx="0"/>
            <a:effectRef idx="0"/>
            <a:fontRef idx="minor"/>
          </p:style>
        </p:sp>
        <p:sp>
          <p:nvSpPr>
            <p:cNvPr id="4885" name="Google Shape;4064;p74"/>
            <p:cNvSpPr/>
            <p:nvPr/>
          </p:nvSpPr>
          <p:spPr>
            <a:xfrm>
              <a:off x="2749320" y="1913400"/>
              <a:ext cx="360" cy="720"/>
            </a:xfrm>
            <a:custGeom>
              <a:avLst/>
              <a:gdLst/>
              <a:ahLst/>
              <a:rect l="l" t="t" r="r" b="b"/>
              <a:pathLst>
                <a:path w="22" h="75">
                  <a:moveTo>
                    <a:pt x="1" y="1"/>
                  </a:moveTo>
                  <a:cubicBezTo>
                    <a:pt x="18" y="8"/>
                    <a:pt x="22" y="36"/>
                    <a:pt x="22" y="74"/>
                  </a:cubicBezTo>
                  <a:cubicBezTo>
                    <a:pt x="22" y="36"/>
                    <a:pt x="18" y="8"/>
                    <a:pt x="1" y="1"/>
                  </a:cubicBezTo>
                  <a:close/>
                </a:path>
              </a:pathLst>
            </a:custGeom>
            <a:noFill/>
            <a:ln w="9525">
              <a:solidFill>
                <a:srgbClr val="5f7d95"/>
              </a:solidFill>
              <a:round/>
            </a:ln>
          </p:spPr>
          <p:style>
            <a:lnRef idx="0"/>
            <a:fillRef idx="0"/>
            <a:effectRef idx="0"/>
            <a:fontRef idx="minor"/>
          </p:style>
        </p:sp>
        <p:sp>
          <p:nvSpPr>
            <p:cNvPr id="4886" name="Google Shape;4065;p74"/>
            <p:cNvSpPr/>
            <p:nvPr/>
          </p:nvSpPr>
          <p:spPr>
            <a:xfrm>
              <a:off x="2755080" y="1933920"/>
              <a:ext cx="360" cy="360"/>
            </a:xfrm>
            <a:custGeom>
              <a:avLst/>
              <a:gdLst/>
              <a:ahLst/>
              <a:rect l="l" t="t" r="r" b="b"/>
              <a:pathLst>
                <a:path w="1" h="5">
                  <a:moveTo>
                    <a:pt x="1" y="1"/>
                  </a:moveTo>
                  <a:lnTo>
                    <a:pt x="1" y="4"/>
                  </a:lnTo>
                  <a:close/>
                </a:path>
              </a:pathLst>
            </a:custGeom>
            <a:noFill/>
            <a:ln w="9525">
              <a:solidFill>
                <a:srgbClr val="5f7d95"/>
              </a:solidFill>
              <a:round/>
            </a:ln>
          </p:spPr>
          <p:style>
            <a:lnRef idx="0"/>
            <a:fillRef idx="0"/>
            <a:effectRef idx="0"/>
            <a:fontRef idx="minor"/>
          </p:style>
        </p:sp>
        <p:sp>
          <p:nvSpPr>
            <p:cNvPr id="4887" name="Google Shape;4066;p74"/>
            <p:cNvSpPr/>
            <p:nvPr/>
          </p:nvSpPr>
          <p:spPr>
            <a:xfrm>
              <a:off x="2715840" y="189000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4888" name="Google Shape;4067;p74"/>
            <p:cNvSpPr/>
            <p:nvPr/>
          </p:nvSpPr>
          <p:spPr>
            <a:xfrm>
              <a:off x="2715840" y="1890000"/>
              <a:ext cx="360" cy="360"/>
            </a:xfrm>
            <a:custGeom>
              <a:avLst/>
              <a:gdLst/>
              <a:ahLst/>
              <a:rect l="l" t="t" r="r" b="b"/>
              <a:pathLst>
                <a:path w="11" h="8">
                  <a:moveTo>
                    <a:pt x="11" y="8"/>
                  </a:moveTo>
                  <a:lnTo>
                    <a:pt x="0" y="1"/>
                  </a:lnTo>
                  <a:close/>
                </a:path>
              </a:pathLst>
            </a:custGeom>
            <a:noFill/>
            <a:ln w="9525">
              <a:solidFill>
                <a:srgbClr val="5f7d95"/>
              </a:solidFill>
              <a:round/>
            </a:ln>
          </p:spPr>
          <p:style>
            <a:lnRef idx="0"/>
            <a:fillRef idx="0"/>
            <a:effectRef idx="0"/>
            <a:fontRef idx="minor"/>
          </p:style>
        </p:sp>
        <p:sp>
          <p:nvSpPr>
            <p:cNvPr id="4889" name="Google Shape;4068;p74"/>
            <p:cNvSpPr/>
            <p:nvPr/>
          </p:nvSpPr>
          <p:spPr>
            <a:xfrm>
              <a:off x="2716200" y="1890360"/>
              <a:ext cx="360" cy="360"/>
            </a:xfrm>
            <a:custGeom>
              <a:avLst/>
              <a:gdLst/>
              <a:ahLst/>
              <a:rect l="l" t="t" r="r" b="b"/>
              <a:pathLst>
                <a:path w="11" h="11">
                  <a:moveTo>
                    <a:pt x="11" y="11"/>
                  </a:moveTo>
                  <a:lnTo>
                    <a:pt x="0" y="0"/>
                  </a:lnTo>
                  <a:close/>
                </a:path>
              </a:pathLst>
            </a:custGeom>
            <a:noFill/>
            <a:ln w="9525">
              <a:solidFill>
                <a:srgbClr val="5f7d95"/>
              </a:solidFill>
              <a:round/>
            </a:ln>
          </p:spPr>
          <p:style>
            <a:lnRef idx="0"/>
            <a:fillRef idx="0"/>
            <a:effectRef idx="0"/>
            <a:fontRef idx="minor"/>
          </p:style>
        </p:sp>
        <p:sp>
          <p:nvSpPr>
            <p:cNvPr id="4890" name="Google Shape;4069;p74"/>
            <p:cNvSpPr/>
            <p:nvPr/>
          </p:nvSpPr>
          <p:spPr>
            <a:xfrm>
              <a:off x="2716560" y="1890720"/>
              <a:ext cx="360" cy="360"/>
            </a:xfrm>
            <a:custGeom>
              <a:avLst/>
              <a:gdLst/>
              <a:ahLst/>
              <a:rect l="l" t="t" r="r" b="b"/>
              <a:pathLst>
                <a:path w="5" h="4">
                  <a:moveTo>
                    <a:pt x="4" y="4"/>
                  </a:moveTo>
                  <a:lnTo>
                    <a:pt x="1" y="0"/>
                  </a:lnTo>
                  <a:close/>
                </a:path>
              </a:pathLst>
            </a:custGeom>
            <a:noFill/>
            <a:ln w="9525">
              <a:solidFill>
                <a:srgbClr val="5f7d95"/>
              </a:solidFill>
              <a:round/>
            </a:ln>
          </p:spPr>
          <p:style>
            <a:lnRef idx="0"/>
            <a:fillRef idx="0"/>
            <a:effectRef idx="0"/>
            <a:fontRef idx="minor"/>
          </p:style>
        </p:sp>
        <p:sp>
          <p:nvSpPr>
            <p:cNvPr id="4891" name="Google Shape;4070;p74"/>
            <p:cNvSpPr/>
            <p:nvPr/>
          </p:nvSpPr>
          <p:spPr>
            <a:xfrm>
              <a:off x="2754720" y="1936080"/>
              <a:ext cx="360" cy="360"/>
            </a:xfrm>
            <a:custGeom>
              <a:avLst/>
              <a:gdLst/>
              <a:ahLst/>
              <a:rect l="l" t="t" r="r" b="b"/>
              <a:pathLst>
                <a:path w="0" h="1">
                  <a:moveTo>
                    <a:pt x="0" y="0"/>
                  </a:moveTo>
                </a:path>
              </a:pathLst>
            </a:custGeom>
            <a:noFill/>
            <a:ln w="9525">
              <a:solidFill>
                <a:srgbClr val="5f7d95"/>
              </a:solidFill>
              <a:round/>
            </a:ln>
          </p:spPr>
          <p:style>
            <a:lnRef idx="0"/>
            <a:fillRef idx="0"/>
            <a:effectRef idx="0"/>
            <a:fontRef idx="minor"/>
          </p:style>
        </p:sp>
        <p:sp>
          <p:nvSpPr>
            <p:cNvPr id="4892" name="Google Shape;4071;p74"/>
            <p:cNvSpPr/>
            <p:nvPr/>
          </p:nvSpPr>
          <p:spPr>
            <a:xfrm>
              <a:off x="2754720" y="1935000"/>
              <a:ext cx="360" cy="360"/>
            </a:xfrm>
            <a:custGeom>
              <a:avLst/>
              <a:gdLst/>
              <a:ahLst/>
              <a:rect l="l" t="t" r="r" b="b"/>
              <a:pathLst>
                <a:path w="0" h="5">
                  <a:moveTo>
                    <a:pt x="0" y="4"/>
                  </a:moveTo>
                  <a:lnTo>
                    <a:pt x="0" y="1"/>
                  </a:lnTo>
                  <a:close/>
                </a:path>
              </a:pathLst>
            </a:custGeom>
            <a:noFill/>
            <a:ln w="9525">
              <a:solidFill>
                <a:srgbClr val="5f7d95"/>
              </a:solidFill>
              <a:round/>
            </a:ln>
          </p:spPr>
          <p:style>
            <a:lnRef idx="0"/>
            <a:fillRef idx="0"/>
            <a:effectRef idx="0"/>
            <a:fontRef idx="minor"/>
          </p:style>
        </p:sp>
        <p:sp>
          <p:nvSpPr>
            <p:cNvPr id="4893" name="Google Shape;4072;p74"/>
            <p:cNvSpPr/>
            <p:nvPr/>
          </p:nvSpPr>
          <p:spPr>
            <a:xfrm>
              <a:off x="2755080" y="1934280"/>
              <a:ext cx="360" cy="360"/>
            </a:xfrm>
            <a:custGeom>
              <a:avLst/>
              <a:gdLst/>
              <a:ahLst/>
              <a:rect l="l" t="t" r="r" b="b"/>
              <a:pathLst>
                <a:path w="1" h="8">
                  <a:moveTo>
                    <a:pt x="1" y="7"/>
                  </a:moveTo>
                  <a:lnTo>
                    <a:pt x="1" y="4"/>
                  </a:lnTo>
                  <a:cubicBezTo>
                    <a:pt x="1" y="0"/>
                    <a:pt x="1" y="7"/>
                    <a:pt x="1" y="7"/>
                  </a:cubicBezTo>
                  <a:close/>
                </a:path>
              </a:pathLst>
            </a:custGeom>
            <a:noFill/>
            <a:ln w="9525">
              <a:solidFill>
                <a:srgbClr val="5f7d95"/>
              </a:solidFill>
              <a:round/>
            </a:ln>
          </p:spPr>
          <p:style>
            <a:lnRef idx="0"/>
            <a:fillRef idx="0"/>
            <a:effectRef idx="0"/>
            <a:fontRef idx="minor"/>
          </p:style>
        </p:sp>
        <p:sp>
          <p:nvSpPr>
            <p:cNvPr id="4894" name="Google Shape;4073;p74"/>
            <p:cNvSpPr/>
            <p:nvPr/>
          </p:nvSpPr>
          <p:spPr>
            <a:xfrm>
              <a:off x="2754360" y="1936440"/>
              <a:ext cx="360" cy="360"/>
            </a:xfrm>
            <a:custGeom>
              <a:avLst/>
              <a:gdLst/>
              <a:ahLst/>
              <a:rect l="l" t="t" r="r" b="b"/>
              <a:pathLst>
                <a:path w="0" h="4">
                  <a:moveTo>
                    <a:pt x="0" y="4"/>
                  </a:moveTo>
                  <a:lnTo>
                    <a:pt x="0" y="4"/>
                  </a:lnTo>
                  <a:lnTo>
                    <a:pt x="0" y="0"/>
                  </a:lnTo>
                  <a:close/>
                </a:path>
              </a:pathLst>
            </a:custGeom>
            <a:noFill/>
            <a:ln w="9525">
              <a:solidFill>
                <a:srgbClr val="5f7d95"/>
              </a:solidFill>
              <a:round/>
            </a:ln>
          </p:spPr>
          <p:style>
            <a:lnRef idx="0"/>
            <a:fillRef idx="0"/>
            <a:effectRef idx="0"/>
            <a:fontRef idx="minor"/>
          </p:style>
        </p:sp>
        <p:sp>
          <p:nvSpPr>
            <p:cNvPr id="4895" name="Google Shape;4074;p74"/>
            <p:cNvSpPr/>
            <p:nvPr/>
          </p:nvSpPr>
          <p:spPr>
            <a:xfrm>
              <a:off x="2754720" y="1935360"/>
              <a:ext cx="360" cy="360"/>
            </a:xfrm>
            <a:custGeom>
              <a:avLst/>
              <a:gdLst/>
              <a:ahLst/>
              <a:rect l="l" t="t" r="r" b="b"/>
              <a:pathLst>
                <a:path w="1" h="5">
                  <a:moveTo>
                    <a:pt x="1" y="4"/>
                  </a:moveTo>
                  <a:lnTo>
                    <a:pt x="1" y="1"/>
                  </a:lnTo>
                  <a:close/>
                </a:path>
              </a:pathLst>
            </a:custGeom>
            <a:noFill/>
            <a:ln w="9525">
              <a:solidFill>
                <a:srgbClr val="5f7d95"/>
              </a:solidFill>
              <a:round/>
            </a:ln>
          </p:spPr>
          <p:style>
            <a:lnRef idx="0"/>
            <a:fillRef idx="0"/>
            <a:effectRef idx="0"/>
            <a:fontRef idx="minor"/>
          </p:style>
        </p:sp>
        <p:sp>
          <p:nvSpPr>
            <p:cNvPr id="4896" name="Google Shape;4075;p74"/>
            <p:cNvSpPr/>
            <p:nvPr/>
          </p:nvSpPr>
          <p:spPr>
            <a:xfrm>
              <a:off x="2087640" y="1586160"/>
              <a:ext cx="68760" cy="54720"/>
            </a:xfrm>
            <a:custGeom>
              <a:avLst/>
              <a:gdLst/>
              <a:ahLst/>
              <a:rect l="l" t="t" r="r" b="b"/>
              <a:pathLst>
                <a:path w="5091" h="4046">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a:solidFill>
                <a:srgbClr val="5f7d95"/>
              </a:solidFill>
              <a:round/>
            </a:ln>
          </p:spPr>
          <p:style>
            <a:lnRef idx="0"/>
            <a:fillRef idx="0"/>
            <a:effectRef idx="0"/>
            <a:fontRef idx="minor"/>
          </p:style>
        </p:sp>
        <p:sp>
          <p:nvSpPr>
            <p:cNvPr id="4897" name="Google Shape;4076;p74"/>
            <p:cNvSpPr/>
            <p:nvPr/>
          </p:nvSpPr>
          <p:spPr>
            <a:xfrm>
              <a:off x="2097720" y="1680480"/>
              <a:ext cx="24480" cy="22320"/>
            </a:xfrm>
            <a:custGeom>
              <a:avLst/>
              <a:gdLst/>
              <a:ahLst/>
              <a:rect l="l" t="t" r="r" b="b"/>
              <a:pathLst>
                <a:path w="1828" h="1669">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a:solidFill>
                <a:srgbClr val="5f7d95"/>
              </a:solidFill>
              <a:round/>
            </a:ln>
          </p:spPr>
          <p:style>
            <a:lnRef idx="0"/>
            <a:fillRef idx="0"/>
            <a:effectRef idx="0"/>
            <a:fontRef idx="minor"/>
          </p:style>
        </p:sp>
        <p:sp>
          <p:nvSpPr>
            <p:cNvPr id="4898" name="Google Shape;4077;p74"/>
            <p:cNvSpPr/>
            <p:nvPr/>
          </p:nvSpPr>
          <p:spPr>
            <a:xfrm>
              <a:off x="2084760" y="1668240"/>
              <a:ext cx="37080" cy="30960"/>
            </a:xfrm>
            <a:custGeom>
              <a:avLst/>
              <a:gdLst/>
              <a:ahLst/>
              <a:rect l="l" t="t" r="r" b="b"/>
              <a:pathLst>
                <a:path w="2745" h="2308">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a:solidFill>
                <a:srgbClr val="5f7d95"/>
              </a:solidFill>
              <a:round/>
            </a:ln>
          </p:spPr>
          <p:style>
            <a:lnRef idx="0"/>
            <a:fillRef idx="0"/>
            <a:effectRef idx="0"/>
            <a:fontRef idx="minor"/>
          </p:style>
        </p:sp>
        <p:sp>
          <p:nvSpPr>
            <p:cNvPr id="4899" name="Google Shape;4078;p74"/>
            <p:cNvSpPr/>
            <p:nvPr/>
          </p:nvSpPr>
          <p:spPr>
            <a:xfrm>
              <a:off x="2119320" y="16808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900" name="Google Shape;4079;p74"/>
            <p:cNvSpPr/>
            <p:nvPr/>
          </p:nvSpPr>
          <p:spPr>
            <a:xfrm>
              <a:off x="2120400" y="1681200"/>
              <a:ext cx="360" cy="360"/>
            </a:xfrm>
            <a:custGeom>
              <a:avLst/>
              <a:gdLst/>
              <a:ahLst/>
              <a:rect l="l" t="t" r="r" b="b"/>
              <a:pathLst>
                <a:path w="15" h="8">
                  <a:moveTo>
                    <a:pt x="14" y="8"/>
                  </a:moveTo>
                  <a:lnTo>
                    <a:pt x="0" y="1"/>
                  </a:lnTo>
                  <a:close/>
                </a:path>
              </a:pathLst>
            </a:custGeom>
            <a:noFill/>
            <a:ln w="9525">
              <a:solidFill>
                <a:srgbClr val="5f7d95"/>
              </a:solidFill>
              <a:round/>
            </a:ln>
          </p:spPr>
          <p:style>
            <a:lnRef idx="0"/>
            <a:fillRef idx="0"/>
            <a:effectRef idx="0"/>
            <a:fontRef idx="minor"/>
          </p:style>
        </p:sp>
        <p:sp>
          <p:nvSpPr>
            <p:cNvPr id="4901" name="Google Shape;4080;p74"/>
            <p:cNvSpPr/>
            <p:nvPr/>
          </p:nvSpPr>
          <p:spPr>
            <a:xfrm>
              <a:off x="2121480" y="1681920"/>
              <a:ext cx="360" cy="360"/>
            </a:xfrm>
            <a:custGeom>
              <a:avLst/>
              <a:gdLst/>
              <a:ahLst/>
              <a:rect l="l" t="t" r="r" b="b"/>
              <a:pathLst>
                <a:path w="15" h="8">
                  <a:moveTo>
                    <a:pt x="14" y="8"/>
                  </a:moveTo>
                  <a:lnTo>
                    <a:pt x="0" y="1"/>
                  </a:lnTo>
                  <a:close/>
                </a:path>
              </a:pathLst>
            </a:custGeom>
            <a:noFill/>
            <a:ln w="9525">
              <a:solidFill>
                <a:srgbClr val="5f7d95"/>
              </a:solidFill>
              <a:round/>
            </a:ln>
          </p:spPr>
          <p:style>
            <a:lnRef idx="0"/>
            <a:fillRef idx="0"/>
            <a:effectRef idx="0"/>
            <a:fontRef idx="minor"/>
          </p:style>
        </p:sp>
        <p:sp>
          <p:nvSpPr>
            <p:cNvPr id="4902" name="Google Shape;4081;p74"/>
            <p:cNvSpPr/>
            <p:nvPr/>
          </p:nvSpPr>
          <p:spPr>
            <a:xfrm>
              <a:off x="2118960" y="1680480"/>
              <a:ext cx="360" cy="360"/>
            </a:xfrm>
            <a:custGeom>
              <a:avLst/>
              <a:gdLst/>
              <a:ahLst/>
              <a:rect l="l" t="t" r="r" b="b"/>
              <a:pathLst>
                <a:path w="11" h="4">
                  <a:moveTo>
                    <a:pt x="11" y="4"/>
                  </a:moveTo>
                  <a:lnTo>
                    <a:pt x="0" y="0"/>
                  </a:lnTo>
                  <a:close/>
                </a:path>
              </a:pathLst>
            </a:custGeom>
            <a:noFill/>
            <a:ln w="9525">
              <a:solidFill>
                <a:srgbClr val="5f7d95"/>
              </a:solidFill>
              <a:round/>
            </a:ln>
          </p:spPr>
          <p:style>
            <a:lnRef idx="0"/>
            <a:fillRef idx="0"/>
            <a:effectRef idx="0"/>
            <a:fontRef idx="minor"/>
          </p:style>
        </p:sp>
        <p:sp>
          <p:nvSpPr>
            <p:cNvPr id="4903" name="Google Shape;4082;p74"/>
            <p:cNvSpPr/>
            <p:nvPr/>
          </p:nvSpPr>
          <p:spPr>
            <a:xfrm>
              <a:off x="2120040" y="1681200"/>
              <a:ext cx="360" cy="360"/>
            </a:xfrm>
            <a:custGeom>
              <a:avLst/>
              <a:gdLst/>
              <a:ahLst/>
              <a:rect l="l" t="t" r="r" b="b"/>
              <a:pathLst>
                <a:path w="8" h="4">
                  <a:moveTo>
                    <a:pt x="8" y="4"/>
                  </a:moveTo>
                  <a:lnTo>
                    <a:pt x="1" y="0"/>
                  </a:lnTo>
                  <a:close/>
                </a:path>
              </a:pathLst>
            </a:custGeom>
            <a:noFill/>
            <a:ln w="9525">
              <a:solidFill>
                <a:srgbClr val="5f7d95"/>
              </a:solidFill>
              <a:round/>
            </a:ln>
          </p:spPr>
          <p:style>
            <a:lnRef idx="0"/>
            <a:fillRef idx="0"/>
            <a:effectRef idx="0"/>
            <a:fontRef idx="minor"/>
          </p:style>
        </p:sp>
        <p:sp>
          <p:nvSpPr>
            <p:cNvPr id="4904" name="Google Shape;4083;p74"/>
            <p:cNvSpPr/>
            <p:nvPr/>
          </p:nvSpPr>
          <p:spPr>
            <a:xfrm>
              <a:off x="2117880" y="1680480"/>
              <a:ext cx="360" cy="360"/>
            </a:xfrm>
            <a:custGeom>
              <a:avLst/>
              <a:gdLst/>
              <a:ahLst/>
              <a:rect l="l" t="t" r="r" b="b"/>
              <a:pathLst>
                <a:path w="8" h="1">
                  <a:moveTo>
                    <a:pt x="8" y="1"/>
                  </a:moveTo>
                  <a:lnTo>
                    <a:pt x="1" y="1"/>
                  </a:lnTo>
                  <a:close/>
                </a:path>
              </a:pathLst>
            </a:custGeom>
            <a:noFill/>
            <a:ln w="9525">
              <a:solidFill>
                <a:srgbClr val="5f7d95"/>
              </a:solidFill>
              <a:round/>
            </a:ln>
          </p:spPr>
          <p:style>
            <a:lnRef idx="0"/>
            <a:fillRef idx="0"/>
            <a:effectRef idx="0"/>
            <a:fontRef idx="minor"/>
          </p:style>
        </p:sp>
        <p:sp>
          <p:nvSpPr>
            <p:cNvPr id="4905" name="Google Shape;4084;p74"/>
            <p:cNvSpPr/>
            <p:nvPr/>
          </p:nvSpPr>
          <p:spPr>
            <a:xfrm>
              <a:off x="2118240" y="1680480"/>
              <a:ext cx="360" cy="360"/>
            </a:xfrm>
            <a:custGeom>
              <a:avLst/>
              <a:gdLst/>
              <a:ahLst/>
              <a:rect l="l" t="t" r="r" b="b"/>
              <a:pathLst>
                <a:path w="12" h="4">
                  <a:moveTo>
                    <a:pt x="11" y="4"/>
                  </a:moveTo>
                  <a:lnTo>
                    <a:pt x="1" y="0"/>
                  </a:lnTo>
                  <a:close/>
                </a:path>
              </a:pathLst>
            </a:custGeom>
            <a:noFill/>
            <a:ln w="9525">
              <a:solidFill>
                <a:srgbClr val="5f7d95"/>
              </a:solidFill>
              <a:round/>
            </a:ln>
          </p:spPr>
          <p:style>
            <a:lnRef idx="0"/>
            <a:fillRef idx="0"/>
            <a:effectRef idx="0"/>
            <a:fontRef idx="minor"/>
          </p:style>
        </p:sp>
        <p:sp>
          <p:nvSpPr>
            <p:cNvPr id="4906" name="Google Shape;4085;p74"/>
            <p:cNvSpPr/>
            <p:nvPr/>
          </p:nvSpPr>
          <p:spPr>
            <a:xfrm>
              <a:off x="2116800" y="16797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907" name="Google Shape;4086;p74"/>
            <p:cNvSpPr/>
            <p:nvPr/>
          </p:nvSpPr>
          <p:spPr>
            <a:xfrm>
              <a:off x="2108520" y="1698480"/>
              <a:ext cx="360" cy="360"/>
            </a:xfrm>
            <a:custGeom>
              <a:avLst/>
              <a:gdLst/>
              <a:ahLst/>
              <a:rect l="l" t="t" r="r" b="b"/>
              <a:pathLst>
                <a:path w="12" h="12">
                  <a:moveTo>
                    <a:pt x="1" y="1"/>
                  </a:moveTo>
                  <a:lnTo>
                    <a:pt x="11" y="11"/>
                  </a:lnTo>
                  <a:close/>
                </a:path>
              </a:pathLst>
            </a:custGeom>
            <a:noFill/>
            <a:ln w="9525">
              <a:solidFill>
                <a:srgbClr val="5f7d95"/>
              </a:solidFill>
              <a:round/>
            </a:ln>
          </p:spPr>
          <p:style>
            <a:lnRef idx="0"/>
            <a:fillRef idx="0"/>
            <a:effectRef idx="0"/>
            <a:fontRef idx="minor"/>
          </p:style>
        </p:sp>
        <p:sp>
          <p:nvSpPr>
            <p:cNvPr id="4908" name="Google Shape;4087;p74"/>
            <p:cNvSpPr/>
            <p:nvPr/>
          </p:nvSpPr>
          <p:spPr>
            <a:xfrm>
              <a:off x="2109600" y="1699560"/>
              <a:ext cx="360" cy="360"/>
            </a:xfrm>
            <a:custGeom>
              <a:avLst/>
              <a:gdLst/>
              <a:ahLst/>
              <a:rect l="l" t="t" r="r" b="b"/>
              <a:pathLst>
                <a:path w="4" h="4">
                  <a:moveTo>
                    <a:pt x="4" y="4"/>
                  </a:moveTo>
                  <a:lnTo>
                    <a:pt x="0" y="0"/>
                  </a:lnTo>
                  <a:lnTo>
                    <a:pt x="4" y="4"/>
                  </a:lnTo>
                  <a:close/>
                </a:path>
              </a:pathLst>
            </a:custGeom>
            <a:noFill/>
            <a:ln w="9525">
              <a:solidFill>
                <a:srgbClr val="5f7d95"/>
              </a:solidFill>
              <a:round/>
            </a:ln>
          </p:spPr>
          <p:style>
            <a:lnRef idx="0"/>
            <a:fillRef idx="0"/>
            <a:effectRef idx="0"/>
            <a:fontRef idx="minor"/>
          </p:style>
        </p:sp>
        <p:sp>
          <p:nvSpPr>
            <p:cNvPr id="4909" name="Google Shape;4088;p74"/>
            <p:cNvSpPr/>
            <p:nvPr/>
          </p:nvSpPr>
          <p:spPr>
            <a:xfrm>
              <a:off x="2121120" y="1681560"/>
              <a:ext cx="360" cy="360"/>
            </a:xfrm>
            <a:custGeom>
              <a:avLst/>
              <a:gdLst/>
              <a:ahLst/>
              <a:rect l="l" t="t" r="r" b="b"/>
              <a:pathLst>
                <a:path w="19" h="8">
                  <a:moveTo>
                    <a:pt x="18" y="7"/>
                  </a:moveTo>
                  <a:lnTo>
                    <a:pt x="1" y="0"/>
                  </a:lnTo>
                  <a:close/>
                </a:path>
              </a:pathLst>
            </a:custGeom>
            <a:noFill/>
            <a:ln w="9525">
              <a:solidFill>
                <a:srgbClr val="5f7d95"/>
              </a:solidFill>
              <a:round/>
            </a:ln>
          </p:spPr>
          <p:style>
            <a:lnRef idx="0"/>
            <a:fillRef idx="0"/>
            <a:effectRef idx="0"/>
            <a:fontRef idx="minor"/>
          </p:style>
        </p:sp>
        <p:sp>
          <p:nvSpPr>
            <p:cNvPr id="4910" name="Google Shape;4089;p74"/>
            <p:cNvSpPr/>
            <p:nvPr/>
          </p:nvSpPr>
          <p:spPr>
            <a:xfrm>
              <a:off x="2100960" y="1679760"/>
              <a:ext cx="360" cy="360"/>
            </a:xfrm>
            <a:custGeom>
              <a:avLst/>
              <a:gdLst/>
              <a:ahLst/>
              <a:rect l="l" t="t" r="r" b="b"/>
              <a:pathLst>
                <a:path w="36" h="12">
                  <a:moveTo>
                    <a:pt x="1" y="1"/>
                  </a:moveTo>
                  <a:cubicBezTo>
                    <a:pt x="11" y="8"/>
                    <a:pt x="25" y="11"/>
                    <a:pt x="36" y="4"/>
                  </a:cubicBezTo>
                  <a:cubicBezTo>
                    <a:pt x="25" y="11"/>
                    <a:pt x="11" y="8"/>
                    <a:pt x="1" y="1"/>
                  </a:cubicBezTo>
                  <a:close/>
                </a:path>
              </a:pathLst>
            </a:custGeom>
            <a:noFill/>
            <a:ln w="9525">
              <a:solidFill>
                <a:srgbClr val="5f7d95"/>
              </a:solidFill>
              <a:round/>
            </a:ln>
          </p:spPr>
          <p:style>
            <a:lnRef idx="0"/>
            <a:fillRef idx="0"/>
            <a:effectRef idx="0"/>
            <a:fontRef idx="minor"/>
          </p:style>
        </p:sp>
        <p:sp>
          <p:nvSpPr>
            <p:cNvPr id="4911" name="Google Shape;4090;p74"/>
            <p:cNvSpPr/>
            <p:nvPr/>
          </p:nvSpPr>
          <p:spPr>
            <a:xfrm>
              <a:off x="2117160" y="16797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912" name="Google Shape;4091;p74"/>
            <p:cNvSpPr/>
            <p:nvPr/>
          </p:nvSpPr>
          <p:spPr>
            <a:xfrm>
              <a:off x="2117520" y="16801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913" name="Google Shape;4092;p74"/>
            <p:cNvSpPr/>
            <p:nvPr/>
          </p:nvSpPr>
          <p:spPr>
            <a:xfrm>
              <a:off x="2117160" y="1680120"/>
              <a:ext cx="360" cy="360"/>
            </a:xfrm>
            <a:custGeom>
              <a:avLst/>
              <a:gdLst/>
              <a:ahLst/>
              <a:rect l="l" t="t" r="r" b="b"/>
              <a:pathLst>
                <a:path w="4" h="1">
                  <a:moveTo>
                    <a:pt x="4" y="0"/>
                  </a:moveTo>
                  <a:lnTo>
                    <a:pt x="0" y="0"/>
                  </a:lnTo>
                  <a:close/>
                </a:path>
              </a:pathLst>
            </a:custGeom>
            <a:noFill/>
            <a:ln w="9525">
              <a:solidFill>
                <a:srgbClr val="5f7d95"/>
              </a:solidFill>
              <a:round/>
            </a:ln>
          </p:spPr>
          <p:style>
            <a:lnRef idx="0"/>
            <a:fillRef idx="0"/>
            <a:effectRef idx="0"/>
            <a:fontRef idx="minor"/>
          </p:style>
        </p:sp>
        <p:sp>
          <p:nvSpPr>
            <p:cNvPr id="4914" name="Google Shape;4093;p74"/>
            <p:cNvSpPr/>
            <p:nvPr/>
          </p:nvSpPr>
          <p:spPr>
            <a:xfrm>
              <a:off x="2122920" y="1704240"/>
              <a:ext cx="10800" cy="24480"/>
            </a:xfrm>
            <a:custGeom>
              <a:avLst/>
              <a:gdLst/>
              <a:ahLst/>
              <a:rect l="l" t="t" r="r" b="b"/>
              <a:pathLst>
                <a:path w="834" h="1829">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a:solidFill>
                <a:srgbClr val="5f7d95"/>
              </a:solidFill>
              <a:round/>
            </a:ln>
          </p:spPr>
          <p:style>
            <a:lnRef idx="0"/>
            <a:fillRef idx="0"/>
            <a:effectRef idx="0"/>
            <a:fontRef idx="minor"/>
          </p:style>
        </p:sp>
        <p:sp>
          <p:nvSpPr>
            <p:cNvPr id="4915" name="Google Shape;4094;p74"/>
            <p:cNvSpPr/>
            <p:nvPr/>
          </p:nvSpPr>
          <p:spPr>
            <a:xfrm>
              <a:off x="2054520" y="1644120"/>
              <a:ext cx="52200" cy="22680"/>
            </a:xfrm>
            <a:custGeom>
              <a:avLst/>
              <a:gdLst/>
              <a:ahLst/>
              <a:rect l="l" t="t" r="r" b="b"/>
              <a:pathLst>
                <a:path w="3876" h="170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a:solidFill>
                <a:srgbClr val="5f7d95"/>
              </a:solidFill>
              <a:round/>
            </a:ln>
          </p:spPr>
          <p:style>
            <a:lnRef idx="0"/>
            <a:fillRef idx="0"/>
            <a:effectRef idx="0"/>
            <a:fontRef idx="minor"/>
          </p:style>
        </p:sp>
        <p:sp>
          <p:nvSpPr>
            <p:cNvPr id="4916" name="Google Shape;4095;p74"/>
            <p:cNvSpPr/>
            <p:nvPr/>
          </p:nvSpPr>
          <p:spPr>
            <a:xfrm>
              <a:off x="2101680" y="1647720"/>
              <a:ext cx="45360" cy="24840"/>
            </a:xfrm>
            <a:custGeom>
              <a:avLst/>
              <a:gdLst/>
              <a:ahLst/>
              <a:rect l="l" t="t" r="r" b="b"/>
              <a:pathLst>
                <a:path w="3376" h="184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a:solidFill>
                <a:srgbClr val="5f7d95"/>
              </a:solidFill>
              <a:round/>
            </a:ln>
          </p:spPr>
          <p:style>
            <a:lnRef idx="0"/>
            <a:fillRef idx="0"/>
            <a:effectRef idx="0"/>
            <a:fontRef idx="minor"/>
          </p:style>
        </p:sp>
        <p:sp>
          <p:nvSpPr>
            <p:cNvPr id="4917" name="Google Shape;4096;p74"/>
            <p:cNvSpPr/>
            <p:nvPr/>
          </p:nvSpPr>
          <p:spPr>
            <a:xfrm>
              <a:off x="2103480" y="1666800"/>
              <a:ext cx="360" cy="360"/>
            </a:xfrm>
            <a:custGeom>
              <a:avLst/>
              <a:gdLst/>
              <a:ahLst/>
              <a:rect l="l" t="t" r="r" b="b"/>
              <a:pathLst>
                <a:path w="4" h="5">
                  <a:moveTo>
                    <a:pt x="4" y="4"/>
                  </a:moveTo>
                  <a:lnTo>
                    <a:pt x="0" y="1"/>
                  </a:lnTo>
                  <a:close/>
                </a:path>
              </a:pathLst>
            </a:custGeom>
            <a:noFill/>
            <a:ln w="9525">
              <a:solidFill>
                <a:srgbClr val="5f7d95"/>
              </a:solidFill>
              <a:round/>
            </a:ln>
          </p:spPr>
          <p:style>
            <a:lnRef idx="0"/>
            <a:fillRef idx="0"/>
            <a:effectRef idx="0"/>
            <a:fontRef idx="minor"/>
          </p:style>
        </p:sp>
        <p:sp>
          <p:nvSpPr>
            <p:cNvPr id="4918" name="Google Shape;4097;p74"/>
            <p:cNvSpPr/>
            <p:nvPr/>
          </p:nvSpPr>
          <p:spPr>
            <a:xfrm>
              <a:off x="2103840" y="1667160"/>
              <a:ext cx="360" cy="360"/>
            </a:xfrm>
            <a:custGeom>
              <a:avLst/>
              <a:gdLst/>
              <a:ahLst/>
              <a:rect l="l" t="t" r="r" b="b"/>
              <a:pathLst>
                <a:path w="5" h="4">
                  <a:moveTo>
                    <a:pt x="4" y="4"/>
                  </a:moveTo>
                  <a:lnTo>
                    <a:pt x="1" y="0"/>
                  </a:lnTo>
                  <a:close/>
                </a:path>
              </a:pathLst>
            </a:custGeom>
            <a:noFill/>
            <a:ln w="9525">
              <a:solidFill>
                <a:srgbClr val="5f7d95"/>
              </a:solidFill>
              <a:round/>
            </a:ln>
          </p:spPr>
          <p:style>
            <a:lnRef idx="0"/>
            <a:fillRef idx="0"/>
            <a:effectRef idx="0"/>
            <a:fontRef idx="minor"/>
          </p:style>
        </p:sp>
        <p:sp>
          <p:nvSpPr>
            <p:cNvPr id="4919" name="Google Shape;4098;p74"/>
            <p:cNvSpPr/>
            <p:nvPr/>
          </p:nvSpPr>
          <p:spPr>
            <a:xfrm>
              <a:off x="2108520" y="1670400"/>
              <a:ext cx="360" cy="360"/>
            </a:xfrm>
            <a:custGeom>
              <a:avLst/>
              <a:gdLst/>
              <a:ahLst/>
              <a:rect l="l" t="t" r="r" b="b"/>
              <a:pathLst>
                <a:path w="12" h="8">
                  <a:moveTo>
                    <a:pt x="1" y="1"/>
                  </a:moveTo>
                  <a:lnTo>
                    <a:pt x="11" y="8"/>
                  </a:lnTo>
                  <a:close/>
                </a:path>
              </a:pathLst>
            </a:custGeom>
            <a:noFill/>
            <a:ln w="9525">
              <a:solidFill>
                <a:srgbClr val="5f7d95"/>
              </a:solidFill>
              <a:round/>
            </a:ln>
          </p:spPr>
          <p:style>
            <a:lnRef idx="0"/>
            <a:fillRef idx="0"/>
            <a:effectRef idx="0"/>
            <a:fontRef idx="minor"/>
          </p:style>
        </p:sp>
        <p:sp>
          <p:nvSpPr>
            <p:cNvPr id="4920" name="Google Shape;4099;p74"/>
            <p:cNvSpPr/>
            <p:nvPr/>
          </p:nvSpPr>
          <p:spPr>
            <a:xfrm>
              <a:off x="2115720" y="1671840"/>
              <a:ext cx="2160" cy="360"/>
            </a:xfrm>
            <a:custGeom>
              <a:avLst/>
              <a:gdLst/>
              <a:ahLst/>
              <a:rect l="l" t="t" r="r" b="b"/>
              <a:pathLst>
                <a:path w="187" h="54">
                  <a:moveTo>
                    <a:pt x="186" y="1"/>
                  </a:moveTo>
                  <a:cubicBezTo>
                    <a:pt x="95" y="29"/>
                    <a:pt x="32" y="43"/>
                    <a:pt x="1" y="53"/>
                  </a:cubicBezTo>
                  <a:cubicBezTo>
                    <a:pt x="29" y="46"/>
                    <a:pt x="78" y="36"/>
                    <a:pt x="134" y="18"/>
                  </a:cubicBezTo>
                  <a:lnTo>
                    <a:pt x="186" y="1"/>
                  </a:lnTo>
                  <a:close/>
                </a:path>
              </a:pathLst>
            </a:custGeom>
            <a:noFill/>
            <a:ln w="9525">
              <a:solidFill>
                <a:srgbClr val="5f7d95"/>
              </a:solidFill>
              <a:round/>
            </a:ln>
          </p:spPr>
          <p:style>
            <a:lnRef idx="0"/>
            <a:fillRef idx="0"/>
            <a:effectRef idx="0"/>
            <a:fontRef idx="minor"/>
          </p:style>
        </p:sp>
        <p:sp>
          <p:nvSpPr>
            <p:cNvPr id="4921" name="Google Shape;4100;p74"/>
            <p:cNvSpPr/>
            <p:nvPr/>
          </p:nvSpPr>
          <p:spPr>
            <a:xfrm>
              <a:off x="2108880" y="1670760"/>
              <a:ext cx="360" cy="360"/>
            </a:xfrm>
            <a:custGeom>
              <a:avLst/>
              <a:gdLst/>
              <a:ahLst/>
              <a:rect l="l" t="t" r="r" b="b"/>
              <a:pathLst>
                <a:path w="8" h="8">
                  <a:moveTo>
                    <a:pt x="7" y="8"/>
                  </a:moveTo>
                  <a:lnTo>
                    <a:pt x="0" y="1"/>
                  </a:lnTo>
                  <a:close/>
                </a:path>
              </a:pathLst>
            </a:custGeom>
            <a:noFill/>
            <a:ln w="9525">
              <a:solidFill>
                <a:srgbClr val="5f7d95"/>
              </a:solidFill>
              <a:round/>
            </a:ln>
          </p:spPr>
          <p:style>
            <a:lnRef idx="0"/>
            <a:fillRef idx="0"/>
            <a:effectRef idx="0"/>
            <a:fontRef idx="minor"/>
          </p:style>
        </p:sp>
        <p:sp>
          <p:nvSpPr>
            <p:cNvPr id="4922" name="Google Shape;4101;p74"/>
            <p:cNvSpPr/>
            <p:nvPr/>
          </p:nvSpPr>
          <p:spPr>
            <a:xfrm>
              <a:off x="2107800" y="1669680"/>
              <a:ext cx="360" cy="360"/>
            </a:xfrm>
            <a:custGeom>
              <a:avLst/>
              <a:gdLst/>
              <a:ahLst/>
              <a:rect l="l" t="t" r="r" b="b"/>
              <a:pathLst>
                <a:path w="12" h="12">
                  <a:moveTo>
                    <a:pt x="11" y="11"/>
                  </a:moveTo>
                  <a:lnTo>
                    <a:pt x="1" y="1"/>
                  </a:lnTo>
                  <a:close/>
                </a:path>
              </a:pathLst>
            </a:custGeom>
            <a:noFill/>
            <a:ln w="9525">
              <a:solidFill>
                <a:srgbClr val="5f7d95"/>
              </a:solidFill>
              <a:round/>
            </a:ln>
          </p:spPr>
          <p:style>
            <a:lnRef idx="0"/>
            <a:fillRef idx="0"/>
            <a:effectRef idx="0"/>
            <a:fontRef idx="minor"/>
          </p:style>
        </p:sp>
        <p:sp>
          <p:nvSpPr>
            <p:cNvPr id="4923" name="Google Shape;4102;p74"/>
            <p:cNvSpPr/>
            <p:nvPr/>
          </p:nvSpPr>
          <p:spPr>
            <a:xfrm>
              <a:off x="2107440" y="1669680"/>
              <a:ext cx="360" cy="360"/>
            </a:xfrm>
            <a:custGeom>
              <a:avLst/>
              <a:gdLst/>
              <a:ahLst/>
              <a:rect l="l" t="t" r="r" b="b"/>
              <a:pathLst>
                <a:path w="8" h="8">
                  <a:moveTo>
                    <a:pt x="8" y="8"/>
                  </a:moveTo>
                  <a:lnTo>
                    <a:pt x="1" y="1"/>
                  </a:lnTo>
                  <a:close/>
                </a:path>
              </a:pathLst>
            </a:custGeom>
            <a:noFill/>
            <a:ln w="9525">
              <a:solidFill>
                <a:srgbClr val="5f7d95"/>
              </a:solidFill>
              <a:round/>
            </a:ln>
          </p:spPr>
          <p:style>
            <a:lnRef idx="0"/>
            <a:fillRef idx="0"/>
            <a:effectRef idx="0"/>
            <a:fontRef idx="minor"/>
          </p:style>
        </p:sp>
        <p:sp>
          <p:nvSpPr>
            <p:cNvPr id="4924" name="Google Shape;4103;p74"/>
            <p:cNvSpPr/>
            <p:nvPr/>
          </p:nvSpPr>
          <p:spPr>
            <a:xfrm>
              <a:off x="2104200" y="1667520"/>
              <a:ext cx="360" cy="360"/>
            </a:xfrm>
            <a:custGeom>
              <a:avLst/>
              <a:gdLst/>
              <a:ahLst/>
              <a:rect l="l" t="t" r="r" b="b"/>
              <a:pathLst>
                <a:path w="4" h="4">
                  <a:moveTo>
                    <a:pt x="4" y="4"/>
                  </a:moveTo>
                  <a:lnTo>
                    <a:pt x="0" y="0"/>
                  </a:lnTo>
                  <a:close/>
                </a:path>
              </a:pathLst>
            </a:custGeom>
            <a:noFill/>
            <a:ln w="9525">
              <a:solidFill>
                <a:srgbClr val="5f7d95"/>
              </a:solidFill>
              <a:round/>
            </a:ln>
          </p:spPr>
          <p:style>
            <a:lnRef idx="0"/>
            <a:fillRef idx="0"/>
            <a:effectRef idx="0"/>
            <a:fontRef idx="minor"/>
          </p:style>
        </p:sp>
        <p:sp>
          <p:nvSpPr>
            <p:cNvPr id="4925" name="Google Shape;4104;p74"/>
            <p:cNvSpPr/>
            <p:nvPr/>
          </p:nvSpPr>
          <p:spPr>
            <a:xfrm>
              <a:off x="2107080" y="1669320"/>
              <a:ext cx="360" cy="360"/>
            </a:xfrm>
            <a:custGeom>
              <a:avLst/>
              <a:gdLst/>
              <a:ahLst/>
              <a:rect l="l" t="t" r="r" b="b"/>
              <a:pathLst>
                <a:path w="11" h="8">
                  <a:moveTo>
                    <a:pt x="11" y="7"/>
                  </a:moveTo>
                  <a:lnTo>
                    <a:pt x="0" y="0"/>
                  </a:lnTo>
                  <a:close/>
                </a:path>
              </a:pathLst>
            </a:custGeom>
            <a:noFill/>
            <a:ln w="9525">
              <a:solidFill>
                <a:srgbClr val="5f7d95"/>
              </a:solidFill>
              <a:round/>
            </a:ln>
          </p:spPr>
          <p:style>
            <a:lnRef idx="0"/>
            <a:fillRef idx="0"/>
            <a:effectRef idx="0"/>
            <a:fontRef idx="minor"/>
          </p:style>
        </p:sp>
        <p:sp>
          <p:nvSpPr>
            <p:cNvPr id="4926" name="Google Shape;4105;p74"/>
            <p:cNvSpPr/>
            <p:nvPr/>
          </p:nvSpPr>
          <p:spPr>
            <a:xfrm>
              <a:off x="2108160" y="1670040"/>
              <a:ext cx="360" cy="360"/>
            </a:xfrm>
            <a:custGeom>
              <a:avLst/>
              <a:gdLst/>
              <a:ahLst/>
              <a:rect l="l" t="t" r="r" b="b"/>
              <a:pathLst>
                <a:path w="11" h="8">
                  <a:moveTo>
                    <a:pt x="11" y="7"/>
                  </a:moveTo>
                  <a:lnTo>
                    <a:pt x="0" y="0"/>
                  </a:lnTo>
                  <a:close/>
                </a:path>
              </a:pathLst>
            </a:custGeom>
            <a:noFill/>
            <a:ln w="9525">
              <a:solidFill>
                <a:srgbClr val="5f7d95"/>
              </a:solidFill>
              <a:round/>
            </a:ln>
          </p:spPr>
          <p:style>
            <a:lnRef idx="0"/>
            <a:fillRef idx="0"/>
            <a:effectRef idx="0"/>
            <a:fontRef idx="minor"/>
          </p:style>
        </p:sp>
        <p:sp>
          <p:nvSpPr>
            <p:cNvPr id="4927" name="Google Shape;4106;p74"/>
            <p:cNvSpPr/>
            <p:nvPr/>
          </p:nvSpPr>
          <p:spPr>
            <a:xfrm>
              <a:off x="2104920" y="16675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928" name="Google Shape;4107;p74"/>
            <p:cNvSpPr/>
            <p:nvPr/>
          </p:nvSpPr>
          <p:spPr>
            <a:xfrm>
              <a:off x="2106360" y="1668600"/>
              <a:ext cx="360" cy="360"/>
            </a:xfrm>
            <a:custGeom>
              <a:avLst/>
              <a:gdLst/>
              <a:ahLst/>
              <a:rect l="l" t="t" r="r" b="b"/>
              <a:pathLst>
                <a:path w="4" h="5">
                  <a:moveTo>
                    <a:pt x="4" y="4"/>
                  </a:moveTo>
                  <a:lnTo>
                    <a:pt x="1" y="1"/>
                  </a:lnTo>
                  <a:close/>
                </a:path>
              </a:pathLst>
            </a:custGeom>
            <a:noFill/>
            <a:ln w="9525">
              <a:solidFill>
                <a:srgbClr val="5f7d95"/>
              </a:solidFill>
              <a:round/>
            </a:ln>
          </p:spPr>
          <p:style>
            <a:lnRef idx="0"/>
            <a:fillRef idx="0"/>
            <a:effectRef idx="0"/>
            <a:fontRef idx="minor"/>
          </p:style>
        </p:sp>
        <p:sp>
          <p:nvSpPr>
            <p:cNvPr id="4929" name="Google Shape;4108;p74"/>
            <p:cNvSpPr/>
            <p:nvPr/>
          </p:nvSpPr>
          <p:spPr>
            <a:xfrm>
              <a:off x="2106720" y="1668960"/>
              <a:ext cx="360" cy="360"/>
            </a:xfrm>
            <a:custGeom>
              <a:avLst/>
              <a:gdLst/>
              <a:ahLst/>
              <a:rect l="l" t="t" r="r" b="b"/>
              <a:pathLst>
                <a:path w="12" h="8">
                  <a:moveTo>
                    <a:pt x="11" y="8"/>
                  </a:moveTo>
                  <a:lnTo>
                    <a:pt x="1" y="1"/>
                  </a:lnTo>
                  <a:close/>
                </a:path>
              </a:pathLst>
            </a:custGeom>
            <a:noFill/>
            <a:ln w="9525">
              <a:solidFill>
                <a:srgbClr val="5f7d95"/>
              </a:solidFill>
              <a:round/>
            </a:ln>
          </p:spPr>
          <p:style>
            <a:lnRef idx="0"/>
            <a:fillRef idx="0"/>
            <a:effectRef idx="0"/>
            <a:fontRef idx="minor"/>
          </p:style>
        </p:sp>
        <p:sp>
          <p:nvSpPr>
            <p:cNvPr id="4930" name="Google Shape;4109;p74"/>
            <p:cNvSpPr/>
            <p:nvPr/>
          </p:nvSpPr>
          <p:spPr>
            <a:xfrm>
              <a:off x="2108160" y="1654200"/>
              <a:ext cx="360" cy="360"/>
            </a:xfrm>
            <a:custGeom>
              <a:avLst/>
              <a:gdLst/>
              <a:ahLst/>
              <a:rect l="l" t="t" r="r" b="b"/>
              <a:pathLst>
                <a:path w="4" h="22">
                  <a:moveTo>
                    <a:pt x="4" y="0"/>
                  </a:moveTo>
                  <a:cubicBezTo>
                    <a:pt x="0" y="7"/>
                    <a:pt x="0" y="14"/>
                    <a:pt x="0" y="21"/>
                  </a:cubicBezTo>
                  <a:cubicBezTo>
                    <a:pt x="0" y="14"/>
                    <a:pt x="0" y="7"/>
                    <a:pt x="4" y="0"/>
                  </a:cubicBezTo>
                  <a:close/>
                </a:path>
              </a:pathLst>
            </a:custGeom>
            <a:noFill/>
            <a:ln w="9525">
              <a:solidFill>
                <a:srgbClr val="5f7d95"/>
              </a:solidFill>
              <a:round/>
            </a:ln>
          </p:spPr>
          <p:style>
            <a:lnRef idx="0"/>
            <a:fillRef idx="0"/>
            <a:effectRef idx="0"/>
            <a:fontRef idx="minor"/>
          </p:style>
        </p:sp>
        <p:sp>
          <p:nvSpPr>
            <p:cNvPr id="4931" name="Google Shape;4110;p74"/>
            <p:cNvSpPr/>
            <p:nvPr/>
          </p:nvSpPr>
          <p:spPr>
            <a:xfrm>
              <a:off x="2102040" y="1663560"/>
              <a:ext cx="360" cy="360"/>
            </a:xfrm>
            <a:custGeom>
              <a:avLst/>
              <a:gdLst/>
              <a:ahLst/>
              <a:rect l="l" t="t" r="r" b="b"/>
              <a:pathLst>
                <a:path w="4" h="5">
                  <a:moveTo>
                    <a:pt x="4" y="1"/>
                  </a:moveTo>
                  <a:lnTo>
                    <a:pt x="0" y="4"/>
                  </a:lnTo>
                  <a:close/>
                </a:path>
              </a:pathLst>
            </a:custGeom>
            <a:noFill/>
            <a:ln w="9525">
              <a:solidFill>
                <a:srgbClr val="5f7d95"/>
              </a:solidFill>
              <a:round/>
            </a:ln>
          </p:spPr>
          <p:style>
            <a:lnRef idx="0"/>
            <a:fillRef idx="0"/>
            <a:effectRef idx="0"/>
            <a:fontRef idx="minor"/>
          </p:style>
        </p:sp>
        <p:sp>
          <p:nvSpPr>
            <p:cNvPr id="4932" name="Google Shape;4111;p74"/>
            <p:cNvSpPr/>
            <p:nvPr/>
          </p:nvSpPr>
          <p:spPr>
            <a:xfrm>
              <a:off x="2101680" y="1663920"/>
              <a:ext cx="360" cy="360"/>
            </a:xfrm>
            <a:custGeom>
              <a:avLst/>
              <a:gdLst/>
              <a:ahLst/>
              <a:rect l="l" t="t" r="r" b="b"/>
              <a:pathLst>
                <a:path w="1" h="4">
                  <a:moveTo>
                    <a:pt x="0" y="4"/>
                  </a:moveTo>
                  <a:lnTo>
                    <a:pt x="0" y="0"/>
                  </a:lnTo>
                  <a:close/>
                </a:path>
              </a:pathLst>
            </a:custGeom>
            <a:noFill/>
            <a:ln w="9525">
              <a:solidFill>
                <a:srgbClr val="5f7d95"/>
              </a:solidFill>
              <a:round/>
            </a:ln>
          </p:spPr>
          <p:style>
            <a:lnRef idx="0"/>
            <a:fillRef idx="0"/>
            <a:effectRef idx="0"/>
            <a:fontRef idx="minor"/>
          </p:style>
        </p:sp>
        <p:sp>
          <p:nvSpPr>
            <p:cNvPr id="4933" name="Google Shape;4112;p74"/>
            <p:cNvSpPr/>
            <p:nvPr/>
          </p:nvSpPr>
          <p:spPr>
            <a:xfrm>
              <a:off x="2101680" y="1663560"/>
              <a:ext cx="360" cy="360"/>
            </a:xfrm>
            <a:custGeom>
              <a:avLst/>
              <a:gdLst/>
              <a:ahLst/>
              <a:rect l="l" t="t" r="r" b="b"/>
              <a:pathLst>
                <a:path w="5" h="11">
                  <a:moveTo>
                    <a:pt x="4" y="0"/>
                  </a:moveTo>
                  <a:lnTo>
                    <a:pt x="1" y="11"/>
                  </a:lnTo>
                  <a:close/>
                </a:path>
              </a:pathLst>
            </a:custGeom>
            <a:noFill/>
            <a:ln w="9525">
              <a:solidFill>
                <a:srgbClr val="5f7d95"/>
              </a:solidFill>
              <a:round/>
            </a:ln>
          </p:spPr>
          <p:style>
            <a:lnRef idx="0"/>
            <a:fillRef idx="0"/>
            <a:effectRef idx="0"/>
            <a:fontRef idx="minor"/>
          </p:style>
        </p:sp>
        <p:sp>
          <p:nvSpPr>
            <p:cNvPr id="4934" name="Google Shape;4113;p74"/>
            <p:cNvSpPr/>
            <p:nvPr/>
          </p:nvSpPr>
          <p:spPr>
            <a:xfrm>
              <a:off x="2102040" y="16632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935" name="Google Shape;4114;p74"/>
            <p:cNvSpPr/>
            <p:nvPr/>
          </p:nvSpPr>
          <p:spPr>
            <a:xfrm>
              <a:off x="2102040" y="16632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4936" name="Google Shape;4115;p74"/>
            <p:cNvSpPr/>
            <p:nvPr/>
          </p:nvSpPr>
          <p:spPr>
            <a:xfrm>
              <a:off x="2102040" y="166356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4937" name="Google Shape;4116;p74"/>
            <p:cNvSpPr/>
            <p:nvPr/>
          </p:nvSpPr>
          <p:spPr>
            <a:xfrm>
              <a:off x="2101680" y="1663560"/>
              <a:ext cx="360" cy="360"/>
            </a:xfrm>
            <a:custGeom>
              <a:avLst/>
              <a:gdLst/>
              <a:ahLst/>
              <a:rect l="l" t="t" r="r" b="b"/>
              <a:pathLst>
                <a:path w="4" h="8">
                  <a:moveTo>
                    <a:pt x="4" y="1"/>
                  </a:moveTo>
                  <a:lnTo>
                    <a:pt x="0" y="8"/>
                  </a:lnTo>
                  <a:close/>
                </a:path>
              </a:pathLst>
            </a:custGeom>
            <a:noFill/>
            <a:ln w="9525">
              <a:solidFill>
                <a:srgbClr val="5f7d95"/>
              </a:solidFill>
              <a:round/>
            </a:ln>
          </p:spPr>
          <p:style>
            <a:lnRef idx="0"/>
            <a:fillRef idx="0"/>
            <a:effectRef idx="0"/>
            <a:fontRef idx="minor"/>
          </p:style>
        </p:sp>
        <p:sp>
          <p:nvSpPr>
            <p:cNvPr id="4938" name="Google Shape;4117;p74"/>
            <p:cNvSpPr/>
            <p:nvPr/>
          </p:nvSpPr>
          <p:spPr>
            <a:xfrm>
              <a:off x="2108160" y="1653840"/>
              <a:ext cx="360" cy="360"/>
            </a:xfrm>
            <a:custGeom>
              <a:avLst/>
              <a:gdLst/>
              <a:ahLst/>
              <a:rect l="l" t="t" r="r" b="b"/>
              <a:pathLst>
                <a:path w="5" h="8">
                  <a:moveTo>
                    <a:pt x="4" y="0"/>
                  </a:moveTo>
                  <a:lnTo>
                    <a:pt x="4" y="0"/>
                  </a:lnTo>
                  <a:cubicBezTo>
                    <a:pt x="4" y="0"/>
                    <a:pt x="1" y="4"/>
                    <a:pt x="1" y="7"/>
                  </a:cubicBezTo>
                  <a:cubicBezTo>
                    <a:pt x="4" y="4"/>
                    <a:pt x="4" y="0"/>
                    <a:pt x="4" y="0"/>
                  </a:cubicBezTo>
                  <a:close/>
                </a:path>
              </a:pathLst>
            </a:custGeom>
            <a:noFill/>
            <a:ln w="9525">
              <a:solidFill>
                <a:srgbClr val="5f7d95"/>
              </a:solidFill>
              <a:round/>
            </a:ln>
          </p:spPr>
          <p:style>
            <a:lnRef idx="0"/>
            <a:fillRef idx="0"/>
            <a:effectRef idx="0"/>
            <a:fontRef idx="minor"/>
          </p:style>
        </p:sp>
        <p:sp>
          <p:nvSpPr>
            <p:cNvPr id="4939" name="Google Shape;4118;p74"/>
            <p:cNvSpPr/>
            <p:nvPr/>
          </p:nvSpPr>
          <p:spPr>
            <a:xfrm>
              <a:off x="2074320" y="1625400"/>
              <a:ext cx="43200" cy="20880"/>
            </a:xfrm>
            <a:custGeom>
              <a:avLst/>
              <a:gdLst/>
              <a:ahLst/>
              <a:rect l="l" t="t" r="r" b="b"/>
              <a:pathLst>
                <a:path w="3211" h="157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a:solidFill>
                <a:srgbClr val="5f7d95"/>
              </a:solidFill>
              <a:round/>
            </a:ln>
          </p:spPr>
          <p:style>
            <a:lnRef idx="0"/>
            <a:fillRef idx="0"/>
            <a:effectRef idx="0"/>
            <a:fontRef idx="minor"/>
          </p:style>
        </p:sp>
        <p:sp>
          <p:nvSpPr>
            <p:cNvPr id="4940" name="Google Shape;4119;p74"/>
            <p:cNvSpPr/>
            <p:nvPr/>
          </p:nvSpPr>
          <p:spPr>
            <a:xfrm>
              <a:off x="2116440" y="1635480"/>
              <a:ext cx="1080" cy="2160"/>
            </a:xfrm>
            <a:custGeom>
              <a:avLst/>
              <a:gdLst/>
              <a:ahLst/>
              <a:rect l="l" t="t" r="r" b="b"/>
              <a:pathLst>
                <a:path w="113" h="176">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a:solidFill>
                <a:srgbClr val="5f7d95"/>
              </a:solidFill>
              <a:round/>
            </a:ln>
          </p:spPr>
          <p:style>
            <a:lnRef idx="0"/>
            <a:fillRef idx="0"/>
            <a:effectRef idx="0"/>
            <a:fontRef idx="minor"/>
          </p:style>
        </p:sp>
        <p:sp>
          <p:nvSpPr>
            <p:cNvPr id="4941" name="Google Shape;4120;p74"/>
            <p:cNvSpPr/>
            <p:nvPr/>
          </p:nvSpPr>
          <p:spPr>
            <a:xfrm>
              <a:off x="2095200" y="1626480"/>
              <a:ext cx="360" cy="360"/>
            </a:xfrm>
            <a:custGeom>
              <a:avLst/>
              <a:gdLst/>
              <a:ahLst/>
              <a:rect l="l" t="t" r="r" b="b"/>
              <a:pathLst>
                <a:path w="57" h="29">
                  <a:moveTo>
                    <a:pt x="0" y="0"/>
                  </a:moveTo>
                  <a:cubicBezTo>
                    <a:pt x="18" y="11"/>
                    <a:pt x="35" y="18"/>
                    <a:pt x="56" y="28"/>
                  </a:cubicBezTo>
                  <a:cubicBezTo>
                    <a:pt x="35" y="18"/>
                    <a:pt x="18" y="11"/>
                    <a:pt x="0" y="0"/>
                  </a:cubicBezTo>
                  <a:close/>
                </a:path>
              </a:pathLst>
            </a:custGeom>
            <a:noFill/>
            <a:ln w="9525">
              <a:solidFill>
                <a:srgbClr val="5f7d95"/>
              </a:solidFill>
              <a:round/>
            </a:ln>
          </p:spPr>
          <p:style>
            <a:lnRef idx="0"/>
            <a:fillRef idx="0"/>
            <a:effectRef idx="0"/>
            <a:fontRef idx="minor"/>
          </p:style>
        </p:sp>
        <p:sp>
          <p:nvSpPr>
            <p:cNvPr id="4942" name="Google Shape;4121;p74"/>
            <p:cNvSpPr/>
            <p:nvPr/>
          </p:nvSpPr>
          <p:spPr>
            <a:xfrm>
              <a:off x="2095920" y="1626840"/>
              <a:ext cx="360" cy="360"/>
            </a:xfrm>
            <a:custGeom>
              <a:avLst/>
              <a:gdLst/>
              <a:ahLst/>
              <a:rect l="l" t="t" r="r" b="b"/>
              <a:pathLst>
                <a:path w="53" h="22">
                  <a:moveTo>
                    <a:pt x="0" y="1"/>
                  </a:moveTo>
                  <a:lnTo>
                    <a:pt x="0" y="1"/>
                  </a:lnTo>
                  <a:cubicBezTo>
                    <a:pt x="18" y="11"/>
                    <a:pt x="39" y="18"/>
                    <a:pt x="53" y="22"/>
                  </a:cubicBezTo>
                  <a:cubicBezTo>
                    <a:pt x="39" y="18"/>
                    <a:pt x="18" y="8"/>
                    <a:pt x="0" y="1"/>
                  </a:cubicBezTo>
                  <a:close/>
                </a:path>
              </a:pathLst>
            </a:custGeom>
            <a:noFill/>
            <a:ln w="9525">
              <a:solidFill>
                <a:srgbClr val="5f7d95"/>
              </a:solidFill>
              <a:round/>
            </a:ln>
          </p:spPr>
          <p:style>
            <a:lnRef idx="0"/>
            <a:fillRef idx="0"/>
            <a:effectRef idx="0"/>
            <a:fontRef idx="minor"/>
          </p:style>
        </p:sp>
        <p:sp>
          <p:nvSpPr>
            <p:cNvPr id="4943" name="Google Shape;4122;p74"/>
            <p:cNvSpPr/>
            <p:nvPr/>
          </p:nvSpPr>
          <p:spPr>
            <a:xfrm>
              <a:off x="2116440" y="1635480"/>
              <a:ext cx="360" cy="360"/>
            </a:xfrm>
            <a:custGeom>
              <a:avLst/>
              <a:gdLst/>
              <a:ahLst/>
              <a:rect l="l" t="t" r="r" b="b"/>
              <a:pathLst>
                <a:path w="5" h="5">
                  <a:moveTo>
                    <a:pt x="1" y="1"/>
                  </a:moveTo>
                  <a:lnTo>
                    <a:pt x="1" y="1"/>
                  </a:lnTo>
                  <a:lnTo>
                    <a:pt x="4" y="4"/>
                  </a:lnTo>
                  <a:close/>
                </a:path>
              </a:pathLst>
            </a:custGeom>
            <a:noFill/>
            <a:ln w="9525">
              <a:solidFill>
                <a:srgbClr val="5f7d95"/>
              </a:solidFill>
              <a:round/>
            </a:ln>
          </p:spPr>
          <p:style>
            <a:lnRef idx="0"/>
            <a:fillRef idx="0"/>
            <a:effectRef idx="0"/>
            <a:fontRef idx="minor"/>
          </p:style>
        </p:sp>
        <p:sp>
          <p:nvSpPr>
            <p:cNvPr id="4944" name="Google Shape;4123;p74"/>
            <p:cNvSpPr/>
            <p:nvPr/>
          </p:nvSpPr>
          <p:spPr>
            <a:xfrm>
              <a:off x="2094120" y="1625760"/>
              <a:ext cx="360" cy="360"/>
            </a:xfrm>
            <a:custGeom>
              <a:avLst/>
              <a:gdLst/>
              <a:ahLst/>
              <a:rect l="l" t="t" r="r" b="b"/>
              <a:pathLst>
                <a:path w="60" h="36">
                  <a:moveTo>
                    <a:pt x="0" y="0"/>
                  </a:moveTo>
                  <a:cubicBezTo>
                    <a:pt x="21" y="11"/>
                    <a:pt x="42" y="25"/>
                    <a:pt x="60" y="35"/>
                  </a:cubicBezTo>
                  <a:cubicBezTo>
                    <a:pt x="42" y="25"/>
                    <a:pt x="21" y="11"/>
                    <a:pt x="0" y="0"/>
                  </a:cubicBezTo>
                  <a:close/>
                </a:path>
              </a:pathLst>
            </a:custGeom>
            <a:noFill/>
            <a:ln w="9525">
              <a:solidFill>
                <a:srgbClr val="5f7d95"/>
              </a:solidFill>
              <a:round/>
            </a:ln>
          </p:spPr>
          <p:style>
            <a:lnRef idx="0"/>
            <a:fillRef idx="0"/>
            <a:effectRef idx="0"/>
            <a:fontRef idx="minor"/>
          </p:style>
        </p:sp>
        <p:sp>
          <p:nvSpPr>
            <p:cNvPr id="4945" name="Google Shape;4124;p74"/>
            <p:cNvSpPr/>
            <p:nvPr/>
          </p:nvSpPr>
          <p:spPr>
            <a:xfrm>
              <a:off x="2093040" y="1625400"/>
              <a:ext cx="360" cy="360"/>
            </a:xfrm>
            <a:custGeom>
              <a:avLst/>
              <a:gdLst/>
              <a:ahLst/>
              <a:rect l="l" t="t" r="r" b="b"/>
              <a:pathLst>
                <a:path w="64" h="43">
                  <a:moveTo>
                    <a:pt x="1" y="1"/>
                  </a:moveTo>
                  <a:cubicBezTo>
                    <a:pt x="22" y="15"/>
                    <a:pt x="43" y="29"/>
                    <a:pt x="64" y="43"/>
                  </a:cubicBezTo>
                  <a:cubicBezTo>
                    <a:pt x="43" y="29"/>
                    <a:pt x="22" y="15"/>
                    <a:pt x="1" y="1"/>
                  </a:cubicBezTo>
                  <a:close/>
                </a:path>
              </a:pathLst>
            </a:custGeom>
            <a:noFill/>
            <a:ln w="9525">
              <a:solidFill>
                <a:srgbClr val="5f7d95"/>
              </a:solidFill>
              <a:round/>
            </a:ln>
          </p:spPr>
          <p:style>
            <a:lnRef idx="0"/>
            <a:fillRef idx="0"/>
            <a:effectRef idx="0"/>
            <a:fontRef idx="minor"/>
          </p:style>
        </p:sp>
        <p:sp>
          <p:nvSpPr>
            <p:cNvPr id="4946" name="Google Shape;4125;p74"/>
            <p:cNvSpPr/>
            <p:nvPr/>
          </p:nvSpPr>
          <p:spPr>
            <a:xfrm>
              <a:off x="2099520" y="1644480"/>
              <a:ext cx="360" cy="360"/>
            </a:xfrm>
            <a:custGeom>
              <a:avLst/>
              <a:gdLst/>
              <a:ahLst/>
              <a:rect l="l" t="t" r="r" b="b"/>
              <a:pathLst>
                <a:path w="15" h="12">
                  <a:moveTo>
                    <a:pt x="1" y="1"/>
                  </a:moveTo>
                  <a:cubicBezTo>
                    <a:pt x="8" y="4"/>
                    <a:pt x="11" y="8"/>
                    <a:pt x="15" y="11"/>
                  </a:cubicBezTo>
                  <a:cubicBezTo>
                    <a:pt x="11" y="8"/>
                    <a:pt x="8" y="4"/>
                    <a:pt x="1" y="1"/>
                  </a:cubicBezTo>
                  <a:close/>
                </a:path>
              </a:pathLst>
            </a:custGeom>
            <a:noFill/>
            <a:ln w="9525">
              <a:solidFill>
                <a:srgbClr val="5f7d95"/>
              </a:solidFill>
              <a:round/>
            </a:ln>
          </p:spPr>
          <p:style>
            <a:lnRef idx="0"/>
            <a:fillRef idx="0"/>
            <a:effectRef idx="0"/>
            <a:fontRef idx="minor"/>
          </p:style>
        </p:sp>
        <p:sp>
          <p:nvSpPr>
            <p:cNvPr id="4947" name="Google Shape;4126;p74"/>
            <p:cNvSpPr/>
            <p:nvPr/>
          </p:nvSpPr>
          <p:spPr>
            <a:xfrm>
              <a:off x="2090160" y="1646640"/>
              <a:ext cx="360" cy="360"/>
            </a:xfrm>
            <a:custGeom>
              <a:avLst/>
              <a:gdLst/>
              <a:ahLst/>
              <a:rect l="l" t="t" r="r" b="b"/>
              <a:pathLst>
                <a:path w="12" h="4">
                  <a:moveTo>
                    <a:pt x="1" y="4"/>
                  </a:moveTo>
                  <a:lnTo>
                    <a:pt x="11" y="0"/>
                  </a:lnTo>
                  <a:close/>
                </a:path>
              </a:pathLst>
            </a:custGeom>
            <a:noFill/>
            <a:ln w="9525">
              <a:solidFill>
                <a:srgbClr val="5f7d95"/>
              </a:solidFill>
              <a:round/>
            </a:ln>
          </p:spPr>
          <p:style>
            <a:lnRef idx="0"/>
            <a:fillRef idx="0"/>
            <a:effectRef idx="0"/>
            <a:fontRef idx="minor"/>
          </p:style>
        </p:sp>
        <p:sp>
          <p:nvSpPr>
            <p:cNvPr id="4948" name="Google Shape;4127;p74"/>
            <p:cNvSpPr/>
            <p:nvPr/>
          </p:nvSpPr>
          <p:spPr>
            <a:xfrm>
              <a:off x="2090160" y="1646280"/>
              <a:ext cx="360" cy="360"/>
            </a:xfrm>
            <a:custGeom>
              <a:avLst/>
              <a:gdLst/>
              <a:ahLst/>
              <a:rect l="l" t="t" r="r" b="b"/>
              <a:pathLst>
                <a:path w="12" h="5">
                  <a:moveTo>
                    <a:pt x="1" y="4"/>
                  </a:moveTo>
                  <a:lnTo>
                    <a:pt x="11" y="1"/>
                  </a:lnTo>
                  <a:close/>
                </a:path>
              </a:pathLst>
            </a:custGeom>
            <a:noFill/>
            <a:ln w="9525">
              <a:solidFill>
                <a:srgbClr val="5f7d95"/>
              </a:solidFill>
              <a:round/>
            </a:ln>
          </p:spPr>
          <p:style>
            <a:lnRef idx="0"/>
            <a:fillRef idx="0"/>
            <a:effectRef idx="0"/>
            <a:fontRef idx="minor"/>
          </p:style>
        </p:sp>
        <p:sp>
          <p:nvSpPr>
            <p:cNvPr id="4949" name="Google Shape;4128;p74"/>
            <p:cNvSpPr/>
            <p:nvPr/>
          </p:nvSpPr>
          <p:spPr>
            <a:xfrm>
              <a:off x="2089800" y="1646640"/>
              <a:ext cx="360" cy="360"/>
            </a:xfrm>
            <a:custGeom>
              <a:avLst/>
              <a:gdLst/>
              <a:ahLst/>
              <a:rect l="l" t="t" r="r" b="b"/>
              <a:pathLst>
                <a:path w="15" h="5">
                  <a:moveTo>
                    <a:pt x="1" y="4"/>
                  </a:moveTo>
                  <a:lnTo>
                    <a:pt x="15" y="1"/>
                  </a:lnTo>
                  <a:close/>
                </a:path>
              </a:pathLst>
            </a:custGeom>
            <a:noFill/>
            <a:ln w="9525">
              <a:solidFill>
                <a:srgbClr val="5f7d95"/>
              </a:solidFill>
              <a:round/>
            </a:ln>
          </p:spPr>
          <p:style>
            <a:lnRef idx="0"/>
            <a:fillRef idx="0"/>
            <a:effectRef idx="0"/>
            <a:fontRef idx="minor"/>
          </p:style>
        </p:sp>
        <p:sp>
          <p:nvSpPr>
            <p:cNvPr id="4950" name="Google Shape;4129;p74"/>
            <p:cNvSpPr/>
            <p:nvPr/>
          </p:nvSpPr>
          <p:spPr>
            <a:xfrm>
              <a:off x="2090520" y="1646280"/>
              <a:ext cx="360" cy="360"/>
            </a:xfrm>
            <a:custGeom>
              <a:avLst/>
              <a:gdLst/>
              <a:ahLst/>
              <a:rect l="l" t="t" r="r" b="b"/>
              <a:pathLst>
                <a:path w="11" h="8">
                  <a:moveTo>
                    <a:pt x="0" y="8"/>
                  </a:moveTo>
                  <a:cubicBezTo>
                    <a:pt x="4" y="4"/>
                    <a:pt x="7" y="4"/>
                    <a:pt x="11" y="1"/>
                  </a:cubicBezTo>
                  <a:cubicBezTo>
                    <a:pt x="7" y="4"/>
                    <a:pt x="4" y="4"/>
                    <a:pt x="0" y="8"/>
                  </a:cubicBezTo>
                  <a:close/>
                </a:path>
              </a:pathLst>
            </a:custGeom>
            <a:noFill/>
            <a:ln w="9525">
              <a:solidFill>
                <a:srgbClr val="5f7d95"/>
              </a:solidFill>
              <a:round/>
            </a:ln>
          </p:spPr>
          <p:style>
            <a:lnRef idx="0"/>
            <a:fillRef idx="0"/>
            <a:effectRef idx="0"/>
            <a:fontRef idx="minor"/>
          </p:style>
        </p:sp>
        <p:sp>
          <p:nvSpPr>
            <p:cNvPr id="4951" name="Google Shape;4130;p74"/>
            <p:cNvSpPr/>
            <p:nvPr/>
          </p:nvSpPr>
          <p:spPr>
            <a:xfrm>
              <a:off x="2098440" y="1643400"/>
              <a:ext cx="720" cy="360"/>
            </a:xfrm>
            <a:custGeom>
              <a:avLst/>
              <a:gdLst/>
              <a:ahLst/>
              <a:rect l="l" t="t" r="r" b="b"/>
              <a:pathLst>
                <a:path w="78" h="43">
                  <a:moveTo>
                    <a:pt x="1" y="0"/>
                  </a:moveTo>
                  <a:cubicBezTo>
                    <a:pt x="29" y="11"/>
                    <a:pt x="53" y="25"/>
                    <a:pt x="78" y="42"/>
                  </a:cubicBezTo>
                  <a:cubicBezTo>
                    <a:pt x="53" y="25"/>
                    <a:pt x="29" y="11"/>
                    <a:pt x="1" y="0"/>
                  </a:cubicBezTo>
                  <a:close/>
                </a:path>
              </a:pathLst>
            </a:custGeom>
            <a:noFill/>
            <a:ln w="9525">
              <a:solidFill>
                <a:srgbClr val="5f7d95"/>
              </a:solidFill>
              <a:round/>
            </a:ln>
          </p:spPr>
          <p:style>
            <a:lnRef idx="0"/>
            <a:fillRef idx="0"/>
            <a:effectRef idx="0"/>
            <a:fontRef idx="minor"/>
          </p:style>
        </p:sp>
        <p:sp>
          <p:nvSpPr>
            <p:cNvPr id="4952" name="Google Shape;4131;p74"/>
            <p:cNvSpPr/>
            <p:nvPr/>
          </p:nvSpPr>
          <p:spPr>
            <a:xfrm>
              <a:off x="2090520" y="1646280"/>
              <a:ext cx="360" cy="360"/>
            </a:xfrm>
            <a:custGeom>
              <a:avLst/>
              <a:gdLst/>
              <a:ahLst/>
              <a:rect l="l" t="t" r="r" b="b"/>
              <a:pathLst>
                <a:path w="12" h="4">
                  <a:moveTo>
                    <a:pt x="1" y="4"/>
                  </a:moveTo>
                  <a:lnTo>
                    <a:pt x="11" y="0"/>
                  </a:lnTo>
                  <a:close/>
                </a:path>
              </a:pathLst>
            </a:custGeom>
            <a:noFill/>
            <a:ln w="9525">
              <a:solidFill>
                <a:srgbClr val="5f7d95"/>
              </a:solidFill>
              <a:round/>
            </a:ln>
          </p:spPr>
          <p:style>
            <a:lnRef idx="0"/>
            <a:fillRef idx="0"/>
            <a:effectRef idx="0"/>
            <a:fontRef idx="minor"/>
          </p:style>
        </p:sp>
        <p:sp>
          <p:nvSpPr>
            <p:cNvPr id="4953" name="Google Shape;4132;p74"/>
            <p:cNvSpPr/>
            <p:nvPr/>
          </p:nvSpPr>
          <p:spPr>
            <a:xfrm>
              <a:off x="2093760" y="1642320"/>
              <a:ext cx="1080" cy="360"/>
            </a:xfrm>
            <a:custGeom>
              <a:avLst/>
              <a:gdLst/>
              <a:ahLst/>
              <a:rect l="l" t="t" r="r" b="b"/>
              <a:pathLst>
                <a:path w="96" h="15">
                  <a:moveTo>
                    <a:pt x="1" y="1"/>
                  </a:moveTo>
                  <a:cubicBezTo>
                    <a:pt x="25" y="4"/>
                    <a:pt x="60" y="8"/>
                    <a:pt x="95" y="15"/>
                  </a:cubicBezTo>
                  <a:cubicBezTo>
                    <a:pt x="60" y="8"/>
                    <a:pt x="29" y="4"/>
                    <a:pt x="1" y="1"/>
                  </a:cubicBezTo>
                  <a:close/>
                </a:path>
              </a:pathLst>
            </a:custGeom>
            <a:noFill/>
            <a:ln w="9525">
              <a:solidFill>
                <a:srgbClr val="5f7d95"/>
              </a:solidFill>
              <a:round/>
            </a:ln>
          </p:spPr>
          <p:style>
            <a:lnRef idx="0"/>
            <a:fillRef idx="0"/>
            <a:effectRef idx="0"/>
            <a:fontRef idx="minor"/>
          </p:style>
        </p:sp>
        <p:sp>
          <p:nvSpPr>
            <p:cNvPr id="4954" name="Google Shape;4133;p74"/>
            <p:cNvSpPr/>
            <p:nvPr/>
          </p:nvSpPr>
          <p:spPr>
            <a:xfrm>
              <a:off x="2097720" y="1643400"/>
              <a:ext cx="360" cy="360"/>
            </a:xfrm>
            <a:custGeom>
              <a:avLst/>
              <a:gdLst/>
              <a:ahLst/>
              <a:rect l="l" t="t" r="r" b="b"/>
              <a:pathLst>
                <a:path w="36" h="15">
                  <a:moveTo>
                    <a:pt x="1" y="1"/>
                  </a:moveTo>
                  <a:cubicBezTo>
                    <a:pt x="15" y="4"/>
                    <a:pt x="25" y="8"/>
                    <a:pt x="36" y="15"/>
                  </a:cubicBezTo>
                  <a:cubicBezTo>
                    <a:pt x="25" y="8"/>
                    <a:pt x="15" y="4"/>
                    <a:pt x="1" y="1"/>
                  </a:cubicBezTo>
                  <a:close/>
                </a:path>
              </a:pathLst>
            </a:custGeom>
            <a:noFill/>
            <a:ln w="9525">
              <a:solidFill>
                <a:srgbClr val="5f7d95"/>
              </a:solidFill>
              <a:round/>
            </a:ln>
          </p:spPr>
          <p:style>
            <a:lnRef idx="0"/>
            <a:fillRef idx="0"/>
            <a:effectRef idx="0"/>
            <a:fontRef idx="minor"/>
          </p:style>
        </p:sp>
        <p:sp>
          <p:nvSpPr>
            <p:cNvPr id="4955" name="Google Shape;4134;p74"/>
            <p:cNvSpPr/>
            <p:nvPr/>
          </p:nvSpPr>
          <p:spPr>
            <a:xfrm>
              <a:off x="2095560" y="1642680"/>
              <a:ext cx="1800" cy="360"/>
            </a:xfrm>
            <a:custGeom>
              <a:avLst/>
              <a:gdLst/>
              <a:ahLst/>
              <a:rect l="l" t="t" r="r" b="b"/>
              <a:pathLst>
                <a:path w="162" h="43">
                  <a:moveTo>
                    <a:pt x="0" y="0"/>
                  </a:moveTo>
                  <a:cubicBezTo>
                    <a:pt x="56" y="7"/>
                    <a:pt x="109" y="21"/>
                    <a:pt x="161" y="42"/>
                  </a:cubicBezTo>
                  <a:cubicBezTo>
                    <a:pt x="109" y="21"/>
                    <a:pt x="56" y="7"/>
                    <a:pt x="0" y="0"/>
                  </a:cubicBezTo>
                  <a:close/>
                </a:path>
              </a:pathLst>
            </a:custGeom>
            <a:noFill/>
            <a:ln w="9525">
              <a:solidFill>
                <a:srgbClr val="5f7d95"/>
              </a:solidFill>
              <a:round/>
            </a:ln>
          </p:spPr>
          <p:style>
            <a:lnRef idx="0"/>
            <a:fillRef idx="0"/>
            <a:effectRef idx="0"/>
            <a:fontRef idx="minor"/>
          </p:style>
        </p:sp>
        <p:sp>
          <p:nvSpPr>
            <p:cNvPr id="4956" name="Google Shape;4135;p74"/>
            <p:cNvSpPr/>
            <p:nvPr/>
          </p:nvSpPr>
          <p:spPr>
            <a:xfrm>
              <a:off x="2089440" y="1646640"/>
              <a:ext cx="360" cy="360"/>
            </a:xfrm>
            <a:custGeom>
              <a:avLst/>
              <a:gdLst/>
              <a:ahLst/>
              <a:rect l="l" t="t" r="r" b="b"/>
              <a:pathLst>
                <a:path w="18" h="1">
                  <a:moveTo>
                    <a:pt x="0" y="1"/>
                  </a:moveTo>
                  <a:lnTo>
                    <a:pt x="18" y="1"/>
                  </a:lnTo>
                  <a:close/>
                </a:path>
              </a:pathLst>
            </a:custGeom>
            <a:noFill/>
            <a:ln w="9525">
              <a:solidFill>
                <a:srgbClr val="5f7d95"/>
              </a:solidFill>
              <a:round/>
            </a:ln>
          </p:spPr>
          <p:style>
            <a:lnRef idx="0"/>
            <a:fillRef idx="0"/>
            <a:effectRef idx="0"/>
            <a:fontRef idx="minor"/>
          </p:style>
        </p:sp>
        <p:sp>
          <p:nvSpPr>
            <p:cNvPr id="4957" name="Google Shape;4136;p74"/>
            <p:cNvSpPr/>
            <p:nvPr/>
          </p:nvSpPr>
          <p:spPr>
            <a:xfrm>
              <a:off x="2088000" y="1646640"/>
              <a:ext cx="720" cy="360"/>
            </a:xfrm>
            <a:custGeom>
              <a:avLst/>
              <a:gdLst/>
              <a:ahLst/>
              <a:rect l="l" t="t" r="r" b="b"/>
              <a:pathLst>
                <a:path w="88" h="4">
                  <a:moveTo>
                    <a:pt x="0" y="1"/>
                  </a:moveTo>
                  <a:cubicBezTo>
                    <a:pt x="16" y="2"/>
                    <a:pt x="32" y="3"/>
                    <a:pt x="47" y="3"/>
                  </a:cubicBezTo>
                  <a:cubicBezTo>
                    <a:pt x="61" y="3"/>
                    <a:pt x="75" y="2"/>
                    <a:pt x="88" y="1"/>
                  </a:cubicBezTo>
                  <a:close/>
                </a:path>
              </a:pathLst>
            </a:custGeom>
            <a:noFill/>
            <a:ln w="9525">
              <a:solidFill>
                <a:srgbClr val="5f7d95"/>
              </a:solidFill>
              <a:round/>
            </a:ln>
          </p:spPr>
          <p:style>
            <a:lnRef idx="0"/>
            <a:fillRef idx="0"/>
            <a:effectRef idx="0"/>
            <a:fontRef idx="minor"/>
          </p:style>
        </p:sp>
        <p:sp>
          <p:nvSpPr>
            <p:cNvPr id="4958" name="Google Shape;4137;p74"/>
            <p:cNvSpPr/>
            <p:nvPr/>
          </p:nvSpPr>
          <p:spPr>
            <a:xfrm>
              <a:off x="2100240" y="1644840"/>
              <a:ext cx="2520" cy="720"/>
            </a:xfrm>
            <a:custGeom>
              <a:avLst/>
              <a:gdLst/>
              <a:ahLst/>
              <a:rect l="l" t="t" r="r" b="b"/>
              <a:pathLst>
                <a:path w="214" h="82">
                  <a:moveTo>
                    <a:pt x="214" y="67"/>
                  </a:moveTo>
                  <a:cubicBezTo>
                    <a:pt x="137" y="81"/>
                    <a:pt x="60" y="57"/>
                    <a:pt x="4" y="1"/>
                  </a:cubicBezTo>
                  <a:lnTo>
                    <a:pt x="0" y="1"/>
                  </a:lnTo>
                  <a:lnTo>
                    <a:pt x="4" y="1"/>
                  </a:lnTo>
                  <a:cubicBezTo>
                    <a:pt x="60" y="57"/>
                    <a:pt x="137" y="81"/>
                    <a:pt x="214" y="67"/>
                  </a:cubicBezTo>
                  <a:close/>
                </a:path>
              </a:pathLst>
            </a:custGeom>
            <a:noFill/>
            <a:ln w="9525">
              <a:solidFill>
                <a:srgbClr val="5f7d95"/>
              </a:solidFill>
              <a:round/>
            </a:ln>
          </p:spPr>
          <p:style>
            <a:lnRef idx="0"/>
            <a:fillRef idx="0"/>
            <a:effectRef idx="0"/>
            <a:fontRef idx="minor"/>
          </p:style>
        </p:sp>
        <p:sp>
          <p:nvSpPr>
            <p:cNvPr id="4959" name="Google Shape;4138;p74"/>
            <p:cNvSpPr/>
            <p:nvPr/>
          </p:nvSpPr>
          <p:spPr>
            <a:xfrm>
              <a:off x="2087640" y="1646640"/>
              <a:ext cx="360" cy="360"/>
            </a:xfrm>
            <a:custGeom>
              <a:avLst/>
              <a:gdLst/>
              <a:ahLst/>
              <a:rect l="l" t="t" r="r" b="b"/>
              <a:pathLst>
                <a:path w="29" h="1">
                  <a:moveTo>
                    <a:pt x="0" y="1"/>
                  </a:moveTo>
                  <a:lnTo>
                    <a:pt x="28" y="1"/>
                  </a:lnTo>
                  <a:close/>
                </a:path>
              </a:pathLst>
            </a:custGeom>
            <a:noFill/>
            <a:ln w="9525">
              <a:solidFill>
                <a:srgbClr val="5f7d95"/>
              </a:solidFill>
              <a:round/>
            </a:ln>
          </p:spPr>
          <p:style>
            <a:lnRef idx="0"/>
            <a:fillRef idx="0"/>
            <a:effectRef idx="0"/>
            <a:fontRef idx="minor"/>
          </p:style>
        </p:sp>
        <p:sp>
          <p:nvSpPr>
            <p:cNvPr id="4960" name="Google Shape;4139;p74"/>
            <p:cNvSpPr/>
            <p:nvPr/>
          </p:nvSpPr>
          <p:spPr>
            <a:xfrm>
              <a:off x="2086920" y="1646640"/>
              <a:ext cx="360" cy="360"/>
            </a:xfrm>
            <a:custGeom>
              <a:avLst/>
              <a:gdLst/>
              <a:ahLst/>
              <a:rect l="l" t="t" r="r" b="b"/>
              <a:pathLst>
                <a:path w="26" h="4">
                  <a:moveTo>
                    <a:pt x="1" y="0"/>
                  </a:moveTo>
                  <a:lnTo>
                    <a:pt x="25" y="4"/>
                  </a:lnTo>
                  <a:close/>
                </a:path>
              </a:pathLst>
            </a:custGeom>
            <a:noFill/>
            <a:ln w="9525">
              <a:solidFill>
                <a:srgbClr val="5f7d95"/>
              </a:solidFill>
              <a:round/>
            </a:ln>
          </p:spPr>
          <p:style>
            <a:lnRef idx="0"/>
            <a:fillRef idx="0"/>
            <a:effectRef idx="0"/>
            <a:fontRef idx="minor"/>
          </p:style>
        </p:sp>
        <p:sp>
          <p:nvSpPr>
            <p:cNvPr id="4961" name="Google Shape;4140;p74"/>
            <p:cNvSpPr/>
            <p:nvPr/>
          </p:nvSpPr>
          <p:spPr>
            <a:xfrm>
              <a:off x="2086560" y="1646640"/>
              <a:ext cx="360" cy="360"/>
            </a:xfrm>
            <a:custGeom>
              <a:avLst/>
              <a:gdLst/>
              <a:ahLst/>
              <a:rect l="l" t="t" r="r" b="b"/>
              <a:pathLst>
                <a:path w="22" h="5">
                  <a:moveTo>
                    <a:pt x="1" y="1"/>
                  </a:moveTo>
                  <a:lnTo>
                    <a:pt x="22" y="4"/>
                  </a:lnTo>
                  <a:close/>
                </a:path>
              </a:pathLst>
            </a:custGeom>
            <a:noFill/>
            <a:ln w="9525">
              <a:solidFill>
                <a:srgbClr val="5f7d95"/>
              </a:solidFill>
              <a:round/>
            </a:ln>
          </p:spPr>
          <p:style>
            <a:lnRef idx="0"/>
            <a:fillRef idx="0"/>
            <a:effectRef idx="0"/>
            <a:fontRef idx="minor"/>
          </p:style>
        </p:sp>
        <p:sp>
          <p:nvSpPr>
            <p:cNvPr id="4962" name="Google Shape;4141;p74"/>
            <p:cNvSpPr/>
            <p:nvPr/>
          </p:nvSpPr>
          <p:spPr>
            <a:xfrm>
              <a:off x="2104920" y="1645200"/>
              <a:ext cx="720" cy="360"/>
            </a:xfrm>
            <a:custGeom>
              <a:avLst/>
              <a:gdLst/>
              <a:ahLst/>
              <a:rect l="l" t="t" r="r" b="b"/>
              <a:pathLst>
                <a:path w="81" h="39">
                  <a:moveTo>
                    <a:pt x="81" y="39"/>
                  </a:moveTo>
                  <a:lnTo>
                    <a:pt x="81" y="39"/>
                  </a:lnTo>
                  <a:lnTo>
                    <a:pt x="67" y="0"/>
                  </a:lnTo>
                  <a:lnTo>
                    <a:pt x="0" y="25"/>
                  </a:lnTo>
                  <a:lnTo>
                    <a:pt x="67" y="0"/>
                  </a:lnTo>
                  <a:close/>
                </a:path>
              </a:pathLst>
            </a:custGeom>
            <a:noFill/>
            <a:ln w="9525">
              <a:solidFill>
                <a:srgbClr val="5f7d95"/>
              </a:solidFill>
              <a:round/>
            </a:ln>
          </p:spPr>
          <p:style>
            <a:lnRef idx="0"/>
            <a:fillRef idx="0"/>
            <a:effectRef idx="0"/>
            <a:fontRef idx="minor"/>
          </p:style>
        </p:sp>
        <p:sp>
          <p:nvSpPr>
            <p:cNvPr id="4963" name="Google Shape;4142;p74"/>
            <p:cNvSpPr/>
            <p:nvPr/>
          </p:nvSpPr>
          <p:spPr>
            <a:xfrm>
              <a:off x="2086200" y="1646640"/>
              <a:ext cx="360" cy="360"/>
            </a:xfrm>
            <a:custGeom>
              <a:avLst/>
              <a:gdLst/>
              <a:ahLst/>
              <a:rect l="l" t="t" r="r" b="b"/>
              <a:pathLst>
                <a:path w="26" h="4">
                  <a:moveTo>
                    <a:pt x="1" y="0"/>
                  </a:moveTo>
                  <a:lnTo>
                    <a:pt x="25" y="4"/>
                  </a:lnTo>
                  <a:close/>
                </a:path>
              </a:pathLst>
            </a:custGeom>
            <a:noFill/>
            <a:ln w="9525">
              <a:solidFill>
                <a:srgbClr val="5f7d95"/>
              </a:solidFill>
              <a:round/>
            </a:ln>
          </p:spPr>
          <p:style>
            <a:lnRef idx="0"/>
            <a:fillRef idx="0"/>
            <a:effectRef idx="0"/>
            <a:fontRef idx="minor"/>
          </p:style>
        </p:sp>
        <p:sp>
          <p:nvSpPr>
            <p:cNvPr id="4964" name="Google Shape;4143;p74"/>
            <p:cNvSpPr/>
            <p:nvPr/>
          </p:nvSpPr>
          <p:spPr>
            <a:xfrm>
              <a:off x="2089080" y="1646640"/>
              <a:ext cx="360" cy="360"/>
            </a:xfrm>
            <a:custGeom>
              <a:avLst/>
              <a:gdLst/>
              <a:ahLst/>
              <a:rect l="l" t="t" r="r" b="b"/>
              <a:pathLst>
                <a:path w="22" h="1">
                  <a:moveTo>
                    <a:pt x="0" y="1"/>
                  </a:moveTo>
                  <a:lnTo>
                    <a:pt x="21" y="1"/>
                  </a:lnTo>
                  <a:close/>
                </a:path>
              </a:pathLst>
            </a:custGeom>
            <a:noFill/>
            <a:ln w="9525">
              <a:solidFill>
                <a:srgbClr val="5f7d95"/>
              </a:solidFill>
              <a:round/>
            </a:ln>
          </p:spPr>
          <p:style>
            <a:lnRef idx="0"/>
            <a:fillRef idx="0"/>
            <a:effectRef idx="0"/>
            <a:fontRef idx="minor"/>
          </p:style>
        </p:sp>
        <p:sp>
          <p:nvSpPr>
            <p:cNvPr id="4965" name="Google Shape;4144;p74"/>
            <p:cNvSpPr/>
            <p:nvPr/>
          </p:nvSpPr>
          <p:spPr>
            <a:xfrm>
              <a:off x="2086200" y="1646280"/>
              <a:ext cx="360" cy="360"/>
            </a:xfrm>
            <a:custGeom>
              <a:avLst/>
              <a:gdLst/>
              <a:ahLst/>
              <a:rect l="l" t="t" r="r" b="b"/>
              <a:pathLst>
                <a:path w="8" h="1">
                  <a:moveTo>
                    <a:pt x="1" y="1"/>
                  </a:moveTo>
                  <a:lnTo>
                    <a:pt x="1" y="1"/>
                  </a:lnTo>
                  <a:lnTo>
                    <a:pt x="8" y="1"/>
                  </a:lnTo>
                  <a:close/>
                </a:path>
              </a:pathLst>
            </a:custGeom>
            <a:noFill/>
            <a:ln w="9525">
              <a:solidFill>
                <a:srgbClr val="5f7d95"/>
              </a:solidFill>
              <a:round/>
            </a:ln>
          </p:spPr>
          <p:style>
            <a:lnRef idx="0"/>
            <a:fillRef idx="0"/>
            <a:effectRef idx="0"/>
            <a:fontRef idx="minor"/>
          </p:style>
        </p:sp>
        <p:sp>
          <p:nvSpPr>
            <p:cNvPr id="4966" name="Google Shape;4145;p74"/>
            <p:cNvSpPr/>
            <p:nvPr/>
          </p:nvSpPr>
          <p:spPr>
            <a:xfrm>
              <a:off x="2107080" y="1639440"/>
              <a:ext cx="38520" cy="14040"/>
            </a:xfrm>
            <a:custGeom>
              <a:avLst/>
              <a:gdLst/>
              <a:ahLst/>
              <a:rect l="l" t="t" r="r" b="b"/>
              <a:pathLst>
                <a:path w="2851" h="1073">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a:solidFill>
                <a:srgbClr val="5f7d95"/>
              </a:solidFill>
              <a:round/>
            </a:ln>
          </p:spPr>
          <p:style>
            <a:lnRef idx="0"/>
            <a:fillRef idx="0"/>
            <a:effectRef idx="0"/>
            <a:fontRef idx="minor"/>
          </p:style>
        </p:sp>
        <p:sp>
          <p:nvSpPr>
            <p:cNvPr id="4967" name="Google Shape;4146;p74"/>
            <p:cNvSpPr/>
            <p:nvPr/>
          </p:nvSpPr>
          <p:spPr>
            <a:xfrm>
              <a:off x="2144880" y="1643040"/>
              <a:ext cx="360" cy="360"/>
            </a:xfrm>
            <a:custGeom>
              <a:avLst/>
              <a:gdLst/>
              <a:ahLst/>
              <a:rect l="l" t="t" r="r" b="b"/>
              <a:pathLst>
                <a:path w="4" h="1">
                  <a:moveTo>
                    <a:pt x="0" y="0"/>
                  </a:moveTo>
                  <a:lnTo>
                    <a:pt x="4" y="0"/>
                  </a:lnTo>
                  <a:close/>
                </a:path>
              </a:pathLst>
            </a:custGeom>
            <a:noFill/>
            <a:ln w="9525">
              <a:solidFill>
                <a:srgbClr val="5f7d95"/>
              </a:solidFill>
              <a:round/>
            </a:ln>
          </p:spPr>
          <p:style>
            <a:lnRef idx="0"/>
            <a:fillRef idx="0"/>
            <a:effectRef idx="0"/>
            <a:fontRef idx="minor"/>
          </p:style>
        </p:sp>
        <p:sp>
          <p:nvSpPr>
            <p:cNvPr id="4968" name="Google Shape;4147;p74"/>
            <p:cNvSpPr/>
            <p:nvPr/>
          </p:nvSpPr>
          <p:spPr>
            <a:xfrm>
              <a:off x="2142720" y="1642320"/>
              <a:ext cx="360" cy="360"/>
            </a:xfrm>
            <a:custGeom>
              <a:avLst/>
              <a:gdLst/>
              <a:ahLst/>
              <a:rect l="l" t="t" r="r" b="b"/>
              <a:pathLst>
                <a:path w="5" h="1">
                  <a:moveTo>
                    <a:pt x="1" y="1"/>
                  </a:moveTo>
                  <a:lnTo>
                    <a:pt x="4" y="1"/>
                  </a:lnTo>
                  <a:close/>
                </a:path>
              </a:pathLst>
            </a:custGeom>
            <a:noFill/>
            <a:ln w="9525">
              <a:solidFill>
                <a:srgbClr val="5f7d95"/>
              </a:solidFill>
              <a:round/>
            </a:ln>
          </p:spPr>
          <p:style>
            <a:lnRef idx="0"/>
            <a:fillRef idx="0"/>
            <a:effectRef idx="0"/>
            <a:fontRef idx="minor"/>
          </p:style>
        </p:sp>
        <p:sp>
          <p:nvSpPr>
            <p:cNvPr id="4969" name="Google Shape;4148;p74"/>
            <p:cNvSpPr/>
            <p:nvPr/>
          </p:nvSpPr>
          <p:spPr>
            <a:xfrm>
              <a:off x="2133720" y="1640520"/>
              <a:ext cx="2520" cy="360"/>
            </a:xfrm>
            <a:custGeom>
              <a:avLst/>
              <a:gdLst/>
              <a:ahLst/>
              <a:rect l="l" t="t" r="r" b="b"/>
              <a:pathLst>
                <a:path w="222" h="36">
                  <a:moveTo>
                    <a:pt x="222" y="32"/>
                  </a:moveTo>
                  <a:cubicBezTo>
                    <a:pt x="145" y="36"/>
                    <a:pt x="71" y="25"/>
                    <a:pt x="1" y="1"/>
                  </a:cubicBezTo>
                  <a:cubicBezTo>
                    <a:pt x="71" y="25"/>
                    <a:pt x="145" y="36"/>
                    <a:pt x="222" y="32"/>
                  </a:cubicBezTo>
                  <a:close/>
                </a:path>
              </a:pathLst>
            </a:custGeom>
            <a:noFill/>
            <a:ln w="9525">
              <a:solidFill>
                <a:srgbClr val="5f7d95"/>
              </a:solidFill>
              <a:round/>
            </a:ln>
          </p:spPr>
          <p:style>
            <a:lnRef idx="0"/>
            <a:fillRef idx="0"/>
            <a:effectRef idx="0"/>
            <a:fontRef idx="minor"/>
          </p:style>
        </p:sp>
        <p:sp>
          <p:nvSpPr>
            <p:cNvPr id="4970" name="Google Shape;4149;p74"/>
            <p:cNvSpPr/>
            <p:nvPr/>
          </p:nvSpPr>
          <p:spPr>
            <a:xfrm>
              <a:off x="2145240" y="1643040"/>
              <a:ext cx="360" cy="360"/>
            </a:xfrm>
            <a:custGeom>
              <a:avLst/>
              <a:gdLst/>
              <a:ahLst/>
              <a:rect l="l" t="t" r="r" b="b"/>
              <a:pathLst>
                <a:path w="8" h="1">
                  <a:moveTo>
                    <a:pt x="1" y="0"/>
                  </a:moveTo>
                  <a:lnTo>
                    <a:pt x="8" y="0"/>
                  </a:lnTo>
                  <a:close/>
                </a:path>
              </a:pathLst>
            </a:custGeom>
            <a:noFill/>
            <a:ln w="9525">
              <a:solidFill>
                <a:srgbClr val="5f7d95"/>
              </a:solidFill>
              <a:round/>
            </a:ln>
          </p:spPr>
          <p:style>
            <a:lnRef idx="0"/>
            <a:fillRef idx="0"/>
            <a:effectRef idx="0"/>
            <a:fontRef idx="minor"/>
          </p:style>
        </p:sp>
        <p:sp>
          <p:nvSpPr>
            <p:cNvPr id="4971" name="Google Shape;4150;p74"/>
            <p:cNvSpPr/>
            <p:nvPr/>
          </p:nvSpPr>
          <p:spPr>
            <a:xfrm>
              <a:off x="2143080" y="1642320"/>
              <a:ext cx="360" cy="360"/>
            </a:xfrm>
            <a:custGeom>
              <a:avLst/>
              <a:gdLst/>
              <a:ahLst/>
              <a:rect l="l" t="t" r="r" b="b"/>
              <a:pathLst>
                <a:path w="5" h="1">
                  <a:moveTo>
                    <a:pt x="1" y="1"/>
                  </a:moveTo>
                  <a:lnTo>
                    <a:pt x="4" y="1"/>
                  </a:lnTo>
                  <a:close/>
                </a:path>
              </a:pathLst>
            </a:custGeom>
            <a:noFill/>
            <a:ln w="9525">
              <a:solidFill>
                <a:srgbClr val="5f7d95"/>
              </a:solidFill>
              <a:round/>
            </a:ln>
          </p:spPr>
          <p:style>
            <a:lnRef idx="0"/>
            <a:fillRef idx="0"/>
            <a:effectRef idx="0"/>
            <a:fontRef idx="minor"/>
          </p:style>
        </p:sp>
        <p:sp>
          <p:nvSpPr>
            <p:cNvPr id="4972" name="Google Shape;4151;p74"/>
            <p:cNvSpPr/>
            <p:nvPr/>
          </p:nvSpPr>
          <p:spPr>
            <a:xfrm>
              <a:off x="2142720" y="1642320"/>
              <a:ext cx="360" cy="360"/>
            </a:xfrm>
            <a:custGeom>
              <a:avLst/>
              <a:gdLst/>
              <a:ahLst/>
              <a:rect l="l" t="t" r="r" b="b"/>
              <a:pathLst>
                <a:path w="4" h="1">
                  <a:moveTo>
                    <a:pt x="0" y="0"/>
                  </a:moveTo>
                  <a:lnTo>
                    <a:pt x="4" y="0"/>
                  </a:lnTo>
                  <a:close/>
                </a:path>
              </a:pathLst>
            </a:custGeom>
            <a:noFill/>
            <a:ln w="9525">
              <a:solidFill>
                <a:srgbClr val="5f7d95"/>
              </a:solidFill>
              <a:round/>
            </a:ln>
          </p:spPr>
          <p:style>
            <a:lnRef idx="0"/>
            <a:fillRef idx="0"/>
            <a:effectRef idx="0"/>
            <a:fontRef idx="minor"/>
          </p:style>
        </p:sp>
        <p:sp>
          <p:nvSpPr>
            <p:cNvPr id="4973" name="Google Shape;4152;p74"/>
            <p:cNvSpPr/>
            <p:nvPr/>
          </p:nvSpPr>
          <p:spPr>
            <a:xfrm>
              <a:off x="2142720" y="164232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4974" name="Google Shape;4153;p74"/>
            <p:cNvSpPr/>
            <p:nvPr/>
          </p:nvSpPr>
          <p:spPr>
            <a:xfrm>
              <a:off x="2142720" y="1641960"/>
              <a:ext cx="360" cy="360"/>
            </a:xfrm>
            <a:custGeom>
              <a:avLst/>
              <a:gdLst/>
              <a:ahLst/>
              <a:rect l="l" t="t" r="r" b="b"/>
              <a:pathLst>
                <a:path w="1" h="1">
                  <a:moveTo>
                    <a:pt x="0" y="1"/>
                  </a:moveTo>
                  <a:lnTo>
                    <a:pt x="0" y="1"/>
                  </a:lnTo>
                  <a:close/>
                </a:path>
              </a:pathLst>
            </a:custGeom>
            <a:noFill/>
            <a:ln w="9525">
              <a:solidFill>
                <a:srgbClr val="5f7d95"/>
              </a:solidFill>
              <a:round/>
            </a:ln>
          </p:spPr>
          <p:style>
            <a:lnRef idx="0"/>
            <a:fillRef idx="0"/>
            <a:effectRef idx="0"/>
            <a:fontRef idx="minor"/>
          </p:style>
        </p:sp>
        <p:sp>
          <p:nvSpPr>
            <p:cNvPr id="4975" name="Google Shape;4154;p74"/>
            <p:cNvSpPr/>
            <p:nvPr/>
          </p:nvSpPr>
          <p:spPr>
            <a:xfrm>
              <a:off x="2143080" y="1642320"/>
              <a:ext cx="360" cy="360"/>
            </a:xfrm>
            <a:custGeom>
              <a:avLst/>
              <a:gdLst/>
              <a:ahLst/>
              <a:rect l="l" t="t" r="r" b="b"/>
              <a:pathLst>
                <a:path w="8" h="5">
                  <a:moveTo>
                    <a:pt x="0" y="1"/>
                  </a:moveTo>
                  <a:lnTo>
                    <a:pt x="7" y="4"/>
                  </a:lnTo>
                  <a:close/>
                </a:path>
              </a:pathLst>
            </a:custGeom>
            <a:noFill/>
            <a:ln w="9525">
              <a:solidFill>
                <a:srgbClr val="5f7d95"/>
              </a:solidFill>
              <a:round/>
            </a:ln>
          </p:spPr>
          <p:style>
            <a:lnRef idx="0"/>
            <a:fillRef idx="0"/>
            <a:effectRef idx="0"/>
            <a:fontRef idx="minor"/>
          </p:style>
        </p:sp>
        <p:sp>
          <p:nvSpPr>
            <p:cNvPr id="4976" name="Google Shape;4155;p74"/>
            <p:cNvSpPr/>
            <p:nvPr/>
          </p:nvSpPr>
          <p:spPr>
            <a:xfrm>
              <a:off x="2118960" y="1639440"/>
              <a:ext cx="360" cy="360"/>
            </a:xfrm>
            <a:custGeom>
              <a:avLst/>
              <a:gdLst/>
              <a:ahLst/>
              <a:rect l="l" t="t" r="r" b="b"/>
              <a:pathLst>
                <a:path w="26" h="19">
                  <a:moveTo>
                    <a:pt x="25" y="18"/>
                  </a:moveTo>
                  <a:cubicBezTo>
                    <a:pt x="18" y="11"/>
                    <a:pt x="8" y="8"/>
                    <a:pt x="1" y="1"/>
                  </a:cubicBezTo>
                  <a:lnTo>
                    <a:pt x="1" y="1"/>
                  </a:lnTo>
                  <a:cubicBezTo>
                    <a:pt x="8" y="8"/>
                    <a:pt x="18" y="11"/>
                    <a:pt x="25" y="18"/>
                  </a:cubicBezTo>
                  <a:close/>
                </a:path>
              </a:pathLst>
            </a:custGeom>
            <a:noFill/>
            <a:ln w="9525">
              <a:solidFill>
                <a:srgbClr val="5f7d95"/>
              </a:solidFill>
              <a:round/>
            </a:ln>
          </p:spPr>
          <p:style>
            <a:lnRef idx="0"/>
            <a:fillRef idx="0"/>
            <a:effectRef idx="0"/>
            <a:fontRef idx="minor"/>
          </p:style>
        </p:sp>
        <p:sp>
          <p:nvSpPr>
            <p:cNvPr id="4977" name="Google Shape;4156;p74"/>
            <p:cNvSpPr/>
            <p:nvPr/>
          </p:nvSpPr>
          <p:spPr>
            <a:xfrm>
              <a:off x="2142360" y="16419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978" name="Google Shape;4157;p74"/>
            <p:cNvSpPr/>
            <p:nvPr/>
          </p:nvSpPr>
          <p:spPr>
            <a:xfrm>
              <a:off x="2143440" y="1642320"/>
              <a:ext cx="360" cy="360"/>
            </a:xfrm>
            <a:custGeom>
              <a:avLst/>
              <a:gdLst/>
              <a:ahLst/>
              <a:rect l="l" t="t" r="r" b="b"/>
              <a:pathLst>
                <a:path w="8" h="4">
                  <a:moveTo>
                    <a:pt x="1" y="0"/>
                  </a:moveTo>
                  <a:lnTo>
                    <a:pt x="8" y="4"/>
                  </a:lnTo>
                  <a:close/>
                </a:path>
              </a:pathLst>
            </a:custGeom>
            <a:noFill/>
            <a:ln w="9525">
              <a:solidFill>
                <a:srgbClr val="5f7d95"/>
              </a:solidFill>
              <a:round/>
            </a:ln>
          </p:spPr>
          <p:style>
            <a:lnRef idx="0"/>
            <a:fillRef idx="0"/>
            <a:effectRef idx="0"/>
            <a:fontRef idx="minor"/>
          </p:style>
        </p:sp>
        <p:sp>
          <p:nvSpPr>
            <p:cNvPr id="4979" name="Google Shape;4158;p74"/>
            <p:cNvSpPr/>
            <p:nvPr/>
          </p:nvSpPr>
          <p:spPr>
            <a:xfrm>
              <a:off x="2143800" y="1642680"/>
              <a:ext cx="360" cy="360"/>
            </a:xfrm>
            <a:custGeom>
              <a:avLst/>
              <a:gdLst/>
              <a:ahLst/>
              <a:rect l="l" t="t" r="r" b="b"/>
              <a:pathLst>
                <a:path w="8" h="4">
                  <a:moveTo>
                    <a:pt x="1" y="0"/>
                  </a:moveTo>
                  <a:lnTo>
                    <a:pt x="8" y="4"/>
                  </a:lnTo>
                  <a:close/>
                </a:path>
              </a:pathLst>
            </a:custGeom>
            <a:noFill/>
            <a:ln w="9525">
              <a:solidFill>
                <a:srgbClr val="5f7d95"/>
              </a:solidFill>
              <a:round/>
            </a:ln>
          </p:spPr>
          <p:style>
            <a:lnRef idx="0"/>
            <a:fillRef idx="0"/>
            <a:effectRef idx="0"/>
            <a:fontRef idx="minor"/>
          </p:style>
        </p:sp>
        <p:sp>
          <p:nvSpPr>
            <p:cNvPr id="4980" name="Google Shape;4159;p74"/>
            <p:cNvSpPr/>
            <p:nvPr/>
          </p:nvSpPr>
          <p:spPr>
            <a:xfrm>
              <a:off x="2131200" y="1640160"/>
              <a:ext cx="1800" cy="360"/>
            </a:xfrm>
            <a:custGeom>
              <a:avLst/>
              <a:gdLst/>
              <a:ahLst/>
              <a:rect l="l" t="t" r="r" b="b"/>
              <a:pathLst>
                <a:path w="169" h="22">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a:solidFill>
                <a:srgbClr val="5f7d95"/>
              </a:solidFill>
              <a:round/>
            </a:ln>
          </p:spPr>
          <p:style>
            <a:lnRef idx="0"/>
            <a:fillRef idx="0"/>
            <a:effectRef idx="0"/>
            <a:fontRef idx="minor"/>
          </p:style>
        </p:sp>
        <p:sp>
          <p:nvSpPr>
            <p:cNvPr id="4981" name="Google Shape;4160;p74"/>
            <p:cNvSpPr/>
            <p:nvPr/>
          </p:nvSpPr>
          <p:spPr>
            <a:xfrm>
              <a:off x="2144160" y="1642680"/>
              <a:ext cx="360" cy="360"/>
            </a:xfrm>
            <a:custGeom>
              <a:avLst/>
              <a:gdLst/>
              <a:ahLst/>
              <a:rect l="l" t="t" r="r" b="b"/>
              <a:pathLst>
                <a:path w="8" h="1">
                  <a:moveTo>
                    <a:pt x="1" y="0"/>
                  </a:moveTo>
                  <a:lnTo>
                    <a:pt x="8" y="0"/>
                  </a:lnTo>
                  <a:close/>
                </a:path>
              </a:pathLst>
            </a:custGeom>
            <a:noFill/>
            <a:ln w="9525">
              <a:solidFill>
                <a:srgbClr val="5f7d95"/>
              </a:solidFill>
              <a:round/>
            </a:ln>
          </p:spPr>
          <p:style>
            <a:lnRef idx="0"/>
            <a:fillRef idx="0"/>
            <a:effectRef idx="0"/>
            <a:fontRef idx="minor"/>
          </p:style>
        </p:sp>
        <p:sp>
          <p:nvSpPr>
            <p:cNvPr id="4982" name="Google Shape;4161;p74"/>
            <p:cNvSpPr/>
            <p:nvPr/>
          </p:nvSpPr>
          <p:spPr>
            <a:xfrm>
              <a:off x="2106720" y="1647720"/>
              <a:ext cx="1800" cy="3960"/>
            </a:xfrm>
            <a:custGeom>
              <a:avLst/>
              <a:gdLst/>
              <a:ahLst/>
              <a:rect l="l" t="t" r="r" b="b"/>
              <a:pathLst>
                <a:path w="158" h="309">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a:solidFill>
                <a:srgbClr val="5f7d95"/>
              </a:solidFill>
              <a:round/>
            </a:ln>
          </p:spPr>
          <p:style>
            <a:lnRef idx="0"/>
            <a:fillRef idx="0"/>
            <a:effectRef idx="0"/>
            <a:fontRef idx="minor"/>
          </p:style>
        </p:sp>
        <p:sp>
          <p:nvSpPr>
            <p:cNvPr id="4983" name="Google Shape;4162;p74"/>
            <p:cNvSpPr/>
            <p:nvPr/>
          </p:nvSpPr>
          <p:spPr>
            <a:xfrm>
              <a:off x="2141640" y="16484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984" name="Google Shape;4163;p74"/>
            <p:cNvSpPr/>
            <p:nvPr/>
          </p:nvSpPr>
          <p:spPr>
            <a:xfrm>
              <a:off x="2141640" y="16484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985" name="Google Shape;4164;p74"/>
            <p:cNvSpPr/>
            <p:nvPr/>
          </p:nvSpPr>
          <p:spPr>
            <a:xfrm>
              <a:off x="2143080" y="1649160"/>
              <a:ext cx="360" cy="360"/>
            </a:xfrm>
            <a:custGeom>
              <a:avLst/>
              <a:gdLst/>
              <a:ahLst/>
              <a:rect l="l" t="t" r="r" b="b"/>
              <a:pathLst>
                <a:path w="4" h="1">
                  <a:moveTo>
                    <a:pt x="4" y="1"/>
                  </a:moveTo>
                  <a:lnTo>
                    <a:pt x="0" y="1"/>
                  </a:lnTo>
                  <a:close/>
                </a:path>
              </a:pathLst>
            </a:custGeom>
            <a:noFill/>
            <a:ln w="9525">
              <a:solidFill>
                <a:srgbClr val="5f7d95"/>
              </a:solidFill>
              <a:round/>
            </a:ln>
          </p:spPr>
          <p:style>
            <a:lnRef idx="0"/>
            <a:fillRef idx="0"/>
            <a:effectRef idx="0"/>
            <a:fontRef idx="minor"/>
          </p:style>
        </p:sp>
        <p:sp>
          <p:nvSpPr>
            <p:cNvPr id="4986" name="Google Shape;4165;p74"/>
            <p:cNvSpPr/>
            <p:nvPr/>
          </p:nvSpPr>
          <p:spPr>
            <a:xfrm>
              <a:off x="2142720" y="1648800"/>
              <a:ext cx="360" cy="360"/>
            </a:xfrm>
            <a:custGeom>
              <a:avLst/>
              <a:gdLst/>
              <a:ahLst/>
              <a:rect l="l" t="t" r="r" b="b"/>
              <a:pathLst>
                <a:path w="8" h="5">
                  <a:moveTo>
                    <a:pt x="1" y="1"/>
                  </a:moveTo>
                  <a:lnTo>
                    <a:pt x="8" y="4"/>
                  </a:lnTo>
                  <a:close/>
                </a:path>
              </a:pathLst>
            </a:custGeom>
            <a:noFill/>
            <a:ln w="9525">
              <a:solidFill>
                <a:srgbClr val="5f7d95"/>
              </a:solidFill>
              <a:round/>
            </a:ln>
          </p:spPr>
          <p:style>
            <a:lnRef idx="0"/>
            <a:fillRef idx="0"/>
            <a:effectRef idx="0"/>
            <a:fontRef idx="minor"/>
          </p:style>
        </p:sp>
        <p:sp>
          <p:nvSpPr>
            <p:cNvPr id="4987" name="Google Shape;4166;p74"/>
            <p:cNvSpPr/>
            <p:nvPr/>
          </p:nvSpPr>
          <p:spPr>
            <a:xfrm>
              <a:off x="2141640" y="16484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4988" name="Google Shape;4167;p74"/>
            <p:cNvSpPr/>
            <p:nvPr/>
          </p:nvSpPr>
          <p:spPr>
            <a:xfrm>
              <a:off x="2108880" y="1652040"/>
              <a:ext cx="360" cy="360"/>
            </a:xfrm>
            <a:custGeom>
              <a:avLst/>
              <a:gdLst/>
              <a:ahLst/>
              <a:rect l="l" t="t" r="r" b="b"/>
              <a:pathLst>
                <a:path w="47" h="5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a:solidFill>
                <a:srgbClr val="5f7d95"/>
              </a:solidFill>
              <a:round/>
            </a:ln>
          </p:spPr>
          <p:style>
            <a:lnRef idx="0"/>
            <a:fillRef idx="0"/>
            <a:effectRef idx="0"/>
            <a:fontRef idx="minor"/>
          </p:style>
        </p:sp>
        <p:sp>
          <p:nvSpPr>
            <p:cNvPr id="4989" name="Google Shape;4168;p74"/>
            <p:cNvSpPr/>
            <p:nvPr/>
          </p:nvSpPr>
          <p:spPr>
            <a:xfrm>
              <a:off x="2141640" y="164844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4990" name="Google Shape;4169;p74"/>
            <p:cNvSpPr/>
            <p:nvPr/>
          </p:nvSpPr>
          <p:spPr>
            <a:xfrm>
              <a:off x="2142000" y="16488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991" name="Google Shape;4170;p74"/>
            <p:cNvSpPr/>
            <p:nvPr/>
          </p:nvSpPr>
          <p:spPr>
            <a:xfrm>
              <a:off x="2142360" y="164880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4992" name="Google Shape;4171;p74"/>
            <p:cNvSpPr/>
            <p:nvPr/>
          </p:nvSpPr>
          <p:spPr>
            <a:xfrm>
              <a:off x="2108520" y="1651680"/>
              <a:ext cx="360" cy="360"/>
            </a:xfrm>
            <a:custGeom>
              <a:avLst/>
              <a:gdLst/>
              <a:ahLst/>
              <a:rect l="l" t="t" r="r" b="b"/>
              <a:pathLst>
                <a:path w="39" h="53">
                  <a:moveTo>
                    <a:pt x="0" y="0"/>
                  </a:moveTo>
                  <a:lnTo>
                    <a:pt x="0" y="0"/>
                  </a:lnTo>
                  <a:cubicBezTo>
                    <a:pt x="14" y="21"/>
                    <a:pt x="25" y="35"/>
                    <a:pt x="39" y="53"/>
                  </a:cubicBezTo>
                  <a:lnTo>
                    <a:pt x="21" y="28"/>
                  </a:lnTo>
                  <a:lnTo>
                    <a:pt x="0" y="0"/>
                  </a:lnTo>
                  <a:close/>
                </a:path>
              </a:pathLst>
            </a:custGeom>
            <a:noFill/>
            <a:ln w="9525">
              <a:solidFill>
                <a:srgbClr val="5f7d95"/>
              </a:solidFill>
              <a:round/>
            </a:ln>
          </p:spPr>
          <p:style>
            <a:lnRef idx="0"/>
            <a:fillRef idx="0"/>
            <a:effectRef idx="0"/>
            <a:fontRef idx="minor"/>
          </p:style>
        </p:sp>
        <p:sp>
          <p:nvSpPr>
            <p:cNvPr id="4993" name="Google Shape;4172;p74"/>
            <p:cNvSpPr/>
            <p:nvPr/>
          </p:nvSpPr>
          <p:spPr>
            <a:xfrm>
              <a:off x="2107800" y="16462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994" name="Google Shape;4173;p74"/>
            <p:cNvSpPr/>
            <p:nvPr/>
          </p:nvSpPr>
          <p:spPr>
            <a:xfrm>
              <a:off x="2107800" y="16466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995" name="Google Shape;4174;p74"/>
            <p:cNvSpPr/>
            <p:nvPr/>
          </p:nvSpPr>
          <p:spPr>
            <a:xfrm>
              <a:off x="2107440" y="16466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4996" name="Google Shape;4175;p74"/>
            <p:cNvSpPr/>
            <p:nvPr/>
          </p:nvSpPr>
          <p:spPr>
            <a:xfrm>
              <a:off x="2107800" y="16462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997" name="Google Shape;4176;p74"/>
            <p:cNvSpPr/>
            <p:nvPr/>
          </p:nvSpPr>
          <p:spPr>
            <a:xfrm>
              <a:off x="2107080" y="16473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4998" name="Google Shape;4177;p74"/>
            <p:cNvSpPr/>
            <p:nvPr/>
          </p:nvSpPr>
          <p:spPr>
            <a:xfrm>
              <a:off x="2107080" y="164700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4999" name="Google Shape;4178;p74"/>
            <p:cNvSpPr/>
            <p:nvPr/>
          </p:nvSpPr>
          <p:spPr>
            <a:xfrm>
              <a:off x="2116080" y="1641240"/>
              <a:ext cx="360" cy="360"/>
            </a:xfrm>
            <a:custGeom>
              <a:avLst/>
              <a:gdLst/>
              <a:ahLst/>
              <a:rect l="l" t="t" r="r" b="b"/>
              <a:pathLst>
                <a:path w="25" h="25">
                  <a:moveTo>
                    <a:pt x="25" y="0"/>
                  </a:moveTo>
                  <a:cubicBezTo>
                    <a:pt x="14" y="7"/>
                    <a:pt x="7" y="14"/>
                    <a:pt x="0" y="25"/>
                  </a:cubicBezTo>
                  <a:cubicBezTo>
                    <a:pt x="7" y="14"/>
                    <a:pt x="18" y="7"/>
                    <a:pt x="25" y="0"/>
                  </a:cubicBezTo>
                  <a:close/>
                </a:path>
              </a:pathLst>
            </a:custGeom>
            <a:noFill/>
            <a:ln w="9525">
              <a:solidFill>
                <a:srgbClr val="5f7d95"/>
              </a:solidFill>
              <a:round/>
            </a:ln>
          </p:spPr>
          <p:style>
            <a:lnRef idx="0"/>
            <a:fillRef idx="0"/>
            <a:effectRef idx="0"/>
            <a:fontRef idx="minor"/>
          </p:style>
        </p:sp>
        <p:sp>
          <p:nvSpPr>
            <p:cNvPr id="5000" name="Google Shape;4179;p74"/>
            <p:cNvSpPr/>
            <p:nvPr/>
          </p:nvSpPr>
          <p:spPr>
            <a:xfrm>
              <a:off x="2107800" y="16462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001" name="Google Shape;4180;p74"/>
            <p:cNvSpPr/>
            <p:nvPr/>
          </p:nvSpPr>
          <p:spPr>
            <a:xfrm>
              <a:off x="2118960" y="1639440"/>
              <a:ext cx="360" cy="360"/>
            </a:xfrm>
            <a:custGeom>
              <a:avLst/>
              <a:gdLst/>
              <a:ahLst/>
              <a:rect l="l" t="t" r="r" b="b"/>
              <a:pathLst>
                <a:path w="22" h="12">
                  <a:moveTo>
                    <a:pt x="22" y="1"/>
                  </a:moveTo>
                  <a:lnTo>
                    <a:pt x="1" y="11"/>
                  </a:lnTo>
                  <a:lnTo>
                    <a:pt x="22" y="1"/>
                  </a:lnTo>
                  <a:close/>
                </a:path>
              </a:pathLst>
            </a:custGeom>
            <a:noFill/>
            <a:ln w="9525">
              <a:solidFill>
                <a:srgbClr val="5f7d95"/>
              </a:solidFill>
              <a:round/>
            </a:ln>
          </p:spPr>
          <p:style>
            <a:lnRef idx="0"/>
            <a:fillRef idx="0"/>
            <a:effectRef idx="0"/>
            <a:fontRef idx="minor"/>
          </p:style>
        </p:sp>
        <p:sp>
          <p:nvSpPr>
            <p:cNvPr id="5002" name="Google Shape;4181;p74"/>
            <p:cNvSpPr/>
            <p:nvPr/>
          </p:nvSpPr>
          <p:spPr>
            <a:xfrm>
              <a:off x="2118240" y="1639800"/>
              <a:ext cx="360" cy="360"/>
            </a:xfrm>
            <a:custGeom>
              <a:avLst/>
              <a:gdLst/>
              <a:ahLst/>
              <a:rect l="l" t="t" r="r" b="b"/>
              <a:pathLst>
                <a:path w="36" h="25">
                  <a:moveTo>
                    <a:pt x="0" y="25"/>
                  </a:moveTo>
                  <a:lnTo>
                    <a:pt x="35" y="0"/>
                  </a:lnTo>
                  <a:close/>
                </a:path>
              </a:pathLst>
            </a:custGeom>
            <a:noFill/>
            <a:ln w="9525">
              <a:solidFill>
                <a:srgbClr val="5f7d95"/>
              </a:solidFill>
              <a:round/>
            </a:ln>
          </p:spPr>
          <p:style>
            <a:lnRef idx="0"/>
            <a:fillRef idx="0"/>
            <a:effectRef idx="0"/>
            <a:fontRef idx="minor"/>
          </p:style>
        </p:sp>
        <p:sp>
          <p:nvSpPr>
            <p:cNvPr id="5003" name="Google Shape;4182;p74"/>
            <p:cNvSpPr/>
            <p:nvPr/>
          </p:nvSpPr>
          <p:spPr>
            <a:xfrm>
              <a:off x="2106720" y="16477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004" name="Google Shape;4183;p74"/>
            <p:cNvSpPr/>
            <p:nvPr/>
          </p:nvSpPr>
          <p:spPr>
            <a:xfrm>
              <a:off x="2117520" y="1640160"/>
              <a:ext cx="360" cy="360"/>
            </a:xfrm>
            <a:custGeom>
              <a:avLst/>
              <a:gdLst/>
              <a:ahLst/>
              <a:rect l="l" t="t" r="r" b="b"/>
              <a:pathLst>
                <a:path w="26" h="22">
                  <a:moveTo>
                    <a:pt x="1" y="22"/>
                  </a:moveTo>
                  <a:lnTo>
                    <a:pt x="25" y="1"/>
                  </a:lnTo>
                  <a:close/>
                </a:path>
              </a:pathLst>
            </a:custGeom>
            <a:noFill/>
            <a:ln w="9525">
              <a:solidFill>
                <a:srgbClr val="5f7d95"/>
              </a:solidFill>
              <a:round/>
            </a:ln>
          </p:spPr>
          <p:style>
            <a:lnRef idx="0"/>
            <a:fillRef idx="0"/>
            <a:effectRef idx="0"/>
            <a:fontRef idx="minor"/>
          </p:style>
        </p:sp>
        <p:sp>
          <p:nvSpPr>
            <p:cNvPr id="5005" name="Google Shape;4184;p74"/>
            <p:cNvSpPr/>
            <p:nvPr/>
          </p:nvSpPr>
          <p:spPr>
            <a:xfrm>
              <a:off x="2115720" y="1641960"/>
              <a:ext cx="360" cy="360"/>
            </a:xfrm>
            <a:custGeom>
              <a:avLst/>
              <a:gdLst/>
              <a:ahLst/>
              <a:rect l="l" t="t" r="r" b="b"/>
              <a:pathLst>
                <a:path w="29" h="36">
                  <a:moveTo>
                    <a:pt x="1" y="35"/>
                  </a:moveTo>
                  <a:cubicBezTo>
                    <a:pt x="11" y="25"/>
                    <a:pt x="22" y="11"/>
                    <a:pt x="29" y="0"/>
                  </a:cubicBezTo>
                  <a:cubicBezTo>
                    <a:pt x="22" y="11"/>
                    <a:pt x="11" y="25"/>
                    <a:pt x="1" y="35"/>
                  </a:cubicBezTo>
                  <a:close/>
                </a:path>
              </a:pathLst>
            </a:custGeom>
            <a:noFill/>
            <a:ln w="9525">
              <a:solidFill>
                <a:srgbClr val="5f7d95"/>
              </a:solidFill>
              <a:round/>
            </a:ln>
          </p:spPr>
          <p:style>
            <a:lnRef idx="0"/>
            <a:fillRef idx="0"/>
            <a:effectRef idx="0"/>
            <a:fontRef idx="minor"/>
          </p:style>
        </p:sp>
        <p:sp>
          <p:nvSpPr>
            <p:cNvPr id="5006" name="Google Shape;4185;p74"/>
            <p:cNvSpPr/>
            <p:nvPr/>
          </p:nvSpPr>
          <p:spPr>
            <a:xfrm>
              <a:off x="2117160" y="1640520"/>
              <a:ext cx="360" cy="360"/>
            </a:xfrm>
            <a:custGeom>
              <a:avLst/>
              <a:gdLst/>
              <a:ahLst/>
              <a:rect l="l" t="t" r="r" b="b"/>
              <a:pathLst>
                <a:path w="25" h="18">
                  <a:moveTo>
                    <a:pt x="0" y="18"/>
                  </a:moveTo>
                  <a:lnTo>
                    <a:pt x="25" y="0"/>
                  </a:lnTo>
                  <a:close/>
                </a:path>
              </a:pathLst>
            </a:custGeom>
            <a:noFill/>
            <a:ln w="9525">
              <a:solidFill>
                <a:srgbClr val="5f7d95"/>
              </a:solidFill>
              <a:round/>
            </a:ln>
          </p:spPr>
          <p:style>
            <a:lnRef idx="0"/>
            <a:fillRef idx="0"/>
            <a:effectRef idx="0"/>
            <a:fontRef idx="minor"/>
          </p:style>
        </p:sp>
        <p:sp>
          <p:nvSpPr>
            <p:cNvPr id="5007" name="Google Shape;4186;p74"/>
            <p:cNvSpPr/>
            <p:nvPr/>
          </p:nvSpPr>
          <p:spPr>
            <a:xfrm>
              <a:off x="2116800" y="1640880"/>
              <a:ext cx="360" cy="360"/>
            </a:xfrm>
            <a:custGeom>
              <a:avLst/>
              <a:gdLst/>
              <a:ahLst/>
              <a:rect l="l" t="t" r="r" b="b"/>
              <a:pathLst>
                <a:path w="25" h="19">
                  <a:moveTo>
                    <a:pt x="0" y="18"/>
                  </a:moveTo>
                  <a:lnTo>
                    <a:pt x="25" y="1"/>
                  </a:lnTo>
                  <a:close/>
                </a:path>
              </a:pathLst>
            </a:custGeom>
            <a:noFill/>
            <a:ln w="9525">
              <a:solidFill>
                <a:srgbClr val="5f7d95"/>
              </a:solidFill>
              <a:round/>
            </a:ln>
          </p:spPr>
          <p:style>
            <a:lnRef idx="0"/>
            <a:fillRef idx="0"/>
            <a:effectRef idx="0"/>
            <a:fontRef idx="minor"/>
          </p:style>
        </p:sp>
        <p:sp>
          <p:nvSpPr>
            <p:cNvPr id="5008" name="Google Shape;4187;p74"/>
            <p:cNvSpPr/>
            <p:nvPr/>
          </p:nvSpPr>
          <p:spPr>
            <a:xfrm>
              <a:off x="2106720" y="1647720"/>
              <a:ext cx="360" cy="360"/>
            </a:xfrm>
            <a:custGeom>
              <a:avLst/>
              <a:gdLst/>
              <a:ahLst/>
              <a:rect l="l" t="t" r="r" b="b"/>
              <a:pathLst>
                <a:path w="1" h="1">
                  <a:moveTo>
                    <a:pt x="0" y="1"/>
                  </a:moveTo>
                  <a:lnTo>
                    <a:pt x="0" y="1"/>
                  </a:lnTo>
                  <a:close/>
                </a:path>
              </a:pathLst>
            </a:custGeom>
            <a:noFill/>
            <a:ln w="9525">
              <a:solidFill>
                <a:srgbClr val="5f7d95"/>
              </a:solidFill>
              <a:round/>
            </a:ln>
          </p:spPr>
          <p:style>
            <a:lnRef idx="0"/>
            <a:fillRef idx="0"/>
            <a:effectRef idx="0"/>
            <a:fontRef idx="minor"/>
          </p:style>
        </p:sp>
        <p:sp>
          <p:nvSpPr>
            <p:cNvPr id="5009" name="Google Shape;4188;p74"/>
            <p:cNvSpPr/>
            <p:nvPr/>
          </p:nvSpPr>
          <p:spPr>
            <a:xfrm>
              <a:off x="1911240" y="1708920"/>
              <a:ext cx="22680" cy="43200"/>
            </a:xfrm>
            <a:custGeom>
              <a:avLst/>
              <a:gdLst/>
              <a:ahLst/>
              <a:rect l="l" t="t" r="r" b="b"/>
              <a:pathLst>
                <a:path w="1684" h="321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a:solidFill>
                <a:srgbClr val="5f7d95"/>
              </a:solidFill>
              <a:round/>
            </a:ln>
          </p:spPr>
          <p:style>
            <a:lnRef idx="0"/>
            <a:fillRef idx="0"/>
            <a:effectRef idx="0"/>
            <a:fontRef idx="minor"/>
          </p:style>
        </p:sp>
        <p:sp>
          <p:nvSpPr>
            <p:cNvPr id="5010" name="Google Shape;4189;p74"/>
            <p:cNvSpPr/>
            <p:nvPr/>
          </p:nvSpPr>
          <p:spPr>
            <a:xfrm>
              <a:off x="2007360" y="1600920"/>
              <a:ext cx="27000" cy="22680"/>
            </a:xfrm>
            <a:custGeom>
              <a:avLst/>
              <a:gdLst/>
              <a:ahLst/>
              <a:rect l="l" t="t" r="r" b="b"/>
              <a:pathLst>
                <a:path w="2021" h="1706">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a:solidFill>
                <a:srgbClr val="5f7d95"/>
              </a:solidFill>
              <a:round/>
            </a:ln>
          </p:spPr>
          <p:style>
            <a:lnRef idx="0"/>
            <a:fillRef idx="0"/>
            <a:effectRef idx="0"/>
            <a:fontRef idx="minor"/>
          </p:style>
        </p:sp>
        <p:sp>
          <p:nvSpPr>
            <p:cNvPr id="5011" name="Google Shape;4190;p74"/>
            <p:cNvSpPr/>
            <p:nvPr/>
          </p:nvSpPr>
          <p:spPr>
            <a:xfrm>
              <a:off x="2026080" y="1634400"/>
              <a:ext cx="2520" cy="3600"/>
            </a:xfrm>
            <a:custGeom>
              <a:avLst/>
              <a:gdLst/>
              <a:ahLst/>
              <a:rect l="l" t="t" r="r" b="b"/>
              <a:pathLst>
                <a:path w="211" h="303">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a:solidFill>
                <a:srgbClr val="5f7d95"/>
              </a:solidFill>
              <a:round/>
            </a:ln>
          </p:spPr>
          <p:style>
            <a:lnRef idx="0"/>
            <a:fillRef idx="0"/>
            <a:effectRef idx="0"/>
            <a:fontRef idx="minor"/>
          </p:style>
        </p:sp>
        <p:sp>
          <p:nvSpPr>
            <p:cNvPr id="5012" name="Google Shape;4191;p74"/>
            <p:cNvSpPr/>
            <p:nvPr/>
          </p:nvSpPr>
          <p:spPr>
            <a:xfrm>
              <a:off x="2002320" y="1620360"/>
              <a:ext cx="25560" cy="18000"/>
            </a:xfrm>
            <a:custGeom>
              <a:avLst/>
              <a:gdLst/>
              <a:ahLst/>
              <a:rect l="l" t="t" r="r" b="b"/>
              <a:pathLst>
                <a:path w="1916" h="134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a:solidFill>
                <a:srgbClr val="5f7d95"/>
              </a:solidFill>
              <a:round/>
            </a:ln>
          </p:spPr>
          <p:style>
            <a:lnRef idx="0"/>
            <a:fillRef idx="0"/>
            <a:effectRef idx="0"/>
            <a:fontRef idx="minor"/>
          </p:style>
        </p:sp>
        <p:sp>
          <p:nvSpPr>
            <p:cNvPr id="5013" name="Google Shape;4192;p74"/>
            <p:cNvSpPr/>
            <p:nvPr/>
          </p:nvSpPr>
          <p:spPr>
            <a:xfrm>
              <a:off x="2006640" y="1622880"/>
              <a:ext cx="360" cy="360"/>
            </a:xfrm>
            <a:custGeom>
              <a:avLst/>
              <a:gdLst/>
              <a:ahLst/>
              <a:rect l="l" t="t" r="r" b="b"/>
              <a:pathLst>
                <a:path w="19" h="4">
                  <a:moveTo>
                    <a:pt x="1" y="0"/>
                  </a:moveTo>
                  <a:lnTo>
                    <a:pt x="18" y="4"/>
                  </a:lnTo>
                  <a:close/>
                </a:path>
              </a:pathLst>
            </a:custGeom>
            <a:noFill/>
            <a:ln w="9525">
              <a:solidFill>
                <a:srgbClr val="5f7d95"/>
              </a:solidFill>
              <a:round/>
            </a:ln>
          </p:spPr>
          <p:style>
            <a:lnRef idx="0"/>
            <a:fillRef idx="0"/>
            <a:effectRef idx="0"/>
            <a:fontRef idx="minor"/>
          </p:style>
        </p:sp>
        <p:sp>
          <p:nvSpPr>
            <p:cNvPr id="5014" name="Google Shape;4193;p74"/>
            <p:cNvSpPr/>
            <p:nvPr/>
          </p:nvSpPr>
          <p:spPr>
            <a:xfrm>
              <a:off x="2025000" y="1625040"/>
              <a:ext cx="360" cy="360"/>
            </a:xfrm>
            <a:custGeom>
              <a:avLst/>
              <a:gdLst/>
              <a:ahLst/>
              <a:rect l="l" t="t" r="r" b="b"/>
              <a:pathLst>
                <a:path w="40" h="39">
                  <a:moveTo>
                    <a:pt x="1" y="0"/>
                  </a:moveTo>
                  <a:cubicBezTo>
                    <a:pt x="11" y="14"/>
                    <a:pt x="25" y="25"/>
                    <a:pt x="39" y="39"/>
                  </a:cubicBezTo>
                  <a:cubicBezTo>
                    <a:pt x="25" y="25"/>
                    <a:pt x="11" y="14"/>
                    <a:pt x="1" y="0"/>
                  </a:cubicBezTo>
                  <a:close/>
                </a:path>
              </a:pathLst>
            </a:custGeom>
            <a:noFill/>
            <a:ln w="9525">
              <a:solidFill>
                <a:srgbClr val="5f7d95"/>
              </a:solidFill>
              <a:round/>
            </a:ln>
          </p:spPr>
          <p:style>
            <a:lnRef idx="0"/>
            <a:fillRef idx="0"/>
            <a:effectRef idx="0"/>
            <a:fontRef idx="minor"/>
          </p:style>
        </p:sp>
        <p:sp>
          <p:nvSpPr>
            <p:cNvPr id="5015" name="Google Shape;4194;p74"/>
            <p:cNvSpPr/>
            <p:nvPr/>
          </p:nvSpPr>
          <p:spPr>
            <a:xfrm>
              <a:off x="2007720" y="16232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016" name="Google Shape;4195;p74"/>
            <p:cNvSpPr/>
            <p:nvPr/>
          </p:nvSpPr>
          <p:spPr>
            <a:xfrm>
              <a:off x="2005920" y="1622880"/>
              <a:ext cx="360" cy="360"/>
            </a:xfrm>
            <a:custGeom>
              <a:avLst/>
              <a:gdLst/>
              <a:ahLst/>
              <a:rect l="l" t="t" r="r" b="b"/>
              <a:pathLst>
                <a:path w="19" h="8">
                  <a:moveTo>
                    <a:pt x="1" y="0"/>
                  </a:moveTo>
                  <a:lnTo>
                    <a:pt x="18" y="7"/>
                  </a:lnTo>
                  <a:close/>
                </a:path>
              </a:pathLst>
            </a:custGeom>
            <a:noFill/>
            <a:ln w="9525">
              <a:solidFill>
                <a:srgbClr val="5f7d95"/>
              </a:solidFill>
              <a:round/>
            </a:ln>
          </p:spPr>
          <p:style>
            <a:lnRef idx="0"/>
            <a:fillRef idx="0"/>
            <a:effectRef idx="0"/>
            <a:fontRef idx="minor"/>
          </p:style>
        </p:sp>
        <p:sp>
          <p:nvSpPr>
            <p:cNvPr id="5017" name="Google Shape;4196;p74"/>
            <p:cNvSpPr/>
            <p:nvPr/>
          </p:nvSpPr>
          <p:spPr>
            <a:xfrm>
              <a:off x="2005560" y="1622520"/>
              <a:ext cx="360" cy="360"/>
            </a:xfrm>
            <a:custGeom>
              <a:avLst/>
              <a:gdLst/>
              <a:ahLst/>
              <a:rect l="l" t="t" r="r" b="b"/>
              <a:pathLst>
                <a:path w="22" h="8">
                  <a:moveTo>
                    <a:pt x="0" y="1"/>
                  </a:moveTo>
                  <a:lnTo>
                    <a:pt x="21" y="8"/>
                  </a:lnTo>
                  <a:close/>
                </a:path>
              </a:pathLst>
            </a:custGeom>
            <a:noFill/>
            <a:ln w="9525">
              <a:solidFill>
                <a:srgbClr val="5f7d95"/>
              </a:solidFill>
              <a:round/>
            </a:ln>
          </p:spPr>
          <p:style>
            <a:lnRef idx="0"/>
            <a:fillRef idx="0"/>
            <a:effectRef idx="0"/>
            <a:fontRef idx="minor"/>
          </p:style>
        </p:sp>
        <p:sp>
          <p:nvSpPr>
            <p:cNvPr id="5018" name="Google Shape;4197;p74"/>
            <p:cNvSpPr/>
            <p:nvPr/>
          </p:nvSpPr>
          <p:spPr>
            <a:xfrm>
              <a:off x="2007360" y="162324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5019" name="Google Shape;4198;p74"/>
            <p:cNvSpPr/>
            <p:nvPr/>
          </p:nvSpPr>
          <p:spPr>
            <a:xfrm>
              <a:off x="2007000" y="1623240"/>
              <a:ext cx="360" cy="360"/>
            </a:xfrm>
            <a:custGeom>
              <a:avLst/>
              <a:gdLst/>
              <a:ahLst/>
              <a:rect l="l" t="t" r="r" b="b"/>
              <a:pathLst>
                <a:path w="11" h="5">
                  <a:moveTo>
                    <a:pt x="0" y="1"/>
                  </a:moveTo>
                  <a:lnTo>
                    <a:pt x="11" y="4"/>
                  </a:lnTo>
                  <a:close/>
                </a:path>
              </a:pathLst>
            </a:custGeom>
            <a:noFill/>
            <a:ln w="9525">
              <a:solidFill>
                <a:srgbClr val="5f7d95"/>
              </a:solidFill>
              <a:round/>
            </a:ln>
          </p:spPr>
          <p:style>
            <a:lnRef idx="0"/>
            <a:fillRef idx="0"/>
            <a:effectRef idx="0"/>
            <a:fontRef idx="minor"/>
          </p:style>
        </p:sp>
        <p:sp>
          <p:nvSpPr>
            <p:cNvPr id="5020" name="Google Shape;4199;p74"/>
            <p:cNvSpPr/>
            <p:nvPr/>
          </p:nvSpPr>
          <p:spPr>
            <a:xfrm>
              <a:off x="2007360" y="1623240"/>
              <a:ext cx="360" cy="360"/>
            </a:xfrm>
            <a:custGeom>
              <a:avLst/>
              <a:gdLst/>
              <a:ahLst/>
              <a:rect l="l" t="t" r="r" b="b"/>
              <a:pathLst>
                <a:path w="8" h="1">
                  <a:moveTo>
                    <a:pt x="0" y="0"/>
                  </a:moveTo>
                  <a:lnTo>
                    <a:pt x="7" y="0"/>
                  </a:lnTo>
                  <a:close/>
                </a:path>
              </a:pathLst>
            </a:custGeom>
            <a:noFill/>
            <a:ln w="9525">
              <a:solidFill>
                <a:srgbClr val="5f7d95"/>
              </a:solidFill>
              <a:round/>
            </a:ln>
          </p:spPr>
          <p:style>
            <a:lnRef idx="0"/>
            <a:fillRef idx="0"/>
            <a:effectRef idx="0"/>
            <a:fontRef idx="minor"/>
          </p:style>
        </p:sp>
        <p:sp>
          <p:nvSpPr>
            <p:cNvPr id="5021" name="Google Shape;4200;p74"/>
            <p:cNvSpPr/>
            <p:nvPr/>
          </p:nvSpPr>
          <p:spPr>
            <a:xfrm>
              <a:off x="2025360" y="1625760"/>
              <a:ext cx="360" cy="360"/>
            </a:xfrm>
            <a:custGeom>
              <a:avLst/>
              <a:gdLst/>
              <a:ahLst/>
              <a:rect l="l" t="t" r="r" b="b"/>
              <a:pathLst>
                <a:path w="47" h="40">
                  <a:moveTo>
                    <a:pt x="1" y="1"/>
                  </a:moveTo>
                  <a:cubicBezTo>
                    <a:pt x="15" y="15"/>
                    <a:pt x="29" y="25"/>
                    <a:pt x="46" y="39"/>
                  </a:cubicBezTo>
                  <a:cubicBezTo>
                    <a:pt x="29" y="25"/>
                    <a:pt x="15" y="15"/>
                    <a:pt x="1" y="1"/>
                  </a:cubicBezTo>
                  <a:close/>
                </a:path>
              </a:pathLst>
            </a:custGeom>
            <a:noFill/>
            <a:ln w="9525">
              <a:solidFill>
                <a:srgbClr val="5f7d95"/>
              </a:solidFill>
              <a:round/>
            </a:ln>
          </p:spPr>
          <p:style>
            <a:lnRef idx="0"/>
            <a:fillRef idx="0"/>
            <a:effectRef idx="0"/>
            <a:fontRef idx="minor"/>
          </p:style>
        </p:sp>
        <p:sp>
          <p:nvSpPr>
            <p:cNvPr id="5022" name="Google Shape;4201;p74"/>
            <p:cNvSpPr/>
            <p:nvPr/>
          </p:nvSpPr>
          <p:spPr>
            <a:xfrm>
              <a:off x="2024280" y="1635840"/>
              <a:ext cx="360" cy="360"/>
            </a:xfrm>
            <a:custGeom>
              <a:avLst/>
              <a:gdLst/>
              <a:ahLst/>
              <a:rect l="l" t="t" r="r" b="b"/>
              <a:pathLst>
                <a:path w="4" h="15">
                  <a:moveTo>
                    <a:pt x="4" y="1"/>
                  </a:moveTo>
                  <a:lnTo>
                    <a:pt x="0" y="15"/>
                  </a:lnTo>
                  <a:close/>
                </a:path>
              </a:pathLst>
            </a:custGeom>
            <a:noFill/>
            <a:ln w="9525">
              <a:solidFill>
                <a:srgbClr val="5f7d95"/>
              </a:solidFill>
              <a:round/>
            </a:ln>
          </p:spPr>
          <p:style>
            <a:lnRef idx="0"/>
            <a:fillRef idx="0"/>
            <a:effectRef idx="0"/>
            <a:fontRef idx="minor"/>
          </p:style>
        </p:sp>
        <p:sp>
          <p:nvSpPr>
            <p:cNvPr id="5023" name="Google Shape;4202;p74"/>
            <p:cNvSpPr/>
            <p:nvPr/>
          </p:nvSpPr>
          <p:spPr>
            <a:xfrm>
              <a:off x="2024280" y="1635120"/>
              <a:ext cx="360" cy="360"/>
            </a:xfrm>
            <a:custGeom>
              <a:avLst/>
              <a:gdLst/>
              <a:ahLst/>
              <a:rect l="l" t="t" r="r" b="b"/>
              <a:pathLst>
                <a:path w="8" h="15">
                  <a:moveTo>
                    <a:pt x="8" y="0"/>
                  </a:moveTo>
                  <a:lnTo>
                    <a:pt x="1" y="14"/>
                  </a:lnTo>
                  <a:close/>
                </a:path>
              </a:pathLst>
            </a:custGeom>
            <a:noFill/>
            <a:ln w="9525">
              <a:solidFill>
                <a:srgbClr val="5f7d95"/>
              </a:solidFill>
              <a:round/>
            </a:ln>
          </p:spPr>
          <p:style>
            <a:lnRef idx="0"/>
            <a:fillRef idx="0"/>
            <a:effectRef idx="0"/>
            <a:fontRef idx="minor"/>
          </p:style>
        </p:sp>
        <p:sp>
          <p:nvSpPr>
            <p:cNvPr id="5024" name="Google Shape;4203;p74"/>
            <p:cNvSpPr/>
            <p:nvPr/>
          </p:nvSpPr>
          <p:spPr>
            <a:xfrm>
              <a:off x="2025000" y="1634400"/>
              <a:ext cx="360" cy="360"/>
            </a:xfrm>
            <a:custGeom>
              <a:avLst/>
              <a:gdLst/>
              <a:ahLst/>
              <a:rect l="l" t="t" r="r" b="b"/>
              <a:pathLst>
                <a:path w="8" h="11">
                  <a:moveTo>
                    <a:pt x="8" y="0"/>
                  </a:moveTo>
                  <a:lnTo>
                    <a:pt x="1" y="11"/>
                  </a:lnTo>
                  <a:close/>
                </a:path>
              </a:pathLst>
            </a:custGeom>
            <a:noFill/>
            <a:ln w="9525">
              <a:solidFill>
                <a:srgbClr val="5f7d95"/>
              </a:solidFill>
              <a:round/>
            </a:ln>
          </p:spPr>
          <p:style>
            <a:lnRef idx="0"/>
            <a:fillRef idx="0"/>
            <a:effectRef idx="0"/>
            <a:fontRef idx="minor"/>
          </p:style>
        </p:sp>
        <p:sp>
          <p:nvSpPr>
            <p:cNvPr id="5025" name="Google Shape;4204;p74"/>
            <p:cNvSpPr/>
            <p:nvPr/>
          </p:nvSpPr>
          <p:spPr>
            <a:xfrm>
              <a:off x="2025720" y="1633320"/>
              <a:ext cx="360" cy="360"/>
            </a:xfrm>
            <a:custGeom>
              <a:avLst/>
              <a:gdLst/>
              <a:ahLst/>
              <a:rect l="l" t="t" r="r" b="b"/>
              <a:pathLst>
                <a:path w="8" h="8">
                  <a:moveTo>
                    <a:pt x="7" y="0"/>
                  </a:moveTo>
                  <a:lnTo>
                    <a:pt x="0" y="7"/>
                  </a:lnTo>
                  <a:close/>
                </a:path>
              </a:pathLst>
            </a:custGeom>
            <a:noFill/>
            <a:ln w="9525">
              <a:solidFill>
                <a:srgbClr val="5f7d95"/>
              </a:solidFill>
              <a:round/>
            </a:ln>
          </p:spPr>
          <p:style>
            <a:lnRef idx="0"/>
            <a:fillRef idx="0"/>
            <a:effectRef idx="0"/>
            <a:fontRef idx="minor"/>
          </p:style>
        </p:sp>
        <p:sp>
          <p:nvSpPr>
            <p:cNvPr id="5026" name="Google Shape;4205;p74"/>
            <p:cNvSpPr/>
            <p:nvPr/>
          </p:nvSpPr>
          <p:spPr>
            <a:xfrm>
              <a:off x="2025360" y="163368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5027" name="Google Shape;4206;p74"/>
            <p:cNvSpPr/>
            <p:nvPr/>
          </p:nvSpPr>
          <p:spPr>
            <a:xfrm>
              <a:off x="2026080" y="1632960"/>
              <a:ext cx="360" cy="360"/>
            </a:xfrm>
            <a:custGeom>
              <a:avLst/>
              <a:gdLst/>
              <a:ahLst/>
              <a:rect l="l" t="t" r="r" b="b"/>
              <a:pathLst>
                <a:path w="8" h="8">
                  <a:moveTo>
                    <a:pt x="0" y="7"/>
                  </a:moveTo>
                  <a:lnTo>
                    <a:pt x="7" y="0"/>
                  </a:lnTo>
                  <a:close/>
                </a:path>
              </a:pathLst>
            </a:custGeom>
            <a:noFill/>
            <a:ln w="9525">
              <a:solidFill>
                <a:srgbClr val="5f7d95"/>
              </a:solidFill>
              <a:round/>
            </a:ln>
          </p:spPr>
          <p:style>
            <a:lnRef idx="0"/>
            <a:fillRef idx="0"/>
            <a:effectRef idx="0"/>
            <a:fontRef idx="minor"/>
          </p:style>
        </p:sp>
        <p:sp>
          <p:nvSpPr>
            <p:cNvPr id="5028" name="Google Shape;4207;p74"/>
            <p:cNvSpPr/>
            <p:nvPr/>
          </p:nvSpPr>
          <p:spPr>
            <a:xfrm>
              <a:off x="2025000" y="1634040"/>
              <a:ext cx="360" cy="360"/>
            </a:xfrm>
            <a:custGeom>
              <a:avLst/>
              <a:gdLst/>
              <a:ahLst/>
              <a:rect l="l" t="t" r="r" b="b"/>
              <a:pathLst>
                <a:path w="5" h="8">
                  <a:moveTo>
                    <a:pt x="4" y="0"/>
                  </a:moveTo>
                  <a:lnTo>
                    <a:pt x="1" y="7"/>
                  </a:lnTo>
                  <a:close/>
                </a:path>
              </a:pathLst>
            </a:custGeom>
            <a:noFill/>
            <a:ln w="9525">
              <a:solidFill>
                <a:srgbClr val="5f7d95"/>
              </a:solidFill>
              <a:round/>
            </a:ln>
          </p:spPr>
          <p:style>
            <a:lnRef idx="0"/>
            <a:fillRef idx="0"/>
            <a:effectRef idx="0"/>
            <a:fontRef idx="minor"/>
          </p:style>
        </p:sp>
        <p:sp>
          <p:nvSpPr>
            <p:cNvPr id="5029" name="Google Shape;4208;p74"/>
            <p:cNvSpPr/>
            <p:nvPr/>
          </p:nvSpPr>
          <p:spPr>
            <a:xfrm>
              <a:off x="2023920" y="1637640"/>
              <a:ext cx="360" cy="360"/>
            </a:xfrm>
            <a:custGeom>
              <a:avLst/>
              <a:gdLst/>
              <a:ahLst/>
              <a:rect l="l" t="t" r="r" b="b"/>
              <a:pathLst>
                <a:path w="1" h="7">
                  <a:moveTo>
                    <a:pt x="0" y="0"/>
                  </a:moveTo>
                  <a:lnTo>
                    <a:pt x="0" y="7"/>
                  </a:lnTo>
                  <a:close/>
                </a:path>
              </a:pathLst>
            </a:custGeom>
            <a:noFill/>
            <a:ln w="9525">
              <a:solidFill>
                <a:srgbClr val="5f7d95"/>
              </a:solidFill>
              <a:round/>
            </a:ln>
          </p:spPr>
          <p:style>
            <a:lnRef idx="0"/>
            <a:fillRef idx="0"/>
            <a:effectRef idx="0"/>
            <a:fontRef idx="minor"/>
          </p:style>
        </p:sp>
        <p:sp>
          <p:nvSpPr>
            <p:cNvPr id="5030" name="Google Shape;4209;p74"/>
            <p:cNvSpPr/>
            <p:nvPr/>
          </p:nvSpPr>
          <p:spPr>
            <a:xfrm>
              <a:off x="2026800" y="1632240"/>
              <a:ext cx="360" cy="360"/>
            </a:xfrm>
            <a:custGeom>
              <a:avLst/>
              <a:gdLst/>
              <a:ahLst/>
              <a:rect l="l" t="t" r="r" b="b"/>
              <a:pathLst>
                <a:path w="8" h="8">
                  <a:moveTo>
                    <a:pt x="8" y="0"/>
                  </a:moveTo>
                  <a:lnTo>
                    <a:pt x="1" y="7"/>
                  </a:lnTo>
                  <a:close/>
                </a:path>
              </a:pathLst>
            </a:custGeom>
            <a:noFill/>
            <a:ln w="9525">
              <a:solidFill>
                <a:srgbClr val="5f7d95"/>
              </a:solidFill>
              <a:round/>
            </a:ln>
          </p:spPr>
          <p:style>
            <a:lnRef idx="0"/>
            <a:fillRef idx="0"/>
            <a:effectRef idx="0"/>
            <a:fontRef idx="minor"/>
          </p:style>
        </p:sp>
        <p:sp>
          <p:nvSpPr>
            <p:cNvPr id="5031" name="Google Shape;4210;p74"/>
            <p:cNvSpPr/>
            <p:nvPr/>
          </p:nvSpPr>
          <p:spPr>
            <a:xfrm>
              <a:off x="2024280" y="1636200"/>
              <a:ext cx="360" cy="360"/>
            </a:xfrm>
            <a:custGeom>
              <a:avLst/>
              <a:gdLst/>
              <a:ahLst/>
              <a:rect l="l" t="t" r="r" b="b"/>
              <a:pathLst>
                <a:path w="4" h="18">
                  <a:moveTo>
                    <a:pt x="4" y="0"/>
                  </a:moveTo>
                  <a:lnTo>
                    <a:pt x="4" y="0"/>
                  </a:lnTo>
                  <a:cubicBezTo>
                    <a:pt x="0" y="7"/>
                    <a:pt x="0" y="11"/>
                    <a:pt x="0" y="18"/>
                  </a:cubicBezTo>
                  <a:cubicBezTo>
                    <a:pt x="0" y="11"/>
                    <a:pt x="4" y="7"/>
                    <a:pt x="4" y="0"/>
                  </a:cubicBezTo>
                  <a:close/>
                </a:path>
              </a:pathLst>
            </a:custGeom>
            <a:noFill/>
            <a:ln w="9525">
              <a:solidFill>
                <a:srgbClr val="5f7d95"/>
              </a:solidFill>
              <a:round/>
            </a:ln>
          </p:spPr>
          <p:style>
            <a:lnRef idx="0"/>
            <a:fillRef idx="0"/>
            <a:effectRef idx="0"/>
            <a:fontRef idx="minor"/>
          </p:style>
        </p:sp>
        <p:sp>
          <p:nvSpPr>
            <p:cNvPr id="5032" name="Google Shape;4211;p74"/>
            <p:cNvSpPr/>
            <p:nvPr/>
          </p:nvSpPr>
          <p:spPr>
            <a:xfrm>
              <a:off x="2024280" y="1636920"/>
              <a:ext cx="360" cy="360"/>
            </a:xfrm>
            <a:custGeom>
              <a:avLst/>
              <a:gdLst/>
              <a:ahLst/>
              <a:rect l="l" t="t" r="r" b="b"/>
              <a:pathLst>
                <a:path w="1" h="15">
                  <a:moveTo>
                    <a:pt x="0" y="0"/>
                  </a:moveTo>
                  <a:cubicBezTo>
                    <a:pt x="0" y="4"/>
                    <a:pt x="0" y="7"/>
                    <a:pt x="0" y="14"/>
                  </a:cubicBezTo>
                  <a:cubicBezTo>
                    <a:pt x="0" y="7"/>
                    <a:pt x="0" y="4"/>
                    <a:pt x="0" y="0"/>
                  </a:cubicBezTo>
                  <a:close/>
                </a:path>
              </a:pathLst>
            </a:custGeom>
            <a:noFill/>
            <a:ln w="9525">
              <a:solidFill>
                <a:srgbClr val="5f7d95"/>
              </a:solidFill>
              <a:round/>
            </a:ln>
          </p:spPr>
          <p:style>
            <a:lnRef idx="0"/>
            <a:fillRef idx="0"/>
            <a:effectRef idx="0"/>
            <a:fontRef idx="minor"/>
          </p:style>
        </p:sp>
        <p:sp>
          <p:nvSpPr>
            <p:cNvPr id="5033" name="Google Shape;4212;p74"/>
            <p:cNvSpPr/>
            <p:nvPr/>
          </p:nvSpPr>
          <p:spPr>
            <a:xfrm>
              <a:off x="2024640" y="1634760"/>
              <a:ext cx="360" cy="360"/>
            </a:xfrm>
            <a:custGeom>
              <a:avLst/>
              <a:gdLst/>
              <a:ahLst/>
              <a:rect l="l" t="t" r="r" b="b"/>
              <a:pathLst>
                <a:path w="8" h="12">
                  <a:moveTo>
                    <a:pt x="8" y="1"/>
                  </a:moveTo>
                  <a:lnTo>
                    <a:pt x="1" y="11"/>
                  </a:lnTo>
                  <a:close/>
                </a:path>
              </a:pathLst>
            </a:custGeom>
            <a:noFill/>
            <a:ln w="9525">
              <a:solidFill>
                <a:srgbClr val="5f7d95"/>
              </a:solidFill>
              <a:round/>
            </a:ln>
          </p:spPr>
          <p:style>
            <a:lnRef idx="0"/>
            <a:fillRef idx="0"/>
            <a:effectRef idx="0"/>
            <a:fontRef idx="minor"/>
          </p:style>
        </p:sp>
        <p:sp>
          <p:nvSpPr>
            <p:cNvPr id="5034" name="Google Shape;4213;p74"/>
            <p:cNvSpPr/>
            <p:nvPr/>
          </p:nvSpPr>
          <p:spPr>
            <a:xfrm>
              <a:off x="2026440" y="1632600"/>
              <a:ext cx="360" cy="360"/>
            </a:xfrm>
            <a:custGeom>
              <a:avLst/>
              <a:gdLst/>
              <a:ahLst/>
              <a:rect l="l" t="t" r="r" b="b"/>
              <a:pathLst>
                <a:path w="8" h="8">
                  <a:moveTo>
                    <a:pt x="8" y="0"/>
                  </a:moveTo>
                  <a:lnTo>
                    <a:pt x="1" y="7"/>
                  </a:lnTo>
                  <a:close/>
                </a:path>
              </a:pathLst>
            </a:custGeom>
            <a:noFill/>
            <a:ln w="9525">
              <a:solidFill>
                <a:srgbClr val="5f7d95"/>
              </a:solidFill>
              <a:round/>
            </a:ln>
          </p:spPr>
          <p:style>
            <a:lnRef idx="0"/>
            <a:fillRef idx="0"/>
            <a:effectRef idx="0"/>
            <a:fontRef idx="minor"/>
          </p:style>
        </p:sp>
        <p:sp>
          <p:nvSpPr>
            <p:cNvPr id="5035" name="Google Shape;4214;p74"/>
            <p:cNvSpPr/>
            <p:nvPr/>
          </p:nvSpPr>
          <p:spPr>
            <a:xfrm>
              <a:off x="2026080" y="1632600"/>
              <a:ext cx="360" cy="360"/>
            </a:xfrm>
            <a:custGeom>
              <a:avLst/>
              <a:gdLst/>
              <a:ahLst/>
              <a:rect l="l" t="t" r="r" b="b"/>
              <a:pathLst>
                <a:path w="12" h="8">
                  <a:moveTo>
                    <a:pt x="11" y="1"/>
                  </a:moveTo>
                  <a:lnTo>
                    <a:pt x="1" y="8"/>
                  </a:lnTo>
                  <a:close/>
                </a:path>
              </a:pathLst>
            </a:custGeom>
            <a:noFill/>
            <a:ln w="9525">
              <a:solidFill>
                <a:srgbClr val="5f7d95"/>
              </a:solidFill>
              <a:round/>
            </a:ln>
          </p:spPr>
          <p:style>
            <a:lnRef idx="0"/>
            <a:fillRef idx="0"/>
            <a:effectRef idx="0"/>
            <a:fontRef idx="minor"/>
          </p:style>
        </p:sp>
        <p:sp>
          <p:nvSpPr>
            <p:cNvPr id="5036" name="Google Shape;4215;p74"/>
            <p:cNvSpPr/>
            <p:nvPr/>
          </p:nvSpPr>
          <p:spPr>
            <a:xfrm>
              <a:off x="2132280" y="1650600"/>
              <a:ext cx="64800" cy="41040"/>
            </a:xfrm>
            <a:custGeom>
              <a:avLst/>
              <a:gdLst/>
              <a:ahLst/>
              <a:rect l="l" t="t" r="r" b="b"/>
              <a:pathLst>
                <a:path w="4797" h="3052">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a:solidFill>
                <a:srgbClr val="5f7d95"/>
              </a:solidFill>
              <a:round/>
            </a:ln>
          </p:spPr>
          <p:style>
            <a:lnRef idx="0"/>
            <a:fillRef idx="0"/>
            <a:effectRef idx="0"/>
            <a:fontRef idx="minor"/>
          </p:style>
        </p:sp>
        <p:sp>
          <p:nvSpPr>
            <p:cNvPr id="5037" name="Google Shape;4216;p74"/>
            <p:cNvSpPr/>
            <p:nvPr/>
          </p:nvSpPr>
          <p:spPr>
            <a:xfrm>
              <a:off x="2149200" y="1653480"/>
              <a:ext cx="360" cy="360"/>
            </a:xfrm>
            <a:custGeom>
              <a:avLst/>
              <a:gdLst/>
              <a:ahLst/>
              <a:rect l="l" t="t" r="r" b="b"/>
              <a:pathLst>
                <a:path w="26" h="53">
                  <a:moveTo>
                    <a:pt x="1" y="53"/>
                  </a:moveTo>
                  <a:cubicBezTo>
                    <a:pt x="11" y="35"/>
                    <a:pt x="18" y="18"/>
                    <a:pt x="25" y="0"/>
                  </a:cubicBezTo>
                  <a:lnTo>
                    <a:pt x="25" y="0"/>
                  </a:lnTo>
                  <a:cubicBezTo>
                    <a:pt x="18" y="18"/>
                    <a:pt x="11" y="35"/>
                    <a:pt x="1" y="53"/>
                  </a:cubicBezTo>
                  <a:close/>
                </a:path>
              </a:pathLst>
            </a:custGeom>
            <a:noFill/>
            <a:ln w="9525">
              <a:solidFill>
                <a:srgbClr val="5f7d95"/>
              </a:solidFill>
              <a:round/>
            </a:ln>
          </p:spPr>
          <p:style>
            <a:lnRef idx="0"/>
            <a:fillRef idx="0"/>
            <a:effectRef idx="0"/>
            <a:fontRef idx="minor"/>
          </p:style>
        </p:sp>
        <p:sp>
          <p:nvSpPr>
            <p:cNvPr id="5038" name="Google Shape;4217;p74"/>
            <p:cNvSpPr/>
            <p:nvPr/>
          </p:nvSpPr>
          <p:spPr>
            <a:xfrm>
              <a:off x="2147760" y="1654920"/>
              <a:ext cx="360" cy="360"/>
            </a:xfrm>
            <a:custGeom>
              <a:avLst/>
              <a:gdLst/>
              <a:ahLst/>
              <a:rect l="l" t="t" r="r" b="b"/>
              <a:pathLst>
                <a:path w="26" h="18">
                  <a:moveTo>
                    <a:pt x="1" y="18"/>
                  </a:moveTo>
                  <a:lnTo>
                    <a:pt x="25" y="0"/>
                  </a:lnTo>
                  <a:lnTo>
                    <a:pt x="25" y="0"/>
                  </a:lnTo>
                  <a:close/>
                </a:path>
              </a:pathLst>
            </a:custGeom>
            <a:noFill/>
            <a:ln w="9525">
              <a:solidFill>
                <a:srgbClr val="5f7d95"/>
              </a:solidFill>
              <a:round/>
            </a:ln>
          </p:spPr>
          <p:style>
            <a:lnRef idx="0"/>
            <a:fillRef idx="0"/>
            <a:effectRef idx="0"/>
            <a:fontRef idx="minor"/>
          </p:style>
        </p:sp>
        <p:sp>
          <p:nvSpPr>
            <p:cNvPr id="5039" name="Google Shape;4218;p74"/>
            <p:cNvSpPr/>
            <p:nvPr/>
          </p:nvSpPr>
          <p:spPr>
            <a:xfrm>
              <a:off x="2132280" y="1671480"/>
              <a:ext cx="360" cy="360"/>
            </a:xfrm>
            <a:custGeom>
              <a:avLst/>
              <a:gdLst/>
              <a:ahLst/>
              <a:rect l="l" t="t" r="r" b="b"/>
              <a:pathLst>
                <a:path w="57" h="36">
                  <a:moveTo>
                    <a:pt x="57" y="0"/>
                  </a:moveTo>
                  <a:cubicBezTo>
                    <a:pt x="36" y="14"/>
                    <a:pt x="15" y="25"/>
                    <a:pt x="1" y="35"/>
                  </a:cubicBezTo>
                  <a:cubicBezTo>
                    <a:pt x="15" y="25"/>
                    <a:pt x="39" y="14"/>
                    <a:pt x="57" y="0"/>
                  </a:cubicBezTo>
                  <a:close/>
                </a:path>
              </a:pathLst>
            </a:custGeom>
            <a:noFill/>
            <a:ln w="9525">
              <a:solidFill>
                <a:srgbClr val="5f7d95"/>
              </a:solidFill>
              <a:round/>
            </a:ln>
          </p:spPr>
          <p:style>
            <a:lnRef idx="0"/>
            <a:fillRef idx="0"/>
            <a:effectRef idx="0"/>
            <a:fontRef idx="minor"/>
          </p:style>
        </p:sp>
        <p:sp>
          <p:nvSpPr>
            <p:cNvPr id="5040" name="Google Shape;4219;p74"/>
            <p:cNvSpPr/>
            <p:nvPr/>
          </p:nvSpPr>
          <p:spPr>
            <a:xfrm>
              <a:off x="2148480" y="1654560"/>
              <a:ext cx="360" cy="360"/>
            </a:xfrm>
            <a:custGeom>
              <a:avLst/>
              <a:gdLst/>
              <a:ahLst/>
              <a:rect l="l" t="t" r="r" b="b"/>
              <a:pathLst>
                <a:path w="8" h="5">
                  <a:moveTo>
                    <a:pt x="8" y="1"/>
                  </a:moveTo>
                  <a:lnTo>
                    <a:pt x="1" y="4"/>
                  </a:lnTo>
                  <a:close/>
                </a:path>
              </a:pathLst>
            </a:custGeom>
            <a:noFill/>
            <a:ln w="9525">
              <a:solidFill>
                <a:srgbClr val="5f7d95"/>
              </a:solidFill>
              <a:round/>
            </a:ln>
          </p:spPr>
          <p:style>
            <a:lnRef idx="0"/>
            <a:fillRef idx="0"/>
            <a:effectRef idx="0"/>
            <a:fontRef idx="minor"/>
          </p:style>
        </p:sp>
        <p:sp>
          <p:nvSpPr>
            <p:cNvPr id="5041" name="Google Shape;4220;p74"/>
            <p:cNvSpPr/>
            <p:nvPr/>
          </p:nvSpPr>
          <p:spPr>
            <a:xfrm>
              <a:off x="2147400" y="1655280"/>
              <a:ext cx="360" cy="360"/>
            </a:xfrm>
            <a:custGeom>
              <a:avLst/>
              <a:gdLst/>
              <a:ahLst/>
              <a:rect l="l" t="t" r="r" b="b"/>
              <a:pathLst>
                <a:path w="50" h="32">
                  <a:moveTo>
                    <a:pt x="49" y="0"/>
                  </a:moveTo>
                  <a:lnTo>
                    <a:pt x="0" y="32"/>
                  </a:lnTo>
                  <a:close/>
                </a:path>
              </a:pathLst>
            </a:custGeom>
            <a:noFill/>
            <a:ln w="9525">
              <a:solidFill>
                <a:srgbClr val="5f7d95"/>
              </a:solidFill>
              <a:round/>
            </a:ln>
          </p:spPr>
          <p:style>
            <a:lnRef idx="0"/>
            <a:fillRef idx="0"/>
            <a:effectRef idx="0"/>
            <a:fontRef idx="minor"/>
          </p:style>
        </p:sp>
        <p:sp>
          <p:nvSpPr>
            <p:cNvPr id="5042" name="Google Shape;4221;p74"/>
            <p:cNvSpPr/>
            <p:nvPr/>
          </p:nvSpPr>
          <p:spPr>
            <a:xfrm>
              <a:off x="2148840" y="1654200"/>
              <a:ext cx="360" cy="360"/>
            </a:xfrm>
            <a:custGeom>
              <a:avLst/>
              <a:gdLst/>
              <a:ahLst/>
              <a:rect l="l" t="t" r="r" b="b"/>
              <a:pathLst>
                <a:path w="8" h="12">
                  <a:moveTo>
                    <a:pt x="7" y="1"/>
                  </a:moveTo>
                  <a:lnTo>
                    <a:pt x="0" y="11"/>
                  </a:lnTo>
                  <a:close/>
                </a:path>
              </a:pathLst>
            </a:custGeom>
            <a:noFill/>
            <a:ln w="9525">
              <a:solidFill>
                <a:srgbClr val="5f7d95"/>
              </a:solidFill>
              <a:round/>
            </a:ln>
          </p:spPr>
          <p:style>
            <a:lnRef idx="0"/>
            <a:fillRef idx="0"/>
            <a:effectRef idx="0"/>
            <a:fontRef idx="minor"/>
          </p:style>
        </p:sp>
        <p:sp>
          <p:nvSpPr>
            <p:cNvPr id="5043" name="Google Shape;4222;p74"/>
            <p:cNvSpPr/>
            <p:nvPr/>
          </p:nvSpPr>
          <p:spPr>
            <a:xfrm>
              <a:off x="2179080" y="1649160"/>
              <a:ext cx="20520" cy="25920"/>
            </a:xfrm>
            <a:custGeom>
              <a:avLst/>
              <a:gdLst/>
              <a:ahLst/>
              <a:rect l="l" t="t" r="r" b="b"/>
              <a:pathLst>
                <a:path w="1528" h="193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a:solidFill>
                <a:srgbClr val="5f7d95"/>
              </a:solidFill>
              <a:round/>
            </a:ln>
          </p:spPr>
          <p:style>
            <a:lnRef idx="0"/>
            <a:fillRef idx="0"/>
            <a:effectRef idx="0"/>
            <a:fontRef idx="minor"/>
          </p:style>
        </p:sp>
        <p:sp>
          <p:nvSpPr>
            <p:cNvPr id="5044" name="Google Shape;4223;p74"/>
            <p:cNvSpPr/>
            <p:nvPr/>
          </p:nvSpPr>
          <p:spPr>
            <a:xfrm>
              <a:off x="2182680" y="1656360"/>
              <a:ext cx="360" cy="360"/>
            </a:xfrm>
            <a:custGeom>
              <a:avLst/>
              <a:gdLst/>
              <a:ahLst/>
              <a:rect l="l" t="t" r="r" b="b"/>
              <a:pathLst>
                <a:path w="11" h="15">
                  <a:moveTo>
                    <a:pt x="11" y="15"/>
                  </a:moveTo>
                  <a:lnTo>
                    <a:pt x="0" y="1"/>
                  </a:lnTo>
                  <a:close/>
                </a:path>
              </a:pathLst>
            </a:custGeom>
            <a:noFill/>
            <a:ln w="9525">
              <a:solidFill>
                <a:srgbClr val="5f7d95"/>
              </a:solidFill>
              <a:round/>
            </a:ln>
          </p:spPr>
          <p:style>
            <a:lnRef idx="0"/>
            <a:fillRef idx="0"/>
            <a:effectRef idx="0"/>
            <a:fontRef idx="minor"/>
          </p:style>
        </p:sp>
        <p:sp>
          <p:nvSpPr>
            <p:cNvPr id="5045" name="Google Shape;4224;p74"/>
            <p:cNvSpPr/>
            <p:nvPr/>
          </p:nvSpPr>
          <p:spPr>
            <a:xfrm>
              <a:off x="2182680" y="1656000"/>
              <a:ext cx="360" cy="360"/>
            </a:xfrm>
            <a:custGeom>
              <a:avLst/>
              <a:gdLst/>
              <a:ahLst/>
              <a:rect l="l" t="t" r="r" b="b"/>
              <a:pathLst>
                <a:path w="12" h="15">
                  <a:moveTo>
                    <a:pt x="11" y="14"/>
                  </a:moveTo>
                  <a:lnTo>
                    <a:pt x="1" y="0"/>
                  </a:lnTo>
                  <a:close/>
                </a:path>
              </a:pathLst>
            </a:custGeom>
            <a:noFill/>
            <a:ln w="9525">
              <a:solidFill>
                <a:srgbClr val="5f7d95"/>
              </a:solidFill>
              <a:round/>
            </a:ln>
          </p:spPr>
          <p:style>
            <a:lnRef idx="0"/>
            <a:fillRef idx="0"/>
            <a:effectRef idx="0"/>
            <a:fontRef idx="minor"/>
          </p:style>
        </p:sp>
        <p:sp>
          <p:nvSpPr>
            <p:cNvPr id="5046" name="Google Shape;4225;p74"/>
            <p:cNvSpPr/>
            <p:nvPr/>
          </p:nvSpPr>
          <p:spPr>
            <a:xfrm>
              <a:off x="2188080" y="1673640"/>
              <a:ext cx="360" cy="360"/>
            </a:xfrm>
            <a:custGeom>
              <a:avLst/>
              <a:gdLst/>
              <a:ahLst/>
              <a:rect l="l" t="t" r="r" b="b"/>
              <a:pathLst>
                <a:path w="15" h="43">
                  <a:moveTo>
                    <a:pt x="0" y="0"/>
                  </a:moveTo>
                  <a:cubicBezTo>
                    <a:pt x="4" y="18"/>
                    <a:pt x="11" y="32"/>
                    <a:pt x="14" y="42"/>
                  </a:cubicBezTo>
                  <a:cubicBezTo>
                    <a:pt x="11" y="28"/>
                    <a:pt x="7" y="18"/>
                    <a:pt x="0" y="0"/>
                  </a:cubicBezTo>
                  <a:close/>
                </a:path>
              </a:pathLst>
            </a:custGeom>
            <a:noFill/>
            <a:ln w="9525">
              <a:solidFill>
                <a:srgbClr val="5f7d95"/>
              </a:solidFill>
              <a:round/>
            </a:ln>
          </p:spPr>
          <p:style>
            <a:lnRef idx="0"/>
            <a:fillRef idx="0"/>
            <a:effectRef idx="0"/>
            <a:fontRef idx="minor"/>
          </p:style>
        </p:sp>
        <p:sp>
          <p:nvSpPr>
            <p:cNvPr id="5047" name="Google Shape;4226;p74"/>
            <p:cNvSpPr/>
            <p:nvPr/>
          </p:nvSpPr>
          <p:spPr>
            <a:xfrm>
              <a:off x="2188080" y="1673280"/>
              <a:ext cx="360" cy="360"/>
            </a:xfrm>
            <a:custGeom>
              <a:avLst/>
              <a:gdLst/>
              <a:ahLst/>
              <a:rect l="l" t="t" r="r" b="b"/>
              <a:pathLst>
                <a:path w="12" h="46">
                  <a:moveTo>
                    <a:pt x="1" y="0"/>
                  </a:moveTo>
                  <a:lnTo>
                    <a:pt x="1" y="0"/>
                  </a:lnTo>
                  <a:cubicBezTo>
                    <a:pt x="4" y="14"/>
                    <a:pt x="8" y="32"/>
                    <a:pt x="11" y="46"/>
                  </a:cubicBezTo>
                  <a:cubicBezTo>
                    <a:pt x="8" y="28"/>
                    <a:pt x="4" y="14"/>
                    <a:pt x="1" y="0"/>
                  </a:cubicBezTo>
                  <a:close/>
                </a:path>
              </a:pathLst>
            </a:custGeom>
            <a:noFill/>
            <a:ln w="9525">
              <a:solidFill>
                <a:srgbClr val="5f7d95"/>
              </a:solidFill>
              <a:round/>
            </a:ln>
          </p:spPr>
          <p:style>
            <a:lnRef idx="0"/>
            <a:fillRef idx="0"/>
            <a:effectRef idx="0"/>
            <a:fontRef idx="minor"/>
          </p:style>
        </p:sp>
        <p:sp>
          <p:nvSpPr>
            <p:cNvPr id="5048" name="Google Shape;4227;p74"/>
            <p:cNvSpPr/>
            <p:nvPr/>
          </p:nvSpPr>
          <p:spPr>
            <a:xfrm>
              <a:off x="2188440" y="1675080"/>
              <a:ext cx="360" cy="360"/>
            </a:xfrm>
            <a:custGeom>
              <a:avLst/>
              <a:gdLst/>
              <a:ahLst/>
              <a:rect l="l" t="t" r="r" b="b"/>
              <a:pathLst>
                <a:path w="18" h="32">
                  <a:moveTo>
                    <a:pt x="1" y="0"/>
                  </a:moveTo>
                  <a:lnTo>
                    <a:pt x="1" y="0"/>
                  </a:lnTo>
                  <a:cubicBezTo>
                    <a:pt x="7" y="14"/>
                    <a:pt x="11" y="25"/>
                    <a:pt x="18" y="32"/>
                  </a:cubicBezTo>
                  <a:cubicBezTo>
                    <a:pt x="11" y="21"/>
                    <a:pt x="7" y="14"/>
                    <a:pt x="1" y="0"/>
                  </a:cubicBezTo>
                  <a:close/>
                </a:path>
              </a:pathLst>
            </a:custGeom>
            <a:noFill/>
            <a:ln w="9525">
              <a:solidFill>
                <a:srgbClr val="5f7d95"/>
              </a:solidFill>
              <a:round/>
            </a:ln>
          </p:spPr>
          <p:style>
            <a:lnRef idx="0"/>
            <a:fillRef idx="0"/>
            <a:effectRef idx="0"/>
            <a:fontRef idx="minor"/>
          </p:style>
        </p:sp>
        <p:sp>
          <p:nvSpPr>
            <p:cNvPr id="5049" name="Google Shape;4228;p74"/>
            <p:cNvSpPr/>
            <p:nvPr/>
          </p:nvSpPr>
          <p:spPr>
            <a:xfrm>
              <a:off x="2187720" y="1672560"/>
              <a:ext cx="360" cy="360"/>
            </a:xfrm>
            <a:custGeom>
              <a:avLst/>
              <a:gdLst/>
              <a:ahLst/>
              <a:rect l="l" t="t" r="r" b="b"/>
              <a:pathLst>
                <a:path w="8" h="36">
                  <a:moveTo>
                    <a:pt x="1" y="0"/>
                  </a:moveTo>
                  <a:cubicBezTo>
                    <a:pt x="1" y="11"/>
                    <a:pt x="4" y="25"/>
                    <a:pt x="8" y="35"/>
                  </a:cubicBezTo>
                  <a:cubicBezTo>
                    <a:pt x="4" y="25"/>
                    <a:pt x="4" y="11"/>
                    <a:pt x="1" y="0"/>
                  </a:cubicBezTo>
                  <a:close/>
                </a:path>
              </a:pathLst>
            </a:custGeom>
            <a:noFill/>
            <a:ln w="9525">
              <a:solidFill>
                <a:srgbClr val="5f7d95"/>
              </a:solidFill>
              <a:round/>
            </a:ln>
          </p:spPr>
          <p:style>
            <a:lnRef idx="0"/>
            <a:fillRef idx="0"/>
            <a:effectRef idx="0"/>
            <a:fontRef idx="minor"/>
          </p:style>
        </p:sp>
        <p:sp>
          <p:nvSpPr>
            <p:cNvPr id="5050" name="Google Shape;4229;p74"/>
            <p:cNvSpPr/>
            <p:nvPr/>
          </p:nvSpPr>
          <p:spPr>
            <a:xfrm>
              <a:off x="2183400" y="1657440"/>
              <a:ext cx="360" cy="360"/>
            </a:xfrm>
            <a:custGeom>
              <a:avLst/>
              <a:gdLst/>
              <a:ahLst/>
              <a:rect l="l" t="t" r="r" b="b"/>
              <a:pathLst>
                <a:path w="11" h="15">
                  <a:moveTo>
                    <a:pt x="11" y="14"/>
                  </a:moveTo>
                  <a:lnTo>
                    <a:pt x="0" y="0"/>
                  </a:lnTo>
                  <a:close/>
                </a:path>
              </a:pathLst>
            </a:custGeom>
            <a:noFill/>
            <a:ln w="9525">
              <a:solidFill>
                <a:srgbClr val="5f7d95"/>
              </a:solidFill>
              <a:round/>
            </a:ln>
          </p:spPr>
          <p:style>
            <a:lnRef idx="0"/>
            <a:fillRef idx="0"/>
            <a:effectRef idx="0"/>
            <a:fontRef idx="minor"/>
          </p:style>
        </p:sp>
        <p:sp>
          <p:nvSpPr>
            <p:cNvPr id="5051" name="Google Shape;4230;p74"/>
            <p:cNvSpPr/>
            <p:nvPr/>
          </p:nvSpPr>
          <p:spPr>
            <a:xfrm>
              <a:off x="2183040" y="1657080"/>
              <a:ext cx="360" cy="360"/>
            </a:xfrm>
            <a:custGeom>
              <a:avLst/>
              <a:gdLst/>
              <a:ahLst/>
              <a:rect l="l" t="t" r="r" b="b"/>
              <a:pathLst>
                <a:path w="8" h="12">
                  <a:moveTo>
                    <a:pt x="7" y="11"/>
                  </a:moveTo>
                  <a:lnTo>
                    <a:pt x="0" y="1"/>
                  </a:lnTo>
                  <a:close/>
                </a:path>
              </a:pathLst>
            </a:custGeom>
            <a:noFill/>
            <a:ln w="9525">
              <a:solidFill>
                <a:srgbClr val="5f7d95"/>
              </a:solidFill>
              <a:round/>
            </a:ln>
          </p:spPr>
          <p:style>
            <a:lnRef idx="0"/>
            <a:fillRef idx="0"/>
            <a:effectRef idx="0"/>
            <a:fontRef idx="minor"/>
          </p:style>
        </p:sp>
        <p:sp>
          <p:nvSpPr>
            <p:cNvPr id="5052" name="Google Shape;4231;p74"/>
            <p:cNvSpPr/>
            <p:nvPr/>
          </p:nvSpPr>
          <p:spPr>
            <a:xfrm>
              <a:off x="2187720" y="1671480"/>
              <a:ext cx="360" cy="360"/>
            </a:xfrm>
            <a:custGeom>
              <a:avLst/>
              <a:gdLst/>
              <a:ahLst/>
              <a:rect l="l" t="t" r="r" b="b"/>
              <a:pathLst>
                <a:path w="8" h="50">
                  <a:moveTo>
                    <a:pt x="1" y="0"/>
                  </a:moveTo>
                  <a:cubicBezTo>
                    <a:pt x="4" y="18"/>
                    <a:pt x="4" y="35"/>
                    <a:pt x="8" y="49"/>
                  </a:cubicBezTo>
                  <a:cubicBezTo>
                    <a:pt x="8" y="35"/>
                    <a:pt x="4" y="18"/>
                    <a:pt x="1" y="0"/>
                  </a:cubicBezTo>
                  <a:close/>
                </a:path>
              </a:pathLst>
            </a:custGeom>
            <a:noFill/>
            <a:ln w="9525">
              <a:solidFill>
                <a:srgbClr val="5f7d95"/>
              </a:solidFill>
              <a:round/>
            </a:ln>
          </p:spPr>
          <p:style>
            <a:lnRef idx="0"/>
            <a:fillRef idx="0"/>
            <a:effectRef idx="0"/>
            <a:fontRef idx="minor"/>
          </p:style>
        </p:sp>
        <p:sp>
          <p:nvSpPr>
            <p:cNvPr id="5053" name="Google Shape;4232;p74"/>
            <p:cNvSpPr/>
            <p:nvPr/>
          </p:nvSpPr>
          <p:spPr>
            <a:xfrm>
              <a:off x="2183040" y="1656720"/>
              <a:ext cx="360" cy="360"/>
            </a:xfrm>
            <a:custGeom>
              <a:avLst/>
              <a:gdLst/>
              <a:ahLst/>
              <a:rect l="l" t="t" r="r" b="b"/>
              <a:pathLst>
                <a:path w="11" h="11">
                  <a:moveTo>
                    <a:pt x="11" y="11"/>
                  </a:moveTo>
                  <a:lnTo>
                    <a:pt x="0" y="0"/>
                  </a:lnTo>
                  <a:close/>
                </a:path>
              </a:pathLst>
            </a:custGeom>
            <a:noFill/>
            <a:ln w="9525">
              <a:solidFill>
                <a:srgbClr val="5f7d95"/>
              </a:solidFill>
              <a:round/>
            </a:ln>
          </p:spPr>
          <p:style>
            <a:lnRef idx="0"/>
            <a:fillRef idx="0"/>
            <a:effectRef idx="0"/>
            <a:fontRef idx="minor"/>
          </p:style>
        </p:sp>
        <p:sp>
          <p:nvSpPr>
            <p:cNvPr id="5054" name="Google Shape;4233;p74"/>
            <p:cNvSpPr/>
            <p:nvPr/>
          </p:nvSpPr>
          <p:spPr>
            <a:xfrm>
              <a:off x="2188440" y="1674360"/>
              <a:ext cx="360" cy="360"/>
            </a:xfrm>
            <a:custGeom>
              <a:avLst/>
              <a:gdLst/>
              <a:ahLst/>
              <a:rect l="l" t="t" r="r" b="b"/>
              <a:pathLst>
                <a:path w="15" h="29">
                  <a:moveTo>
                    <a:pt x="15" y="29"/>
                  </a:moveTo>
                  <a:cubicBezTo>
                    <a:pt x="11" y="22"/>
                    <a:pt x="4" y="11"/>
                    <a:pt x="1" y="1"/>
                  </a:cubicBezTo>
                  <a:cubicBezTo>
                    <a:pt x="4" y="11"/>
                    <a:pt x="11" y="22"/>
                    <a:pt x="15" y="29"/>
                  </a:cubicBezTo>
                  <a:close/>
                </a:path>
              </a:pathLst>
            </a:custGeom>
            <a:noFill/>
            <a:ln w="9525">
              <a:solidFill>
                <a:srgbClr val="5f7d95"/>
              </a:solidFill>
              <a:round/>
            </a:ln>
          </p:spPr>
          <p:style>
            <a:lnRef idx="0"/>
            <a:fillRef idx="0"/>
            <a:effectRef idx="0"/>
            <a:fontRef idx="minor"/>
          </p:style>
        </p:sp>
        <p:sp>
          <p:nvSpPr>
            <p:cNvPr id="5055" name="Google Shape;4234;p74"/>
            <p:cNvSpPr/>
            <p:nvPr/>
          </p:nvSpPr>
          <p:spPr>
            <a:xfrm>
              <a:off x="2181240" y="1653840"/>
              <a:ext cx="360" cy="360"/>
            </a:xfrm>
            <a:custGeom>
              <a:avLst/>
              <a:gdLst/>
              <a:ahLst/>
              <a:rect l="l" t="t" r="r" b="b"/>
              <a:pathLst>
                <a:path w="11" h="22">
                  <a:moveTo>
                    <a:pt x="11" y="21"/>
                  </a:moveTo>
                  <a:lnTo>
                    <a:pt x="0" y="0"/>
                  </a:lnTo>
                  <a:close/>
                </a:path>
              </a:pathLst>
            </a:custGeom>
            <a:noFill/>
            <a:ln w="9525">
              <a:solidFill>
                <a:srgbClr val="5f7d95"/>
              </a:solidFill>
              <a:round/>
            </a:ln>
          </p:spPr>
          <p:style>
            <a:lnRef idx="0"/>
            <a:fillRef idx="0"/>
            <a:effectRef idx="0"/>
            <a:fontRef idx="minor"/>
          </p:style>
        </p:sp>
        <p:sp>
          <p:nvSpPr>
            <p:cNvPr id="5056" name="Google Shape;4235;p74"/>
            <p:cNvSpPr/>
            <p:nvPr/>
          </p:nvSpPr>
          <p:spPr>
            <a:xfrm>
              <a:off x="2188800" y="16754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057" name="Google Shape;4236;p74"/>
            <p:cNvSpPr/>
            <p:nvPr/>
          </p:nvSpPr>
          <p:spPr>
            <a:xfrm>
              <a:off x="2181600" y="1654200"/>
              <a:ext cx="360" cy="360"/>
            </a:xfrm>
            <a:custGeom>
              <a:avLst/>
              <a:gdLst/>
              <a:ahLst/>
              <a:rect l="l" t="t" r="r" b="b"/>
              <a:pathLst>
                <a:path w="12" h="18">
                  <a:moveTo>
                    <a:pt x="11" y="18"/>
                  </a:moveTo>
                  <a:lnTo>
                    <a:pt x="1" y="0"/>
                  </a:lnTo>
                  <a:close/>
                </a:path>
              </a:pathLst>
            </a:custGeom>
            <a:noFill/>
            <a:ln w="9525">
              <a:solidFill>
                <a:srgbClr val="5f7d95"/>
              </a:solidFill>
              <a:round/>
            </a:ln>
          </p:spPr>
          <p:style>
            <a:lnRef idx="0"/>
            <a:fillRef idx="0"/>
            <a:effectRef idx="0"/>
            <a:fontRef idx="minor"/>
          </p:style>
        </p:sp>
        <p:sp>
          <p:nvSpPr>
            <p:cNvPr id="5058" name="Google Shape;4237;p74"/>
            <p:cNvSpPr/>
            <p:nvPr/>
          </p:nvSpPr>
          <p:spPr>
            <a:xfrm>
              <a:off x="2179080" y="1650240"/>
              <a:ext cx="360" cy="360"/>
            </a:xfrm>
            <a:custGeom>
              <a:avLst/>
              <a:gdLst/>
              <a:ahLst/>
              <a:rect l="l" t="t" r="r" b="b"/>
              <a:pathLst>
                <a:path w="12" h="26">
                  <a:moveTo>
                    <a:pt x="1" y="1"/>
                  </a:moveTo>
                  <a:lnTo>
                    <a:pt x="11" y="25"/>
                  </a:lnTo>
                  <a:lnTo>
                    <a:pt x="1" y="1"/>
                  </a:lnTo>
                  <a:close/>
                </a:path>
              </a:pathLst>
            </a:custGeom>
            <a:noFill/>
            <a:ln w="9525">
              <a:solidFill>
                <a:srgbClr val="5f7d95"/>
              </a:solidFill>
              <a:round/>
            </a:ln>
          </p:spPr>
          <p:style>
            <a:lnRef idx="0"/>
            <a:fillRef idx="0"/>
            <a:effectRef idx="0"/>
            <a:fontRef idx="minor"/>
          </p:style>
        </p:sp>
        <p:sp>
          <p:nvSpPr>
            <p:cNvPr id="5059" name="Google Shape;4238;p74"/>
            <p:cNvSpPr/>
            <p:nvPr/>
          </p:nvSpPr>
          <p:spPr>
            <a:xfrm>
              <a:off x="2180880" y="1653120"/>
              <a:ext cx="360" cy="360"/>
            </a:xfrm>
            <a:custGeom>
              <a:avLst/>
              <a:gdLst/>
              <a:ahLst/>
              <a:rect l="l" t="t" r="r" b="b"/>
              <a:pathLst>
                <a:path w="15" h="25">
                  <a:moveTo>
                    <a:pt x="15" y="25"/>
                  </a:moveTo>
                  <a:lnTo>
                    <a:pt x="1" y="0"/>
                  </a:lnTo>
                  <a:close/>
                </a:path>
              </a:pathLst>
            </a:custGeom>
            <a:noFill/>
            <a:ln w="9525">
              <a:solidFill>
                <a:srgbClr val="5f7d95"/>
              </a:solidFill>
              <a:round/>
            </a:ln>
          </p:spPr>
          <p:style>
            <a:lnRef idx="0"/>
            <a:fillRef idx="0"/>
            <a:effectRef idx="0"/>
            <a:fontRef idx="minor"/>
          </p:style>
        </p:sp>
        <p:sp>
          <p:nvSpPr>
            <p:cNvPr id="5060" name="Google Shape;4239;p74"/>
            <p:cNvSpPr/>
            <p:nvPr/>
          </p:nvSpPr>
          <p:spPr>
            <a:xfrm>
              <a:off x="2180520" y="1652760"/>
              <a:ext cx="360" cy="360"/>
            </a:xfrm>
            <a:custGeom>
              <a:avLst/>
              <a:gdLst/>
              <a:ahLst/>
              <a:rect l="l" t="t" r="r" b="b"/>
              <a:pathLst>
                <a:path w="11" h="26">
                  <a:moveTo>
                    <a:pt x="11" y="25"/>
                  </a:moveTo>
                  <a:lnTo>
                    <a:pt x="0" y="1"/>
                  </a:lnTo>
                  <a:close/>
                </a:path>
              </a:pathLst>
            </a:custGeom>
            <a:noFill/>
            <a:ln w="9525">
              <a:solidFill>
                <a:srgbClr val="5f7d95"/>
              </a:solidFill>
              <a:round/>
            </a:ln>
          </p:spPr>
          <p:style>
            <a:lnRef idx="0"/>
            <a:fillRef idx="0"/>
            <a:effectRef idx="0"/>
            <a:fontRef idx="minor"/>
          </p:style>
        </p:sp>
        <p:sp>
          <p:nvSpPr>
            <p:cNvPr id="5061" name="Google Shape;4240;p74"/>
            <p:cNvSpPr/>
            <p:nvPr/>
          </p:nvSpPr>
          <p:spPr>
            <a:xfrm>
              <a:off x="2179800" y="1651680"/>
              <a:ext cx="360" cy="360"/>
            </a:xfrm>
            <a:custGeom>
              <a:avLst/>
              <a:gdLst/>
              <a:ahLst/>
              <a:rect l="l" t="t" r="r" b="b"/>
              <a:pathLst>
                <a:path w="29" h="50">
                  <a:moveTo>
                    <a:pt x="28" y="49"/>
                  </a:moveTo>
                  <a:lnTo>
                    <a:pt x="0" y="0"/>
                  </a:lnTo>
                  <a:close/>
                </a:path>
              </a:pathLst>
            </a:custGeom>
            <a:noFill/>
            <a:ln w="9525">
              <a:solidFill>
                <a:srgbClr val="5f7d95"/>
              </a:solidFill>
              <a:round/>
            </a:ln>
          </p:spPr>
          <p:style>
            <a:lnRef idx="0"/>
            <a:fillRef idx="0"/>
            <a:effectRef idx="0"/>
            <a:fontRef idx="minor"/>
          </p:style>
        </p:sp>
        <p:sp>
          <p:nvSpPr>
            <p:cNvPr id="5062" name="Google Shape;4241;p74"/>
            <p:cNvSpPr/>
            <p:nvPr/>
          </p:nvSpPr>
          <p:spPr>
            <a:xfrm>
              <a:off x="2179440" y="1650960"/>
              <a:ext cx="360" cy="360"/>
            </a:xfrm>
            <a:custGeom>
              <a:avLst/>
              <a:gdLst/>
              <a:ahLst/>
              <a:rect l="l" t="t" r="r" b="b"/>
              <a:pathLst>
                <a:path w="18" h="33">
                  <a:moveTo>
                    <a:pt x="18" y="32"/>
                  </a:moveTo>
                  <a:lnTo>
                    <a:pt x="0" y="1"/>
                  </a:lnTo>
                  <a:close/>
                </a:path>
              </a:pathLst>
            </a:custGeom>
            <a:noFill/>
            <a:ln w="9525">
              <a:solidFill>
                <a:srgbClr val="5f7d95"/>
              </a:solidFill>
              <a:round/>
            </a:ln>
          </p:spPr>
          <p:style>
            <a:lnRef idx="0"/>
            <a:fillRef idx="0"/>
            <a:effectRef idx="0"/>
            <a:fontRef idx="minor"/>
          </p:style>
        </p:sp>
        <p:sp>
          <p:nvSpPr>
            <p:cNvPr id="5063" name="Google Shape;4242;p74"/>
            <p:cNvSpPr/>
            <p:nvPr/>
          </p:nvSpPr>
          <p:spPr>
            <a:xfrm>
              <a:off x="2182320" y="1655640"/>
              <a:ext cx="360" cy="360"/>
            </a:xfrm>
            <a:custGeom>
              <a:avLst/>
              <a:gdLst/>
              <a:ahLst/>
              <a:rect l="l" t="t" r="r" b="b"/>
              <a:pathLst>
                <a:path w="11" h="15">
                  <a:moveTo>
                    <a:pt x="11" y="14"/>
                  </a:moveTo>
                  <a:lnTo>
                    <a:pt x="0" y="0"/>
                  </a:lnTo>
                  <a:close/>
                </a:path>
              </a:pathLst>
            </a:custGeom>
            <a:noFill/>
            <a:ln w="9525">
              <a:solidFill>
                <a:srgbClr val="5f7d95"/>
              </a:solidFill>
              <a:round/>
            </a:ln>
          </p:spPr>
          <p:style>
            <a:lnRef idx="0"/>
            <a:fillRef idx="0"/>
            <a:effectRef idx="0"/>
            <a:fontRef idx="minor"/>
          </p:style>
        </p:sp>
        <p:sp>
          <p:nvSpPr>
            <p:cNvPr id="5064" name="Google Shape;4243;p74"/>
            <p:cNvSpPr/>
            <p:nvPr/>
          </p:nvSpPr>
          <p:spPr>
            <a:xfrm>
              <a:off x="2181960" y="1655280"/>
              <a:ext cx="360" cy="360"/>
            </a:xfrm>
            <a:custGeom>
              <a:avLst/>
              <a:gdLst/>
              <a:ahLst/>
              <a:rect l="l" t="t" r="r" b="b"/>
              <a:pathLst>
                <a:path w="12" h="15">
                  <a:moveTo>
                    <a:pt x="11" y="15"/>
                  </a:moveTo>
                  <a:lnTo>
                    <a:pt x="1" y="1"/>
                  </a:lnTo>
                  <a:close/>
                </a:path>
              </a:pathLst>
            </a:custGeom>
            <a:noFill/>
            <a:ln w="9525">
              <a:solidFill>
                <a:srgbClr val="5f7d95"/>
              </a:solidFill>
              <a:round/>
            </a:ln>
          </p:spPr>
          <p:style>
            <a:lnRef idx="0"/>
            <a:fillRef idx="0"/>
            <a:effectRef idx="0"/>
            <a:fontRef idx="minor"/>
          </p:style>
        </p:sp>
        <p:sp>
          <p:nvSpPr>
            <p:cNvPr id="5065" name="Google Shape;4244;p74"/>
            <p:cNvSpPr/>
            <p:nvPr/>
          </p:nvSpPr>
          <p:spPr>
            <a:xfrm>
              <a:off x="2181960" y="1654920"/>
              <a:ext cx="360" cy="360"/>
            </a:xfrm>
            <a:custGeom>
              <a:avLst/>
              <a:gdLst/>
              <a:ahLst/>
              <a:rect l="l" t="t" r="r" b="b"/>
              <a:pathLst>
                <a:path w="12" h="19">
                  <a:moveTo>
                    <a:pt x="11" y="18"/>
                  </a:moveTo>
                  <a:lnTo>
                    <a:pt x="1" y="1"/>
                  </a:lnTo>
                  <a:close/>
                </a:path>
              </a:pathLst>
            </a:custGeom>
            <a:noFill/>
            <a:ln w="9525">
              <a:solidFill>
                <a:srgbClr val="5f7d95"/>
              </a:solidFill>
              <a:round/>
            </a:ln>
          </p:spPr>
          <p:style>
            <a:lnRef idx="0"/>
            <a:fillRef idx="0"/>
            <a:effectRef idx="0"/>
            <a:fontRef idx="minor"/>
          </p:style>
        </p:sp>
        <p:sp>
          <p:nvSpPr>
            <p:cNvPr id="5066" name="Google Shape;4245;p74"/>
            <p:cNvSpPr/>
            <p:nvPr/>
          </p:nvSpPr>
          <p:spPr>
            <a:xfrm>
              <a:off x="2145240" y="1690200"/>
              <a:ext cx="43560" cy="23040"/>
            </a:xfrm>
            <a:custGeom>
              <a:avLst/>
              <a:gdLst/>
              <a:ahLst/>
              <a:rect l="l" t="t" r="r" b="b"/>
              <a:pathLst>
                <a:path w="3246" h="1732">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a:solidFill>
                <a:srgbClr val="5f7d95"/>
              </a:solidFill>
              <a:round/>
            </a:ln>
          </p:spPr>
          <p:style>
            <a:lnRef idx="0"/>
            <a:fillRef idx="0"/>
            <a:effectRef idx="0"/>
            <a:fontRef idx="minor"/>
          </p:style>
        </p:sp>
        <p:sp>
          <p:nvSpPr>
            <p:cNvPr id="5067" name="Google Shape;4246;p74"/>
            <p:cNvSpPr/>
            <p:nvPr/>
          </p:nvSpPr>
          <p:spPr>
            <a:xfrm>
              <a:off x="2174400" y="1708560"/>
              <a:ext cx="360" cy="360"/>
            </a:xfrm>
            <a:custGeom>
              <a:avLst/>
              <a:gdLst/>
              <a:ahLst/>
              <a:rect l="l" t="t" r="r" b="b"/>
              <a:pathLst>
                <a:path w="25" h="29">
                  <a:moveTo>
                    <a:pt x="0" y="29"/>
                  </a:moveTo>
                  <a:cubicBezTo>
                    <a:pt x="4" y="18"/>
                    <a:pt x="14" y="8"/>
                    <a:pt x="25" y="1"/>
                  </a:cubicBezTo>
                  <a:cubicBezTo>
                    <a:pt x="14" y="8"/>
                    <a:pt x="4" y="18"/>
                    <a:pt x="0" y="29"/>
                  </a:cubicBezTo>
                  <a:close/>
                </a:path>
              </a:pathLst>
            </a:custGeom>
            <a:noFill/>
            <a:ln w="9525">
              <a:solidFill>
                <a:srgbClr val="5f7d95"/>
              </a:solidFill>
              <a:round/>
            </a:ln>
          </p:spPr>
          <p:style>
            <a:lnRef idx="0"/>
            <a:fillRef idx="0"/>
            <a:effectRef idx="0"/>
            <a:fontRef idx="minor"/>
          </p:style>
        </p:sp>
        <p:sp>
          <p:nvSpPr>
            <p:cNvPr id="5068" name="Google Shape;4247;p74"/>
            <p:cNvSpPr/>
            <p:nvPr/>
          </p:nvSpPr>
          <p:spPr>
            <a:xfrm>
              <a:off x="2184120" y="1708200"/>
              <a:ext cx="360" cy="360"/>
            </a:xfrm>
            <a:custGeom>
              <a:avLst/>
              <a:gdLst/>
              <a:ahLst/>
              <a:rect l="l" t="t" r="r" b="b"/>
              <a:pathLst>
                <a:path w="15" h="4">
                  <a:moveTo>
                    <a:pt x="14" y="0"/>
                  </a:moveTo>
                  <a:lnTo>
                    <a:pt x="0" y="4"/>
                  </a:lnTo>
                  <a:close/>
                </a:path>
              </a:pathLst>
            </a:custGeom>
            <a:noFill/>
            <a:ln w="9525">
              <a:solidFill>
                <a:srgbClr val="5f7d95"/>
              </a:solidFill>
              <a:round/>
            </a:ln>
          </p:spPr>
          <p:style>
            <a:lnRef idx="0"/>
            <a:fillRef idx="0"/>
            <a:effectRef idx="0"/>
            <a:fontRef idx="minor"/>
          </p:style>
        </p:sp>
        <p:sp>
          <p:nvSpPr>
            <p:cNvPr id="5069" name="Google Shape;4248;p74"/>
            <p:cNvSpPr/>
            <p:nvPr/>
          </p:nvSpPr>
          <p:spPr>
            <a:xfrm>
              <a:off x="2174040" y="170964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5070" name="Google Shape;4249;p74"/>
            <p:cNvSpPr/>
            <p:nvPr/>
          </p:nvSpPr>
          <p:spPr>
            <a:xfrm>
              <a:off x="2184120" y="1708200"/>
              <a:ext cx="360" cy="360"/>
            </a:xfrm>
            <a:custGeom>
              <a:avLst/>
              <a:gdLst/>
              <a:ahLst/>
              <a:rect l="l" t="t" r="r" b="b"/>
              <a:pathLst>
                <a:path w="19" h="8">
                  <a:moveTo>
                    <a:pt x="18" y="0"/>
                  </a:moveTo>
                  <a:lnTo>
                    <a:pt x="1" y="7"/>
                  </a:lnTo>
                  <a:close/>
                </a:path>
              </a:pathLst>
            </a:custGeom>
            <a:noFill/>
            <a:ln w="9525">
              <a:solidFill>
                <a:srgbClr val="5f7d95"/>
              </a:solidFill>
              <a:round/>
            </a:ln>
          </p:spPr>
          <p:style>
            <a:lnRef idx="0"/>
            <a:fillRef idx="0"/>
            <a:effectRef idx="0"/>
            <a:fontRef idx="minor"/>
          </p:style>
        </p:sp>
        <p:sp>
          <p:nvSpPr>
            <p:cNvPr id="5071" name="Google Shape;4250;p74"/>
            <p:cNvSpPr/>
            <p:nvPr/>
          </p:nvSpPr>
          <p:spPr>
            <a:xfrm>
              <a:off x="2184480" y="1708200"/>
              <a:ext cx="360" cy="360"/>
            </a:xfrm>
            <a:custGeom>
              <a:avLst/>
              <a:gdLst/>
              <a:ahLst/>
              <a:rect l="l" t="t" r="r" b="b"/>
              <a:pathLst>
                <a:path w="15" h="8">
                  <a:moveTo>
                    <a:pt x="14" y="1"/>
                  </a:moveTo>
                  <a:lnTo>
                    <a:pt x="14" y="1"/>
                  </a:lnTo>
                  <a:lnTo>
                    <a:pt x="0" y="8"/>
                  </a:lnTo>
                  <a:close/>
                </a:path>
              </a:pathLst>
            </a:custGeom>
            <a:noFill/>
            <a:ln w="9525">
              <a:solidFill>
                <a:srgbClr val="5f7d95"/>
              </a:solidFill>
              <a:round/>
            </a:ln>
          </p:spPr>
          <p:style>
            <a:lnRef idx="0"/>
            <a:fillRef idx="0"/>
            <a:effectRef idx="0"/>
            <a:fontRef idx="minor"/>
          </p:style>
        </p:sp>
        <p:sp>
          <p:nvSpPr>
            <p:cNvPr id="5072" name="Google Shape;4251;p74"/>
            <p:cNvSpPr/>
            <p:nvPr/>
          </p:nvSpPr>
          <p:spPr>
            <a:xfrm>
              <a:off x="2174760" y="1707480"/>
              <a:ext cx="5040" cy="360"/>
            </a:xfrm>
            <a:custGeom>
              <a:avLst/>
              <a:gdLst/>
              <a:ahLst/>
              <a:rect l="l" t="t" r="r" b="b"/>
              <a:pathLst>
                <a:path w="404" h="50">
                  <a:moveTo>
                    <a:pt x="1" y="50"/>
                  </a:moveTo>
                  <a:lnTo>
                    <a:pt x="1" y="50"/>
                  </a:lnTo>
                  <a:cubicBezTo>
                    <a:pt x="134" y="15"/>
                    <a:pt x="267" y="1"/>
                    <a:pt x="403" y="4"/>
                  </a:cubicBezTo>
                  <a:cubicBezTo>
                    <a:pt x="267" y="1"/>
                    <a:pt x="134" y="15"/>
                    <a:pt x="1" y="50"/>
                  </a:cubicBezTo>
                  <a:close/>
                </a:path>
              </a:pathLst>
            </a:custGeom>
            <a:noFill/>
            <a:ln w="9525">
              <a:solidFill>
                <a:srgbClr val="5f7d95"/>
              </a:solidFill>
              <a:round/>
            </a:ln>
          </p:spPr>
          <p:style>
            <a:lnRef idx="0"/>
            <a:fillRef idx="0"/>
            <a:effectRef idx="0"/>
            <a:fontRef idx="minor"/>
          </p:style>
        </p:sp>
        <p:sp>
          <p:nvSpPr>
            <p:cNvPr id="5073" name="Google Shape;4252;p74"/>
            <p:cNvSpPr/>
            <p:nvPr/>
          </p:nvSpPr>
          <p:spPr>
            <a:xfrm>
              <a:off x="2174760" y="1708200"/>
              <a:ext cx="360" cy="360"/>
            </a:xfrm>
            <a:custGeom>
              <a:avLst/>
              <a:gdLst/>
              <a:ahLst/>
              <a:rect l="l" t="t" r="r" b="b"/>
              <a:pathLst>
                <a:path w="18" h="12">
                  <a:moveTo>
                    <a:pt x="18" y="1"/>
                  </a:moveTo>
                  <a:cubicBezTo>
                    <a:pt x="11" y="4"/>
                    <a:pt x="4" y="8"/>
                    <a:pt x="0" y="11"/>
                  </a:cubicBezTo>
                  <a:cubicBezTo>
                    <a:pt x="4" y="8"/>
                    <a:pt x="11" y="4"/>
                    <a:pt x="18" y="1"/>
                  </a:cubicBezTo>
                  <a:close/>
                </a:path>
              </a:pathLst>
            </a:custGeom>
            <a:noFill/>
            <a:ln w="9525">
              <a:solidFill>
                <a:srgbClr val="5f7d95"/>
              </a:solidFill>
              <a:round/>
            </a:ln>
          </p:spPr>
          <p:style>
            <a:lnRef idx="0"/>
            <a:fillRef idx="0"/>
            <a:effectRef idx="0"/>
            <a:fontRef idx="minor"/>
          </p:style>
        </p:sp>
        <p:sp>
          <p:nvSpPr>
            <p:cNvPr id="5074" name="Google Shape;4253;p74"/>
            <p:cNvSpPr/>
            <p:nvPr/>
          </p:nvSpPr>
          <p:spPr>
            <a:xfrm>
              <a:off x="2183760" y="1708560"/>
              <a:ext cx="360" cy="360"/>
            </a:xfrm>
            <a:custGeom>
              <a:avLst/>
              <a:gdLst/>
              <a:ahLst/>
              <a:rect l="l" t="t" r="r" b="b"/>
              <a:pathLst>
                <a:path w="22" h="5">
                  <a:moveTo>
                    <a:pt x="22" y="1"/>
                  </a:moveTo>
                  <a:cubicBezTo>
                    <a:pt x="15" y="4"/>
                    <a:pt x="8" y="4"/>
                    <a:pt x="1" y="1"/>
                  </a:cubicBezTo>
                  <a:cubicBezTo>
                    <a:pt x="8" y="4"/>
                    <a:pt x="15" y="4"/>
                    <a:pt x="22" y="1"/>
                  </a:cubicBezTo>
                  <a:close/>
                </a:path>
              </a:pathLst>
            </a:custGeom>
            <a:noFill/>
            <a:ln w="9525">
              <a:solidFill>
                <a:srgbClr val="5f7d95"/>
              </a:solidFill>
              <a:round/>
            </a:ln>
          </p:spPr>
          <p:style>
            <a:lnRef idx="0"/>
            <a:fillRef idx="0"/>
            <a:effectRef idx="0"/>
            <a:fontRef idx="minor"/>
          </p:style>
        </p:sp>
        <p:sp>
          <p:nvSpPr>
            <p:cNvPr id="5075" name="Google Shape;4254;p74"/>
            <p:cNvSpPr/>
            <p:nvPr/>
          </p:nvSpPr>
          <p:spPr>
            <a:xfrm>
              <a:off x="2183400" y="1708560"/>
              <a:ext cx="360" cy="360"/>
            </a:xfrm>
            <a:custGeom>
              <a:avLst/>
              <a:gdLst/>
              <a:ahLst/>
              <a:rect l="l" t="t" r="r" b="b"/>
              <a:pathLst>
                <a:path w="15" h="1">
                  <a:moveTo>
                    <a:pt x="14" y="0"/>
                  </a:moveTo>
                  <a:lnTo>
                    <a:pt x="0" y="0"/>
                  </a:lnTo>
                  <a:close/>
                </a:path>
              </a:pathLst>
            </a:custGeom>
            <a:noFill/>
            <a:ln w="9525">
              <a:solidFill>
                <a:srgbClr val="5f7d95"/>
              </a:solidFill>
              <a:round/>
            </a:ln>
          </p:spPr>
          <p:style>
            <a:lnRef idx="0"/>
            <a:fillRef idx="0"/>
            <a:effectRef idx="0"/>
            <a:fontRef idx="minor"/>
          </p:style>
        </p:sp>
        <p:sp>
          <p:nvSpPr>
            <p:cNvPr id="5076" name="Google Shape;4255;p74"/>
            <p:cNvSpPr/>
            <p:nvPr/>
          </p:nvSpPr>
          <p:spPr>
            <a:xfrm>
              <a:off x="2174040" y="1708920"/>
              <a:ext cx="360" cy="360"/>
            </a:xfrm>
            <a:custGeom>
              <a:avLst/>
              <a:gdLst/>
              <a:ahLst/>
              <a:rect l="l" t="t" r="r" b="b"/>
              <a:pathLst>
                <a:path w="8" h="18">
                  <a:moveTo>
                    <a:pt x="7" y="0"/>
                  </a:moveTo>
                  <a:cubicBezTo>
                    <a:pt x="4" y="4"/>
                    <a:pt x="0" y="11"/>
                    <a:pt x="0" y="18"/>
                  </a:cubicBezTo>
                  <a:cubicBezTo>
                    <a:pt x="0" y="11"/>
                    <a:pt x="4" y="4"/>
                    <a:pt x="7" y="0"/>
                  </a:cubicBezTo>
                  <a:close/>
                </a:path>
              </a:pathLst>
            </a:custGeom>
            <a:noFill/>
            <a:ln w="9525">
              <a:solidFill>
                <a:srgbClr val="5f7d95"/>
              </a:solidFill>
              <a:round/>
            </a:ln>
          </p:spPr>
          <p:style>
            <a:lnRef idx="0"/>
            <a:fillRef idx="0"/>
            <a:effectRef idx="0"/>
            <a:fontRef idx="minor"/>
          </p:style>
        </p:sp>
        <p:sp>
          <p:nvSpPr>
            <p:cNvPr id="5077" name="Google Shape;4256;p74"/>
            <p:cNvSpPr/>
            <p:nvPr/>
          </p:nvSpPr>
          <p:spPr>
            <a:xfrm>
              <a:off x="2183040" y="1708200"/>
              <a:ext cx="360" cy="360"/>
            </a:xfrm>
            <a:custGeom>
              <a:avLst/>
              <a:gdLst/>
              <a:ahLst/>
              <a:rect l="l" t="t" r="r" b="b"/>
              <a:pathLst>
                <a:path w="18" h="4">
                  <a:moveTo>
                    <a:pt x="18" y="4"/>
                  </a:moveTo>
                  <a:cubicBezTo>
                    <a:pt x="11" y="4"/>
                    <a:pt x="7" y="0"/>
                    <a:pt x="0" y="0"/>
                  </a:cubicBezTo>
                  <a:cubicBezTo>
                    <a:pt x="7" y="0"/>
                    <a:pt x="11" y="4"/>
                    <a:pt x="18" y="4"/>
                  </a:cubicBezTo>
                  <a:close/>
                </a:path>
              </a:pathLst>
            </a:custGeom>
            <a:noFill/>
            <a:ln w="9525">
              <a:solidFill>
                <a:srgbClr val="5f7d95"/>
              </a:solidFill>
              <a:round/>
            </a:ln>
          </p:spPr>
          <p:style>
            <a:lnRef idx="0"/>
            <a:fillRef idx="0"/>
            <a:effectRef idx="0"/>
            <a:fontRef idx="minor"/>
          </p:style>
        </p:sp>
        <p:sp>
          <p:nvSpPr>
            <p:cNvPr id="5078" name="Google Shape;4257;p74"/>
            <p:cNvSpPr/>
            <p:nvPr/>
          </p:nvSpPr>
          <p:spPr>
            <a:xfrm>
              <a:off x="2174040" y="1709280"/>
              <a:ext cx="360" cy="360"/>
            </a:xfrm>
            <a:custGeom>
              <a:avLst/>
              <a:gdLst/>
              <a:ahLst/>
              <a:rect l="l" t="t" r="r" b="b"/>
              <a:pathLst>
                <a:path w="1" h="22">
                  <a:moveTo>
                    <a:pt x="1" y="1"/>
                  </a:moveTo>
                  <a:cubicBezTo>
                    <a:pt x="1" y="8"/>
                    <a:pt x="1" y="15"/>
                    <a:pt x="1" y="22"/>
                  </a:cubicBezTo>
                  <a:cubicBezTo>
                    <a:pt x="1" y="15"/>
                    <a:pt x="1" y="8"/>
                    <a:pt x="1" y="1"/>
                  </a:cubicBezTo>
                  <a:close/>
                </a:path>
              </a:pathLst>
            </a:custGeom>
            <a:noFill/>
            <a:ln w="9525">
              <a:solidFill>
                <a:srgbClr val="5f7d95"/>
              </a:solidFill>
              <a:round/>
            </a:ln>
          </p:spPr>
          <p:style>
            <a:lnRef idx="0"/>
            <a:fillRef idx="0"/>
            <a:effectRef idx="0"/>
            <a:fontRef idx="minor"/>
          </p:style>
        </p:sp>
        <p:sp>
          <p:nvSpPr>
            <p:cNvPr id="5079" name="Google Shape;4258;p74"/>
            <p:cNvSpPr/>
            <p:nvPr/>
          </p:nvSpPr>
          <p:spPr>
            <a:xfrm>
              <a:off x="2188800" y="1693440"/>
              <a:ext cx="360" cy="360"/>
            </a:xfrm>
            <a:custGeom>
              <a:avLst/>
              <a:gdLst/>
              <a:ahLst/>
              <a:rect l="l" t="t" r="r" b="b"/>
              <a:pathLst>
                <a:path w="22" h="8">
                  <a:moveTo>
                    <a:pt x="21" y="7"/>
                  </a:moveTo>
                  <a:lnTo>
                    <a:pt x="0" y="0"/>
                  </a:lnTo>
                  <a:close/>
                </a:path>
              </a:pathLst>
            </a:custGeom>
            <a:noFill/>
            <a:ln w="9525">
              <a:solidFill>
                <a:srgbClr val="5f7d95"/>
              </a:solidFill>
              <a:round/>
            </a:ln>
          </p:spPr>
          <p:style>
            <a:lnRef idx="0"/>
            <a:fillRef idx="0"/>
            <a:effectRef idx="0"/>
            <a:fontRef idx="minor"/>
          </p:style>
        </p:sp>
        <p:sp>
          <p:nvSpPr>
            <p:cNvPr id="5080" name="Google Shape;4259;p74"/>
            <p:cNvSpPr/>
            <p:nvPr/>
          </p:nvSpPr>
          <p:spPr>
            <a:xfrm>
              <a:off x="2172240" y="1689480"/>
              <a:ext cx="7920" cy="1800"/>
            </a:xfrm>
            <a:custGeom>
              <a:avLst/>
              <a:gdLst/>
              <a:ahLst/>
              <a:rect l="l" t="t" r="r" b="b"/>
              <a:pathLst>
                <a:path w="603" h="162">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a:solidFill>
                <a:srgbClr val="5f7d95"/>
              </a:solidFill>
              <a:round/>
            </a:ln>
          </p:spPr>
          <p:style>
            <a:lnRef idx="0"/>
            <a:fillRef idx="0"/>
            <a:effectRef idx="0"/>
            <a:fontRef idx="minor"/>
          </p:style>
        </p:sp>
        <p:sp>
          <p:nvSpPr>
            <p:cNvPr id="5081" name="Google Shape;4260;p74"/>
            <p:cNvSpPr/>
            <p:nvPr/>
          </p:nvSpPr>
          <p:spPr>
            <a:xfrm>
              <a:off x="2180160" y="168948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5082" name="Google Shape;4261;p74"/>
            <p:cNvSpPr/>
            <p:nvPr/>
          </p:nvSpPr>
          <p:spPr>
            <a:xfrm>
              <a:off x="2146680" y="1690200"/>
              <a:ext cx="360" cy="360"/>
            </a:xfrm>
            <a:custGeom>
              <a:avLst/>
              <a:gdLst/>
              <a:ahLst/>
              <a:rect l="l" t="t" r="r" b="b"/>
              <a:pathLst>
                <a:path w="4" h="1">
                  <a:moveTo>
                    <a:pt x="0" y="1"/>
                  </a:moveTo>
                  <a:lnTo>
                    <a:pt x="4" y="1"/>
                  </a:lnTo>
                  <a:lnTo>
                    <a:pt x="0" y="1"/>
                  </a:lnTo>
                  <a:close/>
                </a:path>
              </a:pathLst>
            </a:custGeom>
            <a:noFill/>
            <a:ln w="9525">
              <a:solidFill>
                <a:srgbClr val="5f7d95"/>
              </a:solidFill>
              <a:round/>
            </a:ln>
          </p:spPr>
          <p:style>
            <a:lnRef idx="0"/>
            <a:fillRef idx="0"/>
            <a:effectRef idx="0"/>
            <a:fontRef idx="minor"/>
          </p:style>
        </p:sp>
        <p:sp>
          <p:nvSpPr>
            <p:cNvPr id="5083" name="Google Shape;4262;p74"/>
            <p:cNvSpPr/>
            <p:nvPr/>
          </p:nvSpPr>
          <p:spPr>
            <a:xfrm>
              <a:off x="2187000" y="1692720"/>
              <a:ext cx="360" cy="360"/>
            </a:xfrm>
            <a:custGeom>
              <a:avLst/>
              <a:gdLst/>
              <a:ahLst/>
              <a:rect l="l" t="t" r="r" b="b"/>
              <a:pathLst>
                <a:path w="12" h="8">
                  <a:moveTo>
                    <a:pt x="1" y="1"/>
                  </a:moveTo>
                  <a:lnTo>
                    <a:pt x="11" y="8"/>
                  </a:lnTo>
                  <a:close/>
                </a:path>
              </a:pathLst>
            </a:custGeom>
            <a:noFill/>
            <a:ln w="9525">
              <a:solidFill>
                <a:srgbClr val="5f7d95"/>
              </a:solidFill>
              <a:round/>
            </a:ln>
          </p:spPr>
          <p:style>
            <a:lnRef idx="0"/>
            <a:fillRef idx="0"/>
            <a:effectRef idx="0"/>
            <a:fontRef idx="minor"/>
          </p:style>
        </p:sp>
        <p:sp>
          <p:nvSpPr>
            <p:cNvPr id="5084" name="Google Shape;4263;p74"/>
            <p:cNvSpPr/>
            <p:nvPr/>
          </p:nvSpPr>
          <p:spPr>
            <a:xfrm>
              <a:off x="2147400" y="1690920"/>
              <a:ext cx="360" cy="360"/>
            </a:xfrm>
            <a:custGeom>
              <a:avLst/>
              <a:gdLst/>
              <a:ahLst/>
              <a:rect l="l" t="t" r="r" b="b"/>
              <a:pathLst>
                <a:path w="4" h="4">
                  <a:moveTo>
                    <a:pt x="4" y="4"/>
                  </a:moveTo>
                  <a:lnTo>
                    <a:pt x="0" y="0"/>
                  </a:lnTo>
                  <a:close/>
                </a:path>
              </a:pathLst>
            </a:custGeom>
            <a:noFill/>
            <a:ln w="9525">
              <a:solidFill>
                <a:srgbClr val="5f7d95"/>
              </a:solidFill>
              <a:round/>
            </a:ln>
          </p:spPr>
          <p:style>
            <a:lnRef idx="0"/>
            <a:fillRef idx="0"/>
            <a:effectRef idx="0"/>
            <a:fontRef idx="minor"/>
          </p:style>
        </p:sp>
        <p:sp>
          <p:nvSpPr>
            <p:cNvPr id="5085" name="Google Shape;4264;p74"/>
            <p:cNvSpPr/>
            <p:nvPr/>
          </p:nvSpPr>
          <p:spPr>
            <a:xfrm>
              <a:off x="2186640" y="1692360"/>
              <a:ext cx="360" cy="360"/>
            </a:xfrm>
            <a:custGeom>
              <a:avLst/>
              <a:gdLst/>
              <a:ahLst/>
              <a:rect l="l" t="t" r="r" b="b"/>
              <a:pathLst>
                <a:path w="8" h="4">
                  <a:moveTo>
                    <a:pt x="1" y="0"/>
                  </a:moveTo>
                  <a:lnTo>
                    <a:pt x="8" y="4"/>
                  </a:lnTo>
                  <a:close/>
                </a:path>
              </a:pathLst>
            </a:custGeom>
            <a:noFill/>
            <a:ln w="9525">
              <a:solidFill>
                <a:srgbClr val="5f7d95"/>
              </a:solidFill>
              <a:round/>
            </a:ln>
          </p:spPr>
          <p:style>
            <a:lnRef idx="0"/>
            <a:fillRef idx="0"/>
            <a:effectRef idx="0"/>
            <a:fontRef idx="minor"/>
          </p:style>
        </p:sp>
        <p:sp>
          <p:nvSpPr>
            <p:cNvPr id="5086" name="Google Shape;4265;p74"/>
            <p:cNvSpPr/>
            <p:nvPr/>
          </p:nvSpPr>
          <p:spPr>
            <a:xfrm>
              <a:off x="2187360" y="1693080"/>
              <a:ext cx="360" cy="360"/>
            </a:xfrm>
            <a:custGeom>
              <a:avLst/>
              <a:gdLst/>
              <a:ahLst/>
              <a:rect l="l" t="t" r="r" b="b"/>
              <a:pathLst>
                <a:path w="12" h="4">
                  <a:moveTo>
                    <a:pt x="1" y="0"/>
                  </a:moveTo>
                  <a:lnTo>
                    <a:pt x="11" y="4"/>
                  </a:lnTo>
                  <a:close/>
                </a:path>
              </a:pathLst>
            </a:custGeom>
            <a:noFill/>
            <a:ln w="9525">
              <a:solidFill>
                <a:srgbClr val="5f7d95"/>
              </a:solidFill>
              <a:round/>
            </a:ln>
          </p:spPr>
          <p:style>
            <a:lnRef idx="0"/>
            <a:fillRef idx="0"/>
            <a:effectRef idx="0"/>
            <a:fontRef idx="minor"/>
          </p:style>
        </p:sp>
        <p:sp>
          <p:nvSpPr>
            <p:cNvPr id="5087" name="Google Shape;4266;p74"/>
            <p:cNvSpPr/>
            <p:nvPr/>
          </p:nvSpPr>
          <p:spPr>
            <a:xfrm>
              <a:off x="2186280" y="1692360"/>
              <a:ext cx="360" cy="360"/>
            </a:xfrm>
            <a:custGeom>
              <a:avLst/>
              <a:gdLst/>
              <a:ahLst/>
              <a:rect l="l" t="t" r="r" b="b"/>
              <a:pathLst>
                <a:path w="12" h="5">
                  <a:moveTo>
                    <a:pt x="1" y="1"/>
                  </a:moveTo>
                  <a:lnTo>
                    <a:pt x="11" y="4"/>
                  </a:lnTo>
                  <a:close/>
                </a:path>
              </a:pathLst>
            </a:custGeom>
            <a:noFill/>
            <a:ln w="9525">
              <a:solidFill>
                <a:srgbClr val="5f7d95"/>
              </a:solidFill>
              <a:round/>
            </a:ln>
          </p:spPr>
          <p:style>
            <a:lnRef idx="0"/>
            <a:fillRef idx="0"/>
            <a:effectRef idx="0"/>
            <a:fontRef idx="minor"/>
          </p:style>
        </p:sp>
        <p:sp>
          <p:nvSpPr>
            <p:cNvPr id="5088" name="Google Shape;4267;p74"/>
            <p:cNvSpPr/>
            <p:nvPr/>
          </p:nvSpPr>
          <p:spPr>
            <a:xfrm>
              <a:off x="2147040" y="1690560"/>
              <a:ext cx="360" cy="360"/>
            </a:xfrm>
            <a:custGeom>
              <a:avLst/>
              <a:gdLst/>
              <a:ahLst/>
              <a:rect l="l" t="t" r="r" b="b"/>
              <a:pathLst>
                <a:path w="8" h="5">
                  <a:moveTo>
                    <a:pt x="7" y="4"/>
                  </a:moveTo>
                  <a:lnTo>
                    <a:pt x="0" y="1"/>
                  </a:lnTo>
                  <a:close/>
                </a:path>
              </a:pathLst>
            </a:custGeom>
            <a:noFill/>
            <a:ln w="9525">
              <a:solidFill>
                <a:srgbClr val="5f7d95"/>
              </a:solidFill>
              <a:round/>
            </a:ln>
          </p:spPr>
          <p:style>
            <a:lnRef idx="0"/>
            <a:fillRef idx="0"/>
            <a:effectRef idx="0"/>
            <a:fontRef idx="minor"/>
          </p:style>
        </p:sp>
        <p:sp>
          <p:nvSpPr>
            <p:cNvPr id="5089" name="Google Shape;4268;p74"/>
            <p:cNvSpPr/>
            <p:nvPr/>
          </p:nvSpPr>
          <p:spPr>
            <a:xfrm>
              <a:off x="2148120" y="1691280"/>
              <a:ext cx="360" cy="360"/>
            </a:xfrm>
            <a:custGeom>
              <a:avLst/>
              <a:gdLst/>
              <a:ahLst/>
              <a:rect l="l" t="t" r="r" b="b"/>
              <a:pathLst>
                <a:path w="8" h="8">
                  <a:moveTo>
                    <a:pt x="7" y="8"/>
                  </a:moveTo>
                  <a:lnTo>
                    <a:pt x="0" y="1"/>
                  </a:lnTo>
                  <a:close/>
                </a:path>
              </a:pathLst>
            </a:custGeom>
            <a:noFill/>
            <a:ln w="9525">
              <a:solidFill>
                <a:srgbClr val="5f7d95"/>
              </a:solidFill>
              <a:round/>
            </a:ln>
          </p:spPr>
          <p:style>
            <a:lnRef idx="0"/>
            <a:fillRef idx="0"/>
            <a:effectRef idx="0"/>
            <a:fontRef idx="minor"/>
          </p:style>
        </p:sp>
        <p:sp>
          <p:nvSpPr>
            <p:cNvPr id="5090" name="Google Shape;4269;p74"/>
            <p:cNvSpPr/>
            <p:nvPr/>
          </p:nvSpPr>
          <p:spPr>
            <a:xfrm>
              <a:off x="2185920" y="1692360"/>
              <a:ext cx="360" cy="360"/>
            </a:xfrm>
            <a:custGeom>
              <a:avLst/>
              <a:gdLst/>
              <a:ahLst/>
              <a:rect l="l" t="t" r="r" b="b"/>
              <a:pathLst>
                <a:path w="8" h="4">
                  <a:moveTo>
                    <a:pt x="1" y="0"/>
                  </a:moveTo>
                  <a:lnTo>
                    <a:pt x="8" y="4"/>
                  </a:lnTo>
                  <a:close/>
                </a:path>
              </a:pathLst>
            </a:custGeom>
            <a:noFill/>
            <a:ln w="9525">
              <a:solidFill>
                <a:srgbClr val="5f7d95"/>
              </a:solidFill>
              <a:round/>
            </a:ln>
          </p:spPr>
          <p:style>
            <a:lnRef idx="0"/>
            <a:fillRef idx="0"/>
            <a:effectRef idx="0"/>
            <a:fontRef idx="minor"/>
          </p:style>
        </p:sp>
        <p:sp>
          <p:nvSpPr>
            <p:cNvPr id="5091" name="Google Shape;4270;p74"/>
            <p:cNvSpPr/>
            <p:nvPr/>
          </p:nvSpPr>
          <p:spPr>
            <a:xfrm>
              <a:off x="2187720" y="1693080"/>
              <a:ext cx="360" cy="360"/>
            </a:xfrm>
            <a:custGeom>
              <a:avLst/>
              <a:gdLst/>
              <a:ahLst/>
              <a:rect l="l" t="t" r="r" b="b"/>
              <a:pathLst>
                <a:path w="15" h="5">
                  <a:moveTo>
                    <a:pt x="1" y="1"/>
                  </a:moveTo>
                  <a:lnTo>
                    <a:pt x="15" y="4"/>
                  </a:lnTo>
                  <a:close/>
                </a:path>
              </a:pathLst>
            </a:custGeom>
            <a:noFill/>
            <a:ln w="9525">
              <a:solidFill>
                <a:srgbClr val="5f7d95"/>
              </a:solidFill>
              <a:round/>
            </a:ln>
          </p:spPr>
          <p:style>
            <a:lnRef idx="0"/>
            <a:fillRef idx="0"/>
            <a:effectRef idx="0"/>
            <a:fontRef idx="minor"/>
          </p:style>
        </p:sp>
        <p:sp>
          <p:nvSpPr>
            <p:cNvPr id="5092" name="Google Shape;4271;p74"/>
            <p:cNvSpPr/>
            <p:nvPr/>
          </p:nvSpPr>
          <p:spPr>
            <a:xfrm>
              <a:off x="2188440" y="1693440"/>
              <a:ext cx="360" cy="360"/>
            </a:xfrm>
            <a:custGeom>
              <a:avLst/>
              <a:gdLst/>
              <a:ahLst/>
              <a:rect l="l" t="t" r="r" b="b"/>
              <a:pathLst>
                <a:path w="18" h="8">
                  <a:moveTo>
                    <a:pt x="0" y="1"/>
                  </a:moveTo>
                  <a:lnTo>
                    <a:pt x="18" y="8"/>
                  </a:lnTo>
                  <a:close/>
                </a:path>
              </a:pathLst>
            </a:custGeom>
            <a:noFill/>
            <a:ln w="9525">
              <a:solidFill>
                <a:srgbClr val="5f7d95"/>
              </a:solidFill>
              <a:round/>
            </a:ln>
          </p:spPr>
          <p:style>
            <a:lnRef idx="0"/>
            <a:fillRef idx="0"/>
            <a:effectRef idx="0"/>
            <a:fontRef idx="minor"/>
          </p:style>
        </p:sp>
        <p:sp>
          <p:nvSpPr>
            <p:cNvPr id="5093" name="Google Shape;4272;p74"/>
            <p:cNvSpPr/>
            <p:nvPr/>
          </p:nvSpPr>
          <p:spPr>
            <a:xfrm>
              <a:off x="2185560" y="1692000"/>
              <a:ext cx="360" cy="360"/>
            </a:xfrm>
            <a:custGeom>
              <a:avLst/>
              <a:gdLst/>
              <a:ahLst/>
              <a:rect l="l" t="t" r="r" b="b"/>
              <a:pathLst>
                <a:path w="4" h="4">
                  <a:moveTo>
                    <a:pt x="4" y="4"/>
                  </a:moveTo>
                  <a:lnTo>
                    <a:pt x="0" y="0"/>
                  </a:lnTo>
                  <a:close/>
                </a:path>
              </a:pathLst>
            </a:custGeom>
            <a:noFill/>
            <a:ln w="9525">
              <a:solidFill>
                <a:srgbClr val="5f7d95"/>
              </a:solidFill>
              <a:round/>
            </a:ln>
          </p:spPr>
          <p:style>
            <a:lnRef idx="0"/>
            <a:fillRef idx="0"/>
            <a:effectRef idx="0"/>
            <a:fontRef idx="minor"/>
          </p:style>
        </p:sp>
        <p:sp>
          <p:nvSpPr>
            <p:cNvPr id="5094" name="Google Shape;4273;p74"/>
            <p:cNvSpPr/>
            <p:nvPr/>
          </p:nvSpPr>
          <p:spPr>
            <a:xfrm>
              <a:off x="2185920" y="1692000"/>
              <a:ext cx="360" cy="360"/>
            </a:xfrm>
            <a:custGeom>
              <a:avLst/>
              <a:gdLst/>
              <a:ahLst/>
              <a:rect l="l" t="t" r="r" b="b"/>
              <a:pathLst>
                <a:path w="8" h="5">
                  <a:moveTo>
                    <a:pt x="0" y="1"/>
                  </a:moveTo>
                  <a:lnTo>
                    <a:pt x="7" y="4"/>
                  </a:lnTo>
                  <a:close/>
                </a:path>
              </a:pathLst>
            </a:custGeom>
            <a:noFill/>
            <a:ln w="9525">
              <a:solidFill>
                <a:srgbClr val="5f7d95"/>
              </a:solidFill>
              <a:round/>
            </a:ln>
          </p:spPr>
          <p:style>
            <a:lnRef idx="0"/>
            <a:fillRef idx="0"/>
            <a:effectRef idx="0"/>
            <a:fontRef idx="minor"/>
          </p:style>
        </p:sp>
        <p:sp>
          <p:nvSpPr>
            <p:cNvPr id="5095" name="Google Shape;4274;p74"/>
            <p:cNvSpPr/>
            <p:nvPr/>
          </p:nvSpPr>
          <p:spPr>
            <a:xfrm>
              <a:off x="2185560" y="169164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5096" name="Google Shape;4275;p74"/>
            <p:cNvSpPr/>
            <p:nvPr/>
          </p:nvSpPr>
          <p:spPr>
            <a:xfrm>
              <a:off x="2185560" y="1691640"/>
              <a:ext cx="360" cy="360"/>
            </a:xfrm>
            <a:custGeom>
              <a:avLst/>
              <a:gdLst/>
              <a:ahLst/>
              <a:rect l="l" t="t" r="r" b="b"/>
              <a:pathLst>
                <a:path w="1" h="5">
                  <a:moveTo>
                    <a:pt x="1" y="1"/>
                  </a:moveTo>
                  <a:lnTo>
                    <a:pt x="1" y="4"/>
                  </a:lnTo>
                  <a:close/>
                </a:path>
              </a:pathLst>
            </a:custGeom>
            <a:noFill/>
            <a:ln w="9525">
              <a:solidFill>
                <a:srgbClr val="5f7d95"/>
              </a:solidFill>
              <a:round/>
            </a:ln>
          </p:spPr>
          <p:style>
            <a:lnRef idx="0"/>
            <a:fillRef idx="0"/>
            <a:effectRef idx="0"/>
            <a:fontRef idx="minor"/>
          </p:style>
        </p:sp>
        <p:sp>
          <p:nvSpPr>
            <p:cNvPr id="5097" name="Google Shape;4276;p74"/>
            <p:cNvSpPr/>
            <p:nvPr/>
          </p:nvSpPr>
          <p:spPr>
            <a:xfrm>
              <a:off x="2185560" y="16916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098" name="Google Shape;4277;p74"/>
            <p:cNvSpPr/>
            <p:nvPr/>
          </p:nvSpPr>
          <p:spPr>
            <a:xfrm>
              <a:off x="2185920" y="1692000"/>
              <a:ext cx="360" cy="360"/>
            </a:xfrm>
            <a:custGeom>
              <a:avLst/>
              <a:gdLst/>
              <a:ahLst/>
              <a:rect l="l" t="t" r="r" b="b"/>
              <a:pathLst>
                <a:path w="8" h="5">
                  <a:moveTo>
                    <a:pt x="1" y="1"/>
                  </a:moveTo>
                  <a:lnTo>
                    <a:pt x="8" y="4"/>
                  </a:lnTo>
                  <a:close/>
                </a:path>
              </a:pathLst>
            </a:custGeom>
            <a:noFill/>
            <a:ln w="9525">
              <a:solidFill>
                <a:srgbClr val="5f7d95"/>
              </a:solidFill>
              <a:round/>
            </a:ln>
          </p:spPr>
          <p:style>
            <a:lnRef idx="0"/>
            <a:fillRef idx="0"/>
            <a:effectRef idx="0"/>
            <a:fontRef idx="minor"/>
          </p:style>
        </p:sp>
        <p:sp>
          <p:nvSpPr>
            <p:cNvPr id="5099" name="Google Shape;4278;p74"/>
            <p:cNvSpPr/>
            <p:nvPr/>
          </p:nvSpPr>
          <p:spPr>
            <a:xfrm>
              <a:off x="2131920" y="1706040"/>
              <a:ext cx="17640" cy="11880"/>
            </a:xfrm>
            <a:custGeom>
              <a:avLst/>
              <a:gdLst/>
              <a:ahLst/>
              <a:rect l="l" t="t" r="r" b="b"/>
              <a:pathLst>
                <a:path w="1328" h="904">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a:solidFill>
                <a:srgbClr val="5f7d95"/>
              </a:solidFill>
              <a:round/>
            </a:ln>
          </p:spPr>
          <p:style>
            <a:lnRef idx="0"/>
            <a:fillRef idx="0"/>
            <a:effectRef idx="0"/>
            <a:fontRef idx="minor"/>
          </p:style>
        </p:sp>
        <p:sp>
          <p:nvSpPr>
            <p:cNvPr id="5100" name="Google Shape;4279;p74"/>
            <p:cNvSpPr/>
            <p:nvPr/>
          </p:nvSpPr>
          <p:spPr>
            <a:xfrm>
              <a:off x="2131920" y="17110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101" name="Google Shape;4280;p74"/>
            <p:cNvSpPr/>
            <p:nvPr/>
          </p:nvSpPr>
          <p:spPr>
            <a:xfrm>
              <a:off x="2131920" y="17118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102" name="Google Shape;4281;p74"/>
            <p:cNvSpPr/>
            <p:nvPr/>
          </p:nvSpPr>
          <p:spPr>
            <a:xfrm>
              <a:off x="2131920" y="1713960"/>
              <a:ext cx="360" cy="360"/>
            </a:xfrm>
            <a:custGeom>
              <a:avLst/>
              <a:gdLst/>
              <a:ahLst/>
              <a:rect l="l" t="t" r="r" b="b"/>
              <a:pathLst>
                <a:path w="1" h="5">
                  <a:moveTo>
                    <a:pt x="1" y="4"/>
                  </a:moveTo>
                  <a:lnTo>
                    <a:pt x="1" y="1"/>
                  </a:lnTo>
                  <a:close/>
                </a:path>
              </a:pathLst>
            </a:custGeom>
            <a:noFill/>
            <a:ln w="9525">
              <a:solidFill>
                <a:srgbClr val="5f7d95"/>
              </a:solidFill>
              <a:round/>
            </a:ln>
          </p:spPr>
          <p:style>
            <a:lnRef idx="0"/>
            <a:fillRef idx="0"/>
            <a:effectRef idx="0"/>
            <a:fontRef idx="minor"/>
          </p:style>
        </p:sp>
        <p:sp>
          <p:nvSpPr>
            <p:cNvPr id="5103" name="Google Shape;4282;p74"/>
            <p:cNvSpPr/>
            <p:nvPr/>
          </p:nvSpPr>
          <p:spPr>
            <a:xfrm>
              <a:off x="2135520" y="1718280"/>
              <a:ext cx="360" cy="360"/>
            </a:xfrm>
            <a:custGeom>
              <a:avLst/>
              <a:gdLst/>
              <a:ahLst/>
              <a:rect l="l" t="t" r="r" b="b"/>
              <a:pathLst>
                <a:path w="15" h="11">
                  <a:moveTo>
                    <a:pt x="15" y="11"/>
                  </a:moveTo>
                  <a:lnTo>
                    <a:pt x="15" y="11"/>
                  </a:lnTo>
                  <a:lnTo>
                    <a:pt x="1" y="0"/>
                  </a:lnTo>
                  <a:close/>
                </a:path>
              </a:pathLst>
            </a:custGeom>
            <a:noFill/>
            <a:ln w="9525">
              <a:solidFill>
                <a:srgbClr val="5f7d95"/>
              </a:solidFill>
              <a:round/>
            </a:ln>
          </p:spPr>
          <p:style>
            <a:lnRef idx="0"/>
            <a:fillRef idx="0"/>
            <a:effectRef idx="0"/>
            <a:fontRef idx="minor"/>
          </p:style>
        </p:sp>
        <p:sp>
          <p:nvSpPr>
            <p:cNvPr id="5104" name="Google Shape;4283;p74"/>
            <p:cNvSpPr/>
            <p:nvPr/>
          </p:nvSpPr>
          <p:spPr>
            <a:xfrm>
              <a:off x="2132640" y="1715760"/>
              <a:ext cx="360" cy="360"/>
            </a:xfrm>
            <a:custGeom>
              <a:avLst/>
              <a:gdLst/>
              <a:ahLst/>
              <a:rect l="l" t="t" r="r" b="b"/>
              <a:pathLst>
                <a:path w="15" h="22">
                  <a:moveTo>
                    <a:pt x="14" y="22"/>
                  </a:moveTo>
                  <a:cubicBezTo>
                    <a:pt x="11" y="15"/>
                    <a:pt x="4" y="8"/>
                    <a:pt x="0" y="1"/>
                  </a:cubicBezTo>
                  <a:cubicBezTo>
                    <a:pt x="4" y="8"/>
                    <a:pt x="11" y="15"/>
                    <a:pt x="14" y="22"/>
                  </a:cubicBezTo>
                  <a:close/>
                </a:path>
              </a:pathLst>
            </a:custGeom>
            <a:noFill/>
            <a:ln w="9525">
              <a:solidFill>
                <a:srgbClr val="5f7d95"/>
              </a:solidFill>
              <a:round/>
            </a:ln>
          </p:spPr>
          <p:style>
            <a:lnRef idx="0"/>
            <a:fillRef idx="0"/>
            <a:effectRef idx="0"/>
            <a:fontRef idx="minor"/>
          </p:style>
        </p:sp>
        <p:sp>
          <p:nvSpPr>
            <p:cNvPr id="5105" name="Google Shape;4284;p74"/>
            <p:cNvSpPr/>
            <p:nvPr/>
          </p:nvSpPr>
          <p:spPr>
            <a:xfrm>
              <a:off x="2131920" y="1712520"/>
              <a:ext cx="360" cy="360"/>
            </a:xfrm>
            <a:custGeom>
              <a:avLst/>
              <a:gdLst/>
              <a:ahLst/>
              <a:rect l="l" t="t" r="r" b="b"/>
              <a:pathLst>
                <a:path w="1" h="8">
                  <a:moveTo>
                    <a:pt x="0" y="8"/>
                  </a:moveTo>
                  <a:lnTo>
                    <a:pt x="0" y="1"/>
                  </a:lnTo>
                  <a:cubicBezTo>
                    <a:pt x="0" y="1"/>
                    <a:pt x="0" y="8"/>
                    <a:pt x="0" y="8"/>
                  </a:cubicBezTo>
                  <a:close/>
                </a:path>
              </a:pathLst>
            </a:custGeom>
            <a:noFill/>
            <a:ln w="9525">
              <a:solidFill>
                <a:srgbClr val="5f7d95"/>
              </a:solidFill>
              <a:round/>
            </a:ln>
          </p:spPr>
          <p:style>
            <a:lnRef idx="0"/>
            <a:fillRef idx="0"/>
            <a:effectRef idx="0"/>
            <a:fontRef idx="minor"/>
          </p:style>
        </p:sp>
        <p:sp>
          <p:nvSpPr>
            <p:cNvPr id="5106" name="Google Shape;4285;p74"/>
            <p:cNvSpPr/>
            <p:nvPr/>
          </p:nvSpPr>
          <p:spPr>
            <a:xfrm>
              <a:off x="2133000" y="1716120"/>
              <a:ext cx="360" cy="360"/>
            </a:xfrm>
            <a:custGeom>
              <a:avLst/>
              <a:gdLst/>
              <a:ahLst/>
              <a:rect l="l" t="t" r="r" b="b"/>
              <a:pathLst>
                <a:path w="22" h="19">
                  <a:moveTo>
                    <a:pt x="21" y="18"/>
                  </a:moveTo>
                  <a:lnTo>
                    <a:pt x="0" y="1"/>
                  </a:lnTo>
                  <a:close/>
                </a:path>
              </a:pathLst>
            </a:custGeom>
            <a:noFill/>
            <a:ln w="9525">
              <a:solidFill>
                <a:srgbClr val="5f7d95"/>
              </a:solidFill>
              <a:round/>
            </a:ln>
          </p:spPr>
          <p:style>
            <a:lnRef idx="0"/>
            <a:fillRef idx="0"/>
            <a:effectRef idx="0"/>
            <a:fontRef idx="minor"/>
          </p:style>
        </p:sp>
        <p:sp>
          <p:nvSpPr>
            <p:cNvPr id="5107" name="Google Shape;4286;p74"/>
            <p:cNvSpPr/>
            <p:nvPr/>
          </p:nvSpPr>
          <p:spPr>
            <a:xfrm>
              <a:off x="2131920" y="17132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108" name="Google Shape;4287;p74"/>
            <p:cNvSpPr/>
            <p:nvPr/>
          </p:nvSpPr>
          <p:spPr>
            <a:xfrm>
              <a:off x="2134800" y="1717560"/>
              <a:ext cx="360" cy="360"/>
            </a:xfrm>
            <a:custGeom>
              <a:avLst/>
              <a:gdLst/>
              <a:ahLst/>
              <a:rect l="l" t="t" r="r" b="b"/>
              <a:pathLst>
                <a:path w="29" h="25">
                  <a:moveTo>
                    <a:pt x="29" y="25"/>
                  </a:moveTo>
                  <a:lnTo>
                    <a:pt x="1" y="0"/>
                  </a:lnTo>
                  <a:close/>
                </a:path>
              </a:pathLst>
            </a:custGeom>
            <a:noFill/>
            <a:ln w="9525">
              <a:solidFill>
                <a:srgbClr val="5f7d95"/>
              </a:solidFill>
              <a:round/>
            </a:ln>
          </p:spPr>
          <p:style>
            <a:lnRef idx="0"/>
            <a:fillRef idx="0"/>
            <a:effectRef idx="0"/>
            <a:fontRef idx="minor"/>
          </p:style>
        </p:sp>
        <p:sp>
          <p:nvSpPr>
            <p:cNvPr id="5109" name="Google Shape;4288;p74"/>
            <p:cNvSpPr/>
            <p:nvPr/>
          </p:nvSpPr>
          <p:spPr>
            <a:xfrm>
              <a:off x="2132280" y="1710000"/>
              <a:ext cx="360" cy="360"/>
            </a:xfrm>
            <a:custGeom>
              <a:avLst/>
              <a:gdLst/>
              <a:ahLst/>
              <a:rect l="l" t="t" r="r" b="b"/>
              <a:pathLst>
                <a:path w="1" h="8">
                  <a:moveTo>
                    <a:pt x="1" y="7"/>
                  </a:moveTo>
                  <a:lnTo>
                    <a:pt x="1" y="0"/>
                  </a:lnTo>
                  <a:close/>
                </a:path>
              </a:pathLst>
            </a:custGeom>
            <a:noFill/>
            <a:ln w="9525">
              <a:solidFill>
                <a:srgbClr val="5f7d95"/>
              </a:solidFill>
              <a:round/>
            </a:ln>
          </p:spPr>
          <p:style>
            <a:lnRef idx="0"/>
            <a:fillRef idx="0"/>
            <a:effectRef idx="0"/>
            <a:fontRef idx="minor"/>
          </p:style>
        </p:sp>
        <p:sp>
          <p:nvSpPr>
            <p:cNvPr id="5110" name="Google Shape;4289;p74"/>
            <p:cNvSpPr/>
            <p:nvPr/>
          </p:nvSpPr>
          <p:spPr>
            <a:xfrm>
              <a:off x="2134080" y="1717200"/>
              <a:ext cx="360" cy="360"/>
            </a:xfrm>
            <a:custGeom>
              <a:avLst/>
              <a:gdLst/>
              <a:ahLst/>
              <a:rect l="l" t="t" r="r" b="b"/>
              <a:pathLst>
                <a:path w="25" h="18">
                  <a:moveTo>
                    <a:pt x="25" y="18"/>
                  </a:moveTo>
                  <a:lnTo>
                    <a:pt x="1" y="0"/>
                  </a:lnTo>
                  <a:close/>
                </a:path>
              </a:pathLst>
            </a:custGeom>
            <a:noFill/>
            <a:ln w="9525">
              <a:solidFill>
                <a:srgbClr val="5f7d95"/>
              </a:solidFill>
              <a:round/>
            </a:ln>
          </p:spPr>
          <p:style>
            <a:lnRef idx="0"/>
            <a:fillRef idx="0"/>
            <a:effectRef idx="0"/>
            <a:fontRef idx="minor"/>
          </p:style>
        </p:sp>
        <p:sp>
          <p:nvSpPr>
            <p:cNvPr id="5111" name="Google Shape;4290;p74"/>
            <p:cNvSpPr/>
            <p:nvPr/>
          </p:nvSpPr>
          <p:spPr>
            <a:xfrm>
              <a:off x="2131920" y="1714320"/>
              <a:ext cx="360" cy="360"/>
            </a:xfrm>
            <a:custGeom>
              <a:avLst/>
              <a:gdLst/>
              <a:ahLst/>
              <a:rect l="l" t="t" r="r" b="b"/>
              <a:pathLst>
                <a:path w="15" h="39">
                  <a:moveTo>
                    <a:pt x="15" y="39"/>
                  </a:moveTo>
                  <a:cubicBezTo>
                    <a:pt x="8" y="25"/>
                    <a:pt x="4" y="14"/>
                    <a:pt x="1" y="0"/>
                  </a:cubicBezTo>
                  <a:cubicBezTo>
                    <a:pt x="4" y="14"/>
                    <a:pt x="8" y="25"/>
                    <a:pt x="15" y="39"/>
                  </a:cubicBezTo>
                  <a:close/>
                </a:path>
              </a:pathLst>
            </a:custGeom>
            <a:noFill/>
            <a:ln w="9525">
              <a:solidFill>
                <a:srgbClr val="5f7d95"/>
              </a:solidFill>
              <a:round/>
            </a:ln>
          </p:spPr>
          <p:style>
            <a:lnRef idx="0"/>
            <a:fillRef idx="0"/>
            <a:effectRef idx="0"/>
            <a:fontRef idx="minor"/>
          </p:style>
        </p:sp>
        <p:sp>
          <p:nvSpPr>
            <p:cNvPr id="5112" name="Google Shape;4291;p74"/>
            <p:cNvSpPr/>
            <p:nvPr/>
          </p:nvSpPr>
          <p:spPr>
            <a:xfrm>
              <a:off x="2133720" y="1716480"/>
              <a:ext cx="360" cy="360"/>
            </a:xfrm>
            <a:custGeom>
              <a:avLst/>
              <a:gdLst/>
              <a:ahLst/>
              <a:rect l="l" t="t" r="r" b="b"/>
              <a:pathLst>
                <a:path w="19" h="22">
                  <a:moveTo>
                    <a:pt x="18" y="22"/>
                  </a:moveTo>
                  <a:lnTo>
                    <a:pt x="1" y="1"/>
                  </a:lnTo>
                  <a:close/>
                </a:path>
              </a:pathLst>
            </a:custGeom>
            <a:noFill/>
            <a:ln w="9525">
              <a:solidFill>
                <a:srgbClr val="5f7d95"/>
              </a:solidFill>
              <a:round/>
            </a:ln>
          </p:spPr>
          <p:style>
            <a:lnRef idx="0"/>
            <a:fillRef idx="0"/>
            <a:effectRef idx="0"/>
            <a:fontRef idx="minor"/>
          </p:style>
        </p:sp>
        <p:sp>
          <p:nvSpPr>
            <p:cNvPr id="5113" name="Google Shape;4292;p74"/>
            <p:cNvSpPr/>
            <p:nvPr/>
          </p:nvSpPr>
          <p:spPr>
            <a:xfrm>
              <a:off x="2132280" y="1708920"/>
              <a:ext cx="360" cy="360"/>
            </a:xfrm>
            <a:custGeom>
              <a:avLst/>
              <a:gdLst/>
              <a:ahLst/>
              <a:rect l="l" t="t" r="r" b="b"/>
              <a:pathLst>
                <a:path w="1" h="11">
                  <a:moveTo>
                    <a:pt x="1" y="11"/>
                  </a:moveTo>
                  <a:lnTo>
                    <a:pt x="1" y="0"/>
                  </a:lnTo>
                  <a:close/>
                </a:path>
              </a:pathLst>
            </a:custGeom>
            <a:noFill/>
            <a:ln w="9525">
              <a:solidFill>
                <a:srgbClr val="5f7d95"/>
              </a:solidFill>
              <a:round/>
            </a:ln>
          </p:spPr>
          <p:style>
            <a:lnRef idx="0"/>
            <a:fillRef idx="0"/>
            <a:effectRef idx="0"/>
            <a:fontRef idx="minor"/>
          </p:style>
        </p:sp>
        <p:sp>
          <p:nvSpPr>
            <p:cNvPr id="5114" name="Google Shape;4293;p74"/>
            <p:cNvSpPr/>
            <p:nvPr/>
          </p:nvSpPr>
          <p:spPr>
            <a:xfrm>
              <a:off x="2132280" y="1715040"/>
              <a:ext cx="360" cy="360"/>
            </a:xfrm>
            <a:custGeom>
              <a:avLst/>
              <a:gdLst/>
              <a:ahLst/>
              <a:rect l="l" t="t" r="r" b="b"/>
              <a:pathLst>
                <a:path w="15" h="25">
                  <a:moveTo>
                    <a:pt x="15" y="25"/>
                  </a:moveTo>
                  <a:cubicBezTo>
                    <a:pt x="8" y="18"/>
                    <a:pt x="4" y="7"/>
                    <a:pt x="1" y="0"/>
                  </a:cubicBezTo>
                  <a:cubicBezTo>
                    <a:pt x="4" y="7"/>
                    <a:pt x="8" y="18"/>
                    <a:pt x="15" y="25"/>
                  </a:cubicBezTo>
                  <a:close/>
                </a:path>
              </a:pathLst>
            </a:custGeom>
            <a:noFill/>
            <a:ln w="9525">
              <a:solidFill>
                <a:srgbClr val="5f7d95"/>
              </a:solidFill>
              <a:round/>
            </a:ln>
          </p:spPr>
          <p:style>
            <a:lnRef idx="0"/>
            <a:fillRef idx="0"/>
            <a:effectRef idx="0"/>
            <a:fontRef idx="minor"/>
          </p:style>
        </p:sp>
        <p:sp>
          <p:nvSpPr>
            <p:cNvPr id="5115" name="Google Shape;4294;p74"/>
            <p:cNvSpPr/>
            <p:nvPr/>
          </p:nvSpPr>
          <p:spPr>
            <a:xfrm>
              <a:off x="2132640" y="17082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116" name="Google Shape;4295;p74"/>
            <p:cNvSpPr/>
            <p:nvPr/>
          </p:nvSpPr>
          <p:spPr>
            <a:xfrm>
              <a:off x="2149920" y="171288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5117" name="Google Shape;4296;p74"/>
            <p:cNvSpPr/>
            <p:nvPr/>
          </p:nvSpPr>
          <p:spPr>
            <a:xfrm>
              <a:off x="2149920" y="17132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118" name="Google Shape;4297;p74"/>
            <p:cNvSpPr/>
            <p:nvPr/>
          </p:nvSpPr>
          <p:spPr>
            <a:xfrm>
              <a:off x="2144520" y="1706040"/>
              <a:ext cx="360" cy="720"/>
            </a:xfrm>
            <a:custGeom>
              <a:avLst/>
              <a:gdLst/>
              <a:ahLst/>
              <a:rect l="l" t="t" r="r" b="b"/>
              <a:pathLst>
                <a:path w="32" h="74">
                  <a:moveTo>
                    <a:pt x="32" y="74"/>
                  </a:moveTo>
                  <a:cubicBezTo>
                    <a:pt x="14" y="53"/>
                    <a:pt x="4" y="28"/>
                    <a:pt x="0" y="0"/>
                  </a:cubicBezTo>
                  <a:lnTo>
                    <a:pt x="0" y="0"/>
                  </a:lnTo>
                  <a:cubicBezTo>
                    <a:pt x="4" y="28"/>
                    <a:pt x="14" y="53"/>
                    <a:pt x="32" y="74"/>
                  </a:cubicBezTo>
                  <a:close/>
                </a:path>
              </a:pathLst>
            </a:custGeom>
            <a:noFill/>
            <a:ln w="9525">
              <a:solidFill>
                <a:srgbClr val="5f7d95"/>
              </a:solidFill>
              <a:round/>
            </a:ln>
          </p:spPr>
          <p:style>
            <a:lnRef idx="0"/>
            <a:fillRef idx="0"/>
            <a:effectRef idx="0"/>
            <a:fontRef idx="minor"/>
          </p:style>
        </p:sp>
        <p:sp>
          <p:nvSpPr>
            <p:cNvPr id="5119" name="Google Shape;4298;p74"/>
            <p:cNvSpPr/>
            <p:nvPr/>
          </p:nvSpPr>
          <p:spPr>
            <a:xfrm>
              <a:off x="2144880" y="1611000"/>
              <a:ext cx="129960" cy="73800"/>
            </a:xfrm>
            <a:custGeom>
              <a:avLst/>
              <a:gdLst/>
              <a:ahLst/>
              <a:rect l="l" t="t" r="r" b="b"/>
              <a:pathLst>
                <a:path w="9603" h="5471">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a:solidFill>
                <a:srgbClr val="5f7d95"/>
              </a:solidFill>
              <a:round/>
            </a:ln>
          </p:spPr>
          <p:style>
            <a:lnRef idx="0"/>
            <a:fillRef idx="0"/>
            <a:effectRef idx="0"/>
            <a:fontRef idx="minor"/>
          </p:style>
        </p:sp>
        <p:sp>
          <p:nvSpPr>
            <p:cNvPr id="5120" name="Google Shape;4299;p74"/>
            <p:cNvSpPr/>
            <p:nvPr/>
          </p:nvSpPr>
          <p:spPr>
            <a:xfrm>
              <a:off x="2154960" y="16200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121" name="Google Shape;4300;p74"/>
            <p:cNvSpPr/>
            <p:nvPr/>
          </p:nvSpPr>
          <p:spPr>
            <a:xfrm>
              <a:off x="2147760" y="1643040"/>
              <a:ext cx="360" cy="360"/>
            </a:xfrm>
            <a:custGeom>
              <a:avLst/>
              <a:gdLst/>
              <a:ahLst/>
              <a:rect l="l" t="t" r="r" b="b"/>
              <a:pathLst>
                <a:path w="22" h="29">
                  <a:moveTo>
                    <a:pt x="21" y="0"/>
                  </a:moveTo>
                  <a:lnTo>
                    <a:pt x="18" y="4"/>
                  </a:lnTo>
                  <a:cubicBezTo>
                    <a:pt x="14" y="11"/>
                    <a:pt x="7" y="18"/>
                    <a:pt x="0" y="25"/>
                  </a:cubicBezTo>
                  <a:lnTo>
                    <a:pt x="0" y="28"/>
                  </a:lnTo>
                  <a:lnTo>
                    <a:pt x="11" y="28"/>
                  </a:lnTo>
                  <a:lnTo>
                    <a:pt x="21" y="0"/>
                  </a:lnTo>
                  <a:close/>
                </a:path>
              </a:pathLst>
            </a:custGeom>
            <a:noFill/>
            <a:ln w="9525">
              <a:solidFill>
                <a:srgbClr val="5f7d95"/>
              </a:solidFill>
              <a:round/>
            </a:ln>
          </p:spPr>
          <p:style>
            <a:lnRef idx="0"/>
            <a:fillRef idx="0"/>
            <a:effectRef idx="0"/>
            <a:fontRef idx="minor"/>
          </p:style>
        </p:sp>
        <p:sp>
          <p:nvSpPr>
            <p:cNvPr id="5122" name="Google Shape;4301;p74"/>
            <p:cNvSpPr/>
            <p:nvPr/>
          </p:nvSpPr>
          <p:spPr>
            <a:xfrm>
              <a:off x="2156400" y="1622160"/>
              <a:ext cx="1800" cy="5400"/>
            </a:xfrm>
            <a:custGeom>
              <a:avLst/>
              <a:gdLst/>
              <a:ahLst/>
              <a:rect l="l" t="t" r="r" b="b"/>
              <a:pathLst>
                <a:path w="162" h="432">
                  <a:moveTo>
                    <a:pt x="134" y="431"/>
                  </a:moveTo>
                  <a:cubicBezTo>
                    <a:pt x="151" y="389"/>
                    <a:pt x="162" y="281"/>
                    <a:pt x="1" y="1"/>
                  </a:cubicBezTo>
                  <a:cubicBezTo>
                    <a:pt x="162" y="281"/>
                    <a:pt x="151" y="389"/>
                    <a:pt x="134" y="431"/>
                  </a:cubicBezTo>
                  <a:close/>
                </a:path>
              </a:pathLst>
            </a:custGeom>
            <a:noFill/>
            <a:ln w="9525">
              <a:solidFill>
                <a:srgbClr val="5f7d95"/>
              </a:solidFill>
              <a:round/>
            </a:ln>
          </p:spPr>
          <p:style>
            <a:lnRef idx="0"/>
            <a:fillRef idx="0"/>
            <a:effectRef idx="0"/>
            <a:fontRef idx="minor"/>
          </p:style>
        </p:sp>
        <p:sp>
          <p:nvSpPr>
            <p:cNvPr id="5123" name="Google Shape;4302;p74"/>
            <p:cNvSpPr/>
            <p:nvPr/>
          </p:nvSpPr>
          <p:spPr>
            <a:xfrm>
              <a:off x="2147040" y="1650600"/>
              <a:ext cx="360" cy="360"/>
            </a:xfrm>
            <a:custGeom>
              <a:avLst/>
              <a:gdLst/>
              <a:ahLst/>
              <a:rect l="l" t="t" r="r" b="b"/>
              <a:pathLst>
                <a:path w="19" h="12">
                  <a:moveTo>
                    <a:pt x="1" y="1"/>
                  </a:moveTo>
                  <a:lnTo>
                    <a:pt x="18" y="11"/>
                  </a:lnTo>
                  <a:close/>
                </a:path>
              </a:pathLst>
            </a:custGeom>
            <a:noFill/>
            <a:ln w="9525">
              <a:solidFill>
                <a:srgbClr val="5f7d95"/>
              </a:solidFill>
              <a:round/>
            </a:ln>
          </p:spPr>
          <p:style>
            <a:lnRef idx="0"/>
            <a:fillRef idx="0"/>
            <a:effectRef idx="0"/>
            <a:fontRef idx="minor"/>
          </p:style>
        </p:sp>
        <p:sp>
          <p:nvSpPr>
            <p:cNvPr id="5124" name="Google Shape;4303;p74"/>
            <p:cNvSpPr/>
            <p:nvPr/>
          </p:nvSpPr>
          <p:spPr>
            <a:xfrm>
              <a:off x="2145960" y="1649880"/>
              <a:ext cx="360" cy="360"/>
            </a:xfrm>
            <a:custGeom>
              <a:avLst/>
              <a:gdLst/>
              <a:ahLst/>
              <a:rect l="l" t="t" r="r" b="b"/>
              <a:pathLst>
                <a:path w="50" h="36">
                  <a:moveTo>
                    <a:pt x="0" y="1"/>
                  </a:moveTo>
                  <a:lnTo>
                    <a:pt x="7" y="8"/>
                  </a:lnTo>
                  <a:cubicBezTo>
                    <a:pt x="21" y="18"/>
                    <a:pt x="35" y="29"/>
                    <a:pt x="49" y="36"/>
                  </a:cubicBezTo>
                  <a:cubicBezTo>
                    <a:pt x="32" y="25"/>
                    <a:pt x="18" y="15"/>
                    <a:pt x="0" y="1"/>
                  </a:cubicBezTo>
                  <a:close/>
                </a:path>
              </a:pathLst>
            </a:custGeom>
            <a:noFill/>
            <a:ln w="9525">
              <a:solidFill>
                <a:srgbClr val="5f7d95"/>
              </a:solidFill>
              <a:round/>
            </a:ln>
          </p:spPr>
          <p:style>
            <a:lnRef idx="0"/>
            <a:fillRef idx="0"/>
            <a:effectRef idx="0"/>
            <a:fontRef idx="minor"/>
          </p:style>
        </p:sp>
        <p:sp>
          <p:nvSpPr>
            <p:cNvPr id="5125" name="Google Shape;4304;p74"/>
            <p:cNvSpPr/>
            <p:nvPr/>
          </p:nvSpPr>
          <p:spPr>
            <a:xfrm>
              <a:off x="2147760" y="1650960"/>
              <a:ext cx="360" cy="360"/>
            </a:xfrm>
            <a:custGeom>
              <a:avLst/>
              <a:gdLst/>
              <a:ahLst/>
              <a:rect l="l" t="t" r="r" b="b"/>
              <a:pathLst>
                <a:path w="22" h="12">
                  <a:moveTo>
                    <a:pt x="1" y="1"/>
                  </a:moveTo>
                  <a:lnTo>
                    <a:pt x="22" y="11"/>
                  </a:lnTo>
                  <a:close/>
                </a:path>
              </a:pathLst>
            </a:custGeom>
            <a:noFill/>
            <a:ln w="9525">
              <a:solidFill>
                <a:srgbClr val="5f7d95"/>
              </a:solidFill>
              <a:round/>
            </a:ln>
          </p:spPr>
          <p:style>
            <a:lnRef idx="0"/>
            <a:fillRef idx="0"/>
            <a:effectRef idx="0"/>
            <a:fontRef idx="minor"/>
          </p:style>
        </p:sp>
        <p:sp>
          <p:nvSpPr>
            <p:cNvPr id="5126" name="Google Shape;4305;p74"/>
            <p:cNvSpPr/>
            <p:nvPr/>
          </p:nvSpPr>
          <p:spPr>
            <a:xfrm>
              <a:off x="2148120" y="1651320"/>
              <a:ext cx="360" cy="360"/>
            </a:xfrm>
            <a:custGeom>
              <a:avLst/>
              <a:gdLst/>
              <a:ahLst/>
              <a:rect l="l" t="t" r="r" b="b"/>
              <a:pathLst>
                <a:path w="43" h="29">
                  <a:moveTo>
                    <a:pt x="0" y="1"/>
                  </a:moveTo>
                  <a:lnTo>
                    <a:pt x="0" y="1"/>
                  </a:lnTo>
                  <a:cubicBezTo>
                    <a:pt x="18" y="8"/>
                    <a:pt x="28" y="18"/>
                    <a:pt x="42" y="29"/>
                  </a:cubicBezTo>
                  <a:cubicBezTo>
                    <a:pt x="32" y="18"/>
                    <a:pt x="18" y="8"/>
                    <a:pt x="0" y="1"/>
                  </a:cubicBezTo>
                  <a:close/>
                </a:path>
              </a:pathLst>
            </a:custGeom>
            <a:noFill/>
            <a:ln w="9525">
              <a:solidFill>
                <a:srgbClr val="5f7d95"/>
              </a:solidFill>
              <a:round/>
            </a:ln>
          </p:spPr>
          <p:style>
            <a:lnRef idx="0"/>
            <a:fillRef idx="0"/>
            <a:effectRef idx="0"/>
            <a:fontRef idx="minor"/>
          </p:style>
        </p:sp>
        <p:sp>
          <p:nvSpPr>
            <p:cNvPr id="5127" name="Google Shape;4306;p74"/>
            <p:cNvSpPr/>
            <p:nvPr/>
          </p:nvSpPr>
          <p:spPr>
            <a:xfrm>
              <a:off x="2145960" y="1649520"/>
              <a:ext cx="360" cy="360"/>
            </a:xfrm>
            <a:custGeom>
              <a:avLst/>
              <a:gdLst/>
              <a:ahLst/>
              <a:rect l="l" t="t" r="r" b="b"/>
              <a:pathLst>
                <a:path w="15" h="15">
                  <a:moveTo>
                    <a:pt x="1" y="1"/>
                  </a:moveTo>
                  <a:lnTo>
                    <a:pt x="15" y="15"/>
                  </a:lnTo>
                  <a:lnTo>
                    <a:pt x="15" y="15"/>
                  </a:lnTo>
                  <a:lnTo>
                    <a:pt x="1" y="1"/>
                  </a:lnTo>
                  <a:close/>
                </a:path>
              </a:pathLst>
            </a:custGeom>
            <a:noFill/>
            <a:ln w="9525">
              <a:solidFill>
                <a:srgbClr val="5f7d95"/>
              </a:solidFill>
              <a:round/>
            </a:ln>
          </p:spPr>
          <p:style>
            <a:lnRef idx="0"/>
            <a:fillRef idx="0"/>
            <a:effectRef idx="0"/>
            <a:fontRef idx="minor"/>
          </p:style>
        </p:sp>
        <p:sp>
          <p:nvSpPr>
            <p:cNvPr id="5128" name="Google Shape;4307;p74"/>
            <p:cNvSpPr/>
            <p:nvPr/>
          </p:nvSpPr>
          <p:spPr>
            <a:xfrm>
              <a:off x="2144880" y="1648800"/>
              <a:ext cx="360" cy="360"/>
            </a:xfrm>
            <a:custGeom>
              <a:avLst/>
              <a:gdLst/>
              <a:ahLst/>
              <a:rect l="l" t="t" r="r" b="b"/>
              <a:pathLst>
                <a:path w="8" h="11">
                  <a:moveTo>
                    <a:pt x="0" y="0"/>
                  </a:moveTo>
                  <a:lnTo>
                    <a:pt x="7" y="11"/>
                  </a:lnTo>
                  <a:close/>
                </a:path>
              </a:pathLst>
            </a:custGeom>
            <a:noFill/>
            <a:ln w="9525">
              <a:solidFill>
                <a:srgbClr val="5f7d95"/>
              </a:solidFill>
              <a:round/>
            </a:ln>
          </p:spPr>
          <p:style>
            <a:lnRef idx="0"/>
            <a:fillRef idx="0"/>
            <a:effectRef idx="0"/>
            <a:fontRef idx="minor"/>
          </p:style>
        </p:sp>
        <p:sp>
          <p:nvSpPr>
            <p:cNvPr id="5129" name="Google Shape;4308;p74"/>
            <p:cNvSpPr/>
            <p:nvPr/>
          </p:nvSpPr>
          <p:spPr>
            <a:xfrm>
              <a:off x="2145600" y="1649520"/>
              <a:ext cx="360" cy="360"/>
            </a:xfrm>
            <a:custGeom>
              <a:avLst/>
              <a:gdLst/>
              <a:ahLst/>
              <a:rect l="l" t="t" r="r" b="b"/>
              <a:pathLst>
                <a:path w="15" h="15">
                  <a:moveTo>
                    <a:pt x="14" y="15"/>
                  </a:moveTo>
                  <a:lnTo>
                    <a:pt x="0" y="1"/>
                  </a:lnTo>
                  <a:close/>
                </a:path>
              </a:pathLst>
            </a:custGeom>
            <a:noFill/>
            <a:ln w="9525">
              <a:solidFill>
                <a:srgbClr val="5f7d95"/>
              </a:solidFill>
              <a:round/>
            </a:ln>
          </p:spPr>
          <p:style>
            <a:lnRef idx="0"/>
            <a:fillRef idx="0"/>
            <a:effectRef idx="0"/>
            <a:fontRef idx="minor"/>
          </p:style>
        </p:sp>
        <p:sp>
          <p:nvSpPr>
            <p:cNvPr id="5130" name="Google Shape;4309;p74"/>
            <p:cNvSpPr/>
            <p:nvPr/>
          </p:nvSpPr>
          <p:spPr>
            <a:xfrm>
              <a:off x="2145240" y="1649160"/>
              <a:ext cx="360" cy="360"/>
            </a:xfrm>
            <a:custGeom>
              <a:avLst/>
              <a:gdLst/>
              <a:ahLst/>
              <a:rect l="l" t="t" r="r" b="b"/>
              <a:pathLst>
                <a:path w="8" h="12">
                  <a:moveTo>
                    <a:pt x="0" y="1"/>
                  </a:moveTo>
                  <a:lnTo>
                    <a:pt x="7" y="11"/>
                  </a:lnTo>
                  <a:close/>
                </a:path>
              </a:pathLst>
            </a:custGeom>
            <a:noFill/>
            <a:ln w="9525">
              <a:solidFill>
                <a:srgbClr val="5f7d95"/>
              </a:solidFill>
              <a:round/>
            </a:ln>
          </p:spPr>
          <p:style>
            <a:lnRef idx="0"/>
            <a:fillRef idx="0"/>
            <a:effectRef idx="0"/>
            <a:fontRef idx="minor"/>
          </p:style>
        </p:sp>
        <p:sp>
          <p:nvSpPr>
            <p:cNvPr id="5131" name="Google Shape;4310;p74"/>
            <p:cNvSpPr/>
            <p:nvPr/>
          </p:nvSpPr>
          <p:spPr>
            <a:xfrm>
              <a:off x="2144880" y="1648440"/>
              <a:ext cx="360" cy="360"/>
            </a:xfrm>
            <a:custGeom>
              <a:avLst/>
              <a:gdLst/>
              <a:ahLst/>
              <a:rect l="l" t="t" r="r" b="b"/>
              <a:pathLst>
                <a:path w="1" h="5">
                  <a:moveTo>
                    <a:pt x="0" y="1"/>
                  </a:moveTo>
                  <a:lnTo>
                    <a:pt x="0" y="4"/>
                  </a:lnTo>
                  <a:close/>
                </a:path>
              </a:pathLst>
            </a:custGeom>
            <a:noFill/>
            <a:ln w="9525">
              <a:solidFill>
                <a:srgbClr val="5f7d95"/>
              </a:solidFill>
              <a:round/>
            </a:ln>
          </p:spPr>
          <p:style>
            <a:lnRef idx="0"/>
            <a:fillRef idx="0"/>
            <a:effectRef idx="0"/>
            <a:fontRef idx="minor"/>
          </p:style>
        </p:sp>
        <p:sp>
          <p:nvSpPr>
            <p:cNvPr id="5132" name="Google Shape;4311;p74"/>
            <p:cNvSpPr/>
            <p:nvPr/>
          </p:nvSpPr>
          <p:spPr>
            <a:xfrm>
              <a:off x="2148120" y="1641600"/>
              <a:ext cx="360" cy="720"/>
            </a:xfrm>
            <a:custGeom>
              <a:avLst/>
              <a:gdLst/>
              <a:ahLst/>
              <a:rect l="l" t="t" r="r" b="b"/>
              <a:pathLst>
                <a:path w="43" h="78">
                  <a:moveTo>
                    <a:pt x="15" y="0"/>
                  </a:moveTo>
                  <a:cubicBezTo>
                    <a:pt x="15" y="28"/>
                    <a:pt x="11" y="53"/>
                    <a:pt x="1" y="77"/>
                  </a:cubicBezTo>
                  <a:lnTo>
                    <a:pt x="43" y="4"/>
                  </a:lnTo>
                  <a:lnTo>
                    <a:pt x="15" y="0"/>
                  </a:lnTo>
                  <a:close/>
                </a:path>
              </a:pathLst>
            </a:custGeom>
            <a:noFill/>
            <a:ln w="9525">
              <a:solidFill>
                <a:srgbClr val="5f7d95"/>
              </a:solidFill>
              <a:round/>
            </a:ln>
          </p:spPr>
          <p:style>
            <a:lnRef idx="0"/>
            <a:fillRef idx="0"/>
            <a:effectRef idx="0"/>
            <a:fontRef idx="minor"/>
          </p:style>
        </p:sp>
        <p:sp>
          <p:nvSpPr>
            <p:cNvPr id="5133" name="Google Shape;4312;p74"/>
            <p:cNvSpPr/>
            <p:nvPr/>
          </p:nvSpPr>
          <p:spPr>
            <a:xfrm>
              <a:off x="2147760" y="1643040"/>
              <a:ext cx="360" cy="360"/>
            </a:xfrm>
            <a:custGeom>
              <a:avLst/>
              <a:gdLst/>
              <a:ahLst/>
              <a:rect l="l" t="t" r="r" b="b"/>
              <a:pathLst>
                <a:path w="18" h="18">
                  <a:moveTo>
                    <a:pt x="18" y="0"/>
                  </a:moveTo>
                  <a:cubicBezTo>
                    <a:pt x="14" y="7"/>
                    <a:pt x="7" y="11"/>
                    <a:pt x="0" y="18"/>
                  </a:cubicBezTo>
                  <a:cubicBezTo>
                    <a:pt x="7" y="14"/>
                    <a:pt x="14" y="7"/>
                    <a:pt x="18" y="0"/>
                  </a:cubicBezTo>
                  <a:close/>
                </a:path>
              </a:pathLst>
            </a:custGeom>
            <a:noFill/>
            <a:ln w="9525">
              <a:solidFill>
                <a:srgbClr val="5f7d95"/>
              </a:solidFill>
              <a:round/>
            </a:ln>
          </p:spPr>
          <p:style>
            <a:lnRef idx="0"/>
            <a:fillRef idx="0"/>
            <a:effectRef idx="0"/>
            <a:fontRef idx="minor"/>
          </p:style>
        </p:sp>
        <p:sp>
          <p:nvSpPr>
            <p:cNvPr id="5134" name="Google Shape;4313;p74"/>
            <p:cNvSpPr/>
            <p:nvPr/>
          </p:nvSpPr>
          <p:spPr>
            <a:xfrm>
              <a:off x="2145960" y="1649880"/>
              <a:ext cx="360" cy="360"/>
            </a:xfrm>
            <a:custGeom>
              <a:avLst/>
              <a:gdLst/>
              <a:ahLst/>
              <a:rect l="l" t="t" r="r" b="b"/>
              <a:pathLst>
                <a:path w="10" h="10">
                  <a:moveTo>
                    <a:pt x="0" y="1"/>
                  </a:moveTo>
                  <a:lnTo>
                    <a:pt x="10" y="10"/>
                  </a:lnTo>
                  <a:lnTo>
                    <a:pt x="10" y="10"/>
                  </a:lnTo>
                  <a:lnTo>
                    <a:pt x="7" y="8"/>
                  </a:lnTo>
                  <a:lnTo>
                    <a:pt x="0" y="1"/>
                  </a:lnTo>
                  <a:close/>
                </a:path>
              </a:pathLst>
            </a:custGeom>
            <a:noFill/>
            <a:ln w="9525">
              <a:solidFill>
                <a:srgbClr val="5f7d95"/>
              </a:solidFill>
              <a:round/>
            </a:ln>
          </p:spPr>
          <p:style>
            <a:lnRef idx="0"/>
            <a:fillRef idx="0"/>
            <a:effectRef idx="0"/>
            <a:fontRef idx="minor"/>
          </p:style>
        </p:sp>
        <p:sp>
          <p:nvSpPr>
            <p:cNvPr id="5135" name="Google Shape;4314;p74"/>
            <p:cNvSpPr/>
            <p:nvPr/>
          </p:nvSpPr>
          <p:spPr>
            <a:xfrm>
              <a:off x="2149560" y="1651320"/>
              <a:ext cx="360" cy="360"/>
            </a:xfrm>
            <a:custGeom>
              <a:avLst/>
              <a:gdLst/>
              <a:ahLst/>
              <a:rect l="l" t="t" r="r" b="b"/>
              <a:pathLst>
                <a:path w="47" h="4">
                  <a:moveTo>
                    <a:pt x="1" y="4"/>
                  </a:moveTo>
                  <a:lnTo>
                    <a:pt x="46" y="0"/>
                  </a:lnTo>
                  <a:close/>
                </a:path>
              </a:pathLst>
            </a:custGeom>
            <a:noFill/>
            <a:ln w="9525">
              <a:solidFill>
                <a:srgbClr val="5f7d95"/>
              </a:solidFill>
              <a:round/>
            </a:ln>
          </p:spPr>
          <p:style>
            <a:lnRef idx="0"/>
            <a:fillRef idx="0"/>
            <a:effectRef idx="0"/>
            <a:fontRef idx="minor"/>
          </p:style>
        </p:sp>
        <p:sp>
          <p:nvSpPr>
            <p:cNvPr id="5136" name="Google Shape;4315;p74"/>
            <p:cNvSpPr/>
            <p:nvPr/>
          </p:nvSpPr>
          <p:spPr>
            <a:xfrm>
              <a:off x="2151000" y="1651320"/>
              <a:ext cx="360" cy="360"/>
            </a:xfrm>
            <a:custGeom>
              <a:avLst/>
              <a:gdLst/>
              <a:ahLst/>
              <a:rect l="l" t="t" r="r" b="b"/>
              <a:pathLst>
                <a:path w="33" h="1">
                  <a:moveTo>
                    <a:pt x="1" y="1"/>
                  </a:moveTo>
                  <a:lnTo>
                    <a:pt x="32" y="1"/>
                  </a:lnTo>
                  <a:close/>
                </a:path>
              </a:pathLst>
            </a:custGeom>
            <a:noFill/>
            <a:ln w="9525">
              <a:solidFill>
                <a:srgbClr val="5f7d95"/>
              </a:solidFill>
              <a:round/>
            </a:ln>
          </p:spPr>
          <p:style>
            <a:lnRef idx="0"/>
            <a:fillRef idx="0"/>
            <a:effectRef idx="0"/>
            <a:fontRef idx="minor"/>
          </p:style>
        </p:sp>
        <p:sp>
          <p:nvSpPr>
            <p:cNvPr id="5137" name="Google Shape;4316;p74"/>
            <p:cNvSpPr/>
            <p:nvPr/>
          </p:nvSpPr>
          <p:spPr>
            <a:xfrm>
              <a:off x="2176200" y="1649520"/>
              <a:ext cx="360" cy="360"/>
            </a:xfrm>
            <a:custGeom>
              <a:avLst/>
              <a:gdLst/>
              <a:ahLst/>
              <a:rect l="l" t="t" r="r" b="b"/>
              <a:pathLst>
                <a:path w="1" h="1">
                  <a:moveTo>
                    <a:pt x="0" y="1"/>
                  </a:moveTo>
                  <a:lnTo>
                    <a:pt x="0" y="1"/>
                  </a:lnTo>
                  <a:close/>
                </a:path>
              </a:pathLst>
            </a:custGeom>
            <a:noFill/>
            <a:ln w="9525">
              <a:solidFill>
                <a:srgbClr val="5f7d95"/>
              </a:solidFill>
              <a:round/>
            </a:ln>
          </p:spPr>
          <p:style>
            <a:lnRef idx="0"/>
            <a:fillRef idx="0"/>
            <a:effectRef idx="0"/>
            <a:fontRef idx="minor"/>
          </p:style>
        </p:sp>
        <p:sp>
          <p:nvSpPr>
            <p:cNvPr id="5138" name="Google Shape;4317;p74"/>
            <p:cNvSpPr/>
            <p:nvPr/>
          </p:nvSpPr>
          <p:spPr>
            <a:xfrm>
              <a:off x="2178000" y="1648440"/>
              <a:ext cx="360" cy="360"/>
            </a:xfrm>
            <a:custGeom>
              <a:avLst/>
              <a:gdLst/>
              <a:ahLst/>
              <a:rect l="l" t="t" r="r" b="b"/>
              <a:pathLst>
                <a:path w="18" h="5">
                  <a:moveTo>
                    <a:pt x="18" y="1"/>
                  </a:moveTo>
                  <a:lnTo>
                    <a:pt x="0" y="4"/>
                  </a:lnTo>
                  <a:lnTo>
                    <a:pt x="18" y="1"/>
                  </a:lnTo>
                  <a:close/>
                </a:path>
              </a:pathLst>
            </a:custGeom>
            <a:noFill/>
            <a:ln w="9525">
              <a:solidFill>
                <a:srgbClr val="5f7d95"/>
              </a:solidFill>
              <a:round/>
            </a:ln>
          </p:spPr>
          <p:style>
            <a:lnRef idx="0"/>
            <a:fillRef idx="0"/>
            <a:effectRef idx="0"/>
            <a:fontRef idx="minor"/>
          </p:style>
        </p:sp>
        <p:sp>
          <p:nvSpPr>
            <p:cNvPr id="5139" name="Google Shape;4318;p74"/>
            <p:cNvSpPr/>
            <p:nvPr/>
          </p:nvSpPr>
          <p:spPr>
            <a:xfrm>
              <a:off x="2150280" y="1651320"/>
              <a:ext cx="360" cy="360"/>
            </a:xfrm>
            <a:custGeom>
              <a:avLst/>
              <a:gdLst/>
              <a:ahLst/>
              <a:rect l="l" t="t" r="r" b="b"/>
              <a:pathLst>
                <a:path w="39" h="5">
                  <a:moveTo>
                    <a:pt x="0" y="4"/>
                  </a:moveTo>
                  <a:lnTo>
                    <a:pt x="39" y="1"/>
                  </a:lnTo>
                  <a:close/>
                </a:path>
              </a:pathLst>
            </a:custGeom>
            <a:noFill/>
            <a:ln w="9525">
              <a:solidFill>
                <a:srgbClr val="5f7d95"/>
              </a:solidFill>
              <a:round/>
            </a:ln>
          </p:spPr>
          <p:style>
            <a:lnRef idx="0"/>
            <a:fillRef idx="0"/>
            <a:effectRef idx="0"/>
            <a:fontRef idx="minor"/>
          </p:style>
        </p:sp>
        <p:sp>
          <p:nvSpPr>
            <p:cNvPr id="5140" name="Google Shape;4319;p74"/>
            <p:cNvSpPr/>
            <p:nvPr/>
          </p:nvSpPr>
          <p:spPr>
            <a:xfrm>
              <a:off x="2173680" y="1649520"/>
              <a:ext cx="2160" cy="1080"/>
            </a:xfrm>
            <a:custGeom>
              <a:avLst/>
              <a:gdLst/>
              <a:ahLst/>
              <a:rect l="l" t="t" r="r" b="b"/>
              <a:pathLst>
                <a:path w="179" h="113">
                  <a:moveTo>
                    <a:pt x="179" y="0"/>
                  </a:moveTo>
                  <a:lnTo>
                    <a:pt x="179" y="0"/>
                  </a:lnTo>
                  <a:cubicBezTo>
                    <a:pt x="53" y="49"/>
                    <a:pt x="18" y="84"/>
                    <a:pt x="0" y="112"/>
                  </a:cubicBezTo>
                  <a:cubicBezTo>
                    <a:pt x="25" y="74"/>
                    <a:pt x="91" y="35"/>
                    <a:pt x="179" y="0"/>
                  </a:cubicBezTo>
                  <a:close/>
                </a:path>
              </a:pathLst>
            </a:custGeom>
            <a:noFill/>
            <a:ln w="9525">
              <a:solidFill>
                <a:srgbClr val="5f7d95"/>
              </a:solidFill>
              <a:round/>
            </a:ln>
          </p:spPr>
          <p:style>
            <a:lnRef idx="0"/>
            <a:fillRef idx="0"/>
            <a:effectRef idx="0"/>
            <a:fontRef idx="minor"/>
          </p:style>
        </p:sp>
        <p:sp>
          <p:nvSpPr>
            <p:cNvPr id="5141" name="Google Shape;4320;p74"/>
            <p:cNvSpPr/>
            <p:nvPr/>
          </p:nvSpPr>
          <p:spPr>
            <a:xfrm>
              <a:off x="2148840" y="1651680"/>
              <a:ext cx="360" cy="360"/>
            </a:xfrm>
            <a:custGeom>
              <a:avLst/>
              <a:gdLst/>
              <a:ahLst/>
              <a:rect l="l" t="t" r="r" b="b"/>
              <a:pathLst>
                <a:path w="50" h="4">
                  <a:moveTo>
                    <a:pt x="0" y="4"/>
                  </a:moveTo>
                  <a:lnTo>
                    <a:pt x="49" y="0"/>
                  </a:lnTo>
                  <a:close/>
                </a:path>
              </a:pathLst>
            </a:custGeom>
            <a:noFill/>
            <a:ln w="9525">
              <a:solidFill>
                <a:srgbClr val="5f7d95"/>
              </a:solidFill>
              <a:round/>
            </a:ln>
          </p:spPr>
          <p:style>
            <a:lnRef idx="0"/>
            <a:fillRef idx="0"/>
            <a:effectRef idx="0"/>
            <a:fontRef idx="minor"/>
          </p:style>
        </p:sp>
        <p:sp>
          <p:nvSpPr>
            <p:cNvPr id="5142" name="Google Shape;4321;p74"/>
            <p:cNvSpPr/>
            <p:nvPr/>
          </p:nvSpPr>
          <p:spPr>
            <a:xfrm>
              <a:off x="2167560" y="1652400"/>
              <a:ext cx="1440" cy="360"/>
            </a:xfrm>
            <a:custGeom>
              <a:avLst/>
              <a:gdLst/>
              <a:ahLst/>
              <a:rect l="l" t="t" r="r" b="b"/>
              <a:pathLst>
                <a:path w="134" h="11">
                  <a:moveTo>
                    <a:pt x="133" y="11"/>
                  </a:moveTo>
                  <a:cubicBezTo>
                    <a:pt x="91" y="4"/>
                    <a:pt x="46" y="0"/>
                    <a:pt x="0" y="7"/>
                  </a:cubicBezTo>
                  <a:cubicBezTo>
                    <a:pt x="46" y="0"/>
                    <a:pt x="91" y="4"/>
                    <a:pt x="133" y="11"/>
                  </a:cubicBezTo>
                  <a:close/>
                </a:path>
              </a:pathLst>
            </a:custGeom>
            <a:noFill/>
            <a:ln w="9525">
              <a:solidFill>
                <a:srgbClr val="5f7d95"/>
              </a:solidFill>
              <a:round/>
            </a:ln>
          </p:spPr>
          <p:style>
            <a:lnRef idx="0"/>
            <a:fillRef idx="0"/>
            <a:effectRef idx="0"/>
            <a:fontRef idx="minor"/>
          </p:style>
        </p:sp>
        <p:sp>
          <p:nvSpPr>
            <p:cNvPr id="5143" name="Google Shape;4322;p74"/>
            <p:cNvSpPr/>
            <p:nvPr/>
          </p:nvSpPr>
          <p:spPr>
            <a:xfrm>
              <a:off x="2197080" y="1676880"/>
              <a:ext cx="360" cy="360"/>
            </a:xfrm>
            <a:custGeom>
              <a:avLst/>
              <a:gdLst/>
              <a:ahLst/>
              <a:rect l="l" t="t" r="r" b="b"/>
              <a:pathLst>
                <a:path w="22" h="19">
                  <a:moveTo>
                    <a:pt x="21" y="18"/>
                  </a:moveTo>
                  <a:lnTo>
                    <a:pt x="0" y="1"/>
                  </a:lnTo>
                  <a:close/>
                </a:path>
              </a:pathLst>
            </a:custGeom>
            <a:noFill/>
            <a:ln w="9525">
              <a:solidFill>
                <a:srgbClr val="5f7d95"/>
              </a:solidFill>
              <a:round/>
            </a:ln>
          </p:spPr>
          <p:style>
            <a:lnRef idx="0"/>
            <a:fillRef idx="0"/>
            <a:effectRef idx="0"/>
            <a:fontRef idx="minor"/>
          </p:style>
        </p:sp>
        <p:sp>
          <p:nvSpPr>
            <p:cNvPr id="5144" name="Google Shape;4323;p74"/>
            <p:cNvSpPr/>
            <p:nvPr/>
          </p:nvSpPr>
          <p:spPr>
            <a:xfrm>
              <a:off x="2196720" y="1676520"/>
              <a:ext cx="360" cy="360"/>
            </a:xfrm>
            <a:custGeom>
              <a:avLst/>
              <a:gdLst/>
              <a:ahLst/>
              <a:rect l="l" t="t" r="r" b="b"/>
              <a:pathLst>
                <a:path w="18" h="15">
                  <a:moveTo>
                    <a:pt x="18" y="15"/>
                  </a:moveTo>
                  <a:lnTo>
                    <a:pt x="0" y="1"/>
                  </a:lnTo>
                  <a:close/>
                </a:path>
              </a:pathLst>
            </a:custGeom>
            <a:noFill/>
            <a:ln w="9525">
              <a:solidFill>
                <a:srgbClr val="5f7d95"/>
              </a:solidFill>
              <a:round/>
            </a:ln>
          </p:spPr>
          <p:style>
            <a:lnRef idx="0"/>
            <a:fillRef idx="0"/>
            <a:effectRef idx="0"/>
            <a:fontRef idx="minor"/>
          </p:style>
        </p:sp>
        <p:sp>
          <p:nvSpPr>
            <p:cNvPr id="5145" name="Google Shape;4324;p74"/>
            <p:cNvSpPr/>
            <p:nvPr/>
          </p:nvSpPr>
          <p:spPr>
            <a:xfrm>
              <a:off x="2195640" y="1676160"/>
              <a:ext cx="360" cy="360"/>
            </a:xfrm>
            <a:custGeom>
              <a:avLst/>
              <a:gdLst/>
              <a:ahLst/>
              <a:rect l="l" t="t" r="r" b="b"/>
              <a:pathLst>
                <a:path w="8" h="1">
                  <a:moveTo>
                    <a:pt x="7" y="1"/>
                  </a:moveTo>
                  <a:lnTo>
                    <a:pt x="0" y="1"/>
                  </a:lnTo>
                  <a:close/>
                </a:path>
              </a:pathLst>
            </a:custGeom>
            <a:noFill/>
            <a:ln w="9525">
              <a:solidFill>
                <a:srgbClr val="5f7d95"/>
              </a:solidFill>
              <a:round/>
            </a:ln>
          </p:spPr>
          <p:style>
            <a:lnRef idx="0"/>
            <a:fillRef idx="0"/>
            <a:effectRef idx="0"/>
            <a:fontRef idx="minor"/>
          </p:style>
        </p:sp>
        <p:sp>
          <p:nvSpPr>
            <p:cNvPr id="5146" name="Google Shape;4325;p74"/>
            <p:cNvSpPr/>
            <p:nvPr/>
          </p:nvSpPr>
          <p:spPr>
            <a:xfrm>
              <a:off x="2196000" y="1676160"/>
              <a:ext cx="360" cy="360"/>
            </a:xfrm>
            <a:custGeom>
              <a:avLst/>
              <a:gdLst/>
              <a:ahLst/>
              <a:rect l="l" t="t" r="r" b="b"/>
              <a:pathLst>
                <a:path w="11" h="5">
                  <a:moveTo>
                    <a:pt x="11" y="4"/>
                  </a:moveTo>
                  <a:lnTo>
                    <a:pt x="0" y="1"/>
                  </a:lnTo>
                  <a:close/>
                </a:path>
              </a:pathLst>
            </a:custGeom>
            <a:noFill/>
            <a:ln w="9525">
              <a:solidFill>
                <a:srgbClr val="5f7d95"/>
              </a:solidFill>
              <a:round/>
            </a:ln>
          </p:spPr>
          <p:style>
            <a:lnRef idx="0"/>
            <a:fillRef idx="0"/>
            <a:effectRef idx="0"/>
            <a:fontRef idx="minor"/>
          </p:style>
        </p:sp>
        <p:sp>
          <p:nvSpPr>
            <p:cNvPr id="5147" name="Google Shape;4326;p74"/>
            <p:cNvSpPr/>
            <p:nvPr/>
          </p:nvSpPr>
          <p:spPr>
            <a:xfrm>
              <a:off x="2190960" y="1677960"/>
              <a:ext cx="360" cy="360"/>
            </a:xfrm>
            <a:custGeom>
              <a:avLst/>
              <a:gdLst/>
              <a:ahLst/>
              <a:rect l="l" t="t" r="r" b="b"/>
              <a:pathLst>
                <a:path w="4" h="1">
                  <a:moveTo>
                    <a:pt x="4" y="0"/>
                  </a:moveTo>
                  <a:lnTo>
                    <a:pt x="1" y="0"/>
                  </a:lnTo>
                  <a:close/>
                </a:path>
              </a:pathLst>
            </a:custGeom>
            <a:noFill/>
            <a:ln w="9525">
              <a:solidFill>
                <a:srgbClr val="5f7d95"/>
              </a:solidFill>
              <a:round/>
            </a:ln>
          </p:spPr>
          <p:style>
            <a:lnRef idx="0"/>
            <a:fillRef idx="0"/>
            <a:effectRef idx="0"/>
            <a:fontRef idx="minor"/>
          </p:style>
        </p:sp>
        <p:sp>
          <p:nvSpPr>
            <p:cNvPr id="5148" name="Google Shape;4327;p74"/>
            <p:cNvSpPr/>
            <p:nvPr/>
          </p:nvSpPr>
          <p:spPr>
            <a:xfrm>
              <a:off x="2196000" y="1676160"/>
              <a:ext cx="360" cy="360"/>
            </a:xfrm>
            <a:custGeom>
              <a:avLst/>
              <a:gdLst/>
              <a:ahLst/>
              <a:rect l="l" t="t" r="r" b="b"/>
              <a:pathLst>
                <a:path w="11" h="4">
                  <a:moveTo>
                    <a:pt x="11" y="4"/>
                  </a:moveTo>
                  <a:lnTo>
                    <a:pt x="0" y="0"/>
                  </a:lnTo>
                  <a:close/>
                </a:path>
              </a:pathLst>
            </a:custGeom>
            <a:noFill/>
            <a:ln w="9525">
              <a:solidFill>
                <a:srgbClr val="5f7d95"/>
              </a:solidFill>
              <a:round/>
            </a:ln>
          </p:spPr>
          <p:style>
            <a:lnRef idx="0"/>
            <a:fillRef idx="0"/>
            <a:effectRef idx="0"/>
            <a:fontRef idx="minor"/>
          </p:style>
        </p:sp>
        <p:sp>
          <p:nvSpPr>
            <p:cNvPr id="5149" name="Google Shape;4328;p74"/>
            <p:cNvSpPr/>
            <p:nvPr/>
          </p:nvSpPr>
          <p:spPr>
            <a:xfrm>
              <a:off x="2196360" y="1676160"/>
              <a:ext cx="360" cy="360"/>
            </a:xfrm>
            <a:custGeom>
              <a:avLst/>
              <a:gdLst/>
              <a:ahLst/>
              <a:rect l="l" t="t" r="r" b="b"/>
              <a:pathLst>
                <a:path w="15" h="8">
                  <a:moveTo>
                    <a:pt x="15" y="8"/>
                  </a:moveTo>
                  <a:lnTo>
                    <a:pt x="1" y="1"/>
                  </a:lnTo>
                  <a:close/>
                </a:path>
              </a:pathLst>
            </a:custGeom>
            <a:noFill/>
            <a:ln w="9525">
              <a:solidFill>
                <a:srgbClr val="5f7d95"/>
              </a:solidFill>
              <a:round/>
            </a:ln>
          </p:spPr>
          <p:style>
            <a:lnRef idx="0"/>
            <a:fillRef idx="0"/>
            <a:effectRef idx="0"/>
            <a:fontRef idx="minor"/>
          </p:style>
        </p:sp>
        <p:sp>
          <p:nvSpPr>
            <p:cNvPr id="5150" name="Google Shape;4329;p74"/>
            <p:cNvSpPr/>
            <p:nvPr/>
          </p:nvSpPr>
          <p:spPr>
            <a:xfrm>
              <a:off x="2195640" y="16761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151" name="Google Shape;4330;p74"/>
            <p:cNvSpPr/>
            <p:nvPr/>
          </p:nvSpPr>
          <p:spPr>
            <a:xfrm>
              <a:off x="2189880" y="1677600"/>
              <a:ext cx="360" cy="360"/>
            </a:xfrm>
            <a:custGeom>
              <a:avLst/>
              <a:gdLst/>
              <a:ahLst/>
              <a:rect l="l" t="t" r="r" b="b"/>
              <a:pathLst>
                <a:path w="8" h="5">
                  <a:moveTo>
                    <a:pt x="7" y="4"/>
                  </a:moveTo>
                  <a:lnTo>
                    <a:pt x="0" y="1"/>
                  </a:lnTo>
                  <a:close/>
                </a:path>
              </a:pathLst>
            </a:custGeom>
            <a:noFill/>
            <a:ln w="9525">
              <a:solidFill>
                <a:srgbClr val="5f7d95"/>
              </a:solidFill>
              <a:round/>
            </a:ln>
          </p:spPr>
          <p:style>
            <a:lnRef idx="0"/>
            <a:fillRef idx="0"/>
            <a:effectRef idx="0"/>
            <a:fontRef idx="minor"/>
          </p:style>
        </p:sp>
        <p:sp>
          <p:nvSpPr>
            <p:cNvPr id="5152" name="Google Shape;4331;p74"/>
            <p:cNvSpPr/>
            <p:nvPr/>
          </p:nvSpPr>
          <p:spPr>
            <a:xfrm>
              <a:off x="2196360" y="1676520"/>
              <a:ext cx="360" cy="360"/>
            </a:xfrm>
            <a:custGeom>
              <a:avLst/>
              <a:gdLst/>
              <a:ahLst/>
              <a:rect l="l" t="t" r="r" b="b"/>
              <a:pathLst>
                <a:path w="18" h="8">
                  <a:moveTo>
                    <a:pt x="18" y="7"/>
                  </a:moveTo>
                  <a:lnTo>
                    <a:pt x="0" y="0"/>
                  </a:lnTo>
                  <a:close/>
                </a:path>
              </a:pathLst>
            </a:custGeom>
            <a:noFill/>
            <a:ln w="9525">
              <a:solidFill>
                <a:srgbClr val="5f7d95"/>
              </a:solidFill>
              <a:round/>
            </a:ln>
          </p:spPr>
          <p:style>
            <a:lnRef idx="0"/>
            <a:fillRef idx="0"/>
            <a:effectRef idx="0"/>
            <a:fontRef idx="minor"/>
          </p:style>
        </p:sp>
        <p:sp>
          <p:nvSpPr>
            <p:cNvPr id="5153" name="Google Shape;4332;p74"/>
            <p:cNvSpPr/>
            <p:nvPr/>
          </p:nvSpPr>
          <p:spPr>
            <a:xfrm>
              <a:off x="2195280" y="1655280"/>
              <a:ext cx="360" cy="1440"/>
            </a:xfrm>
            <a:custGeom>
              <a:avLst/>
              <a:gdLst/>
              <a:ahLst/>
              <a:rect l="l" t="t" r="r" b="b"/>
              <a:pathLst>
                <a:path w="53" h="127">
                  <a:moveTo>
                    <a:pt x="0" y="0"/>
                  </a:moveTo>
                  <a:lnTo>
                    <a:pt x="0" y="0"/>
                  </a:lnTo>
                  <a:cubicBezTo>
                    <a:pt x="14" y="42"/>
                    <a:pt x="32" y="84"/>
                    <a:pt x="53" y="126"/>
                  </a:cubicBezTo>
                  <a:cubicBezTo>
                    <a:pt x="32" y="84"/>
                    <a:pt x="14" y="42"/>
                    <a:pt x="0" y="0"/>
                  </a:cubicBezTo>
                  <a:close/>
                </a:path>
              </a:pathLst>
            </a:custGeom>
            <a:noFill/>
            <a:ln w="9525">
              <a:solidFill>
                <a:srgbClr val="5f7d95"/>
              </a:solidFill>
              <a:round/>
            </a:ln>
          </p:spPr>
          <p:style>
            <a:lnRef idx="0"/>
            <a:fillRef idx="0"/>
            <a:effectRef idx="0"/>
            <a:fontRef idx="minor"/>
          </p:style>
        </p:sp>
        <p:sp>
          <p:nvSpPr>
            <p:cNvPr id="5154" name="Google Shape;4333;p74"/>
            <p:cNvSpPr/>
            <p:nvPr/>
          </p:nvSpPr>
          <p:spPr>
            <a:xfrm>
              <a:off x="2179080" y="1647360"/>
              <a:ext cx="3600" cy="720"/>
            </a:xfrm>
            <a:custGeom>
              <a:avLst/>
              <a:gdLst/>
              <a:ahLst/>
              <a:rect l="l" t="t" r="r" b="b"/>
              <a:pathLst>
                <a:path w="291" h="7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a:solidFill>
                <a:srgbClr val="5f7d95"/>
              </a:solidFill>
              <a:round/>
            </a:ln>
          </p:spPr>
          <p:style>
            <a:lnRef idx="0"/>
            <a:fillRef idx="0"/>
            <a:effectRef idx="0"/>
            <a:fontRef idx="minor"/>
          </p:style>
        </p:sp>
        <p:sp>
          <p:nvSpPr>
            <p:cNvPr id="5155" name="Google Shape;4334;p74"/>
            <p:cNvSpPr/>
            <p:nvPr/>
          </p:nvSpPr>
          <p:spPr>
            <a:xfrm>
              <a:off x="2197800" y="1659960"/>
              <a:ext cx="360" cy="720"/>
            </a:xfrm>
            <a:custGeom>
              <a:avLst/>
              <a:gdLst/>
              <a:ahLst/>
              <a:rect l="l" t="t" r="r" b="b"/>
              <a:pathLst>
                <a:path w="64" h="88">
                  <a:moveTo>
                    <a:pt x="0" y="0"/>
                  </a:moveTo>
                  <a:lnTo>
                    <a:pt x="0" y="0"/>
                  </a:lnTo>
                  <a:cubicBezTo>
                    <a:pt x="21" y="35"/>
                    <a:pt x="42" y="63"/>
                    <a:pt x="63" y="88"/>
                  </a:cubicBezTo>
                  <a:cubicBezTo>
                    <a:pt x="42" y="63"/>
                    <a:pt x="21" y="32"/>
                    <a:pt x="0" y="0"/>
                  </a:cubicBezTo>
                  <a:close/>
                </a:path>
              </a:pathLst>
            </a:custGeom>
            <a:noFill/>
            <a:ln w="9525">
              <a:solidFill>
                <a:srgbClr val="5f7d95"/>
              </a:solidFill>
              <a:round/>
            </a:ln>
          </p:spPr>
          <p:style>
            <a:lnRef idx="0"/>
            <a:fillRef idx="0"/>
            <a:effectRef idx="0"/>
            <a:fontRef idx="minor"/>
          </p:style>
        </p:sp>
        <p:sp>
          <p:nvSpPr>
            <p:cNvPr id="5156" name="Google Shape;4335;p74"/>
            <p:cNvSpPr/>
            <p:nvPr/>
          </p:nvSpPr>
          <p:spPr>
            <a:xfrm>
              <a:off x="2176560" y="1649160"/>
              <a:ext cx="360" cy="360"/>
            </a:xfrm>
            <a:custGeom>
              <a:avLst/>
              <a:gdLst/>
              <a:ahLst/>
              <a:rect l="l" t="t" r="r" b="b"/>
              <a:pathLst>
                <a:path w="36" h="15">
                  <a:moveTo>
                    <a:pt x="0" y="15"/>
                  </a:moveTo>
                  <a:lnTo>
                    <a:pt x="0" y="15"/>
                  </a:lnTo>
                  <a:lnTo>
                    <a:pt x="35" y="1"/>
                  </a:lnTo>
                  <a:close/>
                </a:path>
              </a:pathLst>
            </a:custGeom>
            <a:noFill/>
            <a:ln w="9525">
              <a:solidFill>
                <a:srgbClr val="5f7d95"/>
              </a:solidFill>
              <a:round/>
            </a:ln>
          </p:spPr>
          <p:style>
            <a:lnRef idx="0"/>
            <a:fillRef idx="0"/>
            <a:effectRef idx="0"/>
            <a:fontRef idx="minor"/>
          </p:style>
        </p:sp>
        <p:sp>
          <p:nvSpPr>
            <p:cNvPr id="5157" name="Google Shape;4336;p74"/>
            <p:cNvSpPr/>
            <p:nvPr/>
          </p:nvSpPr>
          <p:spPr>
            <a:xfrm>
              <a:off x="2189520" y="1670400"/>
              <a:ext cx="3960" cy="6840"/>
            </a:xfrm>
            <a:custGeom>
              <a:avLst/>
              <a:gdLst/>
              <a:ahLst/>
              <a:rect l="l" t="t" r="r" b="b"/>
              <a:pathLst>
                <a:path w="324" h="526">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a:solidFill>
                <a:srgbClr val="5f7d95"/>
              </a:solidFill>
              <a:round/>
            </a:ln>
          </p:spPr>
          <p:style>
            <a:lnRef idx="0"/>
            <a:fillRef idx="0"/>
            <a:effectRef idx="0"/>
            <a:fontRef idx="minor"/>
          </p:style>
        </p:sp>
        <p:sp>
          <p:nvSpPr>
            <p:cNvPr id="5158" name="Google Shape;4337;p74"/>
            <p:cNvSpPr/>
            <p:nvPr/>
          </p:nvSpPr>
          <p:spPr>
            <a:xfrm>
              <a:off x="2189520" y="1677240"/>
              <a:ext cx="360" cy="360"/>
            </a:xfrm>
            <a:custGeom>
              <a:avLst/>
              <a:gdLst/>
              <a:ahLst/>
              <a:rect l="l" t="t" r="r" b="b"/>
              <a:pathLst>
                <a:path w="5" h="4">
                  <a:moveTo>
                    <a:pt x="1" y="4"/>
                  </a:moveTo>
                  <a:lnTo>
                    <a:pt x="1" y="4"/>
                  </a:lnTo>
                  <a:lnTo>
                    <a:pt x="4" y="0"/>
                  </a:lnTo>
                  <a:close/>
                </a:path>
              </a:pathLst>
            </a:custGeom>
            <a:noFill/>
            <a:ln w="9525">
              <a:solidFill>
                <a:srgbClr val="5f7d95"/>
              </a:solidFill>
              <a:round/>
            </a:ln>
          </p:spPr>
          <p:style>
            <a:lnRef idx="0"/>
            <a:fillRef idx="0"/>
            <a:effectRef idx="0"/>
            <a:fontRef idx="minor"/>
          </p:style>
        </p:sp>
        <p:sp>
          <p:nvSpPr>
            <p:cNvPr id="5159" name="Google Shape;4338;p74"/>
            <p:cNvSpPr/>
            <p:nvPr/>
          </p:nvSpPr>
          <p:spPr>
            <a:xfrm>
              <a:off x="2152440" y="1572120"/>
              <a:ext cx="67320" cy="46800"/>
            </a:xfrm>
            <a:custGeom>
              <a:avLst/>
              <a:gdLst/>
              <a:ahLst/>
              <a:rect l="l" t="t" r="r" b="b"/>
              <a:pathLst>
                <a:path w="4997" h="3464">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a:solidFill>
                <a:srgbClr val="5f7d95"/>
              </a:solidFill>
              <a:round/>
            </a:ln>
          </p:spPr>
          <p:style>
            <a:lnRef idx="0"/>
            <a:fillRef idx="0"/>
            <a:effectRef idx="0"/>
            <a:fontRef idx="minor"/>
          </p:style>
        </p:sp>
        <p:sp>
          <p:nvSpPr>
            <p:cNvPr id="5160" name="Google Shape;4339;p74"/>
            <p:cNvSpPr/>
            <p:nvPr/>
          </p:nvSpPr>
          <p:spPr>
            <a:xfrm>
              <a:off x="2155320" y="1598400"/>
              <a:ext cx="360" cy="360"/>
            </a:xfrm>
            <a:custGeom>
              <a:avLst/>
              <a:gdLst/>
              <a:ahLst/>
              <a:rect l="l" t="t" r="r" b="b"/>
              <a:pathLst>
                <a:path w="26" h="33">
                  <a:moveTo>
                    <a:pt x="25" y="32"/>
                  </a:moveTo>
                  <a:cubicBezTo>
                    <a:pt x="15" y="22"/>
                    <a:pt x="8" y="11"/>
                    <a:pt x="1" y="1"/>
                  </a:cubicBezTo>
                  <a:cubicBezTo>
                    <a:pt x="8" y="11"/>
                    <a:pt x="15" y="22"/>
                    <a:pt x="25" y="32"/>
                  </a:cubicBezTo>
                  <a:close/>
                </a:path>
              </a:pathLst>
            </a:custGeom>
            <a:noFill/>
            <a:ln w="9525">
              <a:solidFill>
                <a:srgbClr val="5f7d95"/>
              </a:solidFill>
              <a:round/>
            </a:ln>
          </p:spPr>
          <p:style>
            <a:lnRef idx="0"/>
            <a:fillRef idx="0"/>
            <a:effectRef idx="0"/>
            <a:fontRef idx="minor"/>
          </p:style>
        </p:sp>
        <p:sp>
          <p:nvSpPr>
            <p:cNvPr id="5161" name="Google Shape;4340;p74"/>
            <p:cNvSpPr/>
            <p:nvPr/>
          </p:nvSpPr>
          <p:spPr>
            <a:xfrm>
              <a:off x="2154600" y="1594800"/>
              <a:ext cx="360" cy="3600"/>
            </a:xfrm>
            <a:custGeom>
              <a:avLst/>
              <a:gdLst/>
              <a:ahLst/>
              <a:rect l="l" t="t" r="r" b="b"/>
              <a:pathLst>
                <a:path w="61" h="284">
                  <a:moveTo>
                    <a:pt x="39" y="0"/>
                  </a:moveTo>
                  <a:lnTo>
                    <a:pt x="39" y="0"/>
                  </a:lnTo>
                  <a:cubicBezTo>
                    <a:pt x="1" y="91"/>
                    <a:pt x="8" y="200"/>
                    <a:pt x="60" y="284"/>
                  </a:cubicBezTo>
                  <a:cubicBezTo>
                    <a:pt x="8" y="200"/>
                    <a:pt x="1" y="91"/>
                    <a:pt x="39" y="0"/>
                  </a:cubicBezTo>
                  <a:close/>
                </a:path>
              </a:pathLst>
            </a:custGeom>
            <a:noFill/>
            <a:ln w="9525">
              <a:solidFill>
                <a:srgbClr val="5f7d95"/>
              </a:solidFill>
              <a:round/>
            </a:ln>
          </p:spPr>
          <p:style>
            <a:lnRef idx="0"/>
            <a:fillRef idx="0"/>
            <a:effectRef idx="0"/>
            <a:fontRef idx="minor"/>
          </p:style>
        </p:sp>
        <p:sp>
          <p:nvSpPr>
            <p:cNvPr id="5162" name="Google Shape;4341;p74"/>
            <p:cNvSpPr/>
            <p:nvPr/>
          </p:nvSpPr>
          <p:spPr>
            <a:xfrm>
              <a:off x="2210760" y="1611720"/>
              <a:ext cx="360" cy="360"/>
            </a:xfrm>
            <a:custGeom>
              <a:avLst/>
              <a:gdLst/>
              <a:ahLst/>
              <a:rect l="l" t="t" r="r" b="b"/>
              <a:pathLst>
                <a:path w="11" h="1">
                  <a:moveTo>
                    <a:pt x="0" y="0"/>
                  </a:moveTo>
                  <a:lnTo>
                    <a:pt x="11" y="0"/>
                  </a:lnTo>
                  <a:close/>
                </a:path>
              </a:pathLst>
            </a:custGeom>
            <a:noFill/>
            <a:ln w="9525">
              <a:solidFill>
                <a:srgbClr val="5f7d95"/>
              </a:solidFill>
              <a:round/>
            </a:ln>
          </p:spPr>
          <p:style>
            <a:lnRef idx="0"/>
            <a:fillRef idx="0"/>
            <a:effectRef idx="0"/>
            <a:fontRef idx="minor"/>
          </p:style>
        </p:sp>
        <p:sp>
          <p:nvSpPr>
            <p:cNvPr id="5163" name="Google Shape;4342;p74"/>
            <p:cNvSpPr/>
            <p:nvPr/>
          </p:nvSpPr>
          <p:spPr>
            <a:xfrm>
              <a:off x="2156040" y="1617120"/>
              <a:ext cx="360" cy="360"/>
            </a:xfrm>
            <a:custGeom>
              <a:avLst/>
              <a:gdLst/>
              <a:ahLst/>
              <a:rect l="l" t="t" r="r" b="b"/>
              <a:pathLst>
                <a:path w="12" h="5">
                  <a:moveTo>
                    <a:pt x="1" y="4"/>
                  </a:moveTo>
                  <a:lnTo>
                    <a:pt x="11" y="1"/>
                  </a:lnTo>
                  <a:close/>
                </a:path>
              </a:pathLst>
            </a:custGeom>
            <a:noFill/>
            <a:ln w="9525">
              <a:solidFill>
                <a:srgbClr val="5f7d95"/>
              </a:solidFill>
              <a:round/>
            </a:ln>
          </p:spPr>
          <p:style>
            <a:lnRef idx="0"/>
            <a:fillRef idx="0"/>
            <a:effectRef idx="0"/>
            <a:fontRef idx="minor"/>
          </p:style>
        </p:sp>
        <p:sp>
          <p:nvSpPr>
            <p:cNvPr id="5164" name="Google Shape;4343;p74"/>
            <p:cNvSpPr/>
            <p:nvPr/>
          </p:nvSpPr>
          <p:spPr>
            <a:xfrm>
              <a:off x="2156760" y="1616400"/>
              <a:ext cx="360" cy="360"/>
            </a:xfrm>
            <a:custGeom>
              <a:avLst/>
              <a:gdLst/>
              <a:ahLst/>
              <a:rect l="l" t="t" r="r" b="b"/>
              <a:pathLst>
                <a:path w="18" h="19">
                  <a:moveTo>
                    <a:pt x="0" y="18"/>
                  </a:moveTo>
                  <a:cubicBezTo>
                    <a:pt x="4" y="11"/>
                    <a:pt x="11" y="4"/>
                    <a:pt x="18" y="1"/>
                  </a:cubicBezTo>
                  <a:cubicBezTo>
                    <a:pt x="11" y="4"/>
                    <a:pt x="4" y="11"/>
                    <a:pt x="0" y="18"/>
                  </a:cubicBezTo>
                  <a:close/>
                </a:path>
              </a:pathLst>
            </a:custGeom>
            <a:noFill/>
            <a:ln w="9525">
              <a:solidFill>
                <a:srgbClr val="5f7d95"/>
              </a:solidFill>
              <a:round/>
            </a:ln>
          </p:spPr>
          <p:style>
            <a:lnRef idx="0"/>
            <a:fillRef idx="0"/>
            <a:effectRef idx="0"/>
            <a:fontRef idx="minor"/>
          </p:style>
        </p:sp>
        <p:sp>
          <p:nvSpPr>
            <p:cNvPr id="5165" name="Google Shape;4344;p74"/>
            <p:cNvSpPr/>
            <p:nvPr/>
          </p:nvSpPr>
          <p:spPr>
            <a:xfrm>
              <a:off x="2156400" y="1616760"/>
              <a:ext cx="360" cy="360"/>
            </a:xfrm>
            <a:custGeom>
              <a:avLst/>
              <a:gdLst/>
              <a:ahLst/>
              <a:rect l="l" t="t" r="r" b="b"/>
              <a:pathLst>
                <a:path w="12" h="8">
                  <a:moveTo>
                    <a:pt x="1" y="8"/>
                  </a:moveTo>
                  <a:lnTo>
                    <a:pt x="11" y="1"/>
                  </a:lnTo>
                  <a:close/>
                </a:path>
              </a:pathLst>
            </a:custGeom>
            <a:noFill/>
            <a:ln w="9525">
              <a:solidFill>
                <a:srgbClr val="5f7d95"/>
              </a:solidFill>
              <a:round/>
            </a:ln>
          </p:spPr>
          <p:style>
            <a:lnRef idx="0"/>
            <a:fillRef idx="0"/>
            <a:effectRef idx="0"/>
            <a:fontRef idx="minor"/>
          </p:style>
        </p:sp>
        <p:sp>
          <p:nvSpPr>
            <p:cNvPr id="5166" name="Google Shape;4345;p74"/>
            <p:cNvSpPr/>
            <p:nvPr/>
          </p:nvSpPr>
          <p:spPr>
            <a:xfrm>
              <a:off x="2210040" y="1611720"/>
              <a:ext cx="360" cy="360"/>
            </a:xfrm>
            <a:custGeom>
              <a:avLst/>
              <a:gdLst/>
              <a:ahLst/>
              <a:rect l="l" t="t" r="r" b="b"/>
              <a:pathLst>
                <a:path w="11" h="1">
                  <a:moveTo>
                    <a:pt x="0" y="1"/>
                  </a:moveTo>
                  <a:lnTo>
                    <a:pt x="11" y="1"/>
                  </a:lnTo>
                  <a:close/>
                </a:path>
              </a:pathLst>
            </a:custGeom>
            <a:noFill/>
            <a:ln w="9525">
              <a:solidFill>
                <a:srgbClr val="5f7d95"/>
              </a:solidFill>
              <a:round/>
            </a:ln>
          </p:spPr>
          <p:style>
            <a:lnRef idx="0"/>
            <a:fillRef idx="0"/>
            <a:effectRef idx="0"/>
            <a:fontRef idx="minor"/>
          </p:style>
        </p:sp>
        <p:sp>
          <p:nvSpPr>
            <p:cNvPr id="5167" name="Google Shape;4346;p74"/>
            <p:cNvSpPr/>
            <p:nvPr/>
          </p:nvSpPr>
          <p:spPr>
            <a:xfrm>
              <a:off x="2210400" y="1611720"/>
              <a:ext cx="360" cy="360"/>
            </a:xfrm>
            <a:custGeom>
              <a:avLst/>
              <a:gdLst/>
              <a:ahLst/>
              <a:rect l="l" t="t" r="r" b="b"/>
              <a:pathLst>
                <a:path w="15" h="1">
                  <a:moveTo>
                    <a:pt x="1" y="1"/>
                  </a:moveTo>
                  <a:lnTo>
                    <a:pt x="15" y="1"/>
                  </a:lnTo>
                  <a:close/>
                </a:path>
              </a:pathLst>
            </a:custGeom>
            <a:noFill/>
            <a:ln w="9525">
              <a:solidFill>
                <a:srgbClr val="5f7d95"/>
              </a:solidFill>
              <a:round/>
            </a:ln>
          </p:spPr>
          <p:style>
            <a:lnRef idx="0"/>
            <a:fillRef idx="0"/>
            <a:effectRef idx="0"/>
            <a:fontRef idx="minor"/>
          </p:style>
        </p:sp>
        <p:sp>
          <p:nvSpPr>
            <p:cNvPr id="5168" name="Google Shape;4347;p74"/>
            <p:cNvSpPr/>
            <p:nvPr/>
          </p:nvSpPr>
          <p:spPr>
            <a:xfrm>
              <a:off x="2196720" y="1618560"/>
              <a:ext cx="360" cy="360"/>
            </a:xfrm>
            <a:custGeom>
              <a:avLst/>
              <a:gdLst/>
              <a:ahLst/>
              <a:rect l="l" t="t" r="r" b="b"/>
              <a:pathLst>
                <a:path w="8" h="4">
                  <a:moveTo>
                    <a:pt x="1" y="4"/>
                  </a:moveTo>
                  <a:lnTo>
                    <a:pt x="8" y="0"/>
                  </a:lnTo>
                  <a:close/>
                </a:path>
              </a:pathLst>
            </a:custGeom>
            <a:noFill/>
            <a:ln w="9525">
              <a:solidFill>
                <a:srgbClr val="5f7d95"/>
              </a:solidFill>
              <a:round/>
            </a:ln>
          </p:spPr>
          <p:style>
            <a:lnRef idx="0"/>
            <a:fillRef idx="0"/>
            <a:effectRef idx="0"/>
            <a:fontRef idx="minor"/>
          </p:style>
        </p:sp>
        <p:sp>
          <p:nvSpPr>
            <p:cNvPr id="5169" name="Google Shape;4348;p74"/>
            <p:cNvSpPr/>
            <p:nvPr/>
          </p:nvSpPr>
          <p:spPr>
            <a:xfrm>
              <a:off x="2190960" y="1617480"/>
              <a:ext cx="360" cy="360"/>
            </a:xfrm>
            <a:custGeom>
              <a:avLst/>
              <a:gdLst/>
              <a:ahLst/>
              <a:rect l="l" t="t" r="r" b="b"/>
              <a:pathLst>
                <a:path w="11" h="1">
                  <a:moveTo>
                    <a:pt x="0" y="1"/>
                  </a:moveTo>
                  <a:cubicBezTo>
                    <a:pt x="4" y="1"/>
                    <a:pt x="7" y="1"/>
                    <a:pt x="11" y="1"/>
                  </a:cubicBezTo>
                  <a:cubicBezTo>
                    <a:pt x="7" y="1"/>
                    <a:pt x="4" y="1"/>
                    <a:pt x="0" y="1"/>
                  </a:cubicBezTo>
                  <a:close/>
                </a:path>
              </a:pathLst>
            </a:custGeom>
            <a:noFill/>
            <a:ln w="9525">
              <a:solidFill>
                <a:srgbClr val="5f7d95"/>
              </a:solidFill>
              <a:round/>
            </a:ln>
          </p:spPr>
          <p:style>
            <a:lnRef idx="0"/>
            <a:fillRef idx="0"/>
            <a:effectRef idx="0"/>
            <a:fontRef idx="minor"/>
          </p:style>
        </p:sp>
        <p:sp>
          <p:nvSpPr>
            <p:cNvPr id="5170" name="Google Shape;4349;p74"/>
            <p:cNvSpPr/>
            <p:nvPr/>
          </p:nvSpPr>
          <p:spPr>
            <a:xfrm>
              <a:off x="2190240" y="1617120"/>
              <a:ext cx="360" cy="360"/>
            </a:xfrm>
            <a:custGeom>
              <a:avLst/>
              <a:gdLst/>
              <a:ahLst/>
              <a:rect l="l" t="t" r="r" b="b"/>
              <a:pathLst>
                <a:path w="12" h="5">
                  <a:moveTo>
                    <a:pt x="1" y="1"/>
                  </a:moveTo>
                  <a:lnTo>
                    <a:pt x="11" y="4"/>
                  </a:lnTo>
                  <a:close/>
                </a:path>
              </a:pathLst>
            </a:custGeom>
            <a:noFill/>
            <a:ln w="9525">
              <a:solidFill>
                <a:srgbClr val="5f7d95"/>
              </a:solidFill>
              <a:round/>
            </a:ln>
          </p:spPr>
          <p:style>
            <a:lnRef idx="0"/>
            <a:fillRef idx="0"/>
            <a:effectRef idx="0"/>
            <a:fontRef idx="minor"/>
          </p:style>
        </p:sp>
        <p:sp>
          <p:nvSpPr>
            <p:cNvPr id="5171" name="Google Shape;4350;p74"/>
            <p:cNvSpPr/>
            <p:nvPr/>
          </p:nvSpPr>
          <p:spPr>
            <a:xfrm>
              <a:off x="2156040" y="1617120"/>
              <a:ext cx="360" cy="360"/>
            </a:xfrm>
            <a:custGeom>
              <a:avLst/>
              <a:gdLst/>
              <a:ahLst/>
              <a:rect l="l" t="t" r="r" b="b"/>
              <a:pathLst>
                <a:path w="8" h="5">
                  <a:moveTo>
                    <a:pt x="1" y="4"/>
                  </a:moveTo>
                  <a:lnTo>
                    <a:pt x="8" y="1"/>
                  </a:lnTo>
                  <a:close/>
                </a:path>
              </a:pathLst>
            </a:custGeom>
            <a:noFill/>
            <a:ln w="9525">
              <a:solidFill>
                <a:srgbClr val="5f7d95"/>
              </a:solidFill>
              <a:round/>
            </a:ln>
          </p:spPr>
          <p:style>
            <a:lnRef idx="0"/>
            <a:fillRef idx="0"/>
            <a:effectRef idx="0"/>
            <a:fontRef idx="minor"/>
          </p:style>
        </p:sp>
        <p:sp>
          <p:nvSpPr>
            <p:cNvPr id="5172" name="Google Shape;4351;p74"/>
            <p:cNvSpPr/>
            <p:nvPr/>
          </p:nvSpPr>
          <p:spPr>
            <a:xfrm>
              <a:off x="2211480" y="1611360"/>
              <a:ext cx="360" cy="360"/>
            </a:xfrm>
            <a:custGeom>
              <a:avLst/>
              <a:gdLst/>
              <a:ahLst/>
              <a:rect l="l" t="t" r="r" b="b"/>
              <a:pathLst>
                <a:path w="25" h="8">
                  <a:moveTo>
                    <a:pt x="0" y="8"/>
                  </a:moveTo>
                  <a:lnTo>
                    <a:pt x="25" y="1"/>
                  </a:lnTo>
                  <a:close/>
                </a:path>
              </a:pathLst>
            </a:custGeom>
            <a:noFill/>
            <a:ln w="9525">
              <a:solidFill>
                <a:srgbClr val="5f7d95"/>
              </a:solidFill>
              <a:round/>
            </a:ln>
          </p:spPr>
          <p:style>
            <a:lnRef idx="0"/>
            <a:fillRef idx="0"/>
            <a:effectRef idx="0"/>
            <a:fontRef idx="minor"/>
          </p:style>
        </p:sp>
        <p:sp>
          <p:nvSpPr>
            <p:cNvPr id="5173" name="Google Shape;4352;p74"/>
            <p:cNvSpPr/>
            <p:nvPr/>
          </p:nvSpPr>
          <p:spPr>
            <a:xfrm>
              <a:off x="2211120" y="1611720"/>
              <a:ext cx="360" cy="360"/>
            </a:xfrm>
            <a:custGeom>
              <a:avLst/>
              <a:gdLst/>
              <a:ahLst/>
              <a:rect l="l" t="t" r="r" b="b"/>
              <a:pathLst>
                <a:path w="26" h="5">
                  <a:moveTo>
                    <a:pt x="1" y="4"/>
                  </a:moveTo>
                  <a:lnTo>
                    <a:pt x="25" y="1"/>
                  </a:lnTo>
                  <a:close/>
                </a:path>
              </a:pathLst>
            </a:custGeom>
            <a:noFill/>
            <a:ln w="9525">
              <a:solidFill>
                <a:srgbClr val="5f7d95"/>
              </a:solidFill>
              <a:round/>
            </a:ln>
          </p:spPr>
          <p:style>
            <a:lnRef idx="0"/>
            <a:fillRef idx="0"/>
            <a:effectRef idx="0"/>
            <a:fontRef idx="minor"/>
          </p:style>
        </p:sp>
        <p:sp>
          <p:nvSpPr>
            <p:cNvPr id="5174" name="Google Shape;4353;p74"/>
            <p:cNvSpPr/>
            <p:nvPr/>
          </p:nvSpPr>
          <p:spPr>
            <a:xfrm>
              <a:off x="2203560" y="1618920"/>
              <a:ext cx="360" cy="360"/>
            </a:xfrm>
            <a:custGeom>
              <a:avLst/>
              <a:gdLst/>
              <a:ahLst/>
              <a:rect l="l" t="t" r="r" b="b"/>
              <a:pathLst>
                <a:path w="29" h="15">
                  <a:moveTo>
                    <a:pt x="0" y="1"/>
                  </a:moveTo>
                  <a:cubicBezTo>
                    <a:pt x="11" y="4"/>
                    <a:pt x="18" y="8"/>
                    <a:pt x="28" y="15"/>
                  </a:cubicBezTo>
                  <a:cubicBezTo>
                    <a:pt x="18" y="8"/>
                    <a:pt x="11" y="4"/>
                    <a:pt x="0" y="1"/>
                  </a:cubicBezTo>
                  <a:close/>
                </a:path>
              </a:pathLst>
            </a:custGeom>
            <a:noFill/>
            <a:ln w="9525">
              <a:solidFill>
                <a:srgbClr val="5f7d95"/>
              </a:solidFill>
              <a:round/>
            </a:ln>
          </p:spPr>
          <p:style>
            <a:lnRef idx="0"/>
            <a:fillRef idx="0"/>
            <a:effectRef idx="0"/>
            <a:fontRef idx="minor"/>
          </p:style>
        </p:sp>
        <p:sp>
          <p:nvSpPr>
            <p:cNvPr id="5175" name="Google Shape;4354;p74"/>
            <p:cNvSpPr/>
            <p:nvPr/>
          </p:nvSpPr>
          <p:spPr>
            <a:xfrm>
              <a:off x="2210760" y="1611720"/>
              <a:ext cx="360" cy="360"/>
            </a:xfrm>
            <a:custGeom>
              <a:avLst/>
              <a:gdLst/>
              <a:ahLst/>
              <a:rect l="l" t="t" r="r" b="b"/>
              <a:pathLst>
                <a:path w="15" h="4">
                  <a:moveTo>
                    <a:pt x="0" y="4"/>
                  </a:moveTo>
                  <a:lnTo>
                    <a:pt x="14" y="0"/>
                  </a:lnTo>
                  <a:close/>
                </a:path>
              </a:pathLst>
            </a:custGeom>
            <a:noFill/>
            <a:ln w="9525">
              <a:solidFill>
                <a:srgbClr val="5f7d95"/>
              </a:solidFill>
              <a:round/>
            </a:ln>
          </p:spPr>
          <p:style>
            <a:lnRef idx="0"/>
            <a:fillRef idx="0"/>
            <a:effectRef idx="0"/>
            <a:fontRef idx="minor"/>
          </p:style>
        </p:sp>
        <p:sp>
          <p:nvSpPr>
            <p:cNvPr id="5176" name="Google Shape;4355;p74"/>
            <p:cNvSpPr/>
            <p:nvPr/>
          </p:nvSpPr>
          <p:spPr>
            <a:xfrm>
              <a:off x="2155680" y="161712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5177" name="Google Shape;4356;p74"/>
            <p:cNvSpPr/>
            <p:nvPr/>
          </p:nvSpPr>
          <p:spPr>
            <a:xfrm>
              <a:off x="2155320" y="16171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178" name="Google Shape;4357;p74"/>
            <p:cNvSpPr/>
            <p:nvPr/>
          </p:nvSpPr>
          <p:spPr>
            <a:xfrm>
              <a:off x="2201400" y="1618200"/>
              <a:ext cx="360" cy="360"/>
            </a:xfrm>
            <a:custGeom>
              <a:avLst/>
              <a:gdLst/>
              <a:ahLst/>
              <a:rect l="l" t="t" r="r" b="b"/>
              <a:pathLst>
                <a:path w="22" h="5">
                  <a:moveTo>
                    <a:pt x="1" y="1"/>
                  </a:moveTo>
                  <a:lnTo>
                    <a:pt x="22" y="4"/>
                  </a:lnTo>
                  <a:close/>
                </a:path>
              </a:pathLst>
            </a:custGeom>
            <a:noFill/>
            <a:ln w="9525">
              <a:solidFill>
                <a:srgbClr val="5f7d95"/>
              </a:solidFill>
              <a:round/>
            </a:ln>
          </p:spPr>
          <p:style>
            <a:lnRef idx="0"/>
            <a:fillRef idx="0"/>
            <a:effectRef idx="0"/>
            <a:fontRef idx="minor"/>
          </p:style>
        </p:sp>
        <p:sp>
          <p:nvSpPr>
            <p:cNvPr id="5179" name="Google Shape;4358;p74"/>
            <p:cNvSpPr/>
            <p:nvPr/>
          </p:nvSpPr>
          <p:spPr>
            <a:xfrm>
              <a:off x="2201040" y="1618200"/>
              <a:ext cx="360" cy="360"/>
            </a:xfrm>
            <a:custGeom>
              <a:avLst/>
              <a:gdLst/>
              <a:ahLst/>
              <a:rect l="l" t="t" r="r" b="b"/>
              <a:pathLst>
                <a:path w="22" h="1">
                  <a:moveTo>
                    <a:pt x="1" y="0"/>
                  </a:moveTo>
                  <a:lnTo>
                    <a:pt x="22" y="0"/>
                  </a:lnTo>
                  <a:close/>
                </a:path>
              </a:pathLst>
            </a:custGeom>
            <a:noFill/>
            <a:ln w="9525">
              <a:solidFill>
                <a:srgbClr val="5f7d95"/>
              </a:solidFill>
              <a:round/>
            </a:ln>
          </p:spPr>
          <p:style>
            <a:lnRef idx="0"/>
            <a:fillRef idx="0"/>
            <a:effectRef idx="0"/>
            <a:fontRef idx="minor"/>
          </p:style>
        </p:sp>
        <p:sp>
          <p:nvSpPr>
            <p:cNvPr id="5180" name="Google Shape;4359;p74"/>
            <p:cNvSpPr/>
            <p:nvPr/>
          </p:nvSpPr>
          <p:spPr>
            <a:xfrm>
              <a:off x="2209320" y="16117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181" name="Google Shape;4360;p74"/>
            <p:cNvSpPr/>
            <p:nvPr/>
          </p:nvSpPr>
          <p:spPr>
            <a:xfrm>
              <a:off x="2211840" y="1611360"/>
              <a:ext cx="360" cy="360"/>
            </a:xfrm>
            <a:custGeom>
              <a:avLst/>
              <a:gdLst/>
              <a:ahLst/>
              <a:rect l="l" t="t" r="r" b="b"/>
              <a:pathLst>
                <a:path w="19" h="4">
                  <a:moveTo>
                    <a:pt x="1" y="4"/>
                  </a:moveTo>
                  <a:lnTo>
                    <a:pt x="18" y="0"/>
                  </a:lnTo>
                  <a:close/>
                </a:path>
              </a:pathLst>
            </a:custGeom>
            <a:noFill/>
            <a:ln w="9525">
              <a:solidFill>
                <a:srgbClr val="5f7d95"/>
              </a:solidFill>
              <a:round/>
            </a:ln>
          </p:spPr>
          <p:style>
            <a:lnRef idx="0"/>
            <a:fillRef idx="0"/>
            <a:effectRef idx="0"/>
            <a:fontRef idx="minor"/>
          </p:style>
        </p:sp>
        <p:sp>
          <p:nvSpPr>
            <p:cNvPr id="5182" name="Google Shape;4361;p74"/>
            <p:cNvSpPr/>
            <p:nvPr/>
          </p:nvSpPr>
          <p:spPr>
            <a:xfrm>
              <a:off x="2199960" y="16182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183" name="Google Shape;4362;p74"/>
            <p:cNvSpPr/>
            <p:nvPr/>
          </p:nvSpPr>
          <p:spPr>
            <a:xfrm>
              <a:off x="2200320" y="1618200"/>
              <a:ext cx="360" cy="360"/>
            </a:xfrm>
            <a:custGeom>
              <a:avLst/>
              <a:gdLst/>
              <a:ahLst/>
              <a:rect l="l" t="t" r="r" b="b"/>
              <a:pathLst>
                <a:path w="22" h="1">
                  <a:moveTo>
                    <a:pt x="1" y="1"/>
                  </a:moveTo>
                  <a:lnTo>
                    <a:pt x="22" y="1"/>
                  </a:lnTo>
                  <a:close/>
                </a:path>
              </a:pathLst>
            </a:custGeom>
            <a:noFill/>
            <a:ln w="9525">
              <a:solidFill>
                <a:srgbClr val="5f7d95"/>
              </a:solidFill>
              <a:round/>
            </a:ln>
          </p:spPr>
          <p:style>
            <a:lnRef idx="0"/>
            <a:fillRef idx="0"/>
            <a:effectRef idx="0"/>
            <a:fontRef idx="minor"/>
          </p:style>
        </p:sp>
        <p:sp>
          <p:nvSpPr>
            <p:cNvPr id="5184" name="Google Shape;4363;p74"/>
            <p:cNvSpPr/>
            <p:nvPr/>
          </p:nvSpPr>
          <p:spPr>
            <a:xfrm>
              <a:off x="2203200" y="1618560"/>
              <a:ext cx="360" cy="360"/>
            </a:xfrm>
            <a:custGeom>
              <a:avLst/>
              <a:gdLst/>
              <a:ahLst/>
              <a:rect l="l" t="t" r="r" b="b"/>
              <a:pathLst>
                <a:path w="22" h="12">
                  <a:moveTo>
                    <a:pt x="1" y="1"/>
                  </a:moveTo>
                  <a:lnTo>
                    <a:pt x="22" y="11"/>
                  </a:lnTo>
                  <a:close/>
                </a:path>
              </a:pathLst>
            </a:custGeom>
            <a:noFill/>
            <a:ln w="9525">
              <a:solidFill>
                <a:srgbClr val="5f7d95"/>
              </a:solidFill>
              <a:round/>
            </a:ln>
          </p:spPr>
          <p:style>
            <a:lnRef idx="0"/>
            <a:fillRef idx="0"/>
            <a:effectRef idx="0"/>
            <a:fontRef idx="minor"/>
          </p:style>
        </p:sp>
        <p:sp>
          <p:nvSpPr>
            <p:cNvPr id="5185" name="Google Shape;4364;p74"/>
            <p:cNvSpPr/>
            <p:nvPr/>
          </p:nvSpPr>
          <p:spPr>
            <a:xfrm>
              <a:off x="2202480" y="1618560"/>
              <a:ext cx="360" cy="360"/>
            </a:xfrm>
            <a:custGeom>
              <a:avLst/>
              <a:gdLst/>
              <a:ahLst/>
              <a:rect l="l" t="t" r="r" b="b"/>
              <a:pathLst>
                <a:path w="22" h="8">
                  <a:moveTo>
                    <a:pt x="1" y="0"/>
                  </a:moveTo>
                  <a:lnTo>
                    <a:pt x="22" y="7"/>
                  </a:lnTo>
                  <a:close/>
                </a:path>
              </a:pathLst>
            </a:custGeom>
            <a:noFill/>
            <a:ln w="9525">
              <a:solidFill>
                <a:srgbClr val="5f7d95"/>
              </a:solidFill>
              <a:round/>
            </a:ln>
          </p:spPr>
          <p:style>
            <a:lnRef idx="0"/>
            <a:fillRef idx="0"/>
            <a:effectRef idx="0"/>
            <a:fontRef idx="minor"/>
          </p:style>
        </p:sp>
        <p:sp>
          <p:nvSpPr>
            <p:cNvPr id="5186" name="Google Shape;4365;p74"/>
            <p:cNvSpPr/>
            <p:nvPr/>
          </p:nvSpPr>
          <p:spPr>
            <a:xfrm>
              <a:off x="2197080" y="1618560"/>
              <a:ext cx="360" cy="360"/>
            </a:xfrm>
            <a:custGeom>
              <a:avLst/>
              <a:gdLst/>
              <a:ahLst/>
              <a:rect l="l" t="t" r="r" b="b"/>
              <a:pathLst>
                <a:path w="11" h="5">
                  <a:moveTo>
                    <a:pt x="0" y="4"/>
                  </a:moveTo>
                  <a:lnTo>
                    <a:pt x="11" y="1"/>
                  </a:lnTo>
                  <a:close/>
                </a:path>
              </a:pathLst>
            </a:custGeom>
            <a:noFill/>
            <a:ln w="9525">
              <a:solidFill>
                <a:srgbClr val="5f7d95"/>
              </a:solidFill>
              <a:round/>
            </a:ln>
          </p:spPr>
          <p:style>
            <a:lnRef idx="0"/>
            <a:fillRef idx="0"/>
            <a:effectRef idx="0"/>
            <a:fontRef idx="minor"/>
          </p:style>
        </p:sp>
        <p:sp>
          <p:nvSpPr>
            <p:cNvPr id="5187" name="Google Shape;4366;p74"/>
            <p:cNvSpPr/>
            <p:nvPr/>
          </p:nvSpPr>
          <p:spPr>
            <a:xfrm>
              <a:off x="2202120" y="1618560"/>
              <a:ext cx="360" cy="360"/>
            </a:xfrm>
            <a:custGeom>
              <a:avLst/>
              <a:gdLst/>
              <a:ahLst/>
              <a:rect l="l" t="t" r="r" b="b"/>
              <a:pathLst>
                <a:path w="22" h="8">
                  <a:moveTo>
                    <a:pt x="0" y="1"/>
                  </a:moveTo>
                  <a:lnTo>
                    <a:pt x="21" y="8"/>
                  </a:lnTo>
                  <a:close/>
                </a:path>
              </a:pathLst>
            </a:custGeom>
            <a:noFill/>
            <a:ln w="9525">
              <a:solidFill>
                <a:srgbClr val="5f7d95"/>
              </a:solidFill>
              <a:round/>
            </a:ln>
          </p:spPr>
          <p:style>
            <a:lnRef idx="0"/>
            <a:fillRef idx="0"/>
            <a:effectRef idx="0"/>
            <a:fontRef idx="minor"/>
          </p:style>
        </p:sp>
        <p:sp>
          <p:nvSpPr>
            <p:cNvPr id="5188" name="Google Shape;4367;p74"/>
            <p:cNvSpPr/>
            <p:nvPr/>
          </p:nvSpPr>
          <p:spPr>
            <a:xfrm>
              <a:off x="2197800" y="1618200"/>
              <a:ext cx="360" cy="360"/>
            </a:xfrm>
            <a:custGeom>
              <a:avLst/>
              <a:gdLst/>
              <a:ahLst/>
              <a:rect l="l" t="t" r="r" b="b"/>
              <a:pathLst>
                <a:path w="15" h="1">
                  <a:moveTo>
                    <a:pt x="1" y="1"/>
                  </a:moveTo>
                  <a:lnTo>
                    <a:pt x="15" y="1"/>
                  </a:lnTo>
                  <a:close/>
                </a:path>
              </a:pathLst>
            </a:custGeom>
            <a:noFill/>
            <a:ln w="9525">
              <a:solidFill>
                <a:srgbClr val="5f7d95"/>
              </a:solidFill>
              <a:round/>
            </a:ln>
          </p:spPr>
          <p:style>
            <a:lnRef idx="0"/>
            <a:fillRef idx="0"/>
            <a:effectRef idx="0"/>
            <a:fontRef idx="minor"/>
          </p:style>
        </p:sp>
        <p:sp>
          <p:nvSpPr>
            <p:cNvPr id="5189" name="Google Shape;4368;p74"/>
            <p:cNvSpPr/>
            <p:nvPr/>
          </p:nvSpPr>
          <p:spPr>
            <a:xfrm>
              <a:off x="2209680" y="16117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190" name="Google Shape;4369;p74"/>
            <p:cNvSpPr/>
            <p:nvPr/>
          </p:nvSpPr>
          <p:spPr>
            <a:xfrm>
              <a:off x="2197440" y="1618560"/>
              <a:ext cx="360" cy="360"/>
            </a:xfrm>
            <a:custGeom>
              <a:avLst/>
              <a:gdLst/>
              <a:ahLst/>
              <a:rect l="l" t="t" r="r" b="b"/>
              <a:pathLst>
                <a:path w="15" h="1">
                  <a:moveTo>
                    <a:pt x="0" y="0"/>
                  </a:moveTo>
                  <a:lnTo>
                    <a:pt x="14" y="0"/>
                  </a:lnTo>
                  <a:close/>
                </a:path>
              </a:pathLst>
            </a:custGeom>
            <a:noFill/>
            <a:ln w="9525">
              <a:solidFill>
                <a:srgbClr val="5f7d95"/>
              </a:solidFill>
              <a:round/>
            </a:ln>
          </p:spPr>
          <p:style>
            <a:lnRef idx="0"/>
            <a:fillRef idx="0"/>
            <a:effectRef idx="0"/>
            <a:fontRef idx="minor"/>
          </p:style>
        </p:sp>
        <p:sp>
          <p:nvSpPr>
            <p:cNvPr id="5191" name="Google Shape;4370;p74"/>
            <p:cNvSpPr/>
            <p:nvPr/>
          </p:nvSpPr>
          <p:spPr>
            <a:xfrm>
              <a:off x="2198880" y="1618200"/>
              <a:ext cx="360" cy="360"/>
            </a:xfrm>
            <a:custGeom>
              <a:avLst/>
              <a:gdLst/>
              <a:ahLst/>
              <a:rect l="l" t="t" r="r" b="b"/>
              <a:pathLst>
                <a:path w="15" h="1">
                  <a:moveTo>
                    <a:pt x="0" y="1"/>
                  </a:moveTo>
                  <a:lnTo>
                    <a:pt x="14" y="1"/>
                  </a:lnTo>
                  <a:close/>
                </a:path>
              </a:pathLst>
            </a:custGeom>
            <a:noFill/>
            <a:ln w="9525">
              <a:solidFill>
                <a:srgbClr val="5f7d95"/>
              </a:solidFill>
              <a:round/>
            </a:ln>
          </p:spPr>
          <p:style>
            <a:lnRef idx="0"/>
            <a:fillRef idx="0"/>
            <a:effectRef idx="0"/>
            <a:fontRef idx="minor"/>
          </p:style>
        </p:sp>
        <p:sp>
          <p:nvSpPr>
            <p:cNvPr id="5192" name="Google Shape;4371;p74"/>
            <p:cNvSpPr/>
            <p:nvPr/>
          </p:nvSpPr>
          <p:spPr>
            <a:xfrm>
              <a:off x="2199240" y="16182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193" name="Google Shape;4372;p74"/>
            <p:cNvSpPr/>
            <p:nvPr/>
          </p:nvSpPr>
          <p:spPr>
            <a:xfrm>
              <a:off x="2209680" y="16117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194" name="Google Shape;4373;p74"/>
            <p:cNvSpPr/>
            <p:nvPr/>
          </p:nvSpPr>
          <p:spPr>
            <a:xfrm>
              <a:off x="2209320" y="16117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195" name="Google Shape;4374;p74"/>
            <p:cNvSpPr/>
            <p:nvPr/>
          </p:nvSpPr>
          <p:spPr>
            <a:xfrm>
              <a:off x="2198160" y="1618200"/>
              <a:ext cx="360" cy="360"/>
            </a:xfrm>
            <a:custGeom>
              <a:avLst/>
              <a:gdLst/>
              <a:ahLst/>
              <a:rect l="l" t="t" r="r" b="b"/>
              <a:pathLst>
                <a:path w="15" h="1">
                  <a:moveTo>
                    <a:pt x="1" y="0"/>
                  </a:moveTo>
                  <a:lnTo>
                    <a:pt x="15" y="0"/>
                  </a:lnTo>
                  <a:close/>
                </a:path>
              </a:pathLst>
            </a:custGeom>
            <a:noFill/>
            <a:ln w="9525">
              <a:solidFill>
                <a:srgbClr val="5f7d95"/>
              </a:solidFill>
              <a:round/>
            </a:ln>
          </p:spPr>
          <p:style>
            <a:lnRef idx="0"/>
            <a:fillRef idx="0"/>
            <a:effectRef idx="0"/>
            <a:fontRef idx="minor"/>
          </p:style>
        </p:sp>
        <p:sp>
          <p:nvSpPr>
            <p:cNvPr id="5196" name="Google Shape;4375;p74"/>
            <p:cNvSpPr/>
            <p:nvPr/>
          </p:nvSpPr>
          <p:spPr>
            <a:xfrm>
              <a:off x="2154600" y="16171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197" name="Google Shape;4376;p74"/>
            <p:cNvSpPr/>
            <p:nvPr/>
          </p:nvSpPr>
          <p:spPr>
            <a:xfrm>
              <a:off x="2190240" y="1617480"/>
              <a:ext cx="360" cy="360"/>
            </a:xfrm>
            <a:custGeom>
              <a:avLst/>
              <a:gdLst/>
              <a:ahLst/>
              <a:rect l="l" t="t" r="r" b="b"/>
              <a:pathLst>
                <a:path w="47" h="4">
                  <a:moveTo>
                    <a:pt x="47" y="4"/>
                  </a:moveTo>
                  <a:cubicBezTo>
                    <a:pt x="33" y="4"/>
                    <a:pt x="15" y="4"/>
                    <a:pt x="1" y="0"/>
                  </a:cubicBezTo>
                  <a:cubicBezTo>
                    <a:pt x="15" y="4"/>
                    <a:pt x="33" y="4"/>
                    <a:pt x="47" y="4"/>
                  </a:cubicBezTo>
                  <a:close/>
                </a:path>
              </a:pathLst>
            </a:custGeom>
            <a:noFill/>
            <a:ln w="9525">
              <a:solidFill>
                <a:srgbClr val="5f7d95"/>
              </a:solidFill>
              <a:round/>
            </a:ln>
          </p:spPr>
          <p:style>
            <a:lnRef idx="0"/>
            <a:fillRef idx="0"/>
            <a:effectRef idx="0"/>
            <a:fontRef idx="minor"/>
          </p:style>
        </p:sp>
        <p:sp>
          <p:nvSpPr>
            <p:cNvPr id="5198" name="Google Shape;4377;p74"/>
            <p:cNvSpPr/>
            <p:nvPr/>
          </p:nvSpPr>
          <p:spPr>
            <a:xfrm>
              <a:off x="2154960" y="16171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199" name="Google Shape;4378;p74"/>
            <p:cNvSpPr/>
            <p:nvPr/>
          </p:nvSpPr>
          <p:spPr>
            <a:xfrm>
              <a:off x="2212560" y="1611360"/>
              <a:ext cx="360" cy="360"/>
            </a:xfrm>
            <a:custGeom>
              <a:avLst/>
              <a:gdLst/>
              <a:ahLst/>
              <a:rect l="l" t="t" r="r" b="b"/>
              <a:pathLst>
                <a:path w="4" h="1">
                  <a:moveTo>
                    <a:pt x="4" y="1"/>
                  </a:moveTo>
                  <a:lnTo>
                    <a:pt x="0" y="1"/>
                  </a:lnTo>
                  <a:close/>
                </a:path>
              </a:pathLst>
            </a:custGeom>
            <a:noFill/>
            <a:ln w="9525">
              <a:solidFill>
                <a:srgbClr val="5f7d95"/>
              </a:solidFill>
              <a:round/>
            </a:ln>
          </p:spPr>
          <p:style>
            <a:lnRef idx="0"/>
            <a:fillRef idx="0"/>
            <a:effectRef idx="0"/>
            <a:fontRef idx="minor"/>
          </p:style>
        </p:sp>
        <p:sp>
          <p:nvSpPr>
            <p:cNvPr id="5200" name="Google Shape;4379;p74"/>
            <p:cNvSpPr/>
            <p:nvPr/>
          </p:nvSpPr>
          <p:spPr>
            <a:xfrm>
              <a:off x="2212560" y="1611360"/>
              <a:ext cx="360" cy="360"/>
            </a:xfrm>
            <a:custGeom>
              <a:avLst/>
              <a:gdLst/>
              <a:ahLst/>
              <a:rect l="l" t="t" r="r" b="b"/>
              <a:pathLst>
                <a:path w="19" h="4">
                  <a:moveTo>
                    <a:pt x="1" y="4"/>
                  </a:moveTo>
                  <a:lnTo>
                    <a:pt x="18" y="0"/>
                  </a:lnTo>
                  <a:close/>
                </a:path>
              </a:pathLst>
            </a:custGeom>
            <a:noFill/>
            <a:ln w="9525">
              <a:solidFill>
                <a:srgbClr val="5f7d95"/>
              </a:solidFill>
              <a:round/>
            </a:ln>
          </p:spPr>
          <p:style>
            <a:lnRef idx="0"/>
            <a:fillRef idx="0"/>
            <a:effectRef idx="0"/>
            <a:fontRef idx="minor"/>
          </p:style>
        </p:sp>
        <p:sp>
          <p:nvSpPr>
            <p:cNvPr id="5201" name="Google Shape;4380;p74"/>
            <p:cNvSpPr/>
            <p:nvPr/>
          </p:nvSpPr>
          <p:spPr>
            <a:xfrm>
              <a:off x="2134800" y="1551960"/>
              <a:ext cx="52560" cy="23040"/>
            </a:xfrm>
            <a:custGeom>
              <a:avLst/>
              <a:gdLst/>
              <a:ahLst/>
              <a:rect l="l" t="t" r="r" b="b"/>
              <a:pathLst>
                <a:path w="3887" h="1731">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a:solidFill>
                <a:srgbClr val="5f7d95"/>
              </a:solidFill>
              <a:round/>
            </a:ln>
          </p:spPr>
          <p:style>
            <a:lnRef idx="0"/>
            <a:fillRef idx="0"/>
            <a:effectRef idx="0"/>
            <a:fontRef idx="minor"/>
          </p:style>
        </p:sp>
        <p:sp>
          <p:nvSpPr>
            <p:cNvPr id="5202" name="Google Shape;4381;p74"/>
            <p:cNvSpPr/>
            <p:nvPr/>
          </p:nvSpPr>
          <p:spPr>
            <a:xfrm>
              <a:off x="2177640" y="1573200"/>
              <a:ext cx="3240" cy="720"/>
            </a:xfrm>
            <a:custGeom>
              <a:avLst/>
              <a:gdLst/>
              <a:ahLst/>
              <a:rect l="l" t="t" r="r" b="b"/>
              <a:pathLst>
                <a:path w="256" h="82">
                  <a:moveTo>
                    <a:pt x="256" y="8"/>
                  </a:moveTo>
                  <a:cubicBezTo>
                    <a:pt x="165" y="1"/>
                    <a:pt x="74" y="25"/>
                    <a:pt x="0" y="81"/>
                  </a:cubicBezTo>
                  <a:cubicBezTo>
                    <a:pt x="74" y="25"/>
                    <a:pt x="165" y="1"/>
                    <a:pt x="256" y="8"/>
                  </a:cubicBezTo>
                  <a:close/>
                </a:path>
              </a:pathLst>
            </a:custGeom>
            <a:noFill/>
            <a:ln w="9525">
              <a:solidFill>
                <a:srgbClr val="5f7d95"/>
              </a:solidFill>
              <a:round/>
            </a:ln>
          </p:spPr>
          <p:style>
            <a:lnRef idx="0"/>
            <a:fillRef idx="0"/>
            <a:effectRef idx="0"/>
            <a:fontRef idx="minor"/>
          </p:style>
        </p:sp>
        <p:sp>
          <p:nvSpPr>
            <p:cNvPr id="5203" name="Google Shape;4382;p74"/>
            <p:cNvSpPr/>
            <p:nvPr/>
          </p:nvSpPr>
          <p:spPr>
            <a:xfrm>
              <a:off x="2176560" y="1574280"/>
              <a:ext cx="720" cy="720"/>
            </a:xfrm>
            <a:custGeom>
              <a:avLst/>
              <a:gdLst/>
              <a:ahLst/>
              <a:rect l="l" t="t" r="r" b="b"/>
              <a:pathLst>
                <a:path w="89" h="85">
                  <a:moveTo>
                    <a:pt x="88" y="0"/>
                  </a:moveTo>
                  <a:cubicBezTo>
                    <a:pt x="57" y="25"/>
                    <a:pt x="25" y="53"/>
                    <a:pt x="1" y="84"/>
                  </a:cubicBezTo>
                  <a:lnTo>
                    <a:pt x="1" y="84"/>
                  </a:lnTo>
                  <a:cubicBezTo>
                    <a:pt x="25" y="53"/>
                    <a:pt x="57" y="25"/>
                    <a:pt x="88" y="0"/>
                  </a:cubicBezTo>
                  <a:close/>
                </a:path>
              </a:pathLst>
            </a:custGeom>
            <a:noFill/>
            <a:ln w="9525">
              <a:solidFill>
                <a:srgbClr val="5f7d95"/>
              </a:solidFill>
              <a:round/>
            </a:ln>
          </p:spPr>
          <p:style>
            <a:lnRef idx="0"/>
            <a:fillRef idx="0"/>
            <a:effectRef idx="0"/>
            <a:fontRef idx="minor"/>
          </p:style>
        </p:sp>
        <p:sp>
          <p:nvSpPr>
            <p:cNvPr id="5204" name="Google Shape;4383;p74"/>
            <p:cNvSpPr/>
            <p:nvPr/>
          </p:nvSpPr>
          <p:spPr>
            <a:xfrm>
              <a:off x="2185920" y="1570680"/>
              <a:ext cx="360" cy="360"/>
            </a:xfrm>
            <a:custGeom>
              <a:avLst/>
              <a:gdLst/>
              <a:ahLst/>
              <a:rect l="l" t="t" r="r" b="b"/>
              <a:pathLst>
                <a:path w="12" h="8">
                  <a:moveTo>
                    <a:pt x="1" y="8"/>
                  </a:moveTo>
                  <a:lnTo>
                    <a:pt x="11" y="1"/>
                  </a:lnTo>
                  <a:close/>
                </a:path>
              </a:pathLst>
            </a:custGeom>
            <a:noFill/>
            <a:ln w="9525">
              <a:solidFill>
                <a:srgbClr val="5f7d95"/>
              </a:solidFill>
              <a:round/>
            </a:ln>
          </p:spPr>
          <p:style>
            <a:lnRef idx="0"/>
            <a:fillRef idx="0"/>
            <a:effectRef idx="0"/>
            <a:fontRef idx="minor"/>
          </p:style>
        </p:sp>
        <p:sp>
          <p:nvSpPr>
            <p:cNvPr id="5205" name="Google Shape;4384;p74"/>
            <p:cNvSpPr/>
            <p:nvPr/>
          </p:nvSpPr>
          <p:spPr>
            <a:xfrm>
              <a:off x="2186640" y="1570320"/>
              <a:ext cx="360" cy="360"/>
            </a:xfrm>
            <a:custGeom>
              <a:avLst/>
              <a:gdLst/>
              <a:ahLst/>
              <a:rect l="l" t="t" r="r" b="b"/>
              <a:pathLst>
                <a:path w="8" h="5">
                  <a:moveTo>
                    <a:pt x="0" y="4"/>
                  </a:moveTo>
                  <a:lnTo>
                    <a:pt x="7" y="1"/>
                  </a:lnTo>
                  <a:close/>
                </a:path>
              </a:pathLst>
            </a:custGeom>
            <a:noFill/>
            <a:ln w="9525">
              <a:solidFill>
                <a:srgbClr val="5f7d95"/>
              </a:solidFill>
              <a:round/>
            </a:ln>
          </p:spPr>
          <p:style>
            <a:lnRef idx="0"/>
            <a:fillRef idx="0"/>
            <a:effectRef idx="0"/>
            <a:fontRef idx="minor"/>
          </p:style>
        </p:sp>
        <p:sp>
          <p:nvSpPr>
            <p:cNvPr id="5206" name="Google Shape;4385;p74"/>
            <p:cNvSpPr/>
            <p:nvPr/>
          </p:nvSpPr>
          <p:spPr>
            <a:xfrm>
              <a:off x="2135160" y="1568520"/>
              <a:ext cx="40320" cy="24120"/>
            </a:xfrm>
            <a:custGeom>
              <a:avLst/>
              <a:gdLst/>
              <a:ahLst/>
              <a:rect l="l" t="t" r="r" b="b"/>
              <a:pathLst>
                <a:path w="2983" h="1795">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a:solidFill>
                <a:srgbClr val="5f7d95"/>
              </a:solidFill>
              <a:round/>
            </a:ln>
          </p:spPr>
          <p:style>
            <a:lnRef idx="0"/>
            <a:fillRef idx="0"/>
            <a:effectRef idx="0"/>
            <a:fontRef idx="minor"/>
          </p:style>
        </p:sp>
        <p:sp>
          <p:nvSpPr>
            <p:cNvPr id="5207" name="Google Shape;4386;p74"/>
            <p:cNvSpPr/>
            <p:nvPr/>
          </p:nvSpPr>
          <p:spPr>
            <a:xfrm>
              <a:off x="2153160" y="15912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208" name="Google Shape;4387;p74"/>
            <p:cNvSpPr/>
            <p:nvPr/>
          </p:nvSpPr>
          <p:spPr>
            <a:xfrm>
              <a:off x="2153520" y="1591200"/>
              <a:ext cx="360" cy="360"/>
            </a:xfrm>
            <a:custGeom>
              <a:avLst/>
              <a:gdLst/>
              <a:ahLst/>
              <a:rect l="l" t="t" r="r" b="b"/>
              <a:pathLst>
                <a:path w="26" h="19">
                  <a:moveTo>
                    <a:pt x="25" y="18"/>
                  </a:moveTo>
                  <a:lnTo>
                    <a:pt x="1" y="1"/>
                  </a:lnTo>
                  <a:close/>
                </a:path>
              </a:pathLst>
            </a:custGeom>
            <a:noFill/>
            <a:ln w="9525">
              <a:solidFill>
                <a:srgbClr val="5f7d95"/>
              </a:solidFill>
              <a:round/>
            </a:ln>
          </p:spPr>
          <p:style>
            <a:lnRef idx="0"/>
            <a:fillRef idx="0"/>
            <a:effectRef idx="0"/>
            <a:fontRef idx="minor"/>
          </p:style>
        </p:sp>
        <p:sp>
          <p:nvSpPr>
            <p:cNvPr id="5209" name="Google Shape;4388;p74"/>
            <p:cNvSpPr/>
            <p:nvPr/>
          </p:nvSpPr>
          <p:spPr>
            <a:xfrm>
              <a:off x="2153520" y="1591560"/>
              <a:ext cx="720" cy="1080"/>
            </a:xfrm>
            <a:custGeom>
              <a:avLst/>
              <a:gdLst/>
              <a:ahLst/>
              <a:rect l="l" t="t" r="r" b="b"/>
              <a:pathLst>
                <a:path w="85" h="9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a:solidFill>
                <a:srgbClr val="5f7d95"/>
              </a:solidFill>
              <a:round/>
            </a:ln>
          </p:spPr>
          <p:style>
            <a:lnRef idx="0"/>
            <a:fillRef idx="0"/>
            <a:effectRef idx="0"/>
            <a:fontRef idx="minor"/>
          </p:style>
        </p:sp>
        <p:sp>
          <p:nvSpPr>
            <p:cNvPr id="5210" name="Google Shape;4389;p74"/>
            <p:cNvSpPr/>
            <p:nvPr/>
          </p:nvSpPr>
          <p:spPr>
            <a:xfrm>
              <a:off x="2156760" y="1593000"/>
              <a:ext cx="360" cy="360"/>
            </a:xfrm>
            <a:custGeom>
              <a:avLst/>
              <a:gdLst/>
              <a:ahLst/>
              <a:rect l="l" t="t" r="r" b="b"/>
              <a:pathLst>
                <a:path w="25" h="1">
                  <a:moveTo>
                    <a:pt x="0" y="1"/>
                  </a:moveTo>
                  <a:lnTo>
                    <a:pt x="25" y="1"/>
                  </a:lnTo>
                  <a:close/>
                </a:path>
              </a:pathLst>
            </a:custGeom>
            <a:noFill/>
            <a:ln w="9525">
              <a:solidFill>
                <a:srgbClr val="5f7d95"/>
              </a:solidFill>
              <a:round/>
            </a:ln>
          </p:spPr>
          <p:style>
            <a:lnRef idx="0"/>
            <a:fillRef idx="0"/>
            <a:effectRef idx="0"/>
            <a:fontRef idx="minor"/>
          </p:style>
        </p:sp>
        <p:sp>
          <p:nvSpPr>
            <p:cNvPr id="5211" name="Google Shape;4390;p74"/>
            <p:cNvSpPr/>
            <p:nvPr/>
          </p:nvSpPr>
          <p:spPr>
            <a:xfrm>
              <a:off x="2155680" y="1593000"/>
              <a:ext cx="360" cy="360"/>
            </a:xfrm>
            <a:custGeom>
              <a:avLst/>
              <a:gdLst/>
              <a:ahLst/>
              <a:rect l="l" t="t" r="r" b="b"/>
              <a:pathLst>
                <a:path w="36" h="1">
                  <a:moveTo>
                    <a:pt x="0" y="0"/>
                  </a:moveTo>
                  <a:lnTo>
                    <a:pt x="35" y="0"/>
                  </a:lnTo>
                  <a:close/>
                </a:path>
              </a:pathLst>
            </a:custGeom>
            <a:noFill/>
            <a:ln w="9525">
              <a:solidFill>
                <a:srgbClr val="5f7d95"/>
              </a:solidFill>
              <a:round/>
            </a:ln>
          </p:spPr>
          <p:style>
            <a:lnRef idx="0"/>
            <a:fillRef idx="0"/>
            <a:effectRef idx="0"/>
            <a:fontRef idx="minor"/>
          </p:style>
        </p:sp>
        <p:sp>
          <p:nvSpPr>
            <p:cNvPr id="5212" name="Google Shape;4391;p74"/>
            <p:cNvSpPr/>
            <p:nvPr/>
          </p:nvSpPr>
          <p:spPr>
            <a:xfrm>
              <a:off x="2158200" y="1593000"/>
              <a:ext cx="360" cy="360"/>
            </a:xfrm>
            <a:custGeom>
              <a:avLst/>
              <a:gdLst/>
              <a:ahLst/>
              <a:rect l="l" t="t" r="r" b="b"/>
              <a:pathLst>
                <a:path w="15" h="1">
                  <a:moveTo>
                    <a:pt x="0" y="1"/>
                  </a:moveTo>
                  <a:lnTo>
                    <a:pt x="14" y="1"/>
                  </a:lnTo>
                  <a:close/>
                </a:path>
              </a:pathLst>
            </a:custGeom>
            <a:noFill/>
            <a:ln w="9525">
              <a:solidFill>
                <a:srgbClr val="5f7d95"/>
              </a:solidFill>
              <a:round/>
            </a:ln>
          </p:spPr>
          <p:style>
            <a:lnRef idx="0"/>
            <a:fillRef idx="0"/>
            <a:effectRef idx="0"/>
            <a:fontRef idx="minor"/>
          </p:style>
        </p:sp>
        <p:sp>
          <p:nvSpPr>
            <p:cNvPr id="5213" name="Google Shape;4392;p74"/>
            <p:cNvSpPr/>
            <p:nvPr/>
          </p:nvSpPr>
          <p:spPr>
            <a:xfrm>
              <a:off x="2156040" y="1593000"/>
              <a:ext cx="360" cy="360"/>
            </a:xfrm>
            <a:custGeom>
              <a:avLst/>
              <a:gdLst/>
              <a:ahLst/>
              <a:rect l="l" t="t" r="r" b="b"/>
              <a:pathLst>
                <a:path w="29" h="1">
                  <a:moveTo>
                    <a:pt x="1" y="0"/>
                  </a:moveTo>
                  <a:lnTo>
                    <a:pt x="29" y="0"/>
                  </a:lnTo>
                  <a:close/>
                </a:path>
              </a:pathLst>
            </a:custGeom>
            <a:noFill/>
            <a:ln w="9525">
              <a:solidFill>
                <a:srgbClr val="5f7d95"/>
              </a:solidFill>
              <a:round/>
            </a:ln>
          </p:spPr>
          <p:style>
            <a:lnRef idx="0"/>
            <a:fillRef idx="0"/>
            <a:effectRef idx="0"/>
            <a:fontRef idx="minor"/>
          </p:style>
        </p:sp>
        <p:sp>
          <p:nvSpPr>
            <p:cNvPr id="5214" name="Google Shape;4393;p74"/>
            <p:cNvSpPr/>
            <p:nvPr/>
          </p:nvSpPr>
          <p:spPr>
            <a:xfrm>
              <a:off x="2157120" y="1593000"/>
              <a:ext cx="360" cy="360"/>
            </a:xfrm>
            <a:custGeom>
              <a:avLst/>
              <a:gdLst/>
              <a:ahLst/>
              <a:rect l="l" t="t" r="r" b="b"/>
              <a:pathLst>
                <a:path w="22" h="1">
                  <a:moveTo>
                    <a:pt x="0" y="0"/>
                  </a:moveTo>
                  <a:lnTo>
                    <a:pt x="21" y="0"/>
                  </a:lnTo>
                  <a:close/>
                </a:path>
              </a:pathLst>
            </a:custGeom>
            <a:noFill/>
            <a:ln w="9525">
              <a:solidFill>
                <a:srgbClr val="5f7d95"/>
              </a:solidFill>
              <a:round/>
            </a:ln>
          </p:spPr>
          <p:style>
            <a:lnRef idx="0"/>
            <a:fillRef idx="0"/>
            <a:effectRef idx="0"/>
            <a:fontRef idx="minor"/>
          </p:style>
        </p:sp>
        <p:sp>
          <p:nvSpPr>
            <p:cNvPr id="5215" name="Google Shape;4394;p74"/>
            <p:cNvSpPr/>
            <p:nvPr/>
          </p:nvSpPr>
          <p:spPr>
            <a:xfrm>
              <a:off x="2154960" y="1592640"/>
              <a:ext cx="360" cy="360"/>
            </a:xfrm>
            <a:custGeom>
              <a:avLst/>
              <a:gdLst/>
              <a:ahLst/>
              <a:rect l="l" t="t" r="r" b="b"/>
              <a:pathLst>
                <a:path w="43" h="1">
                  <a:moveTo>
                    <a:pt x="1" y="1"/>
                  </a:moveTo>
                  <a:lnTo>
                    <a:pt x="43" y="1"/>
                  </a:lnTo>
                  <a:close/>
                </a:path>
              </a:pathLst>
            </a:custGeom>
            <a:noFill/>
            <a:ln w="9525">
              <a:solidFill>
                <a:srgbClr val="5f7d95"/>
              </a:solidFill>
              <a:round/>
            </a:ln>
          </p:spPr>
          <p:style>
            <a:lnRef idx="0"/>
            <a:fillRef idx="0"/>
            <a:effectRef idx="0"/>
            <a:fontRef idx="minor"/>
          </p:style>
        </p:sp>
        <p:sp>
          <p:nvSpPr>
            <p:cNvPr id="5216" name="Google Shape;4395;p74"/>
            <p:cNvSpPr/>
            <p:nvPr/>
          </p:nvSpPr>
          <p:spPr>
            <a:xfrm>
              <a:off x="2157840" y="1593000"/>
              <a:ext cx="360" cy="360"/>
            </a:xfrm>
            <a:custGeom>
              <a:avLst/>
              <a:gdLst/>
              <a:ahLst/>
              <a:rect l="l" t="t" r="r" b="b"/>
              <a:pathLst>
                <a:path w="22" h="1">
                  <a:moveTo>
                    <a:pt x="1" y="0"/>
                  </a:moveTo>
                  <a:lnTo>
                    <a:pt x="22" y="0"/>
                  </a:lnTo>
                  <a:close/>
                </a:path>
              </a:pathLst>
            </a:custGeom>
            <a:noFill/>
            <a:ln w="9525">
              <a:solidFill>
                <a:srgbClr val="5f7d95"/>
              </a:solidFill>
              <a:round/>
            </a:ln>
          </p:spPr>
          <p:style>
            <a:lnRef idx="0"/>
            <a:fillRef idx="0"/>
            <a:effectRef idx="0"/>
            <a:fontRef idx="minor"/>
          </p:style>
        </p:sp>
        <p:sp>
          <p:nvSpPr>
            <p:cNvPr id="5217" name="Google Shape;4396;p74"/>
            <p:cNvSpPr/>
            <p:nvPr/>
          </p:nvSpPr>
          <p:spPr>
            <a:xfrm>
              <a:off x="2158560" y="1593000"/>
              <a:ext cx="360" cy="360"/>
            </a:xfrm>
            <a:custGeom>
              <a:avLst/>
              <a:gdLst/>
              <a:ahLst/>
              <a:rect l="l" t="t" r="r" b="b"/>
              <a:pathLst>
                <a:path w="15" h="1">
                  <a:moveTo>
                    <a:pt x="1" y="1"/>
                  </a:moveTo>
                  <a:lnTo>
                    <a:pt x="15" y="1"/>
                  </a:lnTo>
                  <a:close/>
                </a:path>
              </a:pathLst>
            </a:custGeom>
            <a:noFill/>
            <a:ln w="9525">
              <a:solidFill>
                <a:srgbClr val="5f7d95"/>
              </a:solidFill>
              <a:round/>
            </a:ln>
          </p:spPr>
          <p:style>
            <a:lnRef idx="0"/>
            <a:fillRef idx="0"/>
            <a:effectRef idx="0"/>
            <a:fontRef idx="minor"/>
          </p:style>
        </p:sp>
        <p:sp>
          <p:nvSpPr>
            <p:cNvPr id="5218" name="Google Shape;4397;p74"/>
            <p:cNvSpPr/>
            <p:nvPr/>
          </p:nvSpPr>
          <p:spPr>
            <a:xfrm>
              <a:off x="2175480" y="1576800"/>
              <a:ext cx="360" cy="1800"/>
            </a:xfrm>
            <a:custGeom>
              <a:avLst/>
              <a:gdLst/>
              <a:ahLst/>
              <a:rect l="l" t="t" r="r" b="b"/>
              <a:pathLst>
                <a:path w="26" h="162">
                  <a:moveTo>
                    <a:pt x="25" y="0"/>
                  </a:moveTo>
                  <a:lnTo>
                    <a:pt x="25" y="0"/>
                  </a:lnTo>
                  <a:cubicBezTo>
                    <a:pt x="4" y="53"/>
                    <a:pt x="1" y="109"/>
                    <a:pt x="11" y="161"/>
                  </a:cubicBezTo>
                  <a:cubicBezTo>
                    <a:pt x="1" y="109"/>
                    <a:pt x="4" y="53"/>
                    <a:pt x="25" y="0"/>
                  </a:cubicBezTo>
                  <a:close/>
                </a:path>
              </a:pathLst>
            </a:custGeom>
            <a:noFill/>
            <a:ln w="9525">
              <a:solidFill>
                <a:srgbClr val="5f7d95"/>
              </a:solidFill>
              <a:round/>
            </a:ln>
          </p:spPr>
          <p:style>
            <a:lnRef idx="0"/>
            <a:fillRef idx="0"/>
            <a:effectRef idx="0"/>
            <a:fontRef idx="minor"/>
          </p:style>
        </p:sp>
        <p:sp>
          <p:nvSpPr>
            <p:cNvPr id="5219" name="Google Shape;4398;p74"/>
            <p:cNvSpPr/>
            <p:nvPr/>
          </p:nvSpPr>
          <p:spPr>
            <a:xfrm>
              <a:off x="2158920" y="1593000"/>
              <a:ext cx="360" cy="360"/>
            </a:xfrm>
            <a:custGeom>
              <a:avLst/>
              <a:gdLst/>
              <a:ahLst/>
              <a:rect l="l" t="t" r="r" b="b"/>
              <a:pathLst>
                <a:path w="12" h="1">
                  <a:moveTo>
                    <a:pt x="1" y="0"/>
                  </a:moveTo>
                  <a:lnTo>
                    <a:pt x="11" y="0"/>
                  </a:lnTo>
                  <a:close/>
                </a:path>
              </a:pathLst>
            </a:custGeom>
            <a:noFill/>
            <a:ln w="9525">
              <a:solidFill>
                <a:srgbClr val="5f7d95"/>
              </a:solidFill>
              <a:round/>
            </a:ln>
          </p:spPr>
          <p:style>
            <a:lnRef idx="0"/>
            <a:fillRef idx="0"/>
            <a:effectRef idx="0"/>
            <a:fontRef idx="minor"/>
          </p:style>
        </p:sp>
        <p:sp>
          <p:nvSpPr>
            <p:cNvPr id="5220" name="Google Shape;4399;p74"/>
            <p:cNvSpPr/>
            <p:nvPr/>
          </p:nvSpPr>
          <p:spPr>
            <a:xfrm>
              <a:off x="2159640" y="15933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221" name="Google Shape;4400;p74"/>
            <p:cNvSpPr/>
            <p:nvPr/>
          </p:nvSpPr>
          <p:spPr>
            <a:xfrm>
              <a:off x="2159640" y="15933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222" name="Google Shape;4401;p74"/>
            <p:cNvSpPr/>
            <p:nvPr/>
          </p:nvSpPr>
          <p:spPr>
            <a:xfrm>
              <a:off x="2159280" y="1593000"/>
              <a:ext cx="360" cy="360"/>
            </a:xfrm>
            <a:custGeom>
              <a:avLst/>
              <a:gdLst/>
              <a:ahLst/>
              <a:rect l="l" t="t" r="r" b="b"/>
              <a:pathLst>
                <a:path w="5" h="1">
                  <a:moveTo>
                    <a:pt x="1" y="0"/>
                  </a:moveTo>
                  <a:lnTo>
                    <a:pt x="4" y="0"/>
                  </a:lnTo>
                  <a:close/>
                </a:path>
              </a:pathLst>
            </a:custGeom>
            <a:noFill/>
            <a:ln w="9525">
              <a:solidFill>
                <a:srgbClr val="5f7d95"/>
              </a:solidFill>
              <a:round/>
            </a:ln>
          </p:spPr>
          <p:style>
            <a:lnRef idx="0"/>
            <a:fillRef idx="0"/>
            <a:effectRef idx="0"/>
            <a:fontRef idx="minor"/>
          </p:style>
        </p:sp>
        <p:sp>
          <p:nvSpPr>
            <p:cNvPr id="5223" name="Google Shape;4402;p74"/>
            <p:cNvSpPr/>
            <p:nvPr/>
          </p:nvSpPr>
          <p:spPr>
            <a:xfrm>
              <a:off x="2159640" y="15930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224" name="Google Shape;4403;p74"/>
            <p:cNvSpPr/>
            <p:nvPr/>
          </p:nvSpPr>
          <p:spPr>
            <a:xfrm>
              <a:off x="2159280" y="159300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5225" name="Google Shape;4404;p74"/>
            <p:cNvSpPr/>
            <p:nvPr/>
          </p:nvSpPr>
          <p:spPr>
            <a:xfrm>
              <a:off x="2158920" y="159300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5226" name="Google Shape;4405;p74"/>
            <p:cNvSpPr/>
            <p:nvPr/>
          </p:nvSpPr>
          <p:spPr>
            <a:xfrm>
              <a:off x="2173320" y="1575360"/>
              <a:ext cx="360" cy="360"/>
            </a:xfrm>
            <a:custGeom>
              <a:avLst/>
              <a:gdLst/>
              <a:ahLst/>
              <a:rect l="l" t="t" r="r" b="b"/>
              <a:pathLst>
                <a:path w="22" h="15">
                  <a:moveTo>
                    <a:pt x="0" y="1"/>
                  </a:moveTo>
                  <a:lnTo>
                    <a:pt x="21" y="15"/>
                  </a:lnTo>
                  <a:close/>
                </a:path>
              </a:pathLst>
            </a:custGeom>
            <a:noFill/>
            <a:ln w="9525">
              <a:solidFill>
                <a:srgbClr val="5f7d95"/>
              </a:solidFill>
              <a:round/>
            </a:ln>
          </p:spPr>
          <p:style>
            <a:lnRef idx="0"/>
            <a:fillRef idx="0"/>
            <a:effectRef idx="0"/>
            <a:fontRef idx="minor"/>
          </p:style>
        </p:sp>
        <p:sp>
          <p:nvSpPr>
            <p:cNvPr id="5227" name="Google Shape;4406;p74"/>
            <p:cNvSpPr/>
            <p:nvPr/>
          </p:nvSpPr>
          <p:spPr>
            <a:xfrm>
              <a:off x="2139480" y="1570680"/>
              <a:ext cx="360" cy="360"/>
            </a:xfrm>
            <a:custGeom>
              <a:avLst/>
              <a:gdLst/>
              <a:ahLst/>
              <a:rect l="l" t="t" r="r" b="b"/>
              <a:pathLst>
                <a:path w="19" h="8">
                  <a:moveTo>
                    <a:pt x="1" y="7"/>
                  </a:moveTo>
                  <a:lnTo>
                    <a:pt x="18" y="0"/>
                  </a:lnTo>
                  <a:close/>
                </a:path>
              </a:pathLst>
            </a:custGeom>
            <a:noFill/>
            <a:ln w="9525">
              <a:solidFill>
                <a:srgbClr val="5f7d95"/>
              </a:solidFill>
              <a:round/>
            </a:ln>
          </p:spPr>
          <p:style>
            <a:lnRef idx="0"/>
            <a:fillRef idx="0"/>
            <a:effectRef idx="0"/>
            <a:fontRef idx="minor"/>
          </p:style>
        </p:sp>
        <p:sp>
          <p:nvSpPr>
            <p:cNvPr id="5228" name="Google Shape;4407;p74"/>
            <p:cNvSpPr/>
            <p:nvPr/>
          </p:nvSpPr>
          <p:spPr>
            <a:xfrm>
              <a:off x="2141280" y="1569960"/>
              <a:ext cx="360" cy="360"/>
            </a:xfrm>
            <a:custGeom>
              <a:avLst/>
              <a:gdLst/>
              <a:ahLst/>
              <a:rect l="l" t="t" r="r" b="b"/>
              <a:pathLst>
                <a:path w="15" h="8">
                  <a:moveTo>
                    <a:pt x="0" y="7"/>
                  </a:moveTo>
                  <a:lnTo>
                    <a:pt x="14" y="0"/>
                  </a:lnTo>
                  <a:close/>
                </a:path>
              </a:pathLst>
            </a:custGeom>
            <a:noFill/>
            <a:ln w="9525">
              <a:solidFill>
                <a:srgbClr val="5f7d95"/>
              </a:solidFill>
              <a:round/>
            </a:ln>
          </p:spPr>
          <p:style>
            <a:lnRef idx="0"/>
            <a:fillRef idx="0"/>
            <a:effectRef idx="0"/>
            <a:fontRef idx="minor"/>
          </p:style>
        </p:sp>
        <p:sp>
          <p:nvSpPr>
            <p:cNvPr id="5229" name="Google Shape;4408;p74"/>
            <p:cNvSpPr/>
            <p:nvPr/>
          </p:nvSpPr>
          <p:spPr>
            <a:xfrm>
              <a:off x="2158560" y="1569960"/>
              <a:ext cx="1440" cy="360"/>
            </a:xfrm>
            <a:custGeom>
              <a:avLst/>
              <a:gdLst/>
              <a:ahLst/>
              <a:rect l="l" t="t" r="r" b="b"/>
              <a:pathLst>
                <a:path w="141" h="8">
                  <a:moveTo>
                    <a:pt x="141" y="1"/>
                  </a:moveTo>
                  <a:cubicBezTo>
                    <a:pt x="92" y="4"/>
                    <a:pt x="46" y="8"/>
                    <a:pt x="1" y="8"/>
                  </a:cubicBezTo>
                  <a:cubicBezTo>
                    <a:pt x="46" y="8"/>
                    <a:pt x="92" y="4"/>
                    <a:pt x="141" y="1"/>
                  </a:cubicBezTo>
                  <a:close/>
                </a:path>
              </a:pathLst>
            </a:custGeom>
            <a:noFill/>
            <a:ln w="9525">
              <a:solidFill>
                <a:srgbClr val="5f7d95"/>
              </a:solidFill>
              <a:round/>
            </a:ln>
          </p:spPr>
          <p:style>
            <a:lnRef idx="0"/>
            <a:fillRef idx="0"/>
            <a:effectRef idx="0"/>
            <a:fontRef idx="minor"/>
          </p:style>
        </p:sp>
        <p:sp>
          <p:nvSpPr>
            <p:cNvPr id="5230" name="Google Shape;4409;p74"/>
            <p:cNvSpPr/>
            <p:nvPr/>
          </p:nvSpPr>
          <p:spPr>
            <a:xfrm>
              <a:off x="2140920" y="1569960"/>
              <a:ext cx="360" cy="360"/>
            </a:xfrm>
            <a:custGeom>
              <a:avLst/>
              <a:gdLst/>
              <a:ahLst/>
              <a:rect l="l" t="t" r="r" b="b"/>
              <a:pathLst>
                <a:path w="19" h="8">
                  <a:moveTo>
                    <a:pt x="1" y="7"/>
                  </a:moveTo>
                  <a:lnTo>
                    <a:pt x="18" y="0"/>
                  </a:lnTo>
                  <a:close/>
                </a:path>
              </a:pathLst>
            </a:custGeom>
            <a:noFill/>
            <a:ln w="9525">
              <a:solidFill>
                <a:srgbClr val="5f7d95"/>
              </a:solidFill>
              <a:round/>
            </a:ln>
          </p:spPr>
          <p:style>
            <a:lnRef idx="0"/>
            <a:fillRef idx="0"/>
            <a:effectRef idx="0"/>
            <a:fontRef idx="minor"/>
          </p:style>
        </p:sp>
        <p:sp>
          <p:nvSpPr>
            <p:cNvPr id="5231" name="Google Shape;4410;p74"/>
            <p:cNvSpPr/>
            <p:nvPr/>
          </p:nvSpPr>
          <p:spPr>
            <a:xfrm>
              <a:off x="2174040" y="1576080"/>
              <a:ext cx="360" cy="360"/>
            </a:xfrm>
            <a:custGeom>
              <a:avLst/>
              <a:gdLst/>
              <a:ahLst/>
              <a:rect l="l" t="t" r="r" b="b"/>
              <a:pathLst>
                <a:path w="25" h="15">
                  <a:moveTo>
                    <a:pt x="0" y="1"/>
                  </a:moveTo>
                  <a:lnTo>
                    <a:pt x="25" y="15"/>
                  </a:lnTo>
                  <a:close/>
                </a:path>
              </a:pathLst>
            </a:custGeom>
            <a:noFill/>
            <a:ln w="9525">
              <a:solidFill>
                <a:srgbClr val="5f7d95"/>
              </a:solidFill>
              <a:round/>
            </a:ln>
          </p:spPr>
          <p:style>
            <a:lnRef idx="0"/>
            <a:fillRef idx="0"/>
            <a:effectRef idx="0"/>
            <a:fontRef idx="minor"/>
          </p:style>
        </p:sp>
        <p:sp>
          <p:nvSpPr>
            <p:cNvPr id="5232" name="Google Shape;4411;p74"/>
            <p:cNvSpPr/>
            <p:nvPr/>
          </p:nvSpPr>
          <p:spPr>
            <a:xfrm>
              <a:off x="2140200" y="1570320"/>
              <a:ext cx="360" cy="360"/>
            </a:xfrm>
            <a:custGeom>
              <a:avLst/>
              <a:gdLst/>
              <a:ahLst/>
              <a:rect l="l" t="t" r="r" b="b"/>
              <a:pathLst>
                <a:path w="18" h="8">
                  <a:moveTo>
                    <a:pt x="0" y="8"/>
                  </a:moveTo>
                  <a:lnTo>
                    <a:pt x="18" y="1"/>
                  </a:lnTo>
                  <a:close/>
                </a:path>
              </a:pathLst>
            </a:custGeom>
            <a:noFill/>
            <a:ln w="9525">
              <a:solidFill>
                <a:srgbClr val="5f7d95"/>
              </a:solidFill>
              <a:round/>
            </a:ln>
          </p:spPr>
          <p:style>
            <a:lnRef idx="0"/>
            <a:fillRef idx="0"/>
            <a:effectRef idx="0"/>
            <a:fontRef idx="minor"/>
          </p:style>
        </p:sp>
        <p:sp>
          <p:nvSpPr>
            <p:cNvPr id="5233" name="Google Shape;4412;p74"/>
            <p:cNvSpPr/>
            <p:nvPr/>
          </p:nvSpPr>
          <p:spPr>
            <a:xfrm>
              <a:off x="2175120" y="1576440"/>
              <a:ext cx="360" cy="360"/>
            </a:xfrm>
            <a:custGeom>
              <a:avLst/>
              <a:gdLst/>
              <a:ahLst/>
              <a:rect l="l" t="t" r="r" b="b"/>
              <a:pathLst>
                <a:path w="39" h="22">
                  <a:moveTo>
                    <a:pt x="0" y="0"/>
                  </a:moveTo>
                  <a:lnTo>
                    <a:pt x="39" y="21"/>
                  </a:lnTo>
                  <a:close/>
                </a:path>
              </a:pathLst>
            </a:custGeom>
            <a:noFill/>
            <a:ln w="9525">
              <a:solidFill>
                <a:srgbClr val="5f7d95"/>
              </a:solidFill>
              <a:round/>
            </a:ln>
          </p:spPr>
          <p:style>
            <a:lnRef idx="0"/>
            <a:fillRef idx="0"/>
            <a:effectRef idx="0"/>
            <a:fontRef idx="minor"/>
          </p:style>
        </p:sp>
        <p:sp>
          <p:nvSpPr>
            <p:cNvPr id="5234" name="Google Shape;4413;p74"/>
            <p:cNvSpPr/>
            <p:nvPr/>
          </p:nvSpPr>
          <p:spPr>
            <a:xfrm>
              <a:off x="2137680" y="15710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235" name="Google Shape;4414;p74"/>
            <p:cNvSpPr/>
            <p:nvPr/>
          </p:nvSpPr>
          <p:spPr>
            <a:xfrm>
              <a:off x="2162520" y="1569600"/>
              <a:ext cx="720" cy="360"/>
            </a:xfrm>
            <a:custGeom>
              <a:avLst/>
              <a:gdLst/>
              <a:ahLst/>
              <a:rect l="l" t="t" r="r" b="b"/>
              <a:pathLst>
                <a:path w="75" h="40">
                  <a:moveTo>
                    <a:pt x="74" y="39"/>
                  </a:moveTo>
                  <a:cubicBezTo>
                    <a:pt x="57" y="15"/>
                    <a:pt x="29" y="1"/>
                    <a:pt x="1" y="1"/>
                  </a:cubicBezTo>
                  <a:cubicBezTo>
                    <a:pt x="29" y="1"/>
                    <a:pt x="57" y="15"/>
                    <a:pt x="74" y="39"/>
                  </a:cubicBezTo>
                  <a:close/>
                </a:path>
              </a:pathLst>
            </a:custGeom>
            <a:noFill/>
            <a:ln w="9525">
              <a:solidFill>
                <a:srgbClr val="5f7d95"/>
              </a:solidFill>
              <a:round/>
            </a:ln>
          </p:spPr>
          <p:style>
            <a:lnRef idx="0"/>
            <a:fillRef idx="0"/>
            <a:effectRef idx="0"/>
            <a:fontRef idx="minor"/>
          </p:style>
        </p:sp>
        <p:sp>
          <p:nvSpPr>
            <p:cNvPr id="5236" name="Google Shape;4415;p74"/>
            <p:cNvSpPr/>
            <p:nvPr/>
          </p:nvSpPr>
          <p:spPr>
            <a:xfrm>
              <a:off x="2138760" y="1570680"/>
              <a:ext cx="360" cy="360"/>
            </a:xfrm>
            <a:custGeom>
              <a:avLst/>
              <a:gdLst/>
              <a:ahLst/>
              <a:rect l="l" t="t" r="r" b="b"/>
              <a:pathLst>
                <a:path w="18" h="4">
                  <a:moveTo>
                    <a:pt x="0" y="4"/>
                  </a:moveTo>
                  <a:lnTo>
                    <a:pt x="18" y="0"/>
                  </a:lnTo>
                  <a:close/>
                </a:path>
              </a:pathLst>
            </a:custGeom>
            <a:noFill/>
            <a:ln w="9525">
              <a:solidFill>
                <a:srgbClr val="5f7d95"/>
              </a:solidFill>
              <a:round/>
            </a:ln>
          </p:spPr>
          <p:style>
            <a:lnRef idx="0"/>
            <a:fillRef idx="0"/>
            <a:effectRef idx="0"/>
            <a:fontRef idx="minor"/>
          </p:style>
        </p:sp>
        <p:sp>
          <p:nvSpPr>
            <p:cNvPr id="5237" name="Google Shape;4416;p74"/>
            <p:cNvSpPr/>
            <p:nvPr/>
          </p:nvSpPr>
          <p:spPr>
            <a:xfrm>
              <a:off x="2028960" y="1657440"/>
              <a:ext cx="30240" cy="15120"/>
            </a:xfrm>
            <a:custGeom>
              <a:avLst/>
              <a:gdLst/>
              <a:ahLst/>
              <a:rect l="l" t="t" r="r" b="b"/>
              <a:pathLst>
                <a:path w="2245" h="1152">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a:solidFill>
                <a:srgbClr val="5f7d95"/>
              </a:solidFill>
              <a:round/>
            </a:ln>
          </p:spPr>
          <p:style>
            <a:lnRef idx="0"/>
            <a:fillRef idx="0"/>
            <a:effectRef idx="0"/>
            <a:fontRef idx="minor"/>
          </p:style>
        </p:sp>
        <p:sp>
          <p:nvSpPr>
            <p:cNvPr id="5238" name="Google Shape;4417;p74"/>
            <p:cNvSpPr/>
            <p:nvPr/>
          </p:nvSpPr>
          <p:spPr>
            <a:xfrm>
              <a:off x="2057760" y="1664640"/>
              <a:ext cx="360" cy="360"/>
            </a:xfrm>
            <a:custGeom>
              <a:avLst/>
              <a:gdLst/>
              <a:ahLst/>
              <a:rect l="l" t="t" r="r" b="b"/>
              <a:pathLst>
                <a:path w="11" h="5">
                  <a:moveTo>
                    <a:pt x="11" y="1"/>
                  </a:moveTo>
                  <a:lnTo>
                    <a:pt x="0" y="4"/>
                  </a:lnTo>
                  <a:close/>
                </a:path>
              </a:pathLst>
            </a:custGeom>
            <a:noFill/>
            <a:ln w="9525">
              <a:solidFill>
                <a:srgbClr val="5f7d95"/>
              </a:solidFill>
              <a:round/>
            </a:ln>
          </p:spPr>
          <p:style>
            <a:lnRef idx="0"/>
            <a:fillRef idx="0"/>
            <a:effectRef idx="0"/>
            <a:fontRef idx="minor"/>
          </p:style>
        </p:sp>
        <p:sp>
          <p:nvSpPr>
            <p:cNvPr id="5239" name="Google Shape;4418;p74"/>
            <p:cNvSpPr/>
            <p:nvPr/>
          </p:nvSpPr>
          <p:spPr>
            <a:xfrm>
              <a:off x="2059560" y="16646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240" name="Google Shape;4419;p74"/>
            <p:cNvSpPr/>
            <p:nvPr/>
          </p:nvSpPr>
          <p:spPr>
            <a:xfrm>
              <a:off x="2052720" y="1659240"/>
              <a:ext cx="360" cy="2160"/>
            </a:xfrm>
            <a:custGeom>
              <a:avLst/>
              <a:gdLst/>
              <a:ahLst/>
              <a:rect l="l" t="t" r="r" b="b"/>
              <a:pathLst>
                <a:path w="10" h="187">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a:solidFill>
                <a:srgbClr val="5f7d95"/>
              </a:solidFill>
              <a:round/>
            </a:ln>
          </p:spPr>
          <p:style>
            <a:lnRef idx="0"/>
            <a:fillRef idx="0"/>
            <a:effectRef idx="0"/>
            <a:fontRef idx="minor"/>
          </p:style>
        </p:sp>
        <p:sp>
          <p:nvSpPr>
            <p:cNvPr id="5241" name="Google Shape;4420;p74"/>
            <p:cNvSpPr/>
            <p:nvPr/>
          </p:nvSpPr>
          <p:spPr>
            <a:xfrm>
              <a:off x="2058840" y="1664640"/>
              <a:ext cx="360" cy="360"/>
            </a:xfrm>
            <a:custGeom>
              <a:avLst/>
              <a:gdLst/>
              <a:ahLst/>
              <a:rect l="l" t="t" r="r" b="b"/>
              <a:pathLst>
                <a:path w="11" h="1">
                  <a:moveTo>
                    <a:pt x="0" y="0"/>
                  </a:moveTo>
                  <a:lnTo>
                    <a:pt x="11" y="0"/>
                  </a:lnTo>
                  <a:close/>
                </a:path>
              </a:pathLst>
            </a:custGeom>
            <a:noFill/>
            <a:ln w="9525">
              <a:solidFill>
                <a:srgbClr val="5f7d95"/>
              </a:solidFill>
              <a:round/>
            </a:ln>
          </p:spPr>
          <p:style>
            <a:lnRef idx="0"/>
            <a:fillRef idx="0"/>
            <a:effectRef idx="0"/>
            <a:fontRef idx="minor"/>
          </p:style>
        </p:sp>
        <p:sp>
          <p:nvSpPr>
            <p:cNvPr id="5242" name="Google Shape;4421;p74"/>
            <p:cNvSpPr/>
            <p:nvPr/>
          </p:nvSpPr>
          <p:spPr>
            <a:xfrm>
              <a:off x="2058480" y="1664640"/>
              <a:ext cx="360" cy="360"/>
            </a:xfrm>
            <a:custGeom>
              <a:avLst/>
              <a:gdLst/>
              <a:ahLst/>
              <a:rect l="l" t="t" r="r" b="b"/>
              <a:pathLst>
                <a:path w="15" h="1">
                  <a:moveTo>
                    <a:pt x="0" y="0"/>
                  </a:moveTo>
                  <a:lnTo>
                    <a:pt x="14" y="0"/>
                  </a:lnTo>
                  <a:close/>
                </a:path>
              </a:pathLst>
            </a:custGeom>
            <a:noFill/>
            <a:ln w="9525">
              <a:solidFill>
                <a:srgbClr val="5f7d95"/>
              </a:solidFill>
              <a:round/>
            </a:ln>
          </p:spPr>
          <p:style>
            <a:lnRef idx="0"/>
            <a:fillRef idx="0"/>
            <a:effectRef idx="0"/>
            <a:fontRef idx="minor"/>
          </p:style>
        </p:sp>
        <p:sp>
          <p:nvSpPr>
            <p:cNvPr id="5243" name="Google Shape;4422;p74"/>
            <p:cNvSpPr/>
            <p:nvPr/>
          </p:nvSpPr>
          <p:spPr>
            <a:xfrm>
              <a:off x="2057760" y="1664640"/>
              <a:ext cx="360" cy="360"/>
            </a:xfrm>
            <a:custGeom>
              <a:avLst/>
              <a:gdLst/>
              <a:ahLst/>
              <a:rect l="l" t="t" r="r" b="b"/>
              <a:pathLst>
                <a:path w="29" h="11">
                  <a:moveTo>
                    <a:pt x="1" y="11"/>
                  </a:moveTo>
                  <a:cubicBezTo>
                    <a:pt x="11" y="4"/>
                    <a:pt x="18" y="4"/>
                    <a:pt x="29" y="0"/>
                  </a:cubicBezTo>
                  <a:cubicBezTo>
                    <a:pt x="18" y="4"/>
                    <a:pt x="11" y="4"/>
                    <a:pt x="1" y="11"/>
                  </a:cubicBezTo>
                  <a:close/>
                </a:path>
              </a:pathLst>
            </a:custGeom>
            <a:noFill/>
            <a:ln w="9525">
              <a:solidFill>
                <a:srgbClr val="5f7d95"/>
              </a:solidFill>
              <a:round/>
            </a:ln>
          </p:spPr>
          <p:style>
            <a:lnRef idx="0"/>
            <a:fillRef idx="0"/>
            <a:effectRef idx="0"/>
            <a:fontRef idx="minor"/>
          </p:style>
        </p:sp>
        <p:sp>
          <p:nvSpPr>
            <p:cNvPr id="5244" name="Google Shape;4423;p74"/>
            <p:cNvSpPr/>
            <p:nvPr/>
          </p:nvSpPr>
          <p:spPr>
            <a:xfrm>
              <a:off x="2027880" y="1586520"/>
              <a:ext cx="63720" cy="72000"/>
            </a:xfrm>
            <a:custGeom>
              <a:avLst/>
              <a:gdLst/>
              <a:ahLst/>
              <a:rect l="l" t="t" r="r" b="b"/>
              <a:pathLst>
                <a:path w="4727" h="5322">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a:solidFill>
                <a:srgbClr val="5f7d95"/>
              </a:solidFill>
              <a:round/>
            </a:ln>
          </p:spPr>
          <p:style>
            <a:lnRef idx="0"/>
            <a:fillRef idx="0"/>
            <a:effectRef idx="0"/>
            <a:fontRef idx="minor"/>
          </p:style>
        </p:sp>
        <p:sp>
          <p:nvSpPr>
            <p:cNvPr id="5245" name="Google Shape;4424;p74"/>
            <p:cNvSpPr/>
            <p:nvPr/>
          </p:nvSpPr>
          <p:spPr>
            <a:xfrm>
              <a:off x="2091960" y="1622520"/>
              <a:ext cx="360" cy="720"/>
            </a:xfrm>
            <a:custGeom>
              <a:avLst/>
              <a:gdLst/>
              <a:ahLst/>
              <a:rect l="l" t="t" r="r" b="b"/>
              <a:pathLst>
                <a:path w="22" h="8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a:solidFill>
                <a:srgbClr val="5f7d95"/>
              </a:solidFill>
              <a:round/>
            </a:ln>
          </p:spPr>
          <p:style>
            <a:lnRef idx="0"/>
            <a:fillRef idx="0"/>
            <a:effectRef idx="0"/>
            <a:fontRef idx="minor"/>
          </p:style>
        </p:sp>
        <p:sp>
          <p:nvSpPr>
            <p:cNvPr id="5246" name="Google Shape;4425;p74"/>
            <p:cNvSpPr/>
            <p:nvPr/>
          </p:nvSpPr>
          <p:spPr>
            <a:xfrm>
              <a:off x="2091960" y="1621440"/>
              <a:ext cx="360" cy="360"/>
            </a:xfrm>
            <a:custGeom>
              <a:avLst/>
              <a:gdLst/>
              <a:ahLst/>
              <a:rect l="l" t="t" r="r" b="b"/>
              <a:pathLst>
                <a:path w="1" h="4">
                  <a:moveTo>
                    <a:pt x="0" y="0"/>
                  </a:moveTo>
                  <a:lnTo>
                    <a:pt x="0" y="4"/>
                  </a:lnTo>
                  <a:close/>
                </a:path>
              </a:pathLst>
            </a:custGeom>
            <a:noFill/>
            <a:ln w="9525">
              <a:solidFill>
                <a:srgbClr val="5f7d95"/>
              </a:solidFill>
              <a:round/>
            </a:ln>
          </p:spPr>
          <p:style>
            <a:lnRef idx="0"/>
            <a:fillRef idx="0"/>
            <a:effectRef idx="0"/>
            <a:fontRef idx="minor"/>
          </p:style>
        </p:sp>
        <p:sp>
          <p:nvSpPr>
            <p:cNvPr id="5247" name="Google Shape;4426;p74"/>
            <p:cNvSpPr/>
            <p:nvPr/>
          </p:nvSpPr>
          <p:spPr>
            <a:xfrm>
              <a:off x="2091960" y="1622160"/>
              <a:ext cx="360" cy="360"/>
            </a:xfrm>
            <a:custGeom>
              <a:avLst/>
              <a:gdLst/>
              <a:ahLst/>
              <a:rect l="l" t="t" r="r" b="b"/>
              <a:pathLst>
                <a:path w="5" h="11">
                  <a:moveTo>
                    <a:pt x="1" y="0"/>
                  </a:moveTo>
                  <a:lnTo>
                    <a:pt x="1" y="11"/>
                  </a:lnTo>
                  <a:cubicBezTo>
                    <a:pt x="4" y="7"/>
                    <a:pt x="1" y="4"/>
                    <a:pt x="1" y="0"/>
                  </a:cubicBezTo>
                  <a:close/>
                </a:path>
              </a:pathLst>
            </a:custGeom>
            <a:noFill/>
            <a:ln w="9525">
              <a:solidFill>
                <a:srgbClr val="5f7d95"/>
              </a:solidFill>
              <a:round/>
            </a:ln>
          </p:spPr>
          <p:style>
            <a:lnRef idx="0"/>
            <a:fillRef idx="0"/>
            <a:effectRef idx="0"/>
            <a:fontRef idx="minor"/>
          </p:style>
        </p:sp>
        <p:sp>
          <p:nvSpPr>
            <p:cNvPr id="5248" name="Google Shape;4427;p74"/>
            <p:cNvSpPr/>
            <p:nvPr/>
          </p:nvSpPr>
          <p:spPr>
            <a:xfrm>
              <a:off x="2086560" y="1595880"/>
              <a:ext cx="360" cy="360"/>
            </a:xfrm>
            <a:custGeom>
              <a:avLst/>
              <a:gdLst/>
              <a:ahLst/>
              <a:rect l="l" t="t" r="r" b="b"/>
              <a:pathLst>
                <a:path w="1" h="22">
                  <a:moveTo>
                    <a:pt x="1" y="22"/>
                  </a:moveTo>
                  <a:lnTo>
                    <a:pt x="1" y="1"/>
                  </a:lnTo>
                  <a:close/>
                </a:path>
              </a:pathLst>
            </a:custGeom>
            <a:noFill/>
            <a:ln w="9525">
              <a:solidFill>
                <a:srgbClr val="5f7d95"/>
              </a:solidFill>
              <a:round/>
            </a:ln>
          </p:spPr>
          <p:style>
            <a:lnRef idx="0"/>
            <a:fillRef idx="0"/>
            <a:effectRef idx="0"/>
            <a:fontRef idx="minor"/>
          </p:style>
        </p:sp>
        <p:sp>
          <p:nvSpPr>
            <p:cNvPr id="5249" name="Google Shape;4428;p74"/>
            <p:cNvSpPr/>
            <p:nvPr/>
          </p:nvSpPr>
          <p:spPr>
            <a:xfrm>
              <a:off x="2091960" y="1621800"/>
              <a:ext cx="360" cy="360"/>
            </a:xfrm>
            <a:custGeom>
              <a:avLst/>
              <a:gdLst/>
              <a:ahLst/>
              <a:rect l="l" t="t" r="r" b="b"/>
              <a:pathLst>
                <a:path w="1" h="8">
                  <a:moveTo>
                    <a:pt x="1" y="1"/>
                  </a:moveTo>
                  <a:lnTo>
                    <a:pt x="1" y="8"/>
                  </a:lnTo>
                  <a:close/>
                </a:path>
              </a:pathLst>
            </a:custGeom>
            <a:noFill/>
            <a:ln w="9525">
              <a:solidFill>
                <a:srgbClr val="5f7d95"/>
              </a:solidFill>
              <a:round/>
            </a:ln>
          </p:spPr>
          <p:style>
            <a:lnRef idx="0"/>
            <a:fillRef idx="0"/>
            <a:effectRef idx="0"/>
            <a:fontRef idx="minor"/>
          </p:style>
        </p:sp>
        <p:sp>
          <p:nvSpPr>
            <p:cNvPr id="5250" name="Google Shape;4429;p74"/>
            <p:cNvSpPr/>
            <p:nvPr/>
          </p:nvSpPr>
          <p:spPr>
            <a:xfrm>
              <a:off x="2086560" y="1596240"/>
              <a:ext cx="360" cy="360"/>
            </a:xfrm>
            <a:custGeom>
              <a:avLst/>
              <a:gdLst/>
              <a:ahLst/>
              <a:rect l="l" t="t" r="r" b="b"/>
              <a:pathLst>
                <a:path w="8" h="33">
                  <a:moveTo>
                    <a:pt x="8" y="32"/>
                  </a:moveTo>
                  <a:cubicBezTo>
                    <a:pt x="4" y="22"/>
                    <a:pt x="1" y="11"/>
                    <a:pt x="1" y="1"/>
                  </a:cubicBezTo>
                  <a:cubicBezTo>
                    <a:pt x="1" y="11"/>
                    <a:pt x="4" y="22"/>
                    <a:pt x="8" y="32"/>
                  </a:cubicBezTo>
                  <a:close/>
                </a:path>
              </a:pathLst>
            </a:custGeom>
            <a:noFill/>
            <a:ln w="9525">
              <a:solidFill>
                <a:srgbClr val="5f7d95"/>
              </a:solidFill>
              <a:round/>
            </a:ln>
          </p:spPr>
          <p:style>
            <a:lnRef idx="0"/>
            <a:fillRef idx="0"/>
            <a:effectRef idx="0"/>
            <a:fontRef idx="minor"/>
          </p:style>
        </p:sp>
        <p:sp>
          <p:nvSpPr>
            <p:cNvPr id="5251" name="Google Shape;4430;p74"/>
            <p:cNvSpPr/>
            <p:nvPr/>
          </p:nvSpPr>
          <p:spPr>
            <a:xfrm>
              <a:off x="2080440" y="1646640"/>
              <a:ext cx="3240" cy="2160"/>
            </a:xfrm>
            <a:custGeom>
              <a:avLst/>
              <a:gdLst/>
              <a:ahLst/>
              <a:rect l="l" t="t" r="r" b="b"/>
              <a:pathLst>
                <a:path w="278" h="176">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a:solidFill>
                <a:srgbClr val="5f7d95"/>
              </a:solidFill>
              <a:round/>
            </a:ln>
          </p:spPr>
          <p:style>
            <a:lnRef idx="0"/>
            <a:fillRef idx="0"/>
            <a:effectRef idx="0"/>
            <a:fontRef idx="minor"/>
          </p:style>
        </p:sp>
        <p:sp>
          <p:nvSpPr>
            <p:cNvPr id="5252" name="Google Shape;4431;p74"/>
            <p:cNvSpPr/>
            <p:nvPr/>
          </p:nvSpPr>
          <p:spPr>
            <a:xfrm>
              <a:off x="2054880" y="1657080"/>
              <a:ext cx="360" cy="360"/>
            </a:xfrm>
            <a:custGeom>
              <a:avLst/>
              <a:gdLst/>
              <a:ahLst/>
              <a:rect l="l" t="t" r="r" b="b"/>
              <a:pathLst>
                <a:path w="15" h="1">
                  <a:moveTo>
                    <a:pt x="1" y="0"/>
                  </a:moveTo>
                  <a:lnTo>
                    <a:pt x="15" y="0"/>
                  </a:lnTo>
                  <a:close/>
                </a:path>
              </a:pathLst>
            </a:custGeom>
            <a:noFill/>
            <a:ln w="9525">
              <a:solidFill>
                <a:srgbClr val="5f7d95"/>
              </a:solidFill>
              <a:round/>
            </a:ln>
          </p:spPr>
          <p:style>
            <a:lnRef idx="0"/>
            <a:fillRef idx="0"/>
            <a:effectRef idx="0"/>
            <a:fontRef idx="minor"/>
          </p:style>
        </p:sp>
        <p:sp>
          <p:nvSpPr>
            <p:cNvPr id="5253" name="Google Shape;4432;p74"/>
            <p:cNvSpPr/>
            <p:nvPr/>
          </p:nvSpPr>
          <p:spPr>
            <a:xfrm>
              <a:off x="2053440" y="1657080"/>
              <a:ext cx="360" cy="360"/>
            </a:xfrm>
            <a:custGeom>
              <a:avLst/>
              <a:gdLst/>
              <a:ahLst/>
              <a:rect l="l" t="t" r="r" b="b"/>
              <a:pathLst>
                <a:path w="60" h="36">
                  <a:moveTo>
                    <a:pt x="60" y="0"/>
                  </a:moveTo>
                  <a:cubicBezTo>
                    <a:pt x="39" y="4"/>
                    <a:pt x="14" y="14"/>
                    <a:pt x="0" y="35"/>
                  </a:cubicBezTo>
                  <a:cubicBezTo>
                    <a:pt x="14" y="18"/>
                    <a:pt x="39" y="4"/>
                    <a:pt x="60" y="0"/>
                  </a:cubicBezTo>
                  <a:close/>
                </a:path>
              </a:pathLst>
            </a:custGeom>
            <a:noFill/>
            <a:ln w="9525">
              <a:solidFill>
                <a:srgbClr val="5f7d95"/>
              </a:solidFill>
              <a:round/>
            </a:ln>
          </p:spPr>
          <p:style>
            <a:lnRef idx="0"/>
            <a:fillRef idx="0"/>
            <a:effectRef idx="0"/>
            <a:fontRef idx="minor"/>
          </p:style>
        </p:sp>
        <p:sp>
          <p:nvSpPr>
            <p:cNvPr id="5254" name="Google Shape;4433;p74"/>
            <p:cNvSpPr/>
            <p:nvPr/>
          </p:nvSpPr>
          <p:spPr>
            <a:xfrm>
              <a:off x="2054520" y="16570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255" name="Google Shape;4434;p74"/>
            <p:cNvSpPr/>
            <p:nvPr/>
          </p:nvSpPr>
          <p:spPr>
            <a:xfrm>
              <a:off x="2055240" y="1657080"/>
              <a:ext cx="360" cy="360"/>
            </a:xfrm>
            <a:custGeom>
              <a:avLst/>
              <a:gdLst/>
              <a:ahLst/>
              <a:rect l="l" t="t" r="r" b="b"/>
              <a:pathLst>
                <a:path w="18" h="8">
                  <a:moveTo>
                    <a:pt x="0" y="0"/>
                  </a:moveTo>
                  <a:lnTo>
                    <a:pt x="18" y="7"/>
                  </a:lnTo>
                  <a:close/>
                </a:path>
              </a:pathLst>
            </a:custGeom>
            <a:noFill/>
            <a:ln w="9525">
              <a:solidFill>
                <a:srgbClr val="5f7d95"/>
              </a:solidFill>
              <a:round/>
            </a:ln>
          </p:spPr>
          <p:style>
            <a:lnRef idx="0"/>
            <a:fillRef idx="0"/>
            <a:effectRef idx="0"/>
            <a:fontRef idx="minor"/>
          </p:style>
        </p:sp>
        <p:sp>
          <p:nvSpPr>
            <p:cNvPr id="5256" name="Google Shape;4435;p74"/>
            <p:cNvSpPr/>
            <p:nvPr/>
          </p:nvSpPr>
          <p:spPr>
            <a:xfrm>
              <a:off x="2056320" y="1657440"/>
              <a:ext cx="360" cy="360"/>
            </a:xfrm>
            <a:custGeom>
              <a:avLst/>
              <a:gdLst/>
              <a:ahLst/>
              <a:rect l="l" t="t" r="r" b="b"/>
              <a:pathLst>
                <a:path w="11" h="8">
                  <a:moveTo>
                    <a:pt x="0" y="0"/>
                  </a:moveTo>
                  <a:lnTo>
                    <a:pt x="11" y="7"/>
                  </a:lnTo>
                  <a:close/>
                </a:path>
              </a:pathLst>
            </a:custGeom>
            <a:noFill/>
            <a:ln w="9525">
              <a:solidFill>
                <a:srgbClr val="5f7d95"/>
              </a:solidFill>
              <a:round/>
            </a:ln>
          </p:spPr>
          <p:style>
            <a:lnRef idx="0"/>
            <a:fillRef idx="0"/>
            <a:effectRef idx="0"/>
            <a:fontRef idx="minor"/>
          </p:style>
        </p:sp>
        <p:sp>
          <p:nvSpPr>
            <p:cNvPr id="5257" name="Google Shape;4436;p74"/>
            <p:cNvSpPr/>
            <p:nvPr/>
          </p:nvSpPr>
          <p:spPr>
            <a:xfrm>
              <a:off x="2055960" y="1657440"/>
              <a:ext cx="360" cy="360"/>
            </a:xfrm>
            <a:custGeom>
              <a:avLst/>
              <a:gdLst/>
              <a:ahLst/>
              <a:rect l="l" t="t" r="r" b="b"/>
              <a:pathLst>
                <a:path w="15" h="8">
                  <a:moveTo>
                    <a:pt x="1" y="0"/>
                  </a:moveTo>
                  <a:lnTo>
                    <a:pt x="15" y="7"/>
                  </a:lnTo>
                  <a:close/>
                </a:path>
              </a:pathLst>
            </a:custGeom>
            <a:noFill/>
            <a:ln w="9525">
              <a:solidFill>
                <a:srgbClr val="5f7d95"/>
              </a:solidFill>
              <a:round/>
            </a:ln>
          </p:spPr>
          <p:style>
            <a:lnRef idx="0"/>
            <a:fillRef idx="0"/>
            <a:effectRef idx="0"/>
            <a:fontRef idx="minor"/>
          </p:style>
        </p:sp>
        <p:sp>
          <p:nvSpPr>
            <p:cNvPr id="5258" name="Google Shape;4437;p74"/>
            <p:cNvSpPr/>
            <p:nvPr/>
          </p:nvSpPr>
          <p:spPr>
            <a:xfrm>
              <a:off x="2055600" y="1657080"/>
              <a:ext cx="360" cy="360"/>
            </a:xfrm>
            <a:custGeom>
              <a:avLst/>
              <a:gdLst/>
              <a:ahLst/>
              <a:rect l="l" t="t" r="r" b="b"/>
              <a:pathLst>
                <a:path w="15" h="8">
                  <a:moveTo>
                    <a:pt x="1" y="1"/>
                  </a:moveTo>
                  <a:lnTo>
                    <a:pt x="15" y="8"/>
                  </a:lnTo>
                  <a:close/>
                </a:path>
              </a:pathLst>
            </a:custGeom>
            <a:noFill/>
            <a:ln w="9525">
              <a:solidFill>
                <a:srgbClr val="5f7d95"/>
              </a:solidFill>
              <a:round/>
            </a:ln>
          </p:spPr>
          <p:style>
            <a:lnRef idx="0"/>
            <a:fillRef idx="0"/>
            <a:effectRef idx="0"/>
            <a:fontRef idx="minor"/>
          </p:style>
        </p:sp>
        <p:sp>
          <p:nvSpPr>
            <p:cNvPr id="5259" name="Google Shape;4438;p74"/>
            <p:cNvSpPr/>
            <p:nvPr/>
          </p:nvSpPr>
          <p:spPr>
            <a:xfrm>
              <a:off x="2054880" y="1657080"/>
              <a:ext cx="360" cy="360"/>
            </a:xfrm>
            <a:custGeom>
              <a:avLst/>
              <a:gdLst/>
              <a:ahLst/>
              <a:rect l="l" t="t" r="r" b="b"/>
              <a:pathLst>
                <a:path w="19" h="5">
                  <a:moveTo>
                    <a:pt x="1" y="1"/>
                  </a:moveTo>
                  <a:lnTo>
                    <a:pt x="18" y="4"/>
                  </a:lnTo>
                  <a:close/>
                </a:path>
              </a:pathLst>
            </a:custGeom>
            <a:noFill/>
            <a:ln w="9525">
              <a:solidFill>
                <a:srgbClr val="5f7d95"/>
              </a:solidFill>
              <a:round/>
            </a:ln>
          </p:spPr>
          <p:style>
            <a:lnRef idx="0"/>
            <a:fillRef idx="0"/>
            <a:effectRef idx="0"/>
            <a:fontRef idx="minor"/>
          </p:style>
        </p:sp>
        <p:sp>
          <p:nvSpPr>
            <p:cNvPr id="5260" name="Google Shape;4439;p74"/>
            <p:cNvSpPr/>
            <p:nvPr/>
          </p:nvSpPr>
          <p:spPr>
            <a:xfrm>
              <a:off x="2056680" y="1657800"/>
              <a:ext cx="360" cy="360"/>
            </a:xfrm>
            <a:custGeom>
              <a:avLst/>
              <a:gdLst/>
              <a:ahLst/>
              <a:rect l="l" t="t" r="r" b="b"/>
              <a:pathLst>
                <a:path w="32" h="22">
                  <a:moveTo>
                    <a:pt x="0" y="0"/>
                  </a:moveTo>
                  <a:lnTo>
                    <a:pt x="32" y="21"/>
                  </a:lnTo>
                  <a:close/>
                </a:path>
              </a:pathLst>
            </a:custGeom>
            <a:noFill/>
            <a:ln w="9525">
              <a:solidFill>
                <a:srgbClr val="5f7d95"/>
              </a:solidFill>
              <a:round/>
            </a:ln>
          </p:spPr>
          <p:style>
            <a:lnRef idx="0"/>
            <a:fillRef idx="0"/>
            <a:effectRef idx="0"/>
            <a:fontRef idx="minor"/>
          </p:style>
        </p:sp>
        <p:sp>
          <p:nvSpPr>
            <p:cNvPr id="5261" name="Google Shape;4440;p74"/>
            <p:cNvSpPr/>
            <p:nvPr/>
          </p:nvSpPr>
          <p:spPr>
            <a:xfrm>
              <a:off x="2079720" y="1643400"/>
              <a:ext cx="360" cy="360"/>
            </a:xfrm>
            <a:custGeom>
              <a:avLst/>
              <a:gdLst/>
              <a:ahLst/>
              <a:rect l="l" t="t" r="r" b="b"/>
              <a:pathLst>
                <a:path w="4" h="1">
                  <a:moveTo>
                    <a:pt x="4" y="0"/>
                  </a:moveTo>
                  <a:lnTo>
                    <a:pt x="0" y="0"/>
                  </a:lnTo>
                  <a:close/>
                </a:path>
              </a:pathLst>
            </a:custGeom>
            <a:noFill/>
            <a:ln w="9525">
              <a:solidFill>
                <a:srgbClr val="5f7d95"/>
              </a:solidFill>
              <a:round/>
            </a:ln>
          </p:spPr>
          <p:style>
            <a:lnRef idx="0"/>
            <a:fillRef idx="0"/>
            <a:effectRef idx="0"/>
            <a:fontRef idx="minor"/>
          </p:style>
        </p:sp>
        <p:sp>
          <p:nvSpPr>
            <p:cNvPr id="5262" name="Google Shape;4441;p74"/>
            <p:cNvSpPr/>
            <p:nvPr/>
          </p:nvSpPr>
          <p:spPr>
            <a:xfrm>
              <a:off x="2080080" y="1643760"/>
              <a:ext cx="360" cy="360"/>
            </a:xfrm>
            <a:custGeom>
              <a:avLst/>
              <a:gdLst/>
              <a:ahLst/>
              <a:rect l="l" t="t" r="r" b="b"/>
              <a:pathLst>
                <a:path w="8" h="5">
                  <a:moveTo>
                    <a:pt x="8" y="4"/>
                  </a:moveTo>
                  <a:lnTo>
                    <a:pt x="1" y="1"/>
                  </a:lnTo>
                  <a:close/>
                </a:path>
              </a:pathLst>
            </a:custGeom>
            <a:noFill/>
            <a:ln w="9525">
              <a:solidFill>
                <a:srgbClr val="5f7d95"/>
              </a:solidFill>
              <a:round/>
            </a:ln>
          </p:spPr>
          <p:style>
            <a:lnRef idx="0"/>
            <a:fillRef idx="0"/>
            <a:effectRef idx="0"/>
            <a:fontRef idx="minor"/>
          </p:style>
        </p:sp>
        <p:sp>
          <p:nvSpPr>
            <p:cNvPr id="5263" name="Google Shape;4442;p74"/>
            <p:cNvSpPr/>
            <p:nvPr/>
          </p:nvSpPr>
          <p:spPr>
            <a:xfrm>
              <a:off x="2084040" y="16466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264" name="Google Shape;4443;p74"/>
            <p:cNvSpPr/>
            <p:nvPr/>
          </p:nvSpPr>
          <p:spPr>
            <a:xfrm>
              <a:off x="2091600" y="1623600"/>
              <a:ext cx="360" cy="360"/>
            </a:xfrm>
            <a:custGeom>
              <a:avLst/>
              <a:gdLst/>
              <a:ahLst/>
              <a:rect l="l" t="t" r="r" b="b"/>
              <a:pathLst>
                <a:path w="19" h="4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a:solidFill>
                <a:srgbClr val="5f7d95"/>
              </a:solidFill>
              <a:round/>
            </a:ln>
          </p:spPr>
          <p:style>
            <a:lnRef idx="0"/>
            <a:fillRef idx="0"/>
            <a:effectRef idx="0"/>
            <a:fontRef idx="minor"/>
          </p:style>
        </p:sp>
        <p:sp>
          <p:nvSpPr>
            <p:cNvPr id="5265" name="Google Shape;4444;p74"/>
            <p:cNvSpPr/>
            <p:nvPr/>
          </p:nvSpPr>
          <p:spPr>
            <a:xfrm>
              <a:off x="2084040" y="16466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266" name="Google Shape;4445;p74"/>
            <p:cNvSpPr/>
            <p:nvPr/>
          </p:nvSpPr>
          <p:spPr>
            <a:xfrm>
              <a:off x="2091240" y="1623960"/>
              <a:ext cx="360" cy="360"/>
            </a:xfrm>
            <a:custGeom>
              <a:avLst/>
              <a:gdLst/>
              <a:ahLst/>
              <a:rect l="l" t="t" r="r" b="b"/>
              <a:pathLst>
                <a:path w="4" h="1">
                  <a:moveTo>
                    <a:pt x="0" y="0"/>
                  </a:moveTo>
                  <a:lnTo>
                    <a:pt x="4" y="0"/>
                  </a:lnTo>
                  <a:close/>
                </a:path>
              </a:pathLst>
            </a:custGeom>
            <a:noFill/>
            <a:ln w="9525">
              <a:solidFill>
                <a:srgbClr val="5f7d95"/>
              </a:solidFill>
              <a:round/>
            </a:ln>
          </p:spPr>
          <p:style>
            <a:lnRef idx="0"/>
            <a:fillRef idx="0"/>
            <a:effectRef idx="0"/>
            <a:fontRef idx="minor"/>
          </p:style>
        </p:sp>
        <p:sp>
          <p:nvSpPr>
            <p:cNvPr id="5267" name="Google Shape;4446;p74"/>
            <p:cNvSpPr/>
            <p:nvPr/>
          </p:nvSpPr>
          <p:spPr>
            <a:xfrm>
              <a:off x="2091240" y="16239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268" name="Google Shape;4447;p74"/>
            <p:cNvSpPr/>
            <p:nvPr/>
          </p:nvSpPr>
          <p:spPr>
            <a:xfrm>
              <a:off x="2080440" y="1644120"/>
              <a:ext cx="360" cy="360"/>
            </a:xfrm>
            <a:custGeom>
              <a:avLst/>
              <a:gdLst/>
              <a:ahLst/>
              <a:rect l="l" t="t" r="r" b="b"/>
              <a:pathLst>
                <a:path w="4" h="1">
                  <a:moveTo>
                    <a:pt x="4" y="1"/>
                  </a:moveTo>
                  <a:lnTo>
                    <a:pt x="0" y="1"/>
                  </a:lnTo>
                  <a:close/>
                </a:path>
              </a:pathLst>
            </a:custGeom>
            <a:noFill/>
            <a:ln w="9525">
              <a:solidFill>
                <a:srgbClr val="5f7d95"/>
              </a:solidFill>
              <a:round/>
            </a:ln>
          </p:spPr>
          <p:style>
            <a:lnRef idx="0"/>
            <a:fillRef idx="0"/>
            <a:effectRef idx="0"/>
            <a:fontRef idx="minor"/>
          </p:style>
        </p:sp>
        <p:sp>
          <p:nvSpPr>
            <p:cNvPr id="5269" name="Google Shape;4448;p74"/>
            <p:cNvSpPr/>
            <p:nvPr/>
          </p:nvSpPr>
          <p:spPr>
            <a:xfrm>
              <a:off x="2081160" y="16444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270" name="Google Shape;4449;p74"/>
            <p:cNvSpPr/>
            <p:nvPr/>
          </p:nvSpPr>
          <p:spPr>
            <a:xfrm>
              <a:off x="2078640" y="1642680"/>
              <a:ext cx="360" cy="360"/>
            </a:xfrm>
            <a:custGeom>
              <a:avLst/>
              <a:gdLst/>
              <a:ahLst/>
              <a:rect l="l" t="t" r="r" b="b"/>
              <a:pathLst>
                <a:path w="22" h="15">
                  <a:moveTo>
                    <a:pt x="21" y="15"/>
                  </a:moveTo>
                  <a:lnTo>
                    <a:pt x="0" y="1"/>
                  </a:lnTo>
                  <a:close/>
                </a:path>
              </a:pathLst>
            </a:custGeom>
            <a:noFill/>
            <a:ln w="9525">
              <a:solidFill>
                <a:srgbClr val="5f7d95"/>
              </a:solidFill>
              <a:round/>
            </a:ln>
          </p:spPr>
          <p:style>
            <a:lnRef idx="0"/>
            <a:fillRef idx="0"/>
            <a:effectRef idx="0"/>
            <a:fontRef idx="minor"/>
          </p:style>
        </p:sp>
        <p:sp>
          <p:nvSpPr>
            <p:cNvPr id="5271" name="Google Shape;4450;p74"/>
            <p:cNvSpPr/>
            <p:nvPr/>
          </p:nvSpPr>
          <p:spPr>
            <a:xfrm>
              <a:off x="2078280" y="1642320"/>
              <a:ext cx="360" cy="360"/>
            </a:xfrm>
            <a:custGeom>
              <a:avLst/>
              <a:gdLst/>
              <a:ahLst/>
              <a:rect l="l" t="t" r="r" b="b"/>
              <a:pathLst>
                <a:path w="22" h="15">
                  <a:moveTo>
                    <a:pt x="22" y="14"/>
                  </a:moveTo>
                  <a:lnTo>
                    <a:pt x="1" y="0"/>
                  </a:lnTo>
                  <a:close/>
                </a:path>
              </a:pathLst>
            </a:custGeom>
            <a:noFill/>
            <a:ln w="9525">
              <a:solidFill>
                <a:srgbClr val="5f7d95"/>
              </a:solidFill>
              <a:round/>
            </a:ln>
          </p:spPr>
          <p:style>
            <a:lnRef idx="0"/>
            <a:fillRef idx="0"/>
            <a:effectRef idx="0"/>
            <a:fontRef idx="minor"/>
          </p:style>
        </p:sp>
        <p:sp>
          <p:nvSpPr>
            <p:cNvPr id="5272" name="Google Shape;4451;p74"/>
            <p:cNvSpPr/>
            <p:nvPr/>
          </p:nvSpPr>
          <p:spPr>
            <a:xfrm>
              <a:off x="2091600" y="1623240"/>
              <a:ext cx="360" cy="360"/>
            </a:xfrm>
            <a:custGeom>
              <a:avLst/>
              <a:gdLst/>
              <a:ahLst/>
              <a:rect l="l" t="t" r="r" b="b"/>
              <a:pathLst>
                <a:path w="15" h="40">
                  <a:moveTo>
                    <a:pt x="14" y="1"/>
                  </a:moveTo>
                  <a:lnTo>
                    <a:pt x="7" y="18"/>
                  </a:lnTo>
                  <a:lnTo>
                    <a:pt x="7" y="22"/>
                  </a:lnTo>
                  <a:lnTo>
                    <a:pt x="0" y="39"/>
                  </a:lnTo>
                  <a:cubicBezTo>
                    <a:pt x="7" y="25"/>
                    <a:pt x="11" y="15"/>
                    <a:pt x="14" y="1"/>
                  </a:cubicBezTo>
                  <a:close/>
                </a:path>
              </a:pathLst>
            </a:custGeom>
            <a:noFill/>
            <a:ln w="9525">
              <a:solidFill>
                <a:srgbClr val="5f7d95"/>
              </a:solidFill>
              <a:round/>
            </a:ln>
          </p:spPr>
          <p:style>
            <a:lnRef idx="0"/>
            <a:fillRef idx="0"/>
            <a:effectRef idx="0"/>
            <a:fontRef idx="minor"/>
          </p:style>
        </p:sp>
        <p:sp>
          <p:nvSpPr>
            <p:cNvPr id="5273" name="Google Shape;4452;p74"/>
            <p:cNvSpPr/>
            <p:nvPr/>
          </p:nvSpPr>
          <p:spPr>
            <a:xfrm>
              <a:off x="2084040" y="1646640"/>
              <a:ext cx="360" cy="360"/>
            </a:xfrm>
            <a:custGeom>
              <a:avLst/>
              <a:gdLst/>
              <a:ahLst/>
              <a:rect l="l" t="t" r="r" b="b"/>
              <a:pathLst>
                <a:path w="1" h="1">
                  <a:moveTo>
                    <a:pt x="0" y="0"/>
                  </a:moveTo>
                  <a:lnTo>
                    <a:pt x="0" y="0"/>
                  </a:lnTo>
                  <a:close/>
                </a:path>
              </a:pathLst>
            </a:custGeom>
            <a:noFill/>
            <a:ln w="9525">
              <a:solidFill>
                <a:srgbClr val="5f7d95"/>
              </a:solidFill>
              <a:round/>
            </a:ln>
          </p:spPr>
          <p:style>
            <a:lnRef idx="0"/>
            <a:fillRef idx="0"/>
            <a:effectRef idx="0"/>
            <a:fontRef idx="minor"/>
          </p:style>
        </p:sp>
        <p:sp>
          <p:nvSpPr>
            <p:cNvPr id="5274" name="Google Shape;4453;p74"/>
            <p:cNvSpPr/>
            <p:nvPr/>
          </p:nvSpPr>
          <p:spPr>
            <a:xfrm>
              <a:off x="2036160" y="1600200"/>
              <a:ext cx="360" cy="360"/>
            </a:xfrm>
            <a:custGeom>
              <a:avLst/>
              <a:gdLst/>
              <a:ahLst/>
              <a:rect l="l" t="t" r="r" b="b"/>
              <a:pathLst>
                <a:path w="8" h="36">
                  <a:moveTo>
                    <a:pt x="7" y="36"/>
                  </a:moveTo>
                  <a:cubicBezTo>
                    <a:pt x="7" y="25"/>
                    <a:pt x="4" y="15"/>
                    <a:pt x="0" y="1"/>
                  </a:cubicBezTo>
                  <a:cubicBezTo>
                    <a:pt x="4" y="15"/>
                    <a:pt x="7" y="25"/>
                    <a:pt x="7" y="36"/>
                  </a:cubicBezTo>
                  <a:close/>
                </a:path>
              </a:pathLst>
            </a:custGeom>
            <a:noFill/>
            <a:ln w="9525">
              <a:solidFill>
                <a:srgbClr val="5f7d95"/>
              </a:solidFill>
              <a:round/>
            </a:ln>
          </p:spPr>
          <p:style>
            <a:lnRef idx="0"/>
            <a:fillRef idx="0"/>
            <a:effectRef idx="0"/>
            <a:fontRef idx="minor"/>
          </p:style>
        </p:sp>
        <p:sp>
          <p:nvSpPr>
            <p:cNvPr id="5275" name="Google Shape;4454;p74"/>
            <p:cNvSpPr/>
            <p:nvPr/>
          </p:nvSpPr>
          <p:spPr>
            <a:xfrm>
              <a:off x="2036520" y="1604880"/>
              <a:ext cx="360" cy="360"/>
            </a:xfrm>
            <a:custGeom>
              <a:avLst/>
              <a:gdLst/>
              <a:ahLst/>
              <a:rect l="l" t="t" r="r" b="b"/>
              <a:pathLst>
                <a:path w="4" h="11">
                  <a:moveTo>
                    <a:pt x="4" y="0"/>
                  </a:moveTo>
                  <a:lnTo>
                    <a:pt x="4" y="0"/>
                  </a:lnTo>
                  <a:cubicBezTo>
                    <a:pt x="0" y="4"/>
                    <a:pt x="0" y="7"/>
                    <a:pt x="0" y="11"/>
                  </a:cubicBezTo>
                  <a:cubicBezTo>
                    <a:pt x="0" y="7"/>
                    <a:pt x="0" y="7"/>
                    <a:pt x="4" y="0"/>
                  </a:cubicBezTo>
                  <a:close/>
                </a:path>
              </a:pathLst>
            </a:custGeom>
            <a:noFill/>
            <a:ln w="9525">
              <a:solidFill>
                <a:srgbClr val="5f7d95"/>
              </a:solidFill>
              <a:round/>
            </a:ln>
          </p:spPr>
          <p:style>
            <a:lnRef idx="0"/>
            <a:fillRef idx="0"/>
            <a:effectRef idx="0"/>
            <a:fontRef idx="minor"/>
          </p:style>
        </p:sp>
        <p:sp>
          <p:nvSpPr>
            <p:cNvPr id="5276" name="Google Shape;4455;p74"/>
            <p:cNvSpPr/>
            <p:nvPr/>
          </p:nvSpPr>
          <p:spPr>
            <a:xfrm>
              <a:off x="2036520" y="1601280"/>
              <a:ext cx="360" cy="360"/>
            </a:xfrm>
            <a:custGeom>
              <a:avLst/>
              <a:gdLst/>
              <a:ahLst/>
              <a:rect l="l" t="t" r="r" b="b"/>
              <a:pathLst>
                <a:path w="5" h="29">
                  <a:moveTo>
                    <a:pt x="4" y="28"/>
                  </a:moveTo>
                  <a:cubicBezTo>
                    <a:pt x="4" y="18"/>
                    <a:pt x="1" y="7"/>
                    <a:pt x="1" y="0"/>
                  </a:cubicBezTo>
                  <a:cubicBezTo>
                    <a:pt x="1" y="7"/>
                    <a:pt x="4" y="18"/>
                    <a:pt x="4" y="28"/>
                  </a:cubicBezTo>
                  <a:close/>
                </a:path>
              </a:pathLst>
            </a:custGeom>
            <a:noFill/>
            <a:ln w="9525">
              <a:solidFill>
                <a:srgbClr val="5f7d95"/>
              </a:solidFill>
              <a:round/>
            </a:ln>
          </p:spPr>
          <p:style>
            <a:lnRef idx="0"/>
            <a:fillRef idx="0"/>
            <a:effectRef idx="0"/>
            <a:fontRef idx="minor"/>
          </p:style>
        </p:sp>
        <p:sp>
          <p:nvSpPr>
            <p:cNvPr id="5277" name="Google Shape;4456;p74"/>
            <p:cNvSpPr/>
            <p:nvPr/>
          </p:nvSpPr>
          <p:spPr>
            <a:xfrm>
              <a:off x="2036520" y="1602000"/>
              <a:ext cx="360" cy="360"/>
            </a:xfrm>
            <a:custGeom>
              <a:avLst/>
              <a:gdLst/>
              <a:ahLst/>
              <a:rect l="l" t="t" r="r" b="b"/>
              <a:pathLst>
                <a:path w="1" h="29">
                  <a:moveTo>
                    <a:pt x="0" y="28"/>
                  </a:moveTo>
                  <a:cubicBezTo>
                    <a:pt x="0" y="18"/>
                    <a:pt x="0" y="11"/>
                    <a:pt x="0" y="0"/>
                  </a:cubicBezTo>
                  <a:cubicBezTo>
                    <a:pt x="0" y="7"/>
                    <a:pt x="0" y="18"/>
                    <a:pt x="0" y="28"/>
                  </a:cubicBezTo>
                  <a:close/>
                </a:path>
              </a:pathLst>
            </a:custGeom>
            <a:noFill/>
            <a:ln w="9525">
              <a:solidFill>
                <a:srgbClr val="5f7d95"/>
              </a:solidFill>
              <a:round/>
            </a:ln>
          </p:spPr>
          <p:style>
            <a:lnRef idx="0"/>
            <a:fillRef idx="0"/>
            <a:effectRef idx="0"/>
            <a:fontRef idx="minor"/>
          </p:style>
        </p:sp>
        <p:sp>
          <p:nvSpPr>
            <p:cNvPr id="5278" name="Google Shape;4457;p74"/>
            <p:cNvSpPr/>
            <p:nvPr/>
          </p:nvSpPr>
          <p:spPr>
            <a:xfrm>
              <a:off x="2036520" y="1602720"/>
              <a:ext cx="360" cy="360"/>
            </a:xfrm>
            <a:custGeom>
              <a:avLst/>
              <a:gdLst/>
              <a:ahLst/>
              <a:rect l="l" t="t" r="r" b="b"/>
              <a:pathLst>
                <a:path w="1" h="25">
                  <a:moveTo>
                    <a:pt x="1" y="0"/>
                  </a:moveTo>
                  <a:lnTo>
                    <a:pt x="1" y="25"/>
                  </a:lnTo>
                  <a:cubicBezTo>
                    <a:pt x="1" y="14"/>
                    <a:pt x="1" y="7"/>
                    <a:pt x="1" y="0"/>
                  </a:cubicBezTo>
                  <a:close/>
                </a:path>
              </a:pathLst>
            </a:custGeom>
            <a:noFill/>
            <a:ln w="9525">
              <a:solidFill>
                <a:srgbClr val="5f7d95"/>
              </a:solidFill>
              <a:round/>
            </a:ln>
          </p:spPr>
          <p:style>
            <a:lnRef idx="0"/>
            <a:fillRef idx="0"/>
            <a:effectRef idx="0"/>
            <a:fontRef idx="minor"/>
          </p:style>
        </p:sp>
        <p:sp>
          <p:nvSpPr>
            <p:cNvPr id="5279" name="Google Shape;4458;p74"/>
            <p:cNvSpPr/>
            <p:nvPr/>
          </p:nvSpPr>
          <p:spPr>
            <a:xfrm>
              <a:off x="2036520" y="1604160"/>
              <a:ext cx="360" cy="360"/>
            </a:xfrm>
            <a:custGeom>
              <a:avLst/>
              <a:gdLst/>
              <a:ahLst/>
              <a:rect l="l" t="t" r="r" b="b"/>
              <a:pathLst>
                <a:path w="5" h="18">
                  <a:moveTo>
                    <a:pt x="4" y="0"/>
                  </a:moveTo>
                  <a:cubicBezTo>
                    <a:pt x="1" y="4"/>
                    <a:pt x="1" y="11"/>
                    <a:pt x="1" y="18"/>
                  </a:cubicBezTo>
                  <a:cubicBezTo>
                    <a:pt x="1" y="11"/>
                    <a:pt x="1" y="7"/>
                    <a:pt x="4" y="0"/>
                  </a:cubicBezTo>
                  <a:close/>
                </a:path>
              </a:pathLst>
            </a:custGeom>
            <a:noFill/>
            <a:ln w="9525">
              <a:solidFill>
                <a:srgbClr val="5f7d95"/>
              </a:solidFill>
              <a:round/>
            </a:ln>
          </p:spPr>
          <p:style>
            <a:lnRef idx="0"/>
            <a:fillRef idx="0"/>
            <a:effectRef idx="0"/>
            <a:fontRef idx="minor"/>
          </p:style>
        </p:sp>
        <p:sp>
          <p:nvSpPr>
            <p:cNvPr id="5280" name="Google Shape;4459;p74"/>
            <p:cNvSpPr/>
            <p:nvPr/>
          </p:nvSpPr>
          <p:spPr>
            <a:xfrm>
              <a:off x="2036520" y="1603440"/>
              <a:ext cx="360" cy="360"/>
            </a:xfrm>
            <a:custGeom>
              <a:avLst/>
              <a:gdLst/>
              <a:ahLst/>
              <a:rect l="l" t="t" r="r" b="b"/>
              <a:pathLst>
                <a:path w="1" h="19">
                  <a:moveTo>
                    <a:pt x="1" y="18"/>
                  </a:moveTo>
                  <a:lnTo>
                    <a:pt x="1" y="1"/>
                  </a:lnTo>
                  <a:cubicBezTo>
                    <a:pt x="1" y="8"/>
                    <a:pt x="1" y="15"/>
                    <a:pt x="1" y="18"/>
                  </a:cubicBezTo>
                  <a:close/>
                </a:path>
              </a:pathLst>
            </a:custGeom>
            <a:noFill/>
            <a:ln w="9525">
              <a:solidFill>
                <a:srgbClr val="5f7d95"/>
              </a:solidFill>
              <a:round/>
            </a:ln>
          </p:spPr>
          <p:style>
            <a:lnRef idx="0"/>
            <a:fillRef idx="0"/>
            <a:effectRef idx="0"/>
            <a:fontRef idx="minor"/>
          </p:style>
        </p:sp>
        <p:sp>
          <p:nvSpPr>
            <p:cNvPr id="5281" name="Google Shape;4460;p74"/>
            <p:cNvSpPr/>
            <p:nvPr/>
          </p:nvSpPr>
          <p:spPr>
            <a:xfrm>
              <a:off x="2028600" y="1620720"/>
              <a:ext cx="360" cy="360"/>
            </a:xfrm>
            <a:custGeom>
              <a:avLst/>
              <a:gdLst/>
              <a:ahLst/>
              <a:rect l="l" t="t" r="r" b="b"/>
              <a:pathLst>
                <a:path w="11" h="36">
                  <a:moveTo>
                    <a:pt x="0" y="35"/>
                  </a:moveTo>
                  <a:cubicBezTo>
                    <a:pt x="4" y="25"/>
                    <a:pt x="7" y="11"/>
                    <a:pt x="11" y="0"/>
                  </a:cubicBezTo>
                  <a:cubicBezTo>
                    <a:pt x="7" y="11"/>
                    <a:pt x="4" y="25"/>
                    <a:pt x="0" y="35"/>
                  </a:cubicBezTo>
                  <a:close/>
                </a:path>
              </a:pathLst>
            </a:custGeom>
            <a:noFill/>
            <a:ln w="9525">
              <a:solidFill>
                <a:srgbClr val="5f7d95"/>
              </a:solidFill>
              <a:round/>
            </a:ln>
          </p:spPr>
          <p:style>
            <a:lnRef idx="0"/>
            <a:fillRef idx="0"/>
            <a:effectRef idx="0"/>
            <a:fontRef idx="minor"/>
          </p:style>
        </p:sp>
        <p:sp>
          <p:nvSpPr>
            <p:cNvPr id="5282" name="Google Shape;4461;p74"/>
            <p:cNvSpPr/>
            <p:nvPr/>
          </p:nvSpPr>
          <p:spPr>
            <a:xfrm>
              <a:off x="2028960" y="1634040"/>
              <a:ext cx="360" cy="360"/>
            </a:xfrm>
            <a:custGeom>
              <a:avLst/>
              <a:gdLst/>
              <a:ahLst/>
              <a:rect l="l" t="t" r="r" b="b"/>
              <a:pathLst>
                <a:path w="4" h="8">
                  <a:moveTo>
                    <a:pt x="0" y="0"/>
                  </a:moveTo>
                  <a:lnTo>
                    <a:pt x="4" y="7"/>
                  </a:lnTo>
                  <a:close/>
                </a:path>
              </a:pathLst>
            </a:custGeom>
            <a:noFill/>
            <a:ln w="9525">
              <a:solidFill>
                <a:srgbClr val="5f7d95"/>
              </a:solidFill>
              <a:round/>
            </a:ln>
          </p:spPr>
          <p:style>
            <a:lnRef idx="0"/>
            <a:fillRef idx="0"/>
            <a:effectRef idx="0"/>
            <a:fontRef idx="minor"/>
          </p:style>
        </p:sp>
        <p:sp>
          <p:nvSpPr>
            <p:cNvPr id="5283" name="Google Shape;4462;p74"/>
            <p:cNvSpPr/>
            <p:nvPr/>
          </p:nvSpPr>
          <p:spPr>
            <a:xfrm>
              <a:off x="2028600" y="1633680"/>
              <a:ext cx="360" cy="360"/>
            </a:xfrm>
            <a:custGeom>
              <a:avLst/>
              <a:gdLst/>
              <a:ahLst/>
              <a:rect l="l" t="t" r="r" b="b"/>
              <a:pathLst>
                <a:path w="18" h="22">
                  <a:moveTo>
                    <a:pt x="0" y="0"/>
                  </a:moveTo>
                  <a:lnTo>
                    <a:pt x="18" y="21"/>
                  </a:lnTo>
                  <a:close/>
                </a:path>
              </a:pathLst>
            </a:custGeom>
            <a:noFill/>
            <a:ln w="9525">
              <a:solidFill>
                <a:srgbClr val="5f7d95"/>
              </a:solidFill>
              <a:round/>
            </a:ln>
          </p:spPr>
          <p:style>
            <a:lnRef idx="0"/>
            <a:fillRef idx="0"/>
            <a:effectRef idx="0"/>
            <a:fontRef idx="minor"/>
          </p:style>
        </p:sp>
        <p:sp>
          <p:nvSpPr>
            <p:cNvPr id="5284" name="Google Shape;4463;p74"/>
            <p:cNvSpPr/>
            <p:nvPr/>
          </p:nvSpPr>
          <p:spPr>
            <a:xfrm>
              <a:off x="2028600" y="1633320"/>
              <a:ext cx="360" cy="360"/>
            </a:xfrm>
            <a:custGeom>
              <a:avLst/>
              <a:gdLst/>
              <a:ahLst/>
              <a:rect l="l" t="t" r="r" b="b"/>
              <a:pathLst>
                <a:path w="1" h="5">
                  <a:moveTo>
                    <a:pt x="1" y="1"/>
                  </a:moveTo>
                  <a:lnTo>
                    <a:pt x="1" y="4"/>
                  </a:lnTo>
                  <a:close/>
                </a:path>
              </a:pathLst>
            </a:custGeom>
            <a:noFill/>
            <a:ln w="9525">
              <a:solidFill>
                <a:srgbClr val="5f7d95"/>
              </a:solidFill>
              <a:round/>
            </a:ln>
          </p:spPr>
          <p:style>
            <a:lnRef idx="0"/>
            <a:fillRef idx="0"/>
            <a:effectRef idx="0"/>
            <a:fontRef idx="minor"/>
          </p:style>
        </p:sp>
        <p:sp>
          <p:nvSpPr>
            <p:cNvPr id="5285" name="Google Shape;4464;p74"/>
            <p:cNvSpPr/>
            <p:nvPr/>
          </p:nvSpPr>
          <p:spPr>
            <a:xfrm>
              <a:off x="2030760" y="1639080"/>
              <a:ext cx="360" cy="360"/>
            </a:xfrm>
            <a:custGeom>
              <a:avLst/>
              <a:gdLst/>
              <a:ahLst/>
              <a:rect l="l" t="t" r="r" b="b"/>
              <a:pathLst>
                <a:path w="1" h="8">
                  <a:moveTo>
                    <a:pt x="1" y="0"/>
                  </a:moveTo>
                  <a:lnTo>
                    <a:pt x="1" y="7"/>
                  </a:lnTo>
                  <a:close/>
                </a:path>
              </a:pathLst>
            </a:custGeom>
            <a:noFill/>
            <a:ln w="9525">
              <a:solidFill>
                <a:srgbClr val="5f7d95"/>
              </a:solidFill>
              <a:round/>
            </a:ln>
          </p:spPr>
          <p:style>
            <a:lnRef idx="0"/>
            <a:fillRef idx="0"/>
            <a:effectRef idx="0"/>
            <a:fontRef idx="minor"/>
          </p:style>
        </p:sp>
        <p:sp>
          <p:nvSpPr>
            <p:cNvPr id="5286" name="Google Shape;4465;p74"/>
            <p:cNvSpPr/>
            <p:nvPr/>
          </p:nvSpPr>
          <p:spPr>
            <a:xfrm>
              <a:off x="2029320" y="1635120"/>
              <a:ext cx="360" cy="360"/>
            </a:xfrm>
            <a:custGeom>
              <a:avLst/>
              <a:gdLst/>
              <a:ahLst/>
              <a:rect l="l" t="t" r="r" b="b"/>
              <a:pathLst>
                <a:path w="8" h="12">
                  <a:moveTo>
                    <a:pt x="0" y="1"/>
                  </a:moveTo>
                  <a:lnTo>
                    <a:pt x="7" y="11"/>
                  </a:lnTo>
                  <a:close/>
                </a:path>
              </a:pathLst>
            </a:custGeom>
            <a:noFill/>
            <a:ln w="9525">
              <a:solidFill>
                <a:srgbClr val="5f7d95"/>
              </a:solidFill>
              <a:round/>
            </a:ln>
          </p:spPr>
          <p:style>
            <a:lnRef idx="0"/>
            <a:fillRef idx="0"/>
            <a:effectRef idx="0"/>
            <a:fontRef idx="minor"/>
          </p:style>
        </p:sp>
        <p:sp>
          <p:nvSpPr>
            <p:cNvPr id="5287" name="Google Shape;4466;p74"/>
            <p:cNvSpPr/>
            <p:nvPr/>
          </p:nvSpPr>
          <p:spPr>
            <a:xfrm>
              <a:off x="2029320" y="1634760"/>
              <a:ext cx="360" cy="360"/>
            </a:xfrm>
            <a:custGeom>
              <a:avLst/>
              <a:gdLst/>
              <a:ahLst/>
              <a:rect l="l" t="t" r="r" b="b"/>
              <a:pathLst>
                <a:path w="8" h="12">
                  <a:moveTo>
                    <a:pt x="1" y="1"/>
                  </a:moveTo>
                  <a:lnTo>
                    <a:pt x="8" y="11"/>
                  </a:lnTo>
                  <a:close/>
                </a:path>
              </a:pathLst>
            </a:custGeom>
            <a:noFill/>
            <a:ln w="9525">
              <a:solidFill>
                <a:srgbClr val="5f7d95"/>
              </a:solidFill>
              <a:round/>
            </a:ln>
          </p:spPr>
          <p:style>
            <a:lnRef idx="0"/>
            <a:fillRef idx="0"/>
            <a:effectRef idx="0"/>
            <a:fontRef idx="minor"/>
          </p:style>
        </p:sp>
        <p:sp>
          <p:nvSpPr>
            <p:cNvPr id="5288" name="Google Shape;4467;p74"/>
            <p:cNvSpPr/>
            <p:nvPr/>
          </p:nvSpPr>
          <p:spPr>
            <a:xfrm>
              <a:off x="2030400" y="1638360"/>
              <a:ext cx="360" cy="360"/>
            </a:xfrm>
            <a:custGeom>
              <a:avLst/>
              <a:gdLst/>
              <a:ahLst/>
              <a:rect l="l" t="t" r="r" b="b"/>
              <a:pathLst>
                <a:path w="5" h="12">
                  <a:moveTo>
                    <a:pt x="1" y="1"/>
                  </a:moveTo>
                  <a:lnTo>
                    <a:pt x="4" y="11"/>
                  </a:lnTo>
                  <a:close/>
                </a:path>
              </a:pathLst>
            </a:custGeom>
            <a:noFill/>
            <a:ln w="9525">
              <a:solidFill>
                <a:srgbClr val="5f7d95"/>
              </a:solidFill>
              <a:round/>
            </a:ln>
          </p:spPr>
          <p:style>
            <a:lnRef idx="0"/>
            <a:fillRef idx="0"/>
            <a:effectRef idx="0"/>
            <a:fontRef idx="minor"/>
          </p:style>
        </p:sp>
        <p:sp>
          <p:nvSpPr>
            <p:cNvPr id="5289" name="Google Shape;4468;p74"/>
            <p:cNvSpPr/>
            <p:nvPr/>
          </p:nvSpPr>
          <p:spPr>
            <a:xfrm>
              <a:off x="2030400" y="1637280"/>
              <a:ext cx="360" cy="360"/>
            </a:xfrm>
            <a:custGeom>
              <a:avLst/>
              <a:gdLst/>
              <a:ahLst/>
              <a:rect l="l" t="t" r="r" b="b"/>
              <a:pathLst>
                <a:path w="1" h="15">
                  <a:moveTo>
                    <a:pt x="1" y="0"/>
                  </a:moveTo>
                  <a:lnTo>
                    <a:pt x="1" y="14"/>
                  </a:lnTo>
                  <a:close/>
                </a:path>
              </a:pathLst>
            </a:custGeom>
            <a:noFill/>
            <a:ln w="9525">
              <a:solidFill>
                <a:srgbClr val="5f7d95"/>
              </a:solidFill>
              <a:round/>
            </a:ln>
          </p:spPr>
          <p:style>
            <a:lnRef idx="0"/>
            <a:fillRef idx="0"/>
            <a:effectRef idx="0"/>
            <a:fontRef idx="minor"/>
          </p:style>
        </p:sp>
        <p:sp>
          <p:nvSpPr>
            <p:cNvPr id="5290" name="Google Shape;4469;p74"/>
            <p:cNvSpPr/>
            <p:nvPr/>
          </p:nvSpPr>
          <p:spPr>
            <a:xfrm>
              <a:off x="2030040" y="1636560"/>
              <a:ext cx="360" cy="360"/>
            </a:xfrm>
            <a:custGeom>
              <a:avLst/>
              <a:gdLst/>
              <a:ahLst/>
              <a:rect l="l" t="t" r="r" b="b"/>
              <a:pathLst>
                <a:path w="5" h="11">
                  <a:moveTo>
                    <a:pt x="1" y="0"/>
                  </a:moveTo>
                  <a:lnTo>
                    <a:pt x="4" y="11"/>
                  </a:lnTo>
                  <a:close/>
                </a:path>
              </a:pathLst>
            </a:custGeom>
            <a:noFill/>
            <a:ln w="9525">
              <a:solidFill>
                <a:srgbClr val="5f7d95"/>
              </a:solidFill>
              <a:round/>
            </a:ln>
          </p:spPr>
          <p:style>
            <a:lnRef idx="0"/>
            <a:fillRef idx="0"/>
            <a:effectRef idx="0"/>
            <a:fontRef idx="minor"/>
          </p:style>
        </p:sp>
        <p:sp>
          <p:nvSpPr>
            <p:cNvPr id="5291" name="Google Shape;4470;p74"/>
            <p:cNvSpPr/>
            <p:nvPr/>
          </p:nvSpPr>
          <p:spPr>
            <a:xfrm>
              <a:off x="2030040" y="1635840"/>
              <a:ext cx="360" cy="360"/>
            </a:xfrm>
            <a:custGeom>
              <a:avLst/>
              <a:gdLst/>
              <a:ahLst/>
              <a:rect l="l" t="t" r="r" b="b"/>
              <a:pathLst>
                <a:path w="4" h="15">
                  <a:moveTo>
                    <a:pt x="0" y="1"/>
                  </a:moveTo>
                  <a:lnTo>
                    <a:pt x="4" y="15"/>
                  </a:lnTo>
                  <a:close/>
                </a:path>
              </a:pathLst>
            </a:custGeom>
            <a:noFill/>
            <a:ln w="9525">
              <a:solidFill>
                <a:srgbClr val="5f7d95"/>
              </a:solidFill>
              <a:round/>
            </a:ln>
          </p:spPr>
          <p:style>
            <a:lnRef idx="0"/>
            <a:fillRef idx="0"/>
            <a:effectRef idx="0"/>
            <a:fontRef idx="minor"/>
          </p:style>
        </p:sp>
        <p:sp>
          <p:nvSpPr>
            <p:cNvPr id="5292" name="Google Shape;4471;p74"/>
            <p:cNvSpPr/>
            <p:nvPr/>
          </p:nvSpPr>
          <p:spPr>
            <a:xfrm>
              <a:off x="2030400" y="1637640"/>
              <a:ext cx="360" cy="360"/>
            </a:xfrm>
            <a:custGeom>
              <a:avLst/>
              <a:gdLst/>
              <a:ahLst/>
              <a:rect l="l" t="t" r="r" b="b"/>
              <a:pathLst>
                <a:path w="5" h="15">
                  <a:moveTo>
                    <a:pt x="1" y="1"/>
                  </a:moveTo>
                  <a:lnTo>
                    <a:pt x="4" y="15"/>
                  </a:lnTo>
                  <a:close/>
                </a:path>
              </a:pathLst>
            </a:custGeom>
            <a:noFill/>
            <a:ln w="9525">
              <a:solidFill>
                <a:srgbClr val="5f7d95"/>
              </a:solidFill>
              <a:round/>
            </a:ln>
          </p:spPr>
          <p:style>
            <a:lnRef idx="0"/>
            <a:fillRef idx="0"/>
            <a:effectRef idx="0"/>
            <a:fontRef idx="minor"/>
          </p:style>
        </p:sp>
        <p:sp>
          <p:nvSpPr>
            <p:cNvPr id="5293" name="Google Shape;4472;p74"/>
            <p:cNvSpPr/>
            <p:nvPr/>
          </p:nvSpPr>
          <p:spPr>
            <a:xfrm>
              <a:off x="2030040" y="1636920"/>
              <a:ext cx="360" cy="360"/>
            </a:xfrm>
            <a:custGeom>
              <a:avLst/>
              <a:gdLst/>
              <a:ahLst/>
              <a:rect l="l" t="t" r="r" b="b"/>
              <a:pathLst>
                <a:path w="4" h="15">
                  <a:moveTo>
                    <a:pt x="0" y="0"/>
                  </a:moveTo>
                  <a:lnTo>
                    <a:pt x="4" y="14"/>
                  </a:lnTo>
                  <a:close/>
                </a:path>
              </a:pathLst>
            </a:custGeom>
            <a:noFill/>
            <a:ln w="9525">
              <a:solidFill>
                <a:srgbClr val="5f7d95"/>
              </a:solidFill>
              <a:round/>
            </a:ln>
          </p:spPr>
          <p:style>
            <a:lnRef idx="0"/>
            <a:fillRef idx="0"/>
            <a:effectRef idx="0"/>
            <a:fontRef idx="minor"/>
          </p:style>
        </p:sp>
        <p:sp>
          <p:nvSpPr>
            <p:cNvPr id="5294" name="Google Shape;4473;p74"/>
            <p:cNvSpPr/>
            <p:nvPr/>
          </p:nvSpPr>
          <p:spPr>
            <a:xfrm>
              <a:off x="2029680" y="1635480"/>
              <a:ext cx="360" cy="360"/>
            </a:xfrm>
            <a:custGeom>
              <a:avLst/>
              <a:gdLst/>
              <a:ahLst/>
              <a:rect l="l" t="t" r="r" b="b"/>
              <a:pathLst>
                <a:path w="4" h="12">
                  <a:moveTo>
                    <a:pt x="0" y="1"/>
                  </a:moveTo>
                  <a:lnTo>
                    <a:pt x="4" y="11"/>
                  </a:lnTo>
                  <a:close/>
                </a:path>
              </a:pathLst>
            </a:custGeom>
            <a:noFill/>
            <a:ln w="9525">
              <a:solidFill>
                <a:srgbClr val="5f7d95"/>
              </a:solidFill>
              <a:round/>
            </a:ln>
          </p:spPr>
          <p:style>
            <a:lnRef idx="0"/>
            <a:fillRef idx="0"/>
            <a:effectRef idx="0"/>
            <a:fontRef idx="minor"/>
          </p:style>
        </p:sp>
        <p:sp>
          <p:nvSpPr>
            <p:cNvPr id="5295" name="Google Shape;4474;p74"/>
            <p:cNvSpPr/>
            <p:nvPr/>
          </p:nvSpPr>
          <p:spPr>
            <a:xfrm>
              <a:off x="2029680" y="1635840"/>
              <a:ext cx="360" cy="360"/>
            </a:xfrm>
            <a:custGeom>
              <a:avLst/>
              <a:gdLst/>
              <a:ahLst/>
              <a:rect l="l" t="t" r="r" b="b"/>
              <a:pathLst>
                <a:path w="5" h="12">
                  <a:moveTo>
                    <a:pt x="1" y="1"/>
                  </a:moveTo>
                  <a:lnTo>
                    <a:pt x="4" y="11"/>
                  </a:lnTo>
                  <a:close/>
                </a:path>
              </a:pathLst>
            </a:custGeom>
            <a:noFill/>
            <a:ln w="9525">
              <a:solidFill>
                <a:srgbClr val="5f7d95"/>
              </a:solidFill>
              <a:round/>
            </a:ln>
          </p:spPr>
          <p:style>
            <a:lnRef idx="0"/>
            <a:fillRef idx="0"/>
            <a:effectRef idx="0"/>
            <a:fontRef idx="minor"/>
          </p:style>
        </p:sp>
        <p:sp>
          <p:nvSpPr>
            <p:cNvPr id="5296" name="Google Shape;4475;p74"/>
            <p:cNvSpPr/>
            <p:nvPr/>
          </p:nvSpPr>
          <p:spPr>
            <a:xfrm>
              <a:off x="2029320" y="1634400"/>
              <a:ext cx="360" cy="360"/>
            </a:xfrm>
            <a:custGeom>
              <a:avLst/>
              <a:gdLst/>
              <a:ahLst/>
              <a:rect l="l" t="t" r="r" b="b"/>
              <a:pathLst>
                <a:path w="4" h="8">
                  <a:moveTo>
                    <a:pt x="0" y="0"/>
                  </a:moveTo>
                  <a:lnTo>
                    <a:pt x="4" y="7"/>
                  </a:lnTo>
                  <a:close/>
                </a:path>
              </a:pathLst>
            </a:custGeom>
            <a:noFill/>
            <a:ln w="9525">
              <a:solidFill>
                <a:srgbClr val="5f7d95"/>
              </a:solidFill>
              <a:round/>
            </a:ln>
          </p:spPr>
          <p:style>
            <a:lnRef idx="0"/>
            <a:fillRef idx="0"/>
            <a:effectRef idx="0"/>
            <a:fontRef idx="minor"/>
          </p:style>
        </p:sp>
        <p:sp>
          <p:nvSpPr>
            <p:cNvPr id="5297" name="Google Shape;4476;p74"/>
            <p:cNvSpPr/>
            <p:nvPr/>
          </p:nvSpPr>
          <p:spPr>
            <a:xfrm>
              <a:off x="2028960" y="1634400"/>
              <a:ext cx="360" cy="360"/>
            </a:xfrm>
            <a:custGeom>
              <a:avLst/>
              <a:gdLst/>
              <a:ahLst/>
              <a:rect l="l" t="t" r="r" b="b"/>
              <a:pathLst>
                <a:path w="5" h="8">
                  <a:moveTo>
                    <a:pt x="1" y="1"/>
                  </a:moveTo>
                  <a:lnTo>
                    <a:pt x="4" y="8"/>
                  </a:lnTo>
                  <a:close/>
                </a:path>
              </a:pathLst>
            </a:custGeom>
            <a:noFill/>
            <a:ln w="9525">
              <a:solidFill>
                <a:srgbClr val="5f7d95"/>
              </a:solidFill>
              <a:round/>
            </a:ln>
          </p:spPr>
          <p:style>
            <a:lnRef idx="0"/>
            <a:fillRef idx="0"/>
            <a:effectRef idx="0"/>
            <a:fontRef idx="minor"/>
          </p:style>
        </p:sp>
        <p:sp>
          <p:nvSpPr>
            <p:cNvPr id="5298" name="Google Shape;4477;p74"/>
            <p:cNvSpPr/>
            <p:nvPr/>
          </p:nvSpPr>
          <p:spPr>
            <a:xfrm>
              <a:off x="2028600" y="16329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299" name="Google Shape;4478;p74"/>
            <p:cNvSpPr/>
            <p:nvPr/>
          </p:nvSpPr>
          <p:spPr>
            <a:xfrm>
              <a:off x="2028240" y="1632960"/>
              <a:ext cx="360" cy="360"/>
            </a:xfrm>
            <a:custGeom>
              <a:avLst/>
              <a:gdLst/>
              <a:ahLst/>
              <a:rect l="l" t="t" r="r" b="b"/>
              <a:pathLst>
                <a:path w="12" h="19">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a:solidFill>
                <a:srgbClr val="5f7d95"/>
              </a:solidFill>
              <a:round/>
            </a:ln>
          </p:spPr>
          <p:style>
            <a:lnRef idx="0"/>
            <a:fillRef idx="0"/>
            <a:effectRef idx="0"/>
            <a:fontRef idx="minor"/>
          </p:style>
        </p:sp>
        <p:sp>
          <p:nvSpPr>
            <p:cNvPr id="5300" name="Google Shape;4479;p74"/>
            <p:cNvSpPr/>
            <p:nvPr/>
          </p:nvSpPr>
          <p:spPr>
            <a:xfrm>
              <a:off x="2027880" y="1626120"/>
              <a:ext cx="720" cy="1440"/>
            </a:xfrm>
            <a:custGeom>
              <a:avLst/>
              <a:gdLst/>
              <a:ahLst/>
              <a:rect l="l" t="t" r="r" b="b"/>
              <a:pathLst>
                <a:path w="71" h="137">
                  <a:moveTo>
                    <a:pt x="71" y="137"/>
                  </a:moveTo>
                  <a:cubicBezTo>
                    <a:pt x="46" y="95"/>
                    <a:pt x="1" y="28"/>
                    <a:pt x="4" y="0"/>
                  </a:cubicBezTo>
                  <a:lnTo>
                    <a:pt x="4" y="0"/>
                  </a:lnTo>
                  <a:cubicBezTo>
                    <a:pt x="1" y="28"/>
                    <a:pt x="46" y="95"/>
                    <a:pt x="71" y="137"/>
                  </a:cubicBezTo>
                  <a:close/>
                </a:path>
              </a:pathLst>
            </a:custGeom>
            <a:noFill/>
            <a:ln w="9525">
              <a:solidFill>
                <a:srgbClr val="5f7d95"/>
              </a:solidFill>
              <a:round/>
            </a:ln>
          </p:spPr>
          <p:style>
            <a:lnRef idx="0"/>
            <a:fillRef idx="0"/>
            <a:effectRef idx="0"/>
            <a:fontRef idx="minor"/>
          </p:style>
        </p:sp>
        <p:sp>
          <p:nvSpPr>
            <p:cNvPr id="5301" name="Google Shape;4480;p74"/>
            <p:cNvSpPr/>
            <p:nvPr/>
          </p:nvSpPr>
          <p:spPr>
            <a:xfrm>
              <a:off x="2028240" y="16333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302" name="Google Shape;4481;p74"/>
            <p:cNvSpPr/>
            <p:nvPr/>
          </p:nvSpPr>
          <p:spPr>
            <a:xfrm>
              <a:off x="2043360" y="1656360"/>
              <a:ext cx="360" cy="360"/>
            </a:xfrm>
            <a:custGeom>
              <a:avLst/>
              <a:gdLst/>
              <a:ahLst/>
              <a:rect l="l" t="t" r="r" b="b"/>
              <a:pathLst>
                <a:path w="11" h="1">
                  <a:moveTo>
                    <a:pt x="0" y="1"/>
                  </a:moveTo>
                  <a:lnTo>
                    <a:pt x="11" y="1"/>
                  </a:lnTo>
                  <a:close/>
                </a:path>
              </a:pathLst>
            </a:custGeom>
            <a:noFill/>
            <a:ln w="9525">
              <a:solidFill>
                <a:srgbClr val="5f7d95"/>
              </a:solidFill>
              <a:round/>
            </a:ln>
          </p:spPr>
          <p:style>
            <a:lnRef idx="0"/>
            <a:fillRef idx="0"/>
            <a:effectRef idx="0"/>
            <a:fontRef idx="minor"/>
          </p:style>
        </p:sp>
        <p:sp>
          <p:nvSpPr>
            <p:cNvPr id="5303" name="Google Shape;4482;p74"/>
            <p:cNvSpPr/>
            <p:nvPr/>
          </p:nvSpPr>
          <p:spPr>
            <a:xfrm>
              <a:off x="2043720" y="1656360"/>
              <a:ext cx="360" cy="360"/>
            </a:xfrm>
            <a:custGeom>
              <a:avLst/>
              <a:gdLst/>
              <a:ahLst/>
              <a:rect l="l" t="t" r="r" b="b"/>
              <a:pathLst>
                <a:path w="5" h="1">
                  <a:moveTo>
                    <a:pt x="1" y="0"/>
                  </a:moveTo>
                  <a:lnTo>
                    <a:pt x="4" y="0"/>
                  </a:lnTo>
                  <a:close/>
                </a:path>
              </a:pathLst>
            </a:custGeom>
            <a:noFill/>
            <a:ln w="9525">
              <a:solidFill>
                <a:srgbClr val="5f7d95"/>
              </a:solidFill>
              <a:round/>
            </a:ln>
          </p:spPr>
          <p:style>
            <a:lnRef idx="0"/>
            <a:fillRef idx="0"/>
            <a:effectRef idx="0"/>
            <a:fontRef idx="minor"/>
          </p:style>
        </p:sp>
        <p:sp>
          <p:nvSpPr>
            <p:cNvPr id="5304" name="Google Shape;4483;p74"/>
            <p:cNvSpPr/>
            <p:nvPr/>
          </p:nvSpPr>
          <p:spPr>
            <a:xfrm>
              <a:off x="2051280" y="1656720"/>
              <a:ext cx="360" cy="360"/>
            </a:xfrm>
            <a:custGeom>
              <a:avLst/>
              <a:gdLst/>
              <a:ahLst/>
              <a:rect l="l" t="t" r="r" b="b"/>
              <a:pathLst>
                <a:path w="64" h="29">
                  <a:moveTo>
                    <a:pt x="1" y="0"/>
                  </a:moveTo>
                  <a:lnTo>
                    <a:pt x="64" y="28"/>
                  </a:lnTo>
                  <a:close/>
                </a:path>
              </a:pathLst>
            </a:custGeom>
            <a:noFill/>
            <a:ln w="9525">
              <a:solidFill>
                <a:srgbClr val="5f7d95"/>
              </a:solidFill>
              <a:round/>
            </a:ln>
          </p:spPr>
          <p:style>
            <a:lnRef idx="0"/>
            <a:fillRef idx="0"/>
            <a:effectRef idx="0"/>
            <a:fontRef idx="minor"/>
          </p:style>
        </p:sp>
        <p:sp>
          <p:nvSpPr>
            <p:cNvPr id="5305" name="Google Shape;4484;p74"/>
            <p:cNvSpPr/>
            <p:nvPr/>
          </p:nvSpPr>
          <p:spPr>
            <a:xfrm>
              <a:off x="2042640" y="1656720"/>
              <a:ext cx="360" cy="360"/>
            </a:xfrm>
            <a:custGeom>
              <a:avLst/>
              <a:gdLst/>
              <a:ahLst/>
              <a:rect l="l" t="t" r="r" b="b"/>
              <a:pathLst>
                <a:path w="18" h="1">
                  <a:moveTo>
                    <a:pt x="0" y="0"/>
                  </a:moveTo>
                  <a:lnTo>
                    <a:pt x="18" y="0"/>
                  </a:lnTo>
                  <a:close/>
                </a:path>
              </a:pathLst>
            </a:custGeom>
            <a:noFill/>
            <a:ln w="9525">
              <a:solidFill>
                <a:srgbClr val="5f7d95"/>
              </a:solidFill>
              <a:round/>
            </a:ln>
          </p:spPr>
          <p:style>
            <a:lnRef idx="0"/>
            <a:fillRef idx="0"/>
            <a:effectRef idx="0"/>
            <a:fontRef idx="minor"/>
          </p:style>
        </p:sp>
        <p:sp>
          <p:nvSpPr>
            <p:cNvPr id="5306" name="Google Shape;4485;p74"/>
            <p:cNvSpPr/>
            <p:nvPr/>
          </p:nvSpPr>
          <p:spPr>
            <a:xfrm>
              <a:off x="2043720" y="1656360"/>
              <a:ext cx="360" cy="360"/>
            </a:xfrm>
            <a:custGeom>
              <a:avLst/>
              <a:gdLst/>
              <a:ahLst/>
              <a:rect l="l" t="t" r="r" b="b"/>
              <a:pathLst>
                <a:path w="8" h="1">
                  <a:moveTo>
                    <a:pt x="0" y="1"/>
                  </a:moveTo>
                  <a:lnTo>
                    <a:pt x="7" y="1"/>
                  </a:lnTo>
                  <a:close/>
                </a:path>
              </a:pathLst>
            </a:custGeom>
            <a:noFill/>
            <a:ln w="9525">
              <a:solidFill>
                <a:srgbClr val="5f7d95"/>
              </a:solidFill>
              <a:round/>
            </a:ln>
          </p:spPr>
          <p:style>
            <a:lnRef idx="0"/>
            <a:fillRef idx="0"/>
            <a:effectRef idx="0"/>
            <a:fontRef idx="minor"/>
          </p:style>
        </p:sp>
        <p:sp>
          <p:nvSpPr>
            <p:cNvPr id="5307" name="Google Shape;4486;p74"/>
            <p:cNvSpPr/>
            <p:nvPr/>
          </p:nvSpPr>
          <p:spPr>
            <a:xfrm>
              <a:off x="2050560" y="1656360"/>
              <a:ext cx="360" cy="360"/>
            </a:xfrm>
            <a:custGeom>
              <a:avLst/>
              <a:gdLst/>
              <a:ahLst/>
              <a:rect l="l" t="t" r="r" b="b"/>
              <a:pathLst>
                <a:path w="57" h="22">
                  <a:moveTo>
                    <a:pt x="0" y="1"/>
                  </a:moveTo>
                  <a:lnTo>
                    <a:pt x="56" y="22"/>
                  </a:lnTo>
                  <a:close/>
                </a:path>
              </a:pathLst>
            </a:custGeom>
            <a:noFill/>
            <a:ln w="9525">
              <a:solidFill>
                <a:srgbClr val="5f7d95"/>
              </a:solidFill>
              <a:round/>
            </a:ln>
          </p:spPr>
          <p:style>
            <a:lnRef idx="0"/>
            <a:fillRef idx="0"/>
            <a:effectRef idx="0"/>
            <a:fontRef idx="minor"/>
          </p:style>
        </p:sp>
        <p:sp>
          <p:nvSpPr>
            <p:cNvPr id="5308" name="Google Shape;4487;p74"/>
            <p:cNvSpPr/>
            <p:nvPr/>
          </p:nvSpPr>
          <p:spPr>
            <a:xfrm>
              <a:off x="2044080" y="1656360"/>
              <a:ext cx="360" cy="360"/>
            </a:xfrm>
            <a:custGeom>
              <a:avLst/>
              <a:gdLst/>
              <a:ahLst/>
              <a:rect l="l" t="t" r="r" b="b"/>
              <a:pathLst>
                <a:path w="5" h="1">
                  <a:moveTo>
                    <a:pt x="1" y="1"/>
                  </a:moveTo>
                  <a:lnTo>
                    <a:pt x="4" y="1"/>
                  </a:lnTo>
                  <a:close/>
                </a:path>
              </a:pathLst>
            </a:custGeom>
            <a:noFill/>
            <a:ln w="9525">
              <a:solidFill>
                <a:srgbClr val="5f7d95"/>
              </a:solidFill>
              <a:round/>
            </a:ln>
          </p:spPr>
          <p:style>
            <a:lnRef idx="0"/>
            <a:fillRef idx="0"/>
            <a:effectRef idx="0"/>
            <a:fontRef idx="minor"/>
          </p:style>
        </p:sp>
        <p:sp>
          <p:nvSpPr>
            <p:cNvPr id="5309" name="Google Shape;4488;p74"/>
            <p:cNvSpPr/>
            <p:nvPr/>
          </p:nvSpPr>
          <p:spPr>
            <a:xfrm>
              <a:off x="2043360" y="1656360"/>
              <a:ext cx="360" cy="360"/>
            </a:xfrm>
            <a:custGeom>
              <a:avLst/>
              <a:gdLst/>
              <a:ahLst/>
              <a:rect l="l" t="t" r="r" b="b"/>
              <a:pathLst>
                <a:path w="11" h="1">
                  <a:moveTo>
                    <a:pt x="0" y="0"/>
                  </a:moveTo>
                  <a:lnTo>
                    <a:pt x="11" y="0"/>
                  </a:lnTo>
                  <a:close/>
                </a:path>
              </a:pathLst>
            </a:custGeom>
            <a:noFill/>
            <a:ln w="9525">
              <a:solidFill>
                <a:srgbClr val="5f7d95"/>
              </a:solidFill>
              <a:round/>
            </a:ln>
          </p:spPr>
          <p:style>
            <a:lnRef idx="0"/>
            <a:fillRef idx="0"/>
            <a:effectRef idx="0"/>
            <a:fontRef idx="minor"/>
          </p:style>
        </p:sp>
        <p:sp>
          <p:nvSpPr>
            <p:cNvPr id="5310" name="Google Shape;4489;p74"/>
            <p:cNvSpPr/>
            <p:nvPr/>
          </p:nvSpPr>
          <p:spPr>
            <a:xfrm>
              <a:off x="2052360" y="1657080"/>
              <a:ext cx="720" cy="360"/>
            </a:xfrm>
            <a:custGeom>
              <a:avLst/>
              <a:gdLst/>
              <a:ahLst/>
              <a:rect l="l" t="t" r="r" b="b"/>
              <a:pathLst>
                <a:path w="71" h="32">
                  <a:moveTo>
                    <a:pt x="1" y="0"/>
                  </a:moveTo>
                  <a:lnTo>
                    <a:pt x="71" y="32"/>
                  </a:lnTo>
                  <a:close/>
                </a:path>
              </a:pathLst>
            </a:custGeom>
            <a:noFill/>
            <a:ln w="9525">
              <a:solidFill>
                <a:srgbClr val="5f7d95"/>
              </a:solidFill>
              <a:round/>
            </a:ln>
          </p:spPr>
          <p:style>
            <a:lnRef idx="0"/>
            <a:fillRef idx="0"/>
            <a:effectRef idx="0"/>
            <a:fontRef idx="minor"/>
          </p:style>
        </p:sp>
        <p:sp>
          <p:nvSpPr>
            <p:cNvPr id="5311" name="Google Shape;4490;p74"/>
            <p:cNvSpPr/>
            <p:nvPr/>
          </p:nvSpPr>
          <p:spPr>
            <a:xfrm>
              <a:off x="2042280" y="1656720"/>
              <a:ext cx="360" cy="360"/>
            </a:xfrm>
            <a:custGeom>
              <a:avLst/>
              <a:gdLst/>
              <a:ahLst/>
              <a:rect l="l" t="t" r="r" b="b"/>
              <a:pathLst>
                <a:path w="25" h="1">
                  <a:moveTo>
                    <a:pt x="0" y="1"/>
                  </a:moveTo>
                  <a:lnTo>
                    <a:pt x="25" y="1"/>
                  </a:lnTo>
                  <a:close/>
                </a:path>
              </a:pathLst>
            </a:custGeom>
            <a:noFill/>
            <a:ln w="9525">
              <a:solidFill>
                <a:srgbClr val="5f7d95"/>
              </a:solidFill>
              <a:round/>
            </a:ln>
          </p:spPr>
          <p:style>
            <a:lnRef idx="0"/>
            <a:fillRef idx="0"/>
            <a:effectRef idx="0"/>
            <a:fontRef idx="minor"/>
          </p:style>
        </p:sp>
        <p:sp>
          <p:nvSpPr>
            <p:cNvPr id="5312" name="Google Shape;4491;p74"/>
            <p:cNvSpPr/>
            <p:nvPr/>
          </p:nvSpPr>
          <p:spPr>
            <a:xfrm>
              <a:off x="2043000" y="1656360"/>
              <a:ext cx="360" cy="360"/>
            </a:xfrm>
            <a:custGeom>
              <a:avLst/>
              <a:gdLst/>
              <a:ahLst/>
              <a:rect l="l" t="t" r="r" b="b"/>
              <a:pathLst>
                <a:path w="15" h="1">
                  <a:moveTo>
                    <a:pt x="0" y="1"/>
                  </a:moveTo>
                  <a:lnTo>
                    <a:pt x="14" y="1"/>
                  </a:lnTo>
                  <a:close/>
                </a:path>
              </a:pathLst>
            </a:custGeom>
            <a:noFill/>
            <a:ln w="9525">
              <a:solidFill>
                <a:srgbClr val="5f7d95"/>
              </a:solidFill>
              <a:round/>
            </a:ln>
          </p:spPr>
          <p:style>
            <a:lnRef idx="0"/>
            <a:fillRef idx="0"/>
            <a:effectRef idx="0"/>
            <a:fontRef idx="minor"/>
          </p:style>
        </p:sp>
        <p:sp>
          <p:nvSpPr>
            <p:cNvPr id="5313" name="Google Shape;4492;p74"/>
            <p:cNvSpPr/>
            <p:nvPr/>
          </p:nvSpPr>
          <p:spPr>
            <a:xfrm>
              <a:off x="2049840" y="1656000"/>
              <a:ext cx="360" cy="360"/>
            </a:xfrm>
            <a:custGeom>
              <a:avLst/>
              <a:gdLst/>
              <a:ahLst/>
              <a:rect l="l" t="t" r="r" b="b"/>
              <a:pathLst>
                <a:path w="50" h="19">
                  <a:moveTo>
                    <a:pt x="1" y="1"/>
                  </a:moveTo>
                  <a:cubicBezTo>
                    <a:pt x="15" y="4"/>
                    <a:pt x="32" y="11"/>
                    <a:pt x="50" y="18"/>
                  </a:cubicBezTo>
                  <a:cubicBezTo>
                    <a:pt x="32" y="11"/>
                    <a:pt x="15" y="4"/>
                    <a:pt x="1" y="1"/>
                  </a:cubicBezTo>
                  <a:close/>
                </a:path>
              </a:pathLst>
            </a:custGeom>
            <a:noFill/>
            <a:ln w="9525">
              <a:solidFill>
                <a:srgbClr val="5f7d95"/>
              </a:solidFill>
              <a:round/>
            </a:ln>
          </p:spPr>
          <p:style>
            <a:lnRef idx="0"/>
            <a:fillRef idx="0"/>
            <a:effectRef idx="0"/>
            <a:fontRef idx="minor"/>
          </p:style>
        </p:sp>
        <p:sp>
          <p:nvSpPr>
            <p:cNvPr id="5314" name="Google Shape;4493;p74"/>
            <p:cNvSpPr/>
            <p:nvPr/>
          </p:nvSpPr>
          <p:spPr>
            <a:xfrm>
              <a:off x="2039760" y="1656720"/>
              <a:ext cx="360" cy="360"/>
            </a:xfrm>
            <a:custGeom>
              <a:avLst/>
              <a:gdLst/>
              <a:ahLst/>
              <a:rect l="l" t="t" r="r" b="b"/>
              <a:pathLst>
                <a:path w="43" h="1">
                  <a:moveTo>
                    <a:pt x="0" y="0"/>
                  </a:moveTo>
                  <a:lnTo>
                    <a:pt x="42" y="0"/>
                  </a:lnTo>
                  <a:close/>
                </a:path>
              </a:pathLst>
            </a:custGeom>
            <a:noFill/>
            <a:ln w="9525">
              <a:solidFill>
                <a:srgbClr val="5f7d95"/>
              </a:solidFill>
              <a:round/>
            </a:ln>
          </p:spPr>
          <p:style>
            <a:lnRef idx="0"/>
            <a:fillRef idx="0"/>
            <a:effectRef idx="0"/>
            <a:fontRef idx="minor"/>
          </p:style>
        </p:sp>
        <p:sp>
          <p:nvSpPr>
            <p:cNvPr id="5315" name="Google Shape;4494;p74"/>
            <p:cNvSpPr/>
            <p:nvPr/>
          </p:nvSpPr>
          <p:spPr>
            <a:xfrm>
              <a:off x="2039040" y="1656360"/>
              <a:ext cx="360" cy="360"/>
            </a:xfrm>
            <a:custGeom>
              <a:avLst/>
              <a:gdLst/>
              <a:ahLst/>
              <a:rect l="l" t="t" r="r" b="b"/>
              <a:pathLst>
                <a:path w="22" h="1">
                  <a:moveTo>
                    <a:pt x="22" y="1"/>
                  </a:moveTo>
                  <a:lnTo>
                    <a:pt x="1" y="1"/>
                  </a:lnTo>
                  <a:lnTo>
                    <a:pt x="1" y="1"/>
                  </a:lnTo>
                  <a:close/>
                </a:path>
              </a:pathLst>
            </a:custGeom>
            <a:noFill/>
            <a:ln w="9525">
              <a:solidFill>
                <a:srgbClr val="5f7d95"/>
              </a:solidFill>
              <a:round/>
            </a:ln>
          </p:spPr>
          <p:style>
            <a:lnRef idx="0"/>
            <a:fillRef idx="0"/>
            <a:effectRef idx="0"/>
            <a:fontRef idx="minor"/>
          </p:style>
        </p:sp>
        <p:sp>
          <p:nvSpPr>
            <p:cNvPr id="5316" name="Google Shape;4495;p74"/>
            <p:cNvSpPr/>
            <p:nvPr/>
          </p:nvSpPr>
          <p:spPr>
            <a:xfrm>
              <a:off x="2043720" y="1656360"/>
              <a:ext cx="360" cy="360"/>
            </a:xfrm>
            <a:custGeom>
              <a:avLst/>
              <a:gdLst/>
              <a:ahLst/>
              <a:rect l="l" t="t" r="r" b="b"/>
              <a:pathLst>
                <a:path w="5" h="1">
                  <a:moveTo>
                    <a:pt x="1" y="1"/>
                  </a:moveTo>
                  <a:lnTo>
                    <a:pt x="4" y="1"/>
                  </a:lnTo>
                  <a:close/>
                </a:path>
              </a:pathLst>
            </a:custGeom>
            <a:noFill/>
            <a:ln w="9525">
              <a:solidFill>
                <a:srgbClr val="5f7d95"/>
              </a:solidFill>
              <a:round/>
            </a:ln>
          </p:spPr>
          <p:style>
            <a:lnRef idx="0"/>
            <a:fillRef idx="0"/>
            <a:effectRef idx="0"/>
            <a:fontRef idx="minor"/>
          </p:style>
        </p:sp>
        <p:sp>
          <p:nvSpPr>
            <p:cNvPr id="5317" name="Google Shape;4496;p74"/>
            <p:cNvSpPr/>
            <p:nvPr/>
          </p:nvSpPr>
          <p:spPr>
            <a:xfrm>
              <a:off x="2040480" y="1656720"/>
              <a:ext cx="1440" cy="360"/>
            </a:xfrm>
            <a:custGeom>
              <a:avLst/>
              <a:gdLst/>
              <a:ahLst/>
              <a:rect l="l" t="t" r="r" b="b"/>
              <a:pathLst>
                <a:path w="145" h="1">
                  <a:moveTo>
                    <a:pt x="144" y="1"/>
                  </a:moveTo>
                  <a:lnTo>
                    <a:pt x="1" y="1"/>
                  </a:lnTo>
                  <a:cubicBezTo>
                    <a:pt x="60" y="1"/>
                    <a:pt x="106" y="1"/>
                    <a:pt x="144" y="1"/>
                  </a:cubicBezTo>
                  <a:close/>
                </a:path>
              </a:pathLst>
            </a:custGeom>
            <a:noFill/>
            <a:ln w="9525">
              <a:solidFill>
                <a:srgbClr val="5f7d95"/>
              </a:solidFill>
              <a:round/>
            </a:ln>
          </p:spPr>
          <p:style>
            <a:lnRef idx="0"/>
            <a:fillRef idx="0"/>
            <a:effectRef idx="0"/>
            <a:fontRef idx="minor"/>
          </p:style>
        </p:sp>
        <p:sp>
          <p:nvSpPr>
            <p:cNvPr id="5318" name="Google Shape;4497;p74"/>
            <p:cNvSpPr/>
            <p:nvPr/>
          </p:nvSpPr>
          <p:spPr>
            <a:xfrm>
              <a:off x="2136600" y="1406880"/>
              <a:ext cx="75600" cy="120960"/>
            </a:xfrm>
            <a:custGeom>
              <a:avLst/>
              <a:gdLst/>
              <a:ahLst/>
              <a:rect l="l" t="t" r="r" b="b"/>
              <a:pathLst>
                <a:path w="5592" h="8937">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a:solidFill>
                <a:srgbClr val="5f7d95"/>
              </a:solidFill>
              <a:round/>
            </a:ln>
          </p:spPr>
          <p:style>
            <a:lnRef idx="0"/>
            <a:fillRef idx="0"/>
            <a:effectRef idx="0"/>
            <a:fontRef idx="minor"/>
          </p:style>
        </p:sp>
        <p:sp>
          <p:nvSpPr>
            <p:cNvPr id="5319" name="Google Shape;4498;p74"/>
            <p:cNvSpPr/>
            <p:nvPr/>
          </p:nvSpPr>
          <p:spPr>
            <a:xfrm>
              <a:off x="2235960" y="1795320"/>
              <a:ext cx="154080" cy="122760"/>
            </a:xfrm>
            <a:custGeom>
              <a:avLst/>
              <a:gdLst/>
              <a:ahLst/>
              <a:rect l="l" t="t" r="r" b="b"/>
              <a:pathLst>
                <a:path w="11379" h="908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a:solidFill>
                <a:srgbClr val="5f7d95"/>
              </a:solidFill>
              <a:round/>
            </a:ln>
          </p:spPr>
          <p:style>
            <a:lnRef idx="0"/>
            <a:fillRef idx="0"/>
            <a:effectRef idx="0"/>
            <a:fontRef idx="minor"/>
          </p:style>
        </p:sp>
        <p:sp>
          <p:nvSpPr>
            <p:cNvPr id="5320" name="Google Shape;4499;p74"/>
            <p:cNvSpPr/>
            <p:nvPr/>
          </p:nvSpPr>
          <p:spPr>
            <a:xfrm>
              <a:off x="2236320" y="1816200"/>
              <a:ext cx="360" cy="720"/>
            </a:xfrm>
            <a:custGeom>
              <a:avLst/>
              <a:gdLst/>
              <a:ahLst/>
              <a:rect l="l" t="t" r="r" b="b"/>
              <a:pathLst>
                <a:path w="29" h="78">
                  <a:moveTo>
                    <a:pt x="29" y="0"/>
                  </a:moveTo>
                  <a:lnTo>
                    <a:pt x="1" y="77"/>
                  </a:lnTo>
                  <a:close/>
                </a:path>
              </a:pathLst>
            </a:custGeom>
            <a:noFill/>
            <a:ln w="9525">
              <a:solidFill>
                <a:srgbClr val="5f7d95"/>
              </a:solidFill>
              <a:round/>
            </a:ln>
          </p:spPr>
          <p:style>
            <a:lnRef idx="0"/>
            <a:fillRef idx="0"/>
            <a:effectRef idx="0"/>
            <a:fontRef idx="minor"/>
          </p:style>
        </p:sp>
        <p:sp>
          <p:nvSpPr>
            <p:cNvPr id="5321" name="Google Shape;4500;p74"/>
            <p:cNvSpPr/>
            <p:nvPr/>
          </p:nvSpPr>
          <p:spPr>
            <a:xfrm>
              <a:off x="2268000" y="1795320"/>
              <a:ext cx="1080" cy="360"/>
            </a:xfrm>
            <a:custGeom>
              <a:avLst/>
              <a:gdLst/>
              <a:ahLst/>
              <a:rect l="l" t="t" r="r" b="b"/>
              <a:pathLst>
                <a:path w="113" h="1">
                  <a:moveTo>
                    <a:pt x="113" y="0"/>
                  </a:moveTo>
                  <a:lnTo>
                    <a:pt x="113" y="0"/>
                  </a:lnTo>
                  <a:lnTo>
                    <a:pt x="1" y="0"/>
                  </a:lnTo>
                  <a:close/>
                </a:path>
              </a:pathLst>
            </a:custGeom>
            <a:noFill/>
            <a:ln w="9525">
              <a:solidFill>
                <a:srgbClr val="5f7d95"/>
              </a:solidFill>
              <a:round/>
            </a:ln>
          </p:spPr>
          <p:style>
            <a:lnRef idx="0"/>
            <a:fillRef idx="0"/>
            <a:effectRef idx="0"/>
            <a:fontRef idx="minor"/>
          </p:style>
        </p:sp>
        <p:sp>
          <p:nvSpPr>
            <p:cNvPr id="5322" name="Google Shape;4501;p74"/>
            <p:cNvSpPr/>
            <p:nvPr/>
          </p:nvSpPr>
          <p:spPr>
            <a:xfrm>
              <a:off x="2246040" y="1818360"/>
              <a:ext cx="360" cy="360"/>
            </a:xfrm>
            <a:custGeom>
              <a:avLst/>
              <a:gdLst/>
              <a:ahLst/>
              <a:rect l="l" t="t" r="r" b="b"/>
              <a:pathLst>
                <a:path w="32" h="15">
                  <a:moveTo>
                    <a:pt x="32" y="0"/>
                  </a:moveTo>
                  <a:lnTo>
                    <a:pt x="0" y="14"/>
                  </a:lnTo>
                  <a:close/>
                </a:path>
              </a:pathLst>
            </a:custGeom>
            <a:noFill/>
            <a:ln w="9525">
              <a:solidFill>
                <a:srgbClr val="5f7d95"/>
              </a:solidFill>
              <a:round/>
            </a:ln>
          </p:spPr>
          <p:style>
            <a:lnRef idx="0"/>
            <a:fillRef idx="0"/>
            <a:effectRef idx="0"/>
            <a:fontRef idx="minor"/>
          </p:style>
        </p:sp>
        <p:sp>
          <p:nvSpPr>
            <p:cNvPr id="5323" name="Google Shape;4502;p74"/>
            <p:cNvSpPr/>
            <p:nvPr/>
          </p:nvSpPr>
          <p:spPr>
            <a:xfrm>
              <a:off x="2244960" y="1818720"/>
              <a:ext cx="360" cy="360"/>
            </a:xfrm>
            <a:custGeom>
              <a:avLst/>
              <a:gdLst/>
              <a:ahLst/>
              <a:rect l="l" t="t" r="r" b="b"/>
              <a:pathLst>
                <a:path w="32" h="8">
                  <a:moveTo>
                    <a:pt x="32" y="1"/>
                  </a:moveTo>
                  <a:lnTo>
                    <a:pt x="0" y="8"/>
                  </a:lnTo>
                  <a:close/>
                </a:path>
              </a:pathLst>
            </a:custGeom>
            <a:noFill/>
            <a:ln w="9525">
              <a:solidFill>
                <a:srgbClr val="5f7d95"/>
              </a:solidFill>
              <a:round/>
            </a:ln>
          </p:spPr>
          <p:style>
            <a:lnRef idx="0"/>
            <a:fillRef idx="0"/>
            <a:effectRef idx="0"/>
            <a:fontRef idx="minor"/>
          </p:style>
        </p:sp>
        <p:sp>
          <p:nvSpPr>
            <p:cNvPr id="5324" name="Google Shape;4503;p74"/>
            <p:cNvSpPr/>
            <p:nvPr/>
          </p:nvSpPr>
          <p:spPr>
            <a:xfrm>
              <a:off x="2247840" y="1816920"/>
              <a:ext cx="360" cy="360"/>
            </a:xfrm>
            <a:custGeom>
              <a:avLst/>
              <a:gdLst/>
              <a:ahLst/>
              <a:rect l="l" t="t" r="r" b="b"/>
              <a:pathLst>
                <a:path w="43" h="36">
                  <a:moveTo>
                    <a:pt x="43" y="0"/>
                  </a:moveTo>
                  <a:cubicBezTo>
                    <a:pt x="29" y="14"/>
                    <a:pt x="15" y="25"/>
                    <a:pt x="1" y="35"/>
                  </a:cubicBezTo>
                  <a:cubicBezTo>
                    <a:pt x="15" y="25"/>
                    <a:pt x="29" y="14"/>
                    <a:pt x="43" y="0"/>
                  </a:cubicBezTo>
                  <a:close/>
                </a:path>
              </a:pathLst>
            </a:custGeom>
            <a:noFill/>
            <a:ln w="9525">
              <a:solidFill>
                <a:srgbClr val="5f7d95"/>
              </a:solidFill>
              <a:round/>
            </a:ln>
          </p:spPr>
          <p:style>
            <a:lnRef idx="0"/>
            <a:fillRef idx="0"/>
            <a:effectRef idx="0"/>
            <a:fontRef idx="minor"/>
          </p:style>
        </p:sp>
        <p:sp>
          <p:nvSpPr>
            <p:cNvPr id="5325" name="Google Shape;4504;p74"/>
            <p:cNvSpPr/>
            <p:nvPr/>
          </p:nvSpPr>
          <p:spPr>
            <a:xfrm>
              <a:off x="2244240" y="1819080"/>
              <a:ext cx="360" cy="360"/>
            </a:xfrm>
            <a:custGeom>
              <a:avLst/>
              <a:gdLst/>
              <a:ahLst/>
              <a:rect l="l" t="t" r="r" b="b"/>
              <a:pathLst>
                <a:path w="29" h="4">
                  <a:moveTo>
                    <a:pt x="28" y="0"/>
                  </a:moveTo>
                  <a:cubicBezTo>
                    <a:pt x="18" y="0"/>
                    <a:pt x="11" y="0"/>
                    <a:pt x="0" y="4"/>
                  </a:cubicBezTo>
                  <a:cubicBezTo>
                    <a:pt x="11" y="0"/>
                    <a:pt x="18" y="0"/>
                    <a:pt x="28" y="0"/>
                  </a:cubicBezTo>
                  <a:close/>
                </a:path>
              </a:pathLst>
            </a:custGeom>
            <a:noFill/>
            <a:ln w="9525">
              <a:solidFill>
                <a:srgbClr val="5f7d95"/>
              </a:solidFill>
              <a:round/>
            </a:ln>
          </p:spPr>
          <p:style>
            <a:lnRef idx="0"/>
            <a:fillRef idx="0"/>
            <a:effectRef idx="0"/>
            <a:fontRef idx="minor"/>
          </p:style>
        </p:sp>
        <p:sp>
          <p:nvSpPr>
            <p:cNvPr id="5326" name="Google Shape;4505;p74"/>
            <p:cNvSpPr/>
            <p:nvPr/>
          </p:nvSpPr>
          <p:spPr>
            <a:xfrm>
              <a:off x="2246760" y="1818000"/>
              <a:ext cx="360" cy="360"/>
            </a:xfrm>
            <a:custGeom>
              <a:avLst/>
              <a:gdLst/>
              <a:ahLst/>
              <a:rect l="l" t="t" r="r" b="b"/>
              <a:pathLst>
                <a:path w="33" h="19">
                  <a:moveTo>
                    <a:pt x="33" y="1"/>
                  </a:moveTo>
                  <a:cubicBezTo>
                    <a:pt x="22" y="8"/>
                    <a:pt x="12" y="11"/>
                    <a:pt x="1" y="18"/>
                  </a:cubicBezTo>
                  <a:cubicBezTo>
                    <a:pt x="12" y="11"/>
                    <a:pt x="22" y="8"/>
                    <a:pt x="33" y="1"/>
                  </a:cubicBezTo>
                  <a:close/>
                </a:path>
              </a:pathLst>
            </a:custGeom>
            <a:noFill/>
            <a:ln w="9525">
              <a:solidFill>
                <a:srgbClr val="5f7d95"/>
              </a:solidFill>
              <a:round/>
            </a:ln>
          </p:spPr>
          <p:style>
            <a:lnRef idx="0"/>
            <a:fillRef idx="0"/>
            <a:effectRef idx="0"/>
            <a:fontRef idx="minor"/>
          </p:style>
        </p:sp>
        <p:sp>
          <p:nvSpPr>
            <p:cNvPr id="5327" name="Google Shape;4506;p74"/>
            <p:cNvSpPr/>
            <p:nvPr/>
          </p:nvSpPr>
          <p:spPr>
            <a:xfrm>
              <a:off x="2247120" y="1817640"/>
              <a:ext cx="360" cy="360"/>
            </a:xfrm>
            <a:custGeom>
              <a:avLst/>
              <a:gdLst/>
              <a:ahLst/>
              <a:rect l="l" t="t" r="r" b="b"/>
              <a:pathLst>
                <a:path w="33" h="22">
                  <a:moveTo>
                    <a:pt x="32" y="0"/>
                  </a:moveTo>
                  <a:cubicBezTo>
                    <a:pt x="18" y="7"/>
                    <a:pt x="11" y="14"/>
                    <a:pt x="1" y="21"/>
                  </a:cubicBezTo>
                  <a:cubicBezTo>
                    <a:pt x="11" y="18"/>
                    <a:pt x="22" y="7"/>
                    <a:pt x="32" y="0"/>
                  </a:cubicBezTo>
                  <a:close/>
                </a:path>
              </a:pathLst>
            </a:custGeom>
            <a:noFill/>
            <a:ln w="9525">
              <a:solidFill>
                <a:srgbClr val="5f7d95"/>
              </a:solidFill>
              <a:round/>
            </a:ln>
          </p:spPr>
          <p:style>
            <a:lnRef idx="0"/>
            <a:fillRef idx="0"/>
            <a:effectRef idx="0"/>
            <a:fontRef idx="minor"/>
          </p:style>
        </p:sp>
        <p:sp>
          <p:nvSpPr>
            <p:cNvPr id="5328" name="Google Shape;4507;p74"/>
            <p:cNvSpPr/>
            <p:nvPr/>
          </p:nvSpPr>
          <p:spPr>
            <a:xfrm>
              <a:off x="2239200" y="1817280"/>
              <a:ext cx="3960" cy="1080"/>
            </a:xfrm>
            <a:custGeom>
              <a:avLst/>
              <a:gdLst/>
              <a:ahLst/>
              <a:rect l="l" t="t" r="r" b="b"/>
              <a:pathLst>
                <a:path w="313" h="113">
                  <a:moveTo>
                    <a:pt x="312" y="112"/>
                  </a:moveTo>
                  <a:cubicBezTo>
                    <a:pt x="204" y="91"/>
                    <a:pt x="99" y="53"/>
                    <a:pt x="1" y="0"/>
                  </a:cubicBezTo>
                  <a:cubicBezTo>
                    <a:pt x="99" y="53"/>
                    <a:pt x="204" y="91"/>
                    <a:pt x="312" y="112"/>
                  </a:cubicBezTo>
                  <a:close/>
                </a:path>
              </a:pathLst>
            </a:custGeom>
            <a:noFill/>
            <a:ln w="9525">
              <a:solidFill>
                <a:srgbClr val="5f7d95"/>
              </a:solidFill>
              <a:round/>
            </a:ln>
          </p:spPr>
          <p:style>
            <a:lnRef idx="0"/>
            <a:fillRef idx="0"/>
            <a:effectRef idx="0"/>
            <a:fontRef idx="minor"/>
          </p:style>
        </p:sp>
        <p:sp>
          <p:nvSpPr>
            <p:cNvPr id="5329" name="Google Shape;4508;p74"/>
            <p:cNvSpPr/>
            <p:nvPr/>
          </p:nvSpPr>
          <p:spPr>
            <a:xfrm>
              <a:off x="2245320" y="1818720"/>
              <a:ext cx="360" cy="360"/>
            </a:xfrm>
            <a:custGeom>
              <a:avLst/>
              <a:gdLst/>
              <a:ahLst/>
              <a:rect l="l" t="t" r="r" b="b"/>
              <a:pathLst>
                <a:path w="33" h="12">
                  <a:moveTo>
                    <a:pt x="32" y="1"/>
                  </a:moveTo>
                  <a:lnTo>
                    <a:pt x="1" y="11"/>
                  </a:lnTo>
                  <a:close/>
                </a:path>
              </a:pathLst>
            </a:custGeom>
            <a:noFill/>
            <a:ln w="9525">
              <a:solidFill>
                <a:srgbClr val="5f7d95"/>
              </a:solidFill>
              <a:round/>
            </a:ln>
          </p:spPr>
          <p:style>
            <a:lnRef idx="0"/>
            <a:fillRef idx="0"/>
            <a:effectRef idx="0"/>
            <a:fontRef idx="minor"/>
          </p:style>
        </p:sp>
        <p:sp>
          <p:nvSpPr>
            <p:cNvPr id="5330" name="Google Shape;4509;p74"/>
            <p:cNvSpPr/>
            <p:nvPr/>
          </p:nvSpPr>
          <p:spPr>
            <a:xfrm>
              <a:off x="2238840" y="1817280"/>
              <a:ext cx="360" cy="360"/>
            </a:xfrm>
            <a:custGeom>
              <a:avLst/>
              <a:gdLst/>
              <a:ahLst/>
              <a:rect l="l" t="t" r="r" b="b"/>
              <a:pathLst>
                <a:path w="15" h="8">
                  <a:moveTo>
                    <a:pt x="14" y="7"/>
                  </a:moveTo>
                  <a:lnTo>
                    <a:pt x="0" y="0"/>
                  </a:lnTo>
                  <a:close/>
                </a:path>
              </a:pathLst>
            </a:custGeom>
            <a:noFill/>
            <a:ln w="9525">
              <a:solidFill>
                <a:srgbClr val="5f7d95"/>
              </a:solidFill>
              <a:round/>
            </a:ln>
          </p:spPr>
          <p:style>
            <a:lnRef idx="0"/>
            <a:fillRef idx="0"/>
            <a:effectRef idx="0"/>
            <a:fontRef idx="minor"/>
          </p:style>
        </p:sp>
        <p:sp>
          <p:nvSpPr>
            <p:cNvPr id="5331" name="Google Shape;4510;p74"/>
            <p:cNvSpPr/>
            <p:nvPr/>
          </p:nvSpPr>
          <p:spPr>
            <a:xfrm>
              <a:off x="2243520" y="1819080"/>
              <a:ext cx="360" cy="360"/>
            </a:xfrm>
            <a:custGeom>
              <a:avLst/>
              <a:gdLst/>
              <a:ahLst/>
              <a:rect l="l" t="t" r="r" b="b"/>
              <a:pathLst>
                <a:path w="43" h="1">
                  <a:moveTo>
                    <a:pt x="35" y="1"/>
                  </a:moveTo>
                  <a:lnTo>
                    <a:pt x="42" y="1"/>
                  </a:lnTo>
                  <a:cubicBezTo>
                    <a:pt x="28" y="1"/>
                    <a:pt x="14" y="1"/>
                    <a:pt x="0" y="1"/>
                  </a:cubicBezTo>
                  <a:cubicBezTo>
                    <a:pt x="11" y="1"/>
                    <a:pt x="25" y="1"/>
                    <a:pt x="35" y="1"/>
                  </a:cubicBezTo>
                  <a:close/>
                </a:path>
              </a:pathLst>
            </a:custGeom>
            <a:noFill/>
            <a:ln w="9525">
              <a:solidFill>
                <a:srgbClr val="5f7d95"/>
              </a:solidFill>
              <a:round/>
            </a:ln>
          </p:spPr>
          <p:style>
            <a:lnRef idx="0"/>
            <a:fillRef idx="0"/>
            <a:effectRef idx="0"/>
            <a:fontRef idx="minor"/>
          </p:style>
        </p:sp>
        <p:sp>
          <p:nvSpPr>
            <p:cNvPr id="5332" name="Google Shape;4511;p74"/>
            <p:cNvSpPr/>
            <p:nvPr/>
          </p:nvSpPr>
          <p:spPr>
            <a:xfrm>
              <a:off x="2364840" y="1853280"/>
              <a:ext cx="56880" cy="63720"/>
            </a:xfrm>
            <a:custGeom>
              <a:avLst/>
              <a:gdLst/>
              <a:ahLst/>
              <a:rect l="l" t="t" r="r" b="b"/>
              <a:pathLst>
                <a:path w="4223" h="471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a:solidFill>
                <a:srgbClr val="5f7d95"/>
              </a:solidFill>
              <a:round/>
            </a:ln>
          </p:spPr>
          <p:style>
            <a:lnRef idx="0"/>
            <a:fillRef idx="0"/>
            <a:effectRef idx="0"/>
            <a:fontRef idx="minor"/>
          </p:style>
        </p:sp>
        <p:sp>
          <p:nvSpPr>
            <p:cNvPr id="5333" name="Google Shape;4512;p74"/>
            <p:cNvSpPr/>
            <p:nvPr/>
          </p:nvSpPr>
          <p:spPr>
            <a:xfrm>
              <a:off x="2388960" y="1870920"/>
              <a:ext cx="360" cy="360"/>
            </a:xfrm>
            <a:custGeom>
              <a:avLst/>
              <a:gdLst/>
              <a:ahLst/>
              <a:rect l="l" t="t" r="r" b="b"/>
              <a:pathLst>
                <a:path w="46" h="36">
                  <a:moveTo>
                    <a:pt x="0" y="1"/>
                  </a:moveTo>
                  <a:cubicBezTo>
                    <a:pt x="18" y="11"/>
                    <a:pt x="32" y="22"/>
                    <a:pt x="46" y="36"/>
                  </a:cubicBezTo>
                  <a:cubicBezTo>
                    <a:pt x="32" y="22"/>
                    <a:pt x="18" y="11"/>
                    <a:pt x="0" y="1"/>
                  </a:cubicBezTo>
                  <a:close/>
                </a:path>
              </a:pathLst>
            </a:custGeom>
            <a:noFill/>
            <a:ln w="9525">
              <a:solidFill>
                <a:srgbClr val="5f7d95"/>
              </a:solidFill>
              <a:round/>
            </a:ln>
          </p:spPr>
          <p:style>
            <a:lnRef idx="0"/>
            <a:fillRef idx="0"/>
            <a:effectRef idx="0"/>
            <a:fontRef idx="minor"/>
          </p:style>
        </p:sp>
        <p:sp>
          <p:nvSpPr>
            <p:cNvPr id="5334" name="Google Shape;4513;p74"/>
            <p:cNvSpPr/>
            <p:nvPr/>
          </p:nvSpPr>
          <p:spPr>
            <a:xfrm>
              <a:off x="2386800" y="1892880"/>
              <a:ext cx="360" cy="360"/>
            </a:xfrm>
            <a:custGeom>
              <a:avLst/>
              <a:gdLst/>
              <a:ahLst/>
              <a:rect l="l" t="t" r="r" b="b"/>
              <a:pathLst>
                <a:path w="8" h="5">
                  <a:moveTo>
                    <a:pt x="8" y="1"/>
                  </a:moveTo>
                  <a:lnTo>
                    <a:pt x="1" y="4"/>
                  </a:lnTo>
                  <a:close/>
                </a:path>
              </a:pathLst>
            </a:custGeom>
            <a:noFill/>
            <a:ln w="9525">
              <a:solidFill>
                <a:srgbClr val="5f7d95"/>
              </a:solidFill>
              <a:round/>
            </a:ln>
          </p:spPr>
          <p:style>
            <a:lnRef idx="0"/>
            <a:fillRef idx="0"/>
            <a:effectRef idx="0"/>
            <a:fontRef idx="minor"/>
          </p:style>
        </p:sp>
        <p:sp>
          <p:nvSpPr>
            <p:cNvPr id="5335" name="Google Shape;4514;p74"/>
            <p:cNvSpPr/>
            <p:nvPr/>
          </p:nvSpPr>
          <p:spPr>
            <a:xfrm>
              <a:off x="2388960" y="1870560"/>
              <a:ext cx="360" cy="360"/>
            </a:xfrm>
            <a:custGeom>
              <a:avLst/>
              <a:gdLst/>
              <a:ahLst/>
              <a:rect l="l" t="t" r="r" b="b"/>
              <a:pathLst>
                <a:path w="5" h="1">
                  <a:moveTo>
                    <a:pt x="1" y="0"/>
                  </a:moveTo>
                  <a:lnTo>
                    <a:pt x="4" y="0"/>
                  </a:lnTo>
                  <a:close/>
                </a:path>
              </a:pathLst>
            </a:custGeom>
            <a:noFill/>
            <a:ln w="9525">
              <a:solidFill>
                <a:srgbClr val="5f7d95"/>
              </a:solidFill>
              <a:round/>
            </a:ln>
          </p:spPr>
          <p:style>
            <a:lnRef idx="0"/>
            <a:fillRef idx="0"/>
            <a:effectRef idx="0"/>
            <a:fontRef idx="minor"/>
          </p:style>
        </p:sp>
        <p:sp>
          <p:nvSpPr>
            <p:cNvPr id="5336" name="Google Shape;4515;p74"/>
            <p:cNvSpPr/>
            <p:nvPr/>
          </p:nvSpPr>
          <p:spPr>
            <a:xfrm>
              <a:off x="2386800" y="1892880"/>
              <a:ext cx="360" cy="360"/>
            </a:xfrm>
            <a:custGeom>
              <a:avLst/>
              <a:gdLst/>
              <a:ahLst/>
              <a:rect l="l" t="t" r="r" b="b"/>
              <a:pathLst>
                <a:path w="4" h="1">
                  <a:moveTo>
                    <a:pt x="4" y="1"/>
                  </a:moveTo>
                  <a:lnTo>
                    <a:pt x="0" y="1"/>
                  </a:lnTo>
                  <a:close/>
                </a:path>
              </a:pathLst>
            </a:custGeom>
            <a:noFill/>
            <a:ln w="9525">
              <a:solidFill>
                <a:srgbClr val="5f7d95"/>
              </a:solidFill>
              <a:round/>
            </a:ln>
          </p:spPr>
          <p:style>
            <a:lnRef idx="0"/>
            <a:fillRef idx="0"/>
            <a:effectRef idx="0"/>
            <a:fontRef idx="minor"/>
          </p:style>
        </p:sp>
        <p:sp>
          <p:nvSpPr>
            <p:cNvPr id="5337" name="Google Shape;4516;p74"/>
            <p:cNvSpPr/>
            <p:nvPr/>
          </p:nvSpPr>
          <p:spPr>
            <a:xfrm>
              <a:off x="2387520" y="1870200"/>
              <a:ext cx="720" cy="360"/>
            </a:xfrm>
            <a:custGeom>
              <a:avLst/>
              <a:gdLst/>
              <a:ahLst/>
              <a:rect l="l" t="t" r="r" b="b"/>
              <a:pathLst>
                <a:path w="78" h="15">
                  <a:moveTo>
                    <a:pt x="78" y="14"/>
                  </a:moveTo>
                  <a:cubicBezTo>
                    <a:pt x="53" y="4"/>
                    <a:pt x="25" y="0"/>
                    <a:pt x="0" y="4"/>
                  </a:cubicBezTo>
                  <a:lnTo>
                    <a:pt x="0" y="4"/>
                  </a:lnTo>
                  <a:cubicBezTo>
                    <a:pt x="25" y="0"/>
                    <a:pt x="53" y="4"/>
                    <a:pt x="78" y="14"/>
                  </a:cubicBezTo>
                  <a:close/>
                </a:path>
              </a:pathLst>
            </a:custGeom>
            <a:noFill/>
            <a:ln w="9525">
              <a:solidFill>
                <a:srgbClr val="5f7d95"/>
              </a:solidFill>
              <a:round/>
            </a:ln>
          </p:spPr>
          <p:style>
            <a:lnRef idx="0"/>
            <a:fillRef idx="0"/>
            <a:effectRef idx="0"/>
            <a:fontRef idx="minor"/>
          </p:style>
        </p:sp>
        <p:sp>
          <p:nvSpPr>
            <p:cNvPr id="5338" name="Google Shape;4517;p74"/>
            <p:cNvSpPr/>
            <p:nvPr/>
          </p:nvSpPr>
          <p:spPr>
            <a:xfrm>
              <a:off x="2355480" y="1845720"/>
              <a:ext cx="5760" cy="9720"/>
            </a:xfrm>
            <a:custGeom>
              <a:avLst/>
              <a:gdLst/>
              <a:ahLst/>
              <a:rect l="l" t="t" r="r" b="b"/>
              <a:pathLst>
                <a:path w="439" h="73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a:solidFill>
                <a:srgbClr val="5f7d95"/>
              </a:solidFill>
              <a:round/>
            </a:ln>
          </p:spPr>
          <p:style>
            <a:lnRef idx="0"/>
            <a:fillRef idx="0"/>
            <a:effectRef idx="0"/>
            <a:fontRef idx="minor"/>
          </p:style>
        </p:sp>
        <p:sp>
          <p:nvSpPr>
            <p:cNvPr id="5339" name="Google Shape;4518;p74"/>
            <p:cNvSpPr/>
            <p:nvPr/>
          </p:nvSpPr>
          <p:spPr>
            <a:xfrm>
              <a:off x="2358720" y="1855440"/>
              <a:ext cx="360" cy="360"/>
            </a:xfrm>
            <a:custGeom>
              <a:avLst/>
              <a:gdLst/>
              <a:ahLst/>
              <a:rect l="l" t="t" r="r" b="b"/>
              <a:pathLst>
                <a:path w="26" h="1">
                  <a:moveTo>
                    <a:pt x="25" y="0"/>
                  </a:moveTo>
                  <a:lnTo>
                    <a:pt x="1" y="0"/>
                  </a:lnTo>
                  <a:close/>
                </a:path>
              </a:pathLst>
            </a:custGeom>
            <a:noFill/>
            <a:ln w="9525">
              <a:solidFill>
                <a:srgbClr val="5f7d95"/>
              </a:solidFill>
              <a:round/>
            </a:ln>
          </p:spPr>
          <p:style>
            <a:lnRef idx="0"/>
            <a:fillRef idx="0"/>
            <a:effectRef idx="0"/>
            <a:fontRef idx="minor"/>
          </p:style>
        </p:sp>
        <p:sp>
          <p:nvSpPr>
            <p:cNvPr id="5340" name="Google Shape;4519;p74"/>
            <p:cNvSpPr/>
            <p:nvPr/>
          </p:nvSpPr>
          <p:spPr>
            <a:xfrm>
              <a:off x="2356200" y="1854000"/>
              <a:ext cx="360" cy="360"/>
            </a:xfrm>
            <a:custGeom>
              <a:avLst/>
              <a:gdLst/>
              <a:ahLst/>
              <a:rect l="l" t="t" r="r" b="b"/>
              <a:pathLst>
                <a:path w="18" h="22">
                  <a:moveTo>
                    <a:pt x="18" y="21"/>
                  </a:moveTo>
                  <a:cubicBezTo>
                    <a:pt x="11" y="14"/>
                    <a:pt x="4" y="7"/>
                    <a:pt x="0" y="0"/>
                  </a:cubicBezTo>
                  <a:cubicBezTo>
                    <a:pt x="4" y="7"/>
                    <a:pt x="11" y="14"/>
                    <a:pt x="18" y="21"/>
                  </a:cubicBezTo>
                  <a:close/>
                </a:path>
              </a:pathLst>
            </a:custGeom>
            <a:noFill/>
            <a:ln w="9525">
              <a:solidFill>
                <a:srgbClr val="5f7d95"/>
              </a:solidFill>
              <a:round/>
            </a:ln>
          </p:spPr>
          <p:style>
            <a:lnRef idx="0"/>
            <a:fillRef idx="0"/>
            <a:effectRef idx="0"/>
            <a:fontRef idx="minor"/>
          </p:style>
        </p:sp>
        <p:sp>
          <p:nvSpPr>
            <p:cNvPr id="5341" name="Google Shape;4520;p74"/>
            <p:cNvSpPr/>
            <p:nvPr/>
          </p:nvSpPr>
          <p:spPr>
            <a:xfrm>
              <a:off x="2355480" y="1852920"/>
              <a:ext cx="360" cy="360"/>
            </a:xfrm>
            <a:custGeom>
              <a:avLst/>
              <a:gdLst/>
              <a:ahLst/>
              <a:rect l="l" t="t" r="r" b="b"/>
              <a:pathLst>
                <a:path w="8" h="15">
                  <a:moveTo>
                    <a:pt x="1" y="1"/>
                  </a:moveTo>
                  <a:lnTo>
                    <a:pt x="8" y="15"/>
                  </a:lnTo>
                  <a:lnTo>
                    <a:pt x="1" y="1"/>
                  </a:lnTo>
                  <a:close/>
                </a:path>
              </a:pathLst>
            </a:custGeom>
            <a:noFill/>
            <a:ln w="9525">
              <a:solidFill>
                <a:srgbClr val="5f7d95"/>
              </a:solidFill>
              <a:round/>
            </a:ln>
          </p:spPr>
          <p:style>
            <a:lnRef idx="0"/>
            <a:fillRef idx="0"/>
            <a:effectRef idx="0"/>
            <a:fontRef idx="minor"/>
          </p:style>
        </p:sp>
        <p:sp>
          <p:nvSpPr>
            <p:cNvPr id="5342" name="Google Shape;4521;p74"/>
            <p:cNvSpPr/>
            <p:nvPr/>
          </p:nvSpPr>
          <p:spPr>
            <a:xfrm>
              <a:off x="2355480" y="1852920"/>
              <a:ext cx="360" cy="360"/>
            </a:xfrm>
            <a:custGeom>
              <a:avLst/>
              <a:gdLst/>
              <a:ahLst/>
              <a:rect l="l" t="t" r="r" b="b"/>
              <a:pathLst>
                <a:path w="43" h="64">
                  <a:moveTo>
                    <a:pt x="42" y="64"/>
                  </a:moveTo>
                  <a:cubicBezTo>
                    <a:pt x="28" y="43"/>
                    <a:pt x="14" y="22"/>
                    <a:pt x="0" y="1"/>
                  </a:cubicBezTo>
                  <a:cubicBezTo>
                    <a:pt x="14" y="22"/>
                    <a:pt x="28" y="43"/>
                    <a:pt x="42" y="64"/>
                  </a:cubicBezTo>
                  <a:close/>
                </a:path>
              </a:pathLst>
            </a:custGeom>
            <a:noFill/>
            <a:ln w="9525">
              <a:solidFill>
                <a:srgbClr val="5f7d95"/>
              </a:solidFill>
              <a:round/>
            </a:ln>
          </p:spPr>
          <p:style>
            <a:lnRef idx="0"/>
            <a:fillRef idx="0"/>
            <a:effectRef idx="0"/>
            <a:fontRef idx="minor"/>
          </p:style>
        </p:sp>
        <p:sp>
          <p:nvSpPr>
            <p:cNvPr id="5343" name="Google Shape;4522;p74"/>
            <p:cNvSpPr/>
            <p:nvPr/>
          </p:nvSpPr>
          <p:spPr>
            <a:xfrm>
              <a:off x="2359440" y="18554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344" name="Google Shape;4523;p74"/>
            <p:cNvSpPr/>
            <p:nvPr/>
          </p:nvSpPr>
          <p:spPr>
            <a:xfrm>
              <a:off x="2357640" y="1855440"/>
              <a:ext cx="360" cy="360"/>
            </a:xfrm>
            <a:custGeom>
              <a:avLst/>
              <a:gdLst/>
              <a:ahLst/>
              <a:rect l="l" t="t" r="r" b="b"/>
              <a:pathLst>
                <a:path w="26" h="8">
                  <a:moveTo>
                    <a:pt x="25" y="7"/>
                  </a:moveTo>
                  <a:lnTo>
                    <a:pt x="1" y="0"/>
                  </a:lnTo>
                  <a:close/>
                </a:path>
              </a:pathLst>
            </a:custGeom>
            <a:noFill/>
            <a:ln w="9525">
              <a:solidFill>
                <a:srgbClr val="5f7d95"/>
              </a:solidFill>
              <a:round/>
            </a:ln>
          </p:spPr>
          <p:style>
            <a:lnRef idx="0"/>
            <a:fillRef idx="0"/>
            <a:effectRef idx="0"/>
            <a:fontRef idx="minor"/>
          </p:style>
        </p:sp>
        <p:sp>
          <p:nvSpPr>
            <p:cNvPr id="5345" name="Google Shape;4524;p74"/>
            <p:cNvSpPr/>
            <p:nvPr/>
          </p:nvSpPr>
          <p:spPr>
            <a:xfrm>
              <a:off x="2357280" y="1855080"/>
              <a:ext cx="360" cy="360"/>
            </a:xfrm>
            <a:custGeom>
              <a:avLst/>
              <a:gdLst/>
              <a:ahLst/>
              <a:rect l="l" t="t" r="r" b="b"/>
              <a:pathLst>
                <a:path w="28" h="11">
                  <a:moveTo>
                    <a:pt x="0" y="0"/>
                  </a:moveTo>
                  <a:cubicBezTo>
                    <a:pt x="10" y="4"/>
                    <a:pt x="17" y="7"/>
                    <a:pt x="28" y="11"/>
                  </a:cubicBezTo>
                  <a:cubicBezTo>
                    <a:pt x="21" y="7"/>
                    <a:pt x="10" y="4"/>
                    <a:pt x="0" y="0"/>
                  </a:cubicBezTo>
                  <a:close/>
                </a:path>
              </a:pathLst>
            </a:custGeom>
            <a:noFill/>
            <a:ln w="9525">
              <a:solidFill>
                <a:srgbClr val="5f7d95"/>
              </a:solidFill>
              <a:round/>
            </a:ln>
          </p:spPr>
          <p:style>
            <a:lnRef idx="0"/>
            <a:fillRef idx="0"/>
            <a:effectRef idx="0"/>
            <a:fontRef idx="minor"/>
          </p:style>
        </p:sp>
        <p:sp>
          <p:nvSpPr>
            <p:cNvPr id="5346" name="Google Shape;4525;p74"/>
            <p:cNvSpPr/>
            <p:nvPr/>
          </p:nvSpPr>
          <p:spPr>
            <a:xfrm>
              <a:off x="2356560" y="1854360"/>
              <a:ext cx="360" cy="360"/>
            </a:xfrm>
            <a:custGeom>
              <a:avLst/>
              <a:gdLst/>
              <a:ahLst/>
              <a:rect l="l" t="t" r="r" b="b"/>
              <a:pathLst>
                <a:path w="25" h="26">
                  <a:moveTo>
                    <a:pt x="25" y="25"/>
                  </a:moveTo>
                  <a:cubicBezTo>
                    <a:pt x="14" y="18"/>
                    <a:pt x="7" y="11"/>
                    <a:pt x="0" y="1"/>
                  </a:cubicBezTo>
                  <a:cubicBezTo>
                    <a:pt x="7" y="11"/>
                    <a:pt x="14" y="18"/>
                    <a:pt x="25" y="25"/>
                  </a:cubicBezTo>
                  <a:close/>
                </a:path>
              </a:pathLst>
            </a:custGeom>
            <a:noFill/>
            <a:ln w="9525">
              <a:solidFill>
                <a:srgbClr val="5f7d95"/>
              </a:solidFill>
              <a:round/>
            </a:ln>
          </p:spPr>
          <p:style>
            <a:lnRef idx="0"/>
            <a:fillRef idx="0"/>
            <a:effectRef idx="0"/>
            <a:fontRef idx="minor"/>
          </p:style>
        </p:sp>
        <p:sp>
          <p:nvSpPr>
            <p:cNvPr id="5347" name="Google Shape;4526;p74"/>
            <p:cNvSpPr/>
            <p:nvPr/>
          </p:nvSpPr>
          <p:spPr>
            <a:xfrm>
              <a:off x="2357280" y="1855080"/>
              <a:ext cx="360" cy="360"/>
            </a:xfrm>
            <a:custGeom>
              <a:avLst/>
              <a:gdLst/>
              <a:ahLst/>
              <a:rect l="l" t="t" r="r" b="b"/>
              <a:pathLst>
                <a:path w="22" h="15">
                  <a:moveTo>
                    <a:pt x="22" y="14"/>
                  </a:moveTo>
                  <a:cubicBezTo>
                    <a:pt x="15" y="7"/>
                    <a:pt x="8" y="4"/>
                    <a:pt x="1" y="0"/>
                  </a:cubicBezTo>
                  <a:cubicBezTo>
                    <a:pt x="8" y="4"/>
                    <a:pt x="15" y="7"/>
                    <a:pt x="22" y="14"/>
                  </a:cubicBezTo>
                  <a:close/>
                </a:path>
              </a:pathLst>
            </a:custGeom>
            <a:noFill/>
            <a:ln w="9525">
              <a:solidFill>
                <a:srgbClr val="5f7d95"/>
              </a:solidFill>
              <a:round/>
            </a:ln>
          </p:spPr>
          <p:style>
            <a:lnRef idx="0"/>
            <a:fillRef idx="0"/>
            <a:effectRef idx="0"/>
            <a:fontRef idx="minor"/>
          </p:style>
        </p:sp>
        <p:sp>
          <p:nvSpPr>
            <p:cNvPr id="5348" name="Google Shape;4527;p74"/>
            <p:cNvSpPr/>
            <p:nvPr/>
          </p:nvSpPr>
          <p:spPr>
            <a:xfrm>
              <a:off x="2356560" y="1854720"/>
              <a:ext cx="360" cy="360"/>
            </a:xfrm>
            <a:custGeom>
              <a:avLst/>
              <a:gdLst/>
              <a:ahLst/>
              <a:rect l="l" t="t" r="r" b="b"/>
              <a:pathLst>
                <a:path w="25" h="18">
                  <a:moveTo>
                    <a:pt x="25" y="18"/>
                  </a:moveTo>
                  <a:cubicBezTo>
                    <a:pt x="18" y="11"/>
                    <a:pt x="11" y="4"/>
                    <a:pt x="0" y="0"/>
                  </a:cubicBezTo>
                  <a:cubicBezTo>
                    <a:pt x="11" y="4"/>
                    <a:pt x="18" y="11"/>
                    <a:pt x="25" y="18"/>
                  </a:cubicBezTo>
                  <a:close/>
                </a:path>
              </a:pathLst>
            </a:custGeom>
            <a:noFill/>
            <a:ln w="9525">
              <a:solidFill>
                <a:srgbClr val="5f7d95"/>
              </a:solidFill>
              <a:round/>
            </a:ln>
          </p:spPr>
          <p:style>
            <a:lnRef idx="0"/>
            <a:fillRef idx="0"/>
            <a:effectRef idx="0"/>
            <a:fontRef idx="minor"/>
          </p:style>
        </p:sp>
        <p:sp>
          <p:nvSpPr>
            <p:cNvPr id="5349" name="Google Shape;4528;p74"/>
            <p:cNvSpPr/>
            <p:nvPr/>
          </p:nvSpPr>
          <p:spPr>
            <a:xfrm>
              <a:off x="2358000" y="1855440"/>
              <a:ext cx="360" cy="360"/>
            </a:xfrm>
            <a:custGeom>
              <a:avLst/>
              <a:gdLst/>
              <a:ahLst/>
              <a:rect l="l" t="t" r="r" b="b"/>
              <a:pathLst>
                <a:path w="53" h="15">
                  <a:moveTo>
                    <a:pt x="53" y="14"/>
                  </a:moveTo>
                  <a:cubicBezTo>
                    <a:pt x="35" y="11"/>
                    <a:pt x="18" y="7"/>
                    <a:pt x="0" y="0"/>
                  </a:cubicBezTo>
                  <a:cubicBezTo>
                    <a:pt x="18" y="7"/>
                    <a:pt x="35" y="11"/>
                    <a:pt x="53" y="14"/>
                  </a:cubicBezTo>
                  <a:close/>
                </a:path>
              </a:pathLst>
            </a:custGeom>
            <a:noFill/>
            <a:ln w="9525">
              <a:solidFill>
                <a:srgbClr val="5f7d95"/>
              </a:solidFill>
              <a:round/>
            </a:ln>
          </p:spPr>
          <p:style>
            <a:lnRef idx="0"/>
            <a:fillRef idx="0"/>
            <a:effectRef idx="0"/>
            <a:fontRef idx="minor"/>
          </p:style>
        </p:sp>
        <p:sp>
          <p:nvSpPr>
            <p:cNvPr id="5350" name="Google Shape;4529;p74"/>
            <p:cNvSpPr/>
            <p:nvPr/>
          </p:nvSpPr>
          <p:spPr>
            <a:xfrm>
              <a:off x="2364480" y="1843920"/>
              <a:ext cx="32760" cy="26280"/>
            </a:xfrm>
            <a:custGeom>
              <a:avLst/>
              <a:gdLst/>
              <a:ahLst/>
              <a:rect l="l" t="t" r="r" b="b"/>
              <a:pathLst>
                <a:path w="2434" h="1955">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a:solidFill>
                <a:srgbClr val="5f7d95"/>
              </a:solidFill>
              <a:round/>
            </a:ln>
          </p:spPr>
          <p:style>
            <a:lnRef idx="0"/>
            <a:fillRef idx="0"/>
            <a:effectRef idx="0"/>
            <a:fontRef idx="minor"/>
          </p:style>
        </p:sp>
        <p:sp>
          <p:nvSpPr>
            <p:cNvPr id="5351" name="Google Shape;4530;p74"/>
            <p:cNvSpPr/>
            <p:nvPr/>
          </p:nvSpPr>
          <p:spPr>
            <a:xfrm>
              <a:off x="2368800" y="1868040"/>
              <a:ext cx="360" cy="360"/>
            </a:xfrm>
            <a:custGeom>
              <a:avLst/>
              <a:gdLst/>
              <a:ahLst/>
              <a:rect l="l" t="t" r="r" b="b"/>
              <a:pathLst>
                <a:path w="19" h="12">
                  <a:moveTo>
                    <a:pt x="18" y="11"/>
                  </a:moveTo>
                  <a:lnTo>
                    <a:pt x="1" y="1"/>
                  </a:lnTo>
                  <a:close/>
                </a:path>
              </a:pathLst>
            </a:custGeom>
            <a:noFill/>
            <a:ln w="9525">
              <a:solidFill>
                <a:srgbClr val="5f7d95"/>
              </a:solidFill>
              <a:round/>
            </a:ln>
          </p:spPr>
          <p:style>
            <a:lnRef idx="0"/>
            <a:fillRef idx="0"/>
            <a:effectRef idx="0"/>
            <a:fontRef idx="minor"/>
          </p:style>
        </p:sp>
        <p:sp>
          <p:nvSpPr>
            <p:cNvPr id="5352" name="Google Shape;4531;p74"/>
            <p:cNvSpPr/>
            <p:nvPr/>
          </p:nvSpPr>
          <p:spPr>
            <a:xfrm>
              <a:off x="2365920" y="1865160"/>
              <a:ext cx="360" cy="360"/>
            </a:xfrm>
            <a:custGeom>
              <a:avLst/>
              <a:gdLst/>
              <a:ahLst/>
              <a:rect l="l" t="t" r="r" b="b"/>
              <a:pathLst>
                <a:path w="15" h="22">
                  <a:moveTo>
                    <a:pt x="14" y="21"/>
                  </a:moveTo>
                  <a:lnTo>
                    <a:pt x="0" y="0"/>
                  </a:lnTo>
                  <a:close/>
                </a:path>
              </a:pathLst>
            </a:custGeom>
            <a:noFill/>
            <a:ln w="9525">
              <a:solidFill>
                <a:srgbClr val="5f7d95"/>
              </a:solidFill>
              <a:round/>
            </a:ln>
          </p:spPr>
          <p:style>
            <a:lnRef idx="0"/>
            <a:fillRef idx="0"/>
            <a:effectRef idx="0"/>
            <a:fontRef idx="minor"/>
          </p:style>
        </p:sp>
        <p:sp>
          <p:nvSpPr>
            <p:cNvPr id="5353" name="Google Shape;4532;p74"/>
            <p:cNvSpPr/>
            <p:nvPr/>
          </p:nvSpPr>
          <p:spPr>
            <a:xfrm>
              <a:off x="2368800" y="1868040"/>
              <a:ext cx="360" cy="360"/>
            </a:xfrm>
            <a:custGeom>
              <a:avLst/>
              <a:gdLst/>
              <a:ahLst/>
              <a:rect l="l" t="t" r="r" b="b"/>
              <a:pathLst>
                <a:path w="15" h="11">
                  <a:moveTo>
                    <a:pt x="15" y="11"/>
                  </a:moveTo>
                  <a:lnTo>
                    <a:pt x="1" y="0"/>
                  </a:lnTo>
                  <a:close/>
                </a:path>
              </a:pathLst>
            </a:custGeom>
            <a:noFill/>
            <a:ln w="9525">
              <a:solidFill>
                <a:srgbClr val="5f7d95"/>
              </a:solidFill>
              <a:round/>
            </a:ln>
          </p:spPr>
          <p:style>
            <a:lnRef idx="0"/>
            <a:fillRef idx="0"/>
            <a:effectRef idx="0"/>
            <a:fontRef idx="minor"/>
          </p:style>
        </p:sp>
        <p:sp>
          <p:nvSpPr>
            <p:cNvPr id="5354" name="Google Shape;4533;p74"/>
            <p:cNvSpPr/>
            <p:nvPr/>
          </p:nvSpPr>
          <p:spPr>
            <a:xfrm>
              <a:off x="2372760" y="1869120"/>
              <a:ext cx="10800" cy="720"/>
            </a:xfrm>
            <a:custGeom>
              <a:avLst/>
              <a:gdLst/>
              <a:ahLst/>
              <a:rect l="l" t="t" r="r" b="b"/>
              <a:pathLst>
                <a:path w="823" h="92">
                  <a:moveTo>
                    <a:pt x="0" y="0"/>
                  </a:moveTo>
                  <a:lnTo>
                    <a:pt x="0" y="0"/>
                  </a:lnTo>
                  <a:cubicBezTo>
                    <a:pt x="231" y="32"/>
                    <a:pt x="571" y="70"/>
                    <a:pt x="823" y="91"/>
                  </a:cubicBezTo>
                  <a:cubicBezTo>
                    <a:pt x="581" y="70"/>
                    <a:pt x="235" y="32"/>
                    <a:pt x="0" y="0"/>
                  </a:cubicBezTo>
                  <a:close/>
                </a:path>
              </a:pathLst>
            </a:custGeom>
            <a:noFill/>
            <a:ln w="9525">
              <a:solidFill>
                <a:srgbClr val="5f7d95"/>
              </a:solidFill>
              <a:round/>
            </a:ln>
          </p:spPr>
          <p:style>
            <a:lnRef idx="0"/>
            <a:fillRef idx="0"/>
            <a:effectRef idx="0"/>
            <a:fontRef idx="minor"/>
          </p:style>
        </p:sp>
        <p:sp>
          <p:nvSpPr>
            <p:cNvPr id="5355" name="Google Shape;4534;p74"/>
            <p:cNvSpPr/>
            <p:nvPr/>
          </p:nvSpPr>
          <p:spPr>
            <a:xfrm>
              <a:off x="2369160" y="1868400"/>
              <a:ext cx="360" cy="360"/>
            </a:xfrm>
            <a:custGeom>
              <a:avLst/>
              <a:gdLst/>
              <a:ahLst/>
              <a:rect l="l" t="t" r="r" b="b"/>
              <a:pathLst>
                <a:path w="12" h="11">
                  <a:moveTo>
                    <a:pt x="11" y="11"/>
                  </a:moveTo>
                  <a:lnTo>
                    <a:pt x="11" y="11"/>
                  </a:lnTo>
                  <a:lnTo>
                    <a:pt x="1" y="0"/>
                  </a:lnTo>
                  <a:close/>
                </a:path>
              </a:pathLst>
            </a:custGeom>
            <a:noFill/>
            <a:ln w="9525">
              <a:solidFill>
                <a:srgbClr val="5f7d95"/>
              </a:solidFill>
              <a:round/>
            </a:ln>
          </p:spPr>
          <p:style>
            <a:lnRef idx="0"/>
            <a:fillRef idx="0"/>
            <a:effectRef idx="0"/>
            <a:fontRef idx="minor"/>
          </p:style>
        </p:sp>
        <p:sp>
          <p:nvSpPr>
            <p:cNvPr id="5356" name="Google Shape;4535;p74"/>
            <p:cNvSpPr/>
            <p:nvPr/>
          </p:nvSpPr>
          <p:spPr>
            <a:xfrm>
              <a:off x="2365560" y="1864440"/>
              <a:ext cx="360" cy="360"/>
            </a:xfrm>
            <a:custGeom>
              <a:avLst/>
              <a:gdLst/>
              <a:ahLst/>
              <a:rect l="l" t="t" r="r" b="b"/>
              <a:pathLst>
                <a:path w="18" h="26">
                  <a:moveTo>
                    <a:pt x="18" y="25"/>
                  </a:moveTo>
                  <a:lnTo>
                    <a:pt x="0" y="1"/>
                  </a:lnTo>
                  <a:close/>
                </a:path>
              </a:pathLst>
            </a:custGeom>
            <a:noFill/>
            <a:ln w="9525">
              <a:solidFill>
                <a:srgbClr val="5f7d95"/>
              </a:solidFill>
              <a:round/>
            </a:ln>
          </p:spPr>
          <p:style>
            <a:lnRef idx="0"/>
            <a:fillRef idx="0"/>
            <a:effectRef idx="0"/>
            <a:fontRef idx="minor"/>
          </p:style>
        </p:sp>
        <p:sp>
          <p:nvSpPr>
            <p:cNvPr id="5357" name="Google Shape;4536;p74"/>
            <p:cNvSpPr/>
            <p:nvPr/>
          </p:nvSpPr>
          <p:spPr>
            <a:xfrm>
              <a:off x="2364480" y="1862640"/>
              <a:ext cx="360" cy="360"/>
            </a:xfrm>
            <a:custGeom>
              <a:avLst/>
              <a:gdLst/>
              <a:ahLst/>
              <a:rect l="l" t="t" r="r" b="b"/>
              <a:pathLst>
                <a:path w="11" h="26">
                  <a:moveTo>
                    <a:pt x="0" y="1"/>
                  </a:moveTo>
                  <a:cubicBezTo>
                    <a:pt x="4" y="8"/>
                    <a:pt x="7" y="15"/>
                    <a:pt x="11" y="26"/>
                  </a:cubicBezTo>
                  <a:cubicBezTo>
                    <a:pt x="7" y="15"/>
                    <a:pt x="4" y="8"/>
                    <a:pt x="0" y="1"/>
                  </a:cubicBezTo>
                  <a:close/>
                </a:path>
              </a:pathLst>
            </a:custGeom>
            <a:noFill/>
            <a:ln w="9525">
              <a:solidFill>
                <a:srgbClr val="5f7d95"/>
              </a:solidFill>
              <a:round/>
            </a:ln>
          </p:spPr>
          <p:style>
            <a:lnRef idx="0"/>
            <a:fillRef idx="0"/>
            <a:effectRef idx="0"/>
            <a:fontRef idx="minor"/>
          </p:style>
        </p:sp>
        <p:sp>
          <p:nvSpPr>
            <p:cNvPr id="5358" name="Google Shape;4537;p74"/>
            <p:cNvSpPr/>
            <p:nvPr/>
          </p:nvSpPr>
          <p:spPr>
            <a:xfrm>
              <a:off x="2368440" y="1867680"/>
              <a:ext cx="360" cy="360"/>
            </a:xfrm>
            <a:custGeom>
              <a:avLst/>
              <a:gdLst/>
              <a:ahLst/>
              <a:rect l="l" t="t" r="r" b="b"/>
              <a:pathLst>
                <a:path w="15" h="15">
                  <a:moveTo>
                    <a:pt x="14" y="14"/>
                  </a:moveTo>
                  <a:lnTo>
                    <a:pt x="0" y="0"/>
                  </a:lnTo>
                  <a:close/>
                </a:path>
              </a:pathLst>
            </a:custGeom>
            <a:noFill/>
            <a:ln w="9525">
              <a:solidFill>
                <a:srgbClr val="5f7d95"/>
              </a:solidFill>
              <a:round/>
            </a:ln>
          </p:spPr>
          <p:style>
            <a:lnRef idx="0"/>
            <a:fillRef idx="0"/>
            <a:effectRef idx="0"/>
            <a:fontRef idx="minor"/>
          </p:style>
        </p:sp>
        <p:sp>
          <p:nvSpPr>
            <p:cNvPr id="5359" name="Google Shape;4538;p74"/>
            <p:cNvSpPr/>
            <p:nvPr/>
          </p:nvSpPr>
          <p:spPr>
            <a:xfrm>
              <a:off x="2366280" y="1865520"/>
              <a:ext cx="360" cy="360"/>
            </a:xfrm>
            <a:custGeom>
              <a:avLst/>
              <a:gdLst/>
              <a:ahLst/>
              <a:rect l="l" t="t" r="r" b="b"/>
              <a:pathLst>
                <a:path w="19" h="22">
                  <a:moveTo>
                    <a:pt x="18" y="22"/>
                  </a:moveTo>
                  <a:lnTo>
                    <a:pt x="1" y="1"/>
                  </a:lnTo>
                  <a:close/>
                </a:path>
              </a:pathLst>
            </a:custGeom>
            <a:noFill/>
            <a:ln w="9525">
              <a:solidFill>
                <a:srgbClr val="5f7d95"/>
              </a:solidFill>
              <a:round/>
            </a:ln>
          </p:spPr>
          <p:style>
            <a:lnRef idx="0"/>
            <a:fillRef idx="0"/>
            <a:effectRef idx="0"/>
            <a:fontRef idx="minor"/>
          </p:style>
        </p:sp>
        <p:sp>
          <p:nvSpPr>
            <p:cNvPr id="5360" name="Google Shape;4539;p74"/>
            <p:cNvSpPr/>
            <p:nvPr/>
          </p:nvSpPr>
          <p:spPr>
            <a:xfrm>
              <a:off x="2368080" y="1867320"/>
              <a:ext cx="360" cy="360"/>
            </a:xfrm>
            <a:custGeom>
              <a:avLst/>
              <a:gdLst/>
              <a:ahLst/>
              <a:rect l="l" t="t" r="r" b="b"/>
              <a:pathLst>
                <a:path w="15" h="15">
                  <a:moveTo>
                    <a:pt x="15" y="14"/>
                  </a:moveTo>
                  <a:lnTo>
                    <a:pt x="1" y="0"/>
                  </a:lnTo>
                  <a:close/>
                </a:path>
              </a:pathLst>
            </a:custGeom>
            <a:noFill/>
            <a:ln w="9525">
              <a:solidFill>
                <a:srgbClr val="5f7d95"/>
              </a:solidFill>
              <a:round/>
            </a:ln>
          </p:spPr>
          <p:style>
            <a:lnRef idx="0"/>
            <a:fillRef idx="0"/>
            <a:effectRef idx="0"/>
            <a:fontRef idx="minor"/>
          </p:style>
        </p:sp>
        <p:sp>
          <p:nvSpPr>
            <p:cNvPr id="5361" name="Google Shape;4540;p74"/>
            <p:cNvSpPr/>
            <p:nvPr/>
          </p:nvSpPr>
          <p:spPr>
            <a:xfrm>
              <a:off x="2366640" y="1865880"/>
              <a:ext cx="360" cy="360"/>
            </a:xfrm>
            <a:custGeom>
              <a:avLst/>
              <a:gdLst/>
              <a:ahLst/>
              <a:rect l="l" t="t" r="r" b="b"/>
              <a:pathLst>
                <a:path w="22" h="25">
                  <a:moveTo>
                    <a:pt x="21" y="25"/>
                  </a:moveTo>
                  <a:lnTo>
                    <a:pt x="0" y="0"/>
                  </a:lnTo>
                  <a:close/>
                </a:path>
              </a:pathLst>
            </a:custGeom>
            <a:noFill/>
            <a:ln w="9525">
              <a:solidFill>
                <a:srgbClr val="5f7d95"/>
              </a:solidFill>
              <a:round/>
            </a:ln>
          </p:spPr>
          <p:style>
            <a:lnRef idx="0"/>
            <a:fillRef idx="0"/>
            <a:effectRef idx="0"/>
            <a:fontRef idx="minor"/>
          </p:style>
        </p:sp>
        <p:sp>
          <p:nvSpPr>
            <p:cNvPr id="5362" name="Google Shape;4541;p74"/>
            <p:cNvSpPr/>
            <p:nvPr/>
          </p:nvSpPr>
          <p:spPr>
            <a:xfrm>
              <a:off x="2367720" y="1866960"/>
              <a:ext cx="360" cy="360"/>
            </a:xfrm>
            <a:custGeom>
              <a:avLst/>
              <a:gdLst/>
              <a:ahLst/>
              <a:rect l="l" t="t" r="r" b="b"/>
              <a:pathLst>
                <a:path w="19" h="18">
                  <a:moveTo>
                    <a:pt x="18" y="18"/>
                  </a:moveTo>
                  <a:lnTo>
                    <a:pt x="1" y="0"/>
                  </a:lnTo>
                  <a:close/>
                </a:path>
              </a:pathLst>
            </a:custGeom>
            <a:noFill/>
            <a:ln w="9525">
              <a:solidFill>
                <a:srgbClr val="5f7d95"/>
              </a:solidFill>
              <a:round/>
            </a:ln>
          </p:spPr>
          <p:style>
            <a:lnRef idx="0"/>
            <a:fillRef idx="0"/>
            <a:effectRef idx="0"/>
            <a:fontRef idx="minor"/>
          </p:style>
        </p:sp>
        <p:sp>
          <p:nvSpPr>
            <p:cNvPr id="5363" name="Google Shape;4542;p74"/>
            <p:cNvSpPr/>
            <p:nvPr/>
          </p:nvSpPr>
          <p:spPr>
            <a:xfrm>
              <a:off x="2365200" y="1863720"/>
              <a:ext cx="360" cy="360"/>
            </a:xfrm>
            <a:custGeom>
              <a:avLst/>
              <a:gdLst/>
              <a:ahLst/>
              <a:rect l="l" t="t" r="r" b="b"/>
              <a:pathLst>
                <a:path w="18" h="33">
                  <a:moveTo>
                    <a:pt x="18" y="32"/>
                  </a:moveTo>
                  <a:cubicBezTo>
                    <a:pt x="11" y="22"/>
                    <a:pt x="7" y="11"/>
                    <a:pt x="0" y="1"/>
                  </a:cubicBezTo>
                  <a:cubicBezTo>
                    <a:pt x="7" y="11"/>
                    <a:pt x="11" y="22"/>
                    <a:pt x="18" y="32"/>
                  </a:cubicBezTo>
                  <a:close/>
                </a:path>
              </a:pathLst>
            </a:custGeom>
            <a:noFill/>
            <a:ln w="9525">
              <a:solidFill>
                <a:srgbClr val="5f7d95"/>
              </a:solidFill>
              <a:round/>
            </a:ln>
          </p:spPr>
          <p:style>
            <a:lnRef idx="0"/>
            <a:fillRef idx="0"/>
            <a:effectRef idx="0"/>
            <a:fontRef idx="minor"/>
          </p:style>
        </p:sp>
        <p:sp>
          <p:nvSpPr>
            <p:cNvPr id="5364" name="Google Shape;4543;p74"/>
            <p:cNvSpPr/>
            <p:nvPr/>
          </p:nvSpPr>
          <p:spPr>
            <a:xfrm>
              <a:off x="2367000" y="1866600"/>
              <a:ext cx="360" cy="360"/>
            </a:xfrm>
            <a:custGeom>
              <a:avLst/>
              <a:gdLst/>
              <a:ahLst/>
              <a:rect l="l" t="t" r="r" b="b"/>
              <a:pathLst>
                <a:path w="29" h="29">
                  <a:moveTo>
                    <a:pt x="28" y="28"/>
                  </a:moveTo>
                  <a:lnTo>
                    <a:pt x="0" y="0"/>
                  </a:lnTo>
                  <a:close/>
                </a:path>
              </a:pathLst>
            </a:custGeom>
            <a:noFill/>
            <a:ln w="9525">
              <a:solidFill>
                <a:srgbClr val="5f7d95"/>
              </a:solidFill>
              <a:round/>
            </a:ln>
          </p:spPr>
          <p:style>
            <a:lnRef idx="0"/>
            <a:fillRef idx="0"/>
            <a:effectRef idx="0"/>
            <a:fontRef idx="minor"/>
          </p:style>
        </p:sp>
        <p:sp>
          <p:nvSpPr>
            <p:cNvPr id="5365" name="Google Shape;4544;p74"/>
            <p:cNvSpPr/>
            <p:nvPr/>
          </p:nvSpPr>
          <p:spPr>
            <a:xfrm>
              <a:off x="2364840" y="1863000"/>
              <a:ext cx="360" cy="360"/>
            </a:xfrm>
            <a:custGeom>
              <a:avLst/>
              <a:gdLst/>
              <a:ahLst/>
              <a:rect l="l" t="t" r="r" b="b"/>
              <a:pathLst>
                <a:path w="19" h="46">
                  <a:moveTo>
                    <a:pt x="18" y="46"/>
                  </a:moveTo>
                  <a:cubicBezTo>
                    <a:pt x="11" y="32"/>
                    <a:pt x="4" y="14"/>
                    <a:pt x="1" y="0"/>
                  </a:cubicBezTo>
                  <a:cubicBezTo>
                    <a:pt x="4" y="14"/>
                    <a:pt x="11" y="32"/>
                    <a:pt x="18" y="46"/>
                  </a:cubicBezTo>
                  <a:close/>
                </a:path>
              </a:pathLst>
            </a:custGeom>
            <a:noFill/>
            <a:ln w="9525">
              <a:solidFill>
                <a:srgbClr val="5f7d95"/>
              </a:solidFill>
              <a:round/>
            </a:ln>
          </p:spPr>
          <p:style>
            <a:lnRef idx="0"/>
            <a:fillRef idx="0"/>
            <a:effectRef idx="0"/>
            <a:fontRef idx="minor"/>
          </p:style>
        </p:sp>
        <p:sp>
          <p:nvSpPr>
            <p:cNvPr id="5366" name="Google Shape;4545;p74"/>
            <p:cNvSpPr/>
            <p:nvPr/>
          </p:nvSpPr>
          <p:spPr>
            <a:xfrm>
              <a:off x="2385720" y="1864440"/>
              <a:ext cx="1800" cy="5400"/>
            </a:xfrm>
            <a:custGeom>
              <a:avLst/>
              <a:gdLst/>
              <a:ahLst/>
              <a:rect l="l" t="t" r="r" b="b"/>
              <a:pathLst>
                <a:path w="169" h="428">
                  <a:moveTo>
                    <a:pt x="0" y="427"/>
                  </a:moveTo>
                  <a:lnTo>
                    <a:pt x="169" y="0"/>
                  </a:lnTo>
                  <a:close/>
                </a:path>
              </a:pathLst>
            </a:custGeom>
            <a:noFill/>
            <a:ln w="9525">
              <a:solidFill>
                <a:srgbClr val="5f7d95"/>
              </a:solidFill>
              <a:round/>
            </a:ln>
          </p:spPr>
          <p:style>
            <a:lnRef idx="0"/>
            <a:fillRef idx="0"/>
            <a:effectRef idx="0"/>
            <a:fontRef idx="minor"/>
          </p:style>
        </p:sp>
        <p:sp>
          <p:nvSpPr>
            <p:cNvPr id="5367" name="Google Shape;4546;p74"/>
            <p:cNvSpPr/>
            <p:nvPr/>
          </p:nvSpPr>
          <p:spPr>
            <a:xfrm>
              <a:off x="2715480" y="1996200"/>
              <a:ext cx="28800" cy="37800"/>
            </a:xfrm>
            <a:custGeom>
              <a:avLst/>
              <a:gdLst/>
              <a:ahLst/>
              <a:rect l="l" t="t" r="r" b="b"/>
              <a:pathLst>
                <a:path w="2154" h="2809">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a:solidFill>
                <a:srgbClr val="5f7d95"/>
              </a:solidFill>
              <a:round/>
            </a:ln>
          </p:spPr>
          <p:style>
            <a:lnRef idx="0"/>
            <a:fillRef idx="0"/>
            <a:effectRef idx="0"/>
            <a:fontRef idx="minor"/>
          </p:style>
        </p:sp>
        <p:sp>
          <p:nvSpPr>
            <p:cNvPr id="5368" name="Google Shape;4547;p74"/>
            <p:cNvSpPr/>
            <p:nvPr/>
          </p:nvSpPr>
          <p:spPr>
            <a:xfrm>
              <a:off x="2786760" y="1995480"/>
              <a:ext cx="69840" cy="41760"/>
            </a:xfrm>
            <a:custGeom>
              <a:avLst/>
              <a:gdLst/>
              <a:ahLst/>
              <a:rect l="l" t="t" r="r" b="b"/>
              <a:pathLst>
                <a:path w="5168" h="309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a:solidFill>
                <a:srgbClr val="5f7d95"/>
              </a:solidFill>
              <a:round/>
            </a:ln>
          </p:spPr>
          <p:style>
            <a:lnRef idx="0"/>
            <a:fillRef idx="0"/>
            <a:effectRef idx="0"/>
            <a:fontRef idx="minor"/>
          </p:style>
        </p:sp>
        <p:sp>
          <p:nvSpPr>
            <p:cNvPr id="5369" name="Google Shape;4548;p74"/>
            <p:cNvSpPr/>
            <p:nvPr/>
          </p:nvSpPr>
          <p:spPr>
            <a:xfrm>
              <a:off x="2725200" y="20023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370" name="Google Shape;4549;p74"/>
            <p:cNvSpPr/>
            <p:nvPr/>
          </p:nvSpPr>
          <p:spPr>
            <a:xfrm>
              <a:off x="2723760" y="2001960"/>
              <a:ext cx="360" cy="360"/>
            </a:xfrm>
            <a:custGeom>
              <a:avLst/>
              <a:gdLst/>
              <a:ahLst/>
              <a:rect l="l" t="t" r="r" b="b"/>
              <a:pathLst>
                <a:path w="22" h="5">
                  <a:moveTo>
                    <a:pt x="1" y="1"/>
                  </a:moveTo>
                  <a:lnTo>
                    <a:pt x="22" y="4"/>
                  </a:lnTo>
                  <a:close/>
                </a:path>
              </a:pathLst>
            </a:custGeom>
            <a:noFill/>
            <a:ln w="9525">
              <a:solidFill>
                <a:srgbClr val="5f7d95"/>
              </a:solidFill>
              <a:round/>
            </a:ln>
          </p:spPr>
          <p:style>
            <a:lnRef idx="0"/>
            <a:fillRef idx="0"/>
            <a:effectRef idx="0"/>
            <a:fontRef idx="minor"/>
          </p:style>
        </p:sp>
        <p:sp>
          <p:nvSpPr>
            <p:cNvPr id="5371" name="Google Shape;4550;p74"/>
            <p:cNvSpPr/>
            <p:nvPr/>
          </p:nvSpPr>
          <p:spPr>
            <a:xfrm>
              <a:off x="2725560" y="2002320"/>
              <a:ext cx="360" cy="360"/>
            </a:xfrm>
            <a:custGeom>
              <a:avLst/>
              <a:gdLst/>
              <a:ahLst/>
              <a:rect l="l" t="t" r="r" b="b"/>
              <a:pathLst>
                <a:path w="29" h="1">
                  <a:moveTo>
                    <a:pt x="1" y="1"/>
                  </a:moveTo>
                  <a:lnTo>
                    <a:pt x="29" y="1"/>
                  </a:lnTo>
                  <a:close/>
                </a:path>
              </a:pathLst>
            </a:custGeom>
            <a:noFill/>
            <a:ln w="9525">
              <a:solidFill>
                <a:srgbClr val="5f7d95"/>
              </a:solidFill>
              <a:round/>
            </a:ln>
          </p:spPr>
          <p:style>
            <a:lnRef idx="0"/>
            <a:fillRef idx="0"/>
            <a:effectRef idx="0"/>
            <a:fontRef idx="minor"/>
          </p:style>
        </p:sp>
        <p:sp>
          <p:nvSpPr>
            <p:cNvPr id="5372" name="Google Shape;4551;p74"/>
            <p:cNvSpPr/>
            <p:nvPr/>
          </p:nvSpPr>
          <p:spPr>
            <a:xfrm>
              <a:off x="2724120" y="2001960"/>
              <a:ext cx="360" cy="360"/>
            </a:xfrm>
            <a:custGeom>
              <a:avLst/>
              <a:gdLst/>
              <a:ahLst/>
              <a:rect l="l" t="t" r="r" b="b"/>
              <a:pathLst>
                <a:path w="29" h="1">
                  <a:moveTo>
                    <a:pt x="1" y="0"/>
                  </a:moveTo>
                  <a:lnTo>
                    <a:pt x="29" y="0"/>
                  </a:lnTo>
                  <a:close/>
                </a:path>
              </a:pathLst>
            </a:custGeom>
            <a:noFill/>
            <a:ln w="9525">
              <a:solidFill>
                <a:srgbClr val="5f7d95"/>
              </a:solidFill>
              <a:round/>
            </a:ln>
          </p:spPr>
          <p:style>
            <a:lnRef idx="0"/>
            <a:fillRef idx="0"/>
            <a:effectRef idx="0"/>
            <a:fontRef idx="minor"/>
          </p:style>
        </p:sp>
        <p:sp>
          <p:nvSpPr>
            <p:cNvPr id="5373" name="Google Shape;4552;p74"/>
            <p:cNvSpPr/>
            <p:nvPr/>
          </p:nvSpPr>
          <p:spPr>
            <a:xfrm>
              <a:off x="2726640" y="2001960"/>
              <a:ext cx="360" cy="360"/>
            </a:xfrm>
            <a:custGeom>
              <a:avLst/>
              <a:gdLst/>
              <a:ahLst/>
              <a:rect l="l" t="t" r="r" b="b"/>
              <a:pathLst>
                <a:path w="26" h="1">
                  <a:moveTo>
                    <a:pt x="1" y="1"/>
                  </a:moveTo>
                  <a:lnTo>
                    <a:pt x="25" y="1"/>
                  </a:lnTo>
                  <a:close/>
                </a:path>
              </a:pathLst>
            </a:custGeom>
            <a:noFill/>
            <a:ln w="9525">
              <a:solidFill>
                <a:srgbClr val="5f7d95"/>
              </a:solidFill>
              <a:round/>
            </a:ln>
          </p:spPr>
          <p:style>
            <a:lnRef idx="0"/>
            <a:fillRef idx="0"/>
            <a:effectRef idx="0"/>
            <a:fontRef idx="minor"/>
          </p:style>
        </p:sp>
        <p:sp>
          <p:nvSpPr>
            <p:cNvPr id="5374" name="Google Shape;4553;p74"/>
            <p:cNvSpPr/>
            <p:nvPr/>
          </p:nvSpPr>
          <p:spPr>
            <a:xfrm>
              <a:off x="2726280" y="2001960"/>
              <a:ext cx="360" cy="360"/>
            </a:xfrm>
            <a:custGeom>
              <a:avLst/>
              <a:gdLst/>
              <a:ahLst/>
              <a:rect l="l" t="t" r="r" b="b"/>
              <a:pathLst>
                <a:path w="28" h="1">
                  <a:moveTo>
                    <a:pt x="0" y="0"/>
                  </a:moveTo>
                  <a:lnTo>
                    <a:pt x="28" y="0"/>
                  </a:lnTo>
                  <a:close/>
                </a:path>
              </a:pathLst>
            </a:custGeom>
            <a:noFill/>
            <a:ln w="9525">
              <a:solidFill>
                <a:srgbClr val="5f7d95"/>
              </a:solidFill>
              <a:round/>
            </a:ln>
          </p:spPr>
          <p:style>
            <a:lnRef idx="0"/>
            <a:fillRef idx="0"/>
            <a:effectRef idx="0"/>
            <a:fontRef idx="minor"/>
          </p:style>
        </p:sp>
        <p:sp>
          <p:nvSpPr>
            <p:cNvPr id="5375" name="Google Shape;4554;p74"/>
            <p:cNvSpPr/>
            <p:nvPr/>
          </p:nvSpPr>
          <p:spPr>
            <a:xfrm>
              <a:off x="2727360" y="2001960"/>
              <a:ext cx="360" cy="360"/>
            </a:xfrm>
            <a:custGeom>
              <a:avLst/>
              <a:gdLst/>
              <a:ahLst/>
              <a:rect l="l" t="t" r="r" b="b"/>
              <a:pathLst>
                <a:path w="22" h="1">
                  <a:moveTo>
                    <a:pt x="1" y="0"/>
                  </a:moveTo>
                  <a:lnTo>
                    <a:pt x="22" y="0"/>
                  </a:lnTo>
                  <a:close/>
                </a:path>
              </a:pathLst>
            </a:custGeom>
            <a:noFill/>
            <a:ln w="9525">
              <a:solidFill>
                <a:srgbClr val="5f7d95"/>
              </a:solidFill>
              <a:round/>
            </a:ln>
          </p:spPr>
          <p:style>
            <a:lnRef idx="0"/>
            <a:fillRef idx="0"/>
            <a:effectRef idx="0"/>
            <a:fontRef idx="minor"/>
          </p:style>
        </p:sp>
        <p:sp>
          <p:nvSpPr>
            <p:cNvPr id="5376" name="Google Shape;4555;p74"/>
            <p:cNvSpPr/>
            <p:nvPr/>
          </p:nvSpPr>
          <p:spPr>
            <a:xfrm>
              <a:off x="2721960" y="2001600"/>
              <a:ext cx="360" cy="360"/>
            </a:xfrm>
            <a:custGeom>
              <a:avLst/>
              <a:gdLst/>
              <a:ahLst/>
              <a:rect l="l" t="t" r="r" b="b"/>
              <a:pathLst>
                <a:path w="26" h="18">
                  <a:moveTo>
                    <a:pt x="1" y="0"/>
                  </a:moveTo>
                  <a:cubicBezTo>
                    <a:pt x="8" y="7"/>
                    <a:pt x="15" y="11"/>
                    <a:pt x="25" y="18"/>
                  </a:cubicBezTo>
                  <a:cubicBezTo>
                    <a:pt x="15" y="11"/>
                    <a:pt x="8" y="7"/>
                    <a:pt x="1" y="0"/>
                  </a:cubicBezTo>
                  <a:close/>
                </a:path>
              </a:pathLst>
            </a:custGeom>
            <a:noFill/>
            <a:ln w="9525">
              <a:solidFill>
                <a:srgbClr val="5f7d95"/>
              </a:solidFill>
              <a:round/>
            </a:ln>
          </p:spPr>
          <p:style>
            <a:lnRef idx="0"/>
            <a:fillRef idx="0"/>
            <a:effectRef idx="0"/>
            <a:fontRef idx="minor"/>
          </p:style>
        </p:sp>
        <p:sp>
          <p:nvSpPr>
            <p:cNvPr id="5377" name="Google Shape;4556;p74"/>
            <p:cNvSpPr/>
            <p:nvPr/>
          </p:nvSpPr>
          <p:spPr>
            <a:xfrm>
              <a:off x="2716920" y="1996560"/>
              <a:ext cx="360" cy="360"/>
            </a:xfrm>
            <a:custGeom>
              <a:avLst/>
              <a:gdLst/>
              <a:ahLst/>
              <a:rect l="l" t="t" r="r" b="b"/>
              <a:pathLst>
                <a:path w="29" h="5">
                  <a:moveTo>
                    <a:pt x="1" y="1"/>
                  </a:moveTo>
                  <a:lnTo>
                    <a:pt x="29" y="4"/>
                  </a:lnTo>
                  <a:close/>
                </a:path>
              </a:pathLst>
            </a:custGeom>
            <a:noFill/>
            <a:ln w="9525">
              <a:solidFill>
                <a:srgbClr val="5f7d95"/>
              </a:solidFill>
              <a:round/>
            </a:ln>
          </p:spPr>
          <p:style>
            <a:lnRef idx="0"/>
            <a:fillRef idx="0"/>
            <a:effectRef idx="0"/>
            <a:fontRef idx="minor"/>
          </p:style>
        </p:sp>
        <p:sp>
          <p:nvSpPr>
            <p:cNvPr id="5378" name="Google Shape;4557;p74"/>
            <p:cNvSpPr/>
            <p:nvPr/>
          </p:nvSpPr>
          <p:spPr>
            <a:xfrm>
              <a:off x="2715480" y="1996560"/>
              <a:ext cx="360" cy="360"/>
            </a:xfrm>
            <a:custGeom>
              <a:avLst/>
              <a:gdLst/>
              <a:ahLst/>
              <a:rect l="l" t="t" r="r" b="b"/>
              <a:pathLst>
                <a:path w="18" h="1">
                  <a:moveTo>
                    <a:pt x="0" y="0"/>
                  </a:moveTo>
                  <a:lnTo>
                    <a:pt x="0" y="0"/>
                  </a:lnTo>
                  <a:lnTo>
                    <a:pt x="18" y="0"/>
                  </a:lnTo>
                  <a:close/>
                </a:path>
              </a:pathLst>
            </a:custGeom>
            <a:noFill/>
            <a:ln w="9525">
              <a:solidFill>
                <a:srgbClr val="5f7d95"/>
              </a:solidFill>
              <a:round/>
            </a:ln>
          </p:spPr>
          <p:style>
            <a:lnRef idx="0"/>
            <a:fillRef idx="0"/>
            <a:effectRef idx="0"/>
            <a:fontRef idx="minor"/>
          </p:style>
        </p:sp>
        <p:sp>
          <p:nvSpPr>
            <p:cNvPr id="5379" name="Google Shape;4558;p74"/>
            <p:cNvSpPr/>
            <p:nvPr/>
          </p:nvSpPr>
          <p:spPr>
            <a:xfrm>
              <a:off x="2722680" y="2001960"/>
              <a:ext cx="360" cy="360"/>
            </a:xfrm>
            <a:custGeom>
              <a:avLst/>
              <a:gdLst/>
              <a:ahLst/>
              <a:rect l="l" t="t" r="r" b="b"/>
              <a:pathLst>
                <a:path w="22" h="8">
                  <a:moveTo>
                    <a:pt x="0" y="1"/>
                  </a:moveTo>
                  <a:lnTo>
                    <a:pt x="21" y="8"/>
                  </a:lnTo>
                  <a:close/>
                </a:path>
              </a:pathLst>
            </a:custGeom>
            <a:noFill/>
            <a:ln w="9525">
              <a:solidFill>
                <a:srgbClr val="5f7d95"/>
              </a:solidFill>
              <a:round/>
            </a:ln>
          </p:spPr>
          <p:style>
            <a:lnRef idx="0"/>
            <a:fillRef idx="0"/>
            <a:effectRef idx="0"/>
            <a:fontRef idx="minor"/>
          </p:style>
        </p:sp>
        <p:sp>
          <p:nvSpPr>
            <p:cNvPr id="5380" name="Google Shape;4559;p74"/>
            <p:cNvSpPr/>
            <p:nvPr/>
          </p:nvSpPr>
          <p:spPr>
            <a:xfrm>
              <a:off x="2722320" y="2001600"/>
              <a:ext cx="360" cy="360"/>
            </a:xfrm>
            <a:custGeom>
              <a:avLst/>
              <a:gdLst/>
              <a:ahLst/>
              <a:rect l="l" t="t" r="r" b="b"/>
              <a:pathLst>
                <a:path w="18" h="8">
                  <a:moveTo>
                    <a:pt x="0" y="0"/>
                  </a:moveTo>
                  <a:lnTo>
                    <a:pt x="18" y="7"/>
                  </a:lnTo>
                  <a:close/>
                </a:path>
              </a:pathLst>
            </a:custGeom>
            <a:noFill/>
            <a:ln w="9525">
              <a:solidFill>
                <a:srgbClr val="5f7d95"/>
              </a:solidFill>
              <a:round/>
            </a:ln>
          </p:spPr>
          <p:style>
            <a:lnRef idx="0"/>
            <a:fillRef idx="0"/>
            <a:effectRef idx="0"/>
            <a:fontRef idx="minor"/>
          </p:style>
        </p:sp>
        <p:sp>
          <p:nvSpPr>
            <p:cNvPr id="5381" name="Google Shape;4560;p74"/>
            <p:cNvSpPr/>
            <p:nvPr/>
          </p:nvSpPr>
          <p:spPr>
            <a:xfrm>
              <a:off x="2723040" y="2001960"/>
              <a:ext cx="360" cy="360"/>
            </a:xfrm>
            <a:custGeom>
              <a:avLst/>
              <a:gdLst/>
              <a:ahLst/>
              <a:rect l="l" t="t" r="r" b="b"/>
              <a:pathLst>
                <a:path w="22" h="8">
                  <a:moveTo>
                    <a:pt x="1" y="1"/>
                  </a:moveTo>
                  <a:lnTo>
                    <a:pt x="22" y="8"/>
                  </a:lnTo>
                  <a:close/>
                </a:path>
              </a:pathLst>
            </a:custGeom>
            <a:noFill/>
            <a:ln w="9525">
              <a:solidFill>
                <a:srgbClr val="5f7d95"/>
              </a:solidFill>
              <a:round/>
            </a:ln>
          </p:spPr>
          <p:style>
            <a:lnRef idx="0"/>
            <a:fillRef idx="0"/>
            <a:effectRef idx="0"/>
            <a:fontRef idx="minor"/>
          </p:style>
        </p:sp>
        <p:sp>
          <p:nvSpPr>
            <p:cNvPr id="5382" name="Google Shape;4561;p74"/>
            <p:cNvSpPr/>
            <p:nvPr/>
          </p:nvSpPr>
          <p:spPr>
            <a:xfrm>
              <a:off x="2728080" y="20019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383" name="Google Shape;4562;p74"/>
            <p:cNvSpPr/>
            <p:nvPr/>
          </p:nvSpPr>
          <p:spPr>
            <a:xfrm>
              <a:off x="2729520" y="2000160"/>
              <a:ext cx="360" cy="360"/>
            </a:xfrm>
            <a:custGeom>
              <a:avLst/>
              <a:gdLst/>
              <a:ahLst/>
              <a:rect l="l" t="t" r="r" b="b"/>
              <a:pathLst>
                <a:path w="4" h="15">
                  <a:moveTo>
                    <a:pt x="0" y="15"/>
                  </a:moveTo>
                  <a:lnTo>
                    <a:pt x="4" y="1"/>
                  </a:lnTo>
                  <a:close/>
                </a:path>
              </a:pathLst>
            </a:custGeom>
            <a:noFill/>
            <a:ln w="9525">
              <a:solidFill>
                <a:srgbClr val="5f7d95"/>
              </a:solidFill>
              <a:round/>
            </a:ln>
          </p:spPr>
          <p:style>
            <a:lnRef idx="0"/>
            <a:fillRef idx="0"/>
            <a:effectRef idx="0"/>
            <a:fontRef idx="minor"/>
          </p:style>
        </p:sp>
        <p:sp>
          <p:nvSpPr>
            <p:cNvPr id="5384" name="Google Shape;4563;p74"/>
            <p:cNvSpPr/>
            <p:nvPr/>
          </p:nvSpPr>
          <p:spPr>
            <a:xfrm>
              <a:off x="2725200" y="20023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385" name="Google Shape;4564;p74"/>
            <p:cNvSpPr/>
            <p:nvPr/>
          </p:nvSpPr>
          <p:spPr>
            <a:xfrm>
              <a:off x="2727720" y="2001960"/>
              <a:ext cx="360" cy="360"/>
            </a:xfrm>
            <a:custGeom>
              <a:avLst/>
              <a:gdLst/>
              <a:ahLst/>
              <a:rect l="l" t="t" r="r" b="b"/>
              <a:pathLst>
                <a:path w="15" h="4">
                  <a:moveTo>
                    <a:pt x="0" y="4"/>
                  </a:moveTo>
                  <a:lnTo>
                    <a:pt x="14" y="0"/>
                  </a:lnTo>
                  <a:close/>
                </a:path>
              </a:pathLst>
            </a:custGeom>
            <a:noFill/>
            <a:ln w="9525">
              <a:solidFill>
                <a:srgbClr val="5f7d95"/>
              </a:solidFill>
              <a:round/>
            </a:ln>
          </p:spPr>
          <p:style>
            <a:lnRef idx="0"/>
            <a:fillRef idx="0"/>
            <a:effectRef idx="0"/>
            <a:fontRef idx="minor"/>
          </p:style>
        </p:sp>
        <p:sp>
          <p:nvSpPr>
            <p:cNvPr id="5386" name="Google Shape;4565;p74"/>
            <p:cNvSpPr/>
            <p:nvPr/>
          </p:nvSpPr>
          <p:spPr>
            <a:xfrm>
              <a:off x="2728080" y="2001960"/>
              <a:ext cx="360" cy="360"/>
            </a:xfrm>
            <a:custGeom>
              <a:avLst/>
              <a:gdLst/>
              <a:ahLst/>
              <a:rect l="l" t="t" r="r" b="b"/>
              <a:pathLst>
                <a:path w="12" h="1">
                  <a:moveTo>
                    <a:pt x="1" y="0"/>
                  </a:moveTo>
                  <a:lnTo>
                    <a:pt x="11" y="0"/>
                  </a:lnTo>
                  <a:close/>
                </a:path>
              </a:pathLst>
            </a:custGeom>
            <a:noFill/>
            <a:ln w="9525">
              <a:solidFill>
                <a:srgbClr val="5f7d95"/>
              </a:solidFill>
              <a:round/>
            </a:ln>
          </p:spPr>
          <p:style>
            <a:lnRef idx="0"/>
            <a:fillRef idx="0"/>
            <a:effectRef idx="0"/>
            <a:fontRef idx="minor"/>
          </p:style>
        </p:sp>
        <p:sp>
          <p:nvSpPr>
            <p:cNvPr id="5387" name="Google Shape;4566;p74"/>
            <p:cNvSpPr/>
            <p:nvPr/>
          </p:nvSpPr>
          <p:spPr>
            <a:xfrm>
              <a:off x="2729520" y="2000160"/>
              <a:ext cx="360" cy="360"/>
            </a:xfrm>
            <a:custGeom>
              <a:avLst/>
              <a:gdLst/>
              <a:ahLst/>
              <a:rect l="l" t="t" r="r" b="b"/>
              <a:pathLst>
                <a:path w="5" h="11">
                  <a:moveTo>
                    <a:pt x="1" y="11"/>
                  </a:moveTo>
                  <a:cubicBezTo>
                    <a:pt x="1" y="7"/>
                    <a:pt x="1" y="4"/>
                    <a:pt x="4" y="0"/>
                  </a:cubicBezTo>
                  <a:cubicBezTo>
                    <a:pt x="1" y="4"/>
                    <a:pt x="1" y="7"/>
                    <a:pt x="1" y="11"/>
                  </a:cubicBezTo>
                  <a:close/>
                </a:path>
              </a:pathLst>
            </a:custGeom>
            <a:noFill/>
            <a:ln w="9525">
              <a:solidFill>
                <a:srgbClr val="5f7d95"/>
              </a:solidFill>
              <a:round/>
            </a:ln>
          </p:spPr>
          <p:style>
            <a:lnRef idx="0"/>
            <a:fillRef idx="0"/>
            <a:effectRef idx="0"/>
            <a:fontRef idx="minor"/>
          </p:style>
        </p:sp>
        <p:sp>
          <p:nvSpPr>
            <p:cNvPr id="5388" name="Google Shape;4567;p74"/>
            <p:cNvSpPr/>
            <p:nvPr/>
          </p:nvSpPr>
          <p:spPr>
            <a:xfrm>
              <a:off x="2729880" y="19990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389" name="Google Shape;4568;p74"/>
            <p:cNvSpPr/>
            <p:nvPr/>
          </p:nvSpPr>
          <p:spPr>
            <a:xfrm>
              <a:off x="2729880" y="1999080"/>
              <a:ext cx="360" cy="360"/>
            </a:xfrm>
            <a:custGeom>
              <a:avLst/>
              <a:gdLst/>
              <a:ahLst/>
              <a:rect l="l" t="t" r="r" b="b"/>
              <a:pathLst>
                <a:path w="11" h="12">
                  <a:moveTo>
                    <a:pt x="0" y="11"/>
                  </a:moveTo>
                  <a:lnTo>
                    <a:pt x="11" y="1"/>
                  </a:lnTo>
                  <a:close/>
                </a:path>
              </a:pathLst>
            </a:custGeom>
            <a:noFill/>
            <a:ln w="9525">
              <a:solidFill>
                <a:srgbClr val="5f7d95"/>
              </a:solidFill>
              <a:round/>
            </a:ln>
          </p:spPr>
          <p:style>
            <a:lnRef idx="0"/>
            <a:fillRef idx="0"/>
            <a:effectRef idx="0"/>
            <a:fontRef idx="minor"/>
          </p:style>
        </p:sp>
        <p:sp>
          <p:nvSpPr>
            <p:cNvPr id="5390" name="Google Shape;4569;p74"/>
            <p:cNvSpPr/>
            <p:nvPr/>
          </p:nvSpPr>
          <p:spPr>
            <a:xfrm>
              <a:off x="2729520" y="1999800"/>
              <a:ext cx="360" cy="360"/>
            </a:xfrm>
            <a:custGeom>
              <a:avLst/>
              <a:gdLst/>
              <a:ahLst/>
              <a:rect l="l" t="t" r="r" b="b"/>
              <a:pathLst>
                <a:path w="4" h="15">
                  <a:moveTo>
                    <a:pt x="0" y="14"/>
                  </a:moveTo>
                  <a:cubicBezTo>
                    <a:pt x="0" y="11"/>
                    <a:pt x="4" y="7"/>
                    <a:pt x="4" y="0"/>
                  </a:cubicBezTo>
                  <a:cubicBezTo>
                    <a:pt x="4" y="7"/>
                    <a:pt x="0" y="11"/>
                    <a:pt x="0" y="14"/>
                  </a:cubicBezTo>
                  <a:close/>
                </a:path>
              </a:pathLst>
            </a:custGeom>
            <a:noFill/>
            <a:ln w="9525">
              <a:solidFill>
                <a:srgbClr val="5f7d95"/>
              </a:solidFill>
              <a:round/>
            </a:ln>
          </p:spPr>
          <p:style>
            <a:lnRef idx="0"/>
            <a:fillRef idx="0"/>
            <a:effectRef idx="0"/>
            <a:fontRef idx="minor"/>
          </p:style>
        </p:sp>
        <p:sp>
          <p:nvSpPr>
            <p:cNvPr id="5391" name="Google Shape;4570;p74"/>
            <p:cNvSpPr/>
            <p:nvPr/>
          </p:nvSpPr>
          <p:spPr>
            <a:xfrm>
              <a:off x="2729520" y="1999440"/>
              <a:ext cx="360" cy="360"/>
            </a:xfrm>
            <a:custGeom>
              <a:avLst/>
              <a:gdLst/>
              <a:ahLst/>
              <a:rect l="l" t="t" r="r" b="b"/>
              <a:pathLst>
                <a:path w="11" h="8">
                  <a:moveTo>
                    <a:pt x="0" y="8"/>
                  </a:moveTo>
                  <a:cubicBezTo>
                    <a:pt x="4" y="4"/>
                    <a:pt x="7" y="1"/>
                    <a:pt x="11" y="1"/>
                  </a:cubicBezTo>
                  <a:cubicBezTo>
                    <a:pt x="7" y="1"/>
                    <a:pt x="4" y="4"/>
                    <a:pt x="0" y="8"/>
                  </a:cubicBezTo>
                  <a:close/>
                </a:path>
              </a:pathLst>
            </a:custGeom>
            <a:noFill/>
            <a:ln w="9525">
              <a:solidFill>
                <a:srgbClr val="5f7d95"/>
              </a:solidFill>
              <a:round/>
            </a:ln>
          </p:spPr>
          <p:style>
            <a:lnRef idx="0"/>
            <a:fillRef idx="0"/>
            <a:effectRef idx="0"/>
            <a:fontRef idx="minor"/>
          </p:style>
        </p:sp>
        <p:sp>
          <p:nvSpPr>
            <p:cNvPr id="5392" name="Google Shape;4571;p74"/>
            <p:cNvSpPr/>
            <p:nvPr/>
          </p:nvSpPr>
          <p:spPr>
            <a:xfrm>
              <a:off x="2729520" y="1999440"/>
              <a:ext cx="360" cy="360"/>
            </a:xfrm>
            <a:custGeom>
              <a:avLst/>
              <a:gdLst/>
              <a:ahLst/>
              <a:rect l="l" t="t" r="r" b="b"/>
              <a:pathLst>
                <a:path w="8" h="15">
                  <a:moveTo>
                    <a:pt x="0" y="14"/>
                  </a:moveTo>
                  <a:cubicBezTo>
                    <a:pt x="0" y="11"/>
                    <a:pt x="4" y="4"/>
                    <a:pt x="7" y="0"/>
                  </a:cubicBezTo>
                  <a:cubicBezTo>
                    <a:pt x="4" y="4"/>
                    <a:pt x="0" y="11"/>
                    <a:pt x="0" y="14"/>
                  </a:cubicBezTo>
                  <a:close/>
                </a:path>
              </a:pathLst>
            </a:custGeom>
            <a:noFill/>
            <a:ln w="9525">
              <a:solidFill>
                <a:srgbClr val="5f7d95"/>
              </a:solidFill>
              <a:round/>
            </a:ln>
          </p:spPr>
          <p:style>
            <a:lnRef idx="0"/>
            <a:fillRef idx="0"/>
            <a:effectRef idx="0"/>
            <a:fontRef idx="minor"/>
          </p:style>
        </p:sp>
        <p:sp>
          <p:nvSpPr>
            <p:cNvPr id="5393" name="Google Shape;4572;p74"/>
            <p:cNvSpPr/>
            <p:nvPr/>
          </p:nvSpPr>
          <p:spPr>
            <a:xfrm>
              <a:off x="2727360" y="2001960"/>
              <a:ext cx="360" cy="360"/>
            </a:xfrm>
            <a:custGeom>
              <a:avLst/>
              <a:gdLst/>
              <a:ahLst/>
              <a:rect l="l" t="t" r="r" b="b"/>
              <a:pathLst>
                <a:path w="22" h="5">
                  <a:moveTo>
                    <a:pt x="1" y="4"/>
                  </a:moveTo>
                  <a:lnTo>
                    <a:pt x="22" y="1"/>
                  </a:lnTo>
                  <a:close/>
                </a:path>
              </a:pathLst>
            </a:custGeom>
            <a:noFill/>
            <a:ln w="9525">
              <a:solidFill>
                <a:srgbClr val="5f7d95"/>
              </a:solidFill>
              <a:round/>
            </a:ln>
          </p:spPr>
          <p:style>
            <a:lnRef idx="0"/>
            <a:fillRef idx="0"/>
            <a:effectRef idx="0"/>
            <a:fontRef idx="minor"/>
          </p:style>
        </p:sp>
        <p:sp>
          <p:nvSpPr>
            <p:cNvPr id="5394" name="Google Shape;4573;p74"/>
            <p:cNvSpPr/>
            <p:nvPr/>
          </p:nvSpPr>
          <p:spPr>
            <a:xfrm>
              <a:off x="2820960" y="2010240"/>
              <a:ext cx="6120" cy="3600"/>
            </a:xfrm>
            <a:custGeom>
              <a:avLst/>
              <a:gdLst/>
              <a:ahLst/>
              <a:rect l="l" t="t" r="r" b="b"/>
              <a:pathLst>
                <a:path w="484" h="302">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a:solidFill>
                <a:srgbClr val="5f7d95"/>
              </a:solidFill>
              <a:round/>
            </a:ln>
          </p:spPr>
          <p:style>
            <a:lnRef idx="0"/>
            <a:fillRef idx="0"/>
            <a:effectRef idx="0"/>
            <a:fontRef idx="minor"/>
          </p:style>
        </p:sp>
        <p:sp>
          <p:nvSpPr>
            <p:cNvPr id="5395" name="Google Shape;4574;p74"/>
            <p:cNvSpPr/>
            <p:nvPr/>
          </p:nvSpPr>
          <p:spPr>
            <a:xfrm>
              <a:off x="2822040" y="2013120"/>
              <a:ext cx="360" cy="360"/>
            </a:xfrm>
            <a:custGeom>
              <a:avLst/>
              <a:gdLst/>
              <a:ahLst/>
              <a:rect l="l" t="t" r="r" b="b"/>
              <a:pathLst>
                <a:path w="15" h="18">
                  <a:moveTo>
                    <a:pt x="15" y="18"/>
                  </a:moveTo>
                  <a:lnTo>
                    <a:pt x="1" y="0"/>
                  </a:lnTo>
                  <a:close/>
                </a:path>
              </a:pathLst>
            </a:custGeom>
            <a:noFill/>
            <a:ln w="9525">
              <a:solidFill>
                <a:srgbClr val="5f7d95"/>
              </a:solidFill>
              <a:round/>
            </a:ln>
          </p:spPr>
          <p:style>
            <a:lnRef idx="0"/>
            <a:fillRef idx="0"/>
            <a:effectRef idx="0"/>
            <a:fontRef idx="minor"/>
          </p:style>
        </p:sp>
        <p:sp>
          <p:nvSpPr>
            <p:cNvPr id="5396" name="Google Shape;4575;p74"/>
            <p:cNvSpPr/>
            <p:nvPr/>
          </p:nvSpPr>
          <p:spPr>
            <a:xfrm>
              <a:off x="2822040" y="2013480"/>
              <a:ext cx="360" cy="360"/>
            </a:xfrm>
            <a:custGeom>
              <a:avLst/>
              <a:gdLst/>
              <a:ahLst/>
              <a:rect l="l" t="t" r="r" b="b"/>
              <a:pathLst>
                <a:path w="8" h="15">
                  <a:moveTo>
                    <a:pt x="7" y="14"/>
                  </a:moveTo>
                  <a:lnTo>
                    <a:pt x="0" y="0"/>
                  </a:lnTo>
                  <a:close/>
                </a:path>
              </a:pathLst>
            </a:custGeom>
            <a:noFill/>
            <a:ln w="9525">
              <a:solidFill>
                <a:srgbClr val="5f7d95"/>
              </a:solidFill>
              <a:round/>
            </a:ln>
          </p:spPr>
          <p:style>
            <a:lnRef idx="0"/>
            <a:fillRef idx="0"/>
            <a:effectRef idx="0"/>
            <a:fontRef idx="minor"/>
          </p:style>
        </p:sp>
        <p:sp>
          <p:nvSpPr>
            <p:cNvPr id="5397" name="Google Shape;4576;p74"/>
            <p:cNvSpPr/>
            <p:nvPr/>
          </p:nvSpPr>
          <p:spPr>
            <a:xfrm>
              <a:off x="2821680" y="2012760"/>
              <a:ext cx="360" cy="360"/>
            </a:xfrm>
            <a:custGeom>
              <a:avLst/>
              <a:gdLst/>
              <a:ahLst/>
              <a:rect l="l" t="t" r="r" b="b"/>
              <a:pathLst>
                <a:path w="11" h="15">
                  <a:moveTo>
                    <a:pt x="11" y="14"/>
                  </a:moveTo>
                  <a:lnTo>
                    <a:pt x="0" y="0"/>
                  </a:lnTo>
                  <a:close/>
                </a:path>
              </a:pathLst>
            </a:custGeom>
            <a:noFill/>
            <a:ln w="9525">
              <a:solidFill>
                <a:srgbClr val="5f7d95"/>
              </a:solidFill>
              <a:round/>
            </a:ln>
          </p:spPr>
          <p:style>
            <a:lnRef idx="0"/>
            <a:fillRef idx="0"/>
            <a:effectRef idx="0"/>
            <a:fontRef idx="minor"/>
          </p:style>
        </p:sp>
        <p:sp>
          <p:nvSpPr>
            <p:cNvPr id="5398" name="Google Shape;4577;p74"/>
            <p:cNvSpPr/>
            <p:nvPr/>
          </p:nvSpPr>
          <p:spPr>
            <a:xfrm>
              <a:off x="2822400" y="2013840"/>
              <a:ext cx="360" cy="360"/>
            </a:xfrm>
            <a:custGeom>
              <a:avLst/>
              <a:gdLst/>
              <a:ahLst/>
              <a:rect l="l" t="t" r="r" b="b"/>
              <a:pathLst>
                <a:path w="12" h="12">
                  <a:moveTo>
                    <a:pt x="11" y="11"/>
                  </a:moveTo>
                  <a:lnTo>
                    <a:pt x="1" y="1"/>
                  </a:lnTo>
                  <a:close/>
                </a:path>
              </a:pathLst>
            </a:custGeom>
            <a:noFill/>
            <a:ln w="9525">
              <a:solidFill>
                <a:srgbClr val="5f7d95"/>
              </a:solidFill>
              <a:round/>
            </a:ln>
          </p:spPr>
          <p:style>
            <a:lnRef idx="0"/>
            <a:fillRef idx="0"/>
            <a:effectRef idx="0"/>
            <a:fontRef idx="minor"/>
          </p:style>
        </p:sp>
        <p:sp>
          <p:nvSpPr>
            <p:cNvPr id="5399" name="Google Shape;4578;p74"/>
            <p:cNvSpPr/>
            <p:nvPr/>
          </p:nvSpPr>
          <p:spPr>
            <a:xfrm>
              <a:off x="2820960" y="2011680"/>
              <a:ext cx="360" cy="360"/>
            </a:xfrm>
            <a:custGeom>
              <a:avLst/>
              <a:gdLst/>
              <a:ahLst/>
              <a:rect l="l" t="t" r="r" b="b"/>
              <a:pathLst>
                <a:path w="22" h="32">
                  <a:moveTo>
                    <a:pt x="0" y="0"/>
                  </a:moveTo>
                  <a:lnTo>
                    <a:pt x="21" y="32"/>
                  </a:lnTo>
                  <a:close/>
                </a:path>
              </a:pathLst>
            </a:custGeom>
            <a:noFill/>
            <a:ln w="9525">
              <a:solidFill>
                <a:srgbClr val="5f7d95"/>
              </a:solidFill>
              <a:round/>
            </a:ln>
          </p:spPr>
          <p:style>
            <a:lnRef idx="0"/>
            <a:fillRef idx="0"/>
            <a:effectRef idx="0"/>
            <a:fontRef idx="minor"/>
          </p:style>
        </p:sp>
        <p:sp>
          <p:nvSpPr>
            <p:cNvPr id="5400" name="Google Shape;4579;p74"/>
            <p:cNvSpPr/>
            <p:nvPr/>
          </p:nvSpPr>
          <p:spPr>
            <a:xfrm>
              <a:off x="2821680" y="2012400"/>
              <a:ext cx="360" cy="360"/>
            </a:xfrm>
            <a:custGeom>
              <a:avLst/>
              <a:gdLst/>
              <a:ahLst/>
              <a:rect l="l" t="t" r="r" b="b"/>
              <a:pathLst>
                <a:path w="11" h="15">
                  <a:moveTo>
                    <a:pt x="11" y="15"/>
                  </a:moveTo>
                  <a:lnTo>
                    <a:pt x="0" y="1"/>
                  </a:lnTo>
                  <a:close/>
                </a:path>
              </a:pathLst>
            </a:custGeom>
            <a:noFill/>
            <a:ln w="9525">
              <a:solidFill>
                <a:srgbClr val="5f7d95"/>
              </a:solidFill>
              <a:round/>
            </a:ln>
          </p:spPr>
          <p:style>
            <a:lnRef idx="0"/>
            <a:fillRef idx="0"/>
            <a:effectRef idx="0"/>
            <a:fontRef idx="minor"/>
          </p:style>
        </p:sp>
        <p:sp>
          <p:nvSpPr>
            <p:cNvPr id="5401" name="Google Shape;4580;p74"/>
            <p:cNvSpPr/>
            <p:nvPr/>
          </p:nvSpPr>
          <p:spPr>
            <a:xfrm>
              <a:off x="2822400" y="2013840"/>
              <a:ext cx="360" cy="360"/>
            </a:xfrm>
            <a:custGeom>
              <a:avLst/>
              <a:gdLst/>
              <a:ahLst/>
              <a:rect l="l" t="t" r="r" b="b"/>
              <a:pathLst>
                <a:path w="8" h="8">
                  <a:moveTo>
                    <a:pt x="8" y="8"/>
                  </a:moveTo>
                  <a:lnTo>
                    <a:pt x="1" y="1"/>
                  </a:lnTo>
                  <a:close/>
                </a:path>
              </a:pathLst>
            </a:custGeom>
            <a:noFill/>
            <a:ln w="9525">
              <a:solidFill>
                <a:srgbClr val="5f7d95"/>
              </a:solidFill>
              <a:round/>
            </a:ln>
          </p:spPr>
          <p:style>
            <a:lnRef idx="0"/>
            <a:fillRef idx="0"/>
            <a:effectRef idx="0"/>
            <a:fontRef idx="minor"/>
          </p:style>
        </p:sp>
        <p:sp>
          <p:nvSpPr>
            <p:cNvPr id="5402" name="Google Shape;4581;p74"/>
            <p:cNvSpPr/>
            <p:nvPr/>
          </p:nvSpPr>
          <p:spPr>
            <a:xfrm>
              <a:off x="2821320" y="2012040"/>
              <a:ext cx="360" cy="360"/>
            </a:xfrm>
            <a:custGeom>
              <a:avLst/>
              <a:gdLst/>
              <a:ahLst/>
              <a:rect l="l" t="t" r="r" b="b"/>
              <a:pathLst>
                <a:path w="15" h="26">
                  <a:moveTo>
                    <a:pt x="15" y="25"/>
                  </a:moveTo>
                  <a:lnTo>
                    <a:pt x="1" y="1"/>
                  </a:lnTo>
                  <a:close/>
                </a:path>
              </a:pathLst>
            </a:custGeom>
            <a:noFill/>
            <a:ln w="9525">
              <a:solidFill>
                <a:srgbClr val="5f7d95"/>
              </a:solidFill>
              <a:round/>
            </a:ln>
          </p:spPr>
          <p:style>
            <a:lnRef idx="0"/>
            <a:fillRef idx="0"/>
            <a:effectRef idx="0"/>
            <a:fontRef idx="minor"/>
          </p:style>
        </p:sp>
        <p:sp>
          <p:nvSpPr>
            <p:cNvPr id="5403" name="Google Shape;4582;p74"/>
            <p:cNvSpPr/>
            <p:nvPr/>
          </p:nvSpPr>
          <p:spPr>
            <a:xfrm>
              <a:off x="2822760" y="2014200"/>
              <a:ext cx="360" cy="360"/>
            </a:xfrm>
            <a:custGeom>
              <a:avLst/>
              <a:gdLst/>
              <a:ahLst/>
              <a:rect l="l" t="t" r="r" b="b"/>
              <a:pathLst>
                <a:path w="12" h="8">
                  <a:moveTo>
                    <a:pt x="11" y="7"/>
                  </a:moveTo>
                  <a:lnTo>
                    <a:pt x="1" y="0"/>
                  </a:lnTo>
                  <a:close/>
                </a:path>
              </a:pathLst>
            </a:custGeom>
            <a:noFill/>
            <a:ln w="9525">
              <a:solidFill>
                <a:srgbClr val="5f7d95"/>
              </a:solidFill>
              <a:round/>
            </a:ln>
          </p:spPr>
          <p:style>
            <a:lnRef idx="0"/>
            <a:fillRef idx="0"/>
            <a:effectRef idx="0"/>
            <a:fontRef idx="minor"/>
          </p:style>
        </p:sp>
        <p:sp>
          <p:nvSpPr>
            <p:cNvPr id="5404" name="Google Shape;4583;p74"/>
            <p:cNvSpPr/>
            <p:nvPr/>
          </p:nvSpPr>
          <p:spPr>
            <a:xfrm>
              <a:off x="2827080" y="2010240"/>
              <a:ext cx="360" cy="360"/>
            </a:xfrm>
            <a:custGeom>
              <a:avLst/>
              <a:gdLst/>
              <a:ahLst/>
              <a:rect l="l" t="t" r="r" b="b"/>
              <a:pathLst>
                <a:path w="1" h="4">
                  <a:moveTo>
                    <a:pt x="1" y="0"/>
                  </a:moveTo>
                  <a:lnTo>
                    <a:pt x="1" y="0"/>
                  </a:lnTo>
                  <a:lnTo>
                    <a:pt x="1" y="4"/>
                  </a:lnTo>
                  <a:close/>
                </a:path>
              </a:pathLst>
            </a:custGeom>
            <a:noFill/>
            <a:ln w="9525">
              <a:solidFill>
                <a:srgbClr val="5f7d95"/>
              </a:solidFill>
              <a:round/>
            </a:ln>
          </p:spPr>
          <p:style>
            <a:lnRef idx="0"/>
            <a:fillRef idx="0"/>
            <a:effectRef idx="0"/>
            <a:fontRef idx="minor"/>
          </p:style>
        </p:sp>
        <p:sp>
          <p:nvSpPr>
            <p:cNvPr id="5405" name="Google Shape;4584;p74"/>
            <p:cNvSpPr/>
            <p:nvPr/>
          </p:nvSpPr>
          <p:spPr>
            <a:xfrm>
              <a:off x="2822760" y="2014200"/>
              <a:ext cx="360" cy="360"/>
            </a:xfrm>
            <a:custGeom>
              <a:avLst/>
              <a:gdLst/>
              <a:ahLst/>
              <a:rect l="l" t="t" r="r" b="b"/>
              <a:pathLst>
                <a:path w="4" h="4">
                  <a:moveTo>
                    <a:pt x="4" y="4"/>
                  </a:moveTo>
                  <a:lnTo>
                    <a:pt x="0" y="0"/>
                  </a:lnTo>
                  <a:close/>
                </a:path>
              </a:pathLst>
            </a:custGeom>
            <a:noFill/>
            <a:ln w="9525">
              <a:solidFill>
                <a:srgbClr val="5f7d95"/>
              </a:solidFill>
              <a:round/>
            </a:ln>
          </p:spPr>
          <p:style>
            <a:lnRef idx="0"/>
            <a:fillRef idx="0"/>
            <a:effectRef idx="0"/>
            <a:fontRef idx="minor"/>
          </p:style>
        </p:sp>
        <p:sp>
          <p:nvSpPr>
            <p:cNvPr id="5406" name="Google Shape;4585;p74"/>
            <p:cNvSpPr/>
            <p:nvPr/>
          </p:nvSpPr>
          <p:spPr>
            <a:xfrm>
              <a:off x="2822760" y="2014200"/>
              <a:ext cx="360" cy="360"/>
            </a:xfrm>
            <a:custGeom>
              <a:avLst/>
              <a:gdLst/>
              <a:ahLst/>
              <a:rect l="l" t="t" r="r" b="b"/>
              <a:pathLst>
                <a:path w="4" h="1">
                  <a:moveTo>
                    <a:pt x="4" y="0"/>
                  </a:moveTo>
                  <a:lnTo>
                    <a:pt x="0" y="0"/>
                  </a:lnTo>
                  <a:close/>
                </a:path>
              </a:pathLst>
            </a:custGeom>
            <a:noFill/>
            <a:ln w="9525">
              <a:solidFill>
                <a:srgbClr val="5f7d95"/>
              </a:solidFill>
              <a:round/>
            </a:ln>
          </p:spPr>
          <p:style>
            <a:lnRef idx="0"/>
            <a:fillRef idx="0"/>
            <a:effectRef idx="0"/>
            <a:fontRef idx="minor"/>
          </p:style>
        </p:sp>
        <p:sp>
          <p:nvSpPr>
            <p:cNvPr id="5407" name="Google Shape;4586;p74"/>
            <p:cNvSpPr/>
            <p:nvPr/>
          </p:nvSpPr>
          <p:spPr>
            <a:xfrm>
              <a:off x="2822760" y="2014200"/>
              <a:ext cx="360" cy="360"/>
            </a:xfrm>
            <a:custGeom>
              <a:avLst/>
              <a:gdLst/>
              <a:ahLst/>
              <a:rect l="l" t="t" r="r" b="b"/>
              <a:pathLst>
                <a:path w="5" h="1">
                  <a:moveTo>
                    <a:pt x="4" y="1"/>
                  </a:moveTo>
                  <a:lnTo>
                    <a:pt x="1" y="1"/>
                  </a:lnTo>
                  <a:close/>
                </a:path>
              </a:pathLst>
            </a:custGeom>
            <a:noFill/>
            <a:ln w="9525">
              <a:solidFill>
                <a:srgbClr val="5f7d95"/>
              </a:solidFill>
              <a:round/>
            </a:ln>
          </p:spPr>
          <p:style>
            <a:lnRef idx="0"/>
            <a:fillRef idx="0"/>
            <a:effectRef idx="0"/>
            <a:fontRef idx="minor"/>
          </p:style>
        </p:sp>
        <p:sp>
          <p:nvSpPr>
            <p:cNvPr id="5408" name="Google Shape;4587;p74"/>
            <p:cNvSpPr/>
            <p:nvPr/>
          </p:nvSpPr>
          <p:spPr>
            <a:xfrm>
              <a:off x="2827440" y="2012040"/>
              <a:ext cx="360" cy="360"/>
            </a:xfrm>
            <a:custGeom>
              <a:avLst/>
              <a:gdLst/>
              <a:ahLst/>
              <a:rect l="l" t="t" r="r" b="b"/>
              <a:pathLst>
                <a:path w="5" h="26">
                  <a:moveTo>
                    <a:pt x="1" y="1"/>
                  </a:moveTo>
                  <a:cubicBezTo>
                    <a:pt x="1" y="11"/>
                    <a:pt x="1" y="18"/>
                    <a:pt x="4" y="25"/>
                  </a:cubicBezTo>
                  <a:cubicBezTo>
                    <a:pt x="1" y="18"/>
                    <a:pt x="1" y="11"/>
                    <a:pt x="1" y="1"/>
                  </a:cubicBezTo>
                  <a:close/>
                </a:path>
              </a:pathLst>
            </a:custGeom>
            <a:noFill/>
            <a:ln w="9525">
              <a:solidFill>
                <a:srgbClr val="5f7d95"/>
              </a:solidFill>
              <a:round/>
            </a:ln>
          </p:spPr>
          <p:style>
            <a:lnRef idx="0"/>
            <a:fillRef idx="0"/>
            <a:effectRef idx="0"/>
            <a:fontRef idx="minor"/>
          </p:style>
        </p:sp>
        <p:sp>
          <p:nvSpPr>
            <p:cNvPr id="5409" name="Google Shape;4588;p74"/>
            <p:cNvSpPr/>
            <p:nvPr/>
          </p:nvSpPr>
          <p:spPr>
            <a:xfrm>
              <a:off x="2827080" y="2010960"/>
              <a:ext cx="360" cy="360"/>
            </a:xfrm>
            <a:custGeom>
              <a:avLst/>
              <a:gdLst/>
              <a:ahLst/>
              <a:rect l="l" t="t" r="r" b="b"/>
              <a:pathLst>
                <a:path w="4" h="22">
                  <a:moveTo>
                    <a:pt x="0" y="1"/>
                  </a:moveTo>
                  <a:lnTo>
                    <a:pt x="4" y="22"/>
                  </a:lnTo>
                  <a:close/>
                </a:path>
              </a:pathLst>
            </a:custGeom>
            <a:noFill/>
            <a:ln w="9525">
              <a:solidFill>
                <a:srgbClr val="5f7d95"/>
              </a:solidFill>
              <a:round/>
            </a:ln>
          </p:spPr>
          <p:style>
            <a:lnRef idx="0"/>
            <a:fillRef idx="0"/>
            <a:effectRef idx="0"/>
            <a:fontRef idx="minor"/>
          </p:style>
        </p:sp>
        <p:sp>
          <p:nvSpPr>
            <p:cNvPr id="5410" name="Google Shape;4589;p74"/>
            <p:cNvSpPr/>
            <p:nvPr/>
          </p:nvSpPr>
          <p:spPr>
            <a:xfrm>
              <a:off x="2827440" y="2011320"/>
              <a:ext cx="360" cy="360"/>
            </a:xfrm>
            <a:custGeom>
              <a:avLst/>
              <a:gdLst/>
              <a:ahLst/>
              <a:rect l="l" t="t" r="r" b="b"/>
              <a:pathLst>
                <a:path w="4" h="29">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a:solidFill>
                <a:srgbClr val="5f7d95"/>
              </a:solidFill>
              <a:round/>
            </a:ln>
          </p:spPr>
          <p:style>
            <a:lnRef idx="0"/>
            <a:fillRef idx="0"/>
            <a:effectRef idx="0"/>
            <a:fontRef idx="minor"/>
          </p:style>
        </p:sp>
        <p:sp>
          <p:nvSpPr>
            <p:cNvPr id="5411" name="Google Shape;4590;p74"/>
            <p:cNvSpPr/>
            <p:nvPr/>
          </p:nvSpPr>
          <p:spPr>
            <a:xfrm>
              <a:off x="2827440" y="2011680"/>
              <a:ext cx="360" cy="360"/>
            </a:xfrm>
            <a:custGeom>
              <a:avLst/>
              <a:gdLst/>
              <a:ahLst/>
              <a:rect l="l" t="t" r="r" b="b"/>
              <a:pathLst>
                <a:path w="4" h="26">
                  <a:moveTo>
                    <a:pt x="0" y="1"/>
                  </a:moveTo>
                  <a:cubicBezTo>
                    <a:pt x="0" y="8"/>
                    <a:pt x="0" y="15"/>
                    <a:pt x="4" y="25"/>
                  </a:cubicBezTo>
                  <a:cubicBezTo>
                    <a:pt x="0" y="15"/>
                    <a:pt x="0" y="8"/>
                    <a:pt x="0" y="1"/>
                  </a:cubicBezTo>
                  <a:close/>
                </a:path>
              </a:pathLst>
            </a:custGeom>
            <a:noFill/>
            <a:ln w="9525">
              <a:solidFill>
                <a:srgbClr val="5f7d95"/>
              </a:solidFill>
              <a:round/>
            </a:ln>
          </p:spPr>
          <p:style>
            <a:lnRef idx="0"/>
            <a:fillRef idx="0"/>
            <a:effectRef idx="0"/>
            <a:fontRef idx="minor"/>
          </p:style>
        </p:sp>
        <p:sp>
          <p:nvSpPr>
            <p:cNvPr id="5412" name="Google Shape;4591;p74"/>
            <p:cNvSpPr/>
            <p:nvPr/>
          </p:nvSpPr>
          <p:spPr>
            <a:xfrm>
              <a:off x="2823120" y="201420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5413" name="Google Shape;4592;p74"/>
            <p:cNvSpPr/>
            <p:nvPr/>
          </p:nvSpPr>
          <p:spPr>
            <a:xfrm>
              <a:off x="2827080" y="2010600"/>
              <a:ext cx="360" cy="360"/>
            </a:xfrm>
            <a:custGeom>
              <a:avLst/>
              <a:gdLst/>
              <a:ahLst/>
              <a:rect l="l" t="t" r="r" b="b"/>
              <a:pathLst>
                <a:path w="4" h="26">
                  <a:moveTo>
                    <a:pt x="0" y="1"/>
                  </a:moveTo>
                  <a:lnTo>
                    <a:pt x="4" y="25"/>
                  </a:lnTo>
                  <a:close/>
                </a:path>
              </a:pathLst>
            </a:custGeom>
            <a:noFill/>
            <a:ln w="9525">
              <a:solidFill>
                <a:srgbClr val="5f7d95"/>
              </a:solidFill>
              <a:round/>
            </a:ln>
          </p:spPr>
          <p:style>
            <a:lnRef idx="0"/>
            <a:fillRef idx="0"/>
            <a:effectRef idx="0"/>
            <a:fontRef idx="minor"/>
          </p:style>
        </p:sp>
        <p:sp>
          <p:nvSpPr>
            <p:cNvPr id="5414" name="Google Shape;4593;p74"/>
            <p:cNvSpPr/>
            <p:nvPr/>
          </p:nvSpPr>
          <p:spPr>
            <a:xfrm>
              <a:off x="2266920" y="1750320"/>
              <a:ext cx="69480" cy="68400"/>
            </a:xfrm>
            <a:custGeom>
              <a:avLst/>
              <a:gdLst/>
              <a:ahLst/>
              <a:rect l="l" t="t" r="r" b="b"/>
              <a:pathLst>
                <a:path w="5155" h="5059">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a:solidFill>
                <a:srgbClr val="5f7d95"/>
              </a:solidFill>
              <a:round/>
            </a:ln>
          </p:spPr>
          <p:style>
            <a:lnRef idx="0"/>
            <a:fillRef idx="0"/>
            <a:effectRef idx="0"/>
            <a:fontRef idx="minor"/>
          </p:style>
        </p:sp>
        <p:sp>
          <p:nvSpPr>
            <p:cNvPr id="5415" name="Google Shape;4594;p74"/>
            <p:cNvSpPr/>
            <p:nvPr/>
          </p:nvSpPr>
          <p:spPr>
            <a:xfrm>
              <a:off x="2294280" y="1751400"/>
              <a:ext cx="360" cy="360"/>
            </a:xfrm>
            <a:custGeom>
              <a:avLst/>
              <a:gdLst/>
              <a:ahLst/>
              <a:rect l="l" t="t" r="r" b="b"/>
              <a:pathLst>
                <a:path w="43" h="15">
                  <a:moveTo>
                    <a:pt x="0" y="1"/>
                  </a:moveTo>
                  <a:lnTo>
                    <a:pt x="42" y="15"/>
                  </a:lnTo>
                  <a:lnTo>
                    <a:pt x="42" y="15"/>
                  </a:lnTo>
                  <a:lnTo>
                    <a:pt x="0" y="1"/>
                  </a:lnTo>
                  <a:lnTo>
                    <a:pt x="0" y="1"/>
                  </a:lnTo>
                  <a:close/>
                </a:path>
              </a:pathLst>
            </a:custGeom>
            <a:noFill/>
            <a:ln w="9525">
              <a:solidFill>
                <a:srgbClr val="5f7d95"/>
              </a:solidFill>
              <a:round/>
            </a:ln>
          </p:spPr>
          <p:style>
            <a:lnRef idx="0"/>
            <a:fillRef idx="0"/>
            <a:effectRef idx="0"/>
            <a:fontRef idx="minor"/>
          </p:style>
        </p:sp>
        <p:sp>
          <p:nvSpPr>
            <p:cNvPr id="5416" name="Google Shape;4595;p74"/>
            <p:cNvSpPr/>
            <p:nvPr/>
          </p:nvSpPr>
          <p:spPr>
            <a:xfrm>
              <a:off x="2266920" y="1775880"/>
              <a:ext cx="15120" cy="7920"/>
            </a:xfrm>
            <a:custGeom>
              <a:avLst/>
              <a:gdLst/>
              <a:ahLst/>
              <a:rect l="l" t="t" r="r" b="b"/>
              <a:pathLst>
                <a:path w="1139" h="600">
                  <a:moveTo>
                    <a:pt x="1139" y="0"/>
                  </a:moveTo>
                  <a:cubicBezTo>
                    <a:pt x="1086" y="28"/>
                    <a:pt x="501" y="340"/>
                    <a:pt x="1" y="599"/>
                  </a:cubicBezTo>
                  <a:cubicBezTo>
                    <a:pt x="452" y="368"/>
                    <a:pt x="971" y="91"/>
                    <a:pt x="1139" y="0"/>
                  </a:cubicBezTo>
                  <a:close/>
                </a:path>
              </a:pathLst>
            </a:custGeom>
            <a:noFill/>
            <a:ln w="9525">
              <a:solidFill>
                <a:srgbClr val="5f7d95"/>
              </a:solidFill>
              <a:round/>
            </a:ln>
          </p:spPr>
          <p:style>
            <a:lnRef idx="0"/>
            <a:fillRef idx="0"/>
            <a:effectRef idx="0"/>
            <a:fontRef idx="minor"/>
          </p:style>
        </p:sp>
        <p:sp>
          <p:nvSpPr>
            <p:cNvPr id="5417" name="Google Shape;4596;p74"/>
            <p:cNvSpPr/>
            <p:nvPr/>
          </p:nvSpPr>
          <p:spPr>
            <a:xfrm>
              <a:off x="2266920" y="178416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5418" name="Google Shape;4597;p74"/>
            <p:cNvSpPr/>
            <p:nvPr/>
          </p:nvSpPr>
          <p:spPr>
            <a:xfrm>
              <a:off x="2268000" y="1789200"/>
              <a:ext cx="720" cy="3960"/>
            </a:xfrm>
            <a:custGeom>
              <a:avLst/>
              <a:gdLst/>
              <a:ahLst/>
              <a:rect l="l" t="t" r="r" b="b"/>
              <a:pathLst>
                <a:path w="78" h="330">
                  <a:moveTo>
                    <a:pt x="78" y="329"/>
                  </a:moveTo>
                  <a:cubicBezTo>
                    <a:pt x="53" y="224"/>
                    <a:pt x="25" y="105"/>
                    <a:pt x="1" y="0"/>
                  </a:cubicBezTo>
                  <a:cubicBezTo>
                    <a:pt x="25" y="105"/>
                    <a:pt x="53" y="224"/>
                    <a:pt x="78" y="329"/>
                  </a:cubicBezTo>
                  <a:close/>
                </a:path>
              </a:pathLst>
            </a:custGeom>
            <a:noFill/>
            <a:ln w="9525">
              <a:solidFill>
                <a:srgbClr val="5f7d95"/>
              </a:solidFill>
              <a:round/>
            </a:ln>
          </p:spPr>
          <p:style>
            <a:lnRef idx="0"/>
            <a:fillRef idx="0"/>
            <a:effectRef idx="0"/>
            <a:fontRef idx="minor"/>
          </p:style>
        </p:sp>
        <p:sp>
          <p:nvSpPr>
            <p:cNvPr id="5419" name="Google Shape;4598;p74"/>
            <p:cNvSpPr/>
            <p:nvPr/>
          </p:nvSpPr>
          <p:spPr>
            <a:xfrm>
              <a:off x="2267640" y="1788480"/>
              <a:ext cx="360" cy="360"/>
            </a:xfrm>
            <a:custGeom>
              <a:avLst/>
              <a:gdLst/>
              <a:ahLst/>
              <a:rect l="l" t="t" r="r" b="b"/>
              <a:pathLst>
                <a:path w="15" h="61">
                  <a:moveTo>
                    <a:pt x="1" y="1"/>
                  </a:moveTo>
                  <a:lnTo>
                    <a:pt x="15" y="60"/>
                  </a:lnTo>
                  <a:close/>
                </a:path>
              </a:pathLst>
            </a:custGeom>
            <a:noFill/>
            <a:ln w="9525">
              <a:solidFill>
                <a:srgbClr val="5f7d95"/>
              </a:solidFill>
              <a:round/>
            </a:ln>
          </p:spPr>
          <p:style>
            <a:lnRef idx="0"/>
            <a:fillRef idx="0"/>
            <a:effectRef idx="0"/>
            <a:fontRef idx="minor"/>
          </p:style>
        </p:sp>
        <p:sp>
          <p:nvSpPr>
            <p:cNvPr id="5420" name="Google Shape;4599;p74"/>
            <p:cNvSpPr/>
            <p:nvPr/>
          </p:nvSpPr>
          <p:spPr>
            <a:xfrm>
              <a:off x="2267640" y="1787760"/>
              <a:ext cx="360" cy="360"/>
            </a:xfrm>
            <a:custGeom>
              <a:avLst/>
              <a:gdLst/>
              <a:ahLst/>
              <a:rect l="l" t="t" r="r" b="b"/>
              <a:pathLst>
                <a:path w="15" h="53">
                  <a:moveTo>
                    <a:pt x="1" y="0"/>
                  </a:moveTo>
                  <a:lnTo>
                    <a:pt x="15" y="53"/>
                  </a:lnTo>
                  <a:close/>
                </a:path>
              </a:pathLst>
            </a:custGeom>
            <a:noFill/>
            <a:ln w="9525">
              <a:solidFill>
                <a:srgbClr val="5f7d95"/>
              </a:solidFill>
              <a:round/>
            </a:ln>
          </p:spPr>
          <p:style>
            <a:lnRef idx="0"/>
            <a:fillRef idx="0"/>
            <a:effectRef idx="0"/>
            <a:fontRef idx="minor"/>
          </p:style>
        </p:sp>
        <p:sp>
          <p:nvSpPr>
            <p:cNvPr id="5421" name="Google Shape;4600;p74"/>
            <p:cNvSpPr/>
            <p:nvPr/>
          </p:nvSpPr>
          <p:spPr>
            <a:xfrm>
              <a:off x="2266920" y="17848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422" name="Google Shape;4601;p74"/>
            <p:cNvSpPr/>
            <p:nvPr/>
          </p:nvSpPr>
          <p:spPr>
            <a:xfrm>
              <a:off x="2267280" y="1787040"/>
              <a:ext cx="360" cy="360"/>
            </a:xfrm>
            <a:custGeom>
              <a:avLst/>
              <a:gdLst/>
              <a:ahLst/>
              <a:rect l="l" t="t" r="r" b="b"/>
              <a:pathLst>
                <a:path w="15" h="43">
                  <a:moveTo>
                    <a:pt x="1" y="1"/>
                  </a:moveTo>
                  <a:cubicBezTo>
                    <a:pt x="4" y="11"/>
                    <a:pt x="8" y="29"/>
                    <a:pt x="15" y="43"/>
                  </a:cubicBezTo>
                  <a:cubicBezTo>
                    <a:pt x="8" y="29"/>
                    <a:pt x="4" y="11"/>
                    <a:pt x="1" y="1"/>
                  </a:cubicBezTo>
                  <a:close/>
                </a:path>
              </a:pathLst>
            </a:custGeom>
            <a:noFill/>
            <a:ln w="9525">
              <a:solidFill>
                <a:srgbClr val="5f7d95"/>
              </a:solidFill>
              <a:round/>
            </a:ln>
          </p:spPr>
          <p:style>
            <a:lnRef idx="0"/>
            <a:fillRef idx="0"/>
            <a:effectRef idx="0"/>
            <a:fontRef idx="minor"/>
          </p:style>
        </p:sp>
        <p:sp>
          <p:nvSpPr>
            <p:cNvPr id="5423" name="Google Shape;4602;p74"/>
            <p:cNvSpPr/>
            <p:nvPr/>
          </p:nvSpPr>
          <p:spPr>
            <a:xfrm>
              <a:off x="2267280" y="1785600"/>
              <a:ext cx="360" cy="360"/>
            </a:xfrm>
            <a:custGeom>
              <a:avLst/>
              <a:gdLst/>
              <a:ahLst/>
              <a:rect l="l" t="t" r="r" b="b"/>
              <a:pathLst>
                <a:path w="1" h="8">
                  <a:moveTo>
                    <a:pt x="1" y="1"/>
                  </a:moveTo>
                  <a:lnTo>
                    <a:pt x="1" y="8"/>
                  </a:lnTo>
                  <a:close/>
                </a:path>
              </a:pathLst>
            </a:custGeom>
            <a:noFill/>
            <a:ln w="9525">
              <a:solidFill>
                <a:srgbClr val="5f7d95"/>
              </a:solidFill>
              <a:round/>
            </a:ln>
          </p:spPr>
          <p:style>
            <a:lnRef idx="0"/>
            <a:fillRef idx="0"/>
            <a:effectRef idx="0"/>
            <a:fontRef idx="minor"/>
          </p:style>
        </p:sp>
        <p:sp>
          <p:nvSpPr>
            <p:cNvPr id="5424" name="Google Shape;4603;p74"/>
            <p:cNvSpPr/>
            <p:nvPr/>
          </p:nvSpPr>
          <p:spPr>
            <a:xfrm>
              <a:off x="2267280" y="1786320"/>
              <a:ext cx="360" cy="360"/>
            </a:xfrm>
            <a:custGeom>
              <a:avLst/>
              <a:gdLst/>
              <a:ahLst/>
              <a:rect l="l" t="t" r="r" b="b"/>
              <a:pathLst>
                <a:path w="1" h="8">
                  <a:moveTo>
                    <a:pt x="1" y="0"/>
                  </a:moveTo>
                  <a:lnTo>
                    <a:pt x="1" y="7"/>
                  </a:lnTo>
                  <a:close/>
                </a:path>
              </a:pathLst>
            </a:custGeom>
            <a:noFill/>
            <a:ln w="9525">
              <a:solidFill>
                <a:srgbClr val="5f7d95"/>
              </a:solidFill>
              <a:round/>
            </a:ln>
          </p:spPr>
          <p:style>
            <a:lnRef idx="0"/>
            <a:fillRef idx="0"/>
            <a:effectRef idx="0"/>
            <a:fontRef idx="minor"/>
          </p:style>
        </p:sp>
        <p:sp>
          <p:nvSpPr>
            <p:cNvPr id="5425" name="Google Shape;4604;p74"/>
            <p:cNvSpPr/>
            <p:nvPr/>
          </p:nvSpPr>
          <p:spPr>
            <a:xfrm>
              <a:off x="2266920" y="17841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426" name="Google Shape;4605;p74"/>
            <p:cNvSpPr/>
            <p:nvPr/>
          </p:nvSpPr>
          <p:spPr>
            <a:xfrm>
              <a:off x="2302920" y="1751400"/>
              <a:ext cx="2160" cy="720"/>
            </a:xfrm>
            <a:custGeom>
              <a:avLst/>
              <a:gdLst/>
              <a:ahLst/>
              <a:rect l="l" t="t" r="r" b="b"/>
              <a:pathLst>
                <a:path w="190" h="92">
                  <a:moveTo>
                    <a:pt x="0" y="8"/>
                  </a:moveTo>
                  <a:cubicBezTo>
                    <a:pt x="29" y="1"/>
                    <a:pt x="130" y="57"/>
                    <a:pt x="190" y="92"/>
                  </a:cubicBezTo>
                  <a:cubicBezTo>
                    <a:pt x="130" y="57"/>
                    <a:pt x="29" y="1"/>
                    <a:pt x="0" y="8"/>
                  </a:cubicBezTo>
                  <a:close/>
                </a:path>
              </a:pathLst>
            </a:custGeom>
            <a:noFill/>
            <a:ln w="9525">
              <a:solidFill>
                <a:srgbClr val="5f7d95"/>
              </a:solidFill>
              <a:round/>
            </a:ln>
          </p:spPr>
          <p:style>
            <a:lnRef idx="0"/>
            <a:fillRef idx="0"/>
            <a:effectRef idx="0"/>
            <a:fontRef idx="minor"/>
          </p:style>
        </p:sp>
        <p:sp>
          <p:nvSpPr>
            <p:cNvPr id="5427" name="Google Shape;4606;p74"/>
            <p:cNvSpPr/>
            <p:nvPr/>
          </p:nvSpPr>
          <p:spPr>
            <a:xfrm>
              <a:off x="2281320" y="1797480"/>
              <a:ext cx="2160" cy="1440"/>
            </a:xfrm>
            <a:custGeom>
              <a:avLst/>
              <a:gdLst/>
              <a:ahLst/>
              <a:rect l="l" t="t" r="r" b="b"/>
              <a:pathLst>
                <a:path w="193" h="127">
                  <a:moveTo>
                    <a:pt x="0" y="0"/>
                  </a:moveTo>
                  <a:lnTo>
                    <a:pt x="0" y="0"/>
                  </a:lnTo>
                  <a:cubicBezTo>
                    <a:pt x="63" y="39"/>
                    <a:pt x="126" y="84"/>
                    <a:pt x="193" y="126"/>
                  </a:cubicBezTo>
                  <a:cubicBezTo>
                    <a:pt x="126" y="81"/>
                    <a:pt x="63" y="39"/>
                    <a:pt x="0" y="0"/>
                  </a:cubicBezTo>
                  <a:close/>
                </a:path>
              </a:pathLst>
            </a:custGeom>
            <a:noFill/>
            <a:ln w="9525">
              <a:solidFill>
                <a:srgbClr val="5f7d95"/>
              </a:solidFill>
              <a:round/>
            </a:ln>
          </p:spPr>
          <p:style>
            <a:lnRef idx="0"/>
            <a:fillRef idx="0"/>
            <a:effectRef idx="0"/>
            <a:fontRef idx="minor"/>
          </p:style>
        </p:sp>
        <p:sp>
          <p:nvSpPr>
            <p:cNvPr id="5428" name="Google Shape;4607;p74"/>
            <p:cNvSpPr/>
            <p:nvPr/>
          </p:nvSpPr>
          <p:spPr>
            <a:xfrm>
              <a:off x="2270880" y="17935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429" name="Google Shape;4608;p74"/>
            <p:cNvSpPr/>
            <p:nvPr/>
          </p:nvSpPr>
          <p:spPr>
            <a:xfrm>
              <a:off x="2271240" y="1793520"/>
              <a:ext cx="360" cy="360"/>
            </a:xfrm>
            <a:custGeom>
              <a:avLst/>
              <a:gdLst/>
              <a:ahLst/>
              <a:rect l="l" t="t" r="r" b="b"/>
              <a:pathLst>
                <a:path w="50" h="1">
                  <a:moveTo>
                    <a:pt x="1" y="0"/>
                  </a:moveTo>
                  <a:lnTo>
                    <a:pt x="50" y="0"/>
                  </a:lnTo>
                  <a:close/>
                </a:path>
              </a:pathLst>
            </a:custGeom>
            <a:noFill/>
            <a:ln w="9525">
              <a:solidFill>
                <a:srgbClr val="5f7d95"/>
              </a:solidFill>
              <a:round/>
            </a:ln>
          </p:spPr>
          <p:style>
            <a:lnRef idx="0"/>
            <a:fillRef idx="0"/>
            <a:effectRef idx="0"/>
            <a:fontRef idx="minor"/>
          </p:style>
        </p:sp>
        <p:sp>
          <p:nvSpPr>
            <p:cNvPr id="5430" name="Google Shape;4609;p74"/>
            <p:cNvSpPr/>
            <p:nvPr/>
          </p:nvSpPr>
          <p:spPr>
            <a:xfrm>
              <a:off x="2275920" y="1794240"/>
              <a:ext cx="360" cy="360"/>
            </a:xfrm>
            <a:custGeom>
              <a:avLst/>
              <a:gdLst/>
              <a:ahLst/>
              <a:rect l="l" t="t" r="r" b="b"/>
              <a:pathLst>
                <a:path w="26" h="15">
                  <a:moveTo>
                    <a:pt x="1" y="0"/>
                  </a:moveTo>
                  <a:lnTo>
                    <a:pt x="25" y="14"/>
                  </a:lnTo>
                  <a:close/>
                </a:path>
              </a:pathLst>
            </a:custGeom>
            <a:noFill/>
            <a:ln w="9525">
              <a:solidFill>
                <a:srgbClr val="5f7d95"/>
              </a:solidFill>
              <a:round/>
            </a:ln>
          </p:spPr>
          <p:style>
            <a:lnRef idx="0"/>
            <a:fillRef idx="0"/>
            <a:effectRef idx="0"/>
            <a:fontRef idx="minor"/>
          </p:style>
        </p:sp>
        <p:sp>
          <p:nvSpPr>
            <p:cNvPr id="5431" name="Google Shape;4610;p74"/>
            <p:cNvSpPr/>
            <p:nvPr/>
          </p:nvSpPr>
          <p:spPr>
            <a:xfrm>
              <a:off x="2277360" y="1794960"/>
              <a:ext cx="3600" cy="2160"/>
            </a:xfrm>
            <a:custGeom>
              <a:avLst/>
              <a:gdLst/>
              <a:ahLst/>
              <a:rect l="l" t="t" r="r" b="b"/>
              <a:pathLst>
                <a:path w="299" h="176">
                  <a:moveTo>
                    <a:pt x="1" y="0"/>
                  </a:moveTo>
                  <a:cubicBezTo>
                    <a:pt x="88" y="46"/>
                    <a:pt x="186" y="105"/>
                    <a:pt x="298" y="175"/>
                  </a:cubicBezTo>
                  <a:cubicBezTo>
                    <a:pt x="186" y="105"/>
                    <a:pt x="88" y="46"/>
                    <a:pt x="1" y="0"/>
                  </a:cubicBezTo>
                  <a:close/>
                </a:path>
              </a:pathLst>
            </a:custGeom>
            <a:noFill/>
            <a:ln w="9525">
              <a:solidFill>
                <a:srgbClr val="5f7d95"/>
              </a:solidFill>
              <a:round/>
            </a:ln>
          </p:spPr>
          <p:style>
            <a:lnRef idx="0"/>
            <a:fillRef idx="0"/>
            <a:effectRef idx="0"/>
            <a:fontRef idx="minor"/>
          </p:style>
        </p:sp>
        <p:sp>
          <p:nvSpPr>
            <p:cNvPr id="5432" name="Google Shape;4611;p74"/>
            <p:cNvSpPr/>
            <p:nvPr/>
          </p:nvSpPr>
          <p:spPr>
            <a:xfrm>
              <a:off x="2276640" y="1794600"/>
              <a:ext cx="360" cy="360"/>
            </a:xfrm>
            <a:custGeom>
              <a:avLst/>
              <a:gdLst/>
              <a:ahLst/>
              <a:rect l="l" t="t" r="r" b="b"/>
              <a:pathLst>
                <a:path w="8" h="4">
                  <a:moveTo>
                    <a:pt x="0" y="0"/>
                  </a:moveTo>
                  <a:lnTo>
                    <a:pt x="7" y="4"/>
                  </a:lnTo>
                  <a:close/>
                </a:path>
              </a:pathLst>
            </a:custGeom>
            <a:noFill/>
            <a:ln w="9525">
              <a:solidFill>
                <a:srgbClr val="5f7d95"/>
              </a:solidFill>
              <a:round/>
            </a:ln>
          </p:spPr>
          <p:style>
            <a:lnRef idx="0"/>
            <a:fillRef idx="0"/>
            <a:effectRef idx="0"/>
            <a:fontRef idx="minor"/>
          </p:style>
        </p:sp>
        <p:sp>
          <p:nvSpPr>
            <p:cNvPr id="5433" name="Google Shape;4612;p74"/>
            <p:cNvSpPr/>
            <p:nvPr/>
          </p:nvSpPr>
          <p:spPr>
            <a:xfrm>
              <a:off x="2271960" y="1793520"/>
              <a:ext cx="1800" cy="360"/>
            </a:xfrm>
            <a:custGeom>
              <a:avLst/>
              <a:gdLst/>
              <a:ahLst/>
              <a:rect l="l" t="t" r="r" b="b"/>
              <a:pathLst>
                <a:path w="148" h="8">
                  <a:moveTo>
                    <a:pt x="1" y="0"/>
                  </a:moveTo>
                  <a:cubicBezTo>
                    <a:pt x="50" y="0"/>
                    <a:pt x="99" y="4"/>
                    <a:pt x="148" y="7"/>
                  </a:cubicBezTo>
                  <a:cubicBezTo>
                    <a:pt x="99" y="4"/>
                    <a:pt x="50" y="0"/>
                    <a:pt x="1" y="0"/>
                  </a:cubicBezTo>
                  <a:close/>
                </a:path>
              </a:pathLst>
            </a:custGeom>
            <a:noFill/>
            <a:ln w="9525">
              <a:solidFill>
                <a:srgbClr val="5f7d95"/>
              </a:solidFill>
              <a:round/>
            </a:ln>
          </p:spPr>
          <p:style>
            <a:lnRef idx="0"/>
            <a:fillRef idx="0"/>
            <a:effectRef idx="0"/>
            <a:fontRef idx="minor"/>
          </p:style>
        </p:sp>
        <p:sp>
          <p:nvSpPr>
            <p:cNvPr id="5434" name="Google Shape;4613;p74"/>
            <p:cNvSpPr/>
            <p:nvPr/>
          </p:nvSpPr>
          <p:spPr>
            <a:xfrm>
              <a:off x="2315520" y="18183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435" name="Google Shape;4614;p74"/>
            <p:cNvSpPr/>
            <p:nvPr/>
          </p:nvSpPr>
          <p:spPr>
            <a:xfrm>
              <a:off x="2320200" y="1818720"/>
              <a:ext cx="3240" cy="360"/>
            </a:xfrm>
            <a:custGeom>
              <a:avLst/>
              <a:gdLst/>
              <a:ahLst/>
              <a:rect l="l" t="t" r="r" b="b"/>
              <a:pathLst>
                <a:path w="253" h="29">
                  <a:moveTo>
                    <a:pt x="252" y="29"/>
                  </a:moveTo>
                  <a:lnTo>
                    <a:pt x="0" y="1"/>
                  </a:lnTo>
                  <a:lnTo>
                    <a:pt x="252" y="29"/>
                  </a:lnTo>
                  <a:close/>
                </a:path>
              </a:pathLst>
            </a:custGeom>
            <a:noFill/>
            <a:ln w="9525">
              <a:solidFill>
                <a:srgbClr val="5f7d95"/>
              </a:solidFill>
              <a:round/>
            </a:ln>
          </p:spPr>
          <p:style>
            <a:lnRef idx="0"/>
            <a:fillRef idx="0"/>
            <a:effectRef idx="0"/>
            <a:fontRef idx="minor"/>
          </p:style>
        </p:sp>
        <p:sp>
          <p:nvSpPr>
            <p:cNvPr id="5436" name="Google Shape;4615;p74"/>
            <p:cNvSpPr/>
            <p:nvPr/>
          </p:nvSpPr>
          <p:spPr>
            <a:xfrm>
              <a:off x="2325240" y="1811520"/>
              <a:ext cx="11160" cy="11160"/>
            </a:xfrm>
            <a:custGeom>
              <a:avLst/>
              <a:gdLst/>
              <a:ahLst/>
              <a:rect l="l" t="t" r="r" b="b"/>
              <a:pathLst>
                <a:path w="859" h="851">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a:solidFill>
                <a:srgbClr val="5f7d95"/>
              </a:solidFill>
              <a:round/>
            </a:ln>
          </p:spPr>
          <p:style>
            <a:lnRef idx="0"/>
            <a:fillRef idx="0"/>
            <a:effectRef idx="0"/>
            <a:fontRef idx="minor"/>
          </p:style>
        </p:sp>
        <p:sp>
          <p:nvSpPr>
            <p:cNvPr id="5437" name="Google Shape;4616;p74"/>
            <p:cNvSpPr/>
            <p:nvPr/>
          </p:nvSpPr>
          <p:spPr>
            <a:xfrm>
              <a:off x="2325240" y="1819440"/>
              <a:ext cx="3240" cy="360"/>
            </a:xfrm>
            <a:custGeom>
              <a:avLst/>
              <a:gdLst/>
              <a:ahLst/>
              <a:rect l="l" t="t" r="r" b="b"/>
              <a:pathLst>
                <a:path w="253" h="32">
                  <a:moveTo>
                    <a:pt x="0" y="0"/>
                  </a:moveTo>
                  <a:lnTo>
                    <a:pt x="0" y="0"/>
                  </a:lnTo>
                  <a:lnTo>
                    <a:pt x="252" y="32"/>
                  </a:lnTo>
                  <a:lnTo>
                    <a:pt x="252" y="32"/>
                  </a:lnTo>
                  <a:close/>
                </a:path>
              </a:pathLst>
            </a:custGeom>
            <a:noFill/>
            <a:ln w="9525">
              <a:solidFill>
                <a:srgbClr val="5f7d95"/>
              </a:solidFill>
              <a:round/>
            </a:ln>
          </p:spPr>
          <p:style>
            <a:lnRef idx="0"/>
            <a:fillRef idx="0"/>
            <a:effectRef idx="0"/>
            <a:fontRef idx="minor"/>
          </p:style>
        </p:sp>
        <p:sp>
          <p:nvSpPr>
            <p:cNvPr id="5438" name="Google Shape;4617;p74"/>
            <p:cNvSpPr/>
            <p:nvPr/>
          </p:nvSpPr>
          <p:spPr>
            <a:xfrm>
              <a:off x="2332800" y="1823040"/>
              <a:ext cx="3960" cy="360"/>
            </a:xfrm>
            <a:custGeom>
              <a:avLst/>
              <a:gdLst/>
              <a:ahLst/>
              <a:rect l="l" t="t" r="r" b="b"/>
              <a:pathLst>
                <a:path w="312" h="15">
                  <a:moveTo>
                    <a:pt x="312" y="15"/>
                  </a:moveTo>
                  <a:lnTo>
                    <a:pt x="312" y="15"/>
                  </a:lnTo>
                  <a:lnTo>
                    <a:pt x="0" y="1"/>
                  </a:lnTo>
                  <a:close/>
                </a:path>
              </a:pathLst>
            </a:custGeom>
            <a:noFill/>
            <a:ln w="9525">
              <a:solidFill>
                <a:srgbClr val="5f7d95"/>
              </a:solidFill>
              <a:round/>
            </a:ln>
          </p:spPr>
          <p:style>
            <a:lnRef idx="0"/>
            <a:fillRef idx="0"/>
            <a:effectRef idx="0"/>
            <a:fontRef idx="minor"/>
          </p:style>
        </p:sp>
        <p:sp>
          <p:nvSpPr>
            <p:cNvPr id="5439" name="Google Shape;4618;p74"/>
            <p:cNvSpPr/>
            <p:nvPr/>
          </p:nvSpPr>
          <p:spPr>
            <a:xfrm>
              <a:off x="2331360" y="1811880"/>
              <a:ext cx="360" cy="360"/>
            </a:xfrm>
            <a:custGeom>
              <a:avLst/>
              <a:gdLst/>
              <a:ahLst/>
              <a:rect l="l" t="t" r="r" b="b"/>
              <a:pathLst>
                <a:path w="15" h="1">
                  <a:moveTo>
                    <a:pt x="0" y="1"/>
                  </a:moveTo>
                  <a:lnTo>
                    <a:pt x="15" y="1"/>
                  </a:lnTo>
                  <a:close/>
                </a:path>
              </a:pathLst>
            </a:custGeom>
            <a:noFill/>
            <a:ln w="9525">
              <a:solidFill>
                <a:srgbClr val="5f7d95"/>
              </a:solidFill>
              <a:round/>
            </a:ln>
          </p:spPr>
          <p:style>
            <a:lnRef idx="0"/>
            <a:fillRef idx="0"/>
            <a:effectRef idx="0"/>
            <a:fontRef idx="minor"/>
          </p:style>
        </p:sp>
        <p:sp>
          <p:nvSpPr>
            <p:cNvPr id="5440" name="Google Shape;4619;p74"/>
            <p:cNvSpPr/>
            <p:nvPr/>
          </p:nvSpPr>
          <p:spPr>
            <a:xfrm>
              <a:off x="2326320" y="1816560"/>
              <a:ext cx="360" cy="360"/>
            </a:xfrm>
            <a:custGeom>
              <a:avLst/>
              <a:gdLst/>
              <a:ahLst/>
              <a:rect l="l" t="t" r="r" b="b"/>
              <a:pathLst>
                <a:path w="1" h="5">
                  <a:moveTo>
                    <a:pt x="1" y="4"/>
                  </a:moveTo>
                  <a:lnTo>
                    <a:pt x="1" y="1"/>
                  </a:lnTo>
                  <a:close/>
                </a:path>
              </a:pathLst>
            </a:custGeom>
            <a:noFill/>
            <a:ln w="9525">
              <a:solidFill>
                <a:srgbClr val="5f7d95"/>
              </a:solidFill>
              <a:round/>
            </a:ln>
          </p:spPr>
          <p:style>
            <a:lnRef idx="0"/>
            <a:fillRef idx="0"/>
            <a:effectRef idx="0"/>
            <a:fontRef idx="minor"/>
          </p:style>
        </p:sp>
        <p:sp>
          <p:nvSpPr>
            <p:cNvPr id="5441" name="Google Shape;4620;p74"/>
            <p:cNvSpPr/>
            <p:nvPr/>
          </p:nvSpPr>
          <p:spPr>
            <a:xfrm>
              <a:off x="2332800" y="1812600"/>
              <a:ext cx="360" cy="360"/>
            </a:xfrm>
            <a:custGeom>
              <a:avLst/>
              <a:gdLst/>
              <a:ahLst/>
              <a:rect l="l" t="t" r="r" b="b"/>
              <a:pathLst>
                <a:path w="15" h="15">
                  <a:moveTo>
                    <a:pt x="1" y="1"/>
                  </a:moveTo>
                  <a:lnTo>
                    <a:pt x="15" y="15"/>
                  </a:lnTo>
                  <a:close/>
                </a:path>
              </a:pathLst>
            </a:custGeom>
            <a:noFill/>
            <a:ln w="9525">
              <a:solidFill>
                <a:srgbClr val="5f7d95"/>
              </a:solidFill>
              <a:round/>
            </a:ln>
          </p:spPr>
          <p:style>
            <a:lnRef idx="0"/>
            <a:fillRef idx="0"/>
            <a:effectRef idx="0"/>
            <a:fontRef idx="minor"/>
          </p:style>
        </p:sp>
        <p:sp>
          <p:nvSpPr>
            <p:cNvPr id="5442" name="Google Shape;4621;p74"/>
            <p:cNvSpPr/>
            <p:nvPr/>
          </p:nvSpPr>
          <p:spPr>
            <a:xfrm>
              <a:off x="2332440" y="1812240"/>
              <a:ext cx="360" cy="360"/>
            </a:xfrm>
            <a:custGeom>
              <a:avLst/>
              <a:gdLst/>
              <a:ahLst/>
              <a:rect l="l" t="t" r="r" b="b"/>
              <a:pathLst>
                <a:path w="15" h="11">
                  <a:moveTo>
                    <a:pt x="1" y="0"/>
                  </a:moveTo>
                  <a:lnTo>
                    <a:pt x="15" y="11"/>
                  </a:lnTo>
                  <a:close/>
                </a:path>
              </a:pathLst>
            </a:custGeom>
            <a:noFill/>
            <a:ln w="9525">
              <a:solidFill>
                <a:srgbClr val="5f7d95"/>
              </a:solidFill>
              <a:round/>
            </a:ln>
          </p:spPr>
          <p:style>
            <a:lnRef idx="0"/>
            <a:fillRef idx="0"/>
            <a:effectRef idx="0"/>
            <a:fontRef idx="minor"/>
          </p:style>
        </p:sp>
        <p:sp>
          <p:nvSpPr>
            <p:cNvPr id="5443" name="Google Shape;4622;p74"/>
            <p:cNvSpPr/>
            <p:nvPr/>
          </p:nvSpPr>
          <p:spPr>
            <a:xfrm>
              <a:off x="2331720" y="1811880"/>
              <a:ext cx="360" cy="360"/>
            </a:xfrm>
            <a:custGeom>
              <a:avLst/>
              <a:gdLst/>
              <a:ahLst/>
              <a:rect l="l" t="t" r="r" b="b"/>
              <a:pathLst>
                <a:path w="11" h="5">
                  <a:moveTo>
                    <a:pt x="0" y="1"/>
                  </a:moveTo>
                  <a:lnTo>
                    <a:pt x="11" y="4"/>
                  </a:lnTo>
                  <a:close/>
                </a:path>
              </a:pathLst>
            </a:custGeom>
            <a:noFill/>
            <a:ln w="9525">
              <a:solidFill>
                <a:srgbClr val="5f7d95"/>
              </a:solidFill>
              <a:round/>
            </a:ln>
          </p:spPr>
          <p:style>
            <a:lnRef idx="0"/>
            <a:fillRef idx="0"/>
            <a:effectRef idx="0"/>
            <a:fontRef idx="minor"/>
          </p:style>
        </p:sp>
        <p:sp>
          <p:nvSpPr>
            <p:cNvPr id="5444" name="Google Shape;4623;p74"/>
            <p:cNvSpPr/>
            <p:nvPr/>
          </p:nvSpPr>
          <p:spPr>
            <a:xfrm>
              <a:off x="2330640" y="1811880"/>
              <a:ext cx="360" cy="360"/>
            </a:xfrm>
            <a:custGeom>
              <a:avLst/>
              <a:gdLst/>
              <a:ahLst/>
              <a:rect l="l" t="t" r="r" b="b"/>
              <a:pathLst>
                <a:path w="29" h="1">
                  <a:moveTo>
                    <a:pt x="1" y="1"/>
                  </a:moveTo>
                  <a:cubicBezTo>
                    <a:pt x="8" y="1"/>
                    <a:pt x="18" y="1"/>
                    <a:pt x="29" y="1"/>
                  </a:cubicBezTo>
                  <a:cubicBezTo>
                    <a:pt x="18" y="1"/>
                    <a:pt x="8" y="1"/>
                    <a:pt x="1" y="1"/>
                  </a:cubicBezTo>
                  <a:close/>
                </a:path>
              </a:pathLst>
            </a:custGeom>
            <a:noFill/>
            <a:ln w="9525">
              <a:solidFill>
                <a:srgbClr val="5f7d95"/>
              </a:solidFill>
              <a:round/>
            </a:ln>
          </p:spPr>
          <p:style>
            <a:lnRef idx="0"/>
            <a:fillRef idx="0"/>
            <a:effectRef idx="0"/>
            <a:fontRef idx="minor"/>
          </p:style>
        </p:sp>
        <p:sp>
          <p:nvSpPr>
            <p:cNvPr id="5445" name="Google Shape;4624;p74"/>
            <p:cNvSpPr/>
            <p:nvPr/>
          </p:nvSpPr>
          <p:spPr>
            <a:xfrm>
              <a:off x="2327040" y="1815480"/>
              <a:ext cx="360" cy="360"/>
            </a:xfrm>
            <a:custGeom>
              <a:avLst/>
              <a:gdLst/>
              <a:ahLst/>
              <a:rect l="l" t="t" r="r" b="b"/>
              <a:pathLst>
                <a:path w="5" h="8">
                  <a:moveTo>
                    <a:pt x="1" y="7"/>
                  </a:moveTo>
                  <a:lnTo>
                    <a:pt x="4" y="0"/>
                  </a:lnTo>
                  <a:close/>
                </a:path>
              </a:pathLst>
            </a:custGeom>
            <a:noFill/>
            <a:ln w="9525">
              <a:solidFill>
                <a:srgbClr val="5f7d95"/>
              </a:solidFill>
              <a:round/>
            </a:ln>
          </p:spPr>
          <p:style>
            <a:lnRef idx="0"/>
            <a:fillRef idx="0"/>
            <a:effectRef idx="0"/>
            <a:fontRef idx="minor"/>
          </p:style>
        </p:sp>
        <p:sp>
          <p:nvSpPr>
            <p:cNvPr id="5446" name="Google Shape;4625;p74"/>
            <p:cNvSpPr/>
            <p:nvPr/>
          </p:nvSpPr>
          <p:spPr>
            <a:xfrm>
              <a:off x="2333880" y="1813680"/>
              <a:ext cx="360" cy="360"/>
            </a:xfrm>
            <a:custGeom>
              <a:avLst/>
              <a:gdLst/>
              <a:ahLst/>
              <a:rect l="l" t="t" r="r" b="b"/>
              <a:pathLst>
                <a:path w="15" h="12">
                  <a:moveTo>
                    <a:pt x="15" y="11"/>
                  </a:moveTo>
                  <a:lnTo>
                    <a:pt x="1" y="1"/>
                  </a:lnTo>
                  <a:close/>
                </a:path>
              </a:pathLst>
            </a:custGeom>
            <a:noFill/>
            <a:ln w="9525">
              <a:solidFill>
                <a:srgbClr val="5f7d95"/>
              </a:solidFill>
              <a:round/>
            </a:ln>
          </p:spPr>
          <p:style>
            <a:lnRef idx="0"/>
            <a:fillRef idx="0"/>
            <a:effectRef idx="0"/>
            <a:fontRef idx="minor"/>
          </p:style>
        </p:sp>
        <p:sp>
          <p:nvSpPr>
            <p:cNvPr id="5447" name="Google Shape;4626;p74"/>
            <p:cNvSpPr/>
            <p:nvPr/>
          </p:nvSpPr>
          <p:spPr>
            <a:xfrm>
              <a:off x="2326680" y="1816200"/>
              <a:ext cx="360" cy="360"/>
            </a:xfrm>
            <a:custGeom>
              <a:avLst/>
              <a:gdLst/>
              <a:ahLst/>
              <a:rect l="l" t="t" r="r" b="b"/>
              <a:pathLst>
                <a:path w="5" h="8">
                  <a:moveTo>
                    <a:pt x="1" y="7"/>
                  </a:moveTo>
                  <a:lnTo>
                    <a:pt x="4" y="0"/>
                  </a:lnTo>
                  <a:close/>
                </a:path>
              </a:pathLst>
            </a:custGeom>
            <a:noFill/>
            <a:ln w="9525">
              <a:solidFill>
                <a:srgbClr val="5f7d95"/>
              </a:solidFill>
              <a:round/>
            </a:ln>
          </p:spPr>
          <p:style>
            <a:lnRef idx="0"/>
            <a:fillRef idx="0"/>
            <a:effectRef idx="0"/>
            <a:fontRef idx="minor"/>
          </p:style>
        </p:sp>
        <p:sp>
          <p:nvSpPr>
            <p:cNvPr id="5448" name="Google Shape;4627;p74"/>
            <p:cNvSpPr/>
            <p:nvPr/>
          </p:nvSpPr>
          <p:spPr>
            <a:xfrm>
              <a:off x="2333520" y="1812960"/>
              <a:ext cx="360" cy="360"/>
            </a:xfrm>
            <a:custGeom>
              <a:avLst/>
              <a:gdLst/>
              <a:ahLst/>
              <a:rect l="l" t="t" r="r" b="b"/>
              <a:pathLst>
                <a:path w="22" h="18">
                  <a:moveTo>
                    <a:pt x="1" y="0"/>
                  </a:moveTo>
                  <a:lnTo>
                    <a:pt x="22" y="18"/>
                  </a:lnTo>
                  <a:close/>
                </a:path>
              </a:pathLst>
            </a:custGeom>
            <a:noFill/>
            <a:ln w="9525">
              <a:solidFill>
                <a:srgbClr val="5f7d95"/>
              </a:solidFill>
              <a:round/>
            </a:ln>
          </p:spPr>
          <p:style>
            <a:lnRef idx="0"/>
            <a:fillRef idx="0"/>
            <a:effectRef idx="0"/>
            <a:fontRef idx="minor"/>
          </p:style>
        </p:sp>
        <p:sp>
          <p:nvSpPr>
            <p:cNvPr id="5449" name="Google Shape;4628;p74"/>
            <p:cNvSpPr/>
            <p:nvPr/>
          </p:nvSpPr>
          <p:spPr>
            <a:xfrm>
              <a:off x="2326680" y="1815840"/>
              <a:ext cx="360" cy="360"/>
            </a:xfrm>
            <a:custGeom>
              <a:avLst/>
              <a:gdLst/>
              <a:ahLst/>
              <a:rect l="l" t="t" r="r" b="b"/>
              <a:pathLst>
                <a:path w="5" h="8">
                  <a:moveTo>
                    <a:pt x="1" y="8"/>
                  </a:moveTo>
                  <a:lnTo>
                    <a:pt x="4" y="1"/>
                  </a:lnTo>
                  <a:close/>
                </a:path>
              </a:pathLst>
            </a:custGeom>
            <a:noFill/>
            <a:ln w="9525">
              <a:solidFill>
                <a:srgbClr val="5f7d95"/>
              </a:solidFill>
              <a:round/>
            </a:ln>
          </p:spPr>
          <p:style>
            <a:lnRef idx="0"/>
            <a:fillRef idx="0"/>
            <a:effectRef idx="0"/>
            <a:fontRef idx="minor"/>
          </p:style>
        </p:sp>
        <p:sp>
          <p:nvSpPr>
            <p:cNvPr id="5450" name="Google Shape;4629;p74"/>
            <p:cNvSpPr/>
            <p:nvPr/>
          </p:nvSpPr>
          <p:spPr>
            <a:xfrm>
              <a:off x="2332080" y="1811880"/>
              <a:ext cx="360" cy="360"/>
            </a:xfrm>
            <a:custGeom>
              <a:avLst/>
              <a:gdLst/>
              <a:ahLst/>
              <a:rect l="l" t="t" r="r" b="b"/>
              <a:pathLst>
                <a:path w="15" h="8">
                  <a:moveTo>
                    <a:pt x="0" y="1"/>
                  </a:moveTo>
                  <a:lnTo>
                    <a:pt x="14" y="8"/>
                  </a:lnTo>
                  <a:close/>
                </a:path>
              </a:pathLst>
            </a:custGeom>
            <a:noFill/>
            <a:ln w="9525">
              <a:solidFill>
                <a:srgbClr val="5f7d95"/>
              </a:solidFill>
              <a:round/>
            </a:ln>
          </p:spPr>
          <p:style>
            <a:lnRef idx="0"/>
            <a:fillRef idx="0"/>
            <a:effectRef idx="0"/>
            <a:fontRef idx="minor"/>
          </p:style>
        </p:sp>
        <p:sp>
          <p:nvSpPr>
            <p:cNvPr id="5451" name="Google Shape;4630;p74"/>
            <p:cNvSpPr/>
            <p:nvPr/>
          </p:nvSpPr>
          <p:spPr>
            <a:xfrm>
              <a:off x="2327760" y="18144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452" name="Google Shape;4631;p74"/>
            <p:cNvSpPr/>
            <p:nvPr/>
          </p:nvSpPr>
          <p:spPr>
            <a:xfrm>
              <a:off x="2327400" y="1814760"/>
              <a:ext cx="360" cy="360"/>
            </a:xfrm>
            <a:custGeom>
              <a:avLst/>
              <a:gdLst/>
              <a:ahLst/>
              <a:rect l="l" t="t" r="r" b="b"/>
              <a:pathLst>
                <a:path w="5" h="8">
                  <a:moveTo>
                    <a:pt x="1" y="7"/>
                  </a:moveTo>
                  <a:lnTo>
                    <a:pt x="4" y="0"/>
                  </a:lnTo>
                  <a:close/>
                </a:path>
              </a:pathLst>
            </a:custGeom>
            <a:noFill/>
            <a:ln w="9525">
              <a:solidFill>
                <a:srgbClr val="5f7d95"/>
              </a:solidFill>
              <a:round/>
            </a:ln>
          </p:spPr>
          <p:style>
            <a:lnRef idx="0"/>
            <a:fillRef idx="0"/>
            <a:effectRef idx="0"/>
            <a:fontRef idx="minor"/>
          </p:style>
        </p:sp>
        <p:sp>
          <p:nvSpPr>
            <p:cNvPr id="5453" name="Google Shape;4632;p74"/>
            <p:cNvSpPr/>
            <p:nvPr/>
          </p:nvSpPr>
          <p:spPr>
            <a:xfrm>
              <a:off x="2327400" y="181476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5454" name="Google Shape;4633;p74"/>
            <p:cNvSpPr/>
            <p:nvPr/>
          </p:nvSpPr>
          <p:spPr>
            <a:xfrm>
              <a:off x="2327400" y="1814400"/>
              <a:ext cx="360" cy="360"/>
            </a:xfrm>
            <a:custGeom>
              <a:avLst/>
              <a:gdLst/>
              <a:ahLst/>
              <a:rect l="l" t="t" r="r" b="b"/>
              <a:pathLst>
                <a:path w="1" h="5">
                  <a:moveTo>
                    <a:pt x="1" y="4"/>
                  </a:moveTo>
                  <a:lnTo>
                    <a:pt x="1" y="1"/>
                  </a:lnTo>
                  <a:close/>
                </a:path>
              </a:pathLst>
            </a:custGeom>
            <a:noFill/>
            <a:ln w="9525">
              <a:solidFill>
                <a:srgbClr val="5f7d95"/>
              </a:solidFill>
              <a:round/>
            </a:ln>
          </p:spPr>
          <p:style>
            <a:lnRef idx="0"/>
            <a:fillRef idx="0"/>
            <a:effectRef idx="0"/>
            <a:fontRef idx="minor"/>
          </p:style>
        </p:sp>
        <p:sp>
          <p:nvSpPr>
            <p:cNvPr id="5455" name="Google Shape;4634;p74"/>
            <p:cNvSpPr/>
            <p:nvPr/>
          </p:nvSpPr>
          <p:spPr>
            <a:xfrm>
              <a:off x="2327760" y="18144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456" name="Google Shape;4635;p74"/>
            <p:cNvSpPr/>
            <p:nvPr/>
          </p:nvSpPr>
          <p:spPr>
            <a:xfrm>
              <a:off x="2327760" y="18144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457" name="Google Shape;4636;p74"/>
            <p:cNvSpPr/>
            <p:nvPr/>
          </p:nvSpPr>
          <p:spPr>
            <a:xfrm>
              <a:off x="2327040" y="1815120"/>
              <a:ext cx="360" cy="360"/>
            </a:xfrm>
            <a:custGeom>
              <a:avLst/>
              <a:gdLst/>
              <a:ahLst/>
              <a:rect l="l" t="t" r="r" b="b"/>
              <a:pathLst>
                <a:path w="4" h="8">
                  <a:moveTo>
                    <a:pt x="0" y="8"/>
                  </a:moveTo>
                  <a:lnTo>
                    <a:pt x="4" y="1"/>
                  </a:lnTo>
                  <a:close/>
                </a:path>
              </a:pathLst>
            </a:custGeom>
            <a:noFill/>
            <a:ln w="9525">
              <a:solidFill>
                <a:srgbClr val="5f7d95"/>
              </a:solidFill>
              <a:round/>
            </a:ln>
          </p:spPr>
          <p:style>
            <a:lnRef idx="0"/>
            <a:fillRef idx="0"/>
            <a:effectRef idx="0"/>
            <a:fontRef idx="minor"/>
          </p:style>
        </p:sp>
        <p:sp>
          <p:nvSpPr>
            <p:cNvPr id="5458" name="Google Shape;4637;p74"/>
            <p:cNvSpPr/>
            <p:nvPr/>
          </p:nvSpPr>
          <p:spPr>
            <a:xfrm>
              <a:off x="1946520" y="1624680"/>
              <a:ext cx="94680" cy="79560"/>
            </a:xfrm>
            <a:custGeom>
              <a:avLst/>
              <a:gdLst/>
              <a:ahLst/>
              <a:rect l="l" t="t" r="r" b="b"/>
              <a:pathLst>
                <a:path w="6995" h="5898">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a:solidFill>
                <a:srgbClr val="5f7d95"/>
              </a:solidFill>
              <a:round/>
            </a:ln>
          </p:spPr>
          <p:style>
            <a:lnRef idx="0"/>
            <a:fillRef idx="0"/>
            <a:effectRef idx="0"/>
            <a:fontRef idx="minor"/>
          </p:style>
        </p:sp>
        <p:sp>
          <p:nvSpPr>
            <p:cNvPr id="5459" name="Google Shape;4638;p74"/>
            <p:cNvSpPr/>
            <p:nvPr/>
          </p:nvSpPr>
          <p:spPr>
            <a:xfrm>
              <a:off x="2046600" y="1701360"/>
              <a:ext cx="5400" cy="11520"/>
            </a:xfrm>
            <a:custGeom>
              <a:avLst/>
              <a:gdLst/>
              <a:ahLst/>
              <a:rect l="l" t="t" r="r" b="b"/>
              <a:pathLst>
                <a:path w="411" h="87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a:solidFill>
                <a:srgbClr val="5f7d95"/>
              </a:solidFill>
              <a:round/>
            </a:ln>
          </p:spPr>
          <p:style>
            <a:lnRef idx="0"/>
            <a:fillRef idx="0"/>
            <a:effectRef idx="0"/>
            <a:fontRef idx="minor"/>
          </p:style>
        </p:sp>
        <p:sp>
          <p:nvSpPr>
            <p:cNvPr id="5460" name="Google Shape;4639;p74"/>
            <p:cNvSpPr/>
            <p:nvPr/>
          </p:nvSpPr>
          <p:spPr>
            <a:xfrm>
              <a:off x="2025000" y="1640160"/>
              <a:ext cx="4320" cy="360"/>
            </a:xfrm>
            <a:custGeom>
              <a:avLst/>
              <a:gdLst/>
              <a:ahLst/>
              <a:rect l="l" t="t" r="r" b="b"/>
              <a:pathLst>
                <a:path w="340" h="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a:solidFill>
                <a:srgbClr val="5f7d95"/>
              </a:solidFill>
              <a:round/>
            </a:ln>
          </p:spPr>
          <p:style>
            <a:lnRef idx="0"/>
            <a:fillRef idx="0"/>
            <a:effectRef idx="0"/>
            <a:fontRef idx="minor"/>
          </p:style>
        </p:sp>
        <p:sp>
          <p:nvSpPr>
            <p:cNvPr id="5461" name="Google Shape;4640;p74"/>
            <p:cNvSpPr/>
            <p:nvPr/>
          </p:nvSpPr>
          <p:spPr>
            <a:xfrm>
              <a:off x="2016720" y="1634400"/>
              <a:ext cx="360" cy="360"/>
            </a:xfrm>
            <a:custGeom>
              <a:avLst/>
              <a:gdLst/>
              <a:ahLst/>
              <a:rect l="l" t="t" r="r" b="b"/>
              <a:pathLst>
                <a:path w="11" h="8">
                  <a:moveTo>
                    <a:pt x="11" y="1"/>
                  </a:moveTo>
                  <a:lnTo>
                    <a:pt x="0" y="8"/>
                  </a:lnTo>
                  <a:close/>
                </a:path>
              </a:pathLst>
            </a:custGeom>
            <a:noFill/>
            <a:ln w="9525">
              <a:solidFill>
                <a:srgbClr val="5f7d95"/>
              </a:solidFill>
              <a:round/>
            </a:ln>
          </p:spPr>
          <p:style>
            <a:lnRef idx="0"/>
            <a:fillRef idx="0"/>
            <a:effectRef idx="0"/>
            <a:fontRef idx="minor"/>
          </p:style>
        </p:sp>
        <p:sp>
          <p:nvSpPr>
            <p:cNvPr id="5462" name="Google Shape;4641;p74"/>
            <p:cNvSpPr/>
            <p:nvPr/>
          </p:nvSpPr>
          <p:spPr>
            <a:xfrm>
              <a:off x="2000160" y="1624680"/>
              <a:ext cx="360" cy="360"/>
            </a:xfrm>
            <a:custGeom>
              <a:avLst/>
              <a:gdLst/>
              <a:ahLst/>
              <a:rect l="l" t="t" r="r" b="b"/>
              <a:pathLst>
                <a:path w="5" h="5">
                  <a:moveTo>
                    <a:pt x="1" y="1"/>
                  </a:moveTo>
                  <a:lnTo>
                    <a:pt x="4" y="4"/>
                  </a:lnTo>
                  <a:close/>
                </a:path>
              </a:pathLst>
            </a:custGeom>
            <a:noFill/>
            <a:ln w="9525">
              <a:solidFill>
                <a:srgbClr val="5f7d95"/>
              </a:solidFill>
              <a:round/>
            </a:ln>
          </p:spPr>
          <p:style>
            <a:lnRef idx="0"/>
            <a:fillRef idx="0"/>
            <a:effectRef idx="0"/>
            <a:fontRef idx="minor"/>
          </p:style>
        </p:sp>
        <p:sp>
          <p:nvSpPr>
            <p:cNvPr id="5463" name="Google Shape;4642;p74"/>
            <p:cNvSpPr/>
            <p:nvPr/>
          </p:nvSpPr>
          <p:spPr>
            <a:xfrm>
              <a:off x="2021040" y="1638720"/>
              <a:ext cx="360" cy="360"/>
            </a:xfrm>
            <a:custGeom>
              <a:avLst/>
              <a:gdLst/>
              <a:ahLst/>
              <a:rect l="l" t="t" r="r" b="b"/>
              <a:pathLst>
                <a:path w="18" h="22">
                  <a:moveTo>
                    <a:pt x="1" y="1"/>
                  </a:moveTo>
                  <a:lnTo>
                    <a:pt x="18" y="22"/>
                  </a:lnTo>
                  <a:close/>
                </a:path>
              </a:pathLst>
            </a:custGeom>
            <a:noFill/>
            <a:ln w="9525">
              <a:solidFill>
                <a:srgbClr val="5f7d95"/>
              </a:solidFill>
              <a:round/>
            </a:ln>
          </p:spPr>
          <p:style>
            <a:lnRef idx="0"/>
            <a:fillRef idx="0"/>
            <a:effectRef idx="0"/>
            <a:fontRef idx="minor"/>
          </p:style>
        </p:sp>
        <p:sp>
          <p:nvSpPr>
            <p:cNvPr id="5464" name="Google Shape;4643;p74"/>
            <p:cNvSpPr/>
            <p:nvPr/>
          </p:nvSpPr>
          <p:spPr>
            <a:xfrm>
              <a:off x="2022840" y="1640160"/>
              <a:ext cx="360" cy="360"/>
            </a:xfrm>
            <a:custGeom>
              <a:avLst/>
              <a:gdLst/>
              <a:ahLst/>
              <a:rect l="l" t="t" r="r" b="b"/>
              <a:pathLst>
                <a:path w="26" h="8">
                  <a:moveTo>
                    <a:pt x="1" y="1"/>
                  </a:moveTo>
                  <a:cubicBezTo>
                    <a:pt x="8" y="4"/>
                    <a:pt x="18" y="4"/>
                    <a:pt x="25" y="8"/>
                  </a:cubicBezTo>
                  <a:cubicBezTo>
                    <a:pt x="18" y="4"/>
                    <a:pt x="8" y="4"/>
                    <a:pt x="1" y="1"/>
                  </a:cubicBezTo>
                  <a:close/>
                </a:path>
              </a:pathLst>
            </a:custGeom>
            <a:noFill/>
            <a:ln w="9525">
              <a:solidFill>
                <a:srgbClr val="5f7d95"/>
              </a:solidFill>
              <a:round/>
            </a:ln>
          </p:spPr>
          <p:style>
            <a:lnRef idx="0"/>
            <a:fillRef idx="0"/>
            <a:effectRef idx="0"/>
            <a:fontRef idx="minor"/>
          </p:style>
        </p:sp>
        <p:sp>
          <p:nvSpPr>
            <p:cNvPr id="5465" name="Google Shape;4644;p74"/>
            <p:cNvSpPr/>
            <p:nvPr/>
          </p:nvSpPr>
          <p:spPr>
            <a:xfrm>
              <a:off x="2022480" y="1640160"/>
              <a:ext cx="360" cy="360"/>
            </a:xfrm>
            <a:custGeom>
              <a:avLst/>
              <a:gdLst/>
              <a:ahLst/>
              <a:rect l="l" t="t" r="r" b="b"/>
              <a:pathLst>
                <a:path w="22" h="11">
                  <a:moveTo>
                    <a:pt x="1" y="0"/>
                  </a:moveTo>
                  <a:cubicBezTo>
                    <a:pt x="8" y="4"/>
                    <a:pt x="15" y="7"/>
                    <a:pt x="22" y="11"/>
                  </a:cubicBezTo>
                  <a:cubicBezTo>
                    <a:pt x="15" y="7"/>
                    <a:pt x="8" y="4"/>
                    <a:pt x="1" y="0"/>
                  </a:cubicBezTo>
                  <a:close/>
                </a:path>
              </a:pathLst>
            </a:custGeom>
            <a:noFill/>
            <a:ln w="9525">
              <a:solidFill>
                <a:srgbClr val="5f7d95"/>
              </a:solidFill>
              <a:round/>
            </a:ln>
          </p:spPr>
          <p:style>
            <a:lnRef idx="0"/>
            <a:fillRef idx="0"/>
            <a:effectRef idx="0"/>
            <a:fontRef idx="minor"/>
          </p:style>
        </p:sp>
        <p:sp>
          <p:nvSpPr>
            <p:cNvPr id="5466" name="Google Shape;4645;p74"/>
            <p:cNvSpPr/>
            <p:nvPr/>
          </p:nvSpPr>
          <p:spPr>
            <a:xfrm>
              <a:off x="2013120" y="1635840"/>
              <a:ext cx="1440" cy="360"/>
            </a:xfrm>
            <a:custGeom>
              <a:avLst/>
              <a:gdLst/>
              <a:ahLst/>
              <a:rect l="l" t="t" r="r" b="b"/>
              <a:pathLst>
                <a:path w="120" h="22">
                  <a:moveTo>
                    <a:pt x="120" y="1"/>
                  </a:moveTo>
                  <a:cubicBezTo>
                    <a:pt x="81" y="22"/>
                    <a:pt x="39" y="22"/>
                    <a:pt x="1" y="8"/>
                  </a:cubicBezTo>
                  <a:cubicBezTo>
                    <a:pt x="39" y="22"/>
                    <a:pt x="81" y="22"/>
                    <a:pt x="120" y="1"/>
                  </a:cubicBezTo>
                  <a:close/>
                </a:path>
              </a:pathLst>
            </a:custGeom>
            <a:noFill/>
            <a:ln w="9525">
              <a:solidFill>
                <a:srgbClr val="5f7d95"/>
              </a:solidFill>
              <a:round/>
            </a:ln>
          </p:spPr>
          <p:style>
            <a:lnRef idx="0"/>
            <a:fillRef idx="0"/>
            <a:effectRef idx="0"/>
            <a:fontRef idx="minor"/>
          </p:style>
        </p:sp>
        <p:sp>
          <p:nvSpPr>
            <p:cNvPr id="5467" name="Google Shape;4646;p74"/>
            <p:cNvSpPr/>
            <p:nvPr/>
          </p:nvSpPr>
          <p:spPr>
            <a:xfrm>
              <a:off x="2021760" y="1639440"/>
              <a:ext cx="360" cy="360"/>
            </a:xfrm>
            <a:custGeom>
              <a:avLst/>
              <a:gdLst/>
              <a:ahLst/>
              <a:rect l="l" t="t" r="r" b="b"/>
              <a:pathLst>
                <a:path w="15" h="15">
                  <a:moveTo>
                    <a:pt x="15" y="15"/>
                  </a:moveTo>
                  <a:lnTo>
                    <a:pt x="1" y="1"/>
                  </a:lnTo>
                  <a:close/>
                </a:path>
              </a:pathLst>
            </a:custGeom>
            <a:noFill/>
            <a:ln w="9525">
              <a:solidFill>
                <a:srgbClr val="5f7d95"/>
              </a:solidFill>
              <a:round/>
            </a:ln>
          </p:spPr>
          <p:style>
            <a:lnRef idx="0"/>
            <a:fillRef idx="0"/>
            <a:effectRef idx="0"/>
            <a:fontRef idx="minor"/>
          </p:style>
        </p:sp>
        <p:sp>
          <p:nvSpPr>
            <p:cNvPr id="5468" name="Google Shape;4647;p74"/>
            <p:cNvSpPr/>
            <p:nvPr/>
          </p:nvSpPr>
          <p:spPr>
            <a:xfrm>
              <a:off x="2022120" y="1639800"/>
              <a:ext cx="360" cy="360"/>
            </a:xfrm>
            <a:custGeom>
              <a:avLst/>
              <a:gdLst/>
              <a:ahLst/>
              <a:rect l="l" t="t" r="r" b="b"/>
              <a:pathLst>
                <a:path w="22" h="11">
                  <a:moveTo>
                    <a:pt x="1" y="0"/>
                  </a:moveTo>
                  <a:cubicBezTo>
                    <a:pt x="8" y="4"/>
                    <a:pt x="15" y="7"/>
                    <a:pt x="22" y="11"/>
                  </a:cubicBezTo>
                  <a:cubicBezTo>
                    <a:pt x="15" y="7"/>
                    <a:pt x="8" y="4"/>
                    <a:pt x="1" y="0"/>
                  </a:cubicBezTo>
                  <a:close/>
                </a:path>
              </a:pathLst>
            </a:custGeom>
            <a:noFill/>
            <a:ln w="9525">
              <a:solidFill>
                <a:srgbClr val="5f7d95"/>
              </a:solidFill>
              <a:round/>
            </a:ln>
          </p:spPr>
          <p:style>
            <a:lnRef idx="0"/>
            <a:fillRef idx="0"/>
            <a:effectRef idx="0"/>
            <a:fontRef idx="minor"/>
          </p:style>
        </p:sp>
        <p:sp>
          <p:nvSpPr>
            <p:cNvPr id="5469" name="Google Shape;4648;p74"/>
            <p:cNvSpPr/>
            <p:nvPr/>
          </p:nvSpPr>
          <p:spPr>
            <a:xfrm>
              <a:off x="2023560" y="1640160"/>
              <a:ext cx="1080" cy="360"/>
            </a:xfrm>
            <a:custGeom>
              <a:avLst/>
              <a:gdLst/>
              <a:ahLst/>
              <a:rect l="l" t="t" r="r" b="b"/>
              <a:pathLst>
                <a:path w="117" h="8">
                  <a:moveTo>
                    <a:pt x="81" y="0"/>
                  </a:moveTo>
                  <a:cubicBezTo>
                    <a:pt x="67" y="0"/>
                    <a:pt x="53" y="4"/>
                    <a:pt x="36" y="4"/>
                  </a:cubicBezTo>
                  <a:cubicBezTo>
                    <a:pt x="25" y="7"/>
                    <a:pt x="15" y="7"/>
                    <a:pt x="1" y="7"/>
                  </a:cubicBezTo>
                  <a:lnTo>
                    <a:pt x="39" y="7"/>
                  </a:lnTo>
                  <a:cubicBezTo>
                    <a:pt x="64" y="4"/>
                    <a:pt x="88" y="0"/>
                    <a:pt x="116" y="0"/>
                  </a:cubicBezTo>
                  <a:close/>
                </a:path>
              </a:pathLst>
            </a:custGeom>
            <a:noFill/>
            <a:ln w="9525">
              <a:solidFill>
                <a:srgbClr val="5f7d95"/>
              </a:solidFill>
              <a:round/>
            </a:ln>
          </p:spPr>
          <p:style>
            <a:lnRef idx="0"/>
            <a:fillRef idx="0"/>
            <a:effectRef idx="0"/>
            <a:fontRef idx="minor"/>
          </p:style>
        </p:sp>
        <p:sp>
          <p:nvSpPr>
            <p:cNvPr id="5470" name="Google Shape;4649;p74"/>
            <p:cNvSpPr/>
            <p:nvPr/>
          </p:nvSpPr>
          <p:spPr>
            <a:xfrm>
              <a:off x="2021400" y="1639080"/>
              <a:ext cx="360" cy="360"/>
            </a:xfrm>
            <a:custGeom>
              <a:avLst/>
              <a:gdLst/>
              <a:ahLst/>
              <a:rect l="l" t="t" r="r" b="b"/>
              <a:pathLst>
                <a:path w="15" h="18">
                  <a:moveTo>
                    <a:pt x="1" y="0"/>
                  </a:moveTo>
                  <a:lnTo>
                    <a:pt x="15" y="18"/>
                  </a:lnTo>
                  <a:close/>
                </a:path>
              </a:pathLst>
            </a:custGeom>
            <a:noFill/>
            <a:ln w="9525">
              <a:solidFill>
                <a:srgbClr val="5f7d95"/>
              </a:solidFill>
              <a:round/>
            </a:ln>
          </p:spPr>
          <p:style>
            <a:lnRef idx="0"/>
            <a:fillRef idx="0"/>
            <a:effectRef idx="0"/>
            <a:fontRef idx="minor"/>
          </p:style>
        </p:sp>
        <p:sp>
          <p:nvSpPr>
            <p:cNvPr id="5471" name="Google Shape;4650;p74"/>
            <p:cNvSpPr/>
            <p:nvPr/>
          </p:nvSpPr>
          <p:spPr>
            <a:xfrm>
              <a:off x="2022120" y="1639440"/>
              <a:ext cx="360" cy="360"/>
            </a:xfrm>
            <a:custGeom>
              <a:avLst/>
              <a:gdLst/>
              <a:ahLst/>
              <a:rect l="l" t="t" r="r" b="b"/>
              <a:pathLst>
                <a:path w="19" h="15">
                  <a:moveTo>
                    <a:pt x="1" y="1"/>
                  </a:moveTo>
                  <a:lnTo>
                    <a:pt x="18" y="15"/>
                  </a:lnTo>
                  <a:close/>
                </a:path>
              </a:pathLst>
            </a:custGeom>
            <a:noFill/>
            <a:ln w="9525">
              <a:solidFill>
                <a:srgbClr val="5f7d95"/>
              </a:solidFill>
              <a:round/>
            </a:ln>
          </p:spPr>
          <p:style>
            <a:lnRef idx="0"/>
            <a:fillRef idx="0"/>
            <a:effectRef idx="0"/>
            <a:fontRef idx="minor"/>
          </p:style>
        </p:sp>
        <p:sp>
          <p:nvSpPr>
            <p:cNvPr id="5472" name="Google Shape;4651;p74"/>
            <p:cNvSpPr/>
            <p:nvPr/>
          </p:nvSpPr>
          <p:spPr>
            <a:xfrm>
              <a:off x="2024640" y="1640160"/>
              <a:ext cx="720" cy="360"/>
            </a:xfrm>
            <a:custGeom>
              <a:avLst/>
              <a:gdLst/>
              <a:ahLst/>
              <a:rect l="l" t="t" r="r" b="b"/>
              <a:pathLst>
                <a:path w="81" h="5">
                  <a:moveTo>
                    <a:pt x="81" y="1"/>
                  </a:moveTo>
                  <a:cubicBezTo>
                    <a:pt x="56" y="1"/>
                    <a:pt x="28" y="1"/>
                    <a:pt x="0" y="4"/>
                  </a:cubicBezTo>
                  <a:lnTo>
                    <a:pt x="35" y="4"/>
                  </a:lnTo>
                  <a:lnTo>
                    <a:pt x="81" y="1"/>
                  </a:lnTo>
                  <a:close/>
                </a:path>
              </a:pathLst>
            </a:custGeom>
            <a:noFill/>
            <a:ln w="9525">
              <a:solidFill>
                <a:srgbClr val="5f7d95"/>
              </a:solidFill>
              <a:round/>
            </a:ln>
          </p:spPr>
          <p:style>
            <a:lnRef idx="0"/>
            <a:fillRef idx="0"/>
            <a:effectRef idx="0"/>
            <a:fontRef idx="minor"/>
          </p:style>
        </p:sp>
        <p:sp>
          <p:nvSpPr>
            <p:cNvPr id="5473" name="Google Shape;4652;p74"/>
            <p:cNvSpPr/>
            <p:nvPr/>
          </p:nvSpPr>
          <p:spPr>
            <a:xfrm>
              <a:off x="2027160" y="1670400"/>
              <a:ext cx="360" cy="360"/>
            </a:xfrm>
            <a:custGeom>
              <a:avLst/>
              <a:gdLst/>
              <a:ahLst/>
              <a:rect l="l" t="t" r="r" b="b"/>
              <a:pathLst>
                <a:path w="8" h="19">
                  <a:moveTo>
                    <a:pt x="8" y="18"/>
                  </a:moveTo>
                  <a:cubicBezTo>
                    <a:pt x="4" y="11"/>
                    <a:pt x="1" y="8"/>
                    <a:pt x="1" y="1"/>
                  </a:cubicBezTo>
                  <a:cubicBezTo>
                    <a:pt x="1" y="8"/>
                    <a:pt x="4" y="11"/>
                    <a:pt x="8" y="18"/>
                  </a:cubicBezTo>
                  <a:close/>
                </a:path>
              </a:pathLst>
            </a:custGeom>
            <a:noFill/>
            <a:ln w="9525">
              <a:solidFill>
                <a:srgbClr val="5f7d95"/>
              </a:solidFill>
              <a:round/>
            </a:ln>
          </p:spPr>
          <p:style>
            <a:lnRef idx="0"/>
            <a:fillRef idx="0"/>
            <a:effectRef idx="0"/>
            <a:fontRef idx="minor"/>
          </p:style>
        </p:sp>
        <p:sp>
          <p:nvSpPr>
            <p:cNvPr id="5474" name="Google Shape;4653;p74"/>
            <p:cNvSpPr/>
            <p:nvPr/>
          </p:nvSpPr>
          <p:spPr>
            <a:xfrm>
              <a:off x="2036880" y="1657080"/>
              <a:ext cx="360" cy="360"/>
            </a:xfrm>
            <a:custGeom>
              <a:avLst/>
              <a:gdLst/>
              <a:ahLst/>
              <a:rect l="l" t="t" r="r" b="b"/>
              <a:pathLst>
                <a:path w="15" h="33">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a:solidFill>
                <a:srgbClr val="5f7d95"/>
              </a:solidFill>
              <a:round/>
            </a:ln>
          </p:spPr>
          <p:style>
            <a:lnRef idx="0"/>
            <a:fillRef idx="0"/>
            <a:effectRef idx="0"/>
            <a:fontRef idx="minor"/>
          </p:style>
        </p:sp>
        <p:sp>
          <p:nvSpPr>
            <p:cNvPr id="5475" name="Google Shape;4654;p74"/>
            <p:cNvSpPr/>
            <p:nvPr/>
          </p:nvSpPr>
          <p:spPr>
            <a:xfrm>
              <a:off x="2035080" y="1658160"/>
              <a:ext cx="360" cy="360"/>
            </a:xfrm>
            <a:custGeom>
              <a:avLst/>
              <a:gdLst/>
              <a:ahLst/>
              <a:rect l="l" t="t" r="r" b="b"/>
              <a:pathLst>
                <a:path w="18" h="12">
                  <a:moveTo>
                    <a:pt x="0" y="11"/>
                  </a:moveTo>
                  <a:lnTo>
                    <a:pt x="18" y="1"/>
                  </a:lnTo>
                  <a:close/>
                </a:path>
              </a:pathLst>
            </a:custGeom>
            <a:noFill/>
            <a:ln w="9525">
              <a:solidFill>
                <a:srgbClr val="5f7d95"/>
              </a:solidFill>
              <a:round/>
            </a:ln>
          </p:spPr>
          <p:style>
            <a:lnRef idx="0"/>
            <a:fillRef idx="0"/>
            <a:effectRef idx="0"/>
            <a:fontRef idx="minor"/>
          </p:style>
        </p:sp>
        <p:sp>
          <p:nvSpPr>
            <p:cNvPr id="5476" name="Google Shape;4655;p74"/>
            <p:cNvSpPr/>
            <p:nvPr/>
          </p:nvSpPr>
          <p:spPr>
            <a:xfrm>
              <a:off x="2032920" y="1672200"/>
              <a:ext cx="360" cy="1080"/>
            </a:xfrm>
            <a:custGeom>
              <a:avLst/>
              <a:gdLst/>
              <a:ahLst/>
              <a:rect l="l" t="t" r="r" b="b"/>
              <a:pathLst>
                <a:path w="37" h="102">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a:solidFill>
                <a:srgbClr val="5f7d95"/>
              </a:solidFill>
              <a:round/>
            </a:ln>
          </p:spPr>
          <p:style>
            <a:lnRef idx="0"/>
            <a:fillRef idx="0"/>
            <a:effectRef idx="0"/>
            <a:fontRef idx="minor"/>
          </p:style>
        </p:sp>
        <p:sp>
          <p:nvSpPr>
            <p:cNvPr id="5477" name="Google Shape;4656;p74"/>
            <p:cNvSpPr/>
            <p:nvPr/>
          </p:nvSpPr>
          <p:spPr>
            <a:xfrm>
              <a:off x="2034720" y="1658160"/>
              <a:ext cx="360" cy="360"/>
            </a:xfrm>
            <a:custGeom>
              <a:avLst/>
              <a:gdLst/>
              <a:ahLst/>
              <a:rect l="l" t="t" r="r" b="b"/>
              <a:pathLst>
                <a:path w="18" h="12">
                  <a:moveTo>
                    <a:pt x="0" y="11"/>
                  </a:moveTo>
                  <a:lnTo>
                    <a:pt x="18" y="1"/>
                  </a:lnTo>
                  <a:close/>
                </a:path>
              </a:pathLst>
            </a:custGeom>
            <a:noFill/>
            <a:ln w="9525">
              <a:solidFill>
                <a:srgbClr val="5f7d95"/>
              </a:solidFill>
              <a:round/>
            </a:ln>
          </p:spPr>
          <p:style>
            <a:lnRef idx="0"/>
            <a:fillRef idx="0"/>
            <a:effectRef idx="0"/>
            <a:fontRef idx="minor"/>
          </p:style>
        </p:sp>
        <p:sp>
          <p:nvSpPr>
            <p:cNvPr id="5478" name="Google Shape;4657;p74"/>
            <p:cNvSpPr/>
            <p:nvPr/>
          </p:nvSpPr>
          <p:spPr>
            <a:xfrm>
              <a:off x="2034000" y="1658520"/>
              <a:ext cx="360" cy="360"/>
            </a:xfrm>
            <a:custGeom>
              <a:avLst/>
              <a:gdLst/>
              <a:ahLst/>
              <a:rect l="l" t="t" r="r" b="b"/>
              <a:pathLst>
                <a:path w="18" h="15">
                  <a:moveTo>
                    <a:pt x="0" y="15"/>
                  </a:moveTo>
                  <a:lnTo>
                    <a:pt x="18" y="1"/>
                  </a:lnTo>
                  <a:close/>
                </a:path>
              </a:pathLst>
            </a:custGeom>
            <a:noFill/>
            <a:ln w="9525">
              <a:solidFill>
                <a:srgbClr val="5f7d95"/>
              </a:solidFill>
              <a:round/>
            </a:ln>
          </p:spPr>
          <p:style>
            <a:lnRef idx="0"/>
            <a:fillRef idx="0"/>
            <a:effectRef idx="0"/>
            <a:fontRef idx="minor"/>
          </p:style>
        </p:sp>
        <p:sp>
          <p:nvSpPr>
            <p:cNvPr id="5479" name="Google Shape;4658;p74"/>
            <p:cNvSpPr/>
            <p:nvPr/>
          </p:nvSpPr>
          <p:spPr>
            <a:xfrm>
              <a:off x="2034360" y="1658520"/>
              <a:ext cx="360" cy="360"/>
            </a:xfrm>
            <a:custGeom>
              <a:avLst/>
              <a:gdLst/>
              <a:ahLst/>
              <a:rect l="l" t="t" r="r" b="b"/>
              <a:pathLst>
                <a:path w="19" h="15">
                  <a:moveTo>
                    <a:pt x="1" y="14"/>
                  </a:moveTo>
                  <a:lnTo>
                    <a:pt x="18" y="0"/>
                  </a:lnTo>
                  <a:close/>
                </a:path>
              </a:pathLst>
            </a:custGeom>
            <a:noFill/>
            <a:ln w="9525">
              <a:solidFill>
                <a:srgbClr val="5f7d95"/>
              </a:solidFill>
              <a:round/>
            </a:ln>
          </p:spPr>
          <p:style>
            <a:lnRef idx="0"/>
            <a:fillRef idx="0"/>
            <a:effectRef idx="0"/>
            <a:fontRef idx="minor"/>
          </p:style>
        </p:sp>
        <p:sp>
          <p:nvSpPr>
            <p:cNvPr id="5480" name="Google Shape;4659;p74"/>
            <p:cNvSpPr/>
            <p:nvPr/>
          </p:nvSpPr>
          <p:spPr>
            <a:xfrm>
              <a:off x="2035440" y="1657800"/>
              <a:ext cx="360" cy="360"/>
            </a:xfrm>
            <a:custGeom>
              <a:avLst/>
              <a:gdLst/>
              <a:ahLst/>
              <a:rect l="l" t="t" r="r" b="b"/>
              <a:pathLst>
                <a:path w="15" h="12">
                  <a:moveTo>
                    <a:pt x="0" y="11"/>
                  </a:moveTo>
                  <a:lnTo>
                    <a:pt x="14" y="1"/>
                  </a:lnTo>
                  <a:close/>
                </a:path>
              </a:pathLst>
            </a:custGeom>
            <a:noFill/>
            <a:ln w="9525">
              <a:solidFill>
                <a:srgbClr val="5f7d95"/>
              </a:solidFill>
              <a:round/>
            </a:ln>
          </p:spPr>
          <p:style>
            <a:lnRef idx="0"/>
            <a:fillRef idx="0"/>
            <a:effectRef idx="0"/>
            <a:fontRef idx="minor"/>
          </p:style>
        </p:sp>
        <p:sp>
          <p:nvSpPr>
            <p:cNvPr id="5481" name="Google Shape;4660;p74"/>
            <p:cNvSpPr/>
            <p:nvPr/>
          </p:nvSpPr>
          <p:spPr>
            <a:xfrm>
              <a:off x="2036520" y="1657440"/>
              <a:ext cx="360" cy="360"/>
            </a:xfrm>
            <a:custGeom>
              <a:avLst/>
              <a:gdLst/>
              <a:ahLst/>
              <a:rect l="l" t="t" r="r" b="b"/>
              <a:pathLst>
                <a:path w="19" h="5">
                  <a:moveTo>
                    <a:pt x="1" y="4"/>
                  </a:moveTo>
                  <a:lnTo>
                    <a:pt x="18" y="1"/>
                  </a:lnTo>
                  <a:close/>
                </a:path>
              </a:pathLst>
            </a:custGeom>
            <a:noFill/>
            <a:ln w="9525">
              <a:solidFill>
                <a:srgbClr val="5f7d95"/>
              </a:solidFill>
              <a:round/>
            </a:ln>
          </p:spPr>
          <p:style>
            <a:lnRef idx="0"/>
            <a:fillRef idx="0"/>
            <a:effectRef idx="0"/>
            <a:fontRef idx="minor"/>
          </p:style>
        </p:sp>
        <p:sp>
          <p:nvSpPr>
            <p:cNvPr id="5482" name="Google Shape;4661;p74"/>
            <p:cNvSpPr/>
            <p:nvPr/>
          </p:nvSpPr>
          <p:spPr>
            <a:xfrm>
              <a:off x="2036160" y="1657800"/>
              <a:ext cx="360" cy="360"/>
            </a:xfrm>
            <a:custGeom>
              <a:avLst/>
              <a:gdLst/>
              <a:ahLst/>
              <a:rect l="l" t="t" r="r" b="b"/>
              <a:pathLst>
                <a:path w="15" h="5">
                  <a:moveTo>
                    <a:pt x="0" y="4"/>
                  </a:moveTo>
                  <a:lnTo>
                    <a:pt x="14" y="1"/>
                  </a:lnTo>
                  <a:close/>
                </a:path>
              </a:pathLst>
            </a:custGeom>
            <a:noFill/>
            <a:ln w="9525">
              <a:solidFill>
                <a:srgbClr val="5f7d95"/>
              </a:solidFill>
              <a:round/>
            </a:ln>
          </p:spPr>
          <p:style>
            <a:lnRef idx="0"/>
            <a:fillRef idx="0"/>
            <a:effectRef idx="0"/>
            <a:fontRef idx="minor"/>
          </p:style>
        </p:sp>
        <p:sp>
          <p:nvSpPr>
            <p:cNvPr id="5483" name="Google Shape;4662;p74"/>
            <p:cNvSpPr/>
            <p:nvPr/>
          </p:nvSpPr>
          <p:spPr>
            <a:xfrm>
              <a:off x="2035800" y="1657800"/>
              <a:ext cx="360" cy="360"/>
            </a:xfrm>
            <a:custGeom>
              <a:avLst/>
              <a:gdLst/>
              <a:ahLst/>
              <a:rect l="l" t="t" r="r" b="b"/>
              <a:pathLst>
                <a:path w="15" h="5">
                  <a:moveTo>
                    <a:pt x="0" y="4"/>
                  </a:moveTo>
                  <a:lnTo>
                    <a:pt x="14" y="1"/>
                  </a:lnTo>
                  <a:close/>
                </a:path>
              </a:pathLst>
            </a:custGeom>
            <a:noFill/>
            <a:ln w="9525">
              <a:solidFill>
                <a:srgbClr val="5f7d95"/>
              </a:solidFill>
              <a:round/>
            </a:ln>
          </p:spPr>
          <p:style>
            <a:lnRef idx="0"/>
            <a:fillRef idx="0"/>
            <a:effectRef idx="0"/>
            <a:fontRef idx="minor"/>
          </p:style>
        </p:sp>
        <p:sp>
          <p:nvSpPr>
            <p:cNvPr id="5484" name="Google Shape;4663;p74"/>
            <p:cNvSpPr/>
            <p:nvPr/>
          </p:nvSpPr>
          <p:spPr>
            <a:xfrm>
              <a:off x="2033640" y="1658880"/>
              <a:ext cx="360" cy="360"/>
            </a:xfrm>
            <a:custGeom>
              <a:avLst/>
              <a:gdLst/>
              <a:ahLst/>
              <a:rect l="l" t="t" r="r" b="b"/>
              <a:pathLst>
                <a:path w="15" h="15">
                  <a:moveTo>
                    <a:pt x="0" y="14"/>
                  </a:moveTo>
                  <a:lnTo>
                    <a:pt x="14" y="0"/>
                  </a:lnTo>
                  <a:close/>
                </a:path>
              </a:pathLst>
            </a:custGeom>
            <a:noFill/>
            <a:ln w="9525">
              <a:solidFill>
                <a:srgbClr val="5f7d95"/>
              </a:solidFill>
              <a:round/>
            </a:ln>
          </p:spPr>
          <p:style>
            <a:lnRef idx="0"/>
            <a:fillRef idx="0"/>
            <a:effectRef idx="0"/>
            <a:fontRef idx="minor"/>
          </p:style>
        </p:sp>
        <p:sp>
          <p:nvSpPr>
            <p:cNvPr id="5485" name="Google Shape;4664;p74"/>
            <p:cNvSpPr/>
            <p:nvPr/>
          </p:nvSpPr>
          <p:spPr>
            <a:xfrm>
              <a:off x="2032560" y="1660320"/>
              <a:ext cx="360" cy="360"/>
            </a:xfrm>
            <a:custGeom>
              <a:avLst/>
              <a:gdLst/>
              <a:ahLst/>
              <a:rect l="l" t="t" r="r" b="b"/>
              <a:pathLst>
                <a:path w="11" h="22">
                  <a:moveTo>
                    <a:pt x="0" y="22"/>
                  </a:moveTo>
                  <a:cubicBezTo>
                    <a:pt x="4" y="15"/>
                    <a:pt x="7" y="8"/>
                    <a:pt x="11" y="1"/>
                  </a:cubicBezTo>
                  <a:cubicBezTo>
                    <a:pt x="7" y="8"/>
                    <a:pt x="4" y="15"/>
                    <a:pt x="0" y="22"/>
                  </a:cubicBezTo>
                  <a:close/>
                </a:path>
              </a:pathLst>
            </a:custGeom>
            <a:noFill/>
            <a:ln w="9525">
              <a:solidFill>
                <a:srgbClr val="5f7d95"/>
              </a:solidFill>
              <a:round/>
            </a:ln>
          </p:spPr>
          <p:style>
            <a:lnRef idx="0"/>
            <a:fillRef idx="0"/>
            <a:effectRef idx="0"/>
            <a:fontRef idx="minor"/>
          </p:style>
        </p:sp>
        <p:sp>
          <p:nvSpPr>
            <p:cNvPr id="5486" name="Google Shape;4665;p74"/>
            <p:cNvSpPr/>
            <p:nvPr/>
          </p:nvSpPr>
          <p:spPr>
            <a:xfrm>
              <a:off x="2032920" y="1659960"/>
              <a:ext cx="360" cy="360"/>
            </a:xfrm>
            <a:custGeom>
              <a:avLst/>
              <a:gdLst/>
              <a:ahLst/>
              <a:rect l="l" t="t" r="r" b="b"/>
              <a:pathLst>
                <a:path w="11" h="19">
                  <a:moveTo>
                    <a:pt x="0" y="18"/>
                  </a:moveTo>
                  <a:cubicBezTo>
                    <a:pt x="4" y="15"/>
                    <a:pt x="7" y="8"/>
                    <a:pt x="11" y="1"/>
                  </a:cubicBezTo>
                  <a:cubicBezTo>
                    <a:pt x="7" y="8"/>
                    <a:pt x="4" y="15"/>
                    <a:pt x="0" y="18"/>
                  </a:cubicBezTo>
                  <a:close/>
                </a:path>
              </a:pathLst>
            </a:custGeom>
            <a:noFill/>
            <a:ln w="9525">
              <a:solidFill>
                <a:srgbClr val="5f7d95"/>
              </a:solidFill>
              <a:round/>
            </a:ln>
          </p:spPr>
          <p:style>
            <a:lnRef idx="0"/>
            <a:fillRef idx="0"/>
            <a:effectRef idx="0"/>
            <a:fontRef idx="minor"/>
          </p:style>
        </p:sp>
        <p:sp>
          <p:nvSpPr>
            <p:cNvPr id="5487" name="Google Shape;4666;p74"/>
            <p:cNvSpPr/>
            <p:nvPr/>
          </p:nvSpPr>
          <p:spPr>
            <a:xfrm>
              <a:off x="2032560" y="1660680"/>
              <a:ext cx="360" cy="360"/>
            </a:xfrm>
            <a:custGeom>
              <a:avLst/>
              <a:gdLst/>
              <a:ahLst/>
              <a:rect l="l" t="t" r="r" b="b"/>
              <a:pathLst>
                <a:path w="12" h="22">
                  <a:moveTo>
                    <a:pt x="1" y="21"/>
                  </a:moveTo>
                  <a:cubicBezTo>
                    <a:pt x="4" y="14"/>
                    <a:pt x="8" y="7"/>
                    <a:pt x="11" y="0"/>
                  </a:cubicBezTo>
                  <a:cubicBezTo>
                    <a:pt x="8" y="7"/>
                    <a:pt x="4" y="14"/>
                    <a:pt x="1" y="21"/>
                  </a:cubicBezTo>
                  <a:close/>
                </a:path>
              </a:pathLst>
            </a:custGeom>
            <a:noFill/>
            <a:ln w="9525">
              <a:solidFill>
                <a:srgbClr val="5f7d95"/>
              </a:solidFill>
              <a:round/>
            </a:ln>
          </p:spPr>
          <p:style>
            <a:lnRef idx="0"/>
            <a:fillRef idx="0"/>
            <a:effectRef idx="0"/>
            <a:fontRef idx="minor"/>
          </p:style>
        </p:sp>
        <p:sp>
          <p:nvSpPr>
            <p:cNvPr id="5488" name="Google Shape;4667;p74"/>
            <p:cNvSpPr/>
            <p:nvPr/>
          </p:nvSpPr>
          <p:spPr>
            <a:xfrm>
              <a:off x="2032560" y="1661040"/>
              <a:ext cx="360" cy="360"/>
            </a:xfrm>
            <a:custGeom>
              <a:avLst/>
              <a:gdLst/>
              <a:ahLst/>
              <a:rect l="l" t="t" r="r" b="b"/>
              <a:pathLst>
                <a:path w="8" h="25">
                  <a:moveTo>
                    <a:pt x="1" y="25"/>
                  </a:moveTo>
                  <a:cubicBezTo>
                    <a:pt x="1" y="18"/>
                    <a:pt x="4" y="7"/>
                    <a:pt x="8" y="0"/>
                  </a:cubicBezTo>
                  <a:cubicBezTo>
                    <a:pt x="4" y="7"/>
                    <a:pt x="1" y="18"/>
                    <a:pt x="1" y="25"/>
                  </a:cubicBezTo>
                  <a:close/>
                </a:path>
              </a:pathLst>
            </a:custGeom>
            <a:noFill/>
            <a:ln w="9525">
              <a:solidFill>
                <a:srgbClr val="5f7d95"/>
              </a:solidFill>
              <a:round/>
            </a:ln>
          </p:spPr>
          <p:style>
            <a:lnRef idx="0"/>
            <a:fillRef idx="0"/>
            <a:effectRef idx="0"/>
            <a:fontRef idx="minor"/>
          </p:style>
        </p:sp>
        <p:sp>
          <p:nvSpPr>
            <p:cNvPr id="5489" name="Google Shape;4668;p74"/>
            <p:cNvSpPr/>
            <p:nvPr/>
          </p:nvSpPr>
          <p:spPr>
            <a:xfrm>
              <a:off x="2027160" y="1671120"/>
              <a:ext cx="360" cy="360"/>
            </a:xfrm>
            <a:custGeom>
              <a:avLst/>
              <a:gdLst/>
              <a:ahLst/>
              <a:rect l="l" t="t" r="r" b="b"/>
              <a:pathLst>
                <a:path w="40" h="43">
                  <a:moveTo>
                    <a:pt x="1" y="0"/>
                  </a:moveTo>
                  <a:cubicBezTo>
                    <a:pt x="11" y="18"/>
                    <a:pt x="22" y="32"/>
                    <a:pt x="39" y="42"/>
                  </a:cubicBezTo>
                  <a:cubicBezTo>
                    <a:pt x="22" y="32"/>
                    <a:pt x="11" y="18"/>
                    <a:pt x="1" y="0"/>
                  </a:cubicBezTo>
                  <a:close/>
                </a:path>
              </a:pathLst>
            </a:custGeom>
            <a:noFill/>
            <a:ln w="9525">
              <a:solidFill>
                <a:srgbClr val="5f7d95"/>
              </a:solidFill>
              <a:round/>
            </a:ln>
          </p:spPr>
          <p:style>
            <a:lnRef idx="0"/>
            <a:fillRef idx="0"/>
            <a:effectRef idx="0"/>
            <a:fontRef idx="minor"/>
          </p:style>
        </p:sp>
        <p:sp>
          <p:nvSpPr>
            <p:cNvPr id="5490" name="Google Shape;4669;p74"/>
            <p:cNvSpPr/>
            <p:nvPr/>
          </p:nvSpPr>
          <p:spPr>
            <a:xfrm>
              <a:off x="2033280" y="1659240"/>
              <a:ext cx="360" cy="360"/>
            </a:xfrm>
            <a:custGeom>
              <a:avLst/>
              <a:gdLst/>
              <a:ahLst/>
              <a:rect l="l" t="t" r="r" b="b"/>
              <a:pathLst>
                <a:path w="15" h="18">
                  <a:moveTo>
                    <a:pt x="0" y="18"/>
                  </a:moveTo>
                  <a:lnTo>
                    <a:pt x="14" y="0"/>
                  </a:lnTo>
                  <a:close/>
                </a:path>
              </a:pathLst>
            </a:custGeom>
            <a:noFill/>
            <a:ln w="9525">
              <a:solidFill>
                <a:srgbClr val="5f7d95"/>
              </a:solidFill>
              <a:round/>
            </a:ln>
          </p:spPr>
          <p:style>
            <a:lnRef idx="0"/>
            <a:fillRef idx="0"/>
            <a:effectRef idx="0"/>
            <a:fontRef idx="minor"/>
          </p:style>
        </p:sp>
        <p:sp>
          <p:nvSpPr>
            <p:cNvPr id="5491" name="Google Shape;4670;p74"/>
            <p:cNvSpPr/>
            <p:nvPr/>
          </p:nvSpPr>
          <p:spPr>
            <a:xfrm>
              <a:off x="2032920" y="1659600"/>
              <a:ext cx="360" cy="360"/>
            </a:xfrm>
            <a:custGeom>
              <a:avLst/>
              <a:gdLst/>
              <a:ahLst/>
              <a:rect l="l" t="t" r="r" b="b"/>
              <a:pathLst>
                <a:path w="12" h="22">
                  <a:moveTo>
                    <a:pt x="11" y="0"/>
                  </a:moveTo>
                  <a:lnTo>
                    <a:pt x="11" y="0"/>
                  </a:lnTo>
                  <a:cubicBezTo>
                    <a:pt x="8" y="7"/>
                    <a:pt x="4" y="14"/>
                    <a:pt x="1" y="21"/>
                  </a:cubicBezTo>
                  <a:cubicBezTo>
                    <a:pt x="4" y="14"/>
                    <a:pt x="11" y="7"/>
                    <a:pt x="11" y="0"/>
                  </a:cubicBezTo>
                  <a:close/>
                </a:path>
              </a:pathLst>
            </a:custGeom>
            <a:noFill/>
            <a:ln w="9525">
              <a:solidFill>
                <a:srgbClr val="5f7d95"/>
              </a:solidFill>
              <a:round/>
            </a:ln>
          </p:spPr>
          <p:style>
            <a:lnRef idx="0"/>
            <a:fillRef idx="0"/>
            <a:effectRef idx="0"/>
            <a:fontRef idx="minor"/>
          </p:style>
        </p:sp>
        <p:sp>
          <p:nvSpPr>
            <p:cNvPr id="5492" name="Google Shape;4671;p74"/>
            <p:cNvSpPr/>
            <p:nvPr/>
          </p:nvSpPr>
          <p:spPr>
            <a:xfrm>
              <a:off x="2029680" y="1640520"/>
              <a:ext cx="720" cy="360"/>
            </a:xfrm>
            <a:custGeom>
              <a:avLst/>
              <a:gdLst/>
              <a:ahLst/>
              <a:rect l="l" t="t" r="r" b="b"/>
              <a:pathLst>
                <a:path w="82" h="36">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a:solidFill>
                <a:srgbClr val="5f7d95"/>
              </a:solidFill>
              <a:round/>
            </a:ln>
          </p:spPr>
          <p:style>
            <a:lnRef idx="0"/>
            <a:fillRef idx="0"/>
            <a:effectRef idx="0"/>
            <a:fontRef idx="minor"/>
          </p:style>
        </p:sp>
        <p:sp>
          <p:nvSpPr>
            <p:cNvPr id="5493" name="Google Shape;4672;p74"/>
            <p:cNvSpPr/>
            <p:nvPr/>
          </p:nvSpPr>
          <p:spPr>
            <a:xfrm>
              <a:off x="2037240" y="1654920"/>
              <a:ext cx="360" cy="1800"/>
            </a:xfrm>
            <a:custGeom>
              <a:avLst/>
              <a:gdLst/>
              <a:ahLst/>
              <a:rect l="l" t="t" r="r" b="b"/>
              <a:pathLst>
                <a:path w="22" h="158">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a:solidFill>
                <a:srgbClr val="5f7d95"/>
              </a:solidFill>
              <a:round/>
            </a:ln>
          </p:spPr>
          <p:style>
            <a:lnRef idx="0"/>
            <a:fillRef idx="0"/>
            <a:effectRef idx="0"/>
            <a:fontRef idx="minor"/>
          </p:style>
        </p:sp>
        <p:sp>
          <p:nvSpPr>
            <p:cNvPr id="5494" name="Google Shape;4673;p74"/>
            <p:cNvSpPr/>
            <p:nvPr/>
          </p:nvSpPr>
          <p:spPr>
            <a:xfrm>
              <a:off x="2038320" y="1644480"/>
              <a:ext cx="1440" cy="360"/>
            </a:xfrm>
            <a:custGeom>
              <a:avLst/>
              <a:gdLst/>
              <a:ahLst/>
              <a:rect l="l" t="t" r="r" b="b"/>
              <a:pathLst>
                <a:path w="145" h="46">
                  <a:moveTo>
                    <a:pt x="1" y="0"/>
                  </a:moveTo>
                  <a:cubicBezTo>
                    <a:pt x="43" y="32"/>
                    <a:pt x="92" y="46"/>
                    <a:pt x="144" y="42"/>
                  </a:cubicBezTo>
                  <a:lnTo>
                    <a:pt x="144" y="42"/>
                  </a:lnTo>
                  <a:cubicBezTo>
                    <a:pt x="92" y="46"/>
                    <a:pt x="43" y="32"/>
                    <a:pt x="1" y="0"/>
                  </a:cubicBezTo>
                  <a:close/>
                </a:path>
              </a:pathLst>
            </a:custGeom>
            <a:noFill/>
            <a:ln w="9525">
              <a:solidFill>
                <a:srgbClr val="5f7d95"/>
              </a:solidFill>
              <a:round/>
            </a:ln>
          </p:spPr>
          <p:style>
            <a:lnRef idx="0"/>
            <a:fillRef idx="0"/>
            <a:effectRef idx="0"/>
            <a:fontRef idx="minor"/>
          </p:style>
        </p:sp>
        <p:sp>
          <p:nvSpPr>
            <p:cNvPr id="5495" name="Google Shape;4674;p74"/>
            <p:cNvSpPr/>
            <p:nvPr/>
          </p:nvSpPr>
          <p:spPr>
            <a:xfrm>
              <a:off x="2028960" y="1640520"/>
              <a:ext cx="720" cy="360"/>
            </a:xfrm>
            <a:custGeom>
              <a:avLst/>
              <a:gdLst/>
              <a:ahLst/>
              <a:rect l="l" t="t" r="r" b="b"/>
              <a:pathLst>
                <a:path w="75" h="22">
                  <a:moveTo>
                    <a:pt x="1" y="0"/>
                  </a:moveTo>
                  <a:lnTo>
                    <a:pt x="36" y="11"/>
                  </a:lnTo>
                  <a:lnTo>
                    <a:pt x="74" y="21"/>
                  </a:lnTo>
                  <a:cubicBezTo>
                    <a:pt x="53" y="11"/>
                    <a:pt x="29" y="4"/>
                    <a:pt x="1" y="0"/>
                  </a:cubicBezTo>
                  <a:close/>
                </a:path>
              </a:pathLst>
            </a:custGeom>
            <a:noFill/>
            <a:ln w="9525">
              <a:solidFill>
                <a:srgbClr val="5f7d95"/>
              </a:solidFill>
              <a:round/>
            </a:ln>
          </p:spPr>
          <p:style>
            <a:lnRef idx="0"/>
            <a:fillRef idx="0"/>
            <a:effectRef idx="0"/>
            <a:fontRef idx="minor"/>
          </p:style>
        </p:sp>
        <p:sp>
          <p:nvSpPr>
            <p:cNvPr id="5496" name="Google Shape;4675;p74"/>
            <p:cNvSpPr/>
            <p:nvPr/>
          </p:nvSpPr>
          <p:spPr>
            <a:xfrm>
              <a:off x="2037240" y="1656720"/>
              <a:ext cx="360" cy="360"/>
            </a:xfrm>
            <a:custGeom>
              <a:avLst/>
              <a:gdLst/>
              <a:ahLst/>
              <a:rect l="l" t="t" r="r" b="b"/>
              <a:pathLst>
                <a:path w="11" h="39">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a:solidFill>
                <a:srgbClr val="5f7d95"/>
              </a:solidFill>
              <a:round/>
            </a:ln>
          </p:spPr>
          <p:style>
            <a:lnRef idx="0"/>
            <a:fillRef idx="0"/>
            <a:effectRef idx="0"/>
            <a:fontRef idx="minor"/>
          </p:style>
        </p:sp>
        <p:sp>
          <p:nvSpPr>
            <p:cNvPr id="5497" name="Google Shape;4676;p74"/>
            <p:cNvSpPr/>
            <p:nvPr/>
          </p:nvSpPr>
          <p:spPr>
            <a:xfrm>
              <a:off x="1308240" y="1936440"/>
              <a:ext cx="14400" cy="7200"/>
            </a:xfrm>
            <a:custGeom>
              <a:avLst/>
              <a:gdLst/>
              <a:ahLst/>
              <a:rect l="l" t="t" r="r" b="b"/>
              <a:pathLst>
                <a:path w="1083" h="554">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a:solidFill>
                <a:srgbClr val="5f7d95"/>
              </a:solidFill>
              <a:round/>
            </a:ln>
          </p:spPr>
          <p:style>
            <a:lnRef idx="0"/>
            <a:fillRef idx="0"/>
            <a:effectRef idx="0"/>
            <a:fontRef idx="minor"/>
          </p:style>
        </p:sp>
        <p:sp>
          <p:nvSpPr>
            <p:cNvPr id="5498" name="Google Shape;4677;p74"/>
            <p:cNvSpPr/>
            <p:nvPr/>
          </p:nvSpPr>
          <p:spPr>
            <a:xfrm>
              <a:off x="1314000" y="1923480"/>
              <a:ext cx="42480" cy="21600"/>
            </a:xfrm>
            <a:custGeom>
              <a:avLst/>
              <a:gdLst/>
              <a:ahLst/>
              <a:rect l="l" t="t" r="r" b="b"/>
              <a:pathLst>
                <a:path w="3166" h="1612">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a:solidFill>
                <a:srgbClr val="5f7d95"/>
              </a:solidFill>
              <a:round/>
            </a:ln>
          </p:spPr>
          <p:style>
            <a:lnRef idx="0"/>
            <a:fillRef idx="0"/>
            <a:effectRef idx="0"/>
            <a:fontRef idx="minor"/>
          </p:style>
        </p:sp>
        <p:sp>
          <p:nvSpPr>
            <p:cNvPr id="5499" name="Google Shape;4678;p74"/>
            <p:cNvSpPr/>
            <p:nvPr/>
          </p:nvSpPr>
          <p:spPr>
            <a:xfrm>
              <a:off x="1325160" y="1940400"/>
              <a:ext cx="360" cy="360"/>
            </a:xfrm>
            <a:custGeom>
              <a:avLst/>
              <a:gdLst/>
              <a:ahLst/>
              <a:rect l="l" t="t" r="r" b="b"/>
              <a:pathLst>
                <a:path w="5" h="8">
                  <a:moveTo>
                    <a:pt x="1" y="1"/>
                  </a:moveTo>
                  <a:lnTo>
                    <a:pt x="1" y="8"/>
                  </a:lnTo>
                  <a:cubicBezTo>
                    <a:pt x="4" y="4"/>
                    <a:pt x="4" y="1"/>
                    <a:pt x="1" y="1"/>
                  </a:cubicBezTo>
                  <a:close/>
                </a:path>
              </a:pathLst>
            </a:custGeom>
            <a:noFill/>
            <a:ln w="9525">
              <a:solidFill>
                <a:srgbClr val="5f7d95"/>
              </a:solidFill>
              <a:round/>
            </a:ln>
          </p:spPr>
          <p:style>
            <a:lnRef idx="0"/>
            <a:fillRef idx="0"/>
            <a:effectRef idx="0"/>
            <a:fontRef idx="minor"/>
          </p:style>
        </p:sp>
        <p:sp>
          <p:nvSpPr>
            <p:cNvPr id="5500" name="Google Shape;4679;p74"/>
            <p:cNvSpPr/>
            <p:nvPr/>
          </p:nvSpPr>
          <p:spPr>
            <a:xfrm>
              <a:off x="1325160" y="1941480"/>
              <a:ext cx="360" cy="360"/>
            </a:xfrm>
            <a:custGeom>
              <a:avLst/>
              <a:gdLst/>
              <a:ahLst/>
              <a:rect l="l" t="t" r="r" b="b"/>
              <a:pathLst>
                <a:path w="1" h="12">
                  <a:moveTo>
                    <a:pt x="1" y="11"/>
                  </a:moveTo>
                  <a:lnTo>
                    <a:pt x="1" y="1"/>
                  </a:lnTo>
                  <a:close/>
                </a:path>
              </a:pathLst>
            </a:custGeom>
            <a:noFill/>
            <a:ln w="9525">
              <a:solidFill>
                <a:srgbClr val="5f7d95"/>
              </a:solidFill>
              <a:round/>
            </a:ln>
          </p:spPr>
          <p:style>
            <a:lnRef idx="0"/>
            <a:fillRef idx="0"/>
            <a:effectRef idx="0"/>
            <a:fontRef idx="minor"/>
          </p:style>
        </p:sp>
        <p:sp>
          <p:nvSpPr>
            <p:cNvPr id="5501" name="Google Shape;4680;p74"/>
            <p:cNvSpPr/>
            <p:nvPr/>
          </p:nvSpPr>
          <p:spPr>
            <a:xfrm>
              <a:off x="1325160" y="1940760"/>
              <a:ext cx="360" cy="360"/>
            </a:xfrm>
            <a:custGeom>
              <a:avLst/>
              <a:gdLst/>
              <a:ahLst/>
              <a:rect l="l" t="t" r="r" b="b"/>
              <a:pathLst>
                <a:path w="1" h="12">
                  <a:moveTo>
                    <a:pt x="1" y="11"/>
                  </a:moveTo>
                  <a:lnTo>
                    <a:pt x="1" y="1"/>
                  </a:lnTo>
                  <a:cubicBezTo>
                    <a:pt x="1" y="1"/>
                    <a:pt x="1" y="8"/>
                    <a:pt x="1" y="11"/>
                  </a:cubicBezTo>
                  <a:close/>
                </a:path>
              </a:pathLst>
            </a:custGeom>
            <a:noFill/>
            <a:ln w="9525">
              <a:solidFill>
                <a:srgbClr val="5f7d95"/>
              </a:solidFill>
              <a:round/>
            </a:ln>
          </p:spPr>
          <p:style>
            <a:lnRef idx="0"/>
            <a:fillRef idx="0"/>
            <a:effectRef idx="0"/>
            <a:fontRef idx="minor"/>
          </p:style>
        </p:sp>
        <p:sp>
          <p:nvSpPr>
            <p:cNvPr id="5502" name="Google Shape;4681;p74"/>
            <p:cNvSpPr/>
            <p:nvPr/>
          </p:nvSpPr>
          <p:spPr>
            <a:xfrm>
              <a:off x="1324800" y="193896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5503" name="Google Shape;4682;p74"/>
            <p:cNvSpPr/>
            <p:nvPr/>
          </p:nvSpPr>
          <p:spPr>
            <a:xfrm>
              <a:off x="1314720" y="1935360"/>
              <a:ext cx="360" cy="360"/>
            </a:xfrm>
            <a:custGeom>
              <a:avLst/>
              <a:gdLst/>
              <a:ahLst/>
              <a:rect l="l" t="t" r="r" b="b"/>
              <a:pathLst>
                <a:path w="15" h="12">
                  <a:moveTo>
                    <a:pt x="15" y="11"/>
                  </a:moveTo>
                  <a:lnTo>
                    <a:pt x="1" y="1"/>
                  </a:lnTo>
                  <a:close/>
                </a:path>
              </a:pathLst>
            </a:custGeom>
            <a:noFill/>
            <a:ln w="9525">
              <a:solidFill>
                <a:srgbClr val="5f7d95"/>
              </a:solidFill>
              <a:round/>
            </a:ln>
          </p:spPr>
          <p:style>
            <a:lnRef idx="0"/>
            <a:fillRef idx="0"/>
            <a:effectRef idx="0"/>
            <a:fontRef idx="minor"/>
          </p:style>
        </p:sp>
        <p:sp>
          <p:nvSpPr>
            <p:cNvPr id="5504" name="Google Shape;4683;p74"/>
            <p:cNvSpPr/>
            <p:nvPr/>
          </p:nvSpPr>
          <p:spPr>
            <a:xfrm>
              <a:off x="1324800" y="1938600"/>
              <a:ext cx="360" cy="360"/>
            </a:xfrm>
            <a:custGeom>
              <a:avLst/>
              <a:gdLst/>
              <a:ahLst/>
              <a:rect l="l" t="t" r="r" b="b"/>
              <a:pathLst>
                <a:path w="1" h="4">
                  <a:moveTo>
                    <a:pt x="0" y="4"/>
                  </a:moveTo>
                  <a:lnTo>
                    <a:pt x="0" y="0"/>
                  </a:lnTo>
                  <a:close/>
                </a:path>
              </a:pathLst>
            </a:custGeom>
            <a:noFill/>
            <a:ln w="9525">
              <a:solidFill>
                <a:srgbClr val="5f7d95"/>
              </a:solidFill>
              <a:round/>
            </a:ln>
          </p:spPr>
          <p:style>
            <a:lnRef idx="0"/>
            <a:fillRef idx="0"/>
            <a:effectRef idx="0"/>
            <a:fontRef idx="minor"/>
          </p:style>
        </p:sp>
        <p:sp>
          <p:nvSpPr>
            <p:cNvPr id="5505" name="Google Shape;4684;p74"/>
            <p:cNvSpPr/>
            <p:nvPr/>
          </p:nvSpPr>
          <p:spPr>
            <a:xfrm>
              <a:off x="1315440" y="1935720"/>
              <a:ext cx="360" cy="360"/>
            </a:xfrm>
            <a:custGeom>
              <a:avLst/>
              <a:gdLst/>
              <a:ahLst/>
              <a:rect l="l" t="t" r="r" b="b"/>
              <a:pathLst>
                <a:path w="15" h="8">
                  <a:moveTo>
                    <a:pt x="15" y="7"/>
                  </a:moveTo>
                  <a:lnTo>
                    <a:pt x="1" y="0"/>
                  </a:lnTo>
                  <a:close/>
                </a:path>
              </a:pathLst>
            </a:custGeom>
            <a:noFill/>
            <a:ln w="9525">
              <a:solidFill>
                <a:srgbClr val="5f7d95"/>
              </a:solidFill>
              <a:round/>
            </a:ln>
          </p:spPr>
          <p:style>
            <a:lnRef idx="0"/>
            <a:fillRef idx="0"/>
            <a:effectRef idx="0"/>
            <a:fontRef idx="minor"/>
          </p:style>
        </p:sp>
        <p:sp>
          <p:nvSpPr>
            <p:cNvPr id="5506" name="Google Shape;4685;p74"/>
            <p:cNvSpPr/>
            <p:nvPr/>
          </p:nvSpPr>
          <p:spPr>
            <a:xfrm>
              <a:off x="1325160" y="1940040"/>
              <a:ext cx="360" cy="360"/>
            </a:xfrm>
            <a:custGeom>
              <a:avLst/>
              <a:gdLst/>
              <a:ahLst/>
              <a:rect l="l" t="t" r="r" b="b"/>
              <a:pathLst>
                <a:path w="5" h="12">
                  <a:moveTo>
                    <a:pt x="1" y="1"/>
                  </a:moveTo>
                  <a:lnTo>
                    <a:pt x="1" y="11"/>
                  </a:lnTo>
                  <a:cubicBezTo>
                    <a:pt x="4" y="8"/>
                    <a:pt x="4" y="4"/>
                    <a:pt x="1" y="1"/>
                  </a:cubicBezTo>
                  <a:close/>
                </a:path>
              </a:pathLst>
            </a:custGeom>
            <a:noFill/>
            <a:ln w="9525">
              <a:solidFill>
                <a:srgbClr val="5f7d95"/>
              </a:solidFill>
              <a:round/>
            </a:ln>
          </p:spPr>
          <p:style>
            <a:lnRef idx="0"/>
            <a:fillRef idx="0"/>
            <a:effectRef idx="0"/>
            <a:fontRef idx="minor"/>
          </p:style>
        </p:sp>
        <p:sp>
          <p:nvSpPr>
            <p:cNvPr id="5507" name="Google Shape;4686;p74"/>
            <p:cNvSpPr/>
            <p:nvPr/>
          </p:nvSpPr>
          <p:spPr>
            <a:xfrm>
              <a:off x="1324800" y="1941840"/>
              <a:ext cx="360" cy="360"/>
            </a:xfrm>
            <a:custGeom>
              <a:avLst/>
              <a:gdLst/>
              <a:ahLst/>
              <a:rect l="l" t="t" r="r" b="b"/>
              <a:pathLst>
                <a:path w="1" h="15">
                  <a:moveTo>
                    <a:pt x="1" y="15"/>
                  </a:moveTo>
                  <a:lnTo>
                    <a:pt x="1" y="1"/>
                  </a:lnTo>
                  <a:close/>
                </a:path>
              </a:pathLst>
            </a:custGeom>
            <a:noFill/>
            <a:ln w="9525">
              <a:solidFill>
                <a:srgbClr val="5f7d95"/>
              </a:solidFill>
              <a:round/>
            </a:ln>
          </p:spPr>
          <p:style>
            <a:lnRef idx="0"/>
            <a:fillRef idx="0"/>
            <a:effectRef idx="0"/>
            <a:fontRef idx="minor"/>
          </p:style>
        </p:sp>
        <p:sp>
          <p:nvSpPr>
            <p:cNvPr id="5508" name="Google Shape;4687;p74"/>
            <p:cNvSpPr/>
            <p:nvPr/>
          </p:nvSpPr>
          <p:spPr>
            <a:xfrm>
              <a:off x="1325160" y="1939680"/>
              <a:ext cx="360" cy="360"/>
            </a:xfrm>
            <a:custGeom>
              <a:avLst/>
              <a:gdLst/>
              <a:ahLst/>
              <a:rect l="l" t="t" r="r" b="b"/>
              <a:pathLst>
                <a:path w="1" h="8">
                  <a:moveTo>
                    <a:pt x="1" y="8"/>
                  </a:moveTo>
                  <a:lnTo>
                    <a:pt x="1" y="1"/>
                  </a:lnTo>
                  <a:close/>
                </a:path>
              </a:pathLst>
            </a:custGeom>
            <a:noFill/>
            <a:ln w="9525">
              <a:solidFill>
                <a:srgbClr val="5f7d95"/>
              </a:solidFill>
              <a:round/>
            </a:ln>
          </p:spPr>
          <p:style>
            <a:lnRef idx="0"/>
            <a:fillRef idx="0"/>
            <a:effectRef idx="0"/>
            <a:fontRef idx="minor"/>
          </p:style>
        </p:sp>
        <p:sp>
          <p:nvSpPr>
            <p:cNvPr id="5509" name="Google Shape;4688;p74"/>
            <p:cNvSpPr/>
            <p:nvPr/>
          </p:nvSpPr>
          <p:spPr>
            <a:xfrm>
              <a:off x="1325160" y="19400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510" name="Google Shape;4689;p74"/>
            <p:cNvSpPr/>
            <p:nvPr/>
          </p:nvSpPr>
          <p:spPr>
            <a:xfrm>
              <a:off x="1325160" y="19393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511" name="Google Shape;4690;p74"/>
            <p:cNvSpPr/>
            <p:nvPr/>
          </p:nvSpPr>
          <p:spPr>
            <a:xfrm>
              <a:off x="1324800" y="1938960"/>
              <a:ext cx="360" cy="360"/>
            </a:xfrm>
            <a:custGeom>
              <a:avLst/>
              <a:gdLst/>
              <a:ahLst/>
              <a:rect l="l" t="t" r="r" b="b"/>
              <a:pathLst>
                <a:path w="1" h="5">
                  <a:moveTo>
                    <a:pt x="1" y="4"/>
                  </a:moveTo>
                  <a:lnTo>
                    <a:pt x="1" y="1"/>
                  </a:lnTo>
                  <a:close/>
                </a:path>
              </a:pathLst>
            </a:custGeom>
            <a:noFill/>
            <a:ln w="9525">
              <a:solidFill>
                <a:srgbClr val="5f7d95"/>
              </a:solidFill>
              <a:round/>
            </a:ln>
          </p:spPr>
          <p:style>
            <a:lnRef idx="0"/>
            <a:fillRef idx="0"/>
            <a:effectRef idx="0"/>
            <a:fontRef idx="minor"/>
          </p:style>
        </p:sp>
        <p:sp>
          <p:nvSpPr>
            <p:cNvPr id="5512" name="Google Shape;4691;p74"/>
            <p:cNvSpPr/>
            <p:nvPr/>
          </p:nvSpPr>
          <p:spPr>
            <a:xfrm>
              <a:off x="1324800" y="193860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5513" name="Google Shape;4692;p74"/>
            <p:cNvSpPr/>
            <p:nvPr/>
          </p:nvSpPr>
          <p:spPr>
            <a:xfrm>
              <a:off x="1324800" y="193896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5514" name="Google Shape;4693;p74"/>
            <p:cNvSpPr/>
            <p:nvPr/>
          </p:nvSpPr>
          <p:spPr>
            <a:xfrm>
              <a:off x="1107360" y="1791360"/>
              <a:ext cx="223200" cy="137880"/>
            </a:xfrm>
            <a:custGeom>
              <a:avLst/>
              <a:gdLst/>
              <a:ahLst/>
              <a:rect l="l" t="t" r="r" b="b"/>
              <a:pathLst>
                <a:path w="16476" h="10192">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a:solidFill>
                <a:srgbClr val="5f7d95"/>
              </a:solidFill>
              <a:round/>
            </a:ln>
          </p:spPr>
          <p:style>
            <a:lnRef idx="0"/>
            <a:fillRef idx="0"/>
            <a:effectRef idx="0"/>
            <a:fontRef idx="minor"/>
          </p:style>
        </p:sp>
        <p:sp>
          <p:nvSpPr>
            <p:cNvPr id="5515" name="Google Shape;4694;p74"/>
            <p:cNvSpPr/>
            <p:nvPr/>
          </p:nvSpPr>
          <p:spPr>
            <a:xfrm>
              <a:off x="1289520" y="1910160"/>
              <a:ext cx="27720" cy="28440"/>
            </a:xfrm>
            <a:custGeom>
              <a:avLst/>
              <a:gdLst/>
              <a:ahLst/>
              <a:rect l="l" t="t" r="r" b="b"/>
              <a:pathLst>
                <a:path w="2074" h="2119">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a:solidFill>
                <a:srgbClr val="5f7d95"/>
              </a:solidFill>
              <a:round/>
            </a:ln>
          </p:spPr>
          <p:style>
            <a:lnRef idx="0"/>
            <a:fillRef idx="0"/>
            <a:effectRef idx="0"/>
            <a:fontRef idx="minor"/>
          </p:style>
        </p:sp>
        <p:sp>
          <p:nvSpPr>
            <p:cNvPr id="5516" name="Google Shape;4695;p74"/>
            <p:cNvSpPr/>
            <p:nvPr/>
          </p:nvSpPr>
          <p:spPr>
            <a:xfrm>
              <a:off x="1311840" y="1934640"/>
              <a:ext cx="360" cy="360"/>
            </a:xfrm>
            <a:custGeom>
              <a:avLst/>
              <a:gdLst/>
              <a:ahLst/>
              <a:rect l="l" t="t" r="r" b="b"/>
              <a:pathLst>
                <a:path w="1" h="1">
                  <a:moveTo>
                    <a:pt x="1" y="1"/>
                  </a:moveTo>
                  <a:lnTo>
                    <a:pt x="1" y="1"/>
                  </a:lnTo>
                  <a:close/>
                </a:path>
              </a:pathLst>
            </a:custGeom>
            <a:noFill/>
            <a:ln w="9525">
              <a:solidFill>
                <a:srgbClr val="5f7d95"/>
              </a:solidFill>
              <a:round/>
            </a:ln>
          </p:spPr>
          <p:style>
            <a:lnRef idx="0"/>
            <a:fillRef idx="0"/>
            <a:effectRef idx="0"/>
            <a:fontRef idx="minor"/>
          </p:style>
        </p:sp>
        <p:sp>
          <p:nvSpPr>
            <p:cNvPr id="5517" name="Google Shape;4696;p74"/>
            <p:cNvSpPr/>
            <p:nvPr/>
          </p:nvSpPr>
          <p:spPr>
            <a:xfrm>
              <a:off x="1307520" y="1937880"/>
              <a:ext cx="360" cy="360"/>
            </a:xfrm>
            <a:custGeom>
              <a:avLst/>
              <a:gdLst/>
              <a:ahLst/>
              <a:rect l="l" t="t" r="r" b="b"/>
              <a:pathLst>
                <a:path w="12" h="12">
                  <a:moveTo>
                    <a:pt x="11" y="1"/>
                  </a:moveTo>
                  <a:lnTo>
                    <a:pt x="1" y="11"/>
                  </a:lnTo>
                  <a:close/>
                </a:path>
              </a:pathLst>
            </a:custGeom>
            <a:noFill/>
            <a:ln w="9525">
              <a:solidFill>
                <a:srgbClr val="5f7d95"/>
              </a:solidFill>
              <a:round/>
            </a:ln>
          </p:spPr>
          <p:style>
            <a:lnRef idx="0"/>
            <a:fillRef idx="0"/>
            <a:effectRef idx="0"/>
            <a:fontRef idx="minor"/>
          </p:style>
        </p:sp>
        <p:sp>
          <p:nvSpPr>
            <p:cNvPr id="5518" name="Google Shape;4697;p74"/>
            <p:cNvSpPr/>
            <p:nvPr/>
          </p:nvSpPr>
          <p:spPr>
            <a:xfrm>
              <a:off x="1307160" y="1938600"/>
              <a:ext cx="360" cy="360"/>
            </a:xfrm>
            <a:custGeom>
              <a:avLst/>
              <a:gdLst/>
              <a:ahLst/>
              <a:rect l="l" t="t" r="r" b="b"/>
              <a:pathLst>
                <a:path w="11" h="12">
                  <a:moveTo>
                    <a:pt x="11" y="1"/>
                  </a:moveTo>
                  <a:lnTo>
                    <a:pt x="0" y="11"/>
                  </a:lnTo>
                  <a:close/>
                </a:path>
              </a:pathLst>
            </a:custGeom>
            <a:noFill/>
            <a:ln w="9525">
              <a:solidFill>
                <a:srgbClr val="5f7d95"/>
              </a:solidFill>
              <a:round/>
            </a:ln>
          </p:spPr>
          <p:style>
            <a:lnRef idx="0"/>
            <a:fillRef idx="0"/>
            <a:effectRef idx="0"/>
            <a:fontRef idx="minor"/>
          </p:style>
        </p:sp>
        <p:sp>
          <p:nvSpPr>
            <p:cNvPr id="5519" name="Google Shape;4698;p74"/>
            <p:cNvSpPr/>
            <p:nvPr/>
          </p:nvSpPr>
          <p:spPr>
            <a:xfrm>
              <a:off x="1310760" y="1935360"/>
              <a:ext cx="360" cy="360"/>
            </a:xfrm>
            <a:custGeom>
              <a:avLst/>
              <a:gdLst/>
              <a:ahLst/>
              <a:rect l="l" t="t" r="r" b="b"/>
              <a:pathLst>
                <a:path w="8" h="4">
                  <a:moveTo>
                    <a:pt x="8" y="0"/>
                  </a:moveTo>
                  <a:lnTo>
                    <a:pt x="1" y="4"/>
                  </a:lnTo>
                  <a:close/>
                </a:path>
              </a:pathLst>
            </a:custGeom>
            <a:noFill/>
            <a:ln w="9525">
              <a:solidFill>
                <a:srgbClr val="5f7d95"/>
              </a:solidFill>
              <a:round/>
            </a:ln>
          </p:spPr>
          <p:style>
            <a:lnRef idx="0"/>
            <a:fillRef idx="0"/>
            <a:effectRef idx="0"/>
            <a:fontRef idx="minor"/>
          </p:style>
        </p:sp>
        <p:sp>
          <p:nvSpPr>
            <p:cNvPr id="5520" name="Google Shape;4699;p74"/>
            <p:cNvSpPr/>
            <p:nvPr/>
          </p:nvSpPr>
          <p:spPr>
            <a:xfrm>
              <a:off x="1311480" y="1934640"/>
              <a:ext cx="360" cy="360"/>
            </a:xfrm>
            <a:custGeom>
              <a:avLst/>
              <a:gdLst/>
              <a:ahLst/>
              <a:rect l="l" t="t" r="r" b="b"/>
              <a:pathLst>
                <a:path w="5" h="1">
                  <a:moveTo>
                    <a:pt x="4" y="0"/>
                  </a:moveTo>
                  <a:lnTo>
                    <a:pt x="1" y="0"/>
                  </a:lnTo>
                  <a:close/>
                </a:path>
              </a:pathLst>
            </a:custGeom>
            <a:noFill/>
            <a:ln w="9525">
              <a:solidFill>
                <a:srgbClr val="5f7d95"/>
              </a:solidFill>
              <a:round/>
            </a:ln>
          </p:spPr>
          <p:style>
            <a:lnRef idx="0"/>
            <a:fillRef idx="0"/>
            <a:effectRef idx="0"/>
            <a:fontRef idx="minor"/>
          </p:style>
        </p:sp>
        <p:sp>
          <p:nvSpPr>
            <p:cNvPr id="5521" name="Google Shape;4700;p74"/>
            <p:cNvSpPr/>
            <p:nvPr/>
          </p:nvSpPr>
          <p:spPr>
            <a:xfrm>
              <a:off x="1310760" y="1935360"/>
              <a:ext cx="360" cy="360"/>
            </a:xfrm>
            <a:custGeom>
              <a:avLst/>
              <a:gdLst/>
              <a:ahLst/>
              <a:rect l="l" t="t" r="r" b="b"/>
              <a:pathLst>
                <a:path w="8" h="4">
                  <a:moveTo>
                    <a:pt x="7" y="0"/>
                  </a:moveTo>
                  <a:lnTo>
                    <a:pt x="0" y="4"/>
                  </a:lnTo>
                  <a:close/>
                </a:path>
              </a:pathLst>
            </a:custGeom>
            <a:noFill/>
            <a:ln w="9525">
              <a:solidFill>
                <a:srgbClr val="5f7d95"/>
              </a:solidFill>
              <a:round/>
            </a:ln>
          </p:spPr>
          <p:style>
            <a:lnRef idx="0"/>
            <a:fillRef idx="0"/>
            <a:effectRef idx="0"/>
            <a:fontRef idx="minor"/>
          </p:style>
        </p:sp>
        <p:sp>
          <p:nvSpPr>
            <p:cNvPr id="5522" name="Google Shape;4701;p74"/>
            <p:cNvSpPr/>
            <p:nvPr/>
          </p:nvSpPr>
          <p:spPr>
            <a:xfrm>
              <a:off x="1310400" y="1935720"/>
              <a:ext cx="360" cy="360"/>
            </a:xfrm>
            <a:custGeom>
              <a:avLst/>
              <a:gdLst/>
              <a:ahLst/>
              <a:rect l="l" t="t" r="r" b="b"/>
              <a:pathLst>
                <a:path w="12" h="8">
                  <a:moveTo>
                    <a:pt x="11" y="0"/>
                  </a:moveTo>
                  <a:lnTo>
                    <a:pt x="1" y="7"/>
                  </a:lnTo>
                  <a:close/>
                </a:path>
              </a:pathLst>
            </a:custGeom>
            <a:noFill/>
            <a:ln w="9525">
              <a:solidFill>
                <a:srgbClr val="5f7d95"/>
              </a:solidFill>
              <a:round/>
            </a:ln>
          </p:spPr>
          <p:style>
            <a:lnRef idx="0"/>
            <a:fillRef idx="0"/>
            <a:effectRef idx="0"/>
            <a:fontRef idx="minor"/>
          </p:style>
        </p:sp>
        <p:sp>
          <p:nvSpPr>
            <p:cNvPr id="5523" name="Google Shape;4702;p74"/>
            <p:cNvSpPr/>
            <p:nvPr/>
          </p:nvSpPr>
          <p:spPr>
            <a:xfrm>
              <a:off x="1310040" y="1935720"/>
              <a:ext cx="360" cy="360"/>
            </a:xfrm>
            <a:custGeom>
              <a:avLst/>
              <a:gdLst/>
              <a:ahLst/>
              <a:rect l="l" t="t" r="r" b="b"/>
              <a:pathLst>
                <a:path w="11" h="8">
                  <a:moveTo>
                    <a:pt x="11" y="0"/>
                  </a:moveTo>
                  <a:lnTo>
                    <a:pt x="0" y="7"/>
                  </a:lnTo>
                  <a:close/>
                </a:path>
              </a:pathLst>
            </a:custGeom>
            <a:noFill/>
            <a:ln w="9525">
              <a:solidFill>
                <a:srgbClr val="5f7d95"/>
              </a:solidFill>
              <a:round/>
            </a:ln>
          </p:spPr>
          <p:style>
            <a:lnRef idx="0"/>
            <a:fillRef idx="0"/>
            <a:effectRef idx="0"/>
            <a:fontRef idx="minor"/>
          </p:style>
        </p:sp>
        <p:sp>
          <p:nvSpPr>
            <p:cNvPr id="5524" name="Google Shape;4703;p74"/>
            <p:cNvSpPr/>
            <p:nvPr/>
          </p:nvSpPr>
          <p:spPr>
            <a:xfrm>
              <a:off x="1308600" y="1936800"/>
              <a:ext cx="360" cy="360"/>
            </a:xfrm>
            <a:custGeom>
              <a:avLst/>
              <a:gdLst/>
              <a:ahLst/>
              <a:rect l="l" t="t" r="r" b="b"/>
              <a:pathLst>
                <a:path w="11" h="11">
                  <a:moveTo>
                    <a:pt x="11" y="0"/>
                  </a:moveTo>
                  <a:lnTo>
                    <a:pt x="0" y="11"/>
                  </a:lnTo>
                  <a:close/>
                </a:path>
              </a:pathLst>
            </a:custGeom>
            <a:noFill/>
            <a:ln w="9525">
              <a:solidFill>
                <a:srgbClr val="5f7d95"/>
              </a:solidFill>
              <a:round/>
            </a:ln>
          </p:spPr>
          <p:style>
            <a:lnRef idx="0"/>
            <a:fillRef idx="0"/>
            <a:effectRef idx="0"/>
            <a:fontRef idx="minor"/>
          </p:style>
        </p:sp>
        <p:sp>
          <p:nvSpPr>
            <p:cNvPr id="5525" name="Google Shape;4704;p74"/>
            <p:cNvSpPr/>
            <p:nvPr/>
          </p:nvSpPr>
          <p:spPr>
            <a:xfrm>
              <a:off x="1311120" y="1935000"/>
              <a:ext cx="360" cy="360"/>
            </a:xfrm>
            <a:custGeom>
              <a:avLst/>
              <a:gdLst/>
              <a:ahLst/>
              <a:rect l="l" t="t" r="r" b="b"/>
              <a:pathLst>
                <a:path w="8" h="5">
                  <a:moveTo>
                    <a:pt x="7" y="1"/>
                  </a:moveTo>
                  <a:lnTo>
                    <a:pt x="0" y="4"/>
                  </a:lnTo>
                  <a:close/>
                </a:path>
              </a:pathLst>
            </a:custGeom>
            <a:noFill/>
            <a:ln w="9525">
              <a:solidFill>
                <a:srgbClr val="5f7d95"/>
              </a:solidFill>
              <a:round/>
            </a:ln>
          </p:spPr>
          <p:style>
            <a:lnRef idx="0"/>
            <a:fillRef idx="0"/>
            <a:effectRef idx="0"/>
            <a:fontRef idx="minor"/>
          </p:style>
        </p:sp>
        <p:sp>
          <p:nvSpPr>
            <p:cNvPr id="5526" name="Google Shape;4705;p74"/>
            <p:cNvSpPr/>
            <p:nvPr/>
          </p:nvSpPr>
          <p:spPr>
            <a:xfrm>
              <a:off x="1311480" y="1935000"/>
              <a:ext cx="360" cy="360"/>
            </a:xfrm>
            <a:custGeom>
              <a:avLst/>
              <a:gdLst/>
              <a:ahLst/>
              <a:rect l="l" t="t" r="r" b="b"/>
              <a:pathLst>
                <a:path w="5" h="4">
                  <a:moveTo>
                    <a:pt x="4" y="0"/>
                  </a:moveTo>
                  <a:lnTo>
                    <a:pt x="1" y="4"/>
                  </a:lnTo>
                  <a:close/>
                </a:path>
              </a:pathLst>
            </a:custGeom>
            <a:noFill/>
            <a:ln w="9525">
              <a:solidFill>
                <a:srgbClr val="5f7d95"/>
              </a:solidFill>
              <a:round/>
            </a:ln>
          </p:spPr>
          <p:style>
            <a:lnRef idx="0"/>
            <a:fillRef idx="0"/>
            <a:effectRef idx="0"/>
            <a:fontRef idx="minor"/>
          </p:style>
        </p:sp>
        <p:sp>
          <p:nvSpPr>
            <p:cNvPr id="5527" name="Google Shape;4706;p74"/>
            <p:cNvSpPr/>
            <p:nvPr/>
          </p:nvSpPr>
          <p:spPr>
            <a:xfrm>
              <a:off x="1308240" y="1937520"/>
              <a:ext cx="360" cy="360"/>
            </a:xfrm>
            <a:custGeom>
              <a:avLst/>
              <a:gdLst/>
              <a:ahLst/>
              <a:rect l="l" t="t" r="r" b="b"/>
              <a:pathLst>
                <a:path w="15" h="11">
                  <a:moveTo>
                    <a:pt x="14" y="0"/>
                  </a:moveTo>
                  <a:lnTo>
                    <a:pt x="0" y="11"/>
                  </a:lnTo>
                  <a:close/>
                </a:path>
              </a:pathLst>
            </a:custGeom>
            <a:noFill/>
            <a:ln w="9525">
              <a:solidFill>
                <a:srgbClr val="5f7d95"/>
              </a:solidFill>
              <a:round/>
            </a:ln>
          </p:spPr>
          <p:style>
            <a:lnRef idx="0"/>
            <a:fillRef idx="0"/>
            <a:effectRef idx="0"/>
            <a:fontRef idx="minor"/>
          </p:style>
        </p:sp>
        <p:sp>
          <p:nvSpPr>
            <p:cNvPr id="5528" name="Google Shape;4707;p74"/>
            <p:cNvSpPr/>
            <p:nvPr/>
          </p:nvSpPr>
          <p:spPr>
            <a:xfrm>
              <a:off x="1309320" y="1936440"/>
              <a:ext cx="360" cy="360"/>
            </a:xfrm>
            <a:custGeom>
              <a:avLst/>
              <a:gdLst/>
              <a:ahLst/>
              <a:rect l="l" t="t" r="r" b="b"/>
              <a:pathLst>
                <a:path w="15" h="8">
                  <a:moveTo>
                    <a:pt x="15" y="0"/>
                  </a:moveTo>
                  <a:lnTo>
                    <a:pt x="1" y="7"/>
                  </a:lnTo>
                  <a:close/>
                </a:path>
              </a:pathLst>
            </a:custGeom>
            <a:noFill/>
            <a:ln w="9525">
              <a:solidFill>
                <a:srgbClr val="5f7d95"/>
              </a:solidFill>
              <a:round/>
            </a:ln>
          </p:spPr>
          <p:style>
            <a:lnRef idx="0"/>
            <a:fillRef idx="0"/>
            <a:effectRef idx="0"/>
            <a:fontRef idx="minor"/>
          </p:style>
        </p:sp>
        <p:sp>
          <p:nvSpPr>
            <p:cNvPr id="5529" name="Google Shape;4708;p74"/>
            <p:cNvSpPr/>
            <p:nvPr/>
          </p:nvSpPr>
          <p:spPr>
            <a:xfrm>
              <a:off x="1309680" y="1936080"/>
              <a:ext cx="360" cy="360"/>
            </a:xfrm>
            <a:custGeom>
              <a:avLst/>
              <a:gdLst/>
              <a:ahLst/>
              <a:rect l="l" t="t" r="r" b="b"/>
              <a:pathLst>
                <a:path w="11" h="11">
                  <a:moveTo>
                    <a:pt x="11" y="0"/>
                  </a:moveTo>
                  <a:lnTo>
                    <a:pt x="0" y="11"/>
                  </a:lnTo>
                  <a:close/>
                </a:path>
              </a:pathLst>
            </a:custGeom>
            <a:noFill/>
            <a:ln w="9525">
              <a:solidFill>
                <a:srgbClr val="5f7d95"/>
              </a:solidFill>
              <a:round/>
            </a:ln>
          </p:spPr>
          <p:style>
            <a:lnRef idx="0"/>
            <a:fillRef idx="0"/>
            <a:effectRef idx="0"/>
            <a:fontRef idx="minor"/>
          </p:style>
        </p:sp>
        <p:sp>
          <p:nvSpPr>
            <p:cNvPr id="5530" name="Google Shape;4709;p74"/>
            <p:cNvSpPr/>
            <p:nvPr/>
          </p:nvSpPr>
          <p:spPr>
            <a:xfrm>
              <a:off x="1311480" y="1934640"/>
              <a:ext cx="360" cy="360"/>
            </a:xfrm>
            <a:custGeom>
              <a:avLst/>
              <a:gdLst/>
              <a:ahLst/>
              <a:rect l="l" t="t" r="r" b="b"/>
              <a:pathLst>
                <a:path w="4" h="1">
                  <a:moveTo>
                    <a:pt x="4" y="0"/>
                  </a:moveTo>
                  <a:lnTo>
                    <a:pt x="0" y="0"/>
                  </a:lnTo>
                  <a:close/>
                </a:path>
              </a:pathLst>
            </a:custGeom>
            <a:noFill/>
            <a:ln w="9525">
              <a:solidFill>
                <a:srgbClr val="5f7d95"/>
              </a:solidFill>
              <a:round/>
            </a:ln>
          </p:spPr>
          <p:style>
            <a:lnRef idx="0"/>
            <a:fillRef idx="0"/>
            <a:effectRef idx="0"/>
            <a:fontRef idx="minor"/>
          </p:style>
        </p:sp>
        <p:sp>
          <p:nvSpPr>
            <p:cNvPr id="5531" name="Google Shape;4710;p74"/>
            <p:cNvSpPr/>
            <p:nvPr/>
          </p:nvSpPr>
          <p:spPr>
            <a:xfrm>
              <a:off x="1311840" y="1928880"/>
              <a:ext cx="3240" cy="5400"/>
            </a:xfrm>
            <a:custGeom>
              <a:avLst/>
              <a:gdLst/>
              <a:ahLst/>
              <a:rect l="l" t="t" r="r" b="b"/>
              <a:pathLst>
                <a:path w="253" h="421">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a:solidFill>
                <a:srgbClr val="5f7d95"/>
              </a:solidFill>
              <a:round/>
            </a:ln>
          </p:spPr>
          <p:style>
            <a:lnRef idx="0"/>
            <a:fillRef idx="0"/>
            <a:effectRef idx="0"/>
            <a:fontRef idx="minor"/>
          </p:style>
        </p:sp>
        <p:sp>
          <p:nvSpPr>
            <p:cNvPr id="5532" name="Google Shape;4711;p74"/>
            <p:cNvSpPr/>
            <p:nvPr/>
          </p:nvSpPr>
          <p:spPr>
            <a:xfrm>
              <a:off x="1317240" y="1926720"/>
              <a:ext cx="360" cy="360"/>
            </a:xfrm>
            <a:custGeom>
              <a:avLst/>
              <a:gdLst/>
              <a:ahLst/>
              <a:rect l="l" t="t" r="r" b="b"/>
              <a:pathLst>
                <a:path w="15" h="15">
                  <a:moveTo>
                    <a:pt x="14" y="1"/>
                  </a:moveTo>
                  <a:lnTo>
                    <a:pt x="14" y="1"/>
                  </a:lnTo>
                  <a:lnTo>
                    <a:pt x="0" y="15"/>
                  </a:lnTo>
                  <a:close/>
                </a:path>
              </a:pathLst>
            </a:custGeom>
            <a:noFill/>
            <a:ln w="9525">
              <a:solidFill>
                <a:srgbClr val="5f7d95"/>
              </a:solidFill>
              <a:round/>
            </a:ln>
          </p:spPr>
          <p:style>
            <a:lnRef idx="0"/>
            <a:fillRef idx="0"/>
            <a:effectRef idx="0"/>
            <a:fontRef idx="minor"/>
          </p:style>
        </p:sp>
        <p:sp>
          <p:nvSpPr>
            <p:cNvPr id="5533" name="Google Shape;4712;p74"/>
            <p:cNvSpPr/>
            <p:nvPr/>
          </p:nvSpPr>
          <p:spPr>
            <a:xfrm>
              <a:off x="1316520" y="1927080"/>
              <a:ext cx="360" cy="360"/>
            </a:xfrm>
            <a:custGeom>
              <a:avLst/>
              <a:gdLst/>
              <a:ahLst/>
              <a:rect l="l" t="t" r="r" b="b"/>
              <a:pathLst>
                <a:path w="64" h="64">
                  <a:moveTo>
                    <a:pt x="63" y="1"/>
                  </a:moveTo>
                  <a:cubicBezTo>
                    <a:pt x="39" y="22"/>
                    <a:pt x="21" y="43"/>
                    <a:pt x="0" y="64"/>
                  </a:cubicBezTo>
                  <a:cubicBezTo>
                    <a:pt x="21" y="46"/>
                    <a:pt x="42" y="22"/>
                    <a:pt x="63" y="1"/>
                  </a:cubicBezTo>
                  <a:close/>
                </a:path>
              </a:pathLst>
            </a:custGeom>
            <a:noFill/>
            <a:ln w="9525">
              <a:solidFill>
                <a:srgbClr val="5f7d95"/>
              </a:solidFill>
              <a:round/>
            </a:ln>
          </p:spPr>
          <p:style>
            <a:lnRef idx="0"/>
            <a:fillRef idx="0"/>
            <a:effectRef idx="0"/>
            <a:fontRef idx="minor"/>
          </p:style>
        </p:sp>
        <p:sp>
          <p:nvSpPr>
            <p:cNvPr id="5534" name="Google Shape;4713;p74"/>
            <p:cNvSpPr/>
            <p:nvPr/>
          </p:nvSpPr>
          <p:spPr>
            <a:xfrm>
              <a:off x="1311840" y="1934640"/>
              <a:ext cx="360" cy="360"/>
            </a:xfrm>
            <a:custGeom>
              <a:avLst/>
              <a:gdLst/>
              <a:ahLst/>
              <a:rect l="l" t="t" r="r" b="b"/>
              <a:pathLst>
                <a:path w="15" h="11">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a:solidFill>
                <a:srgbClr val="5f7d95"/>
              </a:solidFill>
              <a:round/>
            </a:ln>
          </p:spPr>
          <p:style>
            <a:lnRef idx="0"/>
            <a:fillRef idx="0"/>
            <a:effectRef idx="0"/>
            <a:fontRef idx="minor"/>
          </p:style>
        </p:sp>
        <p:sp>
          <p:nvSpPr>
            <p:cNvPr id="5535" name="Google Shape;4714;p74"/>
            <p:cNvSpPr/>
            <p:nvPr/>
          </p:nvSpPr>
          <p:spPr>
            <a:xfrm>
              <a:off x="1291320" y="1927440"/>
              <a:ext cx="360" cy="360"/>
            </a:xfrm>
            <a:custGeom>
              <a:avLst/>
              <a:gdLst/>
              <a:ahLst/>
              <a:rect l="l" t="t" r="r" b="b"/>
              <a:pathLst>
                <a:path w="29" h="40">
                  <a:moveTo>
                    <a:pt x="1" y="39"/>
                  </a:moveTo>
                  <a:lnTo>
                    <a:pt x="29" y="1"/>
                  </a:lnTo>
                  <a:close/>
                </a:path>
              </a:pathLst>
            </a:custGeom>
            <a:noFill/>
            <a:ln w="9525">
              <a:solidFill>
                <a:srgbClr val="5f7d95"/>
              </a:solidFill>
              <a:round/>
            </a:ln>
          </p:spPr>
          <p:style>
            <a:lnRef idx="0"/>
            <a:fillRef idx="0"/>
            <a:effectRef idx="0"/>
            <a:fontRef idx="minor"/>
          </p:style>
        </p:sp>
        <p:sp>
          <p:nvSpPr>
            <p:cNvPr id="5536" name="Google Shape;4715;p74"/>
            <p:cNvSpPr/>
            <p:nvPr/>
          </p:nvSpPr>
          <p:spPr>
            <a:xfrm>
              <a:off x="1294200" y="1924200"/>
              <a:ext cx="360" cy="360"/>
            </a:xfrm>
            <a:custGeom>
              <a:avLst/>
              <a:gdLst/>
              <a:ahLst/>
              <a:rect l="l" t="t" r="r" b="b"/>
              <a:pathLst>
                <a:path w="8" h="12">
                  <a:moveTo>
                    <a:pt x="1" y="11"/>
                  </a:moveTo>
                  <a:lnTo>
                    <a:pt x="8" y="1"/>
                  </a:lnTo>
                  <a:close/>
                </a:path>
              </a:pathLst>
            </a:custGeom>
            <a:noFill/>
            <a:ln w="9525">
              <a:solidFill>
                <a:srgbClr val="5f7d95"/>
              </a:solidFill>
              <a:round/>
            </a:ln>
          </p:spPr>
          <p:style>
            <a:lnRef idx="0"/>
            <a:fillRef idx="0"/>
            <a:effectRef idx="0"/>
            <a:fontRef idx="minor"/>
          </p:style>
        </p:sp>
        <p:sp>
          <p:nvSpPr>
            <p:cNvPr id="5537" name="Google Shape;4716;p74"/>
            <p:cNvSpPr/>
            <p:nvPr/>
          </p:nvSpPr>
          <p:spPr>
            <a:xfrm>
              <a:off x="1294200" y="1923840"/>
              <a:ext cx="360" cy="360"/>
            </a:xfrm>
            <a:custGeom>
              <a:avLst/>
              <a:gdLst/>
              <a:ahLst/>
              <a:rect l="l" t="t" r="r" b="b"/>
              <a:pathLst>
                <a:path w="8" h="11">
                  <a:moveTo>
                    <a:pt x="1" y="11"/>
                  </a:moveTo>
                  <a:lnTo>
                    <a:pt x="8" y="0"/>
                  </a:lnTo>
                  <a:close/>
                </a:path>
              </a:pathLst>
            </a:custGeom>
            <a:noFill/>
            <a:ln w="9525">
              <a:solidFill>
                <a:srgbClr val="5f7d95"/>
              </a:solidFill>
              <a:round/>
            </a:ln>
          </p:spPr>
          <p:style>
            <a:lnRef idx="0"/>
            <a:fillRef idx="0"/>
            <a:effectRef idx="0"/>
            <a:fontRef idx="minor"/>
          </p:style>
        </p:sp>
        <p:sp>
          <p:nvSpPr>
            <p:cNvPr id="5538" name="Google Shape;4717;p74"/>
            <p:cNvSpPr/>
            <p:nvPr/>
          </p:nvSpPr>
          <p:spPr>
            <a:xfrm>
              <a:off x="1289520" y="1927800"/>
              <a:ext cx="1800" cy="2520"/>
            </a:xfrm>
            <a:custGeom>
              <a:avLst/>
              <a:gdLst/>
              <a:ahLst/>
              <a:rect l="l" t="t" r="r" b="b"/>
              <a:pathLst>
                <a:path w="152" h="211">
                  <a:moveTo>
                    <a:pt x="1" y="211"/>
                  </a:moveTo>
                  <a:lnTo>
                    <a:pt x="1" y="211"/>
                  </a:lnTo>
                  <a:cubicBezTo>
                    <a:pt x="57" y="134"/>
                    <a:pt x="106" y="64"/>
                    <a:pt x="151" y="1"/>
                  </a:cubicBezTo>
                  <a:cubicBezTo>
                    <a:pt x="106" y="64"/>
                    <a:pt x="57" y="134"/>
                    <a:pt x="1" y="211"/>
                  </a:cubicBezTo>
                  <a:close/>
                </a:path>
              </a:pathLst>
            </a:custGeom>
            <a:noFill/>
            <a:ln w="9525">
              <a:solidFill>
                <a:srgbClr val="5f7d95"/>
              </a:solidFill>
              <a:round/>
            </a:ln>
          </p:spPr>
          <p:style>
            <a:lnRef idx="0"/>
            <a:fillRef idx="0"/>
            <a:effectRef idx="0"/>
            <a:fontRef idx="minor"/>
          </p:style>
        </p:sp>
        <p:sp>
          <p:nvSpPr>
            <p:cNvPr id="5539" name="Google Shape;4718;p74"/>
            <p:cNvSpPr/>
            <p:nvPr/>
          </p:nvSpPr>
          <p:spPr>
            <a:xfrm>
              <a:off x="1292040" y="1926720"/>
              <a:ext cx="360" cy="360"/>
            </a:xfrm>
            <a:custGeom>
              <a:avLst/>
              <a:gdLst/>
              <a:ahLst/>
              <a:rect l="l" t="t" r="r" b="b"/>
              <a:pathLst>
                <a:path w="25" h="32">
                  <a:moveTo>
                    <a:pt x="0" y="32"/>
                  </a:moveTo>
                  <a:lnTo>
                    <a:pt x="25" y="0"/>
                  </a:lnTo>
                  <a:close/>
                </a:path>
              </a:pathLst>
            </a:custGeom>
            <a:noFill/>
            <a:ln w="9525">
              <a:solidFill>
                <a:srgbClr val="5f7d95"/>
              </a:solidFill>
              <a:round/>
            </a:ln>
          </p:spPr>
          <p:style>
            <a:lnRef idx="0"/>
            <a:fillRef idx="0"/>
            <a:effectRef idx="0"/>
            <a:fontRef idx="minor"/>
          </p:style>
        </p:sp>
        <p:sp>
          <p:nvSpPr>
            <p:cNvPr id="5540" name="Google Shape;4719;p74"/>
            <p:cNvSpPr/>
            <p:nvPr/>
          </p:nvSpPr>
          <p:spPr>
            <a:xfrm>
              <a:off x="1310760" y="1910160"/>
              <a:ext cx="1440" cy="360"/>
            </a:xfrm>
            <a:custGeom>
              <a:avLst/>
              <a:gdLst/>
              <a:ahLst/>
              <a:rect l="l" t="t" r="r" b="b"/>
              <a:pathLst>
                <a:path w="144" h="1">
                  <a:moveTo>
                    <a:pt x="144" y="1"/>
                  </a:moveTo>
                  <a:lnTo>
                    <a:pt x="144" y="1"/>
                  </a:lnTo>
                  <a:lnTo>
                    <a:pt x="0" y="1"/>
                  </a:lnTo>
                  <a:cubicBezTo>
                    <a:pt x="60" y="1"/>
                    <a:pt x="105" y="1"/>
                    <a:pt x="144" y="1"/>
                  </a:cubicBezTo>
                  <a:close/>
                </a:path>
              </a:pathLst>
            </a:custGeom>
            <a:noFill/>
            <a:ln w="9525">
              <a:solidFill>
                <a:srgbClr val="5f7d95"/>
              </a:solidFill>
              <a:round/>
            </a:ln>
          </p:spPr>
          <p:style>
            <a:lnRef idx="0"/>
            <a:fillRef idx="0"/>
            <a:effectRef idx="0"/>
            <a:fontRef idx="minor"/>
          </p:style>
        </p:sp>
        <p:sp>
          <p:nvSpPr>
            <p:cNvPr id="5541" name="Google Shape;4720;p74"/>
            <p:cNvSpPr/>
            <p:nvPr/>
          </p:nvSpPr>
          <p:spPr>
            <a:xfrm>
              <a:off x="1293120" y="1925280"/>
              <a:ext cx="360" cy="360"/>
            </a:xfrm>
            <a:custGeom>
              <a:avLst/>
              <a:gdLst/>
              <a:ahLst/>
              <a:rect l="l" t="t" r="r" b="b"/>
              <a:pathLst>
                <a:path w="15" h="22">
                  <a:moveTo>
                    <a:pt x="0" y="22"/>
                  </a:moveTo>
                  <a:lnTo>
                    <a:pt x="14" y="1"/>
                  </a:lnTo>
                  <a:close/>
                </a:path>
              </a:pathLst>
            </a:custGeom>
            <a:noFill/>
            <a:ln w="9525">
              <a:solidFill>
                <a:srgbClr val="5f7d95"/>
              </a:solidFill>
              <a:round/>
            </a:ln>
          </p:spPr>
          <p:style>
            <a:lnRef idx="0"/>
            <a:fillRef idx="0"/>
            <a:effectRef idx="0"/>
            <a:fontRef idx="minor"/>
          </p:style>
        </p:sp>
        <p:sp>
          <p:nvSpPr>
            <p:cNvPr id="5542" name="Google Shape;4721;p74"/>
            <p:cNvSpPr/>
            <p:nvPr/>
          </p:nvSpPr>
          <p:spPr>
            <a:xfrm>
              <a:off x="1292760" y="1926000"/>
              <a:ext cx="360" cy="360"/>
            </a:xfrm>
            <a:custGeom>
              <a:avLst/>
              <a:gdLst/>
              <a:ahLst/>
              <a:rect l="l" t="t" r="r" b="b"/>
              <a:pathLst>
                <a:path w="19" h="25">
                  <a:moveTo>
                    <a:pt x="1" y="25"/>
                  </a:moveTo>
                  <a:lnTo>
                    <a:pt x="18" y="0"/>
                  </a:lnTo>
                  <a:close/>
                </a:path>
              </a:pathLst>
            </a:custGeom>
            <a:noFill/>
            <a:ln w="9525">
              <a:solidFill>
                <a:srgbClr val="5f7d95"/>
              </a:solidFill>
              <a:round/>
            </a:ln>
          </p:spPr>
          <p:style>
            <a:lnRef idx="0"/>
            <a:fillRef idx="0"/>
            <a:effectRef idx="0"/>
            <a:fontRef idx="minor"/>
          </p:style>
        </p:sp>
        <p:sp>
          <p:nvSpPr>
            <p:cNvPr id="5543" name="Google Shape;4722;p74"/>
            <p:cNvSpPr/>
            <p:nvPr/>
          </p:nvSpPr>
          <p:spPr>
            <a:xfrm>
              <a:off x="1293480" y="1925280"/>
              <a:ext cx="360" cy="360"/>
            </a:xfrm>
            <a:custGeom>
              <a:avLst/>
              <a:gdLst/>
              <a:ahLst/>
              <a:rect l="l" t="t" r="r" b="b"/>
              <a:pathLst>
                <a:path w="12" h="15">
                  <a:moveTo>
                    <a:pt x="1" y="14"/>
                  </a:moveTo>
                  <a:lnTo>
                    <a:pt x="11" y="0"/>
                  </a:lnTo>
                  <a:close/>
                </a:path>
              </a:pathLst>
            </a:custGeom>
            <a:noFill/>
            <a:ln w="9525">
              <a:solidFill>
                <a:srgbClr val="5f7d95"/>
              </a:solidFill>
              <a:round/>
            </a:ln>
          </p:spPr>
          <p:style>
            <a:lnRef idx="0"/>
            <a:fillRef idx="0"/>
            <a:effectRef idx="0"/>
            <a:fontRef idx="minor"/>
          </p:style>
        </p:sp>
        <p:sp>
          <p:nvSpPr>
            <p:cNvPr id="5544" name="Google Shape;4723;p74"/>
            <p:cNvSpPr/>
            <p:nvPr/>
          </p:nvSpPr>
          <p:spPr>
            <a:xfrm>
              <a:off x="1294560" y="1923840"/>
              <a:ext cx="360" cy="360"/>
            </a:xfrm>
            <a:custGeom>
              <a:avLst/>
              <a:gdLst/>
              <a:ahLst/>
              <a:rect l="l" t="t" r="r" b="b"/>
              <a:pathLst>
                <a:path w="11" h="11">
                  <a:moveTo>
                    <a:pt x="0" y="11"/>
                  </a:moveTo>
                  <a:lnTo>
                    <a:pt x="11" y="0"/>
                  </a:lnTo>
                  <a:close/>
                </a:path>
              </a:pathLst>
            </a:custGeom>
            <a:noFill/>
            <a:ln w="9525">
              <a:solidFill>
                <a:srgbClr val="5f7d95"/>
              </a:solidFill>
              <a:round/>
            </a:ln>
          </p:spPr>
          <p:style>
            <a:lnRef idx="0"/>
            <a:fillRef idx="0"/>
            <a:effectRef idx="0"/>
            <a:fontRef idx="minor"/>
          </p:style>
        </p:sp>
        <p:sp>
          <p:nvSpPr>
            <p:cNvPr id="5545" name="Google Shape;4724;p74"/>
            <p:cNvSpPr/>
            <p:nvPr/>
          </p:nvSpPr>
          <p:spPr>
            <a:xfrm>
              <a:off x="1293840" y="1924560"/>
              <a:ext cx="360" cy="360"/>
            </a:xfrm>
            <a:custGeom>
              <a:avLst/>
              <a:gdLst/>
              <a:ahLst/>
              <a:rect l="l" t="t" r="r" b="b"/>
              <a:pathLst>
                <a:path w="11" h="15">
                  <a:moveTo>
                    <a:pt x="0" y="14"/>
                  </a:moveTo>
                  <a:lnTo>
                    <a:pt x="11" y="0"/>
                  </a:lnTo>
                  <a:close/>
                </a:path>
              </a:pathLst>
            </a:custGeom>
            <a:noFill/>
            <a:ln w="9525">
              <a:solidFill>
                <a:srgbClr val="5f7d95"/>
              </a:solidFill>
              <a:round/>
            </a:ln>
          </p:spPr>
          <p:style>
            <a:lnRef idx="0"/>
            <a:fillRef idx="0"/>
            <a:effectRef idx="0"/>
            <a:fontRef idx="minor"/>
          </p:style>
        </p:sp>
        <p:sp>
          <p:nvSpPr>
            <p:cNvPr id="5546" name="Google Shape;4725;p74"/>
            <p:cNvSpPr/>
            <p:nvPr/>
          </p:nvSpPr>
          <p:spPr>
            <a:xfrm>
              <a:off x="1293840" y="1924560"/>
              <a:ext cx="360" cy="360"/>
            </a:xfrm>
            <a:custGeom>
              <a:avLst/>
              <a:gdLst/>
              <a:ahLst/>
              <a:rect l="l" t="t" r="r" b="b"/>
              <a:pathLst>
                <a:path w="12" h="18">
                  <a:moveTo>
                    <a:pt x="1" y="18"/>
                  </a:moveTo>
                  <a:lnTo>
                    <a:pt x="11" y="0"/>
                  </a:lnTo>
                  <a:close/>
                </a:path>
              </a:pathLst>
            </a:custGeom>
            <a:noFill/>
            <a:ln w="9525">
              <a:solidFill>
                <a:srgbClr val="5f7d95"/>
              </a:solidFill>
              <a:round/>
            </a:ln>
          </p:spPr>
          <p:style>
            <a:lnRef idx="0"/>
            <a:fillRef idx="0"/>
            <a:effectRef idx="0"/>
            <a:fontRef idx="minor"/>
          </p:style>
        </p:sp>
        <p:sp>
          <p:nvSpPr>
            <p:cNvPr id="5547" name="Google Shape;4726;p74"/>
            <p:cNvSpPr/>
            <p:nvPr/>
          </p:nvSpPr>
          <p:spPr>
            <a:xfrm>
              <a:off x="1292400" y="1926360"/>
              <a:ext cx="360" cy="360"/>
            </a:xfrm>
            <a:custGeom>
              <a:avLst/>
              <a:gdLst/>
              <a:ahLst/>
              <a:rect l="l" t="t" r="r" b="b"/>
              <a:pathLst>
                <a:path w="19" h="25">
                  <a:moveTo>
                    <a:pt x="1" y="25"/>
                  </a:moveTo>
                  <a:lnTo>
                    <a:pt x="18" y="0"/>
                  </a:lnTo>
                  <a:close/>
                </a:path>
              </a:pathLst>
            </a:custGeom>
            <a:noFill/>
            <a:ln w="9525">
              <a:solidFill>
                <a:srgbClr val="5f7d95"/>
              </a:solidFill>
              <a:round/>
            </a:ln>
          </p:spPr>
          <p:style>
            <a:lnRef idx="0"/>
            <a:fillRef idx="0"/>
            <a:effectRef idx="0"/>
            <a:fontRef idx="minor"/>
          </p:style>
        </p:sp>
        <p:sp>
          <p:nvSpPr>
            <p:cNvPr id="5548" name="Google Shape;4727;p74"/>
            <p:cNvSpPr/>
            <p:nvPr/>
          </p:nvSpPr>
          <p:spPr>
            <a:xfrm>
              <a:off x="1314000" y="1905480"/>
              <a:ext cx="7200" cy="17640"/>
            </a:xfrm>
            <a:custGeom>
              <a:avLst/>
              <a:gdLst/>
              <a:ahLst/>
              <a:rect l="l" t="t" r="r" b="b"/>
              <a:pathLst>
                <a:path w="544" h="131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a:solidFill>
                <a:srgbClr val="5f7d95"/>
              </a:solidFill>
              <a:round/>
            </a:ln>
          </p:spPr>
          <p:style>
            <a:lnRef idx="0"/>
            <a:fillRef idx="0"/>
            <a:effectRef idx="0"/>
            <a:fontRef idx="minor"/>
          </p:style>
        </p:sp>
        <p:sp>
          <p:nvSpPr>
            <p:cNvPr id="5549" name="Google Shape;4728;p74"/>
            <p:cNvSpPr/>
            <p:nvPr/>
          </p:nvSpPr>
          <p:spPr>
            <a:xfrm>
              <a:off x="1315080" y="1909800"/>
              <a:ext cx="360" cy="360"/>
            </a:xfrm>
            <a:custGeom>
              <a:avLst/>
              <a:gdLst/>
              <a:ahLst/>
              <a:rect l="l" t="t" r="r" b="b"/>
              <a:pathLst>
                <a:path w="8" h="4">
                  <a:moveTo>
                    <a:pt x="1" y="4"/>
                  </a:moveTo>
                  <a:lnTo>
                    <a:pt x="8" y="0"/>
                  </a:lnTo>
                  <a:close/>
                </a:path>
              </a:pathLst>
            </a:custGeom>
            <a:noFill/>
            <a:ln w="9525">
              <a:solidFill>
                <a:srgbClr val="5f7d95"/>
              </a:solidFill>
              <a:round/>
            </a:ln>
          </p:spPr>
          <p:style>
            <a:lnRef idx="0"/>
            <a:fillRef idx="0"/>
            <a:effectRef idx="0"/>
            <a:fontRef idx="minor"/>
          </p:style>
        </p:sp>
        <p:sp>
          <p:nvSpPr>
            <p:cNvPr id="5550" name="Google Shape;4729;p74"/>
            <p:cNvSpPr/>
            <p:nvPr/>
          </p:nvSpPr>
          <p:spPr>
            <a:xfrm>
              <a:off x="1315080" y="1909800"/>
              <a:ext cx="360" cy="360"/>
            </a:xfrm>
            <a:custGeom>
              <a:avLst/>
              <a:gdLst/>
              <a:ahLst/>
              <a:rect l="l" t="t" r="r" b="b"/>
              <a:pathLst>
                <a:path w="8" h="1">
                  <a:moveTo>
                    <a:pt x="0" y="1"/>
                  </a:moveTo>
                  <a:lnTo>
                    <a:pt x="7" y="1"/>
                  </a:lnTo>
                  <a:close/>
                </a:path>
              </a:pathLst>
            </a:custGeom>
            <a:noFill/>
            <a:ln w="9525">
              <a:solidFill>
                <a:srgbClr val="5f7d95"/>
              </a:solidFill>
              <a:round/>
            </a:ln>
          </p:spPr>
          <p:style>
            <a:lnRef idx="0"/>
            <a:fillRef idx="0"/>
            <a:effectRef idx="0"/>
            <a:fontRef idx="minor"/>
          </p:style>
        </p:sp>
        <p:sp>
          <p:nvSpPr>
            <p:cNvPr id="5551" name="Google Shape;4730;p74"/>
            <p:cNvSpPr/>
            <p:nvPr/>
          </p:nvSpPr>
          <p:spPr>
            <a:xfrm>
              <a:off x="1320120" y="1905480"/>
              <a:ext cx="360" cy="360"/>
            </a:xfrm>
            <a:custGeom>
              <a:avLst/>
              <a:gdLst/>
              <a:ahLst/>
              <a:rect l="l" t="t" r="r" b="b"/>
              <a:pathLst>
                <a:path w="5" h="5">
                  <a:moveTo>
                    <a:pt x="1" y="1"/>
                  </a:moveTo>
                  <a:lnTo>
                    <a:pt x="4" y="4"/>
                  </a:lnTo>
                  <a:close/>
                </a:path>
              </a:pathLst>
            </a:custGeom>
            <a:noFill/>
            <a:ln w="9525">
              <a:solidFill>
                <a:srgbClr val="5f7d95"/>
              </a:solidFill>
              <a:round/>
            </a:ln>
          </p:spPr>
          <p:style>
            <a:lnRef idx="0"/>
            <a:fillRef idx="0"/>
            <a:effectRef idx="0"/>
            <a:fontRef idx="minor"/>
          </p:style>
        </p:sp>
        <p:sp>
          <p:nvSpPr>
            <p:cNvPr id="5552" name="Google Shape;4731;p74"/>
            <p:cNvSpPr/>
            <p:nvPr/>
          </p:nvSpPr>
          <p:spPr>
            <a:xfrm>
              <a:off x="1315440" y="1909440"/>
              <a:ext cx="360" cy="360"/>
            </a:xfrm>
            <a:custGeom>
              <a:avLst/>
              <a:gdLst/>
              <a:ahLst/>
              <a:rect l="l" t="t" r="r" b="b"/>
              <a:pathLst>
                <a:path w="8" h="8">
                  <a:moveTo>
                    <a:pt x="7" y="1"/>
                  </a:moveTo>
                  <a:lnTo>
                    <a:pt x="0" y="8"/>
                  </a:lnTo>
                  <a:close/>
                </a:path>
              </a:pathLst>
            </a:custGeom>
            <a:noFill/>
            <a:ln w="9525">
              <a:solidFill>
                <a:srgbClr val="5f7d95"/>
              </a:solidFill>
              <a:round/>
            </a:ln>
          </p:spPr>
          <p:style>
            <a:lnRef idx="0"/>
            <a:fillRef idx="0"/>
            <a:effectRef idx="0"/>
            <a:fontRef idx="minor"/>
          </p:style>
        </p:sp>
        <p:sp>
          <p:nvSpPr>
            <p:cNvPr id="5553" name="Google Shape;4732;p74"/>
            <p:cNvSpPr/>
            <p:nvPr/>
          </p:nvSpPr>
          <p:spPr>
            <a:xfrm>
              <a:off x="1315800" y="1908360"/>
              <a:ext cx="360" cy="360"/>
            </a:xfrm>
            <a:custGeom>
              <a:avLst/>
              <a:gdLst/>
              <a:ahLst/>
              <a:rect l="l" t="t" r="r" b="b"/>
              <a:pathLst>
                <a:path w="43" h="57">
                  <a:moveTo>
                    <a:pt x="1" y="57"/>
                  </a:moveTo>
                  <a:cubicBezTo>
                    <a:pt x="11" y="43"/>
                    <a:pt x="25" y="22"/>
                    <a:pt x="43" y="1"/>
                  </a:cubicBezTo>
                  <a:cubicBezTo>
                    <a:pt x="25" y="22"/>
                    <a:pt x="11" y="43"/>
                    <a:pt x="1" y="57"/>
                  </a:cubicBezTo>
                  <a:close/>
                </a:path>
              </a:pathLst>
            </a:custGeom>
            <a:noFill/>
            <a:ln w="9525">
              <a:solidFill>
                <a:srgbClr val="5f7d95"/>
              </a:solidFill>
              <a:round/>
            </a:ln>
          </p:spPr>
          <p:style>
            <a:lnRef idx="0"/>
            <a:fillRef idx="0"/>
            <a:effectRef idx="0"/>
            <a:fontRef idx="minor"/>
          </p:style>
        </p:sp>
        <p:sp>
          <p:nvSpPr>
            <p:cNvPr id="5554" name="Google Shape;4733;p74"/>
            <p:cNvSpPr/>
            <p:nvPr/>
          </p:nvSpPr>
          <p:spPr>
            <a:xfrm>
              <a:off x="1320480" y="1905840"/>
              <a:ext cx="360" cy="360"/>
            </a:xfrm>
            <a:custGeom>
              <a:avLst/>
              <a:gdLst/>
              <a:ahLst/>
              <a:rect l="l" t="t" r="r" b="b"/>
              <a:pathLst>
                <a:path w="18" h="15">
                  <a:moveTo>
                    <a:pt x="0" y="0"/>
                  </a:moveTo>
                  <a:lnTo>
                    <a:pt x="18" y="14"/>
                  </a:lnTo>
                  <a:close/>
                </a:path>
              </a:pathLst>
            </a:custGeom>
            <a:noFill/>
            <a:ln w="9525">
              <a:solidFill>
                <a:srgbClr val="5f7d95"/>
              </a:solidFill>
              <a:round/>
            </a:ln>
          </p:spPr>
          <p:style>
            <a:lnRef idx="0"/>
            <a:fillRef idx="0"/>
            <a:effectRef idx="0"/>
            <a:fontRef idx="minor"/>
          </p:style>
        </p:sp>
        <p:sp>
          <p:nvSpPr>
            <p:cNvPr id="5555" name="Google Shape;4734;p74"/>
            <p:cNvSpPr/>
            <p:nvPr/>
          </p:nvSpPr>
          <p:spPr>
            <a:xfrm>
              <a:off x="1315800" y="1909080"/>
              <a:ext cx="360" cy="360"/>
            </a:xfrm>
            <a:custGeom>
              <a:avLst/>
              <a:gdLst/>
              <a:ahLst/>
              <a:rect l="l" t="t" r="r" b="b"/>
              <a:pathLst>
                <a:path w="8" h="11">
                  <a:moveTo>
                    <a:pt x="0" y="11"/>
                  </a:moveTo>
                  <a:lnTo>
                    <a:pt x="7" y="0"/>
                  </a:lnTo>
                  <a:close/>
                </a:path>
              </a:pathLst>
            </a:custGeom>
            <a:noFill/>
            <a:ln w="9525">
              <a:solidFill>
                <a:srgbClr val="5f7d95"/>
              </a:solidFill>
              <a:round/>
            </a:ln>
          </p:spPr>
          <p:style>
            <a:lnRef idx="0"/>
            <a:fillRef idx="0"/>
            <a:effectRef idx="0"/>
            <a:fontRef idx="minor"/>
          </p:style>
        </p:sp>
        <p:sp>
          <p:nvSpPr>
            <p:cNvPr id="5556" name="Google Shape;4735;p74"/>
            <p:cNvSpPr/>
            <p:nvPr/>
          </p:nvSpPr>
          <p:spPr>
            <a:xfrm>
              <a:off x="1314720" y="19098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557" name="Google Shape;4736;p74"/>
            <p:cNvSpPr/>
            <p:nvPr/>
          </p:nvSpPr>
          <p:spPr>
            <a:xfrm>
              <a:off x="1320840" y="1905840"/>
              <a:ext cx="360" cy="360"/>
            </a:xfrm>
            <a:custGeom>
              <a:avLst/>
              <a:gdLst/>
              <a:ahLst/>
              <a:rect l="l" t="t" r="r" b="b"/>
              <a:pathLst>
                <a:path w="53" h="43">
                  <a:moveTo>
                    <a:pt x="0" y="0"/>
                  </a:moveTo>
                  <a:cubicBezTo>
                    <a:pt x="14" y="14"/>
                    <a:pt x="32" y="25"/>
                    <a:pt x="53" y="42"/>
                  </a:cubicBezTo>
                  <a:cubicBezTo>
                    <a:pt x="32" y="25"/>
                    <a:pt x="14" y="11"/>
                    <a:pt x="0" y="0"/>
                  </a:cubicBezTo>
                  <a:close/>
                </a:path>
              </a:pathLst>
            </a:custGeom>
            <a:noFill/>
            <a:ln w="9525">
              <a:solidFill>
                <a:srgbClr val="5f7d95"/>
              </a:solidFill>
              <a:round/>
            </a:ln>
          </p:spPr>
          <p:style>
            <a:lnRef idx="0"/>
            <a:fillRef idx="0"/>
            <a:effectRef idx="0"/>
            <a:fontRef idx="minor"/>
          </p:style>
        </p:sp>
        <p:sp>
          <p:nvSpPr>
            <p:cNvPr id="5558" name="Google Shape;4737;p74"/>
            <p:cNvSpPr/>
            <p:nvPr/>
          </p:nvSpPr>
          <p:spPr>
            <a:xfrm>
              <a:off x="1315440" y="1909440"/>
              <a:ext cx="360" cy="360"/>
            </a:xfrm>
            <a:custGeom>
              <a:avLst/>
              <a:gdLst/>
              <a:ahLst/>
              <a:rect l="l" t="t" r="r" b="b"/>
              <a:pathLst>
                <a:path w="8" h="8">
                  <a:moveTo>
                    <a:pt x="1" y="7"/>
                  </a:moveTo>
                  <a:lnTo>
                    <a:pt x="8" y="0"/>
                  </a:lnTo>
                  <a:close/>
                </a:path>
              </a:pathLst>
            </a:custGeom>
            <a:noFill/>
            <a:ln w="9525">
              <a:solidFill>
                <a:srgbClr val="5f7d95"/>
              </a:solidFill>
              <a:round/>
            </a:ln>
          </p:spPr>
          <p:style>
            <a:lnRef idx="0"/>
            <a:fillRef idx="0"/>
            <a:effectRef idx="0"/>
            <a:fontRef idx="minor"/>
          </p:style>
        </p:sp>
        <p:sp>
          <p:nvSpPr>
            <p:cNvPr id="5559" name="Google Shape;4738;p74"/>
            <p:cNvSpPr/>
            <p:nvPr/>
          </p:nvSpPr>
          <p:spPr>
            <a:xfrm>
              <a:off x="1315080" y="1909800"/>
              <a:ext cx="360" cy="360"/>
            </a:xfrm>
            <a:custGeom>
              <a:avLst/>
              <a:gdLst/>
              <a:ahLst/>
              <a:rect l="l" t="t" r="r" b="b"/>
              <a:pathLst>
                <a:path w="8" h="4">
                  <a:moveTo>
                    <a:pt x="4" y="0"/>
                  </a:moveTo>
                  <a:lnTo>
                    <a:pt x="1" y="4"/>
                  </a:lnTo>
                  <a:lnTo>
                    <a:pt x="8" y="0"/>
                  </a:lnTo>
                  <a:close/>
                </a:path>
              </a:pathLst>
            </a:custGeom>
            <a:noFill/>
            <a:ln w="9525">
              <a:solidFill>
                <a:srgbClr val="5f7d95"/>
              </a:solidFill>
              <a:round/>
            </a:ln>
          </p:spPr>
          <p:style>
            <a:lnRef idx="0"/>
            <a:fillRef idx="0"/>
            <a:effectRef idx="0"/>
            <a:fontRef idx="minor"/>
          </p:style>
        </p:sp>
        <p:sp>
          <p:nvSpPr>
            <p:cNvPr id="5560" name="Google Shape;4739;p74"/>
            <p:cNvSpPr/>
            <p:nvPr/>
          </p:nvSpPr>
          <p:spPr>
            <a:xfrm>
              <a:off x="1314000" y="1922760"/>
              <a:ext cx="1800" cy="360"/>
            </a:xfrm>
            <a:custGeom>
              <a:avLst/>
              <a:gdLst/>
              <a:ahLst/>
              <a:rect l="l" t="t" r="r" b="b"/>
              <a:pathLst>
                <a:path w="155" h="22">
                  <a:moveTo>
                    <a:pt x="155" y="1"/>
                  </a:moveTo>
                  <a:lnTo>
                    <a:pt x="155" y="1"/>
                  </a:lnTo>
                  <a:lnTo>
                    <a:pt x="1" y="22"/>
                  </a:lnTo>
                  <a:close/>
                </a:path>
              </a:pathLst>
            </a:custGeom>
            <a:noFill/>
            <a:ln w="9525">
              <a:solidFill>
                <a:srgbClr val="5f7d95"/>
              </a:solidFill>
              <a:round/>
            </a:ln>
          </p:spPr>
          <p:style>
            <a:lnRef idx="0"/>
            <a:fillRef idx="0"/>
            <a:effectRef idx="0"/>
            <a:fontRef idx="minor"/>
          </p:style>
        </p:sp>
        <p:sp>
          <p:nvSpPr>
            <p:cNvPr id="5561" name="Google Shape;4740;p74"/>
            <p:cNvSpPr/>
            <p:nvPr/>
          </p:nvSpPr>
          <p:spPr>
            <a:xfrm>
              <a:off x="1423800" y="1892160"/>
              <a:ext cx="19080" cy="14400"/>
            </a:xfrm>
            <a:custGeom>
              <a:avLst/>
              <a:gdLst/>
              <a:ahLst/>
              <a:rect l="l" t="t" r="r" b="b"/>
              <a:pathLst>
                <a:path w="1430" h="1088">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a:solidFill>
                <a:srgbClr val="5f7d95"/>
              </a:solidFill>
              <a:round/>
            </a:ln>
          </p:spPr>
          <p:style>
            <a:lnRef idx="0"/>
            <a:fillRef idx="0"/>
            <a:effectRef idx="0"/>
            <a:fontRef idx="minor"/>
          </p:style>
        </p:sp>
        <p:sp>
          <p:nvSpPr>
            <p:cNvPr id="5562" name="Google Shape;4741;p74"/>
            <p:cNvSpPr/>
            <p:nvPr/>
          </p:nvSpPr>
          <p:spPr>
            <a:xfrm>
              <a:off x="1443960" y="1895040"/>
              <a:ext cx="23040" cy="12960"/>
            </a:xfrm>
            <a:custGeom>
              <a:avLst/>
              <a:gdLst/>
              <a:ahLst/>
              <a:rect l="l" t="t" r="r" b="b"/>
              <a:pathLst>
                <a:path w="1720" h="976">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a:solidFill>
                <a:srgbClr val="5f7d95"/>
              </a:solidFill>
              <a:round/>
            </a:ln>
          </p:spPr>
          <p:style>
            <a:lnRef idx="0"/>
            <a:fillRef idx="0"/>
            <a:effectRef idx="0"/>
            <a:fontRef idx="minor"/>
          </p:style>
        </p:sp>
        <p:sp>
          <p:nvSpPr>
            <p:cNvPr id="5563" name="Google Shape;4742;p74"/>
            <p:cNvSpPr/>
            <p:nvPr/>
          </p:nvSpPr>
          <p:spPr>
            <a:xfrm>
              <a:off x="1443960" y="1904400"/>
              <a:ext cx="360" cy="360"/>
            </a:xfrm>
            <a:custGeom>
              <a:avLst/>
              <a:gdLst/>
              <a:ahLst/>
              <a:rect l="l" t="t" r="r" b="b"/>
              <a:pathLst>
                <a:path w="1" h="19">
                  <a:moveTo>
                    <a:pt x="0" y="18"/>
                  </a:moveTo>
                  <a:lnTo>
                    <a:pt x="0" y="1"/>
                  </a:lnTo>
                  <a:close/>
                </a:path>
              </a:pathLst>
            </a:custGeom>
            <a:noFill/>
            <a:ln w="9525">
              <a:solidFill>
                <a:srgbClr val="5f7d95"/>
              </a:solidFill>
              <a:round/>
            </a:ln>
          </p:spPr>
          <p:style>
            <a:lnRef idx="0"/>
            <a:fillRef idx="0"/>
            <a:effectRef idx="0"/>
            <a:fontRef idx="minor"/>
          </p:style>
        </p:sp>
        <p:sp>
          <p:nvSpPr>
            <p:cNvPr id="5564" name="Google Shape;4743;p74"/>
            <p:cNvSpPr/>
            <p:nvPr/>
          </p:nvSpPr>
          <p:spPr>
            <a:xfrm>
              <a:off x="1445040" y="1896480"/>
              <a:ext cx="360" cy="360"/>
            </a:xfrm>
            <a:custGeom>
              <a:avLst/>
              <a:gdLst/>
              <a:ahLst/>
              <a:rect l="l" t="t" r="r" b="b"/>
              <a:pathLst>
                <a:path w="1" h="15">
                  <a:moveTo>
                    <a:pt x="1" y="14"/>
                  </a:moveTo>
                  <a:lnTo>
                    <a:pt x="1" y="0"/>
                  </a:lnTo>
                  <a:close/>
                </a:path>
              </a:pathLst>
            </a:custGeom>
            <a:noFill/>
            <a:ln w="9525">
              <a:solidFill>
                <a:srgbClr val="5f7d95"/>
              </a:solidFill>
              <a:round/>
            </a:ln>
          </p:spPr>
          <p:style>
            <a:lnRef idx="0"/>
            <a:fillRef idx="0"/>
            <a:effectRef idx="0"/>
            <a:fontRef idx="minor"/>
          </p:style>
        </p:sp>
        <p:sp>
          <p:nvSpPr>
            <p:cNvPr id="5565" name="Google Shape;4744;p74"/>
            <p:cNvSpPr/>
            <p:nvPr/>
          </p:nvSpPr>
          <p:spPr>
            <a:xfrm>
              <a:off x="1443960" y="1905840"/>
              <a:ext cx="360" cy="360"/>
            </a:xfrm>
            <a:custGeom>
              <a:avLst/>
              <a:gdLst/>
              <a:ahLst/>
              <a:rect l="l" t="t" r="r" b="b"/>
              <a:pathLst>
                <a:path w="1" h="33">
                  <a:moveTo>
                    <a:pt x="1" y="32"/>
                  </a:moveTo>
                  <a:lnTo>
                    <a:pt x="1" y="1"/>
                  </a:lnTo>
                  <a:close/>
                </a:path>
              </a:pathLst>
            </a:custGeom>
            <a:noFill/>
            <a:ln w="9525">
              <a:solidFill>
                <a:srgbClr val="5f7d95"/>
              </a:solidFill>
              <a:round/>
            </a:ln>
          </p:spPr>
          <p:style>
            <a:lnRef idx="0"/>
            <a:fillRef idx="0"/>
            <a:effectRef idx="0"/>
            <a:fontRef idx="minor"/>
          </p:style>
        </p:sp>
        <p:sp>
          <p:nvSpPr>
            <p:cNvPr id="5566" name="Google Shape;4745;p74"/>
            <p:cNvSpPr/>
            <p:nvPr/>
          </p:nvSpPr>
          <p:spPr>
            <a:xfrm>
              <a:off x="1443960" y="1907640"/>
              <a:ext cx="360" cy="360"/>
            </a:xfrm>
            <a:custGeom>
              <a:avLst/>
              <a:gdLst/>
              <a:ahLst/>
              <a:rect l="l" t="t" r="r" b="b"/>
              <a:pathLst>
                <a:path w="1" h="15">
                  <a:moveTo>
                    <a:pt x="1" y="15"/>
                  </a:moveTo>
                  <a:lnTo>
                    <a:pt x="1" y="15"/>
                  </a:lnTo>
                  <a:lnTo>
                    <a:pt x="1" y="1"/>
                  </a:lnTo>
                  <a:close/>
                </a:path>
              </a:pathLst>
            </a:custGeom>
            <a:noFill/>
            <a:ln w="9525">
              <a:solidFill>
                <a:srgbClr val="5f7d95"/>
              </a:solidFill>
              <a:round/>
            </a:ln>
          </p:spPr>
          <p:style>
            <a:lnRef idx="0"/>
            <a:fillRef idx="0"/>
            <a:effectRef idx="0"/>
            <a:fontRef idx="minor"/>
          </p:style>
        </p:sp>
        <p:sp>
          <p:nvSpPr>
            <p:cNvPr id="5567" name="Google Shape;4746;p74"/>
            <p:cNvSpPr/>
            <p:nvPr/>
          </p:nvSpPr>
          <p:spPr>
            <a:xfrm>
              <a:off x="1444320" y="1902960"/>
              <a:ext cx="360" cy="360"/>
            </a:xfrm>
            <a:custGeom>
              <a:avLst/>
              <a:gdLst/>
              <a:ahLst/>
              <a:rect l="l" t="t" r="r" b="b"/>
              <a:pathLst>
                <a:path w="1" h="15">
                  <a:moveTo>
                    <a:pt x="1" y="14"/>
                  </a:moveTo>
                  <a:lnTo>
                    <a:pt x="1" y="0"/>
                  </a:lnTo>
                  <a:close/>
                </a:path>
              </a:pathLst>
            </a:custGeom>
            <a:noFill/>
            <a:ln w="9525">
              <a:solidFill>
                <a:srgbClr val="5f7d95"/>
              </a:solidFill>
              <a:round/>
            </a:ln>
          </p:spPr>
          <p:style>
            <a:lnRef idx="0"/>
            <a:fillRef idx="0"/>
            <a:effectRef idx="0"/>
            <a:fontRef idx="minor"/>
          </p:style>
        </p:sp>
        <p:sp>
          <p:nvSpPr>
            <p:cNvPr id="5568" name="Google Shape;4747;p74"/>
            <p:cNvSpPr/>
            <p:nvPr/>
          </p:nvSpPr>
          <p:spPr>
            <a:xfrm>
              <a:off x="1444320" y="1901160"/>
              <a:ext cx="360" cy="360"/>
            </a:xfrm>
            <a:custGeom>
              <a:avLst/>
              <a:gdLst/>
              <a:ahLst/>
              <a:rect l="l" t="t" r="r" b="b"/>
              <a:pathLst>
                <a:path w="4" h="26">
                  <a:moveTo>
                    <a:pt x="0" y="25"/>
                  </a:moveTo>
                  <a:lnTo>
                    <a:pt x="4" y="1"/>
                  </a:lnTo>
                  <a:close/>
                </a:path>
              </a:pathLst>
            </a:custGeom>
            <a:noFill/>
            <a:ln w="9525">
              <a:solidFill>
                <a:srgbClr val="5f7d95"/>
              </a:solidFill>
              <a:round/>
            </a:ln>
          </p:spPr>
          <p:style>
            <a:lnRef idx="0"/>
            <a:fillRef idx="0"/>
            <a:effectRef idx="0"/>
            <a:fontRef idx="minor"/>
          </p:style>
        </p:sp>
        <p:sp>
          <p:nvSpPr>
            <p:cNvPr id="5569" name="Google Shape;4748;p74"/>
            <p:cNvSpPr/>
            <p:nvPr/>
          </p:nvSpPr>
          <p:spPr>
            <a:xfrm>
              <a:off x="1444680" y="1897920"/>
              <a:ext cx="360" cy="360"/>
            </a:xfrm>
            <a:custGeom>
              <a:avLst/>
              <a:gdLst/>
              <a:ahLst/>
              <a:rect l="l" t="t" r="r" b="b"/>
              <a:pathLst>
                <a:path w="1" h="19">
                  <a:moveTo>
                    <a:pt x="0" y="18"/>
                  </a:moveTo>
                  <a:lnTo>
                    <a:pt x="0" y="1"/>
                  </a:lnTo>
                  <a:close/>
                </a:path>
              </a:pathLst>
            </a:custGeom>
            <a:noFill/>
            <a:ln w="9525">
              <a:solidFill>
                <a:srgbClr val="5f7d95"/>
              </a:solidFill>
              <a:round/>
            </a:ln>
          </p:spPr>
          <p:style>
            <a:lnRef idx="0"/>
            <a:fillRef idx="0"/>
            <a:effectRef idx="0"/>
            <a:fontRef idx="minor"/>
          </p:style>
        </p:sp>
        <p:sp>
          <p:nvSpPr>
            <p:cNvPr id="5570" name="Google Shape;4749;p74"/>
            <p:cNvSpPr/>
            <p:nvPr/>
          </p:nvSpPr>
          <p:spPr>
            <a:xfrm>
              <a:off x="1444680" y="1899360"/>
              <a:ext cx="360" cy="360"/>
            </a:xfrm>
            <a:custGeom>
              <a:avLst/>
              <a:gdLst/>
              <a:ahLst/>
              <a:rect l="l" t="t" r="r" b="b"/>
              <a:pathLst>
                <a:path w="4" h="25">
                  <a:moveTo>
                    <a:pt x="0" y="25"/>
                  </a:moveTo>
                  <a:lnTo>
                    <a:pt x="4" y="0"/>
                  </a:lnTo>
                  <a:close/>
                </a:path>
              </a:pathLst>
            </a:custGeom>
            <a:noFill/>
            <a:ln w="9525">
              <a:solidFill>
                <a:srgbClr val="5f7d95"/>
              </a:solidFill>
              <a:round/>
            </a:ln>
          </p:spPr>
          <p:style>
            <a:lnRef idx="0"/>
            <a:fillRef idx="0"/>
            <a:effectRef idx="0"/>
            <a:fontRef idx="minor"/>
          </p:style>
        </p:sp>
        <p:sp>
          <p:nvSpPr>
            <p:cNvPr id="5571" name="Google Shape;4750;p74"/>
            <p:cNvSpPr/>
            <p:nvPr/>
          </p:nvSpPr>
          <p:spPr>
            <a:xfrm>
              <a:off x="1445040" y="1895040"/>
              <a:ext cx="360" cy="360"/>
            </a:xfrm>
            <a:custGeom>
              <a:avLst/>
              <a:gdLst/>
              <a:ahLst/>
              <a:rect l="l" t="t" r="r" b="b"/>
              <a:pathLst>
                <a:path w="1" h="12">
                  <a:moveTo>
                    <a:pt x="1" y="1"/>
                  </a:moveTo>
                  <a:lnTo>
                    <a:pt x="1" y="11"/>
                  </a:lnTo>
                  <a:close/>
                </a:path>
              </a:pathLst>
            </a:custGeom>
            <a:noFill/>
            <a:ln w="9525">
              <a:solidFill>
                <a:srgbClr val="5f7d95"/>
              </a:solidFill>
              <a:round/>
            </a:ln>
          </p:spPr>
          <p:style>
            <a:lnRef idx="0"/>
            <a:fillRef idx="0"/>
            <a:effectRef idx="0"/>
            <a:fontRef idx="minor"/>
          </p:style>
        </p:sp>
        <p:sp>
          <p:nvSpPr>
            <p:cNvPr id="5572" name="Google Shape;4751;p74"/>
            <p:cNvSpPr/>
            <p:nvPr/>
          </p:nvSpPr>
          <p:spPr>
            <a:xfrm>
              <a:off x="1327320" y="1931760"/>
              <a:ext cx="29160" cy="30240"/>
            </a:xfrm>
            <a:custGeom>
              <a:avLst/>
              <a:gdLst/>
              <a:ahLst/>
              <a:rect l="l" t="t" r="r" b="b"/>
              <a:pathLst>
                <a:path w="2179" h="2245">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a:solidFill>
                <a:srgbClr val="5f7d95"/>
              </a:solidFill>
              <a:round/>
            </a:ln>
          </p:spPr>
          <p:style>
            <a:lnRef idx="0"/>
            <a:fillRef idx="0"/>
            <a:effectRef idx="0"/>
            <a:fontRef idx="minor"/>
          </p:style>
        </p:sp>
        <p:sp>
          <p:nvSpPr>
            <p:cNvPr id="5573" name="Google Shape;4752;p74"/>
            <p:cNvSpPr/>
            <p:nvPr/>
          </p:nvSpPr>
          <p:spPr>
            <a:xfrm>
              <a:off x="1352160" y="1933560"/>
              <a:ext cx="360" cy="360"/>
            </a:xfrm>
            <a:custGeom>
              <a:avLst/>
              <a:gdLst/>
              <a:ahLst/>
              <a:rect l="l" t="t" r="r" b="b"/>
              <a:pathLst>
                <a:path w="15" h="8">
                  <a:moveTo>
                    <a:pt x="1" y="8"/>
                  </a:moveTo>
                  <a:lnTo>
                    <a:pt x="15" y="1"/>
                  </a:lnTo>
                  <a:close/>
                </a:path>
              </a:pathLst>
            </a:custGeom>
            <a:noFill/>
            <a:ln w="9525">
              <a:solidFill>
                <a:srgbClr val="5f7d95"/>
              </a:solidFill>
              <a:round/>
            </a:ln>
          </p:spPr>
          <p:style>
            <a:lnRef idx="0"/>
            <a:fillRef idx="0"/>
            <a:effectRef idx="0"/>
            <a:fontRef idx="minor"/>
          </p:style>
        </p:sp>
        <p:sp>
          <p:nvSpPr>
            <p:cNvPr id="5574" name="Google Shape;4753;p74"/>
            <p:cNvSpPr/>
            <p:nvPr/>
          </p:nvSpPr>
          <p:spPr>
            <a:xfrm>
              <a:off x="1352880" y="1933200"/>
              <a:ext cx="360" cy="360"/>
            </a:xfrm>
            <a:custGeom>
              <a:avLst/>
              <a:gdLst/>
              <a:ahLst/>
              <a:rect l="l" t="t" r="r" b="b"/>
              <a:pathLst>
                <a:path w="18" h="11">
                  <a:moveTo>
                    <a:pt x="0" y="11"/>
                  </a:moveTo>
                  <a:lnTo>
                    <a:pt x="18" y="0"/>
                  </a:lnTo>
                  <a:close/>
                </a:path>
              </a:pathLst>
            </a:custGeom>
            <a:noFill/>
            <a:ln w="9525">
              <a:solidFill>
                <a:srgbClr val="5f7d95"/>
              </a:solidFill>
              <a:round/>
            </a:ln>
          </p:spPr>
          <p:style>
            <a:lnRef idx="0"/>
            <a:fillRef idx="0"/>
            <a:effectRef idx="0"/>
            <a:fontRef idx="minor"/>
          </p:style>
        </p:sp>
        <p:sp>
          <p:nvSpPr>
            <p:cNvPr id="5575" name="Google Shape;4754;p74"/>
            <p:cNvSpPr/>
            <p:nvPr/>
          </p:nvSpPr>
          <p:spPr>
            <a:xfrm>
              <a:off x="1354680" y="1932120"/>
              <a:ext cx="360" cy="360"/>
            </a:xfrm>
            <a:custGeom>
              <a:avLst/>
              <a:gdLst/>
              <a:ahLst/>
              <a:rect l="l" t="t" r="r" b="b"/>
              <a:pathLst>
                <a:path w="26" h="12">
                  <a:moveTo>
                    <a:pt x="1" y="11"/>
                  </a:moveTo>
                  <a:lnTo>
                    <a:pt x="25" y="1"/>
                  </a:lnTo>
                  <a:close/>
                </a:path>
              </a:pathLst>
            </a:custGeom>
            <a:noFill/>
            <a:ln w="9525">
              <a:solidFill>
                <a:srgbClr val="5f7d95"/>
              </a:solidFill>
              <a:round/>
            </a:ln>
          </p:spPr>
          <p:style>
            <a:lnRef idx="0"/>
            <a:fillRef idx="0"/>
            <a:effectRef idx="0"/>
            <a:fontRef idx="minor"/>
          </p:style>
        </p:sp>
        <p:sp>
          <p:nvSpPr>
            <p:cNvPr id="5576" name="Google Shape;4755;p74"/>
            <p:cNvSpPr/>
            <p:nvPr/>
          </p:nvSpPr>
          <p:spPr>
            <a:xfrm>
              <a:off x="1353240" y="1932840"/>
              <a:ext cx="360" cy="360"/>
            </a:xfrm>
            <a:custGeom>
              <a:avLst/>
              <a:gdLst/>
              <a:ahLst/>
              <a:rect l="l" t="t" r="r" b="b"/>
              <a:pathLst>
                <a:path w="29" h="15">
                  <a:moveTo>
                    <a:pt x="0" y="14"/>
                  </a:moveTo>
                  <a:lnTo>
                    <a:pt x="28" y="0"/>
                  </a:lnTo>
                  <a:close/>
                </a:path>
              </a:pathLst>
            </a:custGeom>
            <a:noFill/>
            <a:ln w="9525">
              <a:solidFill>
                <a:srgbClr val="5f7d95"/>
              </a:solidFill>
              <a:round/>
            </a:ln>
          </p:spPr>
          <p:style>
            <a:lnRef idx="0"/>
            <a:fillRef idx="0"/>
            <a:effectRef idx="0"/>
            <a:fontRef idx="minor"/>
          </p:style>
        </p:sp>
        <p:sp>
          <p:nvSpPr>
            <p:cNvPr id="5577" name="Google Shape;4756;p74"/>
            <p:cNvSpPr/>
            <p:nvPr/>
          </p:nvSpPr>
          <p:spPr>
            <a:xfrm>
              <a:off x="1356840" y="1931760"/>
              <a:ext cx="360" cy="360"/>
            </a:xfrm>
            <a:custGeom>
              <a:avLst/>
              <a:gdLst/>
              <a:ahLst/>
              <a:rect l="l" t="t" r="r" b="b"/>
              <a:pathLst>
                <a:path w="15" h="1">
                  <a:moveTo>
                    <a:pt x="14" y="1"/>
                  </a:moveTo>
                  <a:lnTo>
                    <a:pt x="0" y="1"/>
                  </a:lnTo>
                  <a:close/>
                </a:path>
              </a:pathLst>
            </a:custGeom>
            <a:noFill/>
            <a:ln w="9525">
              <a:solidFill>
                <a:srgbClr val="5f7d95"/>
              </a:solidFill>
              <a:round/>
            </a:ln>
          </p:spPr>
          <p:style>
            <a:lnRef idx="0"/>
            <a:fillRef idx="0"/>
            <a:effectRef idx="0"/>
            <a:fontRef idx="minor"/>
          </p:style>
        </p:sp>
        <p:sp>
          <p:nvSpPr>
            <p:cNvPr id="5578" name="Google Shape;4757;p74"/>
            <p:cNvSpPr/>
            <p:nvPr/>
          </p:nvSpPr>
          <p:spPr>
            <a:xfrm>
              <a:off x="1355400" y="1932120"/>
              <a:ext cx="360" cy="360"/>
            </a:xfrm>
            <a:custGeom>
              <a:avLst/>
              <a:gdLst/>
              <a:ahLst/>
              <a:rect l="l" t="t" r="r" b="b"/>
              <a:pathLst>
                <a:path w="22" h="8">
                  <a:moveTo>
                    <a:pt x="1" y="7"/>
                  </a:moveTo>
                  <a:lnTo>
                    <a:pt x="22" y="0"/>
                  </a:lnTo>
                  <a:close/>
                </a:path>
              </a:pathLst>
            </a:custGeom>
            <a:noFill/>
            <a:ln w="9525">
              <a:solidFill>
                <a:srgbClr val="5f7d95"/>
              </a:solidFill>
              <a:round/>
            </a:ln>
          </p:spPr>
          <p:style>
            <a:lnRef idx="0"/>
            <a:fillRef idx="0"/>
            <a:effectRef idx="0"/>
            <a:fontRef idx="minor"/>
          </p:style>
        </p:sp>
        <p:sp>
          <p:nvSpPr>
            <p:cNvPr id="5579" name="Google Shape;4758;p74"/>
            <p:cNvSpPr/>
            <p:nvPr/>
          </p:nvSpPr>
          <p:spPr>
            <a:xfrm>
              <a:off x="1356120" y="1931760"/>
              <a:ext cx="360" cy="360"/>
            </a:xfrm>
            <a:custGeom>
              <a:avLst/>
              <a:gdLst/>
              <a:ahLst/>
              <a:rect l="l" t="t" r="r" b="b"/>
              <a:pathLst>
                <a:path w="29" h="8">
                  <a:moveTo>
                    <a:pt x="0" y="7"/>
                  </a:moveTo>
                  <a:lnTo>
                    <a:pt x="28" y="0"/>
                  </a:lnTo>
                  <a:close/>
                </a:path>
              </a:pathLst>
            </a:custGeom>
            <a:noFill/>
            <a:ln w="9525">
              <a:solidFill>
                <a:srgbClr val="5f7d95"/>
              </a:solidFill>
              <a:round/>
            </a:ln>
          </p:spPr>
          <p:style>
            <a:lnRef idx="0"/>
            <a:fillRef idx="0"/>
            <a:effectRef idx="0"/>
            <a:fontRef idx="minor"/>
          </p:style>
        </p:sp>
        <p:sp>
          <p:nvSpPr>
            <p:cNvPr id="5580" name="Google Shape;4759;p74"/>
            <p:cNvSpPr/>
            <p:nvPr/>
          </p:nvSpPr>
          <p:spPr>
            <a:xfrm>
              <a:off x="1332360" y="1944360"/>
              <a:ext cx="360" cy="360"/>
            </a:xfrm>
            <a:custGeom>
              <a:avLst/>
              <a:gdLst/>
              <a:ahLst/>
              <a:rect l="l" t="t" r="r" b="b"/>
              <a:pathLst>
                <a:path w="1" h="1">
                  <a:moveTo>
                    <a:pt x="0" y="1"/>
                  </a:moveTo>
                  <a:lnTo>
                    <a:pt x="0" y="1"/>
                  </a:lnTo>
                  <a:lnTo>
                    <a:pt x="0" y="1"/>
                  </a:lnTo>
                  <a:cubicBezTo>
                    <a:pt x="0" y="1"/>
                    <a:pt x="0" y="1"/>
                    <a:pt x="0" y="1"/>
                  </a:cubicBezTo>
                  <a:close/>
                </a:path>
              </a:pathLst>
            </a:custGeom>
            <a:noFill/>
            <a:ln w="9525">
              <a:solidFill>
                <a:srgbClr val="5f7d95"/>
              </a:solidFill>
              <a:round/>
            </a:ln>
          </p:spPr>
          <p:style>
            <a:lnRef idx="0"/>
            <a:fillRef idx="0"/>
            <a:effectRef idx="0"/>
            <a:fontRef idx="minor"/>
          </p:style>
        </p:sp>
        <p:sp>
          <p:nvSpPr>
            <p:cNvPr id="5581" name="Google Shape;4760;p74"/>
            <p:cNvSpPr/>
            <p:nvPr/>
          </p:nvSpPr>
          <p:spPr>
            <a:xfrm>
              <a:off x="1353960" y="1932480"/>
              <a:ext cx="360" cy="360"/>
            </a:xfrm>
            <a:custGeom>
              <a:avLst/>
              <a:gdLst/>
              <a:ahLst/>
              <a:rect l="l" t="t" r="r" b="b"/>
              <a:pathLst>
                <a:path w="36" h="18">
                  <a:moveTo>
                    <a:pt x="1" y="18"/>
                  </a:moveTo>
                  <a:lnTo>
                    <a:pt x="36" y="0"/>
                  </a:lnTo>
                  <a:close/>
                </a:path>
              </a:pathLst>
            </a:custGeom>
            <a:noFill/>
            <a:ln w="9525">
              <a:solidFill>
                <a:srgbClr val="5f7d95"/>
              </a:solidFill>
              <a:round/>
            </a:ln>
          </p:spPr>
          <p:style>
            <a:lnRef idx="0"/>
            <a:fillRef idx="0"/>
            <a:effectRef idx="0"/>
            <a:fontRef idx="minor"/>
          </p:style>
        </p:sp>
        <p:sp>
          <p:nvSpPr>
            <p:cNvPr id="5582" name="Google Shape;4761;p74"/>
            <p:cNvSpPr/>
            <p:nvPr/>
          </p:nvSpPr>
          <p:spPr>
            <a:xfrm>
              <a:off x="1332360" y="1942920"/>
              <a:ext cx="360" cy="720"/>
            </a:xfrm>
            <a:custGeom>
              <a:avLst/>
              <a:gdLst/>
              <a:ahLst/>
              <a:rect l="l" t="t" r="r" b="b"/>
              <a:pathLst>
                <a:path w="15" h="88">
                  <a:moveTo>
                    <a:pt x="1" y="0"/>
                  </a:moveTo>
                  <a:cubicBezTo>
                    <a:pt x="11" y="28"/>
                    <a:pt x="15" y="56"/>
                    <a:pt x="11" y="88"/>
                  </a:cubicBezTo>
                  <a:cubicBezTo>
                    <a:pt x="15" y="56"/>
                    <a:pt x="11" y="28"/>
                    <a:pt x="1" y="0"/>
                  </a:cubicBezTo>
                  <a:close/>
                </a:path>
              </a:pathLst>
            </a:custGeom>
            <a:noFill/>
            <a:ln w="9525">
              <a:solidFill>
                <a:srgbClr val="5f7d95"/>
              </a:solidFill>
              <a:round/>
            </a:ln>
          </p:spPr>
          <p:style>
            <a:lnRef idx="0"/>
            <a:fillRef idx="0"/>
            <a:effectRef idx="0"/>
            <a:fontRef idx="minor"/>
          </p:style>
        </p:sp>
        <p:sp>
          <p:nvSpPr>
            <p:cNvPr id="5583" name="Google Shape;4762;p74"/>
            <p:cNvSpPr/>
            <p:nvPr/>
          </p:nvSpPr>
          <p:spPr>
            <a:xfrm>
              <a:off x="1428120" y="2006280"/>
              <a:ext cx="293040" cy="299160"/>
            </a:xfrm>
            <a:custGeom>
              <a:avLst/>
              <a:gdLst/>
              <a:ahLst/>
              <a:rect l="l" t="t" r="r" b="b"/>
              <a:pathLst>
                <a:path w="21601" h="22059">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a:solidFill>
                <a:srgbClr val="5f7d95"/>
              </a:solidFill>
              <a:round/>
            </a:ln>
          </p:spPr>
          <p:style>
            <a:lnRef idx="0"/>
            <a:fillRef idx="0"/>
            <a:effectRef idx="0"/>
            <a:fontRef idx="minor"/>
          </p:style>
        </p:sp>
        <p:sp>
          <p:nvSpPr>
            <p:cNvPr id="5584" name="Google Shape;4763;p74"/>
            <p:cNvSpPr/>
            <p:nvPr/>
          </p:nvSpPr>
          <p:spPr>
            <a:xfrm>
              <a:off x="1544040" y="2278080"/>
              <a:ext cx="34920" cy="37080"/>
            </a:xfrm>
            <a:custGeom>
              <a:avLst/>
              <a:gdLst/>
              <a:ahLst/>
              <a:rect l="l" t="t" r="r" b="b"/>
              <a:pathLst>
                <a:path w="2592" h="2755">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a:solidFill>
                <a:srgbClr val="5f7d95"/>
              </a:solidFill>
              <a:round/>
            </a:ln>
          </p:spPr>
          <p:style>
            <a:lnRef idx="0"/>
            <a:fillRef idx="0"/>
            <a:effectRef idx="0"/>
            <a:fontRef idx="minor"/>
          </p:style>
        </p:sp>
        <p:sp>
          <p:nvSpPr>
            <p:cNvPr id="5585" name="Google Shape;4764;p74"/>
            <p:cNvSpPr/>
            <p:nvPr/>
          </p:nvSpPr>
          <p:spPr>
            <a:xfrm>
              <a:off x="1578240" y="2304000"/>
              <a:ext cx="360" cy="360"/>
            </a:xfrm>
            <a:custGeom>
              <a:avLst/>
              <a:gdLst/>
              <a:ahLst/>
              <a:rect l="l" t="t" r="r" b="b"/>
              <a:pathLst>
                <a:path w="4" h="22">
                  <a:moveTo>
                    <a:pt x="0" y="1"/>
                  </a:moveTo>
                  <a:cubicBezTo>
                    <a:pt x="0" y="8"/>
                    <a:pt x="0" y="15"/>
                    <a:pt x="4" y="22"/>
                  </a:cubicBezTo>
                  <a:lnTo>
                    <a:pt x="0" y="1"/>
                  </a:lnTo>
                  <a:close/>
                </a:path>
              </a:pathLst>
            </a:custGeom>
            <a:noFill/>
            <a:ln w="9525">
              <a:solidFill>
                <a:srgbClr val="5f7d95"/>
              </a:solidFill>
              <a:round/>
            </a:ln>
          </p:spPr>
          <p:style>
            <a:lnRef idx="0"/>
            <a:fillRef idx="0"/>
            <a:effectRef idx="0"/>
            <a:fontRef idx="minor"/>
          </p:style>
        </p:sp>
        <p:sp>
          <p:nvSpPr>
            <p:cNvPr id="5586" name="Google Shape;4765;p74"/>
            <p:cNvSpPr/>
            <p:nvPr/>
          </p:nvSpPr>
          <p:spPr>
            <a:xfrm>
              <a:off x="1578240" y="2300400"/>
              <a:ext cx="360" cy="360"/>
            </a:xfrm>
            <a:custGeom>
              <a:avLst/>
              <a:gdLst/>
              <a:ahLst/>
              <a:rect l="l" t="t" r="r" b="b"/>
              <a:pathLst>
                <a:path w="4" h="18">
                  <a:moveTo>
                    <a:pt x="4" y="0"/>
                  </a:moveTo>
                  <a:cubicBezTo>
                    <a:pt x="4" y="7"/>
                    <a:pt x="0" y="11"/>
                    <a:pt x="4" y="18"/>
                  </a:cubicBezTo>
                  <a:lnTo>
                    <a:pt x="4" y="0"/>
                  </a:lnTo>
                  <a:close/>
                </a:path>
              </a:pathLst>
            </a:custGeom>
            <a:noFill/>
            <a:ln w="9525">
              <a:solidFill>
                <a:srgbClr val="5f7d95"/>
              </a:solidFill>
              <a:round/>
            </a:ln>
          </p:spPr>
          <p:style>
            <a:lnRef idx="0"/>
            <a:fillRef idx="0"/>
            <a:effectRef idx="0"/>
            <a:fontRef idx="minor"/>
          </p:style>
        </p:sp>
        <p:sp>
          <p:nvSpPr>
            <p:cNvPr id="5587" name="Google Shape;4766;p74"/>
            <p:cNvSpPr/>
            <p:nvPr/>
          </p:nvSpPr>
          <p:spPr>
            <a:xfrm>
              <a:off x="1578600" y="2304360"/>
              <a:ext cx="360" cy="360"/>
            </a:xfrm>
            <a:custGeom>
              <a:avLst/>
              <a:gdLst/>
              <a:ahLst/>
              <a:rect l="l" t="t" r="r" b="b"/>
              <a:pathLst>
                <a:path w="4" h="22">
                  <a:moveTo>
                    <a:pt x="0" y="0"/>
                  </a:moveTo>
                  <a:cubicBezTo>
                    <a:pt x="0" y="7"/>
                    <a:pt x="4" y="14"/>
                    <a:pt x="4" y="21"/>
                  </a:cubicBezTo>
                  <a:cubicBezTo>
                    <a:pt x="4" y="14"/>
                    <a:pt x="0" y="7"/>
                    <a:pt x="0" y="0"/>
                  </a:cubicBezTo>
                  <a:close/>
                </a:path>
              </a:pathLst>
            </a:custGeom>
            <a:noFill/>
            <a:ln w="9525">
              <a:solidFill>
                <a:srgbClr val="5f7d95"/>
              </a:solidFill>
              <a:round/>
            </a:ln>
          </p:spPr>
          <p:style>
            <a:lnRef idx="0"/>
            <a:fillRef idx="0"/>
            <a:effectRef idx="0"/>
            <a:fontRef idx="minor"/>
          </p:style>
        </p:sp>
        <p:sp>
          <p:nvSpPr>
            <p:cNvPr id="5588" name="Google Shape;4767;p74"/>
            <p:cNvSpPr/>
            <p:nvPr/>
          </p:nvSpPr>
          <p:spPr>
            <a:xfrm>
              <a:off x="1578240" y="2303280"/>
              <a:ext cx="360" cy="360"/>
            </a:xfrm>
            <a:custGeom>
              <a:avLst/>
              <a:gdLst/>
              <a:ahLst/>
              <a:rect l="l" t="t" r="r" b="b"/>
              <a:pathLst>
                <a:path w="1" h="22">
                  <a:moveTo>
                    <a:pt x="1" y="0"/>
                  </a:moveTo>
                  <a:lnTo>
                    <a:pt x="1" y="21"/>
                  </a:lnTo>
                  <a:cubicBezTo>
                    <a:pt x="1" y="14"/>
                    <a:pt x="1" y="7"/>
                    <a:pt x="1" y="0"/>
                  </a:cubicBezTo>
                  <a:close/>
                </a:path>
              </a:pathLst>
            </a:custGeom>
            <a:noFill/>
            <a:ln w="9525">
              <a:solidFill>
                <a:srgbClr val="5f7d95"/>
              </a:solidFill>
              <a:round/>
            </a:ln>
          </p:spPr>
          <p:style>
            <a:lnRef idx="0"/>
            <a:fillRef idx="0"/>
            <a:effectRef idx="0"/>
            <a:fontRef idx="minor"/>
          </p:style>
        </p:sp>
        <p:sp>
          <p:nvSpPr>
            <p:cNvPr id="5589" name="Google Shape;4768;p74"/>
            <p:cNvSpPr/>
            <p:nvPr/>
          </p:nvSpPr>
          <p:spPr>
            <a:xfrm>
              <a:off x="1578600" y="2305080"/>
              <a:ext cx="360" cy="360"/>
            </a:xfrm>
            <a:custGeom>
              <a:avLst/>
              <a:gdLst/>
              <a:ahLst/>
              <a:rect l="l" t="t" r="r" b="b"/>
              <a:pathLst>
                <a:path w="8" h="22">
                  <a:moveTo>
                    <a:pt x="0" y="1"/>
                  </a:moveTo>
                  <a:cubicBezTo>
                    <a:pt x="0" y="8"/>
                    <a:pt x="4" y="15"/>
                    <a:pt x="7" y="22"/>
                  </a:cubicBezTo>
                  <a:cubicBezTo>
                    <a:pt x="4" y="15"/>
                    <a:pt x="4" y="8"/>
                    <a:pt x="0" y="1"/>
                  </a:cubicBezTo>
                  <a:close/>
                </a:path>
              </a:pathLst>
            </a:custGeom>
            <a:noFill/>
            <a:ln w="9525">
              <a:solidFill>
                <a:srgbClr val="5f7d95"/>
              </a:solidFill>
              <a:round/>
            </a:ln>
          </p:spPr>
          <p:style>
            <a:lnRef idx="0"/>
            <a:fillRef idx="0"/>
            <a:effectRef idx="0"/>
            <a:fontRef idx="minor"/>
          </p:style>
        </p:sp>
        <p:sp>
          <p:nvSpPr>
            <p:cNvPr id="5590" name="Google Shape;4769;p74"/>
            <p:cNvSpPr/>
            <p:nvPr/>
          </p:nvSpPr>
          <p:spPr>
            <a:xfrm>
              <a:off x="1578240" y="2301840"/>
              <a:ext cx="360" cy="360"/>
            </a:xfrm>
            <a:custGeom>
              <a:avLst/>
              <a:gdLst/>
              <a:ahLst/>
              <a:rect l="l" t="t" r="r" b="b"/>
              <a:pathLst>
                <a:path w="1" h="22">
                  <a:moveTo>
                    <a:pt x="0" y="0"/>
                  </a:moveTo>
                  <a:lnTo>
                    <a:pt x="0" y="21"/>
                  </a:lnTo>
                  <a:close/>
                </a:path>
              </a:pathLst>
            </a:custGeom>
            <a:noFill/>
            <a:ln w="9525">
              <a:solidFill>
                <a:srgbClr val="5f7d95"/>
              </a:solidFill>
              <a:round/>
            </a:ln>
          </p:spPr>
          <p:style>
            <a:lnRef idx="0"/>
            <a:fillRef idx="0"/>
            <a:effectRef idx="0"/>
            <a:fontRef idx="minor"/>
          </p:style>
        </p:sp>
        <p:sp>
          <p:nvSpPr>
            <p:cNvPr id="5591" name="Google Shape;4770;p74"/>
            <p:cNvSpPr/>
            <p:nvPr/>
          </p:nvSpPr>
          <p:spPr>
            <a:xfrm>
              <a:off x="1578240" y="2302560"/>
              <a:ext cx="360" cy="360"/>
            </a:xfrm>
            <a:custGeom>
              <a:avLst/>
              <a:gdLst/>
              <a:ahLst/>
              <a:rect l="l" t="t" r="r" b="b"/>
              <a:pathLst>
                <a:path w="1" h="22">
                  <a:moveTo>
                    <a:pt x="0" y="1"/>
                  </a:moveTo>
                  <a:lnTo>
                    <a:pt x="0" y="22"/>
                  </a:lnTo>
                  <a:cubicBezTo>
                    <a:pt x="0" y="15"/>
                    <a:pt x="0" y="8"/>
                    <a:pt x="0" y="1"/>
                  </a:cubicBezTo>
                  <a:close/>
                </a:path>
              </a:pathLst>
            </a:custGeom>
            <a:noFill/>
            <a:ln w="9525">
              <a:solidFill>
                <a:srgbClr val="5f7d95"/>
              </a:solidFill>
              <a:round/>
            </a:ln>
          </p:spPr>
          <p:style>
            <a:lnRef idx="0"/>
            <a:fillRef idx="0"/>
            <a:effectRef idx="0"/>
            <a:fontRef idx="minor"/>
          </p:style>
        </p:sp>
        <p:sp>
          <p:nvSpPr>
            <p:cNvPr id="5592" name="Google Shape;4771;p74"/>
            <p:cNvSpPr/>
            <p:nvPr/>
          </p:nvSpPr>
          <p:spPr>
            <a:xfrm>
              <a:off x="1578240" y="2300760"/>
              <a:ext cx="360" cy="360"/>
            </a:xfrm>
            <a:custGeom>
              <a:avLst/>
              <a:gdLst/>
              <a:ahLst/>
              <a:rect l="l" t="t" r="r" b="b"/>
              <a:pathLst>
                <a:path w="1" h="18">
                  <a:moveTo>
                    <a:pt x="0" y="0"/>
                  </a:moveTo>
                  <a:lnTo>
                    <a:pt x="0" y="18"/>
                  </a:lnTo>
                  <a:cubicBezTo>
                    <a:pt x="0" y="11"/>
                    <a:pt x="0" y="7"/>
                    <a:pt x="0" y="0"/>
                  </a:cubicBezTo>
                  <a:close/>
                </a:path>
              </a:pathLst>
            </a:custGeom>
            <a:noFill/>
            <a:ln w="9525">
              <a:solidFill>
                <a:srgbClr val="5f7d95"/>
              </a:solidFill>
              <a:round/>
            </a:ln>
          </p:spPr>
          <p:style>
            <a:lnRef idx="0"/>
            <a:fillRef idx="0"/>
            <a:effectRef idx="0"/>
            <a:fontRef idx="minor"/>
          </p:style>
        </p:sp>
        <p:sp>
          <p:nvSpPr>
            <p:cNvPr id="5593" name="Google Shape;4772;p74"/>
            <p:cNvSpPr/>
            <p:nvPr/>
          </p:nvSpPr>
          <p:spPr>
            <a:xfrm>
              <a:off x="1578960" y="2306880"/>
              <a:ext cx="360" cy="360"/>
            </a:xfrm>
            <a:custGeom>
              <a:avLst/>
              <a:gdLst/>
              <a:ahLst/>
              <a:rect l="l" t="t" r="r" b="b"/>
              <a:pathLst>
                <a:path w="8" h="22">
                  <a:moveTo>
                    <a:pt x="0" y="0"/>
                  </a:moveTo>
                  <a:cubicBezTo>
                    <a:pt x="4" y="7"/>
                    <a:pt x="4" y="14"/>
                    <a:pt x="7" y="21"/>
                  </a:cubicBezTo>
                  <a:cubicBezTo>
                    <a:pt x="4" y="14"/>
                    <a:pt x="4" y="7"/>
                    <a:pt x="0" y="0"/>
                  </a:cubicBezTo>
                  <a:close/>
                </a:path>
              </a:pathLst>
            </a:custGeom>
            <a:noFill/>
            <a:ln w="9525">
              <a:solidFill>
                <a:srgbClr val="5f7d95"/>
              </a:solidFill>
              <a:round/>
            </a:ln>
          </p:spPr>
          <p:style>
            <a:lnRef idx="0"/>
            <a:fillRef idx="0"/>
            <a:effectRef idx="0"/>
            <a:fontRef idx="minor"/>
          </p:style>
        </p:sp>
        <p:sp>
          <p:nvSpPr>
            <p:cNvPr id="5594" name="Google Shape;4773;p74"/>
            <p:cNvSpPr/>
            <p:nvPr/>
          </p:nvSpPr>
          <p:spPr>
            <a:xfrm>
              <a:off x="1578960" y="2306160"/>
              <a:ext cx="360" cy="360"/>
            </a:xfrm>
            <a:custGeom>
              <a:avLst/>
              <a:gdLst/>
              <a:ahLst/>
              <a:rect l="l" t="t" r="r" b="b"/>
              <a:pathLst>
                <a:path w="8" h="22">
                  <a:moveTo>
                    <a:pt x="1" y="1"/>
                  </a:moveTo>
                  <a:cubicBezTo>
                    <a:pt x="4" y="8"/>
                    <a:pt x="4" y="15"/>
                    <a:pt x="8" y="22"/>
                  </a:cubicBezTo>
                  <a:cubicBezTo>
                    <a:pt x="8" y="15"/>
                    <a:pt x="4" y="8"/>
                    <a:pt x="1" y="1"/>
                  </a:cubicBezTo>
                  <a:close/>
                </a:path>
              </a:pathLst>
            </a:custGeom>
            <a:noFill/>
            <a:ln w="9525">
              <a:solidFill>
                <a:srgbClr val="5f7d95"/>
              </a:solidFill>
              <a:round/>
            </a:ln>
          </p:spPr>
          <p:style>
            <a:lnRef idx="0"/>
            <a:fillRef idx="0"/>
            <a:effectRef idx="0"/>
            <a:fontRef idx="minor"/>
          </p:style>
        </p:sp>
        <p:sp>
          <p:nvSpPr>
            <p:cNvPr id="5595" name="Google Shape;4774;p74"/>
            <p:cNvSpPr/>
            <p:nvPr/>
          </p:nvSpPr>
          <p:spPr>
            <a:xfrm>
              <a:off x="1578600" y="2305800"/>
              <a:ext cx="360" cy="360"/>
            </a:xfrm>
            <a:custGeom>
              <a:avLst/>
              <a:gdLst/>
              <a:ahLst/>
              <a:rect l="l" t="t" r="r" b="b"/>
              <a:pathLst>
                <a:path w="8" h="22">
                  <a:moveTo>
                    <a:pt x="1" y="0"/>
                  </a:moveTo>
                  <a:cubicBezTo>
                    <a:pt x="1" y="7"/>
                    <a:pt x="4" y="14"/>
                    <a:pt x="8" y="21"/>
                  </a:cubicBezTo>
                  <a:cubicBezTo>
                    <a:pt x="8" y="14"/>
                    <a:pt x="4" y="7"/>
                    <a:pt x="1" y="0"/>
                  </a:cubicBezTo>
                  <a:close/>
                </a:path>
              </a:pathLst>
            </a:custGeom>
            <a:noFill/>
            <a:ln w="9525">
              <a:solidFill>
                <a:srgbClr val="5f7d95"/>
              </a:solidFill>
              <a:round/>
            </a:ln>
          </p:spPr>
          <p:style>
            <a:lnRef idx="0"/>
            <a:fillRef idx="0"/>
            <a:effectRef idx="0"/>
            <a:fontRef idx="minor"/>
          </p:style>
        </p:sp>
        <p:sp>
          <p:nvSpPr>
            <p:cNvPr id="5596" name="Google Shape;4775;p74"/>
            <p:cNvSpPr/>
            <p:nvPr/>
          </p:nvSpPr>
          <p:spPr>
            <a:xfrm>
              <a:off x="1550520" y="2278800"/>
              <a:ext cx="360" cy="360"/>
            </a:xfrm>
            <a:custGeom>
              <a:avLst/>
              <a:gdLst/>
              <a:ahLst/>
              <a:rect l="l" t="t" r="r" b="b"/>
              <a:pathLst>
                <a:path w="22" h="1">
                  <a:moveTo>
                    <a:pt x="22" y="1"/>
                  </a:moveTo>
                  <a:lnTo>
                    <a:pt x="1" y="1"/>
                  </a:lnTo>
                  <a:close/>
                </a:path>
              </a:pathLst>
            </a:custGeom>
            <a:noFill/>
            <a:ln w="9525">
              <a:solidFill>
                <a:srgbClr val="5f7d95"/>
              </a:solidFill>
              <a:round/>
            </a:ln>
          </p:spPr>
          <p:style>
            <a:lnRef idx="0"/>
            <a:fillRef idx="0"/>
            <a:effectRef idx="0"/>
            <a:fontRef idx="minor"/>
          </p:style>
        </p:sp>
        <p:sp>
          <p:nvSpPr>
            <p:cNvPr id="5597" name="Google Shape;4776;p74"/>
            <p:cNvSpPr/>
            <p:nvPr/>
          </p:nvSpPr>
          <p:spPr>
            <a:xfrm>
              <a:off x="1551240" y="2278800"/>
              <a:ext cx="360" cy="360"/>
            </a:xfrm>
            <a:custGeom>
              <a:avLst/>
              <a:gdLst/>
              <a:ahLst/>
              <a:rect l="l" t="t" r="r" b="b"/>
              <a:pathLst>
                <a:path w="18" h="1">
                  <a:moveTo>
                    <a:pt x="0" y="0"/>
                  </a:moveTo>
                  <a:lnTo>
                    <a:pt x="18" y="0"/>
                  </a:lnTo>
                  <a:close/>
                </a:path>
              </a:pathLst>
            </a:custGeom>
            <a:noFill/>
            <a:ln w="9525">
              <a:solidFill>
                <a:srgbClr val="5f7d95"/>
              </a:solidFill>
              <a:round/>
            </a:ln>
          </p:spPr>
          <p:style>
            <a:lnRef idx="0"/>
            <a:fillRef idx="0"/>
            <a:effectRef idx="0"/>
            <a:fontRef idx="minor"/>
          </p:style>
        </p:sp>
        <p:sp>
          <p:nvSpPr>
            <p:cNvPr id="5598" name="Google Shape;4777;p74"/>
            <p:cNvSpPr/>
            <p:nvPr/>
          </p:nvSpPr>
          <p:spPr>
            <a:xfrm>
              <a:off x="1578240" y="2299680"/>
              <a:ext cx="360" cy="360"/>
            </a:xfrm>
            <a:custGeom>
              <a:avLst/>
              <a:gdLst/>
              <a:ahLst/>
              <a:rect l="l" t="t" r="r" b="b"/>
              <a:pathLst>
                <a:path w="1" h="18">
                  <a:moveTo>
                    <a:pt x="1" y="0"/>
                  </a:moveTo>
                  <a:lnTo>
                    <a:pt x="1" y="18"/>
                  </a:lnTo>
                  <a:close/>
                </a:path>
              </a:pathLst>
            </a:custGeom>
            <a:noFill/>
            <a:ln w="9525">
              <a:solidFill>
                <a:srgbClr val="5f7d95"/>
              </a:solidFill>
              <a:round/>
            </a:ln>
          </p:spPr>
          <p:style>
            <a:lnRef idx="0"/>
            <a:fillRef idx="0"/>
            <a:effectRef idx="0"/>
            <a:fontRef idx="minor"/>
          </p:style>
        </p:sp>
        <p:sp>
          <p:nvSpPr>
            <p:cNvPr id="5599" name="Google Shape;4778;p74"/>
            <p:cNvSpPr/>
            <p:nvPr/>
          </p:nvSpPr>
          <p:spPr>
            <a:xfrm>
              <a:off x="1578240" y="2299320"/>
              <a:ext cx="360" cy="360"/>
            </a:xfrm>
            <a:custGeom>
              <a:avLst/>
              <a:gdLst/>
              <a:ahLst/>
              <a:rect l="l" t="t" r="r" b="b"/>
              <a:pathLst>
                <a:path w="1" h="19">
                  <a:moveTo>
                    <a:pt x="0" y="1"/>
                  </a:moveTo>
                  <a:lnTo>
                    <a:pt x="0" y="18"/>
                  </a:lnTo>
                  <a:cubicBezTo>
                    <a:pt x="0" y="11"/>
                    <a:pt x="0" y="4"/>
                    <a:pt x="0" y="1"/>
                  </a:cubicBezTo>
                  <a:close/>
                </a:path>
              </a:pathLst>
            </a:custGeom>
            <a:noFill/>
            <a:ln w="9525">
              <a:solidFill>
                <a:srgbClr val="5f7d95"/>
              </a:solidFill>
              <a:round/>
            </a:ln>
          </p:spPr>
          <p:style>
            <a:lnRef idx="0"/>
            <a:fillRef idx="0"/>
            <a:effectRef idx="0"/>
            <a:fontRef idx="minor"/>
          </p:style>
        </p:sp>
        <p:sp>
          <p:nvSpPr>
            <p:cNvPr id="5600" name="Google Shape;4779;p74"/>
            <p:cNvSpPr/>
            <p:nvPr/>
          </p:nvSpPr>
          <p:spPr>
            <a:xfrm>
              <a:off x="1578240" y="2301480"/>
              <a:ext cx="360" cy="360"/>
            </a:xfrm>
            <a:custGeom>
              <a:avLst/>
              <a:gdLst/>
              <a:ahLst/>
              <a:rect l="l" t="t" r="r" b="b"/>
              <a:pathLst>
                <a:path w="1" h="22">
                  <a:moveTo>
                    <a:pt x="0" y="21"/>
                  </a:moveTo>
                  <a:lnTo>
                    <a:pt x="0" y="0"/>
                  </a:lnTo>
                  <a:close/>
                </a:path>
              </a:pathLst>
            </a:custGeom>
            <a:noFill/>
            <a:ln w="9525">
              <a:solidFill>
                <a:srgbClr val="5f7d95"/>
              </a:solidFill>
              <a:round/>
            </a:ln>
          </p:spPr>
          <p:style>
            <a:lnRef idx="0"/>
            <a:fillRef idx="0"/>
            <a:effectRef idx="0"/>
            <a:fontRef idx="minor"/>
          </p:style>
        </p:sp>
        <p:sp>
          <p:nvSpPr>
            <p:cNvPr id="5601" name="Google Shape;4780;p74"/>
            <p:cNvSpPr/>
            <p:nvPr/>
          </p:nvSpPr>
          <p:spPr>
            <a:xfrm>
              <a:off x="1578240" y="2298600"/>
              <a:ext cx="360" cy="360"/>
            </a:xfrm>
            <a:custGeom>
              <a:avLst/>
              <a:gdLst/>
              <a:ahLst/>
              <a:rect l="l" t="t" r="r" b="b"/>
              <a:pathLst>
                <a:path w="1" h="18">
                  <a:moveTo>
                    <a:pt x="1" y="0"/>
                  </a:moveTo>
                  <a:lnTo>
                    <a:pt x="1" y="18"/>
                  </a:lnTo>
                  <a:close/>
                </a:path>
              </a:pathLst>
            </a:custGeom>
            <a:noFill/>
            <a:ln w="9525">
              <a:solidFill>
                <a:srgbClr val="5f7d95"/>
              </a:solidFill>
              <a:round/>
            </a:ln>
          </p:spPr>
          <p:style>
            <a:lnRef idx="0"/>
            <a:fillRef idx="0"/>
            <a:effectRef idx="0"/>
            <a:fontRef idx="minor"/>
          </p:style>
        </p:sp>
        <p:sp>
          <p:nvSpPr>
            <p:cNvPr id="5602" name="Google Shape;4781;p74"/>
            <p:cNvSpPr/>
            <p:nvPr/>
          </p:nvSpPr>
          <p:spPr>
            <a:xfrm>
              <a:off x="1551960" y="2278440"/>
              <a:ext cx="360" cy="360"/>
            </a:xfrm>
            <a:custGeom>
              <a:avLst/>
              <a:gdLst/>
              <a:ahLst/>
              <a:rect l="l" t="t" r="r" b="b"/>
              <a:pathLst>
                <a:path w="15" h="4">
                  <a:moveTo>
                    <a:pt x="0" y="4"/>
                  </a:moveTo>
                  <a:lnTo>
                    <a:pt x="14" y="0"/>
                  </a:lnTo>
                  <a:close/>
                </a:path>
              </a:pathLst>
            </a:custGeom>
            <a:noFill/>
            <a:ln w="9525">
              <a:solidFill>
                <a:srgbClr val="5f7d95"/>
              </a:solidFill>
              <a:round/>
            </a:ln>
          </p:spPr>
          <p:style>
            <a:lnRef idx="0"/>
            <a:fillRef idx="0"/>
            <a:effectRef idx="0"/>
            <a:fontRef idx="minor"/>
          </p:style>
        </p:sp>
        <p:sp>
          <p:nvSpPr>
            <p:cNvPr id="5603" name="Google Shape;4782;p74"/>
            <p:cNvSpPr/>
            <p:nvPr/>
          </p:nvSpPr>
          <p:spPr>
            <a:xfrm>
              <a:off x="1466280" y="2481120"/>
              <a:ext cx="1080" cy="2520"/>
            </a:xfrm>
            <a:custGeom>
              <a:avLst/>
              <a:gdLst/>
              <a:ahLst/>
              <a:rect l="l" t="t" r="r" b="b"/>
              <a:pathLst>
                <a:path w="116" h="222">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a:solidFill>
                <a:srgbClr val="5f7d95"/>
              </a:solidFill>
              <a:round/>
            </a:ln>
          </p:spPr>
          <p:style>
            <a:lnRef idx="0"/>
            <a:fillRef idx="0"/>
            <a:effectRef idx="0"/>
            <a:fontRef idx="minor"/>
          </p:style>
        </p:sp>
        <p:sp>
          <p:nvSpPr>
            <p:cNvPr id="5604" name="Google Shape;4783;p74"/>
            <p:cNvSpPr/>
            <p:nvPr/>
          </p:nvSpPr>
          <p:spPr>
            <a:xfrm>
              <a:off x="1430280" y="2211840"/>
              <a:ext cx="147600" cy="263880"/>
            </a:xfrm>
            <a:custGeom>
              <a:avLst/>
              <a:gdLst/>
              <a:ahLst/>
              <a:rect l="l" t="t" r="r" b="b"/>
              <a:pathLst>
                <a:path w="10889" h="1944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a:solidFill>
                <a:srgbClr val="5f7d95"/>
              </a:solidFill>
              <a:round/>
            </a:ln>
          </p:spPr>
          <p:style>
            <a:lnRef idx="0"/>
            <a:fillRef idx="0"/>
            <a:effectRef idx="0"/>
            <a:fontRef idx="minor"/>
          </p:style>
        </p:sp>
        <p:sp>
          <p:nvSpPr>
            <p:cNvPr id="5605" name="Google Shape;4784;p74"/>
            <p:cNvSpPr/>
            <p:nvPr/>
          </p:nvSpPr>
          <p:spPr>
            <a:xfrm>
              <a:off x="1465920" y="2487600"/>
              <a:ext cx="24120" cy="16560"/>
            </a:xfrm>
            <a:custGeom>
              <a:avLst/>
              <a:gdLst/>
              <a:ahLst/>
              <a:rect l="l" t="t" r="r" b="b"/>
              <a:pathLst>
                <a:path w="1811" h="124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a:solidFill>
                <a:srgbClr val="5f7d95"/>
              </a:solidFill>
              <a:round/>
            </a:ln>
          </p:spPr>
          <p:style>
            <a:lnRef idx="0"/>
            <a:fillRef idx="0"/>
            <a:effectRef idx="0"/>
            <a:fontRef idx="minor"/>
          </p:style>
        </p:sp>
        <p:sp>
          <p:nvSpPr>
            <p:cNvPr id="5606" name="Google Shape;4785;p74"/>
            <p:cNvSpPr/>
            <p:nvPr/>
          </p:nvSpPr>
          <p:spPr>
            <a:xfrm>
              <a:off x="1573560" y="2240640"/>
              <a:ext cx="2880" cy="360"/>
            </a:xfrm>
            <a:custGeom>
              <a:avLst/>
              <a:gdLst/>
              <a:ahLst/>
              <a:rect l="l" t="t" r="r" b="b"/>
              <a:pathLst>
                <a:path w="239" h="18">
                  <a:moveTo>
                    <a:pt x="1" y="0"/>
                  </a:moveTo>
                  <a:lnTo>
                    <a:pt x="1" y="0"/>
                  </a:lnTo>
                  <a:cubicBezTo>
                    <a:pt x="165" y="0"/>
                    <a:pt x="221" y="11"/>
                    <a:pt x="239" y="18"/>
                  </a:cubicBezTo>
                  <a:cubicBezTo>
                    <a:pt x="221" y="11"/>
                    <a:pt x="169" y="0"/>
                    <a:pt x="1" y="0"/>
                  </a:cubicBezTo>
                  <a:close/>
                </a:path>
              </a:pathLst>
            </a:custGeom>
            <a:noFill/>
            <a:ln w="9525">
              <a:solidFill>
                <a:srgbClr val="5f7d95"/>
              </a:solidFill>
              <a:round/>
            </a:ln>
          </p:spPr>
          <p:style>
            <a:lnRef idx="0"/>
            <a:fillRef idx="0"/>
            <a:effectRef idx="0"/>
            <a:fontRef idx="minor"/>
          </p:style>
        </p:sp>
        <p:sp>
          <p:nvSpPr>
            <p:cNvPr id="5607" name="Google Shape;4786;p74"/>
            <p:cNvSpPr/>
            <p:nvPr/>
          </p:nvSpPr>
          <p:spPr>
            <a:xfrm>
              <a:off x="1573200" y="22406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608" name="Google Shape;4787;p74"/>
            <p:cNvSpPr/>
            <p:nvPr/>
          </p:nvSpPr>
          <p:spPr>
            <a:xfrm>
              <a:off x="1554120" y="2257200"/>
              <a:ext cx="12240" cy="14040"/>
            </a:xfrm>
            <a:custGeom>
              <a:avLst/>
              <a:gdLst/>
              <a:ahLst/>
              <a:rect l="l" t="t" r="r" b="b"/>
              <a:pathLst>
                <a:path w="936" h="1072">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a:solidFill>
                <a:srgbClr val="5f7d95"/>
              </a:solidFill>
              <a:round/>
            </a:ln>
          </p:spPr>
          <p:style>
            <a:lnRef idx="0"/>
            <a:fillRef idx="0"/>
            <a:effectRef idx="0"/>
            <a:fontRef idx="minor"/>
          </p:style>
        </p:sp>
        <p:sp>
          <p:nvSpPr>
            <p:cNvPr id="5609" name="Google Shape;4788;p74"/>
            <p:cNvSpPr/>
            <p:nvPr/>
          </p:nvSpPr>
          <p:spPr>
            <a:xfrm>
              <a:off x="1548360" y="2277720"/>
              <a:ext cx="360" cy="360"/>
            </a:xfrm>
            <a:custGeom>
              <a:avLst/>
              <a:gdLst/>
              <a:ahLst/>
              <a:rect l="l" t="t" r="r" b="b"/>
              <a:pathLst>
                <a:path w="54" h="61">
                  <a:moveTo>
                    <a:pt x="53" y="1"/>
                  </a:moveTo>
                  <a:lnTo>
                    <a:pt x="1" y="60"/>
                  </a:lnTo>
                  <a:lnTo>
                    <a:pt x="8" y="60"/>
                  </a:lnTo>
                  <a:cubicBezTo>
                    <a:pt x="22" y="43"/>
                    <a:pt x="36" y="22"/>
                    <a:pt x="53" y="1"/>
                  </a:cubicBezTo>
                  <a:close/>
                </a:path>
              </a:pathLst>
            </a:custGeom>
            <a:noFill/>
            <a:ln w="9525">
              <a:solidFill>
                <a:srgbClr val="5f7d95"/>
              </a:solidFill>
              <a:round/>
            </a:ln>
          </p:spPr>
          <p:style>
            <a:lnRef idx="0"/>
            <a:fillRef idx="0"/>
            <a:effectRef idx="0"/>
            <a:fontRef idx="minor"/>
          </p:style>
        </p:sp>
        <p:sp>
          <p:nvSpPr>
            <p:cNvPr id="5610" name="Google Shape;4789;p74"/>
            <p:cNvSpPr/>
            <p:nvPr/>
          </p:nvSpPr>
          <p:spPr>
            <a:xfrm>
              <a:off x="1577880" y="2246400"/>
              <a:ext cx="360" cy="720"/>
            </a:xfrm>
            <a:custGeom>
              <a:avLst/>
              <a:gdLst/>
              <a:ahLst/>
              <a:rect l="l" t="t" r="r" b="b"/>
              <a:pathLst>
                <a:path w="8" h="81">
                  <a:moveTo>
                    <a:pt x="8" y="81"/>
                  </a:moveTo>
                  <a:cubicBezTo>
                    <a:pt x="8" y="56"/>
                    <a:pt x="4" y="28"/>
                    <a:pt x="1" y="0"/>
                  </a:cubicBezTo>
                  <a:cubicBezTo>
                    <a:pt x="4" y="28"/>
                    <a:pt x="8" y="56"/>
                    <a:pt x="8" y="81"/>
                  </a:cubicBezTo>
                  <a:close/>
                </a:path>
              </a:pathLst>
            </a:custGeom>
            <a:noFill/>
            <a:ln w="9525">
              <a:solidFill>
                <a:srgbClr val="5f7d95"/>
              </a:solidFill>
              <a:round/>
            </a:ln>
          </p:spPr>
          <p:style>
            <a:lnRef idx="0"/>
            <a:fillRef idx="0"/>
            <a:effectRef idx="0"/>
            <a:fontRef idx="minor"/>
          </p:style>
        </p:sp>
        <p:sp>
          <p:nvSpPr>
            <p:cNvPr id="5611" name="Google Shape;4790;p74"/>
            <p:cNvSpPr/>
            <p:nvPr/>
          </p:nvSpPr>
          <p:spPr>
            <a:xfrm>
              <a:off x="1577520" y="2244960"/>
              <a:ext cx="360" cy="720"/>
            </a:xfrm>
            <a:custGeom>
              <a:avLst/>
              <a:gdLst/>
              <a:ahLst/>
              <a:rect l="l" t="t" r="r" b="b"/>
              <a:pathLst>
                <a:path w="8" h="89">
                  <a:moveTo>
                    <a:pt x="8" y="88"/>
                  </a:moveTo>
                  <a:cubicBezTo>
                    <a:pt x="8" y="57"/>
                    <a:pt x="4" y="29"/>
                    <a:pt x="1" y="1"/>
                  </a:cubicBezTo>
                  <a:cubicBezTo>
                    <a:pt x="4" y="29"/>
                    <a:pt x="8" y="57"/>
                    <a:pt x="8" y="88"/>
                  </a:cubicBezTo>
                  <a:close/>
                </a:path>
              </a:pathLst>
            </a:custGeom>
            <a:noFill/>
            <a:ln w="9525">
              <a:solidFill>
                <a:srgbClr val="5f7d95"/>
              </a:solidFill>
              <a:round/>
            </a:ln>
          </p:spPr>
          <p:style>
            <a:lnRef idx="0"/>
            <a:fillRef idx="0"/>
            <a:effectRef idx="0"/>
            <a:fontRef idx="minor"/>
          </p:style>
        </p:sp>
        <p:sp>
          <p:nvSpPr>
            <p:cNvPr id="5612" name="Google Shape;4791;p74"/>
            <p:cNvSpPr/>
            <p:nvPr/>
          </p:nvSpPr>
          <p:spPr>
            <a:xfrm>
              <a:off x="1577520" y="2243520"/>
              <a:ext cx="360" cy="360"/>
            </a:xfrm>
            <a:custGeom>
              <a:avLst/>
              <a:gdLst/>
              <a:ahLst/>
              <a:rect l="l" t="t" r="r" b="b"/>
              <a:pathLst>
                <a:path w="5" h="36">
                  <a:moveTo>
                    <a:pt x="1" y="1"/>
                  </a:moveTo>
                  <a:cubicBezTo>
                    <a:pt x="1" y="11"/>
                    <a:pt x="4" y="22"/>
                    <a:pt x="4" y="36"/>
                  </a:cubicBezTo>
                  <a:cubicBezTo>
                    <a:pt x="4" y="22"/>
                    <a:pt x="4" y="11"/>
                    <a:pt x="1" y="1"/>
                  </a:cubicBezTo>
                  <a:close/>
                </a:path>
              </a:pathLst>
            </a:custGeom>
            <a:noFill/>
            <a:ln w="9525">
              <a:solidFill>
                <a:srgbClr val="5f7d95"/>
              </a:solidFill>
              <a:round/>
            </a:ln>
          </p:spPr>
          <p:style>
            <a:lnRef idx="0"/>
            <a:fillRef idx="0"/>
            <a:effectRef idx="0"/>
            <a:fontRef idx="minor"/>
          </p:style>
        </p:sp>
        <p:sp>
          <p:nvSpPr>
            <p:cNvPr id="5613" name="Google Shape;4792;p74"/>
            <p:cNvSpPr/>
            <p:nvPr/>
          </p:nvSpPr>
          <p:spPr>
            <a:xfrm>
              <a:off x="1577520" y="22449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614" name="Google Shape;4793;p74"/>
            <p:cNvSpPr/>
            <p:nvPr/>
          </p:nvSpPr>
          <p:spPr>
            <a:xfrm>
              <a:off x="1568880" y="2253600"/>
              <a:ext cx="3240" cy="1440"/>
            </a:xfrm>
            <a:custGeom>
              <a:avLst/>
              <a:gdLst/>
              <a:ahLst/>
              <a:rect l="l" t="t" r="r" b="b"/>
              <a:pathLst>
                <a:path w="274" h="141">
                  <a:moveTo>
                    <a:pt x="0" y="141"/>
                  </a:moveTo>
                  <a:cubicBezTo>
                    <a:pt x="88" y="88"/>
                    <a:pt x="179" y="43"/>
                    <a:pt x="274" y="1"/>
                  </a:cubicBezTo>
                  <a:cubicBezTo>
                    <a:pt x="179" y="43"/>
                    <a:pt x="88" y="88"/>
                    <a:pt x="0" y="141"/>
                  </a:cubicBezTo>
                  <a:close/>
                </a:path>
              </a:pathLst>
            </a:custGeom>
            <a:noFill/>
            <a:ln w="9525">
              <a:solidFill>
                <a:srgbClr val="5f7d95"/>
              </a:solidFill>
              <a:round/>
            </a:ln>
          </p:spPr>
          <p:style>
            <a:lnRef idx="0"/>
            <a:fillRef idx="0"/>
            <a:effectRef idx="0"/>
            <a:fontRef idx="minor"/>
          </p:style>
        </p:sp>
        <p:sp>
          <p:nvSpPr>
            <p:cNvPr id="5615" name="Google Shape;4794;p74"/>
            <p:cNvSpPr/>
            <p:nvPr/>
          </p:nvSpPr>
          <p:spPr>
            <a:xfrm>
              <a:off x="1547280" y="2279880"/>
              <a:ext cx="360" cy="360"/>
            </a:xfrm>
            <a:custGeom>
              <a:avLst/>
              <a:gdLst/>
              <a:ahLst/>
              <a:rect l="l" t="t" r="r" b="b"/>
              <a:pathLst>
                <a:path w="1" h="5">
                  <a:moveTo>
                    <a:pt x="1" y="1"/>
                  </a:moveTo>
                  <a:lnTo>
                    <a:pt x="1" y="4"/>
                  </a:lnTo>
                  <a:close/>
                </a:path>
              </a:pathLst>
            </a:custGeom>
            <a:noFill/>
            <a:ln w="9525">
              <a:solidFill>
                <a:srgbClr val="5f7d95"/>
              </a:solidFill>
              <a:round/>
            </a:ln>
          </p:spPr>
          <p:style>
            <a:lnRef idx="0"/>
            <a:fillRef idx="0"/>
            <a:effectRef idx="0"/>
            <a:fontRef idx="minor"/>
          </p:style>
        </p:sp>
        <p:sp>
          <p:nvSpPr>
            <p:cNvPr id="5616" name="Google Shape;4795;p74"/>
            <p:cNvSpPr/>
            <p:nvPr/>
          </p:nvSpPr>
          <p:spPr>
            <a:xfrm>
              <a:off x="1544400" y="2310120"/>
              <a:ext cx="360" cy="360"/>
            </a:xfrm>
            <a:custGeom>
              <a:avLst/>
              <a:gdLst/>
              <a:ahLst/>
              <a:rect l="l" t="t" r="r" b="b"/>
              <a:pathLst>
                <a:path w="1" h="8">
                  <a:moveTo>
                    <a:pt x="0" y="1"/>
                  </a:moveTo>
                  <a:lnTo>
                    <a:pt x="0" y="8"/>
                  </a:lnTo>
                  <a:close/>
                </a:path>
              </a:pathLst>
            </a:custGeom>
            <a:noFill/>
            <a:ln w="9525">
              <a:solidFill>
                <a:srgbClr val="5f7d95"/>
              </a:solidFill>
              <a:round/>
            </a:ln>
          </p:spPr>
          <p:style>
            <a:lnRef idx="0"/>
            <a:fillRef idx="0"/>
            <a:effectRef idx="0"/>
            <a:fontRef idx="minor"/>
          </p:style>
        </p:sp>
        <p:sp>
          <p:nvSpPr>
            <p:cNvPr id="5617" name="Google Shape;4796;p74"/>
            <p:cNvSpPr/>
            <p:nvPr/>
          </p:nvSpPr>
          <p:spPr>
            <a:xfrm>
              <a:off x="1544760" y="23097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618" name="Google Shape;4797;p74"/>
            <p:cNvSpPr/>
            <p:nvPr/>
          </p:nvSpPr>
          <p:spPr>
            <a:xfrm>
              <a:off x="1544760" y="23094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619" name="Google Shape;4798;p74"/>
            <p:cNvSpPr/>
            <p:nvPr/>
          </p:nvSpPr>
          <p:spPr>
            <a:xfrm>
              <a:off x="1546920" y="2281320"/>
              <a:ext cx="360" cy="360"/>
            </a:xfrm>
            <a:custGeom>
              <a:avLst/>
              <a:gdLst/>
              <a:ahLst/>
              <a:rect l="l" t="t" r="r" b="b"/>
              <a:pathLst>
                <a:path w="1" h="11">
                  <a:moveTo>
                    <a:pt x="1" y="0"/>
                  </a:moveTo>
                  <a:lnTo>
                    <a:pt x="1" y="11"/>
                  </a:lnTo>
                  <a:close/>
                </a:path>
              </a:pathLst>
            </a:custGeom>
            <a:noFill/>
            <a:ln w="9525">
              <a:solidFill>
                <a:srgbClr val="5f7d95"/>
              </a:solidFill>
              <a:round/>
            </a:ln>
          </p:spPr>
          <p:style>
            <a:lnRef idx="0"/>
            <a:fillRef idx="0"/>
            <a:effectRef idx="0"/>
            <a:fontRef idx="minor"/>
          </p:style>
        </p:sp>
        <p:sp>
          <p:nvSpPr>
            <p:cNvPr id="5620" name="Google Shape;4799;p74"/>
            <p:cNvSpPr/>
            <p:nvPr/>
          </p:nvSpPr>
          <p:spPr>
            <a:xfrm>
              <a:off x="1544400" y="231048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5621" name="Google Shape;4800;p74"/>
            <p:cNvSpPr/>
            <p:nvPr/>
          </p:nvSpPr>
          <p:spPr>
            <a:xfrm>
              <a:off x="1414800" y="2178360"/>
              <a:ext cx="61200" cy="331200"/>
            </a:xfrm>
            <a:custGeom>
              <a:avLst/>
              <a:gdLst/>
              <a:ahLst/>
              <a:rect l="l" t="t" r="r" b="b"/>
              <a:pathLst>
                <a:path w="4527" h="24419">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a:solidFill>
                <a:srgbClr val="5f7d95"/>
              </a:solidFill>
              <a:round/>
            </a:ln>
          </p:spPr>
          <p:style>
            <a:lnRef idx="0"/>
            <a:fillRef idx="0"/>
            <a:effectRef idx="0"/>
            <a:fontRef idx="minor"/>
          </p:style>
        </p:sp>
        <p:sp>
          <p:nvSpPr>
            <p:cNvPr id="5622" name="Google Shape;4801;p74"/>
            <p:cNvSpPr/>
            <p:nvPr/>
          </p:nvSpPr>
          <p:spPr>
            <a:xfrm>
              <a:off x="1471320" y="2504880"/>
              <a:ext cx="4320" cy="360"/>
            </a:xfrm>
            <a:custGeom>
              <a:avLst/>
              <a:gdLst/>
              <a:ahLst/>
              <a:rect l="l" t="t" r="r" b="b"/>
              <a:pathLst>
                <a:path w="344" h="63">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a:solidFill>
                <a:srgbClr val="5f7d95"/>
              </a:solidFill>
              <a:round/>
            </a:ln>
          </p:spPr>
          <p:style>
            <a:lnRef idx="0"/>
            <a:fillRef idx="0"/>
            <a:effectRef idx="0"/>
            <a:fontRef idx="minor"/>
          </p:style>
        </p:sp>
        <p:sp>
          <p:nvSpPr>
            <p:cNvPr id="5623" name="Google Shape;4802;p74"/>
            <p:cNvSpPr/>
            <p:nvPr/>
          </p:nvSpPr>
          <p:spPr>
            <a:xfrm>
              <a:off x="1423800" y="2404080"/>
              <a:ext cx="3240" cy="3960"/>
            </a:xfrm>
            <a:custGeom>
              <a:avLst/>
              <a:gdLst/>
              <a:ahLst/>
              <a:rect l="l" t="t" r="r" b="b"/>
              <a:pathLst>
                <a:path w="256" h="312">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a:solidFill>
                <a:srgbClr val="5f7d95"/>
              </a:solidFill>
              <a:round/>
            </a:ln>
          </p:spPr>
          <p:style>
            <a:lnRef idx="0"/>
            <a:fillRef idx="0"/>
            <a:effectRef idx="0"/>
            <a:fontRef idx="minor"/>
          </p:style>
        </p:sp>
        <p:sp>
          <p:nvSpPr>
            <p:cNvPr id="5624" name="Google Shape;4803;p74"/>
            <p:cNvSpPr/>
            <p:nvPr/>
          </p:nvSpPr>
          <p:spPr>
            <a:xfrm>
              <a:off x="1414440" y="2422080"/>
              <a:ext cx="360" cy="360"/>
            </a:xfrm>
            <a:custGeom>
              <a:avLst/>
              <a:gdLst/>
              <a:ahLst/>
              <a:rect l="l" t="t" r="r" b="b"/>
              <a:pathLst>
                <a:path w="12" h="64">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a:solidFill>
                <a:srgbClr val="5f7d95"/>
              </a:solidFill>
              <a:round/>
            </a:ln>
          </p:spPr>
          <p:style>
            <a:lnRef idx="0"/>
            <a:fillRef idx="0"/>
            <a:effectRef idx="0"/>
            <a:fontRef idx="minor"/>
          </p:style>
        </p:sp>
        <p:sp>
          <p:nvSpPr>
            <p:cNvPr id="5625" name="Google Shape;4804;p74"/>
            <p:cNvSpPr/>
            <p:nvPr/>
          </p:nvSpPr>
          <p:spPr>
            <a:xfrm>
              <a:off x="1476360" y="2219040"/>
              <a:ext cx="360" cy="360"/>
            </a:xfrm>
            <a:custGeom>
              <a:avLst/>
              <a:gdLst/>
              <a:ahLst/>
              <a:rect l="l" t="t" r="r" b="b"/>
              <a:pathLst>
                <a:path w="1" h="15">
                  <a:moveTo>
                    <a:pt x="1" y="15"/>
                  </a:moveTo>
                  <a:lnTo>
                    <a:pt x="1" y="1"/>
                  </a:lnTo>
                  <a:lnTo>
                    <a:pt x="1" y="1"/>
                  </a:lnTo>
                  <a:close/>
                </a:path>
              </a:pathLst>
            </a:custGeom>
            <a:noFill/>
            <a:ln w="9525">
              <a:solidFill>
                <a:srgbClr val="5f7d95"/>
              </a:solidFill>
              <a:round/>
            </a:ln>
          </p:spPr>
          <p:style>
            <a:lnRef idx="0"/>
            <a:fillRef idx="0"/>
            <a:effectRef idx="0"/>
            <a:fontRef idx="minor"/>
          </p:style>
        </p:sp>
        <p:sp>
          <p:nvSpPr>
            <p:cNvPr id="5626" name="Google Shape;4805;p74"/>
            <p:cNvSpPr/>
            <p:nvPr/>
          </p:nvSpPr>
          <p:spPr>
            <a:xfrm>
              <a:off x="1475640" y="2224080"/>
              <a:ext cx="360" cy="360"/>
            </a:xfrm>
            <a:custGeom>
              <a:avLst/>
              <a:gdLst/>
              <a:ahLst/>
              <a:rect l="l" t="t" r="r" b="b"/>
              <a:pathLst>
                <a:path w="5" h="22">
                  <a:moveTo>
                    <a:pt x="4" y="1"/>
                  </a:moveTo>
                  <a:lnTo>
                    <a:pt x="1" y="22"/>
                  </a:lnTo>
                  <a:close/>
                </a:path>
              </a:pathLst>
            </a:custGeom>
            <a:noFill/>
            <a:ln w="9525">
              <a:solidFill>
                <a:srgbClr val="5f7d95"/>
              </a:solidFill>
              <a:round/>
            </a:ln>
          </p:spPr>
          <p:style>
            <a:lnRef idx="0"/>
            <a:fillRef idx="0"/>
            <a:effectRef idx="0"/>
            <a:fontRef idx="minor"/>
          </p:style>
        </p:sp>
        <p:sp>
          <p:nvSpPr>
            <p:cNvPr id="5627" name="Google Shape;4806;p74"/>
            <p:cNvSpPr/>
            <p:nvPr/>
          </p:nvSpPr>
          <p:spPr>
            <a:xfrm>
              <a:off x="1475640" y="2223720"/>
              <a:ext cx="360" cy="360"/>
            </a:xfrm>
            <a:custGeom>
              <a:avLst/>
              <a:gdLst/>
              <a:ahLst/>
              <a:rect l="l" t="t" r="r" b="b"/>
              <a:pathLst>
                <a:path w="8" h="32">
                  <a:moveTo>
                    <a:pt x="8" y="0"/>
                  </a:moveTo>
                  <a:cubicBezTo>
                    <a:pt x="4" y="11"/>
                    <a:pt x="1" y="21"/>
                    <a:pt x="1" y="32"/>
                  </a:cubicBezTo>
                  <a:cubicBezTo>
                    <a:pt x="1" y="21"/>
                    <a:pt x="4" y="11"/>
                    <a:pt x="8" y="0"/>
                  </a:cubicBezTo>
                  <a:close/>
                </a:path>
              </a:pathLst>
            </a:custGeom>
            <a:noFill/>
            <a:ln w="9525">
              <a:solidFill>
                <a:srgbClr val="5f7d95"/>
              </a:solidFill>
              <a:round/>
            </a:ln>
          </p:spPr>
          <p:style>
            <a:lnRef idx="0"/>
            <a:fillRef idx="0"/>
            <a:effectRef idx="0"/>
            <a:fontRef idx="minor"/>
          </p:style>
        </p:sp>
        <p:sp>
          <p:nvSpPr>
            <p:cNvPr id="5628" name="Google Shape;4807;p74"/>
            <p:cNvSpPr/>
            <p:nvPr/>
          </p:nvSpPr>
          <p:spPr>
            <a:xfrm>
              <a:off x="1475640" y="2224440"/>
              <a:ext cx="360" cy="360"/>
            </a:xfrm>
            <a:custGeom>
              <a:avLst/>
              <a:gdLst/>
              <a:ahLst/>
              <a:rect l="l" t="t" r="r" b="b"/>
              <a:pathLst>
                <a:path w="5" h="15">
                  <a:moveTo>
                    <a:pt x="4" y="1"/>
                  </a:moveTo>
                  <a:lnTo>
                    <a:pt x="1" y="15"/>
                  </a:lnTo>
                  <a:close/>
                </a:path>
              </a:pathLst>
            </a:custGeom>
            <a:noFill/>
            <a:ln w="9525">
              <a:solidFill>
                <a:srgbClr val="5f7d95"/>
              </a:solidFill>
              <a:round/>
            </a:ln>
          </p:spPr>
          <p:style>
            <a:lnRef idx="0"/>
            <a:fillRef idx="0"/>
            <a:effectRef idx="0"/>
            <a:fontRef idx="minor"/>
          </p:style>
        </p:sp>
        <p:sp>
          <p:nvSpPr>
            <p:cNvPr id="5629" name="Google Shape;4808;p74"/>
            <p:cNvSpPr/>
            <p:nvPr/>
          </p:nvSpPr>
          <p:spPr>
            <a:xfrm>
              <a:off x="1475280" y="2225160"/>
              <a:ext cx="360" cy="360"/>
            </a:xfrm>
            <a:custGeom>
              <a:avLst/>
              <a:gdLst/>
              <a:ahLst/>
              <a:rect l="l" t="t" r="r" b="b"/>
              <a:pathLst>
                <a:path w="5" h="15">
                  <a:moveTo>
                    <a:pt x="4" y="0"/>
                  </a:moveTo>
                  <a:lnTo>
                    <a:pt x="1" y="14"/>
                  </a:lnTo>
                  <a:close/>
                </a:path>
              </a:pathLst>
            </a:custGeom>
            <a:noFill/>
            <a:ln w="9525">
              <a:solidFill>
                <a:srgbClr val="5f7d95"/>
              </a:solidFill>
              <a:round/>
            </a:ln>
          </p:spPr>
          <p:style>
            <a:lnRef idx="0"/>
            <a:fillRef idx="0"/>
            <a:effectRef idx="0"/>
            <a:fontRef idx="minor"/>
          </p:style>
        </p:sp>
        <p:sp>
          <p:nvSpPr>
            <p:cNvPr id="5630" name="Google Shape;4809;p74"/>
            <p:cNvSpPr/>
            <p:nvPr/>
          </p:nvSpPr>
          <p:spPr>
            <a:xfrm>
              <a:off x="1465920" y="2238120"/>
              <a:ext cx="1440" cy="6120"/>
            </a:xfrm>
            <a:custGeom>
              <a:avLst/>
              <a:gdLst/>
              <a:ahLst/>
              <a:rect l="l" t="t" r="r" b="b"/>
              <a:pathLst>
                <a:path w="138" h="47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a:solidFill>
                <a:srgbClr val="5f7d95"/>
              </a:solidFill>
              <a:round/>
            </a:ln>
          </p:spPr>
          <p:style>
            <a:lnRef idx="0"/>
            <a:fillRef idx="0"/>
            <a:effectRef idx="0"/>
            <a:fontRef idx="minor"/>
          </p:style>
        </p:sp>
        <p:sp>
          <p:nvSpPr>
            <p:cNvPr id="5631" name="Google Shape;4810;p74"/>
            <p:cNvSpPr/>
            <p:nvPr/>
          </p:nvSpPr>
          <p:spPr>
            <a:xfrm>
              <a:off x="1475280" y="2224800"/>
              <a:ext cx="360" cy="360"/>
            </a:xfrm>
            <a:custGeom>
              <a:avLst/>
              <a:gdLst/>
              <a:ahLst/>
              <a:rect l="l" t="t" r="r" b="b"/>
              <a:pathLst>
                <a:path w="5" h="12">
                  <a:moveTo>
                    <a:pt x="4" y="1"/>
                  </a:moveTo>
                  <a:lnTo>
                    <a:pt x="1" y="11"/>
                  </a:lnTo>
                  <a:close/>
                </a:path>
              </a:pathLst>
            </a:custGeom>
            <a:noFill/>
            <a:ln w="9525">
              <a:solidFill>
                <a:srgbClr val="5f7d95"/>
              </a:solidFill>
              <a:round/>
            </a:ln>
          </p:spPr>
          <p:style>
            <a:lnRef idx="0"/>
            <a:fillRef idx="0"/>
            <a:effectRef idx="0"/>
            <a:fontRef idx="minor"/>
          </p:style>
        </p:sp>
        <p:sp>
          <p:nvSpPr>
            <p:cNvPr id="5632" name="Google Shape;4811;p74"/>
            <p:cNvSpPr/>
            <p:nvPr/>
          </p:nvSpPr>
          <p:spPr>
            <a:xfrm>
              <a:off x="1476360" y="2220120"/>
              <a:ext cx="360" cy="360"/>
            </a:xfrm>
            <a:custGeom>
              <a:avLst/>
              <a:gdLst/>
              <a:ahLst/>
              <a:rect l="l" t="t" r="r" b="b"/>
              <a:pathLst>
                <a:path w="5" h="43">
                  <a:moveTo>
                    <a:pt x="4" y="1"/>
                  </a:moveTo>
                  <a:cubicBezTo>
                    <a:pt x="4" y="15"/>
                    <a:pt x="1" y="29"/>
                    <a:pt x="1" y="43"/>
                  </a:cubicBezTo>
                  <a:cubicBezTo>
                    <a:pt x="1" y="29"/>
                    <a:pt x="4" y="15"/>
                    <a:pt x="4" y="1"/>
                  </a:cubicBezTo>
                  <a:close/>
                </a:path>
              </a:pathLst>
            </a:custGeom>
            <a:noFill/>
            <a:ln w="9525">
              <a:solidFill>
                <a:srgbClr val="5f7d95"/>
              </a:solidFill>
              <a:round/>
            </a:ln>
          </p:spPr>
          <p:style>
            <a:lnRef idx="0"/>
            <a:fillRef idx="0"/>
            <a:effectRef idx="0"/>
            <a:fontRef idx="minor"/>
          </p:style>
        </p:sp>
        <p:sp>
          <p:nvSpPr>
            <p:cNvPr id="5633" name="Google Shape;4812;p74"/>
            <p:cNvSpPr/>
            <p:nvPr/>
          </p:nvSpPr>
          <p:spPr>
            <a:xfrm>
              <a:off x="1464840" y="2504520"/>
              <a:ext cx="360" cy="360"/>
            </a:xfrm>
            <a:custGeom>
              <a:avLst/>
              <a:gdLst/>
              <a:ahLst/>
              <a:rect l="l" t="t" r="r" b="b"/>
              <a:pathLst>
                <a:path w="15" h="22">
                  <a:moveTo>
                    <a:pt x="15" y="22"/>
                  </a:moveTo>
                  <a:cubicBezTo>
                    <a:pt x="8" y="15"/>
                    <a:pt x="4" y="8"/>
                    <a:pt x="1" y="1"/>
                  </a:cubicBezTo>
                  <a:cubicBezTo>
                    <a:pt x="4" y="8"/>
                    <a:pt x="8" y="15"/>
                    <a:pt x="15" y="22"/>
                  </a:cubicBezTo>
                  <a:close/>
                </a:path>
              </a:pathLst>
            </a:custGeom>
            <a:noFill/>
            <a:ln w="9525">
              <a:solidFill>
                <a:srgbClr val="5f7d95"/>
              </a:solidFill>
              <a:round/>
            </a:ln>
          </p:spPr>
          <p:style>
            <a:lnRef idx="0"/>
            <a:fillRef idx="0"/>
            <a:effectRef idx="0"/>
            <a:fontRef idx="minor"/>
          </p:style>
        </p:sp>
        <p:sp>
          <p:nvSpPr>
            <p:cNvPr id="5634" name="Google Shape;4813;p74"/>
            <p:cNvSpPr/>
            <p:nvPr/>
          </p:nvSpPr>
          <p:spPr>
            <a:xfrm>
              <a:off x="1441800" y="2474280"/>
              <a:ext cx="720" cy="360"/>
            </a:xfrm>
            <a:custGeom>
              <a:avLst/>
              <a:gdLst/>
              <a:ahLst/>
              <a:rect l="l" t="t" r="r" b="b"/>
              <a:pathLst>
                <a:path w="78" h="11">
                  <a:moveTo>
                    <a:pt x="78" y="7"/>
                  </a:moveTo>
                  <a:lnTo>
                    <a:pt x="78" y="7"/>
                  </a:lnTo>
                  <a:cubicBezTo>
                    <a:pt x="53" y="11"/>
                    <a:pt x="25" y="7"/>
                    <a:pt x="1" y="0"/>
                  </a:cubicBezTo>
                  <a:cubicBezTo>
                    <a:pt x="25" y="7"/>
                    <a:pt x="53" y="11"/>
                    <a:pt x="78" y="7"/>
                  </a:cubicBezTo>
                  <a:close/>
                </a:path>
              </a:pathLst>
            </a:custGeom>
            <a:noFill/>
            <a:ln w="9525">
              <a:solidFill>
                <a:srgbClr val="5f7d95"/>
              </a:solidFill>
              <a:round/>
            </a:ln>
          </p:spPr>
          <p:style>
            <a:lnRef idx="0"/>
            <a:fillRef idx="0"/>
            <a:effectRef idx="0"/>
            <a:fontRef idx="minor"/>
          </p:style>
        </p:sp>
        <p:sp>
          <p:nvSpPr>
            <p:cNvPr id="5635" name="Google Shape;4814;p74"/>
            <p:cNvSpPr/>
            <p:nvPr/>
          </p:nvSpPr>
          <p:spPr>
            <a:xfrm>
              <a:off x="1476360" y="2220840"/>
              <a:ext cx="360" cy="360"/>
            </a:xfrm>
            <a:custGeom>
              <a:avLst/>
              <a:gdLst/>
              <a:ahLst/>
              <a:rect l="l" t="t" r="r" b="b"/>
              <a:pathLst>
                <a:path w="5" h="25">
                  <a:moveTo>
                    <a:pt x="4" y="0"/>
                  </a:moveTo>
                  <a:lnTo>
                    <a:pt x="1" y="25"/>
                  </a:lnTo>
                  <a:close/>
                </a:path>
              </a:pathLst>
            </a:custGeom>
            <a:noFill/>
            <a:ln w="9525">
              <a:solidFill>
                <a:srgbClr val="5f7d95"/>
              </a:solidFill>
              <a:round/>
            </a:ln>
          </p:spPr>
          <p:style>
            <a:lnRef idx="0"/>
            <a:fillRef idx="0"/>
            <a:effectRef idx="0"/>
            <a:fontRef idx="minor"/>
          </p:style>
        </p:sp>
        <p:sp>
          <p:nvSpPr>
            <p:cNvPr id="5636" name="Google Shape;4815;p74"/>
            <p:cNvSpPr/>
            <p:nvPr/>
          </p:nvSpPr>
          <p:spPr>
            <a:xfrm>
              <a:off x="1466280" y="25052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637" name="Google Shape;4816;p74"/>
            <p:cNvSpPr/>
            <p:nvPr/>
          </p:nvSpPr>
          <p:spPr>
            <a:xfrm>
              <a:off x="1476000" y="2221560"/>
              <a:ext cx="360" cy="360"/>
            </a:xfrm>
            <a:custGeom>
              <a:avLst/>
              <a:gdLst/>
              <a:ahLst/>
              <a:rect l="l" t="t" r="r" b="b"/>
              <a:pathLst>
                <a:path w="5" h="22">
                  <a:moveTo>
                    <a:pt x="4" y="1"/>
                  </a:moveTo>
                  <a:lnTo>
                    <a:pt x="1" y="22"/>
                  </a:lnTo>
                  <a:close/>
                </a:path>
              </a:pathLst>
            </a:custGeom>
            <a:noFill/>
            <a:ln w="9525">
              <a:solidFill>
                <a:srgbClr val="5f7d95"/>
              </a:solidFill>
              <a:round/>
            </a:ln>
          </p:spPr>
          <p:style>
            <a:lnRef idx="0"/>
            <a:fillRef idx="0"/>
            <a:effectRef idx="0"/>
            <a:fontRef idx="minor"/>
          </p:style>
        </p:sp>
        <p:sp>
          <p:nvSpPr>
            <p:cNvPr id="5638" name="Google Shape;4817;p74"/>
            <p:cNvSpPr/>
            <p:nvPr/>
          </p:nvSpPr>
          <p:spPr>
            <a:xfrm>
              <a:off x="1474200" y="2504880"/>
              <a:ext cx="360" cy="360"/>
            </a:xfrm>
            <a:custGeom>
              <a:avLst/>
              <a:gdLst/>
              <a:ahLst/>
              <a:rect l="l" t="t" r="r" b="b"/>
              <a:pathLst>
                <a:path w="47" h="5">
                  <a:moveTo>
                    <a:pt x="1" y="1"/>
                  </a:moveTo>
                  <a:lnTo>
                    <a:pt x="46" y="4"/>
                  </a:lnTo>
                  <a:close/>
                </a:path>
              </a:pathLst>
            </a:custGeom>
            <a:noFill/>
            <a:ln w="9525">
              <a:solidFill>
                <a:srgbClr val="5f7d95"/>
              </a:solidFill>
              <a:round/>
            </a:ln>
          </p:spPr>
          <p:style>
            <a:lnRef idx="0"/>
            <a:fillRef idx="0"/>
            <a:effectRef idx="0"/>
            <a:fontRef idx="minor"/>
          </p:style>
        </p:sp>
        <p:sp>
          <p:nvSpPr>
            <p:cNvPr id="5639" name="Google Shape;4818;p74"/>
            <p:cNvSpPr/>
            <p:nvPr/>
          </p:nvSpPr>
          <p:spPr>
            <a:xfrm>
              <a:off x="1476360" y="2219400"/>
              <a:ext cx="360" cy="360"/>
            </a:xfrm>
            <a:custGeom>
              <a:avLst/>
              <a:gdLst/>
              <a:ahLst/>
              <a:rect l="l" t="t" r="r" b="b"/>
              <a:pathLst>
                <a:path w="5" h="22">
                  <a:moveTo>
                    <a:pt x="4" y="0"/>
                  </a:moveTo>
                  <a:lnTo>
                    <a:pt x="1" y="21"/>
                  </a:lnTo>
                  <a:close/>
                </a:path>
              </a:pathLst>
            </a:custGeom>
            <a:noFill/>
            <a:ln w="9525">
              <a:solidFill>
                <a:srgbClr val="5f7d95"/>
              </a:solidFill>
              <a:round/>
            </a:ln>
          </p:spPr>
          <p:style>
            <a:lnRef idx="0"/>
            <a:fillRef idx="0"/>
            <a:effectRef idx="0"/>
            <a:fontRef idx="minor"/>
          </p:style>
        </p:sp>
        <p:sp>
          <p:nvSpPr>
            <p:cNvPr id="5640" name="Google Shape;4819;p74"/>
            <p:cNvSpPr/>
            <p:nvPr/>
          </p:nvSpPr>
          <p:spPr>
            <a:xfrm>
              <a:off x="1441800" y="2416320"/>
              <a:ext cx="360" cy="720"/>
            </a:xfrm>
            <a:custGeom>
              <a:avLst/>
              <a:gdLst/>
              <a:ahLst/>
              <a:rect l="l" t="t" r="r" b="b"/>
              <a:pathLst>
                <a:path w="11" h="78">
                  <a:moveTo>
                    <a:pt x="0" y="77"/>
                  </a:moveTo>
                  <a:cubicBezTo>
                    <a:pt x="0" y="49"/>
                    <a:pt x="4" y="25"/>
                    <a:pt x="11" y="0"/>
                  </a:cubicBezTo>
                  <a:cubicBezTo>
                    <a:pt x="4" y="25"/>
                    <a:pt x="0" y="49"/>
                    <a:pt x="0" y="77"/>
                  </a:cubicBezTo>
                  <a:close/>
                </a:path>
              </a:pathLst>
            </a:custGeom>
            <a:noFill/>
            <a:ln w="9525">
              <a:solidFill>
                <a:srgbClr val="5f7d95"/>
              </a:solidFill>
              <a:round/>
            </a:ln>
          </p:spPr>
          <p:style>
            <a:lnRef idx="0"/>
            <a:fillRef idx="0"/>
            <a:effectRef idx="0"/>
            <a:fontRef idx="minor"/>
          </p:style>
        </p:sp>
        <p:sp>
          <p:nvSpPr>
            <p:cNvPr id="5641" name="Google Shape;4820;p74"/>
            <p:cNvSpPr/>
            <p:nvPr/>
          </p:nvSpPr>
          <p:spPr>
            <a:xfrm>
              <a:off x="1446120" y="2403000"/>
              <a:ext cx="360" cy="360"/>
            </a:xfrm>
            <a:custGeom>
              <a:avLst/>
              <a:gdLst/>
              <a:ahLst/>
              <a:rect l="l" t="t" r="r" b="b"/>
              <a:pathLst>
                <a:path w="5" h="18">
                  <a:moveTo>
                    <a:pt x="1" y="18"/>
                  </a:moveTo>
                  <a:lnTo>
                    <a:pt x="1" y="18"/>
                  </a:lnTo>
                  <a:cubicBezTo>
                    <a:pt x="4" y="11"/>
                    <a:pt x="4" y="7"/>
                    <a:pt x="4" y="0"/>
                  </a:cubicBezTo>
                  <a:cubicBezTo>
                    <a:pt x="4" y="7"/>
                    <a:pt x="4" y="11"/>
                    <a:pt x="1" y="18"/>
                  </a:cubicBezTo>
                  <a:close/>
                </a:path>
              </a:pathLst>
            </a:custGeom>
            <a:noFill/>
            <a:ln w="9525">
              <a:solidFill>
                <a:srgbClr val="5f7d95"/>
              </a:solidFill>
              <a:round/>
            </a:ln>
          </p:spPr>
          <p:style>
            <a:lnRef idx="0"/>
            <a:fillRef idx="0"/>
            <a:effectRef idx="0"/>
            <a:fontRef idx="minor"/>
          </p:style>
        </p:sp>
        <p:sp>
          <p:nvSpPr>
            <p:cNvPr id="5642" name="Google Shape;4821;p74"/>
            <p:cNvSpPr/>
            <p:nvPr/>
          </p:nvSpPr>
          <p:spPr>
            <a:xfrm>
              <a:off x="1441080" y="2400480"/>
              <a:ext cx="3600" cy="1440"/>
            </a:xfrm>
            <a:custGeom>
              <a:avLst/>
              <a:gdLst/>
              <a:ahLst/>
              <a:rect l="l" t="t" r="r" b="b"/>
              <a:pathLst>
                <a:path w="288" h="127">
                  <a:moveTo>
                    <a:pt x="287" y="91"/>
                  </a:moveTo>
                  <a:cubicBezTo>
                    <a:pt x="168" y="126"/>
                    <a:pt x="56" y="91"/>
                    <a:pt x="0" y="0"/>
                  </a:cubicBezTo>
                  <a:cubicBezTo>
                    <a:pt x="56" y="91"/>
                    <a:pt x="168" y="126"/>
                    <a:pt x="287" y="91"/>
                  </a:cubicBezTo>
                  <a:close/>
                </a:path>
              </a:pathLst>
            </a:custGeom>
            <a:noFill/>
            <a:ln w="9525">
              <a:solidFill>
                <a:srgbClr val="5f7d95"/>
              </a:solidFill>
              <a:round/>
            </a:ln>
          </p:spPr>
          <p:style>
            <a:lnRef idx="0"/>
            <a:fillRef idx="0"/>
            <a:effectRef idx="0"/>
            <a:fontRef idx="minor"/>
          </p:style>
        </p:sp>
        <p:sp>
          <p:nvSpPr>
            <p:cNvPr id="5643" name="Google Shape;4822;p74"/>
            <p:cNvSpPr/>
            <p:nvPr/>
          </p:nvSpPr>
          <p:spPr>
            <a:xfrm>
              <a:off x="1475640" y="2223000"/>
              <a:ext cx="360" cy="360"/>
            </a:xfrm>
            <a:custGeom>
              <a:avLst/>
              <a:gdLst/>
              <a:ahLst/>
              <a:rect l="l" t="t" r="r" b="b"/>
              <a:pathLst>
                <a:path w="8" h="25">
                  <a:moveTo>
                    <a:pt x="8" y="0"/>
                  </a:moveTo>
                  <a:lnTo>
                    <a:pt x="1" y="25"/>
                  </a:lnTo>
                  <a:close/>
                </a:path>
              </a:pathLst>
            </a:custGeom>
            <a:noFill/>
            <a:ln w="9525">
              <a:solidFill>
                <a:srgbClr val="5f7d95"/>
              </a:solidFill>
              <a:round/>
            </a:ln>
          </p:spPr>
          <p:style>
            <a:lnRef idx="0"/>
            <a:fillRef idx="0"/>
            <a:effectRef idx="0"/>
            <a:fontRef idx="minor"/>
          </p:style>
        </p:sp>
        <p:sp>
          <p:nvSpPr>
            <p:cNvPr id="5644" name="Google Shape;4823;p74"/>
            <p:cNvSpPr/>
            <p:nvPr/>
          </p:nvSpPr>
          <p:spPr>
            <a:xfrm>
              <a:off x="1476000" y="2222280"/>
              <a:ext cx="360" cy="360"/>
            </a:xfrm>
            <a:custGeom>
              <a:avLst/>
              <a:gdLst/>
              <a:ahLst/>
              <a:rect l="l" t="t" r="r" b="b"/>
              <a:pathLst>
                <a:path w="4" h="22">
                  <a:moveTo>
                    <a:pt x="4" y="1"/>
                  </a:moveTo>
                  <a:lnTo>
                    <a:pt x="0" y="22"/>
                  </a:lnTo>
                  <a:close/>
                </a:path>
              </a:pathLst>
            </a:custGeom>
            <a:noFill/>
            <a:ln w="9525">
              <a:solidFill>
                <a:srgbClr val="5f7d95"/>
              </a:solidFill>
              <a:round/>
            </a:ln>
          </p:spPr>
          <p:style>
            <a:lnRef idx="0"/>
            <a:fillRef idx="0"/>
            <a:effectRef idx="0"/>
            <a:fontRef idx="minor"/>
          </p:style>
        </p:sp>
        <p:sp>
          <p:nvSpPr>
            <p:cNvPr id="5645" name="Google Shape;4824;p74"/>
            <p:cNvSpPr/>
            <p:nvPr/>
          </p:nvSpPr>
          <p:spPr>
            <a:xfrm>
              <a:off x="1474920" y="2504880"/>
              <a:ext cx="360" cy="360"/>
            </a:xfrm>
            <a:custGeom>
              <a:avLst/>
              <a:gdLst/>
              <a:ahLst/>
              <a:rect l="l" t="t" r="r" b="b"/>
              <a:pathLst>
                <a:path w="33" h="4">
                  <a:moveTo>
                    <a:pt x="1" y="0"/>
                  </a:moveTo>
                  <a:lnTo>
                    <a:pt x="32" y="4"/>
                  </a:lnTo>
                  <a:close/>
                </a:path>
              </a:pathLst>
            </a:custGeom>
            <a:noFill/>
            <a:ln w="9525">
              <a:solidFill>
                <a:srgbClr val="5f7d95"/>
              </a:solidFill>
              <a:round/>
            </a:ln>
          </p:spPr>
          <p:style>
            <a:lnRef idx="0"/>
            <a:fillRef idx="0"/>
            <a:effectRef idx="0"/>
            <a:fontRef idx="minor"/>
          </p:style>
        </p:sp>
        <p:sp>
          <p:nvSpPr>
            <p:cNvPr id="5646" name="Google Shape;4825;p74"/>
            <p:cNvSpPr/>
            <p:nvPr/>
          </p:nvSpPr>
          <p:spPr>
            <a:xfrm>
              <a:off x="1476000" y="2222640"/>
              <a:ext cx="360" cy="360"/>
            </a:xfrm>
            <a:custGeom>
              <a:avLst/>
              <a:gdLst/>
              <a:ahLst/>
              <a:rect l="l" t="t" r="r" b="b"/>
              <a:pathLst>
                <a:path w="8" h="22">
                  <a:moveTo>
                    <a:pt x="8" y="0"/>
                  </a:moveTo>
                  <a:lnTo>
                    <a:pt x="1" y="21"/>
                  </a:lnTo>
                  <a:close/>
                </a:path>
              </a:pathLst>
            </a:custGeom>
            <a:noFill/>
            <a:ln w="9525">
              <a:solidFill>
                <a:srgbClr val="5f7d95"/>
              </a:solidFill>
              <a:round/>
            </a:ln>
          </p:spPr>
          <p:style>
            <a:lnRef idx="0"/>
            <a:fillRef idx="0"/>
            <a:effectRef idx="0"/>
            <a:fontRef idx="minor"/>
          </p:style>
        </p:sp>
        <p:sp>
          <p:nvSpPr>
            <p:cNvPr id="5647" name="Google Shape;4826;p74"/>
            <p:cNvSpPr/>
            <p:nvPr/>
          </p:nvSpPr>
          <p:spPr>
            <a:xfrm>
              <a:off x="1448280" y="2347560"/>
              <a:ext cx="360" cy="720"/>
            </a:xfrm>
            <a:custGeom>
              <a:avLst/>
              <a:gdLst/>
              <a:ahLst/>
              <a:rect l="l" t="t" r="r" b="b"/>
              <a:pathLst>
                <a:path w="15" h="88">
                  <a:moveTo>
                    <a:pt x="7" y="88"/>
                  </a:moveTo>
                  <a:cubicBezTo>
                    <a:pt x="14" y="60"/>
                    <a:pt x="14" y="28"/>
                    <a:pt x="0" y="0"/>
                  </a:cubicBezTo>
                  <a:cubicBezTo>
                    <a:pt x="14" y="28"/>
                    <a:pt x="14" y="60"/>
                    <a:pt x="7" y="88"/>
                  </a:cubicBezTo>
                  <a:close/>
                </a:path>
              </a:pathLst>
            </a:custGeom>
            <a:noFill/>
            <a:ln w="9525">
              <a:solidFill>
                <a:srgbClr val="5f7d95"/>
              </a:solidFill>
              <a:round/>
            </a:ln>
          </p:spPr>
          <p:style>
            <a:lnRef idx="0"/>
            <a:fillRef idx="0"/>
            <a:effectRef idx="0"/>
            <a:fontRef idx="minor"/>
          </p:style>
        </p:sp>
        <p:sp>
          <p:nvSpPr>
            <p:cNvPr id="5648" name="Google Shape;4827;p74"/>
            <p:cNvSpPr/>
            <p:nvPr/>
          </p:nvSpPr>
          <p:spPr>
            <a:xfrm>
              <a:off x="1463760" y="2480400"/>
              <a:ext cx="720" cy="23760"/>
            </a:xfrm>
            <a:custGeom>
              <a:avLst/>
              <a:gdLst/>
              <a:ahLst/>
              <a:rect l="l" t="t" r="r" b="b"/>
              <a:pathLst>
                <a:path w="74" h="1772">
                  <a:moveTo>
                    <a:pt x="74" y="1772"/>
                  </a:moveTo>
                  <a:cubicBezTo>
                    <a:pt x="25" y="1681"/>
                    <a:pt x="0" y="1338"/>
                    <a:pt x="63" y="0"/>
                  </a:cubicBezTo>
                  <a:lnTo>
                    <a:pt x="63" y="0"/>
                  </a:lnTo>
                  <a:cubicBezTo>
                    <a:pt x="0" y="1338"/>
                    <a:pt x="25" y="1681"/>
                    <a:pt x="74" y="1772"/>
                  </a:cubicBezTo>
                  <a:close/>
                </a:path>
              </a:pathLst>
            </a:custGeom>
            <a:noFill/>
            <a:ln w="9525">
              <a:solidFill>
                <a:srgbClr val="5f7d95"/>
              </a:solidFill>
              <a:round/>
            </a:ln>
          </p:spPr>
          <p:style>
            <a:lnRef idx="0"/>
            <a:fillRef idx="0"/>
            <a:effectRef idx="0"/>
            <a:fontRef idx="minor"/>
          </p:style>
        </p:sp>
        <p:sp>
          <p:nvSpPr>
            <p:cNvPr id="5649" name="Google Shape;4828;p74"/>
            <p:cNvSpPr/>
            <p:nvPr/>
          </p:nvSpPr>
          <p:spPr>
            <a:xfrm>
              <a:off x="1457280" y="2475000"/>
              <a:ext cx="360" cy="360"/>
            </a:xfrm>
            <a:custGeom>
              <a:avLst/>
              <a:gdLst/>
              <a:ahLst/>
              <a:rect l="l" t="t" r="r" b="b"/>
              <a:pathLst>
                <a:path w="8" h="5">
                  <a:moveTo>
                    <a:pt x="1" y="1"/>
                  </a:moveTo>
                  <a:lnTo>
                    <a:pt x="8" y="4"/>
                  </a:lnTo>
                  <a:close/>
                </a:path>
              </a:pathLst>
            </a:custGeom>
            <a:noFill/>
            <a:ln w="9525">
              <a:solidFill>
                <a:srgbClr val="5f7d95"/>
              </a:solidFill>
              <a:round/>
            </a:ln>
          </p:spPr>
          <p:style>
            <a:lnRef idx="0"/>
            <a:fillRef idx="0"/>
            <a:effectRef idx="0"/>
            <a:fontRef idx="minor"/>
          </p:style>
        </p:sp>
        <p:sp>
          <p:nvSpPr>
            <p:cNvPr id="5650" name="Google Shape;4829;p74"/>
            <p:cNvSpPr/>
            <p:nvPr/>
          </p:nvSpPr>
          <p:spPr>
            <a:xfrm>
              <a:off x="1458360" y="2475720"/>
              <a:ext cx="360" cy="360"/>
            </a:xfrm>
            <a:custGeom>
              <a:avLst/>
              <a:gdLst/>
              <a:ahLst/>
              <a:rect l="l" t="t" r="r" b="b"/>
              <a:pathLst>
                <a:path w="5" h="5">
                  <a:moveTo>
                    <a:pt x="4" y="4"/>
                  </a:moveTo>
                  <a:lnTo>
                    <a:pt x="1" y="1"/>
                  </a:lnTo>
                  <a:close/>
                </a:path>
              </a:pathLst>
            </a:custGeom>
            <a:noFill/>
            <a:ln w="9525">
              <a:solidFill>
                <a:srgbClr val="5f7d95"/>
              </a:solidFill>
              <a:round/>
            </a:ln>
          </p:spPr>
          <p:style>
            <a:lnRef idx="0"/>
            <a:fillRef idx="0"/>
            <a:effectRef idx="0"/>
            <a:fontRef idx="minor"/>
          </p:style>
        </p:sp>
        <p:sp>
          <p:nvSpPr>
            <p:cNvPr id="5651" name="Google Shape;4830;p74"/>
            <p:cNvSpPr/>
            <p:nvPr/>
          </p:nvSpPr>
          <p:spPr>
            <a:xfrm>
              <a:off x="1457640" y="2475360"/>
              <a:ext cx="360" cy="360"/>
            </a:xfrm>
            <a:custGeom>
              <a:avLst/>
              <a:gdLst/>
              <a:ahLst/>
              <a:rect l="l" t="t" r="r" b="b"/>
              <a:pathLst>
                <a:path w="12" h="8">
                  <a:moveTo>
                    <a:pt x="1" y="1"/>
                  </a:moveTo>
                  <a:lnTo>
                    <a:pt x="11" y="8"/>
                  </a:lnTo>
                  <a:close/>
                </a:path>
              </a:pathLst>
            </a:custGeom>
            <a:noFill/>
            <a:ln w="9525">
              <a:solidFill>
                <a:srgbClr val="5f7d95"/>
              </a:solidFill>
              <a:round/>
            </a:ln>
          </p:spPr>
          <p:style>
            <a:lnRef idx="0"/>
            <a:fillRef idx="0"/>
            <a:effectRef idx="0"/>
            <a:fontRef idx="minor"/>
          </p:style>
        </p:sp>
        <p:sp>
          <p:nvSpPr>
            <p:cNvPr id="5652" name="Google Shape;4831;p74"/>
            <p:cNvSpPr/>
            <p:nvPr/>
          </p:nvSpPr>
          <p:spPr>
            <a:xfrm>
              <a:off x="1456200" y="2474640"/>
              <a:ext cx="360" cy="360"/>
            </a:xfrm>
            <a:custGeom>
              <a:avLst/>
              <a:gdLst/>
              <a:ahLst/>
              <a:rect l="l" t="t" r="r" b="b"/>
              <a:pathLst>
                <a:path w="11" h="8">
                  <a:moveTo>
                    <a:pt x="0" y="1"/>
                  </a:moveTo>
                  <a:lnTo>
                    <a:pt x="11" y="8"/>
                  </a:lnTo>
                  <a:close/>
                </a:path>
              </a:pathLst>
            </a:custGeom>
            <a:noFill/>
            <a:ln w="9525">
              <a:solidFill>
                <a:srgbClr val="5f7d95"/>
              </a:solidFill>
              <a:round/>
            </a:ln>
          </p:spPr>
          <p:style>
            <a:lnRef idx="0"/>
            <a:fillRef idx="0"/>
            <a:effectRef idx="0"/>
            <a:fontRef idx="minor"/>
          </p:style>
        </p:sp>
        <p:sp>
          <p:nvSpPr>
            <p:cNvPr id="5653" name="Google Shape;4832;p74"/>
            <p:cNvSpPr/>
            <p:nvPr/>
          </p:nvSpPr>
          <p:spPr>
            <a:xfrm>
              <a:off x="1428840" y="2453040"/>
              <a:ext cx="720" cy="2160"/>
            </a:xfrm>
            <a:custGeom>
              <a:avLst/>
              <a:gdLst/>
              <a:ahLst/>
              <a:rect l="l" t="t" r="r" b="b"/>
              <a:pathLst>
                <a:path w="89" h="187">
                  <a:moveTo>
                    <a:pt x="1" y="0"/>
                  </a:moveTo>
                  <a:cubicBezTo>
                    <a:pt x="11" y="70"/>
                    <a:pt x="40" y="134"/>
                    <a:pt x="89" y="186"/>
                  </a:cubicBezTo>
                  <a:cubicBezTo>
                    <a:pt x="40" y="134"/>
                    <a:pt x="11" y="70"/>
                    <a:pt x="1" y="0"/>
                  </a:cubicBezTo>
                  <a:close/>
                </a:path>
              </a:pathLst>
            </a:custGeom>
            <a:noFill/>
            <a:ln w="9525">
              <a:solidFill>
                <a:srgbClr val="5f7d95"/>
              </a:solidFill>
              <a:round/>
            </a:ln>
          </p:spPr>
          <p:style>
            <a:lnRef idx="0"/>
            <a:fillRef idx="0"/>
            <a:effectRef idx="0"/>
            <a:fontRef idx="minor"/>
          </p:style>
        </p:sp>
        <p:sp>
          <p:nvSpPr>
            <p:cNvPr id="5654" name="Google Shape;4833;p74"/>
            <p:cNvSpPr/>
            <p:nvPr/>
          </p:nvSpPr>
          <p:spPr>
            <a:xfrm>
              <a:off x="1475640" y="2504880"/>
              <a:ext cx="360" cy="360"/>
            </a:xfrm>
            <a:custGeom>
              <a:avLst/>
              <a:gdLst/>
              <a:ahLst/>
              <a:rect l="l" t="t" r="r" b="b"/>
              <a:pathLst>
                <a:path w="25" h="5">
                  <a:moveTo>
                    <a:pt x="0" y="1"/>
                  </a:moveTo>
                  <a:lnTo>
                    <a:pt x="25" y="4"/>
                  </a:lnTo>
                  <a:close/>
                </a:path>
              </a:pathLst>
            </a:custGeom>
            <a:noFill/>
            <a:ln w="9525">
              <a:solidFill>
                <a:srgbClr val="5f7d95"/>
              </a:solidFill>
              <a:round/>
            </a:ln>
          </p:spPr>
          <p:style>
            <a:lnRef idx="0"/>
            <a:fillRef idx="0"/>
            <a:effectRef idx="0"/>
            <a:fontRef idx="minor"/>
          </p:style>
        </p:sp>
        <p:sp>
          <p:nvSpPr>
            <p:cNvPr id="5655" name="Google Shape;4834;p74"/>
            <p:cNvSpPr/>
            <p:nvPr/>
          </p:nvSpPr>
          <p:spPr>
            <a:xfrm>
              <a:off x="1465200" y="2504880"/>
              <a:ext cx="360" cy="360"/>
            </a:xfrm>
            <a:custGeom>
              <a:avLst/>
              <a:gdLst/>
              <a:ahLst/>
              <a:rect l="l" t="t" r="r" b="b"/>
              <a:pathLst>
                <a:path w="40" h="19">
                  <a:moveTo>
                    <a:pt x="1" y="1"/>
                  </a:moveTo>
                  <a:cubicBezTo>
                    <a:pt x="11" y="11"/>
                    <a:pt x="25" y="15"/>
                    <a:pt x="39" y="18"/>
                  </a:cubicBezTo>
                  <a:cubicBezTo>
                    <a:pt x="25" y="15"/>
                    <a:pt x="11" y="11"/>
                    <a:pt x="1" y="1"/>
                  </a:cubicBezTo>
                  <a:close/>
                </a:path>
              </a:pathLst>
            </a:custGeom>
            <a:noFill/>
            <a:ln w="9525">
              <a:solidFill>
                <a:srgbClr val="5f7d95"/>
              </a:solidFill>
              <a:round/>
            </a:ln>
          </p:spPr>
          <p:style>
            <a:lnRef idx="0"/>
            <a:fillRef idx="0"/>
            <a:effectRef idx="0"/>
            <a:fontRef idx="minor"/>
          </p:style>
        </p:sp>
        <p:sp>
          <p:nvSpPr>
            <p:cNvPr id="5656" name="Google Shape;4835;p74"/>
            <p:cNvSpPr/>
            <p:nvPr/>
          </p:nvSpPr>
          <p:spPr>
            <a:xfrm>
              <a:off x="1465920" y="25052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657" name="Google Shape;4836;p74"/>
            <p:cNvSpPr/>
            <p:nvPr/>
          </p:nvSpPr>
          <p:spPr>
            <a:xfrm>
              <a:off x="1465920" y="25052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658" name="Google Shape;4837;p74"/>
            <p:cNvSpPr/>
            <p:nvPr/>
          </p:nvSpPr>
          <p:spPr>
            <a:xfrm>
              <a:off x="1476000" y="2505240"/>
              <a:ext cx="360" cy="360"/>
            </a:xfrm>
            <a:custGeom>
              <a:avLst/>
              <a:gdLst/>
              <a:ahLst/>
              <a:rect l="l" t="t" r="r" b="b"/>
              <a:pathLst>
                <a:path w="8" h="1">
                  <a:moveTo>
                    <a:pt x="7" y="0"/>
                  </a:moveTo>
                  <a:lnTo>
                    <a:pt x="0" y="0"/>
                  </a:lnTo>
                  <a:close/>
                </a:path>
              </a:pathLst>
            </a:custGeom>
            <a:noFill/>
            <a:ln w="9525">
              <a:solidFill>
                <a:srgbClr val="5f7d95"/>
              </a:solidFill>
              <a:round/>
            </a:ln>
          </p:spPr>
          <p:style>
            <a:lnRef idx="0"/>
            <a:fillRef idx="0"/>
            <a:effectRef idx="0"/>
            <a:fontRef idx="minor"/>
          </p:style>
        </p:sp>
        <p:sp>
          <p:nvSpPr>
            <p:cNvPr id="5659" name="Google Shape;4838;p74"/>
            <p:cNvSpPr/>
            <p:nvPr/>
          </p:nvSpPr>
          <p:spPr>
            <a:xfrm>
              <a:off x="1455480" y="2306520"/>
              <a:ext cx="360" cy="2520"/>
            </a:xfrm>
            <a:custGeom>
              <a:avLst/>
              <a:gdLst/>
              <a:ahLst/>
              <a:rect l="l" t="t" r="r" b="b"/>
              <a:pathLst>
                <a:path w="46" h="222">
                  <a:moveTo>
                    <a:pt x="46" y="1"/>
                  </a:moveTo>
                  <a:cubicBezTo>
                    <a:pt x="25" y="71"/>
                    <a:pt x="7" y="144"/>
                    <a:pt x="0" y="221"/>
                  </a:cubicBezTo>
                  <a:cubicBezTo>
                    <a:pt x="7" y="144"/>
                    <a:pt x="25" y="71"/>
                    <a:pt x="46" y="1"/>
                  </a:cubicBezTo>
                  <a:close/>
                </a:path>
              </a:pathLst>
            </a:custGeom>
            <a:noFill/>
            <a:ln w="9525">
              <a:solidFill>
                <a:srgbClr val="5f7d95"/>
              </a:solidFill>
              <a:round/>
            </a:ln>
          </p:spPr>
          <p:style>
            <a:lnRef idx="0"/>
            <a:fillRef idx="0"/>
            <a:effectRef idx="0"/>
            <a:fontRef idx="minor"/>
          </p:style>
        </p:sp>
        <p:sp>
          <p:nvSpPr>
            <p:cNvPr id="5660" name="Google Shape;4839;p74"/>
            <p:cNvSpPr/>
            <p:nvPr/>
          </p:nvSpPr>
          <p:spPr>
            <a:xfrm>
              <a:off x="1475280" y="2225520"/>
              <a:ext cx="360" cy="360"/>
            </a:xfrm>
            <a:custGeom>
              <a:avLst/>
              <a:gdLst/>
              <a:ahLst/>
              <a:rect l="l" t="t" r="r" b="b"/>
              <a:pathLst>
                <a:path w="8" h="15">
                  <a:moveTo>
                    <a:pt x="7" y="1"/>
                  </a:moveTo>
                  <a:cubicBezTo>
                    <a:pt x="4" y="4"/>
                    <a:pt x="4" y="11"/>
                    <a:pt x="0" y="15"/>
                  </a:cubicBezTo>
                  <a:cubicBezTo>
                    <a:pt x="4" y="11"/>
                    <a:pt x="4" y="4"/>
                    <a:pt x="7" y="1"/>
                  </a:cubicBezTo>
                  <a:close/>
                </a:path>
              </a:pathLst>
            </a:custGeom>
            <a:noFill/>
            <a:ln w="9525">
              <a:solidFill>
                <a:srgbClr val="5f7d95"/>
              </a:solidFill>
              <a:round/>
            </a:ln>
          </p:spPr>
          <p:style>
            <a:lnRef idx="0"/>
            <a:fillRef idx="0"/>
            <a:effectRef idx="0"/>
            <a:fontRef idx="minor"/>
          </p:style>
        </p:sp>
        <p:sp>
          <p:nvSpPr>
            <p:cNvPr id="5661" name="Google Shape;4840;p74"/>
            <p:cNvSpPr/>
            <p:nvPr/>
          </p:nvSpPr>
          <p:spPr>
            <a:xfrm>
              <a:off x="1471320" y="2504880"/>
              <a:ext cx="2160" cy="360"/>
            </a:xfrm>
            <a:custGeom>
              <a:avLst/>
              <a:gdLst/>
              <a:ahLst/>
              <a:rect l="l" t="t" r="r" b="b"/>
              <a:pathLst>
                <a:path w="193" h="3">
                  <a:moveTo>
                    <a:pt x="97" y="0"/>
                  </a:moveTo>
                  <a:cubicBezTo>
                    <a:pt x="64" y="0"/>
                    <a:pt x="32" y="1"/>
                    <a:pt x="0" y="3"/>
                  </a:cubicBezTo>
                  <a:lnTo>
                    <a:pt x="193" y="3"/>
                  </a:lnTo>
                  <a:cubicBezTo>
                    <a:pt x="161" y="1"/>
                    <a:pt x="129" y="0"/>
                    <a:pt x="97" y="0"/>
                  </a:cubicBezTo>
                  <a:close/>
                </a:path>
              </a:pathLst>
            </a:custGeom>
            <a:noFill/>
            <a:ln w="9525">
              <a:solidFill>
                <a:srgbClr val="5f7d95"/>
              </a:solidFill>
              <a:round/>
            </a:ln>
          </p:spPr>
          <p:style>
            <a:lnRef idx="0"/>
            <a:fillRef idx="0"/>
            <a:effectRef idx="0"/>
            <a:fontRef idx="minor"/>
          </p:style>
        </p:sp>
        <p:sp>
          <p:nvSpPr>
            <p:cNvPr id="5662" name="Google Shape;4841;p74"/>
            <p:cNvSpPr/>
            <p:nvPr/>
          </p:nvSpPr>
          <p:spPr>
            <a:xfrm>
              <a:off x="1451880" y="2283840"/>
              <a:ext cx="360" cy="360"/>
            </a:xfrm>
            <a:custGeom>
              <a:avLst/>
              <a:gdLst/>
              <a:ahLst/>
              <a:rect l="l" t="t" r="r" b="b"/>
              <a:pathLst>
                <a:path w="60" h="32">
                  <a:moveTo>
                    <a:pt x="60" y="0"/>
                  </a:moveTo>
                  <a:cubicBezTo>
                    <a:pt x="39" y="4"/>
                    <a:pt x="14" y="14"/>
                    <a:pt x="0" y="32"/>
                  </a:cubicBezTo>
                  <a:cubicBezTo>
                    <a:pt x="14" y="14"/>
                    <a:pt x="39" y="4"/>
                    <a:pt x="60" y="0"/>
                  </a:cubicBezTo>
                  <a:close/>
                </a:path>
              </a:pathLst>
            </a:custGeom>
            <a:noFill/>
            <a:ln w="9525">
              <a:solidFill>
                <a:srgbClr val="5f7d95"/>
              </a:solidFill>
              <a:round/>
            </a:ln>
          </p:spPr>
          <p:style>
            <a:lnRef idx="0"/>
            <a:fillRef idx="0"/>
            <a:effectRef idx="0"/>
            <a:fontRef idx="minor"/>
          </p:style>
        </p:sp>
        <p:sp>
          <p:nvSpPr>
            <p:cNvPr id="5663" name="Google Shape;4842;p74"/>
            <p:cNvSpPr/>
            <p:nvPr/>
          </p:nvSpPr>
          <p:spPr>
            <a:xfrm>
              <a:off x="1511640" y="2191680"/>
              <a:ext cx="61200" cy="63000"/>
            </a:xfrm>
            <a:custGeom>
              <a:avLst/>
              <a:gdLst/>
              <a:ahLst/>
              <a:rect l="l" t="t" r="r" b="b"/>
              <a:pathLst>
                <a:path w="4542" h="466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a:solidFill>
                <a:srgbClr val="5f7d95"/>
              </a:solidFill>
              <a:round/>
            </a:ln>
          </p:spPr>
          <p:style>
            <a:lnRef idx="0"/>
            <a:fillRef idx="0"/>
            <a:effectRef idx="0"/>
            <a:fontRef idx="minor"/>
          </p:style>
        </p:sp>
        <p:sp>
          <p:nvSpPr>
            <p:cNvPr id="5664" name="Google Shape;4843;p74"/>
            <p:cNvSpPr/>
            <p:nvPr/>
          </p:nvSpPr>
          <p:spPr>
            <a:xfrm>
              <a:off x="1546560" y="2195640"/>
              <a:ext cx="360" cy="360"/>
            </a:xfrm>
            <a:custGeom>
              <a:avLst/>
              <a:gdLst/>
              <a:ahLst/>
              <a:rect l="l" t="t" r="r" b="b"/>
              <a:pathLst>
                <a:path w="4" h="11">
                  <a:moveTo>
                    <a:pt x="0" y="0"/>
                  </a:moveTo>
                  <a:lnTo>
                    <a:pt x="4" y="11"/>
                  </a:lnTo>
                  <a:close/>
                </a:path>
              </a:pathLst>
            </a:custGeom>
            <a:noFill/>
            <a:ln w="9525">
              <a:solidFill>
                <a:srgbClr val="5f7d95"/>
              </a:solidFill>
              <a:round/>
            </a:ln>
          </p:spPr>
          <p:style>
            <a:lnRef idx="0"/>
            <a:fillRef idx="0"/>
            <a:effectRef idx="0"/>
            <a:fontRef idx="minor"/>
          </p:style>
        </p:sp>
        <p:sp>
          <p:nvSpPr>
            <p:cNvPr id="5665" name="Google Shape;4844;p74"/>
            <p:cNvSpPr/>
            <p:nvPr/>
          </p:nvSpPr>
          <p:spPr>
            <a:xfrm>
              <a:off x="1546200" y="2194920"/>
              <a:ext cx="360" cy="360"/>
            </a:xfrm>
            <a:custGeom>
              <a:avLst/>
              <a:gdLst/>
              <a:ahLst/>
              <a:rect l="l" t="t" r="r" b="b"/>
              <a:pathLst>
                <a:path w="15" h="25">
                  <a:moveTo>
                    <a:pt x="0" y="0"/>
                  </a:moveTo>
                  <a:cubicBezTo>
                    <a:pt x="7" y="11"/>
                    <a:pt x="11" y="18"/>
                    <a:pt x="14" y="25"/>
                  </a:cubicBezTo>
                  <a:cubicBezTo>
                    <a:pt x="11" y="18"/>
                    <a:pt x="7" y="11"/>
                    <a:pt x="0" y="0"/>
                  </a:cubicBezTo>
                  <a:close/>
                </a:path>
              </a:pathLst>
            </a:custGeom>
            <a:noFill/>
            <a:ln w="9525">
              <a:solidFill>
                <a:srgbClr val="5f7d95"/>
              </a:solidFill>
              <a:round/>
            </a:ln>
          </p:spPr>
          <p:style>
            <a:lnRef idx="0"/>
            <a:fillRef idx="0"/>
            <a:effectRef idx="0"/>
            <a:fontRef idx="minor"/>
          </p:style>
        </p:sp>
        <p:sp>
          <p:nvSpPr>
            <p:cNvPr id="5666" name="Google Shape;4845;p74"/>
            <p:cNvSpPr/>
            <p:nvPr/>
          </p:nvSpPr>
          <p:spPr>
            <a:xfrm>
              <a:off x="1546200" y="2195280"/>
              <a:ext cx="360" cy="360"/>
            </a:xfrm>
            <a:custGeom>
              <a:avLst/>
              <a:gdLst/>
              <a:ahLst/>
              <a:rect l="l" t="t" r="r" b="b"/>
              <a:pathLst>
                <a:path w="8" h="15">
                  <a:moveTo>
                    <a:pt x="1" y="0"/>
                  </a:moveTo>
                  <a:lnTo>
                    <a:pt x="8" y="14"/>
                  </a:lnTo>
                  <a:close/>
                </a:path>
              </a:pathLst>
            </a:custGeom>
            <a:noFill/>
            <a:ln w="9525">
              <a:solidFill>
                <a:srgbClr val="5f7d95"/>
              </a:solidFill>
              <a:round/>
            </a:ln>
          </p:spPr>
          <p:style>
            <a:lnRef idx="0"/>
            <a:fillRef idx="0"/>
            <a:effectRef idx="0"/>
            <a:fontRef idx="minor"/>
          </p:style>
        </p:sp>
        <p:sp>
          <p:nvSpPr>
            <p:cNvPr id="5667" name="Google Shape;4846;p74"/>
            <p:cNvSpPr/>
            <p:nvPr/>
          </p:nvSpPr>
          <p:spPr>
            <a:xfrm>
              <a:off x="1571400" y="2239560"/>
              <a:ext cx="360" cy="720"/>
            </a:xfrm>
            <a:custGeom>
              <a:avLst/>
              <a:gdLst/>
              <a:ahLst/>
              <a:rect l="l" t="t" r="r" b="b"/>
              <a:pathLst>
                <a:path w="8" h="67">
                  <a:moveTo>
                    <a:pt x="1" y="0"/>
                  </a:moveTo>
                  <a:lnTo>
                    <a:pt x="1" y="67"/>
                  </a:lnTo>
                  <a:lnTo>
                    <a:pt x="8" y="67"/>
                  </a:lnTo>
                  <a:cubicBezTo>
                    <a:pt x="4" y="53"/>
                    <a:pt x="4" y="42"/>
                    <a:pt x="4" y="32"/>
                  </a:cubicBezTo>
                  <a:lnTo>
                    <a:pt x="4" y="18"/>
                  </a:lnTo>
                  <a:lnTo>
                    <a:pt x="4" y="0"/>
                  </a:lnTo>
                  <a:close/>
                </a:path>
              </a:pathLst>
            </a:custGeom>
            <a:noFill/>
            <a:ln w="9525">
              <a:solidFill>
                <a:srgbClr val="5f7d95"/>
              </a:solidFill>
              <a:round/>
            </a:ln>
          </p:spPr>
          <p:style>
            <a:lnRef idx="0"/>
            <a:fillRef idx="0"/>
            <a:effectRef idx="0"/>
            <a:fontRef idx="minor"/>
          </p:style>
        </p:sp>
        <p:sp>
          <p:nvSpPr>
            <p:cNvPr id="5668" name="Google Shape;4847;p74"/>
            <p:cNvSpPr/>
            <p:nvPr/>
          </p:nvSpPr>
          <p:spPr>
            <a:xfrm>
              <a:off x="1545840" y="2194560"/>
              <a:ext cx="360" cy="360"/>
            </a:xfrm>
            <a:custGeom>
              <a:avLst/>
              <a:gdLst/>
              <a:ahLst/>
              <a:rect l="l" t="t" r="r" b="b"/>
              <a:pathLst>
                <a:path w="15" h="22">
                  <a:moveTo>
                    <a:pt x="15" y="22"/>
                  </a:moveTo>
                  <a:lnTo>
                    <a:pt x="1" y="1"/>
                  </a:lnTo>
                  <a:lnTo>
                    <a:pt x="1" y="1"/>
                  </a:lnTo>
                  <a:close/>
                </a:path>
              </a:pathLst>
            </a:custGeom>
            <a:noFill/>
            <a:ln w="9525">
              <a:solidFill>
                <a:srgbClr val="5f7d95"/>
              </a:solidFill>
              <a:round/>
            </a:ln>
          </p:spPr>
          <p:style>
            <a:lnRef idx="0"/>
            <a:fillRef idx="0"/>
            <a:effectRef idx="0"/>
            <a:fontRef idx="minor"/>
          </p:style>
        </p:sp>
        <p:sp>
          <p:nvSpPr>
            <p:cNvPr id="5669" name="Google Shape;4848;p74"/>
            <p:cNvSpPr/>
            <p:nvPr/>
          </p:nvSpPr>
          <p:spPr>
            <a:xfrm>
              <a:off x="1558440" y="2214000"/>
              <a:ext cx="360" cy="360"/>
            </a:xfrm>
            <a:custGeom>
              <a:avLst/>
              <a:gdLst/>
              <a:ahLst/>
              <a:rect l="l" t="t" r="r" b="b"/>
              <a:pathLst>
                <a:path w="22" h="4">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a:solidFill>
                <a:srgbClr val="5f7d95"/>
              </a:solidFill>
              <a:round/>
            </a:ln>
          </p:spPr>
          <p:style>
            <a:lnRef idx="0"/>
            <a:fillRef idx="0"/>
            <a:effectRef idx="0"/>
            <a:fontRef idx="minor"/>
          </p:style>
        </p:sp>
        <p:sp>
          <p:nvSpPr>
            <p:cNvPr id="5670" name="Google Shape;4849;p74"/>
            <p:cNvSpPr/>
            <p:nvPr/>
          </p:nvSpPr>
          <p:spPr>
            <a:xfrm>
              <a:off x="1546560" y="2196000"/>
              <a:ext cx="360" cy="360"/>
            </a:xfrm>
            <a:custGeom>
              <a:avLst/>
              <a:gdLst/>
              <a:ahLst/>
              <a:rect l="l" t="t" r="r" b="b"/>
              <a:pathLst>
                <a:path w="11" h="18">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a:solidFill>
                <a:srgbClr val="5f7d95"/>
              </a:solidFill>
              <a:round/>
            </a:ln>
          </p:spPr>
          <p:style>
            <a:lnRef idx="0"/>
            <a:fillRef idx="0"/>
            <a:effectRef idx="0"/>
            <a:fontRef idx="minor"/>
          </p:style>
        </p:sp>
        <p:sp>
          <p:nvSpPr>
            <p:cNvPr id="5671" name="Google Shape;4850;p74"/>
            <p:cNvSpPr/>
            <p:nvPr/>
          </p:nvSpPr>
          <p:spPr>
            <a:xfrm>
              <a:off x="1572480" y="2227320"/>
              <a:ext cx="360" cy="360"/>
            </a:xfrm>
            <a:custGeom>
              <a:avLst/>
              <a:gdLst/>
              <a:ahLst/>
              <a:rect l="l" t="t" r="r" b="b"/>
              <a:pathLst>
                <a:path w="32" h="50">
                  <a:moveTo>
                    <a:pt x="32" y="49"/>
                  </a:moveTo>
                  <a:cubicBezTo>
                    <a:pt x="28" y="32"/>
                    <a:pt x="18" y="11"/>
                    <a:pt x="0" y="0"/>
                  </a:cubicBezTo>
                  <a:lnTo>
                    <a:pt x="0" y="0"/>
                  </a:lnTo>
                  <a:cubicBezTo>
                    <a:pt x="18" y="11"/>
                    <a:pt x="28" y="32"/>
                    <a:pt x="32" y="49"/>
                  </a:cubicBezTo>
                  <a:close/>
                </a:path>
              </a:pathLst>
            </a:custGeom>
            <a:noFill/>
            <a:ln w="9525">
              <a:solidFill>
                <a:srgbClr val="5f7d95"/>
              </a:solidFill>
              <a:round/>
            </a:ln>
          </p:spPr>
          <p:style>
            <a:lnRef idx="0"/>
            <a:fillRef idx="0"/>
            <a:effectRef idx="0"/>
            <a:fontRef idx="minor"/>
          </p:style>
        </p:sp>
        <p:sp>
          <p:nvSpPr>
            <p:cNvPr id="5672" name="Google Shape;4851;p74"/>
            <p:cNvSpPr/>
            <p:nvPr/>
          </p:nvSpPr>
          <p:spPr>
            <a:xfrm>
              <a:off x="1546560" y="2196000"/>
              <a:ext cx="360" cy="360"/>
            </a:xfrm>
            <a:custGeom>
              <a:avLst/>
              <a:gdLst/>
              <a:ahLst/>
              <a:rect l="l" t="t" r="r" b="b"/>
              <a:pathLst>
                <a:path w="1" h="8">
                  <a:moveTo>
                    <a:pt x="1" y="0"/>
                  </a:moveTo>
                  <a:cubicBezTo>
                    <a:pt x="1" y="4"/>
                    <a:pt x="1" y="4"/>
                    <a:pt x="1" y="7"/>
                  </a:cubicBezTo>
                  <a:cubicBezTo>
                    <a:pt x="1" y="4"/>
                    <a:pt x="1" y="4"/>
                    <a:pt x="1" y="0"/>
                  </a:cubicBezTo>
                  <a:close/>
                </a:path>
              </a:pathLst>
            </a:custGeom>
            <a:noFill/>
            <a:ln w="9525">
              <a:solidFill>
                <a:srgbClr val="5f7d95"/>
              </a:solidFill>
              <a:round/>
            </a:ln>
          </p:spPr>
          <p:style>
            <a:lnRef idx="0"/>
            <a:fillRef idx="0"/>
            <a:effectRef idx="0"/>
            <a:fontRef idx="minor"/>
          </p:style>
        </p:sp>
        <p:sp>
          <p:nvSpPr>
            <p:cNvPr id="5673" name="Google Shape;4852;p74"/>
            <p:cNvSpPr/>
            <p:nvPr/>
          </p:nvSpPr>
          <p:spPr>
            <a:xfrm>
              <a:off x="1546560" y="2195640"/>
              <a:ext cx="360" cy="360"/>
            </a:xfrm>
            <a:custGeom>
              <a:avLst/>
              <a:gdLst/>
              <a:ahLst/>
              <a:rect l="l" t="t" r="r" b="b"/>
              <a:pathLst>
                <a:path w="1" h="11">
                  <a:moveTo>
                    <a:pt x="0" y="0"/>
                  </a:moveTo>
                  <a:lnTo>
                    <a:pt x="0" y="11"/>
                  </a:lnTo>
                  <a:close/>
                </a:path>
              </a:pathLst>
            </a:custGeom>
            <a:noFill/>
            <a:ln w="9525">
              <a:solidFill>
                <a:srgbClr val="5f7d95"/>
              </a:solidFill>
              <a:round/>
            </a:ln>
          </p:spPr>
          <p:style>
            <a:lnRef idx="0"/>
            <a:fillRef idx="0"/>
            <a:effectRef idx="0"/>
            <a:fontRef idx="minor"/>
          </p:style>
        </p:sp>
        <p:sp>
          <p:nvSpPr>
            <p:cNvPr id="5674" name="Google Shape;4853;p74"/>
            <p:cNvSpPr/>
            <p:nvPr/>
          </p:nvSpPr>
          <p:spPr>
            <a:xfrm>
              <a:off x="1571400" y="2226960"/>
              <a:ext cx="720" cy="360"/>
            </a:xfrm>
            <a:custGeom>
              <a:avLst/>
              <a:gdLst/>
              <a:ahLst/>
              <a:rect l="l" t="t" r="r" b="b"/>
              <a:pathLst>
                <a:path w="82" h="22">
                  <a:moveTo>
                    <a:pt x="1" y="0"/>
                  </a:moveTo>
                  <a:cubicBezTo>
                    <a:pt x="29" y="4"/>
                    <a:pt x="57" y="11"/>
                    <a:pt x="81" y="21"/>
                  </a:cubicBezTo>
                  <a:cubicBezTo>
                    <a:pt x="57" y="11"/>
                    <a:pt x="29" y="4"/>
                    <a:pt x="1" y="0"/>
                  </a:cubicBezTo>
                  <a:close/>
                </a:path>
              </a:pathLst>
            </a:custGeom>
            <a:noFill/>
            <a:ln w="9525">
              <a:solidFill>
                <a:srgbClr val="5f7d95"/>
              </a:solidFill>
              <a:round/>
            </a:ln>
          </p:spPr>
          <p:style>
            <a:lnRef idx="0"/>
            <a:fillRef idx="0"/>
            <a:effectRef idx="0"/>
            <a:fontRef idx="minor"/>
          </p:style>
        </p:sp>
        <p:sp>
          <p:nvSpPr>
            <p:cNvPr id="5675" name="Google Shape;4854;p74"/>
            <p:cNvSpPr/>
            <p:nvPr/>
          </p:nvSpPr>
          <p:spPr>
            <a:xfrm>
              <a:off x="1568160" y="2250360"/>
              <a:ext cx="360" cy="360"/>
            </a:xfrm>
            <a:custGeom>
              <a:avLst/>
              <a:gdLst/>
              <a:ahLst/>
              <a:rect l="l" t="t" r="r" b="b"/>
              <a:pathLst>
                <a:path w="43" h="1">
                  <a:moveTo>
                    <a:pt x="0" y="1"/>
                  </a:moveTo>
                  <a:cubicBezTo>
                    <a:pt x="14" y="1"/>
                    <a:pt x="28" y="1"/>
                    <a:pt x="42" y="1"/>
                  </a:cubicBezTo>
                  <a:cubicBezTo>
                    <a:pt x="28" y="1"/>
                    <a:pt x="14" y="1"/>
                    <a:pt x="0" y="1"/>
                  </a:cubicBezTo>
                  <a:close/>
                </a:path>
              </a:pathLst>
            </a:custGeom>
            <a:noFill/>
            <a:ln w="9525">
              <a:solidFill>
                <a:srgbClr val="5f7d95"/>
              </a:solidFill>
              <a:round/>
            </a:ln>
          </p:spPr>
          <p:style>
            <a:lnRef idx="0"/>
            <a:fillRef idx="0"/>
            <a:effectRef idx="0"/>
            <a:fontRef idx="minor"/>
          </p:style>
        </p:sp>
        <p:sp>
          <p:nvSpPr>
            <p:cNvPr id="5676" name="Google Shape;4855;p74"/>
            <p:cNvSpPr/>
            <p:nvPr/>
          </p:nvSpPr>
          <p:spPr>
            <a:xfrm>
              <a:off x="1514520" y="2216160"/>
              <a:ext cx="360" cy="360"/>
            </a:xfrm>
            <a:custGeom>
              <a:avLst/>
              <a:gdLst/>
              <a:ahLst/>
              <a:rect l="l" t="t" r="r" b="b"/>
              <a:pathLst>
                <a:path w="36" h="36">
                  <a:moveTo>
                    <a:pt x="35" y="35"/>
                  </a:moveTo>
                  <a:lnTo>
                    <a:pt x="0" y="0"/>
                  </a:lnTo>
                  <a:close/>
                </a:path>
              </a:pathLst>
            </a:custGeom>
            <a:noFill/>
            <a:ln w="9525">
              <a:solidFill>
                <a:srgbClr val="5f7d95"/>
              </a:solidFill>
              <a:round/>
            </a:ln>
          </p:spPr>
          <p:style>
            <a:lnRef idx="0"/>
            <a:fillRef idx="0"/>
            <a:effectRef idx="0"/>
            <a:fontRef idx="minor"/>
          </p:style>
        </p:sp>
        <p:sp>
          <p:nvSpPr>
            <p:cNvPr id="5677" name="Google Shape;4856;p74"/>
            <p:cNvSpPr/>
            <p:nvPr/>
          </p:nvSpPr>
          <p:spPr>
            <a:xfrm>
              <a:off x="1513800" y="2215440"/>
              <a:ext cx="360" cy="360"/>
            </a:xfrm>
            <a:custGeom>
              <a:avLst/>
              <a:gdLst/>
              <a:ahLst/>
              <a:rect l="l" t="t" r="r" b="b"/>
              <a:pathLst>
                <a:path w="36" h="36">
                  <a:moveTo>
                    <a:pt x="35" y="36"/>
                  </a:moveTo>
                  <a:lnTo>
                    <a:pt x="0" y="1"/>
                  </a:lnTo>
                  <a:close/>
                </a:path>
              </a:pathLst>
            </a:custGeom>
            <a:noFill/>
            <a:ln w="9525">
              <a:solidFill>
                <a:srgbClr val="5f7d95"/>
              </a:solidFill>
              <a:round/>
            </a:ln>
          </p:spPr>
          <p:style>
            <a:lnRef idx="0"/>
            <a:fillRef idx="0"/>
            <a:effectRef idx="0"/>
            <a:fontRef idx="minor"/>
          </p:style>
        </p:sp>
        <p:sp>
          <p:nvSpPr>
            <p:cNvPr id="5678" name="Google Shape;4857;p74"/>
            <p:cNvSpPr/>
            <p:nvPr/>
          </p:nvSpPr>
          <p:spPr>
            <a:xfrm>
              <a:off x="1515240" y="2216880"/>
              <a:ext cx="360" cy="360"/>
            </a:xfrm>
            <a:custGeom>
              <a:avLst/>
              <a:gdLst/>
              <a:ahLst/>
              <a:rect l="l" t="t" r="r" b="b"/>
              <a:pathLst>
                <a:path w="33" h="36">
                  <a:moveTo>
                    <a:pt x="32" y="36"/>
                  </a:moveTo>
                  <a:lnTo>
                    <a:pt x="1" y="1"/>
                  </a:lnTo>
                  <a:close/>
                </a:path>
              </a:pathLst>
            </a:custGeom>
            <a:noFill/>
            <a:ln w="9525">
              <a:solidFill>
                <a:srgbClr val="5f7d95"/>
              </a:solidFill>
              <a:round/>
            </a:ln>
          </p:spPr>
          <p:style>
            <a:lnRef idx="0"/>
            <a:fillRef idx="0"/>
            <a:effectRef idx="0"/>
            <a:fontRef idx="minor"/>
          </p:style>
        </p:sp>
        <p:sp>
          <p:nvSpPr>
            <p:cNvPr id="5679" name="Google Shape;4858;p74"/>
            <p:cNvSpPr/>
            <p:nvPr/>
          </p:nvSpPr>
          <p:spPr>
            <a:xfrm>
              <a:off x="1515600" y="2217600"/>
              <a:ext cx="360" cy="360"/>
            </a:xfrm>
            <a:custGeom>
              <a:avLst/>
              <a:gdLst/>
              <a:ahLst/>
              <a:rect l="l" t="t" r="r" b="b"/>
              <a:pathLst>
                <a:path w="40" h="39">
                  <a:moveTo>
                    <a:pt x="39" y="39"/>
                  </a:moveTo>
                  <a:lnTo>
                    <a:pt x="1" y="0"/>
                  </a:lnTo>
                  <a:close/>
                </a:path>
              </a:pathLst>
            </a:custGeom>
            <a:noFill/>
            <a:ln w="9525">
              <a:solidFill>
                <a:srgbClr val="5f7d95"/>
              </a:solidFill>
              <a:round/>
            </a:ln>
          </p:spPr>
          <p:style>
            <a:lnRef idx="0"/>
            <a:fillRef idx="0"/>
            <a:effectRef idx="0"/>
            <a:fontRef idx="minor"/>
          </p:style>
        </p:sp>
        <p:sp>
          <p:nvSpPr>
            <p:cNvPr id="5680" name="Google Shape;4859;p74"/>
            <p:cNvSpPr/>
            <p:nvPr/>
          </p:nvSpPr>
          <p:spPr>
            <a:xfrm>
              <a:off x="1571400" y="2238840"/>
              <a:ext cx="360" cy="360"/>
            </a:xfrm>
            <a:custGeom>
              <a:avLst/>
              <a:gdLst/>
              <a:ahLst/>
              <a:rect l="l" t="t" r="r" b="b"/>
              <a:pathLst>
                <a:path w="1" h="64">
                  <a:moveTo>
                    <a:pt x="0" y="0"/>
                  </a:moveTo>
                  <a:lnTo>
                    <a:pt x="0" y="63"/>
                  </a:lnTo>
                  <a:lnTo>
                    <a:pt x="0" y="56"/>
                  </a:lnTo>
                  <a:lnTo>
                    <a:pt x="0" y="28"/>
                  </a:lnTo>
                  <a:lnTo>
                    <a:pt x="0" y="21"/>
                  </a:lnTo>
                  <a:lnTo>
                    <a:pt x="0" y="0"/>
                  </a:lnTo>
                  <a:close/>
                </a:path>
              </a:pathLst>
            </a:custGeom>
            <a:noFill/>
            <a:ln w="9525">
              <a:solidFill>
                <a:srgbClr val="5f7d95"/>
              </a:solidFill>
              <a:round/>
            </a:ln>
          </p:spPr>
          <p:style>
            <a:lnRef idx="0"/>
            <a:fillRef idx="0"/>
            <a:effectRef idx="0"/>
            <a:fontRef idx="minor"/>
          </p:style>
        </p:sp>
        <p:sp>
          <p:nvSpPr>
            <p:cNvPr id="5681" name="Google Shape;4860;p74"/>
            <p:cNvSpPr/>
            <p:nvPr/>
          </p:nvSpPr>
          <p:spPr>
            <a:xfrm>
              <a:off x="1513080" y="2214360"/>
              <a:ext cx="360" cy="360"/>
            </a:xfrm>
            <a:custGeom>
              <a:avLst/>
              <a:gdLst/>
              <a:ahLst/>
              <a:rect l="l" t="t" r="r" b="b"/>
              <a:pathLst>
                <a:path w="47" h="50">
                  <a:moveTo>
                    <a:pt x="46" y="50"/>
                  </a:moveTo>
                  <a:lnTo>
                    <a:pt x="1" y="1"/>
                  </a:lnTo>
                  <a:close/>
                </a:path>
              </a:pathLst>
            </a:custGeom>
            <a:noFill/>
            <a:ln w="9525">
              <a:solidFill>
                <a:srgbClr val="5f7d95"/>
              </a:solidFill>
              <a:round/>
            </a:ln>
          </p:spPr>
          <p:style>
            <a:lnRef idx="0"/>
            <a:fillRef idx="0"/>
            <a:effectRef idx="0"/>
            <a:fontRef idx="minor"/>
          </p:style>
        </p:sp>
        <p:sp>
          <p:nvSpPr>
            <p:cNvPr id="5682" name="Google Shape;4861;p74"/>
            <p:cNvSpPr/>
            <p:nvPr/>
          </p:nvSpPr>
          <p:spPr>
            <a:xfrm>
              <a:off x="1512360" y="2213640"/>
              <a:ext cx="360" cy="360"/>
            </a:xfrm>
            <a:custGeom>
              <a:avLst/>
              <a:gdLst/>
              <a:ahLst/>
              <a:rect l="l" t="t" r="r" b="b"/>
              <a:pathLst>
                <a:path w="39" h="50">
                  <a:moveTo>
                    <a:pt x="39" y="50"/>
                  </a:moveTo>
                  <a:lnTo>
                    <a:pt x="0" y="1"/>
                  </a:lnTo>
                  <a:close/>
                </a:path>
              </a:pathLst>
            </a:custGeom>
            <a:noFill/>
            <a:ln w="9525">
              <a:solidFill>
                <a:srgbClr val="5f7d95"/>
              </a:solidFill>
              <a:round/>
            </a:ln>
          </p:spPr>
          <p:style>
            <a:lnRef idx="0"/>
            <a:fillRef idx="0"/>
            <a:effectRef idx="0"/>
            <a:fontRef idx="minor"/>
          </p:style>
        </p:sp>
        <p:sp>
          <p:nvSpPr>
            <p:cNvPr id="5683" name="Google Shape;4862;p74"/>
            <p:cNvSpPr/>
            <p:nvPr/>
          </p:nvSpPr>
          <p:spPr>
            <a:xfrm>
              <a:off x="1511640" y="2212560"/>
              <a:ext cx="360" cy="360"/>
            </a:xfrm>
            <a:custGeom>
              <a:avLst/>
              <a:gdLst/>
              <a:ahLst/>
              <a:rect l="l" t="t" r="r" b="b"/>
              <a:pathLst>
                <a:path w="15" h="15">
                  <a:moveTo>
                    <a:pt x="0" y="0"/>
                  </a:moveTo>
                  <a:lnTo>
                    <a:pt x="14" y="14"/>
                  </a:lnTo>
                  <a:close/>
                </a:path>
              </a:pathLst>
            </a:custGeom>
            <a:noFill/>
            <a:ln w="9525">
              <a:solidFill>
                <a:srgbClr val="5f7d95"/>
              </a:solidFill>
              <a:round/>
            </a:ln>
          </p:spPr>
          <p:style>
            <a:lnRef idx="0"/>
            <a:fillRef idx="0"/>
            <a:effectRef idx="0"/>
            <a:fontRef idx="minor"/>
          </p:style>
        </p:sp>
        <p:sp>
          <p:nvSpPr>
            <p:cNvPr id="5684" name="Google Shape;4863;p74"/>
            <p:cNvSpPr/>
            <p:nvPr/>
          </p:nvSpPr>
          <p:spPr>
            <a:xfrm>
              <a:off x="1553040" y="2254320"/>
              <a:ext cx="360" cy="360"/>
            </a:xfrm>
            <a:custGeom>
              <a:avLst/>
              <a:gdLst/>
              <a:ahLst/>
              <a:rect l="l" t="t" r="r" b="b"/>
              <a:pathLst>
                <a:path w="57" h="5">
                  <a:moveTo>
                    <a:pt x="56" y="1"/>
                  </a:moveTo>
                  <a:cubicBezTo>
                    <a:pt x="39" y="1"/>
                    <a:pt x="18" y="1"/>
                    <a:pt x="0" y="4"/>
                  </a:cubicBezTo>
                  <a:cubicBezTo>
                    <a:pt x="18" y="4"/>
                    <a:pt x="39" y="1"/>
                    <a:pt x="56" y="1"/>
                  </a:cubicBezTo>
                  <a:close/>
                </a:path>
              </a:pathLst>
            </a:custGeom>
            <a:noFill/>
            <a:ln w="9525">
              <a:solidFill>
                <a:srgbClr val="5f7d95"/>
              </a:solidFill>
              <a:round/>
            </a:ln>
          </p:spPr>
          <p:style>
            <a:lnRef idx="0"/>
            <a:fillRef idx="0"/>
            <a:effectRef idx="0"/>
            <a:fontRef idx="minor"/>
          </p:style>
        </p:sp>
        <p:sp>
          <p:nvSpPr>
            <p:cNvPr id="5685" name="Google Shape;4864;p74"/>
            <p:cNvSpPr/>
            <p:nvPr/>
          </p:nvSpPr>
          <p:spPr>
            <a:xfrm>
              <a:off x="1512000" y="2213280"/>
              <a:ext cx="360" cy="360"/>
            </a:xfrm>
            <a:custGeom>
              <a:avLst/>
              <a:gdLst/>
              <a:ahLst/>
              <a:rect l="l" t="t" r="r" b="b"/>
              <a:pathLst>
                <a:path w="29" h="36">
                  <a:moveTo>
                    <a:pt x="29" y="36"/>
                  </a:moveTo>
                  <a:lnTo>
                    <a:pt x="1" y="1"/>
                  </a:lnTo>
                  <a:close/>
                </a:path>
              </a:pathLst>
            </a:custGeom>
            <a:noFill/>
            <a:ln w="9525">
              <a:solidFill>
                <a:srgbClr val="5f7d95"/>
              </a:solidFill>
              <a:round/>
            </a:ln>
          </p:spPr>
          <p:style>
            <a:lnRef idx="0"/>
            <a:fillRef idx="0"/>
            <a:effectRef idx="0"/>
            <a:fontRef idx="minor"/>
          </p:style>
        </p:sp>
        <p:sp>
          <p:nvSpPr>
            <p:cNvPr id="5686" name="Google Shape;4865;p74"/>
            <p:cNvSpPr/>
            <p:nvPr/>
          </p:nvSpPr>
          <p:spPr>
            <a:xfrm>
              <a:off x="1555560" y="2254320"/>
              <a:ext cx="360" cy="360"/>
            </a:xfrm>
            <a:custGeom>
              <a:avLst/>
              <a:gdLst/>
              <a:ahLst/>
              <a:rect l="l" t="t" r="r" b="b"/>
              <a:pathLst>
                <a:path w="8" h="1">
                  <a:moveTo>
                    <a:pt x="8" y="1"/>
                  </a:moveTo>
                  <a:lnTo>
                    <a:pt x="1" y="1"/>
                  </a:lnTo>
                  <a:close/>
                </a:path>
              </a:pathLst>
            </a:custGeom>
            <a:noFill/>
            <a:ln w="9525">
              <a:solidFill>
                <a:srgbClr val="5f7d95"/>
              </a:solidFill>
              <a:round/>
            </a:ln>
          </p:spPr>
          <p:style>
            <a:lnRef idx="0"/>
            <a:fillRef idx="0"/>
            <a:effectRef idx="0"/>
            <a:fontRef idx="minor"/>
          </p:style>
        </p:sp>
        <p:sp>
          <p:nvSpPr>
            <p:cNvPr id="5687" name="Google Shape;4866;p74"/>
            <p:cNvSpPr/>
            <p:nvPr/>
          </p:nvSpPr>
          <p:spPr>
            <a:xfrm>
              <a:off x="1552320" y="2254320"/>
              <a:ext cx="360" cy="360"/>
            </a:xfrm>
            <a:custGeom>
              <a:avLst/>
              <a:gdLst/>
              <a:ahLst/>
              <a:rect l="l" t="t" r="r" b="b"/>
              <a:pathLst>
                <a:path w="57" h="8">
                  <a:moveTo>
                    <a:pt x="56" y="0"/>
                  </a:moveTo>
                  <a:lnTo>
                    <a:pt x="0" y="7"/>
                  </a:lnTo>
                  <a:close/>
                </a:path>
              </a:pathLst>
            </a:custGeom>
            <a:noFill/>
            <a:ln w="9525">
              <a:solidFill>
                <a:srgbClr val="5f7d95"/>
              </a:solidFill>
              <a:round/>
            </a:ln>
          </p:spPr>
          <p:style>
            <a:lnRef idx="0"/>
            <a:fillRef idx="0"/>
            <a:effectRef idx="0"/>
            <a:fontRef idx="minor"/>
          </p:style>
        </p:sp>
        <p:sp>
          <p:nvSpPr>
            <p:cNvPr id="5688" name="Google Shape;4867;p74"/>
            <p:cNvSpPr/>
            <p:nvPr/>
          </p:nvSpPr>
          <p:spPr>
            <a:xfrm>
              <a:off x="1554480" y="22543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689" name="Google Shape;4868;p74"/>
            <p:cNvSpPr/>
            <p:nvPr/>
          </p:nvSpPr>
          <p:spPr>
            <a:xfrm>
              <a:off x="1550880" y="2254320"/>
              <a:ext cx="1080" cy="360"/>
            </a:xfrm>
            <a:custGeom>
              <a:avLst/>
              <a:gdLst/>
              <a:ahLst/>
              <a:rect l="l" t="t" r="r" b="b"/>
              <a:pathLst>
                <a:path w="113" h="8">
                  <a:moveTo>
                    <a:pt x="112" y="0"/>
                  </a:moveTo>
                  <a:cubicBezTo>
                    <a:pt x="74" y="4"/>
                    <a:pt x="39" y="7"/>
                    <a:pt x="0" y="7"/>
                  </a:cubicBezTo>
                  <a:cubicBezTo>
                    <a:pt x="39" y="7"/>
                    <a:pt x="74" y="4"/>
                    <a:pt x="112" y="0"/>
                  </a:cubicBezTo>
                  <a:close/>
                </a:path>
              </a:pathLst>
            </a:custGeom>
            <a:noFill/>
            <a:ln w="9525">
              <a:solidFill>
                <a:srgbClr val="5f7d95"/>
              </a:solidFill>
              <a:round/>
            </a:ln>
          </p:spPr>
          <p:style>
            <a:lnRef idx="0"/>
            <a:fillRef idx="0"/>
            <a:effectRef idx="0"/>
            <a:fontRef idx="minor"/>
          </p:style>
        </p:sp>
        <p:sp>
          <p:nvSpPr>
            <p:cNvPr id="5690" name="Google Shape;4869;p74"/>
            <p:cNvSpPr/>
            <p:nvPr/>
          </p:nvSpPr>
          <p:spPr>
            <a:xfrm>
              <a:off x="1555920" y="2254680"/>
              <a:ext cx="360" cy="360"/>
            </a:xfrm>
            <a:custGeom>
              <a:avLst/>
              <a:gdLst/>
              <a:ahLst/>
              <a:rect l="l" t="t" r="r" b="b"/>
              <a:pathLst>
                <a:path w="8" h="5">
                  <a:moveTo>
                    <a:pt x="8" y="4"/>
                  </a:moveTo>
                  <a:lnTo>
                    <a:pt x="1" y="1"/>
                  </a:lnTo>
                  <a:close/>
                </a:path>
              </a:pathLst>
            </a:custGeom>
            <a:noFill/>
            <a:ln w="9525">
              <a:solidFill>
                <a:srgbClr val="5f7d95"/>
              </a:solidFill>
              <a:round/>
            </a:ln>
          </p:spPr>
          <p:style>
            <a:lnRef idx="0"/>
            <a:fillRef idx="0"/>
            <a:effectRef idx="0"/>
            <a:fontRef idx="minor"/>
          </p:style>
        </p:sp>
        <p:sp>
          <p:nvSpPr>
            <p:cNvPr id="5691" name="Google Shape;4870;p74"/>
            <p:cNvSpPr/>
            <p:nvPr/>
          </p:nvSpPr>
          <p:spPr>
            <a:xfrm>
              <a:off x="1555200" y="22543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692" name="Google Shape;4871;p74"/>
            <p:cNvSpPr/>
            <p:nvPr/>
          </p:nvSpPr>
          <p:spPr>
            <a:xfrm>
              <a:off x="1518120" y="2219400"/>
              <a:ext cx="360" cy="360"/>
            </a:xfrm>
            <a:custGeom>
              <a:avLst/>
              <a:gdLst/>
              <a:ahLst/>
              <a:rect l="l" t="t" r="r" b="b"/>
              <a:pathLst>
                <a:path w="36" h="33">
                  <a:moveTo>
                    <a:pt x="35" y="32"/>
                  </a:moveTo>
                  <a:lnTo>
                    <a:pt x="0" y="1"/>
                  </a:lnTo>
                  <a:close/>
                </a:path>
              </a:pathLst>
            </a:custGeom>
            <a:noFill/>
            <a:ln w="9525">
              <a:solidFill>
                <a:srgbClr val="5f7d95"/>
              </a:solidFill>
              <a:round/>
            </a:ln>
          </p:spPr>
          <p:style>
            <a:lnRef idx="0"/>
            <a:fillRef idx="0"/>
            <a:effectRef idx="0"/>
            <a:fontRef idx="minor"/>
          </p:style>
        </p:sp>
        <p:sp>
          <p:nvSpPr>
            <p:cNvPr id="5693" name="Google Shape;4872;p74"/>
            <p:cNvSpPr/>
            <p:nvPr/>
          </p:nvSpPr>
          <p:spPr>
            <a:xfrm>
              <a:off x="1516320" y="2217960"/>
              <a:ext cx="360" cy="360"/>
            </a:xfrm>
            <a:custGeom>
              <a:avLst/>
              <a:gdLst/>
              <a:ahLst/>
              <a:rect l="l" t="t" r="r" b="b"/>
              <a:pathLst>
                <a:path w="50" h="50">
                  <a:moveTo>
                    <a:pt x="50" y="50"/>
                  </a:moveTo>
                  <a:lnTo>
                    <a:pt x="1" y="1"/>
                  </a:lnTo>
                  <a:close/>
                </a:path>
              </a:pathLst>
            </a:custGeom>
            <a:noFill/>
            <a:ln w="9525">
              <a:solidFill>
                <a:srgbClr val="5f7d95"/>
              </a:solidFill>
              <a:round/>
            </a:ln>
          </p:spPr>
          <p:style>
            <a:lnRef idx="0"/>
            <a:fillRef idx="0"/>
            <a:effectRef idx="0"/>
            <a:fontRef idx="minor"/>
          </p:style>
        </p:sp>
        <p:sp>
          <p:nvSpPr>
            <p:cNvPr id="5694" name="Google Shape;4873;p74"/>
            <p:cNvSpPr/>
            <p:nvPr/>
          </p:nvSpPr>
          <p:spPr>
            <a:xfrm>
              <a:off x="1519200" y="2220480"/>
              <a:ext cx="360" cy="360"/>
            </a:xfrm>
            <a:custGeom>
              <a:avLst/>
              <a:gdLst/>
              <a:ahLst/>
              <a:rect l="l" t="t" r="r" b="b"/>
              <a:pathLst>
                <a:path w="33" h="22">
                  <a:moveTo>
                    <a:pt x="32" y="22"/>
                  </a:moveTo>
                  <a:lnTo>
                    <a:pt x="1" y="1"/>
                  </a:lnTo>
                  <a:close/>
                </a:path>
              </a:pathLst>
            </a:custGeom>
            <a:noFill/>
            <a:ln w="9525">
              <a:solidFill>
                <a:srgbClr val="5f7d95"/>
              </a:solidFill>
              <a:round/>
            </a:ln>
          </p:spPr>
          <p:style>
            <a:lnRef idx="0"/>
            <a:fillRef idx="0"/>
            <a:effectRef idx="0"/>
            <a:fontRef idx="minor"/>
          </p:style>
        </p:sp>
        <p:sp>
          <p:nvSpPr>
            <p:cNvPr id="5695" name="Google Shape;4874;p74"/>
            <p:cNvSpPr/>
            <p:nvPr/>
          </p:nvSpPr>
          <p:spPr>
            <a:xfrm>
              <a:off x="1517400" y="2218680"/>
              <a:ext cx="360" cy="360"/>
            </a:xfrm>
            <a:custGeom>
              <a:avLst/>
              <a:gdLst/>
              <a:ahLst/>
              <a:rect l="l" t="t" r="r" b="b"/>
              <a:pathLst>
                <a:path w="43" h="40">
                  <a:moveTo>
                    <a:pt x="42" y="39"/>
                  </a:moveTo>
                  <a:lnTo>
                    <a:pt x="0" y="1"/>
                  </a:lnTo>
                  <a:close/>
                </a:path>
              </a:pathLst>
            </a:custGeom>
            <a:noFill/>
            <a:ln w="9525">
              <a:solidFill>
                <a:srgbClr val="5f7d95"/>
              </a:solidFill>
              <a:round/>
            </a:ln>
          </p:spPr>
          <p:style>
            <a:lnRef idx="0"/>
            <a:fillRef idx="0"/>
            <a:effectRef idx="0"/>
            <a:fontRef idx="minor"/>
          </p:style>
        </p:sp>
        <p:sp>
          <p:nvSpPr>
            <p:cNvPr id="5696" name="Google Shape;4875;p74"/>
            <p:cNvSpPr/>
            <p:nvPr/>
          </p:nvSpPr>
          <p:spPr>
            <a:xfrm>
              <a:off x="1518840" y="2220120"/>
              <a:ext cx="360" cy="360"/>
            </a:xfrm>
            <a:custGeom>
              <a:avLst/>
              <a:gdLst/>
              <a:ahLst/>
              <a:rect l="l" t="t" r="r" b="b"/>
              <a:pathLst>
                <a:path w="33" h="25">
                  <a:moveTo>
                    <a:pt x="32" y="25"/>
                  </a:moveTo>
                  <a:lnTo>
                    <a:pt x="1" y="0"/>
                  </a:lnTo>
                  <a:close/>
                </a:path>
              </a:pathLst>
            </a:custGeom>
            <a:noFill/>
            <a:ln w="9525">
              <a:solidFill>
                <a:srgbClr val="5f7d95"/>
              </a:solidFill>
              <a:round/>
            </a:ln>
          </p:spPr>
          <p:style>
            <a:lnRef idx="0"/>
            <a:fillRef idx="0"/>
            <a:effectRef idx="0"/>
            <a:fontRef idx="minor"/>
          </p:style>
        </p:sp>
        <p:sp>
          <p:nvSpPr>
            <p:cNvPr id="5697" name="Google Shape;4876;p74"/>
            <p:cNvSpPr/>
            <p:nvPr/>
          </p:nvSpPr>
          <p:spPr>
            <a:xfrm>
              <a:off x="1519920" y="2221200"/>
              <a:ext cx="360" cy="360"/>
            </a:xfrm>
            <a:custGeom>
              <a:avLst/>
              <a:gdLst/>
              <a:ahLst/>
              <a:rect l="l" t="t" r="r" b="b"/>
              <a:pathLst>
                <a:path w="43" h="29">
                  <a:moveTo>
                    <a:pt x="43" y="28"/>
                  </a:moveTo>
                  <a:cubicBezTo>
                    <a:pt x="29" y="21"/>
                    <a:pt x="15" y="11"/>
                    <a:pt x="1" y="0"/>
                  </a:cubicBezTo>
                  <a:cubicBezTo>
                    <a:pt x="15" y="11"/>
                    <a:pt x="29" y="21"/>
                    <a:pt x="43" y="28"/>
                  </a:cubicBezTo>
                  <a:close/>
                </a:path>
              </a:pathLst>
            </a:custGeom>
            <a:noFill/>
            <a:ln w="9525">
              <a:solidFill>
                <a:srgbClr val="5f7d95"/>
              </a:solidFill>
              <a:round/>
            </a:ln>
          </p:spPr>
          <p:style>
            <a:lnRef idx="0"/>
            <a:fillRef idx="0"/>
            <a:effectRef idx="0"/>
            <a:fontRef idx="minor"/>
          </p:style>
        </p:sp>
        <p:sp>
          <p:nvSpPr>
            <p:cNvPr id="5698" name="Google Shape;4877;p74"/>
            <p:cNvSpPr/>
            <p:nvPr/>
          </p:nvSpPr>
          <p:spPr>
            <a:xfrm>
              <a:off x="1571400" y="2239560"/>
              <a:ext cx="360" cy="360"/>
            </a:xfrm>
            <a:custGeom>
              <a:avLst/>
              <a:gdLst/>
              <a:ahLst/>
              <a:rect l="l" t="t" r="r" b="b"/>
              <a:pathLst>
                <a:path w="1" h="25">
                  <a:moveTo>
                    <a:pt x="1" y="7"/>
                  </a:moveTo>
                  <a:lnTo>
                    <a:pt x="1" y="25"/>
                  </a:lnTo>
                  <a:lnTo>
                    <a:pt x="1" y="0"/>
                  </a:lnTo>
                  <a:lnTo>
                    <a:pt x="1" y="7"/>
                  </a:lnTo>
                  <a:close/>
                </a:path>
              </a:pathLst>
            </a:custGeom>
            <a:noFill/>
            <a:ln w="9525">
              <a:solidFill>
                <a:srgbClr val="5f7d95"/>
              </a:solidFill>
              <a:round/>
            </a:ln>
          </p:spPr>
          <p:style>
            <a:lnRef idx="0"/>
            <a:fillRef idx="0"/>
            <a:effectRef idx="0"/>
            <a:fontRef idx="minor"/>
          </p:style>
        </p:sp>
        <p:sp>
          <p:nvSpPr>
            <p:cNvPr id="5699" name="Google Shape;4878;p74"/>
            <p:cNvSpPr/>
            <p:nvPr/>
          </p:nvSpPr>
          <p:spPr>
            <a:xfrm>
              <a:off x="1571400" y="2240280"/>
              <a:ext cx="360" cy="360"/>
            </a:xfrm>
            <a:custGeom>
              <a:avLst/>
              <a:gdLst/>
              <a:ahLst/>
              <a:rect l="l" t="t" r="r" b="b"/>
              <a:pathLst>
                <a:path w="5" h="35">
                  <a:moveTo>
                    <a:pt x="1" y="0"/>
                  </a:moveTo>
                  <a:cubicBezTo>
                    <a:pt x="1" y="11"/>
                    <a:pt x="4" y="24"/>
                    <a:pt x="4" y="35"/>
                  </a:cubicBezTo>
                  <a:cubicBezTo>
                    <a:pt x="4" y="21"/>
                    <a:pt x="1" y="10"/>
                    <a:pt x="1" y="0"/>
                  </a:cubicBezTo>
                  <a:close/>
                </a:path>
              </a:pathLst>
            </a:custGeom>
            <a:noFill/>
            <a:ln w="9525">
              <a:solidFill>
                <a:srgbClr val="5f7d95"/>
              </a:solidFill>
              <a:round/>
            </a:ln>
          </p:spPr>
          <p:style>
            <a:lnRef idx="0"/>
            <a:fillRef idx="0"/>
            <a:effectRef idx="0"/>
            <a:fontRef idx="minor"/>
          </p:style>
        </p:sp>
        <p:sp>
          <p:nvSpPr>
            <p:cNvPr id="5700" name="Google Shape;4879;p74"/>
            <p:cNvSpPr/>
            <p:nvPr/>
          </p:nvSpPr>
          <p:spPr>
            <a:xfrm>
              <a:off x="1571400" y="22392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701" name="Google Shape;4880;p74"/>
            <p:cNvSpPr/>
            <p:nvPr/>
          </p:nvSpPr>
          <p:spPr>
            <a:xfrm>
              <a:off x="1338480" y="1962000"/>
              <a:ext cx="21600" cy="17640"/>
            </a:xfrm>
            <a:custGeom>
              <a:avLst/>
              <a:gdLst/>
              <a:ahLst/>
              <a:rect l="l" t="t" r="r" b="b"/>
              <a:pathLst>
                <a:path w="1629" h="1328">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a:solidFill>
                <a:srgbClr val="5f7d95"/>
              </a:solidFill>
              <a:round/>
            </a:ln>
          </p:spPr>
          <p:style>
            <a:lnRef idx="0"/>
            <a:fillRef idx="0"/>
            <a:effectRef idx="0"/>
            <a:fontRef idx="minor"/>
          </p:style>
        </p:sp>
        <p:sp>
          <p:nvSpPr>
            <p:cNvPr id="5702" name="Google Shape;4881;p74"/>
            <p:cNvSpPr/>
            <p:nvPr/>
          </p:nvSpPr>
          <p:spPr>
            <a:xfrm>
              <a:off x="1341720" y="1962000"/>
              <a:ext cx="360" cy="360"/>
            </a:xfrm>
            <a:custGeom>
              <a:avLst/>
              <a:gdLst/>
              <a:ahLst/>
              <a:rect l="l" t="t" r="r" b="b"/>
              <a:pathLst>
                <a:path w="32" h="4">
                  <a:moveTo>
                    <a:pt x="0" y="0"/>
                  </a:moveTo>
                  <a:lnTo>
                    <a:pt x="32" y="4"/>
                  </a:lnTo>
                  <a:close/>
                </a:path>
              </a:pathLst>
            </a:custGeom>
            <a:noFill/>
            <a:ln w="9525">
              <a:solidFill>
                <a:srgbClr val="5f7d95"/>
              </a:solidFill>
              <a:round/>
            </a:ln>
          </p:spPr>
          <p:style>
            <a:lnRef idx="0"/>
            <a:fillRef idx="0"/>
            <a:effectRef idx="0"/>
            <a:fontRef idx="minor"/>
          </p:style>
        </p:sp>
        <p:sp>
          <p:nvSpPr>
            <p:cNvPr id="5703" name="Google Shape;4882;p74"/>
            <p:cNvSpPr/>
            <p:nvPr/>
          </p:nvSpPr>
          <p:spPr>
            <a:xfrm>
              <a:off x="1341000" y="19620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704" name="Google Shape;4883;p74"/>
            <p:cNvSpPr/>
            <p:nvPr/>
          </p:nvSpPr>
          <p:spPr>
            <a:xfrm>
              <a:off x="1352160" y="1964160"/>
              <a:ext cx="360" cy="360"/>
            </a:xfrm>
            <a:custGeom>
              <a:avLst/>
              <a:gdLst/>
              <a:ahLst/>
              <a:rect l="l" t="t" r="r" b="b"/>
              <a:pathLst>
                <a:path w="25" h="1">
                  <a:moveTo>
                    <a:pt x="0" y="1"/>
                  </a:moveTo>
                  <a:lnTo>
                    <a:pt x="25" y="1"/>
                  </a:lnTo>
                  <a:close/>
                </a:path>
              </a:pathLst>
            </a:custGeom>
            <a:noFill/>
            <a:ln w="9525">
              <a:solidFill>
                <a:srgbClr val="5f7d95"/>
              </a:solidFill>
              <a:round/>
            </a:ln>
          </p:spPr>
          <p:style>
            <a:lnRef idx="0"/>
            <a:fillRef idx="0"/>
            <a:effectRef idx="0"/>
            <a:fontRef idx="minor"/>
          </p:style>
        </p:sp>
        <p:sp>
          <p:nvSpPr>
            <p:cNvPr id="5705" name="Google Shape;4884;p74"/>
            <p:cNvSpPr/>
            <p:nvPr/>
          </p:nvSpPr>
          <p:spPr>
            <a:xfrm>
              <a:off x="1341360" y="19620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706" name="Google Shape;4885;p74"/>
            <p:cNvSpPr/>
            <p:nvPr/>
          </p:nvSpPr>
          <p:spPr>
            <a:xfrm>
              <a:off x="1340640" y="1962000"/>
              <a:ext cx="360" cy="360"/>
            </a:xfrm>
            <a:custGeom>
              <a:avLst/>
              <a:gdLst/>
              <a:ahLst/>
              <a:rect l="l" t="t" r="r" b="b"/>
              <a:pathLst>
                <a:path w="15" h="1">
                  <a:moveTo>
                    <a:pt x="1" y="0"/>
                  </a:moveTo>
                  <a:lnTo>
                    <a:pt x="1" y="0"/>
                  </a:lnTo>
                  <a:lnTo>
                    <a:pt x="15" y="0"/>
                  </a:lnTo>
                  <a:close/>
                </a:path>
              </a:pathLst>
            </a:custGeom>
            <a:noFill/>
            <a:ln w="9525">
              <a:solidFill>
                <a:srgbClr val="5f7d95"/>
              </a:solidFill>
              <a:round/>
            </a:ln>
          </p:spPr>
          <p:style>
            <a:lnRef idx="0"/>
            <a:fillRef idx="0"/>
            <a:effectRef idx="0"/>
            <a:fontRef idx="minor"/>
          </p:style>
        </p:sp>
        <p:sp>
          <p:nvSpPr>
            <p:cNvPr id="5707" name="Google Shape;4886;p74"/>
            <p:cNvSpPr/>
            <p:nvPr/>
          </p:nvSpPr>
          <p:spPr>
            <a:xfrm>
              <a:off x="1352880" y="19641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708" name="Google Shape;4887;p74"/>
            <p:cNvSpPr/>
            <p:nvPr/>
          </p:nvSpPr>
          <p:spPr>
            <a:xfrm>
              <a:off x="1353960" y="1964160"/>
              <a:ext cx="360" cy="360"/>
            </a:xfrm>
            <a:custGeom>
              <a:avLst/>
              <a:gdLst/>
              <a:ahLst/>
              <a:rect l="l" t="t" r="r" b="b"/>
              <a:pathLst>
                <a:path w="11" h="1">
                  <a:moveTo>
                    <a:pt x="0" y="1"/>
                  </a:moveTo>
                  <a:lnTo>
                    <a:pt x="11" y="1"/>
                  </a:lnTo>
                  <a:close/>
                </a:path>
              </a:pathLst>
            </a:custGeom>
            <a:noFill/>
            <a:ln w="9525">
              <a:solidFill>
                <a:srgbClr val="5f7d95"/>
              </a:solidFill>
              <a:round/>
            </a:ln>
          </p:spPr>
          <p:style>
            <a:lnRef idx="0"/>
            <a:fillRef idx="0"/>
            <a:effectRef idx="0"/>
            <a:fontRef idx="minor"/>
          </p:style>
        </p:sp>
        <p:sp>
          <p:nvSpPr>
            <p:cNvPr id="5709" name="Google Shape;4888;p74"/>
            <p:cNvSpPr/>
            <p:nvPr/>
          </p:nvSpPr>
          <p:spPr>
            <a:xfrm>
              <a:off x="1351800" y="1963800"/>
              <a:ext cx="360" cy="360"/>
            </a:xfrm>
            <a:custGeom>
              <a:avLst/>
              <a:gdLst/>
              <a:ahLst/>
              <a:rect l="l" t="t" r="r" b="b"/>
              <a:pathLst>
                <a:path w="25" h="5">
                  <a:moveTo>
                    <a:pt x="0" y="1"/>
                  </a:moveTo>
                  <a:lnTo>
                    <a:pt x="25" y="4"/>
                  </a:lnTo>
                  <a:close/>
                </a:path>
              </a:pathLst>
            </a:custGeom>
            <a:noFill/>
            <a:ln w="9525">
              <a:solidFill>
                <a:srgbClr val="5f7d95"/>
              </a:solidFill>
              <a:round/>
            </a:ln>
          </p:spPr>
          <p:style>
            <a:lnRef idx="0"/>
            <a:fillRef idx="0"/>
            <a:effectRef idx="0"/>
            <a:fontRef idx="minor"/>
          </p:style>
        </p:sp>
        <p:sp>
          <p:nvSpPr>
            <p:cNvPr id="5710" name="Google Shape;4889;p74"/>
            <p:cNvSpPr/>
            <p:nvPr/>
          </p:nvSpPr>
          <p:spPr>
            <a:xfrm>
              <a:off x="1350360" y="1963440"/>
              <a:ext cx="360" cy="360"/>
            </a:xfrm>
            <a:custGeom>
              <a:avLst/>
              <a:gdLst/>
              <a:ahLst/>
              <a:rect l="l" t="t" r="r" b="b"/>
              <a:pathLst>
                <a:path w="26" h="19">
                  <a:moveTo>
                    <a:pt x="1" y="1"/>
                  </a:moveTo>
                  <a:cubicBezTo>
                    <a:pt x="8" y="8"/>
                    <a:pt x="18" y="11"/>
                    <a:pt x="25" y="18"/>
                  </a:cubicBezTo>
                  <a:cubicBezTo>
                    <a:pt x="18" y="11"/>
                    <a:pt x="8" y="8"/>
                    <a:pt x="1" y="1"/>
                  </a:cubicBezTo>
                  <a:close/>
                </a:path>
              </a:pathLst>
            </a:custGeom>
            <a:noFill/>
            <a:ln w="9525">
              <a:solidFill>
                <a:srgbClr val="5f7d95"/>
              </a:solidFill>
              <a:round/>
            </a:ln>
          </p:spPr>
          <p:style>
            <a:lnRef idx="0"/>
            <a:fillRef idx="0"/>
            <a:effectRef idx="0"/>
            <a:fontRef idx="minor"/>
          </p:style>
        </p:sp>
        <p:sp>
          <p:nvSpPr>
            <p:cNvPr id="5711" name="Google Shape;4890;p74"/>
            <p:cNvSpPr/>
            <p:nvPr/>
          </p:nvSpPr>
          <p:spPr>
            <a:xfrm>
              <a:off x="1350720" y="1963440"/>
              <a:ext cx="360" cy="360"/>
            </a:xfrm>
            <a:custGeom>
              <a:avLst/>
              <a:gdLst/>
              <a:ahLst/>
              <a:rect l="l" t="t" r="r" b="b"/>
              <a:pathLst>
                <a:path w="22" h="8">
                  <a:moveTo>
                    <a:pt x="1" y="1"/>
                  </a:moveTo>
                  <a:cubicBezTo>
                    <a:pt x="8" y="4"/>
                    <a:pt x="15" y="8"/>
                    <a:pt x="22" y="8"/>
                  </a:cubicBezTo>
                  <a:cubicBezTo>
                    <a:pt x="15" y="8"/>
                    <a:pt x="8" y="4"/>
                    <a:pt x="1" y="1"/>
                  </a:cubicBezTo>
                  <a:close/>
                </a:path>
              </a:pathLst>
            </a:custGeom>
            <a:noFill/>
            <a:ln w="9525">
              <a:solidFill>
                <a:srgbClr val="5f7d95"/>
              </a:solidFill>
              <a:round/>
            </a:ln>
          </p:spPr>
          <p:style>
            <a:lnRef idx="0"/>
            <a:fillRef idx="0"/>
            <a:effectRef idx="0"/>
            <a:fontRef idx="minor"/>
          </p:style>
        </p:sp>
        <p:sp>
          <p:nvSpPr>
            <p:cNvPr id="5712" name="Google Shape;4891;p74"/>
            <p:cNvSpPr/>
            <p:nvPr/>
          </p:nvSpPr>
          <p:spPr>
            <a:xfrm>
              <a:off x="1342440" y="1962000"/>
              <a:ext cx="360" cy="360"/>
            </a:xfrm>
            <a:custGeom>
              <a:avLst/>
              <a:gdLst/>
              <a:ahLst/>
              <a:rect l="l" t="t" r="r" b="b"/>
              <a:pathLst>
                <a:path w="26" h="5">
                  <a:moveTo>
                    <a:pt x="1" y="1"/>
                  </a:moveTo>
                  <a:lnTo>
                    <a:pt x="25" y="4"/>
                  </a:lnTo>
                  <a:close/>
                </a:path>
              </a:pathLst>
            </a:custGeom>
            <a:noFill/>
            <a:ln w="9525">
              <a:solidFill>
                <a:srgbClr val="5f7d95"/>
              </a:solidFill>
              <a:round/>
            </a:ln>
          </p:spPr>
          <p:style>
            <a:lnRef idx="0"/>
            <a:fillRef idx="0"/>
            <a:effectRef idx="0"/>
            <a:fontRef idx="minor"/>
          </p:style>
        </p:sp>
        <p:sp>
          <p:nvSpPr>
            <p:cNvPr id="5713" name="Google Shape;4892;p74"/>
            <p:cNvSpPr/>
            <p:nvPr/>
          </p:nvSpPr>
          <p:spPr>
            <a:xfrm>
              <a:off x="1342800" y="1962000"/>
              <a:ext cx="360" cy="360"/>
            </a:xfrm>
            <a:custGeom>
              <a:avLst/>
              <a:gdLst/>
              <a:ahLst/>
              <a:rect l="l" t="t" r="r" b="b"/>
              <a:pathLst>
                <a:path w="22" h="8">
                  <a:moveTo>
                    <a:pt x="0" y="1"/>
                  </a:moveTo>
                  <a:cubicBezTo>
                    <a:pt x="7" y="1"/>
                    <a:pt x="14" y="4"/>
                    <a:pt x="21" y="8"/>
                  </a:cubicBezTo>
                  <a:cubicBezTo>
                    <a:pt x="14" y="4"/>
                    <a:pt x="7" y="1"/>
                    <a:pt x="0" y="1"/>
                  </a:cubicBezTo>
                  <a:close/>
                </a:path>
              </a:pathLst>
            </a:custGeom>
            <a:noFill/>
            <a:ln w="9525">
              <a:solidFill>
                <a:srgbClr val="5f7d95"/>
              </a:solidFill>
              <a:round/>
            </a:ln>
          </p:spPr>
          <p:style>
            <a:lnRef idx="0"/>
            <a:fillRef idx="0"/>
            <a:effectRef idx="0"/>
            <a:fontRef idx="minor"/>
          </p:style>
        </p:sp>
        <p:sp>
          <p:nvSpPr>
            <p:cNvPr id="5714" name="Google Shape;4893;p74"/>
            <p:cNvSpPr/>
            <p:nvPr/>
          </p:nvSpPr>
          <p:spPr>
            <a:xfrm>
              <a:off x="1351080" y="1963800"/>
              <a:ext cx="360" cy="360"/>
            </a:xfrm>
            <a:custGeom>
              <a:avLst/>
              <a:gdLst/>
              <a:ahLst/>
              <a:rect l="l" t="t" r="r" b="b"/>
              <a:pathLst>
                <a:path w="33" h="11">
                  <a:moveTo>
                    <a:pt x="1" y="0"/>
                  </a:moveTo>
                  <a:cubicBezTo>
                    <a:pt x="11" y="4"/>
                    <a:pt x="22" y="7"/>
                    <a:pt x="32" y="11"/>
                  </a:cubicBezTo>
                  <a:cubicBezTo>
                    <a:pt x="22" y="7"/>
                    <a:pt x="11" y="4"/>
                    <a:pt x="1" y="0"/>
                  </a:cubicBezTo>
                  <a:close/>
                </a:path>
              </a:pathLst>
            </a:custGeom>
            <a:noFill/>
            <a:ln w="9525">
              <a:solidFill>
                <a:srgbClr val="5f7d95"/>
              </a:solidFill>
              <a:round/>
            </a:ln>
          </p:spPr>
          <p:style>
            <a:lnRef idx="0"/>
            <a:fillRef idx="0"/>
            <a:effectRef idx="0"/>
            <a:fontRef idx="minor"/>
          </p:style>
        </p:sp>
        <p:sp>
          <p:nvSpPr>
            <p:cNvPr id="5715" name="Google Shape;4894;p74"/>
            <p:cNvSpPr/>
            <p:nvPr/>
          </p:nvSpPr>
          <p:spPr>
            <a:xfrm>
              <a:off x="1360800" y="1972440"/>
              <a:ext cx="40680" cy="16560"/>
            </a:xfrm>
            <a:custGeom>
              <a:avLst/>
              <a:gdLst/>
              <a:ahLst/>
              <a:rect l="l" t="t" r="r" b="b"/>
              <a:pathLst>
                <a:path w="3022" h="1235">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a:solidFill>
                <a:srgbClr val="5f7d95"/>
              </a:solidFill>
              <a:round/>
            </a:ln>
          </p:spPr>
          <p:style>
            <a:lnRef idx="0"/>
            <a:fillRef idx="0"/>
            <a:effectRef idx="0"/>
            <a:fontRef idx="minor"/>
          </p:style>
        </p:sp>
        <p:sp>
          <p:nvSpPr>
            <p:cNvPr id="5716" name="Google Shape;4895;p74"/>
            <p:cNvSpPr/>
            <p:nvPr/>
          </p:nvSpPr>
          <p:spPr>
            <a:xfrm>
              <a:off x="1361520" y="1974960"/>
              <a:ext cx="360" cy="360"/>
            </a:xfrm>
            <a:custGeom>
              <a:avLst/>
              <a:gdLst/>
              <a:ahLst/>
              <a:rect l="l" t="t" r="r" b="b"/>
              <a:pathLst>
                <a:path w="8" h="36">
                  <a:moveTo>
                    <a:pt x="8" y="1"/>
                  </a:moveTo>
                  <a:cubicBezTo>
                    <a:pt x="4" y="11"/>
                    <a:pt x="1" y="25"/>
                    <a:pt x="1" y="36"/>
                  </a:cubicBezTo>
                  <a:cubicBezTo>
                    <a:pt x="4" y="25"/>
                    <a:pt x="4" y="15"/>
                    <a:pt x="8" y="1"/>
                  </a:cubicBezTo>
                  <a:close/>
                </a:path>
              </a:pathLst>
            </a:custGeom>
            <a:noFill/>
            <a:ln w="9525">
              <a:solidFill>
                <a:srgbClr val="5f7d95"/>
              </a:solidFill>
              <a:round/>
            </a:ln>
          </p:spPr>
          <p:style>
            <a:lnRef idx="0"/>
            <a:fillRef idx="0"/>
            <a:effectRef idx="0"/>
            <a:fontRef idx="minor"/>
          </p:style>
        </p:sp>
        <p:sp>
          <p:nvSpPr>
            <p:cNvPr id="5717" name="Google Shape;4896;p74"/>
            <p:cNvSpPr/>
            <p:nvPr/>
          </p:nvSpPr>
          <p:spPr>
            <a:xfrm>
              <a:off x="1361520" y="1975680"/>
              <a:ext cx="360" cy="360"/>
            </a:xfrm>
            <a:custGeom>
              <a:avLst/>
              <a:gdLst/>
              <a:ahLst/>
              <a:rect l="l" t="t" r="r" b="b"/>
              <a:pathLst>
                <a:path w="1" h="22">
                  <a:moveTo>
                    <a:pt x="1" y="22"/>
                  </a:moveTo>
                  <a:lnTo>
                    <a:pt x="1" y="1"/>
                  </a:lnTo>
                  <a:cubicBezTo>
                    <a:pt x="1" y="8"/>
                    <a:pt x="1" y="15"/>
                    <a:pt x="1" y="22"/>
                  </a:cubicBezTo>
                  <a:close/>
                </a:path>
              </a:pathLst>
            </a:custGeom>
            <a:noFill/>
            <a:ln w="9525">
              <a:solidFill>
                <a:srgbClr val="5f7d95"/>
              </a:solidFill>
              <a:round/>
            </a:ln>
          </p:spPr>
          <p:style>
            <a:lnRef idx="0"/>
            <a:fillRef idx="0"/>
            <a:effectRef idx="0"/>
            <a:fontRef idx="minor"/>
          </p:style>
        </p:sp>
        <p:sp>
          <p:nvSpPr>
            <p:cNvPr id="5718" name="Google Shape;4897;p74"/>
            <p:cNvSpPr/>
            <p:nvPr/>
          </p:nvSpPr>
          <p:spPr>
            <a:xfrm>
              <a:off x="1361880" y="1973520"/>
              <a:ext cx="360" cy="360"/>
            </a:xfrm>
            <a:custGeom>
              <a:avLst/>
              <a:gdLst/>
              <a:ahLst/>
              <a:rect l="l" t="t" r="r" b="b"/>
              <a:pathLst>
                <a:path w="8" h="11">
                  <a:moveTo>
                    <a:pt x="7" y="0"/>
                  </a:moveTo>
                  <a:lnTo>
                    <a:pt x="0" y="11"/>
                  </a:lnTo>
                  <a:cubicBezTo>
                    <a:pt x="4" y="7"/>
                    <a:pt x="7" y="4"/>
                    <a:pt x="7" y="0"/>
                  </a:cubicBezTo>
                  <a:close/>
                </a:path>
              </a:pathLst>
            </a:custGeom>
            <a:noFill/>
            <a:ln w="9525">
              <a:solidFill>
                <a:srgbClr val="5f7d95"/>
              </a:solidFill>
              <a:round/>
            </a:ln>
          </p:spPr>
          <p:style>
            <a:lnRef idx="0"/>
            <a:fillRef idx="0"/>
            <a:effectRef idx="0"/>
            <a:fontRef idx="minor"/>
          </p:style>
        </p:sp>
        <p:sp>
          <p:nvSpPr>
            <p:cNvPr id="5719" name="Google Shape;4898;p74"/>
            <p:cNvSpPr/>
            <p:nvPr/>
          </p:nvSpPr>
          <p:spPr>
            <a:xfrm>
              <a:off x="1361520" y="1976040"/>
              <a:ext cx="360" cy="360"/>
            </a:xfrm>
            <a:custGeom>
              <a:avLst/>
              <a:gdLst/>
              <a:ahLst/>
              <a:rect l="l" t="t" r="r" b="b"/>
              <a:pathLst>
                <a:path w="1" h="18">
                  <a:moveTo>
                    <a:pt x="1" y="18"/>
                  </a:moveTo>
                  <a:lnTo>
                    <a:pt x="1" y="0"/>
                  </a:lnTo>
                  <a:cubicBezTo>
                    <a:pt x="1" y="7"/>
                    <a:pt x="1" y="14"/>
                    <a:pt x="1" y="18"/>
                  </a:cubicBezTo>
                  <a:close/>
                </a:path>
              </a:pathLst>
            </a:custGeom>
            <a:noFill/>
            <a:ln w="9525">
              <a:solidFill>
                <a:srgbClr val="5f7d95"/>
              </a:solidFill>
              <a:round/>
            </a:ln>
          </p:spPr>
          <p:style>
            <a:lnRef idx="0"/>
            <a:fillRef idx="0"/>
            <a:effectRef idx="0"/>
            <a:fontRef idx="minor"/>
          </p:style>
        </p:sp>
        <p:sp>
          <p:nvSpPr>
            <p:cNvPr id="5720" name="Google Shape;4899;p74"/>
            <p:cNvSpPr/>
            <p:nvPr/>
          </p:nvSpPr>
          <p:spPr>
            <a:xfrm>
              <a:off x="1361160" y="1978920"/>
              <a:ext cx="360" cy="360"/>
            </a:xfrm>
            <a:custGeom>
              <a:avLst/>
              <a:gdLst/>
              <a:ahLst/>
              <a:rect l="l" t="t" r="r" b="b"/>
              <a:pathLst>
                <a:path w="22" h="64">
                  <a:moveTo>
                    <a:pt x="22" y="0"/>
                  </a:moveTo>
                  <a:lnTo>
                    <a:pt x="22" y="0"/>
                  </a:lnTo>
                  <a:cubicBezTo>
                    <a:pt x="15" y="18"/>
                    <a:pt x="8" y="42"/>
                    <a:pt x="1" y="63"/>
                  </a:cubicBezTo>
                  <a:cubicBezTo>
                    <a:pt x="11" y="42"/>
                    <a:pt x="18" y="21"/>
                    <a:pt x="22" y="0"/>
                  </a:cubicBezTo>
                  <a:close/>
                </a:path>
              </a:pathLst>
            </a:custGeom>
            <a:noFill/>
            <a:ln w="9525">
              <a:solidFill>
                <a:srgbClr val="5f7d95"/>
              </a:solidFill>
              <a:round/>
            </a:ln>
          </p:spPr>
          <p:style>
            <a:lnRef idx="0"/>
            <a:fillRef idx="0"/>
            <a:effectRef idx="0"/>
            <a:fontRef idx="minor"/>
          </p:style>
        </p:sp>
        <p:sp>
          <p:nvSpPr>
            <p:cNvPr id="5721" name="Google Shape;4900;p74"/>
            <p:cNvSpPr/>
            <p:nvPr/>
          </p:nvSpPr>
          <p:spPr>
            <a:xfrm>
              <a:off x="1361520" y="1976760"/>
              <a:ext cx="360" cy="1800"/>
            </a:xfrm>
            <a:custGeom>
              <a:avLst/>
              <a:gdLst/>
              <a:ahLst/>
              <a:rect l="l" t="t" r="r" b="b"/>
              <a:pathLst>
                <a:path w="29" h="169">
                  <a:moveTo>
                    <a:pt x="18" y="0"/>
                  </a:moveTo>
                  <a:lnTo>
                    <a:pt x="18" y="0"/>
                  </a:lnTo>
                  <a:cubicBezTo>
                    <a:pt x="29" y="56"/>
                    <a:pt x="25" y="116"/>
                    <a:pt x="1" y="168"/>
                  </a:cubicBezTo>
                  <a:cubicBezTo>
                    <a:pt x="25" y="116"/>
                    <a:pt x="29" y="56"/>
                    <a:pt x="18" y="0"/>
                  </a:cubicBezTo>
                  <a:close/>
                </a:path>
              </a:pathLst>
            </a:custGeom>
            <a:noFill/>
            <a:ln w="9525">
              <a:solidFill>
                <a:srgbClr val="5f7d95"/>
              </a:solidFill>
              <a:round/>
            </a:ln>
          </p:spPr>
          <p:style>
            <a:lnRef idx="0"/>
            <a:fillRef idx="0"/>
            <a:effectRef idx="0"/>
            <a:fontRef idx="minor"/>
          </p:style>
        </p:sp>
        <p:sp>
          <p:nvSpPr>
            <p:cNvPr id="5722" name="Google Shape;4901;p74"/>
            <p:cNvSpPr/>
            <p:nvPr/>
          </p:nvSpPr>
          <p:spPr>
            <a:xfrm>
              <a:off x="1361520" y="1976400"/>
              <a:ext cx="360" cy="360"/>
            </a:xfrm>
            <a:custGeom>
              <a:avLst/>
              <a:gdLst/>
              <a:ahLst/>
              <a:rect l="l" t="t" r="r" b="b"/>
              <a:pathLst>
                <a:path w="5" h="19">
                  <a:moveTo>
                    <a:pt x="4" y="18"/>
                  </a:moveTo>
                  <a:cubicBezTo>
                    <a:pt x="4" y="11"/>
                    <a:pt x="1" y="8"/>
                    <a:pt x="1" y="1"/>
                  </a:cubicBezTo>
                  <a:cubicBezTo>
                    <a:pt x="1" y="8"/>
                    <a:pt x="4" y="11"/>
                    <a:pt x="4" y="18"/>
                  </a:cubicBezTo>
                  <a:close/>
                </a:path>
              </a:pathLst>
            </a:custGeom>
            <a:noFill/>
            <a:ln w="9525">
              <a:solidFill>
                <a:srgbClr val="5f7d95"/>
              </a:solidFill>
              <a:round/>
            </a:ln>
          </p:spPr>
          <p:style>
            <a:lnRef idx="0"/>
            <a:fillRef idx="0"/>
            <a:effectRef idx="0"/>
            <a:fontRef idx="minor"/>
          </p:style>
        </p:sp>
        <p:sp>
          <p:nvSpPr>
            <p:cNvPr id="5723" name="Google Shape;4902;p74"/>
            <p:cNvSpPr/>
            <p:nvPr/>
          </p:nvSpPr>
          <p:spPr>
            <a:xfrm>
              <a:off x="1361520" y="1974600"/>
              <a:ext cx="360" cy="360"/>
            </a:xfrm>
            <a:custGeom>
              <a:avLst/>
              <a:gdLst/>
              <a:ahLst/>
              <a:rect l="l" t="t" r="r" b="b"/>
              <a:pathLst>
                <a:path w="8" h="36">
                  <a:moveTo>
                    <a:pt x="8" y="1"/>
                  </a:moveTo>
                  <a:lnTo>
                    <a:pt x="8" y="1"/>
                  </a:lnTo>
                  <a:cubicBezTo>
                    <a:pt x="4" y="15"/>
                    <a:pt x="1" y="25"/>
                    <a:pt x="1" y="35"/>
                  </a:cubicBezTo>
                  <a:cubicBezTo>
                    <a:pt x="4" y="25"/>
                    <a:pt x="4" y="15"/>
                    <a:pt x="8" y="1"/>
                  </a:cubicBezTo>
                  <a:close/>
                </a:path>
              </a:pathLst>
            </a:custGeom>
            <a:noFill/>
            <a:ln w="9525">
              <a:solidFill>
                <a:srgbClr val="5f7d95"/>
              </a:solidFill>
              <a:round/>
            </a:ln>
          </p:spPr>
          <p:style>
            <a:lnRef idx="0"/>
            <a:fillRef idx="0"/>
            <a:effectRef idx="0"/>
            <a:fontRef idx="minor"/>
          </p:style>
        </p:sp>
        <p:sp>
          <p:nvSpPr>
            <p:cNvPr id="5724" name="Google Shape;4903;p74"/>
            <p:cNvSpPr/>
            <p:nvPr/>
          </p:nvSpPr>
          <p:spPr>
            <a:xfrm>
              <a:off x="1360800" y="1979640"/>
              <a:ext cx="360" cy="360"/>
            </a:xfrm>
            <a:custGeom>
              <a:avLst/>
              <a:gdLst/>
              <a:ahLst/>
              <a:rect l="l" t="t" r="r" b="b"/>
              <a:pathLst>
                <a:path w="11" h="36">
                  <a:moveTo>
                    <a:pt x="0" y="35"/>
                  </a:moveTo>
                  <a:lnTo>
                    <a:pt x="0" y="35"/>
                  </a:lnTo>
                  <a:lnTo>
                    <a:pt x="11" y="0"/>
                  </a:lnTo>
                  <a:close/>
                </a:path>
              </a:pathLst>
            </a:custGeom>
            <a:noFill/>
            <a:ln w="9525">
              <a:solidFill>
                <a:srgbClr val="5f7d95"/>
              </a:solidFill>
              <a:round/>
            </a:ln>
          </p:spPr>
          <p:style>
            <a:lnRef idx="0"/>
            <a:fillRef idx="0"/>
            <a:effectRef idx="0"/>
            <a:fontRef idx="minor"/>
          </p:style>
        </p:sp>
        <p:sp>
          <p:nvSpPr>
            <p:cNvPr id="5725" name="Google Shape;4904;p74"/>
            <p:cNvSpPr/>
            <p:nvPr/>
          </p:nvSpPr>
          <p:spPr>
            <a:xfrm>
              <a:off x="1361880" y="1973880"/>
              <a:ext cx="360" cy="360"/>
            </a:xfrm>
            <a:custGeom>
              <a:avLst/>
              <a:gdLst/>
              <a:ahLst/>
              <a:rect l="l" t="t" r="r" b="b"/>
              <a:pathLst>
                <a:path w="8" h="29">
                  <a:moveTo>
                    <a:pt x="8" y="1"/>
                  </a:moveTo>
                  <a:lnTo>
                    <a:pt x="8" y="1"/>
                  </a:lnTo>
                  <a:cubicBezTo>
                    <a:pt x="4" y="8"/>
                    <a:pt x="1" y="18"/>
                    <a:pt x="1" y="29"/>
                  </a:cubicBezTo>
                  <a:cubicBezTo>
                    <a:pt x="1" y="18"/>
                    <a:pt x="4" y="11"/>
                    <a:pt x="8" y="1"/>
                  </a:cubicBezTo>
                  <a:close/>
                </a:path>
              </a:pathLst>
            </a:custGeom>
            <a:noFill/>
            <a:ln w="9525">
              <a:solidFill>
                <a:srgbClr val="5f7d95"/>
              </a:solidFill>
              <a:round/>
            </a:ln>
          </p:spPr>
          <p:style>
            <a:lnRef idx="0"/>
            <a:fillRef idx="0"/>
            <a:effectRef idx="0"/>
            <a:fontRef idx="minor"/>
          </p:style>
        </p:sp>
        <p:sp>
          <p:nvSpPr>
            <p:cNvPr id="5726" name="Google Shape;4905;p74"/>
            <p:cNvSpPr/>
            <p:nvPr/>
          </p:nvSpPr>
          <p:spPr>
            <a:xfrm>
              <a:off x="1389960" y="1951560"/>
              <a:ext cx="86400" cy="122760"/>
            </a:xfrm>
            <a:custGeom>
              <a:avLst/>
              <a:gdLst/>
              <a:ahLst/>
              <a:rect l="l" t="t" r="r" b="b"/>
              <a:pathLst>
                <a:path w="6383" h="9064">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a:solidFill>
                <a:srgbClr val="5f7d95"/>
              </a:solidFill>
              <a:round/>
            </a:ln>
          </p:spPr>
          <p:style>
            <a:lnRef idx="0"/>
            <a:fillRef idx="0"/>
            <a:effectRef idx="0"/>
            <a:fontRef idx="minor"/>
          </p:style>
        </p:sp>
        <p:sp>
          <p:nvSpPr>
            <p:cNvPr id="5727" name="Google Shape;4906;p74"/>
            <p:cNvSpPr/>
            <p:nvPr/>
          </p:nvSpPr>
          <p:spPr>
            <a:xfrm>
              <a:off x="1458720" y="2067120"/>
              <a:ext cx="360" cy="360"/>
            </a:xfrm>
            <a:custGeom>
              <a:avLst/>
              <a:gdLst/>
              <a:ahLst/>
              <a:rect l="l" t="t" r="r" b="b"/>
              <a:pathLst>
                <a:path w="4" h="32">
                  <a:moveTo>
                    <a:pt x="4" y="0"/>
                  </a:moveTo>
                  <a:cubicBezTo>
                    <a:pt x="0" y="11"/>
                    <a:pt x="0" y="21"/>
                    <a:pt x="0" y="32"/>
                  </a:cubicBezTo>
                  <a:cubicBezTo>
                    <a:pt x="0" y="21"/>
                    <a:pt x="4" y="11"/>
                    <a:pt x="4" y="0"/>
                  </a:cubicBezTo>
                  <a:close/>
                </a:path>
              </a:pathLst>
            </a:custGeom>
            <a:noFill/>
            <a:ln w="9525">
              <a:solidFill>
                <a:srgbClr val="5f7d95"/>
              </a:solidFill>
              <a:round/>
            </a:ln>
          </p:spPr>
          <p:style>
            <a:lnRef idx="0"/>
            <a:fillRef idx="0"/>
            <a:effectRef idx="0"/>
            <a:fontRef idx="minor"/>
          </p:style>
        </p:sp>
        <p:sp>
          <p:nvSpPr>
            <p:cNvPr id="5728" name="Google Shape;4907;p74"/>
            <p:cNvSpPr/>
            <p:nvPr/>
          </p:nvSpPr>
          <p:spPr>
            <a:xfrm>
              <a:off x="1469880" y="2029680"/>
              <a:ext cx="2160" cy="360"/>
            </a:xfrm>
            <a:custGeom>
              <a:avLst/>
              <a:gdLst/>
              <a:ahLst/>
              <a:rect l="l" t="t" r="r" b="b"/>
              <a:pathLst>
                <a:path w="197" h="50">
                  <a:moveTo>
                    <a:pt x="1" y="50"/>
                  </a:moveTo>
                  <a:cubicBezTo>
                    <a:pt x="67" y="39"/>
                    <a:pt x="134" y="22"/>
                    <a:pt x="197" y="1"/>
                  </a:cubicBezTo>
                  <a:cubicBezTo>
                    <a:pt x="134" y="22"/>
                    <a:pt x="67" y="39"/>
                    <a:pt x="1" y="50"/>
                  </a:cubicBezTo>
                  <a:close/>
                </a:path>
              </a:pathLst>
            </a:custGeom>
            <a:noFill/>
            <a:ln w="9525">
              <a:solidFill>
                <a:srgbClr val="5f7d95"/>
              </a:solidFill>
              <a:round/>
            </a:ln>
          </p:spPr>
          <p:style>
            <a:lnRef idx="0"/>
            <a:fillRef idx="0"/>
            <a:effectRef idx="0"/>
            <a:fontRef idx="minor"/>
          </p:style>
        </p:sp>
        <p:sp>
          <p:nvSpPr>
            <p:cNvPr id="5729" name="Google Shape;4908;p74"/>
            <p:cNvSpPr/>
            <p:nvPr/>
          </p:nvSpPr>
          <p:spPr>
            <a:xfrm>
              <a:off x="1473480" y="2029680"/>
              <a:ext cx="360" cy="360"/>
            </a:xfrm>
            <a:custGeom>
              <a:avLst/>
              <a:gdLst/>
              <a:ahLst/>
              <a:rect l="l" t="t" r="r" b="b"/>
              <a:pathLst>
                <a:path w="8" h="1">
                  <a:moveTo>
                    <a:pt x="0" y="0"/>
                  </a:moveTo>
                  <a:lnTo>
                    <a:pt x="7" y="0"/>
                  </a:lnTo>
                  <a:close/>
                </a:path>
              </a:pathLst>
            </a:custGeom>
            <a:noFill/>
            <a:ln w="9525">
              <a:solidFill>
                <a:srgbClr val="5f7d95"/>
              </a:solidFill>
              <a:round/>
            </a:ln>
          </p:spPr>
          <p:style>
            <a:lnRef idx="0"/>
            <a:fillRef idx="0"/>
            <a:effectRef idx="0"/>
            <a:fontRef idx="minor"/>
          </p:style>
        </p:sp>
        <p:sp>
          <p:nvSpPr>
            <p:cNvPr id="5730" name="Google Shape;4909;p74"/>
            <p:cNvSpPr/>
            <p:nvPr/>
          </p:nvSpPr>
          <p:spPr>
            <a:xfrm>
              <a:off x="1469520" y="2030400"/>
              <a:ext cx="360" cy="360"/>
            </a:xfrm>
            <a:custGeom>
              <a:avLst/>
              <a:gdLst/>
              <a:ahLst/>
              <a:rect l="l" t="t" r="r" b="b"/>
              <a:pathLst>
                <a:path w="19" h="1">
                  <a:moveTo>
                    <a:pt x="1" y="1"/>
                  </a:moveTo>
                  <a:lnTo>
                    <a:pt x="18" y="1"/>
                  </a:lnTo>
                  <a:close/>
                </a:path>
              </a:pathLst>
            </a:custGeom>
            <a:noFill/>
            <a:ln w="9525">
              <a:solidFill>
                <a:srgbClr val="5f7d95"/>
              </a:solidFill>
              <a:round/>
            </a:ln>
          </p:spPr>
          <p:style>
            <a:lnRef idx="0"/>
            <a:fillRef idx="0"/>
            <a:effectRef idx="0"/>
            <a:fontRef idx="minor"/>
          </p:style>
        </p:sp>
        <p:sp>
          <p:nvSpPr>
            <p:cNvPr id="5731" name="Google Shape;4910;p74"/>
            <p:cNvSpPr/>
            <p:nvPr/>
          </p:nvSpPr>
          <p:spPr>
            <a:xfrm>
              <a:off x="1475640" y="2028600"/>
              <a:ext cx="360" cy="360"/>
            </a:xfrm>
            <a:custGeom>
              <a:avLst/>
              <a:gdLst/>
              <a:ahLst/>
              <a:rect l="l" t="t" r="r" b="b"/>
              <a:pathLst>
                <a:path w="53" h="26">
                  <a:moveTo>
                    <a:pt x="53" y="1"/>
                  </a:moveTo>
                  <a:lnTo>
                    <a:pt x="28" y="11"/>
                  </a:lnTo>
                  <a:lnTo>
                    <a:pt x="0" y="25"/>
                  </a:lnTo>
                  <a:lnTo>
                    <a:pt x="0" y="25"/>
                  </a:lnTo>
                  <a:lnTo>
                    <a:pt x="53" y="1"/>
                  </a:lnTo>
                  <a:close/>
                </a:path>
              </a:pathLst>
            </a:custGeom>
            <a:noFill/>
            <a:ln w="9525">
              <a:solidFill>
                <a:srgbClr val="5f7d95"/>
              </a:solidFill>
              <a:round/>
            </a:ln>
          </p:spPr>
          <p:style>
            <a:lnRef idx="0"/>
            <a:fillRef idx="0"/>
            <a:effectRef idx="0"/>
            <a:fontRef idx="minor"/>
          </p:style>
        </p:sp>
        <p:sp>
          <p:nvSpPr>
            <p:cNvPr id="5732" name="Google Shape;4911;p74"/>
            <p:cNvSpPr/>
            <p:nvPr/>
          </p:nvSpPr>
          <p:spPr>
            <a:xfrm>
              <a:off x="1458720" y="2066400"/>
              <a:ext cx="360" cy="360"/>
            </a:xfrm>
            <a:custGeom>
              <a:avLst/>
              <a:gdLst/>
              <a:ahLst/>
              <a:rect l="l" t="t" r="r" b="b"/>
              <a:pathLst>
                <a:path w="5" h="36">
                  <a:moveTo>
                    <a:pt x="1" y="0"/>
                  </a:moveTo>
                  <a:lnTo>
                    <a:pt x="1" y="35"/>
                  </a:lnTo>
                  <a:cubicBezTo>
                    <a:pt x="4" y="25"/>
                    <a:pt x="4" y="11"/>
                    <a:pt x="1" y="0"/>
                  </a:cubicBezTo>
                  <a:close/>
                </a:path>
              </a:pathLst>
            </a:custGeom>
            <a:noFill/>
            <a:ln w="9525">
              <a:solidFill>
                <a:srgbClr val="5f7d95"/>
              </a:solidFill>
              <a:round/>
            </a:ln>
          </p:spPr>
          <p:style>
            <a:lnRef idx="0"/>
            <a:fillRef idx="0"/>
            <a:effectRef idx="0"/>
            <a:fontRef idx="minor"/>
          </p:style>
        </p:sp>
        <p:sp>
          <p:nvSpPr>
            <p:cNvPr id="5733" name="Google Shape;4912;p74"/>
            <p:cNvSpPr/>
            <p:nvPr/>
          </p:nvSpPr>
          <p:spPr>
            <a:xfrm>
              <a:off x="1458720" y="2065680"/>
              <a:ext cx="360" cy="360"/>
            </a:xfrm>
            <a:custGeom>
              <a:avLst/>
              <a:gdLst/>
              <a:ahLst/>
              <a:rect l="l" t="t" r="r" b="b"/>
              <a:pathLst>
                <a:path w="4" h="47">
                  <a:moveTo>
                    <a:pt x="0" y="1"/>
                  </a:moveTo>
                  <a:lnTo>
                    <a:pt x="0" y="46"/>
                  </a:lnTo>
                  <a:cubicBezTo>
                    <a:pt x="0" y="29"/>
                    <a:pt x="4" y="15"/>
                    <a:pt x="0" y="1"/>
                  </a:cubicBezTo>
                  <a:close/>
                </a:path>
              </a:pathLst>
            </a:custGeom>
            <a:noFill/>
            <a:ln w="9525">
              <a:solidFill>
                <a:srgbClr val="5f7d95"/>
              </a:solidFill>
              <a:round/>
            </a:ln>
          </p:spPr>
          <p:style>
            <a:lnRef idx="0"/>
            <a:fillRef idx="0"/>
            <a:effectRef idx="0"/>
            <a:fontRef idx="minor"/>
          </p:style>
        </p:sp>
        <p:sp>
          <p:nvSpPr>
            <p:cNvPr id="5734" name="Google Shape;4913;p74"/>
            <p:cNvSpPr/>
            <p:nvPr/>
          </p:nvSpPr>
          <p:spPr>
            <a:xfrm>
              <a:off x="1472760" y="2029680"/>
              <a:ext cx="360" cy="360"/>
            </a:xfrm>
            <a:custGeom>
              <a:avLst/>
              <a:gdLst/>
              <a:ahLst/>
              <a:rect l="l" t="t" r="r" b="b"/>
              <a:pathLst>
                <a:path w="25" h="8">
                  <a:moveTo>
                    <a:pt x="0" y="8"/>
                  </a:moveTo>
                  <a:lnTo>
                    <a:pt x="25" y="1"/>
                  </a:lnTo>
                  <a:close/>
                </a:path>
              </a:pathLst>
            </a:custGeom>
            <a:noFill/>
            <a:ln w="9525">
              <a:solidFill>
                <a:srgbClr val="5f7d95"/>
              </a:solidFill>
              <a:round/>
            </a:ln>
          </p:spPr>
          <p:style>
            <a:lnRef idx="0"/>
            <a:fillRef idx="0"/>
            <a:effectRef idx="0"/>
            <a:fontRef idx="minor"/>
          </p:style>
        </p:sp>
        <p:sp>
          <p:nvSpPr>
            <p:cNvPr id="5735" name="Google Shape;4914;p74"/>
            <p:cNvSpPr/>
            <p:nvPr/>
          </p:nvSpPr>
          <p:spPr>
            <a:xfrm>
              <a:off x="1458360" y="2068560"/>
              <a:ext cx="360" cy="360"/>
            </a:xfrm>
            <a:custGeom>
              <a:avLst/>
              <a:gdLst/>
              <a:ahLst/>
              <a:rect l="l" t="t" r="r" b="b"/>
              <a:pathLst>
                <a:path w="8" h="32">
                  <a:moveTo>
                    <a:pt x="7" y="0"/>
                  </a:moveTo>
                  <a:cubicBezTo>
                    <a:pt x="4" y="11"/>
                    <a:pt x="0" y="21"/>
                    <a:pt x="0" y="32"/>
                  </a:cubicBezTo>
                  <a:cubicBezTo>
                    <a:pt x="4" y="21"/>
                    <a:pt x="4" y="11"/>
                    <a:pt x="7" y="0"/>
                  </a:cubicBezTo>
                  <a:close/>
                </a:path>
              </a:pathLst>
            </a:custGeom>
            <a:noFill/>
            <a:ln w="9525">
              <a:solidFill>
                <a:srgbClr val="5f7d95"/>
              </a:solidFill>
              <a:round/>
            </a:ln>
          </p:spPr>
          <p:style>
            <a:lnRef idx="0"/>
            <a:fillRef idx="0"/>
            <a:effectRef idx="0"/>
            <a:fontRef idx="minor"/>
          </p:style>
        </p:sp>
        <p:sp>
          <p:nvSpPr>
            <p:cNvPr id="5736" name="Google Shape;4915;p74"/>
            <p:cNvSpPr/>
            <p:nvPr/>
          </p:nvSpPr>
          <p:spPr>
            <a:xfrm>
              <a:off x="1457280" y="2073240"/>
              <a:ext cx="360" cy="360"/>
            </a:xfrm>
            <a:custGeom>
              <a:avLst/>
              <a:gdLst/>
              <a:ahLst/>
              <a:rect l="l" t="t" r="r" b="b"/>
              <a:pathLst>
                <a:path w="7" h="29">
                  <a:moveTo>
                    <a:pt x="7" y="0"/>
                  </a:moveTo>
                  <a:cubicBezTo>
                    <a:pt x="4" y="11"/>
                    <a:pt x="4" y="18"/>
                    <a:pt x="0" y="28"/>
                  </a:cubicBezTo>
                  <a:cubicBezTo>
                    <a:pt x="4" y="18"/>
                    <a:pt x="7" y="11"/>
                    <a:pt x="7" y="0"/>
                  </a:cubicBezTo>
                  <a:close/>
                </a:path>
              </a:pathLst>
            </a:custGeom>
            <a:noFill/>
            <a:ln w="9525">
              <a:solidFill>
                <a:srgbClr val="5f7d95"/>
              </a:solidFill>
              <a:round/>
            </a:ln>
          </p:spPr>
          <p:style>
            <a:lnRef idx="0"/>
            <a:fillRef idx="0"/>
            <a:effectRef idx="0"/>
            <a:fontRef idx="minor"/>
          </p:style>
        </p:sp>
        <p:sp>
          <p:nvSpPr>
            <p:cNvPr id="5737" name="Google Shape;4916;p74"/>
            <p:cNvSpPr/>
            <p:nvPr/>
          </p:nvSpPr>
          <p:spPr>
            <a:xfrm>
              <a:off x="1458720" y="2067840"/>
              <a:ext cx="360" cy="360"/>
            </a:xfrm>
            <a:custGeom>
              <a:avLst/>
              <a:gdLst/>
              <a:ahLst/>
              <a:rect l="l" t="t" r="r" b="b"/>
              <a:pathLst>
                <a:path w="5" h="32">
                  <a:moveTo>
                    <a:pt x="4" y="0"/>
                  </a:moveTo>
                  <a:cubicBezTo>
                    <a:pt x="1" y="7"/>
                    <a:pt x="1" y="18"/>
                    <a:pt x="1" y="32"/>
                  </a:cubicBezTo>
                  <a:cubicBezTo>
                    <a:pt x="1" y="21"/>
                    <a:pt x="1" y="11"/>
                    <a:pt x="4" y="0"/>
                  </a:cubicBezTo>
                  <a:close/>
                </a:path>
              </a:pathLst>
            </a:custGeom>
            <a:noFill/>
            <a:ln w="9525">
              <a:solidFill>
                <a:srgbClr val="5f7d95"/>
              </a:solidFill>
              <a:round/>
            </a:ln>
          </p:spPr>
          <p:style>
            <a:lnRef idx="0"/>
            <a:fillRef idx="0"/>
            <a:effectRef idx="0"/>
            <a:fontRef idx="minor"/>
          </p:style>
        </p:sp>
        <p:sp>
          <p:nvSpPr>
            <p:cNvPr id="5738" name="Google Shape;4917;p74"/>
            <p:cNvSpPr/>
            <p:nvPr/>
          </p:nvSpPr>
          <p:spPr>
            <a:xfrm>
              <a:off x="1457640" y="2072160"/>
              <a:ext cx="360" cy="360"/>
            </a:xfrm>
            <a:custGeom>
              <a:avLst/>
              <a:gdLst/>
              <a:ahLst/>
              <a:rect l="l" t="t" r="r" b="b"/>
              <a:pathLst>
                <a:path w="12" h="33">
                  <a:moveTo>
                    <a:pt x="11" y="1"/>
                  </a:moveTo>
                  <a:lnTo>
                    <a:pt x="1" y="32"/>
                  </a:lnTo>
                  <a:cubicBezTo>
                    <a:pt x="4" y="25"/>
                    <a:pt x="8" y="15"/>
                    <a:pt x="11" y="1"/>
                  </a:cubicBezTo>
                  <a:close/>
                </a:path>
              </a:pathLst>
            </a:custGeom>
            <a:noFill/>
            <a:ln w="9525">
              <a:solidFill>
                <a:srgbClr val="5f7d95"/>
              </a:solidFill>
              <a:round/>
            </a:ln>
          </p:spPr>
          <p:style>
            <a:lnRef idx="0"/>
            <a:fillRef idx="0"/>
            <a:effectRef idx="0"/>
            <a:fontRef idx="minor"/>
          </p:style>
        </p:sp>
        <p:sp>
          <p:nvSpPr>
            <p:cNvPr id="5739" name="Google Shape;4918;p74"/>
            <p:cNvSpPr/>
            <p:nvPr/>
          </p:nvSpPr>
          <p:spPr>
            <a:xfrm>
              <a:off x="1457280" y="2073600"/>
              <a:ext cx="360" cy="360"/>
            </a:xfrm>
            <a:custGeom>
              <a:avLst/>
              <a:gdLst/>
              <a:ahLst/>
              <a:rect l="l" t="t" r="r" b="b"/>
              <a:pathLst>
                <a:path w="12" h="25">
                  <a:moveTo>
                    <a:pt x="1" y="25"/>
                  </a:moveTo>
                  <a:cubicBezTo>
                    <a:pt x="4" y="18"/>
                    <a:pt x="8" y="11"/>
                    <a:pt x="12" y="0"/>
                  </a:cubicBezTo>
                  <a:cubicBezTo>
                    <a:pt x="8" y="11"/>
                    <a:pt x="4" y="18"/>
                    <a:pt x="1" y="25"/>
                  </a:cubicBezTo>
                  <a:close/>
                </a:path>
              </a:pathLst>
            </a:custGeom>
            <a:noFill/>
            <a:ln w="9525">
              <a:solidFill>
                <a:srgbClr val="5f7d95"/>
              </a:solidFill>
              <a:round/>
            </a:ln>
          </p:spPr>
          <p:style>
            <a:lnRef idx="0"/>
            <a:fillRef idx="0"/>
            <a:effectRef idx="0"/>
            <a:fontRef idx="minor"/>
          </p:style>
        </p:sp>
        <p:sp>
          <p:nvSpPr>
            <p:cNvPr id="5740" name="Google Shape;4919;p74"/>
            <p:cNvSpPr/>
            <p:nvPr/>
          </p:nvSpPr>
          <p:spPr>
            <a:xfrm>
              <a:off x="1456920" y="20746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741" name="Google Shape;4920;p74"/>
            <p:cNvSpPr/>
            <p:nvPr/>
          </p:nvSpPr>
          <p:spPr>
            <a:xfrm>
              <a:off x="1456920" y="2074320"/>
              <a:ext cx="360" cy="360"/>
            </a:xfrm>
            <a:custGeom>
              <a:avLst/>
              <a:gdLst/>
              <a:ahLst/>
              <a:rect l="l" t="t" r="r" b="b"/>
              <a:pathLst>
                <a:path w="12" h="11">
                  <a:moveTo>
                    <a:pt x="1" y="11"/>
                  </a:moveTo>
                  <a:cubicBezTo>
                    <a:pt x="4" y="7"/>
                    <a:pt x="8" y="4"/>
                    <a:pt x="11" y="0"/>
                  </a:cubicBezTo>
                  <a:cubicBezTo>
                    <a:pt x="8" y="4"/>
                    <a:pt x="4" y="7"/>
                    <a:pt x="1" y="11"/>
                  </a:cubicBezTo>
                  <a:close/>
                </a:path>
              </a:pathLst>
            </a:custGeom>
            <a:noFill/>
            <a:ln w="9525">
              <a:solidFill>
                <a:srgbClr val="5f7d95"/>
              </a:solidFill>
              <a:round/>
            </a:ln>
          </p:spPr>
          <p:style>
            <a:lnRef idx="0"/>
            <a:fillRef idx="0"/>
            <a:effectRef idx="0"/>
            <a:fontRef idx="minor"/>
          </p:style>
        </p:sp>
        <p:sp>
          <p:nvSpPr>
            <p:cNvPr id="5742" name="Google Shape;4921;p74"/>
            <p:cNvSpPr/>
            <p:nvPr/>
          </p:nvSpPr>
          <p:spPr>
            <a:xfrm>
              <a:off x="1456920" y="2073960"/>
              <a:ext cx="360" cy="360"/>
            </a:xfrm>
            <a:custGeom>
              <a:avLst/>
              <a:gdLst/>
              <a:ahLst/>
              <a:rect l="l" t="t" r="r" b="b"/>
              <a:pathLst>
                <a:path w="12" h="19">
                  <a:moveTo>
                    <a:pt x="1" y="18"/>
                  </a:moveTo>
                  <a:cubicBezTo>
                    <a:pt x="4" y="15"/>
                    <a:pt x="8" y="8"/>
                    <a:pt x="11" y="1"/>
                  </a:cubicBezTo>
                  <a:cubicBezTo>
                    <a:pt x="8" y="8"/>
                    <a:pt x="4" y="15"/>
                    <a:pt x="1" y="18"/>
                  </a:cubicBezTo>
                  <a:close/>
                </a:path>
              </a:pathLst>
            </a:custGeom>
            <a:noFill/>
            <a:ln w="9525">
              <a:solidFill>
                <a:srgbClr val="5f7d95"/>
              </a:solidFill>
              <a:round/>
            </a:ln>
          </p:spPr>
          <p:style>
            <a:lnRef idx="0"/>
            <a:fillRef idx="0"/>
            <a:effectRef idx="0"/>
            <a:fontRef idx="minor"/>
          </p:style>
        </p:sp>
        <p:sp>
          <p:nvSpPr>
            <p:cNvPr id="5743" name="Google Shape;4922;p74"/>
            <p:cNvSpPr/>
            <p:nvPr/>
          </p:nvSpPr>
          <p:spPr>
            <a:xfrm>
              <a:off x="1457640" y="2072520"/>
              <a:ext cx="360" cy="360"/>
            </a:xfrm>
            <a:custGeom>
              <a:avLst/>
              <a:gdLst/>
              <a:ahLst/>
              <a:rect l="l" t="t" r="r" b="b"/>
              <a:pathLst>
                <a:path w="7" h="32">
                  <a:moveTo>
                    <a:pt x="0" y="32"/>
                  </a:moveTo>
                  <a:cubicBezTo>
                    <a:pt x="0" y="21"/>
                    <a:pt x="4" y="11"/>
                    <a:pt x="7" y="0"/>
                  </a:cubicBezTo>
                  <a:cubicBezTo>
                    <a:pt x="4" y="11"/>
                    <a:pt x="0" y="21"/>
                    <a:pt x="0" y="32"/>
                  </a:cubicBezTo>
                  <a:close/>
                </a:path>
              </a:pathLst>
            </a:custGeom>
            <a:noFill/>
            <a:ln w="9525">
              <a:solidFill>
                <a:srgbClr val="5f7d95"/>
              </a:solidFill>
              <a:round/>
            </a:ln>
          </p:spPr>
          <p:style>
            <a:lnRef idx="0"/>
            <a:fillRef idx="0"/>
            <a:effectRef idx="0"/>
            <a:fontRef idx="minor"/>
          </p:style>
        </p:sp>
        <p:sp>
          <p:nvSpPr>
            <p:cNvPr id="5744" name="Google Shape;4923;p74"/>
            <p:cNvSpPr/>
            <p:nvPr/>
          </p:nvSpPr>
          <p:spPr>
            <a:xfrm>
              <a:off x="1458360" y="2069280"/>
              <a:ext cx="360" cy="360"/>
            </a:xfrm>
            <a:custGeom>
              <a:avLst/>
              <a:gdLst/>
              <a:ahLst/>
              <a:rect l="l" t="t" r="r" b="b"/>
              <a:pathLst>
                <a:path w="4" h="32">
                  <a:moveTo>
                    <a:pt x="0" y="32"/>
                  </a:moveTo>
                  <a:cubicBezTo>
                    <a:pt x="0" y="21"/>
                    <a:pt x="4" y="11"/>
                    <a:pt x="4" y="0"/>
                  </a:cubicBezTo>
                  <a:cubicBezTo>
                    <a:pt x="4" y="11"/>
                    <a:pt x="0" y="21"/>
                    <a:pt x="0" y="32"/>
                  </a:cubicBezTo>
                  <a:close/>
                </a:path>
              </a:pathLst>
            </a:custGeom>
            <a:noFill/>
            <a:ln w="9525">
              <a:solidFill>
                <a:srgbClr val="5f7d95"/>
              </a:solidFill>
              <a:round/>
            </a:ln>
          </p:spPr>
          <p:style>
            <a:lnRef idx="0"/>
            <a:fillRef idx="0"/>
            <a:effectRef idx="0"/>
            <a:fontRef idx="minor"/>
          </p:style>
        </p:sp>
        <p:sp>
          <p:nvSpPr>
            <p:cNvPr id="5745" name="Google Shape;4924;p74"/>
            <p:cNvSpPr/>
            <p:nvPr/>
          </p:nvSpPr>
          <p:spPr>
            <a:xfrm>
              <a:off x="1458000" y="2070720"/>
              <a:ext cx="360" cy="360"/>
            </a:xfrm>
            <a:custGeom>
              <a:avLst/>
              <a:gdLst/>
              <a:ahLst/>
              <a:rect l="l" t="t" r="r" b="b"/>
              <a:pathLst>
                <a:path w="7" h="32">
                  <a:moveTo>
                    <a:pt x="7" y="0"/>
                  </a:moveTo>
                  <a:cubicBezTo>
                    <a:pt x="4" y="11"/>
                    <a:pt x="0" y="21"/>
                    <a:pt x="0" y="32"/>
                  </a:cubicBezTo>
                  <a:cubicBezTo>
                    <a:pt x="4" y="21"/>
                    <a:pt x="4" y="11"/>
                    <a:pt x="7" y="0"/>
                  </a:cubicBezTo>
                  <a:close/>
                </a:path>
              </a:pathLst>
            </a:custGeom>
            <a:noFill/>
            <a:ln w="9525">
              <a:solidFill>
                <a:srgbClr val="5f7d95"/>
              </a:solidFill>
              <a:round/>
            </a:ln>
          </p:spPr>
          <p:style>
            <a:lnRef idx="0"/>
            <a:fillRef idx="0"/>
            <a:effectRef idx="0"/>
            <a:fontRef idx="minor"/>
          </p:style>
        </p:sp>
        <p:sp>
          <p:nvSpPr>
            <p:cNvPr id="5746" name="Google Shape;4925;p74"/>
            <p:cNvSpPr/>
            <p:nvPr/>
          </p:nvSpPr>
          <p:spPr>
            <a:xfrm>
              <a:off x="1458360" y="2070000"/>
              <a:ext cx="360" cy="360"/>
            </a:xfrm>
            <a:custGeom>
              <a:avLst/>
              <a:gdLst/>
              <a:ahLst/>
              <a:rect l="l" t="t" r="r" b="b"/>
              <a:pathLst>
                <a:path w="8" h="33">
                  <a:moveTo>
                    <a:pt x="8" y="1"/>
                  </a:moveTo>
                  <a:lnTo>
                    <a:pt x="8" y="1"/>
                  </a:lnTo>
                  <a:cubicBezTo>
                    <a:pt x="4" y="11"/>
                    <a:pt x="1" y="22"/>
                    <a:pt x="1" y="32"/>
                  </a:cubicBezTo>
                  <a:cubicBezTo>
                    <a:pt x="4" y="22"/>
                    <a:pt x="4" y="11"/>
                    <a:pt x="8" y="1"/>
                  </a:cubicBezTo>
                  <a:close/>
                </a:path>
              </a:pathLst>
            </a:custGeom>
            <a:noFill/>
            <a:ln w="9525">
              <a:solidFill>
                <a:srgbClr val="5f7d95"/>
              </a:solidFill>
              <a:round/>
            </a:ln>
          </p:spPr>
          <p:style>
            <a:lnRef idx="0"/>
            <a:fillRef idx="0"/>
            <a:effectRef idx="0"/>
            <a:fontRef idx="minor"/>
          </p:style>
        </p:sp>
        <p:sp>
          <p:nvSpPr>
            <p:cNvPr id="5747" name="Google Shape;4926;p74"/>
            <p:cNvSpPr/>
            <p:nvPr/>
          </p:nvSpPr>
          <p:spPr>
            <a:xfrm>
              <a:off x="1458000" y="2071440"/>
              <a:ext cx="360" cy="360"/>
            </a:xfrm>
            <a:custGeom>
              <a:avLst/>
              <a:gdLst/>
              <a:ahLst/>
              <a:rect l="l" t="t" r="r" b="b"/>
              <a:pathLst>
                <a:path w="8" h="36">
                  <a:moveTo>
                    <a:pt x="8" y="0"/>
                  </a:moveTo>
                  <a:cubicBezTo>
                    <a:pt x="4" y="11"/>
                    <a:pt x="1" y="21"/>
                    <a:pt x="1" y="35"/>
                  </a:cubicBezTo>
                  <a:cubicBezTo>
                    <a:pt x="1" y="25"/>
                    <a:pt x="4" y="14"/>
                    <a:pt x="8" y="0"/>
                  </a:cubicBezTo>
                  <a:close/>
                </a:path>
              </a:pathLst>
            </a:custGeom>
            <a:noFill/>
            <a:ln w="9525">
              <a:solidFill>
                <a:srgbClr val="5f7d95"/>
              </a:solidFill>
              <a:round/>
            </a:ln>
          </p:spPr>
          <p:style>
            <a:lnRef idx="0"/>
            <a:fillRef idx="0"/>
            <a:effectRef idx="0"/>
            <a:fontRef idx="minor"/>
          </p:style>
        </p:sp>
        <p:sp>
          <p:nvSpPr>
            <p:cNvPr id="5748" name="Google Shape;4927;p74"/>
            <p:cNvSpPr/>
            <p:nvPr/>
          </p:nvSpPr>
          <p:spPr>
            <a:xfrm>
              <a:off x="1400400" y="1987560"/>
              <a:ext cx="360" cy="360"/>
            </a:xfrm>
            <a:custGeom>
              <a:avLst/>
              <a:gdLst/>
              <a:ahLst/>
              <a:rect l="l" t="t" r="r" b="b"/>
              <a:pathLst>
                <a:path w="15" h="15">
                  <a:moveTo>
                    <a:pt x="0" y="14"/>
                  </a:moveTo>
                  <a:lnTo>
                    <a:pt x="14" y="0"/>
                  </a:lnTo>
                  <a:close/>
                </a:path>
              </a:pathLst>
            </a:custGeom>
            <a:noFill/>
            <a:ln w="9525">
              <a:solidFill>
                <a:srgbClr val="5f7d95"/>
              </a:solidFill>
              <a:round/>
            </a:ln>
          </p:spPr>
          <p:style>
            <a:lnRef idx="0"/>
            <a:fillRef idx="0"/>
            <a:effectRef idx="0"/>
            <a:fontRef idx="minor"/>
          </p:style>
        </p:sp>
        <p:sp>
          <p:nvSpPr>
            <p:cNvPr id="5749" name="Google Shape;4928;p74"/>
            <p:cNvSpPr/>
            <p:nvPr/>
          </p:nvSpPr>
          <p:spPr>
            <a:xfrm>
              <a:off x="1401120" y="1986840"/>
              <a:ext cx="360" cy="360"/>
            </a:xfrm>
            <a:custGeom>
              <a:avLst/>
              <a:gdLst/>
              <a:ahLst/>
              <a:rect l="l" t="t" r="r" b="b"/>
              <a:pathLst>
                <a:path w="18" h="22">
                  <a:moveTo>
                    <a:pt x="0" y="21"/>
                  </a:moveTo>
                  <a:lnTo>
                    <a:pt x="18" y="0"/>
                  </a:lnTo>
                  <a:close/>
                </a:path>
              </a:pathLst>
            </a:custGeom>
            <a:noFill/>
            <a:ln w="9525">
              <a:solidFill>
                <a:srgbClr val="5f7d95"/>
              </a:solidFill>
              <a:round/>
            </a:ln>
          </p:spPr>
          <p:style>
            <a:lnRef idx="0"/>
            <a:fillRef idx="0"/>
            <a:effectRef idx="0"/>
            <a:fontRef idx="minor"/>
          </p:style>
        </p:sp>
        <p:sp>
          <p:nvSpPr>
            <p:cNvPr id="5750" name="Google Shape;4929;p74"/>
            <p:cNvSpPr/>
            <p:nvPr/>
          </p:nvSpPr>
          <p:spPr>
            <a:xfrm>
              <a:off x="1400040" y="1987920"/>
              <a:ext cx="360" cy="360"/>
            </a:xfrm>
            <a:custGeom>
              <a:avLst/>
              <a:gdLst/>
              <a:ahLst/>
              <a:rect l="l" t="t" r="r" b="b"/>
              <a:pathLst>
                <a:path w="15" h="15">
                  <a:moveTo>
                    <a:pt x="1" y="15"/>
                  </a:moveTo>
                  <a:lnTo>
                    <a:pt x="15" y="1"/>
                  </a:lnTo>
                  <a:close/>
                </a:path>
              </a:pathLst>
            </a:custGeom>
            <a:noFill/>
            <a:ln w="9525">
              <a:solidFill>
                <a:srgbClr val="5f7d95"/>
              </a:solidFill>
              <a:round/>
            </a:ln>
          </p:spPr>
          <p:style>
            <a:lnRef idx="0"/>
            <a:fillRef idx="0"/>
            <a:effectRef idx="0"/>
            <a:fontRef idx="minor"/>
          </p:style>
        </p:sp>
        <p:sp>
          <p:nvSpPr>
            <p:cNvPr id="5751" name="Google Shape;4930;p74"/>
            <p:cNvSpPr/>
            <p:nvPr/>
          </p:nvSpPr>
          <p:spPr>
            <a:xfrm>
              <a:off x="1400760" y="1987200"/>
              <a:ext cx="360" cy="360"/>
            </a:xfrm>
            <a:custGeom>
              <a:avLst/>
              <a:gdLst/>
              <a:ahLst/>
              <a:rect l="l" t="t" r="r" b="b"/>
              <a:pathLst>
                <a:path w="19" h="18">
                  <a:moveTo>
                    <a:pt x="1" y="18"/>
                  </a:moveTo>
                  <a:lnTo>
                    <a:pt x="19" y="0"/>
                  </a:lnTo>
                  <a:close/>
                </a:path>
              </a:pathLst>
            </a:custGeom>
            <a:noFill/>
            <a:ln w="9525">
              <a:solidFill>
                <a:srgbClr val="5f7d95"/>
              </a:solidFill>
              <a:round/>
            </a:ln>
          </p:spPr>
          <p:style>
            <a:lnRef idx="0"/>
            <a:fillRef idx="0"/>
            <a:effectRef idx="0"/>
            <a:fontRef idx="minor"/>
          </p:style>
        </p:sp>
        <p:sp>
          <p:nvSpPr>
            <p:cNvPr id="5752" name="Google Shape;4931;p74"/>
            <p:cNvSpPr/>
            <p:nvPr/>
          </p:nvSpPr>
          <p:spPr>
            <a:xfrm>
              <a:off x="1401480" y="1986840"/>
              <a:ext cx="360" cy="360"/>
            </a:xfrm>
            <a:custGeom>
              <a:avLst/>
              <a:gdLst/>
              <a:ahLst/>
              <a:rect l="l" t="t" r="r" b="b"/>
              <a:pathLst>
                <a:path w="11" h="12">
                  <a:moveTo>
                    <a:pt x="0" y="11"/>
                  </a:moveTo>
                  <a:lnTo>
                    <a:pt x="11" y="1"/>
                  </a:lnTo>
                  <a:close/>
                </a:path>
              </a:pathLst>
            </a:custGeom>
            <a:noFill/>
            <a:ln w="9525">
              <a:solidFill>
                <a:srgbClr val="5f7d95"/>
              </a:solidFill>
              <a:round/>
            </a:ln>
          </p:spPr>
          <p:style>
            <a:lnRef idx="0"/>
            <a:fillRef idx="0"/>
            <a:effectRef idx="0"/>
            <a:fontRef idx="minor"/>
          </p:style>
        </p:sp>
        <p:sp>
          <p:nvSpPr>
            <p:cNvPr id="5753" name="Google Shape;4932;p74"/>
            <p:cNvSpPr/>
            <p:nvPr/>
          </p:nvSpPr>
          <p:spPr>
            <a:xfrm>
              <a:off x="1402560" y="1985400"/>
              <a:ext cx="360" cy="360"/>
            </a:xfrm>
            <a:custGeom>
              <a:avLst/>
              <a:gdLst/>
              <a:ahLst/>
              <a:rect l="l" t="t" r="r" b="b"/>
              <a:pathLst>
                <a:path w="26" h="22">
                  <a:moveTo>
                    <a:pt x="25" y="0"/>
                  </a:moveTo>
                  <a:cubicBezTo>
                    <a:pt x="15" y="7"/>
                    <a:pt x="8" y="14"/>
                    <a:pt x="1" y="21"/>
                  </a:cubicBezTo>
                  <a:cubicBezTo>
                    <a:pt x="8" y="14"/>
                    <a:pt x="18" y="7"/>
                    <a:pt x="25" y="0"/>
                  </a:cubicBezTo>
                  <a:close/>
                </a:path>
              </a:pathLst>
            </a:custGeom>
            <a:noFill/>
            <a:ln w="9525">
              <a:solidFill>
                <a:srgbClr val="5f7d95"/>
              </a:solidFill>
              <a:round/>
            </a:ln>
          </p:spPr>
          <p:style>
            <a:lnRef idx="0"/>
            <a:fillRef idx="0"/>
            <a:effectRef idx="0"/>
            <a:fontRef idx="minor"/>
          </p:style>
        </p:sp>
        <p:sp>
          <p:nvSpPr>
            <p:cNvPr id="5754" name="Google Shape;4933;p74"/>
            <p:cNvSpPr/>
            <p:nvPr/>
          </p:nvSpPr>
          <p:spPr>
            <a:xfrm>
              <a:off x="1398960" y="1989000"/>
              <a:ext cx="360" cy="360"/>
            </a:xfrm>
            <a:custGeom>
              <a:avLst/>
              <a:gdLst/>
              <a:ahLst/>
              <a:rect l="l" t="t" r="r" b="b"/>
              <a:pathLst>
                <a:path w="8" h="8">
                  <a:moveTo>
                    <a:pt x="0" y="7"/>
                  </a:moveTo>
                  <a:lnTo>
                    <a:pt x="7" y="0"/>
                  </a:lnTo>
                  <a:close/>
                </a:path>
              </a:pathLst>
            </a:custGeom>
            <a:noFill/>
            <a:ln w="9525">
              <a:solidFill>
                <a:srgbClr val="5f7d95"/>
              </a:solidFill>
              <a:round/>
            </a:ln>
          </p:spPr>
          <p:style>
            <a:lnRef idx="0"/>
            <a:fillRef idx="0"/>
            <a:effectRef idx="0"/>
            <a:fontRef idx="minor"/>
          </p:style>
        </p:sp>
        <p:sp>
          <p:nvSpPr>
            <p:cNvPr id="5755" name="Google Shape;4934;p74"/>
            <p:cNvSpPr/>
            <p:nvPr/>
          </p:nvSpPr>
          <p:spPr>
            <a:xfrm>
              <a:off x="1399320" y="1988640"/>
              <a:ext cx="360" cy="360"/>
            </a:xfrm>
            <a:custGeom>
              <a:avLst/>
              <a:gdLst/>
              <a:ahLst/>
              <a:rect l="l" t="t" r="r" b="b"/>
              <a:pathLst>
                <a:path w="15" h="15">
                  <a:moveTo>
                    <a:pt x="1" y="15"/>
                  </a:moveTo>
                  <a:lnTo>
                    <a:pt x="15" y="1"/>
                  </a:lnTo>
                  <a:close/>
                </a:path>
              </a:pathLst>
            </a:custGeom>
            <a:noFill/>
            <a:ln w="9525">
              <a:solidFill>
                <a:srgbClr val="5f7d95"/>
              </a:solidFill>
              <a:round/>
            </a:ln>
          </p:spPr>
          <p:style>
            <a:lnRef idx="0"/>
            <a:fillRef idx="0"/>
            <a:effectRef idx="0"/>
            <a:fontRef idx="minor"/>
          </p:style>
        </p:sp>
        <p:sp>
          <p:nvSpPr>
            <p:cNvPr id="5756" name="Google Shape;4935;p74"/>
            <p:cNvSpPr/>
            <p:nvPr/>
          </p:nvSpPr>
          <p:spPr>
            <a:xfrm>
              <a:off x="1399680" y="1988280"/>
              <a:ext cx="360" cy="360"/>
            </a:xfrm>
            <a:custGeom>
              <a:avLst/>
              <a:gdLst/>
              <a:ahLst/>
              <a:rect l="l" t="t" r="r" b="b"/>
              <a:pathLst>
                <a:path w="15" h="15">
                  <a:moveTo>
                    <a:pt x="0" y="14"/>
                  </a:moveTo>
                  <a:lnTo>
                    <a:pt x="14" y="0"/>
                  </a:lnTo>
                  <a:close/>
                </a:path>
              </a:pathLst>
            </a:custGeom>
            <a:noFill/>
            <a:ln w="9525">
              <a:solidFill>
                <a:srgbClr val="5f7d95"/>
              </a:solidFill>
              <a:round/>
            </a:ln>
          </p:spPr>
          <p:style>
            <a:lnRef idx="0"/>
            <a:fillRef idx="0"/>
            <a:effectRef idx="0"/>
            <a:fontRef idx="minor"/>
          </p:style>
        </p:sp>
        <p:sp>
          <p:nvSpPr>
            <p:cNvPr id="5757" name="Google Shape;4936;p74"/>
            <p:cNvSpPr/>
            <p:nvPr/>
          </p:nvSpPr>
          <p:spPr>
            <a:xfrm>
              <a:off x="1403280" y="1984320"/>
              <a:ext cx="360" cy="360"/>
            </a:xfrm>
            <a:custGeom>
              <a:avLst/>
              <a:gdLst/>
              <a:ahLst/>
              <a:rect l="l" t="t" r="r" b="b"/>
              <a:pathLst>
                <a:path w="19" h="36">
                  <a:moveTo>
                    <a:pt x="1" y="36"/>
                  </a:moveTo>
                  <a:cubicBezTo>
                    <a:pt x="8" y="25"/>
                    <a:pt x="11" y="15"/>
                    <a:pt x="18" y="1"/>
                  </a:cubicBezTo>
                  <a:cubicBezTo>
                    <a:pt x="11" y="15"/>
                    <a:pt x="8" y="25"/>
                    <a:pt x="1" y="36"/>
                  </a:cubicBezTo>
                  <a:close/>
                </a:path>
              </a:pathLst>
            </a:custGeom>
            <a:noFill/>
            <a:ln w="9525">
              <a:solidFill>
                <a:srgbClr val="5f7d95"/>
              </a:solidFill>
              <a:round/>
            </a:ln>
          </p:spPr>
          <p:style>
            <a:lnRef idx="0"/>
            <a:fillRef idx="0"/>
            <a:effectRef idx="0"/>
            <a:fontRef idx="minor"/>
          </p:style>
        </p:sp>
        <p:sp>
          <p:nvSpPr>
            <p:cNvPr id="5758" name="Google Shape;4937;p74"/>
            <p:cNvSpPr/>
            <p:nvPr/>
          </p:nvSpPr>
          <p:spPr>
            <a:xfrm>
              <a:off x="1401840" y="1986480"/>
              <a:ext cx="360" cy="360"/>
            </a:xfrm>
            <a:custGeom>
              <a:avLst/>
              <a:gdLst/>
              <a:ahLst/>
              <a:rect l="l" t="t" r="r" b="b"/>
              <a:pathLst>
                <a:path w="11" h="12">
                  <a:moveTo>
                    <a:pt x="0" y="11"/>
                  </a:moveTo>
                  <a:lnTo>
                    <a:pt x="11" y="1"/>
                  </a:lnTo>
                  <a:close/>
                </a:path>
              </a:pathLst>
            </a:custGeom>
            <a:noFill/>
            <a:ln w="9525">
              <a:solidFill>
                <a:srgbClr val="5f7d95"/>
              </a:solidFill>
              <a:round/>
            </a:ln>
          </p:spPr>
          <p:style>
            <a:lnRef idx="0"/>
            <a:fillRef idx="0"/>
            <a:effectRef idx="0"/>
            <a:fontRef idx="minor"/>
          </p:style>
        </p:sp>
        <p:sp>
          <p:nvSpPr>
            <p:cNvPr id="5759" name="Google Shape;4938;p74"/>
            <p:cNvSpPr/>
            <p:nvPr/>
          </p:nvSpPr>
          <p:spPr>
            <a:xfrm>
              <a:off x="1402560" y="1985760"/>
              <a:ext cx="360" cy="360"/>
            </a:xfrm>
            <a:custGeom>
              <a:avLst/>
              <a:gdLst/>
              <a:ahLst/>
              <a:rect l="l" t="t" r="r" b="b"/>
              <a:pathLst>
                <a:path w="15" h="11">
                  <a:moveTo>
                    <a:pt x="1" y="11"/>
                  </a:moveTo>
                  <a:lnTo>
                    <a:pt x="15" y="0"/>
                  </a:lnTo>
                  <a:close/>
                </a:path>
              </a:pathLst>
            </a:custGeom>
            <a:noFill/>
            <a:ln w="9525">
              <a:solidFill>
                <a:srgbClr val="5f7d95"/>
              </a:solidFill>
              <a:round/>
            </a:ln>
          </p:spPr>
          <p:style>
            <a:lnRef idx="0"/>
            <a:fillRef idx="0"/>
            <a:effectRef idx="0"/>
            <a:fontRef idx="minor"/>
          </p:style>
        </p:sp>
        <p:sp>
          <p:nvSpPr>
            <p:cNvPr id="5760" name="Google Shape;4939;p74"/>
            <p:cNvSpPr/>
            <p:nvPr/>
          </p:nvSpPr>
          <p:spPr>
            <a:xfrm>
              <a:off x="1403640" y="1983960"/>
              <a:ext cx="360" cy="360"/>
            </a:xfrm>
            <a:custGeom>
              <a:avLst/>
              <a:gdLst/>
              <a:ahLst/>
              <a:rect l="l" t="t" r="r" b="b"/>
              <a:pathLst>
                <a:path w="15" h="43">
                  <a:moveTo>
                    <a:pt x="1" y="43"/>
                  </a:moveTo>
                  <a:cubicBezTo>
                    <a:pt x="4" y="29"/>
                    <a:pt x="11" y="15"/>
                    <a:pt x="15" y="1"/>
                  </a:cubicBezTo>
                  <a:cubicBezTo>
                    <a:pt x="11" y="15"/>
                    <a:pt x="4" y="29"/>
                    <a:pt x="1" y="43"/>
                  </a:cubicBezTo>
                  <a:close/>
                </a:path>
              </a:pathLst>
            </a:custGeom>
            <a:noFill/>
            <a:ln w="9525">
              <a:solidFill>
                <a:srgbClr val="5f7d95"/>
              </a:solidFill>
              <a:round/>
            </a:ln>
          </p:spPr>
          <p:style>
            <a:lnRef idx="0"/>
            <a:fillRef idx="0"/>
            <a:effectRef idx="0"/>
            <a:fontRef idx="minor"/>
          </p:style>
        </p:sp>
        <p:sp>
          <p:nvSpPr>
            <p:cNvPr id="5761" name="Google Shape;4940;p74"/>
            <p:cNvSpPr/>
            <p:nvPr/>
          </p:nvSpPr>
          <p:spPr>
            <a:xfrm>
              <a:off x="1402920" y="1985040"/>
              <a:ext cx="360" cy="360"/>
            </a:xfrm>
            <a:custGeom>
              <a:avLst/>
              <a:gdLst/>
              <a:ahLst/>
              <a:rect l="l" t="t" r="r" b="b"/>
              <a:pathLst>
                <a:path w="22" h="29">
                  <a:moveTo>
                    <a:pt x="1" y="28"/>
                  </a:moveTo>
                  <a:cubicBezTo>
                    <a:pt x="8" y="18"/>
                    <a:pt x="15" y="11"/>
                    <a:pt x="22" y="0"/>
                  </a:cubicBezTo>
                  <a:cubicBezTo>
                    <a:pt x="15" y="11"/>
                    <a:pt x="8" y="18"/>
                    <a:pt x="1" y="28"/>
                  </a:cubicBezTo>
                  <a:close/>
                </a:path>
              </a:pathLst>
            </a:custGeom>
            <a:noFill/>
            <a:ln w="9525">
              <a:solidFill>
                <a:srgbClr val="5f7d95"/>
              </a:solidFill>
              <a:round/>
            </a:ln>
          </p:spPr>
          <p:style>
            <a:lnRef idx="0"/>
            <a:fillRef idx="0"/>
            <a:effectRef idx="0"/>
            <a:fontRef idx="minor"/>
          </p:style>
        </p:sp>
        <p:sp>
          <p:nvSpPr>
            <p:cNvPr id="5762" name="Google Shape;4941;p74"/>
            <p:cNvSpPr/>
            <p:nvPr/>
          </p:nvSpPr>
          <p:spPr>
            <a:xfrm>
              <a:off x="1401840" y="1986120"/>
              <a:ext cx="360" cy="360"/>
            </a:xfrm>
            <a:custGeom>
              <a:avLst/>
              <a:gdLst/>
              <a:ahLst/>
              <a:rect l="l" t="t" r="r" b="b"/>
              <a:pathLst>
                <a:path w="12" h="11">
                  <a:moveTo>
                    <a:pt x="1" y="11"/>
                  </a:moveTo>
                  <a:lnTo>
                    <a:pt x="11" y="0"/>
                  </a:lnTo>
                  <a:close/>
                </a:path>
              </a:pathLst>
            </a:custGeom>
            <a:noFill/>
            <a:ln w="9525">
              <a:solidFill>
                <a:srgbClr val="5f7d95"/>
              </a:solidFill>
              <a:round/>
            </a:ln>
          </p:spPr>
          <p:style>
            <a:lnRef idx="0"/>
            <a:fillRef idx="0"/>
            <a:effectRef idx="0"/>
            <a:fontRef idx="minor"/>
          </p:style>
        </p:sp>
        <p:sp>
          <p:nvSpPr>
            <p:cNvPr id="5763" name="Google Shape;4942;p74"/>
            <p:cNvSpPr/>
            <p:nvPr/>
          </p:nvSpPr>
          <p:spPr>
            <a:xfrm>
              <a:off x="1402200" y="1986120"/>
              <a:ext cx="360" cy="360"/>
            </a:xfrm>
            <a:custGeom>
              <a:avLst/>
              <a:gdLst/>
              <a:ahLst/>
              <a:rect l="l" t="t" r="r" b="b"/>
              <a:pathLst>
                <a:path w="12" h="11">
                  <a:moveTo>
                    <a:pt x="1" y="11"/>
                  </a:moveTo>
                  <a:lnTo>
                    <a:pt x="11" y="0"/>
                  </a:lnTo>
                  <a:close/>
                </a:path>
              </a:pathLst>
            </a:custGeom>
            <a:noFill/>
            <a:ln w="9525">
              <a:solidFill>
                <a:srgbClr val="5f7d95"/>
              </a:solidFill>
              <a:round/>
            </a:ln>
          </p:spPr>
          <p:style>
            <a:lnRef idx="0"/>
            <a:fillRef idx="0"/>
            <a:effectRef idx="0"/>
            <a:fontRef idx="minor"/>
          </p:style>
        </p:sp>
        <p:sp>
          <p:nvSpPr>
            <p:cNvPr id="5764" name="Google Shape;4943;p74"/>
            <p:cNvSpPr/>
            <p:nvPr/>
          </p:nvSpPr>
          <p:spPr>
            <a:xfrm>
              <a:off x="1460160" y="2118960"/>
              <a:ext cx="87840" cy="99000"/>
            </a:xfrm>
            <a:custGeom>
              <a:avLst/>
              <a:gdLst/>
              <a:ahLst/>
              <a:rect l="l" t="t" r="r" b="b"/>
              <a:pathLst>
                <a:path w="6505" h="7318">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a:solidFill>
                <a:srgbClr val="5f7d95"/>
              </a:solidFill>
              <a:round/>
            </a:ln>
          </p:spPr>
          <p:style>
            <a:lnRef idx="0"/>
            <a:fillRef idx="0"/>
            <a:effectRef idx="0"/>
            <a:fontRef idx="minor"/>
          </p:style>
        </p:sp>
        <p:sp>
          <p:nvSpPr>
            <p:cNvPr id="5765" name="Google Shape;4944;p74"/>
            <p:cNvSpPr/>
            <p:nvPr/>
          </p:nvSpPr>
          <p:spPr>
            <a:xfrm>
              <a:off x="1529640" y="2164320"/>
              <a:ext cx="8280" cy="4320"/>
            </a:xfrm>
            <a:custGeom>
              <a:avLst/>
              <a:gdLst/>
              <a:ahLst/>
              <a:rect l="l" t="t" r="r" b="b"/>
              <a:pathLst>
                <a:path w="649" h="355">
                  <a:moveTo>
                    <a:pt x="648" y="337"/>
                  </a:moveTo>
                  <a:cubicBezTo>
                    <a:pt x="134" y="354"/>
                    <a:pt x="11" y="165"/>
                    <a:pt x="1" y="1"/>
                  </a:cubicBezTo>
                  <a:cubicBezTo>
                    <a:pt x="11" y="165"/>
                    <a:pt x="134" y="354"/>
                    <a:pt x="648" y="337"/>
                  </a:cubicBezTo>
                  <a:close/>
                </a:path>
              </a:pathLst>
            </a:custGeom>
            <a:noFill/>
            <a:ln w="9525">
              <a:solidFill>
                <a:srgbClr val="5f7d95"/>
              </a:solidFill>
              <a:round/>
            </a:ln>
          </p:spPr>
          <p:style>
            <a:lnRef idx="0"/>
            <a:fillRef idx="0"/>
            <a:effectRef idx="0"/>
            <a:fontRef idx="minor"/>
          </p:style>
        </p:sp>
        <p:sp>
          <p:nvSpPr>
            <p:cNvPr id="5766" name="Google Shape;4945;p74"/>
            <p:cNvSpPr/>
            <p:nvPr/>
          </p:nvSpPr>
          <p:spPr>
            <a:xfrm>
              <a:off x="1547640" y="2188440"/>
              <a:ext cx="360" cy="360"/>
            </a:xfrm>
            <a:custGeom>
              <a:avLst/>
              <a:gdLst/>
              <a:ahLst/>
              <a:rect l="l" t="t" r="r" b="b"/>
              <a:pathLst>
                <a:path w="4" h="46">
                  <a:moveTo>
                    <a:pt x="0" y="0"/>
                  </a:moveTo>
                  <a:cubicBezTo>
                    <a:pt x="4" y="14"/>
                    <a:pt x="4" y="32"/>
                    <a:pt x="4" y="46"/>
                  </a:cubicBezTo>
                  <a:cubicBezTo>
                    <a:pt x="4" y="32"/>
                    <a:pt x="4" y="14"/>
                    <a:pt x="0" y="0"/>
                  </a:cubicBezTo>
                  <a:close/>
                </a:path>
              </a:pathLst>
            </a:custGeom>
            <a:noFill/>
            <a:ln w="9525">
              <a:solidFill>
                <a:srgbClr val="5f7d95"/>
              </a:solidFill>
              <a:round/>
            </a:ln>
          </p:spPr>
          <p:style>
            <a:lnRef idx="0"/>
            <a:fillRef idx="0"/>
            <a:effectRef idx="0"/>
            <a:fontRef idx="minor"/>
          </p:style>
        </p:sp>
        <p:sp>
          <p:nvSpPr>
            <p:cNvPr id="5767" name="Google Shape;4946;p74"/>
            <p:cNvSpPr/>
            <p:nvPr/>
          </p:nvSpPr>
          <p:spPr>
            <a:xfrm>
              <a:off x="1517400" y="2146680"/>
              <a:ext cx="4320" cy="720"/>
            </a:xfrm>
            <a:custGeom>
              <a:avLst/>
              <a:gdLst/>
              <a:ahLst/>
              <a:rect l="l" t="t" r="r" b="b"/>
              <a:pathLst>
                <a:path w="340" h="68">
                  <a:moveTo>
                    <a:pt x="340" y="60"/>
                  </a:moveTo>
                  <a:cubicBezTo>
                    <a:pt x="200" y="64"/>
                    <a:pt x="67" y="67"/>
                    <a:pt x="0" y="1"/>
                  </a:cubicBezTo>
                  <a:cubicBezTo>
                    <a:pt x="67" y="67"/>
                    <a:pt x="200" y="64"/>
                    <a:pt x="340" y="60"/>
                  </a:cubicBezTo>
                  <a:close/>
                </a:path>
              </a:pathLst>
            </a:custGeom>
            <a:noFill/>
            <a:ln w="9525">
              <a:solidFill>
                <a:srgbClr val="5f7d95"/>
              </a:solidFill>
              <a:round/>
            </a:ln>
          </p:spPr>
          <p:style>
            <a:lnRef idx="0"/>
            <a:fillRef idx="0"/>
            <a:effectRef idx="0"/>
            <a:fontRef idx="minor"/>
          </p:style>
        </p:sp>
        <p:sp>
          <p:nvSpPr>
            <p:cNvPr id="5768" name="Google Shape;4947;p74"/>
            <p:cNvSpPr/>
            <p:nvPr/>
          </p:nvSpPr>
          <p:spPr>
            <a:xfrm>
              <a:off x="1545480" y="2190600"/>
              <a:ext cx="1440" cy="2160"/>
            </a:xfrm>
            <a:custGeom>
              <a:avLst/>
              <a:gdLst/>
              <a:ahLst/>
              <a:rect l="l" t="t" r="r" b="b"/>
              <a:pathLst>
                <a:path w="127" h="173">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a:solidFill>
                <a:srgbClr val="5f7d95"/>
              </a:solidFill>
              <a:round/>
            </a:ln>
          </p:spPr>
          <p:style>
            <a:lnRef idx="0"/>
            <a:fillRef idx="0"/>
            <a:effectRef idx="0"/>
            <a:fontRef idx="minor"/>
          </p:style>
        </p:sp>
        <p:sp>
          <p:nvSpPr>
            <p:cNvPr id="5769" name="Google Shape;4948;p74"/>
            <p:cNvSpPr/>
            <p:nvPr/>
          </p:nvSpPr>
          <p:spPr>
            <a:xfrm>
              <a:off x="1547280" y="2189880"/>
              <a:ext cx="360" cy="360"/>
            </a:xfrm>
            <a:custGeom>
              <a:avLst/>
              <a:gdLst/>
              <a:ahLst/>
              <a:rect l="l" t="t" r="r" b="b"/>
              <a:pathLst>
                <a:path w="11" h="39">
                  <a:moveTo>
                    <a:pt x="11" y="0"/>
                  </a:moveTo>
                  <a:cubicBezTo>
                    <a:pt x="7" y="11"/>
                    <a:pt x="4" y="25"/>
                    <a:pt x="0" y="39"/>
                  </a:cubicBezTo>
                  <a:cubicBezTo>
                    <a:pt x="4" y="25"/>
                    <a:pt x="7" y="11"/>
                    <a:pt x="11" y="0"/>
                  </a:cubicBezTo>
                  <a:close/>
                </a:path>
              </a:pathLst>
            </a:custGeom>
            <a:noFill/>
            <a:ln w="9525">
              <a:solidFill>
                <a:srgbClr val="5f7d95"/>
              </a:solidFill>
              <a:round/>
            </a:ln>
          </p:spPr>
          <p:style>
            <a:lnRef idx="0"/>
            <a:fillRef idx="0"/>
            <a:effectRef idx="0"/>
            <a:fontRef idx="minor"/>
          </p:style>
        </p:sp>
        <p:sp>
          <p:nvSpPr>
            <p:cNvPr id="5770" name="Google Shape;4949;p74"/>
            <p:cNvSpPr/>
            <p:nvPr/>
          </p:nvSpPr>
          <p:spPr>
            <a:xfrm>
              <a:off x="1462320" y="2127960"/>
              <a:ext cx="360" cy="360"/>
            </a:xfrm>
            <a:custGeom>
              <a:avLst/>
              <a:gdLst/>
              <a:ahLst/>
              <a:rect l="l" t="t" r="r" b="b"/>
              <a:pathLst>
                <a:path w="12" h="4">
                  <a:moveTo>
                    <a:pt x="11" y="4"/>
                  </a:moveTo>
                  <a:lnTo>
                    <a:pt x="1" y="0"/>
                  </a:lnTo>
                  <a:lnTo>
                    <a:pt x="1" y="0"/>
                  </a:lnTo>
                  <a:close/>
                </a:path>
              </a:pathLst>
            </a:custGeom>
            <a:noFill/>
            <a:ln w="9525">
              <a:solidFill>
                <a:srgbClr val="5f7d95"/>
              </a:solidFill>
              <a:round/>
            </a:ln>
          </p:spPr>
          <p:style>
            <a:lnRef idx="0"/>
            <a:fillRef idx="0"/>
            <a:effectRef idx="0"/>
            <a:fontRef idx="minor"/>
          </p:style>
        </p:sp>
        <p:sp>
          <p:nvSpPr>
            <p:cNvPr id="5771" name="Google Shape;4950;p74"/>
            <p:cNvSpPr/>
            <p:nvPr/>
          </p:nvSpPr>
          <p:spPr>
            <a:xfrm>
              <a:off x="1547640" y="2189160"/>
              <a:ext cx="360" cy="360"/>
            </a:xfrm>
            <a:custGeom>
              <a:avLst/>
              <a:gdLst/>
              <a:ahLst/>
              <a:rect l="l" t="t" r="r" b="b"/>
              <a:pathLst>
                <a:path w="4" h="36">
                  <a:moveTo>
                    <a:pt x="4" y="1"/>
                  </a:moveTo>
                  <a:cubicBezTo>
                    <a:pt x="4" y="15"/>
                    <a:pt x="0" y="25"/>
                    <a:pt x="0" y="36"/>
                  </a:cubicBezTo>
                  <a:cubicBezTo>
                    <a:pt x="0" y="25"/>
                    <a:pt x="4" y="15"/>
                    <a:pt x="4" y="1"/>
                  </a:cubicBezTo>
                  <a:close/>
                </a:path>
              </a:pathLst>
            </a:custGeom>
            <a:noFill/>
            <a:ln w="9525">
              <a:solidFill>
                <a:srgbClr val="5f7d95"/>
              </a:solidFill>
              <a:round/>
            </a:ln>
          </p:spPr>
          <p:style>
            <a:lnRef idx="0"/>
            <a:fillRef idx="0"/>
            <a:effectRef idx="0"/>
            <a:fontRef idx="minor"/>
          </p:style>
        </p:sp>
        <p:sp>
          <p:nvSpPr>
            <p:cNvPr id="5772" name="Google Shape;4951;p74"/>
            <p:cNvSpPr/>
            <p:nvPr/>
          </p:nvSpPr>
          <p:spPr>
            <a:xfrm>
              <a:off x="1462680" y="2127960"/>
              <a:ext cx="360" cy="360"/>
            </a:xfrm>
            <a:custGeom>
              <a:avLst/>
              <a:gdLst/>
              <a:ahLst/>
              <a:rect l="l" t="t" r="r" b="b"/>
              <a:pathLst>
                <a:path w="29" h="11">
                  <a:moveTo>
                    <a:pt x="1" y="0"/>
                  </a:moveTo>
                  <a:lnTo>
                    <a:pt x="29" y="11"/>
                  </a:lnTo>
                  <a:close/>
                </a:path>
              </a:pathLst>
            </a:custGeom>
            <a:noFill/>
            <a:ln w="9525">
              <a:solidFill>
                <a:srgbClr val="5f7d95"/>
              </a:solidFill>
              <a:round/>
            </a:ln>
          </p:spPr>
          <p:style>
            <a:lnRef idx="0"/>
            <a:fillRef idx="0"/>
            <a:effectRef idx="0"/>
            <a:fontRef idx="minor"/>
          </p:style>
        </p:sp>
        <p:sp>
          <p:nvSpPr>
            <p:cNvPr id="5773" name="Google Shape;4952;p74"/>
            <p:cNvSpPr/>
            <p:nvPr/>
          </p:nvSpPr>
          <p:spPr>
            <a:xfrm>
              <a:off x="1508400" y="21409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774" name="Google Shape;4953;p74"/>
            <p:cNvSpPr/>
            <p:nvPr/>
          </p:nvSpPr>
          <p:spPr>
            <a:xfrm>
              <a:off x="1548360" y="2180880"/>
              <a:ext cx="360" cy="1800"/>
            </a:xfrm>
            <a:custGeom>
              <a:avLst/>
              <a:gdLst/>
              <a:ahLst/>
              <a:rect l="l" t="t" r="r" b="b"/>
              <a:pathLst>
                <a:path w="22" h="148">
                  <a:moveTo>
                    <a:pt x="21" y="0"/>
                  </a:moveTo>
                  <a:cubicBezTo>
                    <a:pt x="18" y="49"/>
                    <a:pt x="11" y="98"/>
                    <a:pt x="0" y="147"/>
                  </a:cubicBezTo>
                  <a:cubicBezTo>
                    <a:pt x="11" y="98"/>
                    <a:pt x="18" y="49"/>
                    <a:pt x="21" y="0"/>
                  </a:cubicBezTo>
                  <a:close/>
                </a:path>
              </a:pathLst>
            </a:custGeom>
            <a:noFill/>
            <a:ln w="9525">
              <a:solidFill>
                <a:srgbClr val="5f7d95"/>
              </a:solidFill>
              <a:round/>
            </a:ln>
          </p:spPr>
          <p:style>
            <a:lnRef idx="0"/>
            <a:fillRef idx="0"/>
            <a:effectRef idx="0"/>
            <a:fontRef idx="minor"/>
          </p:style>
        </p:sp>
        <p:sp>
          <p:nvSpPr>
            <p:cNvPr id="5775" name="Google Shape;4954;p74"/>
            <p:cNvSpPr/>
            <p:nvPr/>
          </p:nvSpPr>
          <p:spPr>
            <a:xfrm>
              <a:off x="1528920" y="2161440"/>
              <a:ext cx="720" cy="2520"/>
            </a:xfrm>
            <a:custGeom>
              <a:avLst/>
              <a:gdLst/>
              <a:ahLst/>
              <a:rect l="l" t="t" r="r" b="b"/>
              <a:pathLst>
                <a:path w="71" h="204">
                  <a:moveTo>
                    <a:pt x="1" y="1"/>
                  </a:moveTo>
                  <a:cubicBezTo>
                    <a:pt x="36" y="64"/>
                    <a:pt x="60" y="134"/>
                    <a:pt x="71" y="204"/>
                  </a:cubicBezTo>
                  <a:cubicBezTo>
                    <a:pt x="60" y="134"/>
                    <a:pt x="36" y="64"/>
                    <a:pt x="1" y="1"/>
                  </a:cubicBezTo>
                  <a:close/>
                </a:path>
              </a:pathLst>
            </a:custGeom>
            <a:noFill/>
            <a:ln w="9525">
              <a:solidFill>
                <a:srgbClr val="5f7d95"/>
              </a:solidFill>
              <a:round/>
            </a:ln>
          </p:spPr>
          <p:style>
            <a:lnRef idx="0"/>
            <a:fillRef idx="0"/>
            <a:effectRef idx="0"/>
            <a:fontRef idx="minor"/>
          </p:style>
        </p:sp>
        <p:sp>
          <p:nvSpPr>
            <p:cNvPr id="5776" name="Google Shape;4955;p74"/>
            <p:cNvSpPr/>
            <p:nvPr/>
          </p:nvSpPr>
          <p:spPr>
            <a:xfrm>
              <a:off x="1477080" y="2212920"/>
              <a:ext cx="4320" cy="3240"/>
            </a:xfrm>
            <a:custGeom>
              <a:avLst/>
              <a:gdLst/>
              <a:ahLst/>
              <a:rect l="l" t="t" r="r" b="b"/>
              <a:pathLst>
                <a:path w="347" h="278">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a:solidFill>
                <a:srgbClr val="5f7d95"/>
              </a:solidFill>
              <a:round/>
            </a:ln>
          </p:spPr>
          <p:style>
            <a:lnRef idx="0"/>
            <a:fillRef idx="0"/>
            <a:effectRef idx="0"/>
            <a:fontRef idx="minor"/>
          </p:style>
        </p:sp>
        <p:sp>
          <p:nvSpPr>
            <p:cNvPr id="5777" name="Google Shape;4956;p74"/>
            <p:cNvSpPr/>
            <p:nvPr/>
          </p:nvSpPr>
          <p:spPr>
            <a:xfrm>
              <a:off x="1501920" y="2210400"/>
              <a:ext cx="7560" cy="360"/>
            </a:xfrm>
            <a:custGeom>
              <a:avLst/>
              <a:gdLst/>
              <a:ahLst/>
              <a:rect l="l" t="t" r="r" b="b"/>
              <a:pathLst>
                <a:path w="596" h="63">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a:solidFill>
                <a:srgbClr val="5f7d95"/>
              </a:solidFill>
              <a:round/>
            </a:ln>
          </p:spPr>
          <p:style>
            <a:lnRef idx="0"/>
            <a:fillRef idx="0"/>
            <a:effectRef idx="0"/>
            <a:fontRef idx="minor"/>
          </p:style>
        </p:sp>
        <p:sp>
          <p:nvSpPr>
            <p:cNvPr id="5778" name="Google Shape;4957;p74"/>
            <p:cNvSpPr/>
            <p:nvPr/>
          </p:nvSpPr>
          <p:spPr>
            <a:xfrm>
              <a:off x="1463760" y="2180160"/>
              <a:ext cx="360" cy="360"/>
            </a:xfrm>
            <a:custGeom>
              <a:avLst/>
              <a:gdLst/>
              <a:ahLst/>
              <a:rect l="l" t="t" r="r" b="b"/>
              <a:pathLst>
                <a:path w="12" h="18">
                  <a:moveTo>
                    <a:pt x="11" y="18"/>
                  </a:moveTo>
                  <a:cubicBezTo>
                    <a:pt x="8" y="11"/>
                    <a:pt x="4" y="7"/>
                    <a:pt x="1" y="0"/>
                  </a:cubicBezTo>
                  <a:cubicBezTo>
                    <a:pt x="4" y="7"/>
                    <a:pt x="8" y="11"/>
                    <a:pt x="11" y="18"/>
                  </a:cubicBezTo>
                  <a:close/>
                </a:path>
              </a:pathLst>
            </a:custGeom>
            <a:noFill/>
            <a:ln w="9525">
              <a:solidFill>
                <a:srgbClr val="5f7d95"/>
              </a:solidFill>
              <a:round/>
            </a:ln>
          </p:spPr>
          <p:style>
            <a:lnRef idx="0"/>
            <a:fillRef idx="0"/>
            <a:effectRef idx="0"/>
            <a:fontRef idx="minor"/>
          </p:style>
        </p:sp>
        <p:sp>
          <p:nvSpPr>
            <p:cNvPr id="5779" name="Google Shape;4958;p74"/>
            <p:cNvSpPr/>
            <p:nvPr/>
          </p:nvSpPr>
          <p:spPr>
            <a:xfrm>
              <a:off x="1460160" y="2176200"/>
              <a:ext cx="2160" cy="2880"/>
            </a:xfrm>
            <a:custGeom>
              <a:avLst/>
              <a:gdLst/>
              <a:ahLst/>
              <a:rect l="l" t="t" r="r" b="b"/>
              <a:pathLst>
                <a:path w="197" h="246">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a:solidFill>
                <a:srgbClr val="5f7d95"/>
              </a:solidFill>
              <a:round/>
            </a:ln>
          </p:spPr>
          <p:style>
            <a:lnRef idx="0"/>
            <a:fillRef idx="0"/>
            <a:effectRef idx="0"/>
            <a:fontRef idx="minor"/>
          </p:style>
        </p:sp>
        <p:sp>
          <p:nvSpPr>
            <p:cNvPr id="5780" name="Google Shape;4959;p74"/>
            <p:cNvSpPr/>
            <p:nvPr/>
          </p:nvSpPr>
          <p:spPr>
            <a:xfrm>
              <a:off x="1473480" y="2216520"/>
              <a:ext cx="3240" cy="1440"/>
            </a:xfrm>
            <a:custGeom>
              <a:avLst/>
              <a:gdLst/>
              <a:ahLst/>
              <a:rect l="l" t="t" r="r" b="b"/>
              <a:pathLst>
                <a:path w="253" h="12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a:solidFill>
                <a:srgbClr val="5f7d95"/>
              </a:solidFill>
              <a:round/>
            </a:ln>
          </p:spPr>
          <p:style>
            <a:lnRef idx="0"/>
            <a:fillRef idx="0"/>
            <a:effectRef idx="0"/>
            <a:fontRef idx="minor"/>
          </p:style>
        </p:sp>
        <p:sp>
          <p:nvSpPr>
            <p:cNvPr id="5781" name="Google Shape;4960;p74"/>
            <p:cNvSpPr/>
            <p:nvPr/>
          </p:nvSpPr>
          <p:spPr>
            <a:xfrm>
              <a:off x="1463760" y="2180520"/>
              <a:ext cx="360" cy="360"/>
            </a:xfrm>
            <a:custGeom>
              <a:avLst/>
              <a:gdLst/>
              <a:ahLst/>
              <a:rect l="l" t="t" r="r" b="b"/>
              <a:pathLst>
                <a:path w="26" h="36">
                  <a:moveTo>
                    <a:pt x="25" y="35"/>
                  </a:moveTo>
                  <a:cubicBezTo>
                    <a:pt x="18" y="25"/>
                    <a:pt x="11" y="11"/>
                    <a:pt x="1" y="0"/>
                  </a:cubicBezTo>
                  <a:cubicBezTo>
                    <a:pt x="11" y="11"/>
                    <a:pt x="18" y="25"/>
                    <a:pt x="25" y="35"/>
                  </a:cubicBezTo>
                  <a:close/>
                </a:path>
              </a:pathLst>
            </a:custGeom>
            <a:noFill/>
            <a:ln w="9525">
              <a:solidFill>
                <a:srgbClr val="5f7d95"/>
              </a:solidFill>
              <a:round/>
            </a:ln>
          </p:spPr>
          <p:style>
            <a:lnRef idx="0"/>
            <a:fillRef idx="0"/>
            <a:effectRef idx="0"/>
            <a:fontRef idx="minor"/>
          </p:style>
        </p:sp>
        <p:sp>
          <p:nvSpPr>
            <p:cNvPr id="5782" name="Google Shape;4961;p74"/>
            <p:cNvSpPr/>
            <p:nvPr/>
          </p:nvSpPr>
          <p:spPr>
            <a:xfrm>
              <a:off x="1473480" y="2217960"/>
              <a:ext cx="360" cy="360"/>
            </a:xfrm>
            <a:custGeom>
              <a:avLst/>
              <a:gdLst/>
              <a:ahLst/>
              <a:rect l="l" t="t" r="r" b="b"/>
              <a:pathLst>
                <a:path w="1" h="11">
                  <a:moveTo>
                    <a:pt x="1" y="11"/>
                  </a:moveTo>
                  <a:lnTo>
                    <a:pt x="1" y="0"/>
                  </a:lnTo>
                  <a:cubicBezTo>
                    <a:pt x="1" y="4"/>
                    <a:pt x="1" y="7"/>
                    <a:pt x="1" y="11"/>
                  </a:cubicBezTo>
                  <a:close/>
                </a:path>
              </a:pathLst>
            </a:custGeom>
            <a:noFill/>
            <a:ln w="9525">
              <a:solidFill>
                <a:srgbClr val="5f7d95"/>
              </a:solidFill>
              <a:round/>
            </a:ln>
          </p:spPr>
          <p:style>
            <a:lnRef idx="0"/>
            <a:fillRef idx="0"/>
            <a:effectRef idx="0"/>
            <a:fontRef idx="minor"/>
          </p:style>
        </p:sp>
        <p:sp>
          <p:nvSpPr>
            <p:cNvPr id="5783" name="Google Shape;4962;p74"/>
            <p:cNvSpPr/>
            <p:nvPr/>
          </p:nvSpPr>
          <p:spPr>
            <a:xfrm>
              <a:off x="1473480" y="2216160"/>
              <a:ext cx="360" cy="720"/>
            </a:xfrm>
            <a:custGeom>
              <a:avLst/>
              <a:gdLst/>
              <a:ahLst/>
              <a:rect l="l" t="t" r="r" b="b"/>
              <a:pathLst>
                <a:path w="8" h="75">
                  <a:moveTo>
                    <a:pt x="0" y="1"/>
                  </a:moveTo>
                  <a:cubicBezTo>
                    <a:pt x="4" y="25"/>
                    <a:pt x="4" y="50"/>
                    <a:pt x="7" y="74"/>
                  </a:cubicBezTo>
                  <a:cubicBezTo>
                    <a:pt x="7" y="50"/>
                    <a:pt x="4" y="25"/>
                    <a:pt x="0" y="1"/>
                  </a:cubicBezTo>
                  <a:close/>
                </a:path>
              </a:pathLst>
            </a:custGeom>
            <a:noFill/>
            <a:ln w="9525">
              <a:solidFill>
                <a:srgbClr val="5f7d95"/>
              </a:solidFill>
              <a:round/>
            </a:ln>
          </p:spPr>
          <p:style>
            <a:lnRef idx="0"/>
            <a:fillRef idx="0"/>
            <a:effectRef idx="0"/>
            <a:fontRef idx="minor"/>
          </p:style>
        </p:sp>
        <p:sp>
          <p:nvSpPr>
            <p:cNvPr id="5784" name="Google Shape;4963;p74"/>
            <p:cNvSpPr/>
            <p:nvPr/>
          </p:nvSpPr>
          <p:spPr>
            <a:xfrm>
              <a:off x="1473480" y="2217240"/>
              <a:ext cx="360" cy="360"/>
            </a:xfrm>
            <a:custGeom>
              <a:avLst/>
              <a:gdLst/>
              <a:ahLst/>
              <a:rect l="l" t="t" r="r" b="b"/>
              <a:pathLst>
                <a:path w="4" h="19">
                  <a:moveTo>
                    <a:pt x="4" y="1"/>
                  </a:moveTo>
                  <a:cubicBezTo>
                    <a:pt x="0" y="8"/>
                    <a:pt x="4" y="11"/>
                    <a:pt x="4" y="18"/>
                  </a:cubicBezTo>
                  <a:lnTo>
                    <a:pt x="4" y="1"/>
                  </a:lnTo>
                  <a:close/>
                </a:path>
              </a:pathLst>
            </a:custGeom>
            <a:noFill/>
            <a:ln w="9525">
              <a:solidFill>
                <a:srgbClr val="5f7d95"/>
              </a:solidFill>
              <a:round/>
            </a:ln>
          </p:spPr>
          <p:style>
            <a:lnRef idx="0"/>
            <a:fillRef idx="0"/>
            <a:effectRef idx="0"/>
            <a:fontRef idx="minor"/>
          </p:style>
        </p:sp>
        <p:sp>
          <p:nvSpPr>
            <p:cNvPr id="5785" name="Google Shape;4964;p74"/>
            <p:cNvSpPr/>
            <p:nvPr/>
          </p:nvSpPr>
          <p:spPr>
            <a:xfrm>
              <a:off x="1466640" y="2195280"/>
              <a:ext cx="360" cy="2160"/>
            </a:xfrm>
            <a:custGeom>
              <a:avLst/>
              <a:gdLst/>
              <a:ahLst/>
              <a:rect l="l" t="t" r="r" b="b"/>
              <a:pathLst>
                <a:path w="64" h="197">
                  <a:moveTo>
                    <a:pt x="60" y="0"/>
                  </a:moveTo>
                  <a:cubicBezTo>
                    <a:pt x="64" y="70"/>
                    <a:pt x="43" y="140"/>
                    <a:pt x="1" y="196"/>
                  </a:cubicBezTo>
                  <a:cubicBezTo>
                    <a:pt x="43" y="140"/>
                    <a:pt x="64" y="70"/>
                    <a:pt x="60" y="0"/>
                  </a:cubicBezTo>
                  <a:close/>
                </a:path>
              </a:pathLst>
            </a:custGeom>
            <a:noFill/>
            <a:ln w="9525">
              <a:solidFill>
                <a:srgbClr val="5f7d95"/>
              </a:solidFill>
              <a:round/>
            </a:ln>
          </p:spPr>
          <p:style>
            <a:lnRef idx="0"/>
            <a:fillRef idx="0"/>
            <a:effectRef idx="0"/>
            <a:fontRef idx="minor"/>
          </p:style>
        </p:sp>
        <p:sp>
          <p:nvSpPr>
            <p:cNvPr id="5786" name="Google Shape;4965;p74"/>
            <p:cNvSpPr/>
            <p:nvPr/>
          </p:nvSpPr>
          <p:spPr>
            <a:xfrm>
              <a:off x="1463400" y="21798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787" name="Google Shape;4966;p74"/>
            <p:cNvSpPr/>
            <p:nvPr/>
          </p:nvSpPr>
          <p:spPr>
            <a:xfrm>
              <a:off x="1476720" y="2216160"/>
              <a:ext cx="720" cy="360"/>
            </a:xfrm>
            <a:custGeom>
              <a:avLst/>
              <a:gdLst/>
              <a:ahLst/>
              <a:rect l="l" t="t" r="r" b="b"/>
              <a:pathLst>
                <a:path w="81" h="53">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a:solidFill>
                <a:srgbClr val="5f7d95"/>
              </a:solidFill>
              <a:round/>
            </a:ln>
          </p:spPr>
          <p:style>
            <a:lnRef idx="0"/>
            <a:fillRef idx="0"/>
            <a:effectRef idx="0"/>
            <a:fontRef idx="minor"/>
          </p:style>
        </p:sp>
        <p:sp>
          <p:nvSpPr>
            <p:cNvPr id="5788" name="Google Shape;4967;p74"/>
            <p:cNvSpPr/>
            <p:nvPr/>
          </p:nvSpPr>
          <p:spPr>
            <a:xfrm>
              <a:off x="1512720" y="2208960"/>
              <a:ext cx="360" cy="360"/>
            </a:xfrm>
            <a:custGeom>
              <a:avLst/>
              <a:gdLst/>
              <a:ahLst/>
              <a:rect l="l" t="t" r="r" b="b"/>
              <a:pathLst>
                <a:path w="8" h="22">
                  <a:moveTo>
                    <a:pt x="1" y="21"/>
                  </a:moveTo>
                  <a:lnTo>
                    <a:pt x="8" y="0"/>
                  </a:lnTo>
                  <a:close/>
                </a:path>
              </a:pathLst>
            </a:custGeom>
            <a:noFill/>
            <a:ln w="9525">
              <a:solidFill>
                <a:srgbClr val="5f7d95"/>
              </a:solidFill>
              <a:round/>
            </a:ln>
          </p:spPr>
          <p:style>
            <a:lnRef idx="0"/>
            <a:fillRef idx="0"/>
            <a:effectRef idx="0"/>
            <a:fontRef idx="minor"/>
          </p:style>
        </p:sp>
        <p:sp>
          <p:nvSpPr>
            <p:cNvPr id="5789" name="Google Shape;4968;p74"/>
            <p:cNvSpPr/>
            <p:nvPr/>
          </p:nvSpPr>
          <p:spPr>
            <a:xfrm>
              <a:off x="1512720" y="2208600"/>
              <a:ext cx="360" cy="360"/>
            </a:xfrm>
            <a:custGeom>
              <a:avLst/>
              <a:gdLst/>
              <a:ahLst/>
              <a:rect l="l" t="t" r="r" b="b"/>
              <a:pathLst>
                <a:path w="8" h="19">
                  <a:moveTo>
                    <a:pt x="1" y="18"/>
                  </a:moveTo>
                  <a:lnTo>
                    <a:pt x="8" y="1"/>
                  </a:lnTo>
                  <a:close/>
                </a:path>
              </a:pathLst>
            </a:custGeom>
            <a:noFill/>
            <a:ln w="9525">
              <a:solidFill>
                <a:srgbClr val="5f7d95"/>
              </a:solidFill>
              <a:round/>
            </a:ln>
          </p:spPr>
          <p:style>
            <a:lnRef idx="0"/>
            <a:fillRef idx="0"/>
            <a:effectRef idx="0"/>
            <a:fontRef idx="minor"/>
          </p:style>
        </p:sp>
        <p:sp>
          <p:nvSpPr>
            <p:cNvPr id="5790" name="Google Shape;4969;p74"/>
            <p:cNvSpPr/>
            <p:nvPr/>
          </p:nvSpPr>
          <p:spPr>
            <a:xfrm>
              <a:off x="1509840" y="2210760"/>
              <a:ext cx="1800" cy="360"/>
            </a:xfrm>
            <a:custGeom>
              <a:avLst/>
              <a:gdLst/>
              <a:ahLst/>
              <a:rect l="l" t="t" r="r" b="b"/>
              <a:pathLst>
                <a:path w="155" h="9">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a:solidFill>
                <a:srgbClr val="5f7d95"/>
              </a:solidFill>
              <a:round/>
            </a:ln>
          </p:spPr>
          <p:style>
            <a:lnRef idx="0"/>
            <a:fillRef idx="0"/>
            <a:effectRef idx="0"/>
            <a:fontRef idx="minor"/>
          </p:style>
        </p:sp>
        <p:sp>
          <p:nvSpPr>
            <p:cNvPr id="5791" name="Google Shape;4970;p74"/>
            <p:cNvSpPr/>
            <p:nvPr/>
          </p:nvSpPr>
          <p:spPr>
            <a:xfrm>
              <a:off x="1528920" y="2189880"/>
              <a:ext cx="5400" cy="720"/>
            </a:xfrm>
            <a:custGeom>
              <a:avLst/>
              <a:gdLst/>
              <a:ahLst/>
              <a:rect l="l" t="t" r="r" b="b"/>
              <a:pathLst>
                <a:path w="414" h="75">
                  <a:moveTo>
                    <a:pt x="414" y="1"/>
                  </a:moveTo>
                  <a:cubicBezTo>
                    <a:pt x="263" y="1"/>
                    <a:pt x="116" y="15"/>
                    <a:pt x="1" y="74"/>
                  </a:cubicBezTo>
                  <a:cubicBezTo>
                    <a:pt x="116" y="15"/>
                    <a:pt x="263" y="4"/>
                    <a:pt x="414" y="1"/>
                  </a:cubicBezTo>
                  <a:close/>
                </a:path>
              </a:pathLst>
            </a:custGeom>
            <a:noFill/>
            <a:ln w="9525">
              <a:solidFill>
                <a:srgbClr val="5f7d95"/>
              </a:solidFill>
              <a:round/>
            </a:ln>
          </p:spPr>
          <p:style>
            <a:lnRef idx="0"/>
            <a:fillRef idx="0"/>
            <a:effectRef idx="0"/>
            <a:fontRef idx="minor"/>
          </p:style>
        </p:sp>
        <p:sp>
          <p:nvSpPr>
            <p:cNvPr id="5792" name="Google Shape;4971;p74"/>
            <p:cNvSpPr/>
            <p:nvPr/>
          </p:nvSpPr>
          <p:spPr>
            <a:xfrm>
              <a:off x="1544760" y="2192760"/>
              <a:ext cx="360" cy="360"/>
            </a:xfrm>
            <a:custGeom>
              <a:avLst/>
              <a:gdLst/>
              <a:ahLst/>
              <a:rect l="l" t="t" r="r" b="b"/>
              <a:pathLst>
                <a:path w="57" h="22">
                  <a:moveTo>
                    <a:pt x="57" y="0"/>
                  </a:moveTo>
                  <a:cubicBezTo>
                    <a:pt x="39" y="11"/>
                    <a:pt x="18" y="18"/>
                    <a:pt x="1" y="21"/>
                  </a:cubicBezTo>
                  <a:cubicBezTo>
                    <a:pt x="15" y="21"/>
                    <a:pt x="29" y="18"/>
                    <a:pt x="43" y="11"/>
                  </a:cubicBezTo>
                  <a:lnTo>
                    <a:pt x="57" y="0"/>
                  </a:lnTo>
                  <a:close/>
                </a:path>
              </a:pathLst>
            </a:custGeom>
            <a:noFill/>
            <a:ln w="9525">
              <a:solidFill>
                <a:srgbClr val="5f7d95"/>
              </a:solidFill>
              <a:round/>
            </a:ln>
          </p:spPr>
          <p:style>
            <a:lnRef idx="0"/>
            <a:fillRef idx="0"/>
            <a:effectRef idx="0"/>
            <a:fontRef idx="minor"/>
          </p:style>
        </p:sp>
        <p:sp>
          <p:nvSpPr>
            <p:cNvPr id="5793" name="Google Shape;4972;p74"/>
            <p:cNvSpPr/>
            <p:nvPr/>
          </p:nvSpPr>
          <p:spPr>
            <a:xfrm>
              <a:off x="1512720" y="220824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5794" name="Google Shape;4973;p74"/>
            <p:cNvSpPr/>
            <p:nvPr/>
          </p:nvSpPr>
          <p:spPr>
            <a:xfrm>
              <a:off x="1545480" y="2192760"/>
              <a:ext cx="360" cy="360"/>
            </a:xfrm>
            <a:custGeom>
              <a:avLst/>
              <a:gdLst/>
              <a:ahLst/>
              <a:rect l="l" t="t" r="r" b="b"/>
              <a:pathLst>
                <a:path w="29" h="19">
                  <a:moveTo>
                    <a:pt x="29" y="1"/>
                  </a:moveTo>
                  <a:lnTo>
                    <a:pt x="29" y="1"/>
                  </a:lnTo>
                  <a:cubicBezTo>
                    <a:pt x="18" y="8"/>
                    <a:pt x="8" y="15"/>
                    <a:pt x="1" y="18"/>
                  </a:cubicBezTo>
                  <a:lnTo>
                    <a:pt x="15" y="11"/>
                  </a:lnTo>
                  <a:lnTo>
                    <a:pt x="29" y="1"/>
                  </a:lnTo>
                  <a:close/>
                </a:path>
              </a:pathLst>
            </a:custGeom>
            <a:noFill/>
            <a:ln w="9525">
              <a:solidFill>
                <a:srgbClr val="5f7d95"/>
              </a:solidFill>
              <a:round/>
            </a:ln>
          </p:spPr>
          <p:style>
            <a:lnRef idx="0"/>
            <a:fillRef idx="0"/>
            <a:effectRef idx="0"/>
            <a:fontRef idx="minor"/>
          </p:style>
        </p:sp>
        <p:sp>
          <p:nvSpPr>
            <p:cNvPr id="5795" name="Google Shape;4974;p74"/>
            <p:cNvSpPr/>
            <p:nvPr/>
          </p:nvSpPr>
          <p:spPr>
            <a:xfrm>
              <a:off x="1508760" y="2210760"/>
              <a:ext cx="1440" cy="360"/>
            </a:xfrm>
            <a:custGeom>
              <a:avLst/>
              <a:gdLst/>
              <a:ahLst/>
              <a:rect l="l" t="t" r="r" b="b"/>
              <a:pathLst>
                <a:path w="127" h="15">
                  <a:moveTo>
                    <a:pt x="1" y="1"/>
                  </a:moveTo>
                  <a:lnTo>
                    <a:pt x="92" y="11"/>
                  </a:lnTo>
                  <a:lnTo>
                    <a:pt x="127" y="15"/>
                  </a:lnTo>
                  <a:lnTo>
                    <a:pt x="127" y="15"/>
                  </a:lnTo>
                  <a:lnTo>
                    <a:pt x="15" y="1"/>
                  </a:lnTo>
                  <a:close/>
                </a:path>
              </a:pathLst>
            </a:custGeom>
            <a:noFill/>
            <a:ln w="9525">
              <a:solidFill>
                <a:srgbClr val="5f7d95"/>
              </a:solidFill>
              <a:round/>
            </a:ln>
          </p:spPr>
          <p:style>
            <a:lnRef idx="0"/>
            <a:fillRef idx="0"/>
            <a:effectRef idx="0"/>
            <a:fontRef idx="minor"/>
          </p:style>
        </p:sp>
        <p:sp>
          <p:nvSpPr>
            <p:cNvPr id="5796" name="Google Shape;4975;p74"/>
            <p:cNvSpPr/>
            <p:nvPr/>
          </p:nvSpPr>
          <p:spPr>
            <a:xfrm>
              <a:off x="1372320" y="2046600"/>
              <a:ext cx="93240" cy="136080"/>
            </a:xfrm>
            <a:custGeom>
              <a:avLst/>
              <a:gdLst/>
              <a:ahLst/>
              <a:rect l="l" t="t" r="r" b="b"/>
              <a:pathLst>
                <a:path w="6887" h="10038">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a:solidFill>
                <a:srgbClr val="5f7d95"/>
              </a:solidFill>
              <a:round/>
            </a:ln>
          </p:spPr>
          <p:style>
            <a:lnRef idx="0"/>
            <a:fillRef idx="0"/>
            <a:effectRef idx="0"/>
            <a:fontRef idx="minor"/>
          </p:style>
        </p:sp>
        <p:sp>
          <p:nvSpPr>
            <p:cNvPr id="5797" name="Google Shape;4976;p74"/>
            <p:cNvSpPr/>
            <p:nvPr/>
          </p:nvSpPr>
          <p:spPr>
            <a:xfrm>
              <a:off x="1451880" y="2074320"/>
              <a:ext cx="360" cy="360"/>
            </a:xfrm>
            <a:custGeom>
              <a:avLst/>
              <a:gdLst/>
              <a:ahLst/>
              <a:rect l="l" t="t" r="r" b="b"/>
              <a:pathLst>
                <a:path w="18" h="4">
                  <a:moveTo>
                    <a:pt x="0" y="4"/>
                  </a:moveTo>
                  <a:lnTo>
                    <a:pt x="18" y="0"/>
                  </a:lnTo>
                  <a:close/>
                </a:path>
              </a:pathLst>
            </a:custGeom>
            <a:noFill/>
            <a:ln w="9525">
              <a:solidFill>
                <a:srgbClr val="5f7d95"/>
              </a:solidFill>
              <a:round/>
            </a:ln>
          </p:spPr>
          <p:style>
            <a:lnRef idx="0"/>
            <a:fillRef idx="0"/>
            <a:effectRef idx="0"/>
            <a:fontRef idx="minor"/>
          </p:style>
        </p:sp>
        <p:sp>
          <p:nvSpPr>
            <p:cNvPr id="5798" name="Google Shape;4977;p74"/>
            <p:cNvSpPr/>
            <p:nvPr/>
          </p:nvSpPr>
          <p:spPr>
            <a:xfrm>
              <a:off x="1450800" y="2074680"/>
              <a:ext cx="360" cy="360"/>
            </a:xfrm>
            <a:custGeom>
              <a:avLst/>
              <a:gdLst/>
              <a:ahLst/>
              <a:rect l="l" t="t" r="r" b="b"/>
              <a:pathLst>
                <a:path w="22" h="12">
                  <a:moveTo>
                    <a:pt x="0" y="11"/>
                  </a:moveTo>
                  <a:lnTo>
                    <a:pt x="21" y="1"/>
                  </a:lnTo>
                  <a:close/>
                </a:path>
              </a:pathLst>
            </a:custGeom>
            <a:noFill/>
            <a:ln w="9525">
              <a:solidFill>
                <a:srgbClr val="5f7d95"/>
              </a:solidFill>
              <a:round/>
            </a:ln>
          </p:spPr>
          <p:style>
            <a:lnRef idx="0"/>
            <a:fillRef idx="0"/>
            <a:effectRef idx="0"/>
            <a:fontRef idx="minor"/>
          </p:style>
        </p:sp>
        <p:sp>
          <p:nvSpPr>
            <p:cNvPr id="5799" name="Google Shape;4978;p74"/>
            <p:cNvSpPr/>
            <p:nvPr/>
          </p:nvSpPr>
          <p:spPr>
            <a:xfrm>
              <a:off x="1451520" y="2074320"/>
              <a:ext cx="360" cy="360"/>
            </a:xfrm>
            <a:custGeom>
              <a:avLst/>
              <a:gdLst/>
              <a:ahLst/>
              <a:rect l="l" t="t" r="r" b="b"/>
              <a:pathLst>
                <a:path w="22" h="4">
                  <a:moveTo>
                    <a:pt x="0" y="4"/>
                  </a:moveTo>
                  <a:lnTo>
                    <a:pt x="21" y="0"/>
                  </a:lnTo>
                  <a:close/>
                </a:path>
              </a:pathLst>
            </a:custGeom>
            <a:noFill/>
            <a:ln w="9525">
              <a:solidFill>
                <a:srgbClr val="5f7d95"/>
              </a:solidFill>
              <a:round/>
            </a:ln>
          </p:spPr>
          <p:style>
            <a:lnRef idx="0"/>
            <a:fillRef idx="0"/>
            <a:effectRef idx="0"/>
            <a:fontRef idx="minor"/>
          </p:style>
        </p:sp>
        <p:sp>
          <p:nvSpPr>
            <p:cNvPr id="5800" name="Google Shape;4979;p74"/>
            <p:cNvSpPr/>
            <p:nvPr/>
          </p:nvSpPr>
          <p:spPr>
            <a:xfrm>
              <a:off x="1450440" y="2074680"/>
              <a:ext cx="360" cy="360"/>
            </a:xfrm>
            <a:custGeom>
              <a:avLst/>
              <a:gdLst/>
              <a:ahLst/>
              <a:rect l="l" t="t" r="r" b="b"/>
              <a:pathLst>
                <a:path w="22" h="15">
                  <a:moveTo>
                    <a:pt x="1" y="14"/>
                  </a:moveTo>
                  <a:lnTo>
                    <a:pt x="22" y="0"/>
                  </a:lnTo>
                  <a:close/>
                </a:path>
              </a:pathLst>
            </a:custGeom>
            <a:noFill/>
            <a:ln w="9525">
              <a:solidFill>
                <a:srgbClr val="5f7d95"/>
              </a:solidFill>
              <a:round/>
            </a:ln>
          </p:spPr>
          <p:style>
            <a:lnRef idx="0"/>
            <a:fillRef idx="0"/>
            <a:effectRef idx="0"/>
            <a:fontRef idx="minor"/>
          </p:style>
        </p:sp>
        <p:sp>
          <p:nvSpPr>
            <p:cNvPr id="5801" name="Google Shape;4980;p74"/>
            <p:cNvSpPr/>
            <p:nvPr/>
          </p:nvSpPr>
          <p:spPr>
            <a:xfrm>
              <a:off x="1449720" y="2075040"/>
              <a:ext cx="360" cy="360"/>
            </a:xfrm>
            <a:custGeom>
              <a:avLst/>
              <a:gdLst/>
              <a:ahLst/>
              <a:rect l="l" t="t" r="r" b="b"/>
              <a:pathLst>
                <a:path w="32" h="26">
                  <a:moveTo>
                    <a:pt x="0" y="25"/>
                  </a:moveTo>
                  <a:cubicBezTo>
                    <a:pt x="11" y="15"/>
                    <a:pt x="21" y="8"/>
                    <a:pt x="32" y="1"/>
                  </a:cubicBezTo>
                  <a:cubicBezTo>
                    <a:pt x="21" y="8"/>
                    <a:pt x="11" y="15"/>
                    <a:pt x="0" y="25"/>
                  </a:cubicBezTo>
                  <a:close/>
                </a:path>
              </a:pathLst>
            </a:custGeom>
            <a:noFill/>
            <a:ln w="9525">
              <a:solidFill>
                <a:srgbClr val="5f7d95"/>
              </a:solidFill>
              <a:round/>
            </a:ln>
          </p:spPr>
          <p:style>
            <a:lnRef idx="0"/>
            <a:fillRef idx="0"/>
            <a:effectRef idx="0"/>
            <a:fontRef idx="minor"/>
          </p:style>
        </p:sp>
        <p:sp>
          <p:nvSpPr>
            <p:cNvPr id="5802" name="Google Shape;4981;p74"/>
            <p:cNvSpPr/>
            <p:nvPr/>
          </p:nvSpPr>
          <p:spPr>
            <a:xfrm>
              <a:off x="1452240" y="20743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803" name="Google Shape;4982;p74"/>
            <p:cNvSpPr/>
            <p:nvPr/>
          </p:nvSpPr>
          <p:spPr>
            <a:xfrm>
              <a:off x="1437480" y="2079360"/>
              <a:ext cx="2160" cy="720"/>
            </a:xfrm>
            <a:custGeom>
              <a:avLst/>
              <a:gdLst/>
              <a:ahLst/>
              <a:rect l="l" t="t" r="r" b="b"/>
              <a:pathLst>
                <a:path w="173" h="71">
                  <a:moveTo>
                    <a:pt x="1" y="70"/>
                  </a:moveTo>
                  <a:cubicBezTo>
                    <a:pt x="60" y="49"/>
                    <a:pt x="120" y="28"/>
                    <a:pt x="172" y="0"/>
                  </a:cubicBezTo>
                  <a:cubicBezTo>
                    <a:pt x="120" y="28"/>
                    <a:pt x="60" y="49"/>
                    <a:pt x="1" y="70"/>
                  </a:cubicBezTo>
                  <a:close/>
                </a:path>
              </a:pathLst>
            </a:custGeom>
            <a:noFill/>
            <a:ln w="9525">
              <a:solidFill>
                <a:srgbClr val="5f7d95"/>
              </a:solidFill>
              <a:round/>
            </a:ln>
          </p:spPr>
          <p:style>
            <a:lnRef idx="0"/>
            <a:fillRef idx="0"/>
            <a:effectRef idx="0"/>
            <a:fontRef idx="minor"/>
          </p:style>
        </p:sp>
        <p:sp>
          <p:nvSpPr>
            <p:cNvPr id="5804" name="Google Shape;4983;p74"/>
            <p:cNvSpPr/>
            <p:nvPr/>
          </p:nvSpPr>
          <p:spPr>
            <a:xfrm>
              <a:off x="1451160" y="2074320"/>
              <a:ext cx="360" cy="360"/>
            </a:xfrm>
            <a:custGeom>
              <a:avLst/>
              <a:gdLst/>
              <a:ahLst/>
              <a:rect l="l" t="t" r="r" b="b"/>
              <a:pathLst>
                <a:path w="22" h="8">
                  <a:moveTo>
                    <a:pt x="0" y="7"/>
                  </a:moveTo>
                  <a:lnTo>
                    <a:pt x="21" y="0"/>
                  </a:lnTo>
                  <a:close/>
                </a:path>
              </a:pathLst>
            </a:custGeom>
            <a:noFill/>
            <a:ln w="9525">
              <a:solidFill>
                <a:srgbClr val="5f7d95"/>
              </a:solidFill>
              <a:round/>
            </a:ln>
          </p:spPr>
          <p:style>
            <a:lnRef idx="0"/>
            <a:fillRef idx="0"/>
            <a:effectRef idx="0"/>
            <a:fontRef idx="minor"/>
          </p:style>
        </p:sp>
        <p:sp>
          <p:nvSpPr>
            <p:cNvPr id="5805" name="Google Shape;4984;p74"/>
            <p:cNvSpPr/>
            <p:nvPr/>
          </p:nvSpPr>
          <p:spPr>
            <a:xfrm>
              <a:off x="1455480" y="2182320"/>
              <a:ext cx="360" cy="360"/>
            </a:xfrm>
            <a:custGeom>
              <a:avLst/>
              <a:gdLst/>
              <a:ahLst/>
              <a:rect l="l" t="t" r="r" b="b"/>
              <a:pathLst>
                <a:path w="8" h="5">
                  <a:moveTo>
                    <a:pt x="8" y="1"/>
                  </a:moveTo>
                  <a:lnTo>
                    <a:pt x="1" y="4"/>
                  </a:lnTo>
                  <a:close/>
                </a:path>
              </a:pathLst>
            </a:custGeom>
            <a:noFill/>
            <a:ln w="9525">
              <a:solidFill>
                <a:srgbClr val="5f7d95"/>
              </a:solidFill>
              <a:round/>
            </a:ln>
          </p:spPr>
          <p:style>
            <a:lnRef idx="0"/>
            <a:fillRef idx="0"/>
            <a:effectRef idx="0"/>
            <a:fontRef idx="minor"/>
          </p:style>
        </p:sp>
        <p:sp>
          <p:nvSpPr>
            <p:cNvPr id="5806" name="Google Shape;4985;p74"/>
            <p:cNvSpPr/>
            <p:nvPr/>
          </p:nvSpPr>
          <p:spPr>
            <a:xfrm>
              <a:off x="1451520" y="2072880"/>
              <a:ext cx="360" cy="360"/>
            </a:xfrm>
            <a:custGeom>
              <a:avLst/>
              <a:gdLst/>
              <a:ahLst/>
              <a:rect l="l" t="t" r="r" b="b"/>
              <a:pathLst>
                <a:path w="29" h="29">
                  <a:moveTo>
                    <a:pt x="28" y="28"/>
                  </a:moveTo>
                  <a:cubicBezTo>
                    <a:pt x="18" y="21"/>
                    <a:pt x="11" y="11"/>
                    <a:pt x="0" y="0"/>
                  </a:cubicBezTo>
                  <a:cubicBezTo>
                    <a:pt x="11" y="11"/>
                    <a:pt x="18" y="21"/>
                    <a:pt x="28" y="28"/>
                  </a:cubicBezTo>
                  <a:close/>
                </a:path>
              </a:pathLst>
            </a:custGeom>
            <a:noFill/>
            <a:ln w="9525">
              <a:solidFill>
                <a:srgbClr val="5f7d95"/>
              </a:solidFill>
              <a:round/>
            </a:ln>
          </p:spPr>
          <p:style>
            <a:lnRef idx="0"/>
            <a:fillRef idx="0"/>
            <a:effectRef idx="0"/>
            <a:fontRef idx="minor"/>
          </p:style>
        </p:sp>
        <p:sp>
          <p:nvSpPr>
            <p:cNvPr id="5807" name="Google Shape;4986;p74"/>
            <p:cNvSpPr/>
            <p:nvPr/>
          </p:nvSpPr>
          <p:spPr>
            <a:xfrm>
              <a:off x="1418400" y="20462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808" name="Google Shape;4987;p74"/>
            <p:cNvSpPr/>
            <p:nvPr/>
          </p:nvSpPr>
          <p:spPr>
            <a:xfrm>
              <a:off x="1419120" y="20462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809" name="Google Shape;4988;p74"/>
            <p:cNvSpPr/>
            <p:nvPr/>
          </p:nvSpPr>
          <p:spPr>
            <a:xfrm>
              <a:off x="1419840" y="20462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5810" name="Google Shape;4989;p74"/>
            <p:cNvSpPr/>
            <p:nvPr/>
          </p:nvSpPr>
          <p:spPr>
            <a:xfrm>
              <a:off x="1420200" y="2046600"/>
              <a:ext cx="360" cy="360"/>
            </a:xfrm>
            <a:custGeom>
              <a:avLst/>
              <a:gdLst/>
              <a:ahLst/>
              <a:rect l="l" t="t" r="r" b="b"/>
              <a:pathLst>
                <a:path w="4" h="1">
                  <a:moveTo>
                    <a:pt x="4" y="1"/>
                  </a:moveTo>
                  <a:lnTo>
                    <a:pt x="0" y="1"/>
                  </a:lnTo>
                  <a:close/>
                </a:path>
              </a:pathLst>
            </a:custGeom>
            <a:noFill/>
            <a:ln w="9525">
              <a:solidFill>
                <a:srgbClr val="5f7d95"/>
              </a:solidFill>
              <a:round/>
            </a:ln>
          </p:spPr>
          <p:style>
            <a:lnRef idx="0"/>
            <a:fillRef idx="0"/>
            <a:effectRef idx="0"/>
            <a:fontRef idx="minor"/>
          </p:style>
        </p:sp>
        <p:sp>
          <p:nvSpPr>
            <p:cNvPr id="5811" name="Google Shape;4990;p74"/>
            <p:cNvSpPr/>
            <p:nvPr/>
          </p:nvSpPr>
          <p:spPr>
            <a:xfrm>
              <a:off x="1419840" y="2046240"/>
              <a:ext cx="360" cy="360"/>
            </a:xfrm>
            <a:custGeom>
              <a:avLst/>
              <a:gdLst/>
              <a:ahLst/>
              <a:rect l="l" t="t" r="r" b="b"/>
              <a:pathLst>
                <a:path w="8" h="1">
                  <a:moveTo>
                    <a:pt x="7" y="0"/>
                  </a:moveTo>
                  <a:lnTo>
                    <a:pt x="0" y="0"/>
                  </a:lnTo>
                  <a:close/>
                </a:path>
              </a:pathLst>
            </a:custGeom>
            <a:noFill/>
            <a:ln w="9525">
              <a:solidFill>
                <a:srgbClr val="5f7d95"/>
              </a:solidFill>
              <a:round/>
            </a:ln>
          </p:spPr>
          <p:style>
            <a:lnRef idx="0"/>
            <a:fillRef idx="0"/>
            <a:effectRef idx="0"/>
            <a:fontRef idx="minor"/>
          </p:style>
        </p:sp>
        <p:sp>
          <p:nvSpPr>
            <p:cNvPr id="5812" name="Google Shape;4991;p74"/>
            <p:cNvSpPr/>
            <p:nvPr/>
          </p:nvSpPr>
          <p:spPr>
            <a:xfrm>
              <a:off x="1420200" y="2046240"/>
              <a:ext cx="360" cy="360"/>
            </a:xfrm>
            <a:custGeom>
              <a:avLst/>
              <a:gdLst/>
              <a:ahLst/>
              <a:rect l="l" t="t" r="r" b="b"/>
              <a:pathLst>
                <a:path w="4" h="1">
                  <a:moveTo>
                    <a:pt x="4" y="0"/>
                  </a:moveTo>
                  <a:lnTo>
                    <a:pt x="0" y="0"/>
                  </a:lnTo>
                  <a:close/>
                </a:path>
              </a:pathLst>
            </a:custGeom>
            <a:noFill/>
            <a:ln w="9525">
              <a:solidFill>
                <a:srgbClr val="5f7d95"/>
              </a:solidFill>
              <a:round/>
            </a:ln>
          </p:spPr>
          <p:style>
            <a:lnRef idx="0"/>
            <a:fillRef idx="0"/>
            <a:effectRef idx="0"/>
            <a:fontRef idx="minor"/>
          </p:style>
        </p:sp>
        <p:sp>
          <p:nvSpPr>
            <p:cNvPr id="5813" name="Google Shape;4992;p74"/>
            <p:cNvSpPr/>
            <p:nvPr/>
          </p:nvSpPr>
          <p:spPr>
            <a:xfrm>
              <a:off x="1420200" y="2046600"/>
              <a:ext cx="360" cy="360"/>
            </a:xfrm>
            <a:custGeom>
              <a:avLst/>
              <a:gdLst/>
              <a:ahLst/>
              <a:rect l="l" t="t" r="r" b="b"/>
              <a:pathLst>
                <a:path w="4" h="1">
                  <a:moveTo>
                    <a:pt x="4" y="1"/>
                  </a:moveTo>
                  <a:lnTo>
                    <a:pt x="0" y="1"/>
                  </a:lnTo>
                  <a:close/>
                </a:path>
              </a:pathLst>
            </a:custGeom>
            <a:noFill/>
            <a:ln w="9525">
              <a:solidFill>
                <a:srgbClr val="5f7d95"/>
              </a:solidFill>
              <a:round/>
            </a:ln>
          </p:spPr>
          <p:style>
            <a:lnRef idx="0"/>
            <a:fillRef idx="0"/>
            <a:effectRef idx="0"/>
            <a:fontRef idx="minor"/>
          </p:style>
        </p:sp>
        <p:sp>
          <p:nvSpPr>
            <p:cNvPr id="5814" name="Google Shape;4993;p74"/>
            <p:cNvSpPr/>
            <p:nvPr/>
          </p:nvSpPr>
          <p:spPr>
            <a:xfrm>
              <a:off x="1451160" y="2072520"/>
              <a:ext cx="360" cy="360"/>
            </a:xfrm>
            <a:custGeom>
              <a:avLst/>
              <a:gdLst/>
              <a:ahLst/>
              <a:rect l="l" t="t" r="r" b="b"/>
              <a:pathLst>
                <a:path w="22" h="32">
                  <a:moveTo>
                    <a:pt x="22" y="32"/>
                  </a:moveTo>
                  <a:cubicBezTo>
                    <a:pt x="15" y="21"/>
                    <a:pt x="8" y="11"/>
                    <a:pt x="1" y="0"/>
                  </a:cubicBezTo>
                  <a:cubicBezTo>
                    <a:pt x="8" y="11"/>
                    <a:pt x="15" y="21"/>
                    <a:pt x="22" y="32"/>
                  </a:cubicBezTo>
                  <a:close/>
                </a:path>
              </a:pathLst>
            </a:custGeom>
            <a:noFill/>
            <a:ln w="9525">
              <a:solidFill>
                <a:srgbClr val="5f7d95"/>
              </a:solidFill>
              <a:round/>
            </a:ln>
          </p:spPr>
          <p:style>
            <a:lnRef idx="0"/>
            <a:fillRef idx="0"/>
            <a:effectRef idx="0"/>
            <a:fontRef idx="minor"/>
          </p:style>
        </p:sp>
        <p:sp>
          <p:nvSpPr>
            <p:cNvPr id="5815" name="Google Shape;4994;p74"/>
            <p:cNvSpPr/>
            <p:nvPr/>
          </p:nvSpPr>
          <p:spPr>
            <a:xfrm>
              <a:off x="1417320" y="2046240"/>
              <a:ext cx="360" cy="360"/>
            </a:xfrm>
            <a:custGeom>
              <a:avLst/>
              <a:gdLst/>
              <a:ahLst/>
              <a:rect l="l" t="t" r="r" b="b"/>
              <a:pathLst>
                <a:path w="15" h="1">
                  <a:moveTo>
                    <a:pt x="15" y="1"/>
                  </a:moveTo>
                  <a:lnTo>
                    <a:pt x="1" y="1"/>
                  </a:lnTo>
                  <a:close/>
                </a:path>
              </a:pathLst>
            </a:custGeom>
            <a:noFill/>
            <a:ln w="9525">
              <a:solidFill>
                <a:srgbClr val="5f7d95"/>
              </a:solidFill>
              <a:round/>
            </a:ln>
          </p:spPr>
          <p:style>
            <a:lnRef idx="0"/>
            <a:fillRef idx="0"/>
            <a:effectRef idx="0"/>
            <a:fontRef idx="minor"/>
          </p:style>
        </p:sp>
        <p:sp>
          <p:nvSpPr>
            <p:cNvPr id="5816" name="Google Shape;4995;p74"/>
            <p:cNvSpPr/>
            <p:nvPr/>
          </p:nvSpPr>
          <p:spPr>
            <a:xfrm>
              <a:off x="1418760" y="20462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817" name="Google Shape;4996;p74"/>
            <p:cNvSpPr/>
            <p:nvPr/>
          </p:nvSpPr>
          <p:spPr>
            <a:xfrm>
              <a:off x="1416960" y="2046240"/>
              <a:ext cx="360" cy="360"/>
            </a:xfrm>
            <a:custGeom>
              <a:avLst/>
              <a:gdLst/>
              <a:ahLst/>
              <a:rect l="l" t="t" r="r" b="b"/>
              <a:pathLst>
                <a:path w="18" h="1">
                  <a:moveTo>
                    <a:pt x="18" y="1"/>
                  </a:moveTo>
                  <a:lnTo>
                    <a:pt x="0" y="1"/>
                  </a:lnTo>
                  <a:close/>
                </a:path>
              </a:pathLst>
            </a:custGeom>
            <a:noFill/>
            <a:ln w="9525">
              <a:solidFill>
                <a:srgbClr val="5f7d95"/>
              </a:solidFill>
              <a:round/>
            </a:ln>
          </p:spPr>
          <p:style>
            <a:lnRef idx="0"/>
            <a:fillRef idx="0"/>
            <a:effectRef idx="0"/>
            <a:fontRef idx="minor"/>
          </p:style>
        </p:sp>
        <p:sp>
          <p:nvSpPr>
            <p:cNvPr id="5818" name="Google Shape;4997;p74"/>
            <p:cNvSpPr/>
            <p:nvPr/>
          </p:nvSpPr>
          <p:spPr>
            <a:xfrm>
              <a:off x="1416240" y="2046240"/>
              <a:ext cx="360" cy="360"/>
            </a:xfrm>
            <a:custGeom>
              <a:avLst/>
              <a:gdLst/>
              <a:ahLst/>
              <a:rect l="l" t="t" r="r" b="b"/>
              <a:pathLst>
                <a:path w="43" h="8">
                  <a:moveTo>
                    <a:pt x="0" y="7"/>
                  </a:moveTo>
                  <a:lnTo>
                    <a:pt x="42" y="0"/>
                  </a:lnTo>
                  <a:close/>
                </a:path>
              </a:pathLst>
            </a:custGeom>
            <a:noFill/>
            <a:ln w="9525">
              <a:solidFill>
                <a:srgbClr val="5f7d95"/>
              </a:solidFill>
              <a:round/>
            </a:ln>
          </p:spPr>
          <p:style>
            <a:lnRef idx="0"/>
            <a:fillRef idx="0"/>
            <a:effectRef idx="0"/>
            <a:fontRef idx="minor"/>
          </p:style>
        </p:sp>
        <p:sp>
          <p:nvSpPr>
            <p:cNvPr id="5819" name="Google Shape;4998;p74"/>
            <p:cNvSpPr/>
            <p:nvPr/>
          </p:nvSpPr>
          <p:spPr>
            <a:xfrm>
              <a:off x="1452600" y="2073960"/>
              <a:ext cx="360" cy="360"/>
            </a:xfrm>
            <a:custGeom>
              <a:avLst/>
              <a:gdLst/>
              <a:ahLst/>
              <a:rect l="l" t="t" r="r" b="b"/>
              <a:pathLst>
                <a:path w="40" h="26">
                  <a:moveTo>
                    <a:pt x="39" y="25"/>
                  </a:moveTo>
                  <a:cubicBezTo>
                    <a:pt x="25" y="18"/>
                    <a:pt x="15" y="8"/>
                    <a:pt x="1" y="1"/>
                  </a:cubicBezTo>
                  <a:cubicBezTo>
                    <a:pt x="15" y="8"/>
                    <a:pt x="25" y="18"/>
                    <a:pt x="39" y="25"/>
                  </a:cubicBezTo>
                  <a:close/>
                </a:path>
              </a:pathLst>
            </a:custGeom>
            <a:noFill/>
            <a:ln w="9525">
              <a:solidFill>
                <a:srgbClr val="5f7d95"/>
              </a:solidFill>
              <a:round/>
            </a:ln>
          </p:spPr>
          <p:style>
            <a:lnRef idx="0"/>
            <a:fillRef idx="0"/>
            <a:effectRef idx="0"/>
            <a:fontRef idx="minor"/>
          </p:style>
        </p:sp>
        <p:sp>
          <p:nvSpPr>
            <p:cNvPr id="5820" name="Google Shape;4999;p74"/>
            <p:cNvSpPr/>
            <p:nvPr/>
          </p:nvSpPr>
          <p:spPr>
            <a:xfrm>
              <a:off x="1443960" y="2062080"/>
              <a:ext cx="720" cy="360"/>
            </a:xfrm>
            <a:custGeom>
              <a:avLst/>
              <a:gdLst/>
              <a:ahLst/>
              <a:rect l="l" t="t" r="r" b="b"/>
              <a:pathLst>
                <a:path w="92" h="22">
                  <a:moveTo>
                    <a:pt x="0" y="0"/>
                  </a:moveTo>
                  <a:cubicBezTo>
                    <a:pt x="32" y="0"/>
                    <a:pt x="63" y="7"/>
                    <a:pt x="91" y="21"/>
                  </a:cubicBezTo>
                  <a:cubicBezTo>
                    <a:pt x="63" y="7"/>
                    <a:pt x="32" y="0"/>
                    <a:pt x="0" y="0"/>
                  </a:cubicBezTo>
                  <a:close/>
                </a:path>
              </a:pathLst>
            </a:custGeom>
            <a:noFill/>
            <a:ln w="9525">
              <a:solidFill>
                <a:srgbClr val="5f7d95"/>
              </a:solidFill>
              <a:round/>
            </a:ln>
          </p:spPr>
          <p:style>
            <a:lnRef idx="0"/>
            <a:fillRef idx="0"/>
            <a:effectRef idx="0"/>
            <a:fontRef idx="minor"/>
          </p:style>
        </p:sp>
        <p:sp>
          <p:nvSpPr>
            <p:cNvPr id="5821" name="Google Shape;5000;p74"/>
            <p:cNvSpPr/>
            <p:nvPr/>
          </p:nvSpPr>
          <p:spPr>
            <a:xfrm>
              <a:off x="1451880" y="2073600"/>
              <a:ext cx="360" cy="360"/>
            </a:xfrm>
            <a:custGeom>
              <a:avLst/>
              <a:gdLst/>
              <a:ahLst/>
              <a:rect l="l" t="t" r="r" b="b"/>
              <a:pathLst>
                <a:path w="33" h="22">
                  <a:moveTo>
                    <a:pt x="32" y="21"/>
                  </a:moveTo>
                  <a:cubicBezTo>
                    <a:pt x="22" y="14"/>
                    <a:pt x="11" y="7"/>
                    <a:pt x="1" y="0"/>
                  </a:cubicBezTo>
                  <a:cubicBezTo>
                    <a:pt x="11" y="7"/>
                    <a:pt x="22" y="14"/>
                    <a:pt x="32" y="21"/>
                  </a:cubicBezTo>
                  <a:close/>
                </a:path>
              </a:pathLst>
            </a:custGeom>
            <a:noFill/>
            <a:ln w="9525">
              <a:solidFill>
                <a:srgbClr val="5f7d95"/>
              </a:solidFill>
              <a:round/>
            </a:ln>
          </p:spPr>
          <p:style>
            <a:lnRef idx="0"/>
            <a:fillRef idx="0"/>
            <a:effectRef idx="0"/>
            <a:fontRef idx="minor"/>
          </p:style>
        </p:sp>
        <p:sp>
          <p:nvSpPr>
            <p:cNvPr id="5822" name="Google Shape;5001;p74"/>
            <p:cNvSpPr/>
            <p:nvPr/>
          </p:nvSpPr>
          <p:spPr>
            <a:xfrm>
              <a:off x="1418040" y="2046240"/>
              <a:ext cx="360" cy="360"/>
            </a:xfrm>
            <a:custGeom>
              <a:avLst/>
              <a:gdLst/>
              <a:ahLst/>
              <a:rect l="l" t="t" r="r" b="b"/>
              <a:pathLst>
                <a:path w="12" h="1">
                  <a:moveTo>
                    <a:pt x="11" y="1"/>
                  </a:moveTo>
                  <a:lnTo>
                    <a:pt x="1" y="1"/>
                  </a:lnTo>
                  <a:close/>
                </a:path>
              </a:pathLst>
            </a:custGeom>
            <a:noFill/>
            <a:ln w="9525">
              <a:solidFill>
                <a:srgbClr val="5f7d95"/>
              </a:solidFill>
              <a:round/>
            </a:ln>
          </p:spPr>
          <p:style>
            <a:lnRef idx="0"/>
            <a:fillRef idx="0"/>
            <a:effectRef idx="0"/>
            <a:fontRef idx="minor"/>
          </p:style>
        </p:sp>
        <p:sp>
          <p:nvSpPr>
            <p:cNvPr id="5823" name="Google Shape;5002;p74"/>
            <p:cNvSpPr/>
            <p:nvPr/>
          </p:nvSpPr>
          <p:spPr>
            <a:xfrm>
              <a:off x="1419840" y="2046240"/>
              <a:ext cx="360" cy="360"/>
            </a:xfrm>
            <a:custGeom>
              <a:avLst/>
              <a:gdLst/>
              <a:ahLst/>
              <a:rect l="l" t="t" r="r" b="b"/>
              <a:pathLst>
                <a:path w="8" h="1">
                  <a:moveTo>
                    <a:pt x="8" y="1"/>
                  </a:moveTo>
                  <a:lnTo>
                    <a:pt x="1" y="1"/>
                  </a:lnTo>
                  <a:close/>
                </a:path>
              </a:pathLst>
            </a:custGeom>
            <a:noFill/>
            <a:ln w="9525">
              <a:solidFill>
                <a:srgbClr val="5f7d95"/>
              </a:solidFill>
              <a:round/>
            </a:ln>
          </p:spPr>
          <p:style>
            <a:lnRef idx="0"/>
            <a:fillRef idx="0"/>
            <a:effectRef idx="0"/>
            <a:fontRef idx="minor"/>
          </p:style>
        </p:sp>
        <p:sp>
          <p:nvSpPr>
            <p:cNvPr id="5824" name="Google Shape;5003;p74"/>
            <p:cNvSpPr/>
            <p:nvPr/>
          </p:nvSpPr>
          <p:spPr>
            <a:xfrm>
              <a:off x="1459440" y="2172960"/>
              <a:ext cx="360" cy="360"/>
            </a:xfrm>
            <a:custGeom>
              <a:avLst/>
              <a:gdLst/>
              <a:ahLst/>
              <a:rect l="l" t="t" r="r" b="b"/>
              <a:pathLst>
                <a:path w="29" h="22">
                  <a:moveTo>
                    <a:pt x="29" y="1"/>
                  </a:moveTo>
                  <a:cubicBezTo>
                    <a:pt x="18" y="8"/>
                    <a:pt x="11" y="15"/>
                    <a:pt x="1" y="22"/>
                  </a:cubicBezTo>
                  <a:cubicBezTo>
                    <a:pt x="11" y="15"/>
                    <a:pt x="18" y="8"/>
                    <a:pt x="29" y="1"/>
                  </a:cubicBezTo>
                  <a:close/>
                </a:path>
              </a:pathLst>
            </a:custGeom>
            <a:noFill/>
            <a:ln w="9525">
              <a:solidFill>
                <a:srgbClr val="5f7d95"/>
              </a:solidFill>
              <a:round/>
            </a:ln>
          </p:spPr>
          <p:style>
            <a:lnRef idx="0"/>
            <a:fillRef idx="0"/>
            <a:effectRef idx="0"/>
            <a:fontRef idx="minor"/>
          </p:style>
        </p:sp>
        <p:sp>
          <p:nvSpPr>
            <p:cNvPr id="5825" name="Google Shape;5004;p74"/>
            <p:cNvSpPr/>
            <p:nvPr/>
          </p:nvSpPr>
          <p:spPr>
            <a:xfrm>
              <a:off x="1459080" y="2173320"/>
              <a:ext cx="360" cy="360"/>
            </a:xfrm>
            <a:custGeom>
              <a:avLst/>
              <a:gdLst/>
              <a:ahLst/>
              <a:rect l="l" t="t" r="r" b="b"/>
              <a:pathLst>
                <a:path w="22" h="26">
                  <a:moveTo>
                    <a:pt x="0" y="25"/>
                  </a:moveTo>
                  <a:cubicBezTo>
                    <a:pt x="7" y="15"/>
                    <a:pt x="14" y="8"/>
                    <a:pt x="21" y="1"/>
                  </a:cubicBezTo>
                  <a:cubicBezTo>
                    <a:pt x="14" y="8"/>
                    <a:pt x="7" y="15"/>
                    <a:pt x="0" y="25"/>
                  </a:cubicBezTo>
                  <a:close/>
                </a:path>
              </a:pathLst>
            </a:custGeom>
            <a:noFill/>
            <a:ln w="9525">
              <a:solidFill>
                <a:srgbClr val="5f7d95"/>
              </a:solidFill>
              <a:round/>
            </a:ln>
          </p:spPr>
          <p:style>
            <a:lnRef idx="0"/>
            <a:fillRef idx="0"/>
            <a:effectRef idx="0"/>
            <a:fontRef idx="minor"/>
          </p:style>
        </p:sp>
        <p:sp>
          <p:nvSpPr>
            <p:cNvPr id="5826" name="Google Shape;5005;p74"/>
            <p:cNvSpPr/>
            <p:nvPr/>
          </p:nvSpPr>
          <p:spPr>
            <a:xfrm>
              <a:off x="1462680" y="21326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827" name="Google Shape;5006;p74"/>
            <p:cNvSpPr/>
            <p:nvPr/>
          </p:nvSpPr>
          <p:spPr>
            <a:xfrm>
              <a:off x="1460880" y="2129040"/>
              <a:ext cx="360" cy="360"/>
            </a:xfrm>
            <a:custGeom>
              <a:avLst/>
              <a:gdLst/>
              <a:ahLst/>
              <a:rect l="l" t="t" r="r" b="b"/>
              <a:pathLst>
                <a:path w="12" h="22">
                  <a:moveTo>
                    <a:pt x="1" y="1"/>
                  </a:moveTo>
                  <a:lnTo>
                    <a:pt x="11" y="22"/>
                  </a:lnTo>
                  <a:close/>
                </a:path>
              </a:pathLst>
            </a:custGeom>
            <a:noFill/>
            <a:ln w="9525">
              <a:solidFill>
                <a:srgbClr val="5f7d95"/>
              </a:solidFill>
              <a:round/>
            </a:ln>
          </p:spPr>
          <p:style>
            <a:lnRef idx="0"/>
            <a:fillRef idx="0"/>
            <a:effectRef idx="0"/>
            <a:fontRef idx="minor"/>
          </p:style>
        </p:sp>
        <p:sp>
          <p:nvSpPr>
            <p:cNvPr id="5828" name="Google Shape;5007;p74"/>
            <p:cNvSpPr/>
            <p:nvPr/>
          </p:nvSpPr>
          <p:spPr>
            <a:xfrm>
              <a:off x="1460160" y="2127960"/>
              <a:ext cx="360" cy="360"/>
            </a:xfrm>
            <a:custGeom>
              <a:avLst/>
              <a:gdLst/>
              <a:ahLst/>
              <a:rect l="l" t="t" r="r" b="b"/>
              <a:pathLst>
                <a:path w="12" h="22">
                  <a:moveTo>
                    <a:pt x="1" y="1"/>
                  </a:moveTo>
                  <a:lnTo>
                    <a:pt x="11" y="22"/>
                  </a:lnTo>
                  <a:close/>
                </a:path>
              </a:pathLst>
            </a:custGeom>
            <a:noFill/>
            <a:ln w="9525">
              <a:solidFill>
                <a:srgbClr val="5f7d95"/>
              </a:solidFill>
              <a:round/>
            </a:ln>
          </p:spPr>
          <p:style>
            <a:lnRef idx="0"/>
            <a:fillRef idx="0"/>
            <a:effectRef idx="0"/>
            <a:fontRef idx="minor"/>
          </p:style>
        </p:sp>
        <p:sp>
          <p:nvSpPr>
            <p:cNvPr id="5829" name="Google Shape;5008;p74"/>
            <p:cNvSpPr/>
            <p:nvPr/>
          </p:nvSpPr>
          <p:spPr>
            <a:xfrm>
              <a:off x="1460520" y="2128320"/>
              <a:ext cx="360" cy="360"/>
            </a:xfrm>
            <a:custGeom>
              <a:avLst/>
              <a:gdLst/>
              <a:ahLst/>
              <a:rect l="l" t="t" r="r" b="b"/>
              <a:pathLst>
                <a:path w="11" h="26">
                  <a:moveTo>
                    <a:pt x="0" y="1"/>
                  </a:moveTo>
                  <a:lnTo>
                    <a:pt x="11" y="25"/>
                  </a:lnTo>
                  <a:close/>
                </a:path>
              </a:pathLst>
            </a:custGeom>
            <a:noFill/>
            <a:ln w="9525">
              <a:solidFill>
                <a:srgbClr val="5f7d95"/>
              </a:solidFill>
              <a:round/>
            </a:ln>
          </p:spPr>
          <p:style>
            <a:lnRef idx="0"/>
            <a:fillRef idx="0"/>
            <a:effectRef idx="0"/>
            <a:fontRef idx="minor"/>
          </p:style>
        </p:sp>
        <p:sp>
          <p:nvSpPr>
            <p:cNvPr id="5830" name="Google Shape;5009;p74"/>
            <p:cNvSpPr/>
            <p:nvPr/>
          </p:nvSpPr>
          <p:spPr>
            <a:xfrm>
              <a:off x="1458360" y="2175840"/>
              <a:ext cx="360" cy="360"/>
            </a:xfrm>
            <a:custGeom>
              <a:avLst/>
              <a:gdLst/>
              <a:ahLst/>
              <a:rect l="l" t="t" r="r" b="b"/>
              <a:pathLst>
                <a:path w="4" h="25">
                  <a:moveTo>
                    <a:pt x="0" y="0"/>
                  </a:moveTo>
                  <a:lnTo>
                    <a:pt x="0" y="25"/>
                  </a:lnTo>
                  <a:cubicBezTo>
                    <a:pt x="4" y="18"/>
                    <a:pt x="0" y="7"/>
                    <a:pt x="0" y="0"/>
                  </a:cubicBezTo>
                  <a:close/>
                </a:path>
              </a:pathLst>
            </a:custGeom>
            <a:noFill/>
            <a:ln w="9525">
              <a:solidFill>
                <a:srgbClr val="5f7d95"/>
              </a:solidFill>
              <a:round/>
            </a:ln>
          </p:spPr>
          <p:style>
            <a:lnRef idx="0"/>
            <a:fillRef idx="0"/>
            <a:effectRef idx="0"/>
            <a:fontRef idx="minor"/>
          </p:style>
        </p:sp>
        <p:sp>
          <p:nvSpPr>
            <p:cNvPr id="5831" name="Google Shape;5010;p74"/>
            <p:cNvSpPr/>
            <p:nvPr/>
          </p:nvSpPr>
          <p:spPr>
            <a:xfrm>
              <a:off x="1458360" y="2176200"/>
              <a:ext cx="360" cy="360"/>
            </a:xfrm>
            <a:custGeom>
              <a:avLst/>
              <a:gdLst/>
              <a:ahLst/>
              <a:rect l="l" t="t" r="r" b="b"/>
              <a:pathLst>
                <a:path w="1" h="29">
                  <a:moveTo>
                    <a:pt x="1" y="0"/>
                  </a:moveTo>
                  <a:cubicBezTo>
                    <a:pt x="1" y="11"/>
                    <a:pt x="1" y="21"/>
                    <a:pt x="1" y="28"/>
                  </a:cubicBezTo>
                  <a:cubicBezTo>
                    <a:pt x="1" y="21"/>
                    <a:pt x="1" y="11"/>
                    <a:pt x="1" y="0"/>
                  </a:cubicBezTo>
                  <a:close/>
                </a:path>
              </a:pathLst>
            </a:custGeom>
            <a:noFill/>
            <a:ln w="9525">
              <a:solidFill>
                <a:srgbClr val="5f7d95"/>
              </a:solidFill>
              <a:round/>
            </a:ln>
          </p:spPr>
          <p:style>
            <a:lnRef idx="0"/>
            <a:fillRef idx="0"/>
            <a:effectRef idx="0"/>
            <a:fontRef idx="minor"/>
          </p:style>
        </p:sp>
        <p:sp>
          <p:nvSpPr>
            <p:cNvPr id="5832" name="Google Shape;5011;p74"/>
            <p:cNvSpPr/>
            <p:nvPr/>
          </p:nvSpPr>
          <p:spPr>
            <a:xfrm>
              <a:off x="1461240" y="2130120"/>
              <a:ext cx="360" cy="360"/>
            </a:xfrm>
            <a:custGeom>
              <a:avLst/>
              <a:gdLst/>
              <a:ahLst/>
              <a:rect l="l" t="t" r="r" b="b"/>
              <a:pathLst>
                <a:path w="12" h="22">
                  <a:moveTo>
                    <a:pt x="1" y="1"/>
                  </a:moveTo>
                  <a:lnTo>
                    <a:pt x="11" y="22"/>
                  </a:lnTo>
                  <a:close/>
                </a:path>
              </a:pathLst>
            </a:custGeom>
            <a:noFill/>
            <a:ln w="9525">
              <a:solidFill>
                <a:srgbClr val="5f7d95"/>
              </a:solidFill>
              <a:round/>
            </a:ln>
          </p:spPr>
          <p:style>
            <a:lnRef idx="0"/>
            <a:fillRef idx="0"/>
            <a:effectRef idx="0"/>
            <a:fontRef idx="minor"/>
          </p:style>
        </p:sp>
        <p:sp>
          <p:nvSpPr>
            <p:cNvPr id="5833" name="Google Shape;5012;p74"/>
            <p:cNvSpPr/>
            <p:nvPr/>
          </p:nvSpPr>
          <p:spPr>
            <a:xfrm>
              <a:off x="1458360" y="2174760"/>
              <a:ext cx="360" cy="360"/>
            </a:xfrm>
            <a:custGeom>
              <a:avLst/>
              <a:gdLst/>
              <a:ahLst/>
              <a:rect l="l" t="t" r="r" b="b"/>
              <a:pathLst>
                <a:path w="5" h="32">
                  <a:moveTo>
                    <a:pt x="4" y="0"/>
                  </a:moveTo>
                  <a:cubicBezTo>
                    <a:pt x="4" y="11"/>
                    <a:pt x="1" y="21"/>
                    <a:pt x="1" y="32"/>
                  </a:cubicBezTo>
                  <a:cubicBezTo>
                    <a:pt x="1" y="21"/>
                    <a:pt x="4" y="11"/>
                    <a:pt x="4" y="0"/>
                  </a:cubicBezTo>
                  <a:close/>
                </a:path>
              </a:pathLst>
            </a:custGeom>
            <a:noFill/>
            <a:ln w="9525">
              <a:solidFill>
                <a:srgbClr val="5f7d95"/>
              </a:solidFill>
              <a:round/>
            </a:ln>
          </p:spPr>
          <p:style>
            <a:lnRef idx="0"/>
            <a:fillRef idx="0"/>
            <a:effectRef idx="0"/>
            <a:fontRef idx="minor"/>
          </p:style>
        </p:sp>
        <p:sp>
          <p:nvSpPr>
            <p:cNvPr id="5834" name="Google Shape;5013;p74"/>
            <p:cNvSpPr/>
            <p:nvPr/>
          </p:nvSpPr>
          <p:spPr>
            <a:xfrm>
              <a:off x="1458720" y="2174040"/>
              <a:ext cx="360" cy="360"/>
            </a:xfrm>
            <a:custGeom>
              <a:avLst/>
              <a:gdLst/>
              <a:ahLst/>
              <a:rect l="l" t="t" r="r" b="b"/>
              <a:pathLst>
                <a:path w="11" h="29">
                  <a:moveTo>
                    <a:pt x="11" y="1"/>
                  </a:moveTo>
                  <a:cubicBezTo>
                    <a:pt x="7" y="8"/>
                    <a:pt x="4" y="18"/>
                    <a:pt x="0" y="29"/>
                  </a:cubicBezTo>
                  <a:cubicBezTo>
                    <a:pt x="4" y="18"/>
                    <a:pt x="7" y="8"/>
                    <a:pt x="11" y="1"/>
                  </a:cubicBezTo>
                  <a:close/>
                </a:path>
              </a:pathLst>
            </a:custGeom>
            <a:noFill/>
            <a:ln w="9525">
              <a:solidFill>
                <a:srgbClr val="5f7d95"/>
              </a:solidFill>
              <a:round/>
            </a:ln>
          </p:spPr>
          <p:style>
            <a:lnRef idx="0"/>
            <a:fillRef idx="0"/>
            <a:effectRef idx="0"/>
            <a:fontRef idx="minor"/>
          </p:style>
        </p:sp>
        <p:sp>
          <p:nvSpPr>
            <p:cNvPr id="5835" name="Google Shape;5014;p74"/>
            <p:cNvSpPr/>
            <p:nvPr/>
          </p:nvSpPr>
          <p:spPr>
            <a:xfrm>
              <a:off x="1458720" y="2173680"/>
              <a:ext cx="360" cy="360"/>
            </a:xfrm>
            <a:custGeom>
              <a:avLst/>
              <a:gdLst/>
              <a:ahLst/>
              <a:rect l="l" t="t" r="r" b="b"/>
              <a:pathLst>
                <a:path w="15" h="33">
                  <a:moveTo>
                    <a:pt x="15" y="1"/>
                  </a:moveTo>
                  <a:cubicBezTo>
                    <a:pt x="11" y="11"/>
                    <a:pt x="4" y="22"/>
                    <a:pt x="1" y="32"/>
                  </a:cubicBezTo>
                  <a:cubicBezTo>
                    <a:pt x="4" y="22"/>
                    <a:pt x="11" y="11"/>
                    <a:pt x="15" y="1"/>
                  </a:cubicBezTo>
                  <a:close/>
                </a:path>
              </a:pathLst>
            </a:custGeom>
            <a:noFill/>
            <a:ln w="9525">
              <a:solidFill>
                <a:srgbClr val="5f7d95"/>
              </a:solidFill>
              <a:round/>
            </a:ln>
          </p:spPr>
          <p:style>
            <a:lnRef idx="0"/>
            <a:fillRef idx="0"/>
            <a:effectRef idx="0"/>
            <a:fontRef idx="minor"/>
          </p:style>
        </p:sp>
        <p:sp>
          <p:nvSpPr>
            <p:cNvPr id="5836" name="Google Shape;5015;p74"/>
            <p:cNvSpPr/>
            <p:nvPr/>
          </p:nvSpPr>
          <p:spPr>
            <a:xfrm>
              <a:off x="1462320" y="2131560"/>
              <a:ext cx="360" cy="360"/>
            </a:xfrm>
            <a:custGeom>
              <a:avLst/>
              <a:gdLst/>
              <a:ahLst/>
              <a:rect l="l" t="t" r="r" b="b"/>
              <a:pathLst>
                <a:path w="5" h="8">
                  <a:moveTo>
                    <a:pt x="1" y="1"/>
                  </a:moveTo>
                  <a:lnTo>
                    <a:pt x="4" y="8"/>
                  </a:lnTo>
                  <a:close/>
                </a:path>
              </a:pathLst>
            </a:custGeom>
            <a:noFill/>
            <a:ln w="9525">
              <a:solidFill>
                <a:srgbClr val="5f7d95"/>
              </a:solidFill>
              <a:round/>
            </a:ln>
          </p:spPr>
          <p:style>
            <a:lnRef idx="0"/>
            <a:fillRef idx="0"/>
            <a:effectRef idx="0"/>
            <a:fontRef idx="minor"/>
          </p:style>
        </p:sp>
        <p:sp>
          <p:nvSpPr>
            <p:cNvPr id="5837" name="Google Shape;5016;p74"/>
            <p:cNvSpPr/>
            <p:nvPr/>
          </p:nvSpPr>
          <p:spPr>
            <a:xfrm>
              <a:off x="1458360" y="2175120"/>
              <a:ext cx="360" cy="360"/>
            </a:xfrm>
            <a:custGeom>
              <a:avLst/>
              <a:gdLst/>
              <a:ahLst/>
              <a:rect l="l" t="t" r="r" b="b"/>
              <a:pathLst>
                <a:path w="4" h="33">
                  <a:moveTo>
                    <a:pt x="0" y="1"/>
                  </a:moveTo>
                  <a:lnTo>
                    <a:pt x="0" y="32"/>
                  </a:lnTo>
                  <a:cubicBezTo>
                    <a:pt x="0" y="22"/>
                    <a:pt x="4" y="11"/>
                    <a:pt x="0" y="1"/>
                  </a:cubicBezTo>
                  <a:close/>
                </a:path>
              </a:pathLst>
            </a:custGeom>
            <a:noFill/>
            <a:ln w="9525">
              <a:solidFill>
                <a:srgbClr val="5f7d95"/>
              </a:solidFill>
              <a:round/>
            </a:ln>
          </p:spPr>
          <p:style>
            <a:lnRef idx="0"/>
            <a:fillRef idx="0"/>
            <a:effectRef idx="0"/>
            <a:fontRef idx="minor"/>
          </p:style>
        </p:sp>
        <p:sp>
          <p:nvSpPr>
            <p:cNvPr id="5838" name="Google Shape;5017;p74"/>
            <p:cNvSpPr/>
            <p:nvPr/>
          </p:nvSpPr>
          <p:spPr>
            <a:xfrm>
              <a:off x="1461960" y="2130840"/>
              <a:ext cx="360" cy="360"/>
            </a:xfrm>
            <a:custGeom>
              <a:avLst/>
              <a:gdLst/>
              <a:ahLst/>
              <a:rect l="l" t="t" r="r" b="b"/>
              <a:pathLst>
                <a:path w="8" h="18">
                  <a:moveTo>
                    <a:pt x="0" y="0"/>
                  </a:moveTo>
                  <a:lnTo>
                    <a:pt x="7" y="18"/>
                  </a:lnTo>
                  <a:close/>
                </a:path>
              </a:pathLst>
            </a:custGeom>
            <a:noFill/>
            <a:ln w="9525">
              <a:solidFill>
                <a:srgbClr val="5f7d95"/>
              </a:solidFill>
              <a:round/>
            </a:ln>
          </p:spPr>
          <p:style>
            <a:lnRef idx="0"/>
            <a:fillRef idx="0"/>
            <a:effectRef idx="0"/>
            <a:fontRef idx="minor"/>
          </p:style>
        </p:sp>
        <p:sp>
          <p:nvSpPr>
            <p:cNvPr id="5839" name="Google Shape;5018;p74"/>
            <p:cNvSpPr/>
            <p:nvPr/>
          </p:nvSpPr>
          <p:spPr>
            <a:xfrm>
              <a:off x="1432440" y="1954080"/>
              <a:ext cx="99360" cy="83520"/>
            </a:xfrm>
            <a:custGeom>
              <a:avLst/>
              <a:gdLst/>
              <a:ahLst/>
              <a:rect l="l" t="t" r="r" b="b"/>
              <a:pathLst>
                <a:path w="7349" h="618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a:solidFill>
                <a:srgbClr val="5f7d95"/>
              </a:solidFill>
              <a:round/>
            </a:ln>
          </p:spPr>
          <p:style>
            <a:lnRef idx="0"/>
            <a:fillRef idx="0"/>
            <a:effectRef idx="0"/>
            <a:fontRef idx="minor"/>
          </p:style>
        </p:sp>
        <p:sp>
          <p:nvSpPr>
            <p:cNvPr id="5840" name="Google Shape;5019;p74"/>
            <p:cNvSpPr/>
            <p:nvPr/>
          </p:nvSpPr>
          <p:spPr>
            <a:xfrm>
              <a:off x="1512000" y="2012040"/>
              <a:ext cx="4680" cy="1080"/>
            </a:xfrm>
            <a:custGeom>
              <a:avLst/>
              <a:gdLst/>
              <a:ahLst/>
              <a:rect l="l" t="t" r="r" b="b"/>
              <a:pathLst>
                <a:path w="362" h="102">
                  <a:moveTo>
                    <a:pt x="0" y="102"/>
                  </a:moveTo>
                  <a:cubicBezTo>
                    <a:pt x="105" y="28"/>
                    <a:pt x="235" y="0"/>
                    <a:pt x="361" y="28"/>
                  </a:cubicBezTo>
                  <a:cubicBezTo>
                    <a:pt x="235" y="0"/>
                    <a:pt x="105" y="28"/>
                    <a:pt x="0" y="102"/>
                  </a:cubicBezTo>
                  <a:close/>
                </a:path>
              </a:pathLst>
            </a:custGeom>
            <a:noFill/>
            <a:ln w="9525">
              <a:solidFill>
                <a:srgbClr val="5f7d95"/>
              </a:solidFill>
              <a:round/>
            </a:ln>
          </p:spPr>
          <p:style>
            <a:lnRef idx="0"/>
            <a:fillRef idx="0"/>
            <a:effectRef idx="0"/>
            <a:fontRef idx="minor"/>
          </p:style>
        </p:sp>
        <p:sp>
          <p:nvSpPr>
            <p:cNvPr id="5841" name="Google Shape;5020;p74"/>
            <p:cNvSpPr/>
            <p:nvPr/>
          </p:nvSpPr>
          <p:spPr>
            <a:xfrm>
              <a:off x="1480320" y="2032560"/>
              <a:ext cx="360" cy="360"/>
            </a:xfrm>
            <a:custGeom>
              <a:avLst/>
              <a:gdLst/>
              <a:ahLst/>
              <a:rect l="l" t="t" r="r" b="b"/>
              <a:pathLst>
                <a:path w="36" h="57">
                  <a:moveTo>
                    <a:pt x="35" y="57"/>
                  </a:moveTo>
                  <a:lnTo>
                    <a:pt x="0" y="1"/>
                  </a:lnTo>
                  <a:close/>
                </a:path>
              </a:pathLst>
            </a:custGeom>
            <a:noFill/>
            <a:ln w="9525">
              <a:solidFill>
                <a:srgbClr val="5f7d95"/>
              </a:solidFill>
              <a:round/>
            </a:ln>
          </p:spPr>
          <p:style>
            <a:lnRef idx="0"/>
            <a:fillRef idx="0"/>
            <a:effectRef idx="0"/>
            <a:fontRef idx="minor"/>
          </p:style>
        </p:sp>
        <p:sp>
          <p:nvSpPr>
            <p:cNvPr id="5842" name="Google Shape;5021;p74"/>
            <p:cNvSpPr/>
            <p:nvPr/>
          </p:nvSpPr>
          <p:spPr>
            <a:xfrm>
              <a:off x="1490760" y="2036880"/>
              <a:ext cx="360" cy="360"/>
            </a:xfrm>
            <a:custGeom>
              <a:avLst/>
              <a:gdLst/>
              <a:ahLst/>
              <a:rect l="l" t="t" r="r" b="b"/>
              <a:pathLst>
                <a:path w="46" h="25">
                  <a:moveTo>
                    <a:pt x="0" y="0"/>
                  </a:moveTo>
                  <a:cubicBezTo>
                    <a:pt x="14" y="7"/>
                    <a:pt x="28" y="14"/>
                    <a:pt x="39" y="21"/>
                  </a:cubicBezTo>
                  <a:lnTo>
                    <a:pt x="46" y="25"/>
                  </a:lnTo>
                  <a:lnTo>
                    <a:pt x="39" y="21"/>
                  </a:lnTo>
                  <a:cubicBezTo>
                    <a:pt x="28" y="14"/>
                    <a:pt x="14" y="7"/>
                    <a:pt x="0" y="0"/>
                  </a:cubicBezTo>
                  <a:close/>
                </a:path>
              </a:pathLst>
            </a:custGeom>
            <a:noFill/>
            <a:ln w="9525">
              <a:solidFill>
                <a:srgbClr val="5f7d95"/>
              </a:solidFill>
              <a:round/>
            </a:ln>
          </p:spPr>
          <p:style>
            <a:lnRef idx="0"/>
            <a:fillRef idx="0"/>
            <a:effectRef idx="0"/>
            <a:fontRef idx="minor"/>
          </p:style>
        </p:sp>
        <p:sp>
          <p:nvSpPr>
            <p:cNvPr id="5843" name="Google Shape;5022;p74"/>
            <p:cNvSpPr/>
            <p:nvPr/>
          </p:nvSpPr>
          <p:spPr>
            <a:xfrm>
              <a:off x="1525680" y="2007000"/>
              <a:ext cx="720" cy="1440"/>
            </a:xfrm>
            <a:custGeom>
              <a:avLst/>
              <a:gdLst/>
              <a:ahLst/>
              <a:rect l="l" t="t" r="r" b="b"/>
              <a:pathLst>
                <a:path w="81" h="124">
                  <a:moveTo>
                    <a:pt x="74" y="15"/>
                  </a:moveTo>
                  <a:cubicBezTo>
                    <a:pt x="56" y="57"/>
                    <a:pt x="32" y="92"/>
                    <a:pt x="0" y="123"/>
                  </a:cubicBezTo>
                  <a:cubicBezTo>
                    <a:pt x="32" y="92"/>
                    <a:pt x="56" y="57"/>
                    <a:pt x="74" y="15"/>
                  </a:cubicBezTo>
                  <a:lnTo>
                    <a:pt x="81" y="1"/>
                  </a:lnTo>
                  <a:lnTo>
                    <a:pt x="81" y="1"/>
                  </a:lnTo>
                  <a:close/>
                </a:path>
              </a:pathLst>
            </a:custGeom>
            <a:noFill/>
            <a:ln w="9525">
              <a:solidFill>
                <a:srgbClr val="5f7d95"/>
              </a:solidFill>
              <a:round/>
            </a:ln>
          </p:spPr>
          <p:style>
            <a:lnRef idx="0"/>
            <a:fillRef idx="0"/>
            <a:effectRef idx="0"/>
            <a:fontRef idx="minor"/>
          </p:style>
        </p:sp>
        <p:sp>
          <p:nvSpPr>
            <p:cNvPr id="5844" name="Google Shape;5023;p74"/>
            <p:cNvSpPr/>
            <p:nvPr/>
          </p:nvSpPr>
          <p:spPr>
            <a:xfrm>
              <a:off x="1480680" y="2033280"/>
              <a:ext cx="1800" cy="2160"/>
            </a:xfrm>
            <a:custGeom>
              <a:avLst/>
              <a:gdLst/>
              <a:ahLst/>
              <a:rect l="l" t="t" r="r" b="b"/>
              <a:pathLst>
                <a:path w="148" h="194">
                  <a:moveTo>
                    <a:pt x="0" y="1"/>
                  </a:moveTo>
                  <a:cubicBezTo>
                    <a:pt x="39" y="71"/>
                    <a:pt x="88" y="137"/>
                    <a:pt x="147" y="193"/>
                  </a:cubicBezTo>
                  <a:cubicBezTo>
                    <a:pt x="88" y="137"/>
                    <a:pt x="39" y="71"/>
                    <a:pt x="0" y="1"/>
                  </a:cubicBezTo>
                  <a:close/>
                </a:path>
              </a:pathLst>
            </a:custGeom>
            <a:noFill/>
            <a:ln w="9525">
              <a:solidFill>
                <a:srgbClr val="5f7d95"/>
              </a:solidFill>
              <a:round/>
            </a:ln>
          </p:spPr>
          <p:style>
            <a:lnRef idx="0"/>
            <a:fillRef idx="0"/>
            <a:effectRef idx="0"/>
            <a:fontRef idx="minor"/>
          </p:style>
        </p:sp>
        <p:sp>
          <p:nvSpPr>
            <p:cNvPr id="5845" name="Google Shape;5024;p74"/>
            <p:cNvSpPr/>
            <p:nvPr/>
          </p:nvSpPr>
          <p:spPr>
            <a:xfrm>
              <a:off x="1479600" y="2031480"/>
              <a:ext cx="360" cy="360"/>
            </a:xfrm>
            <a:custGeom>
              <a:avLst/>
              <a:gdLst/>
              <a:ahLst/>
              <a:rect l="l" t="t" r="r" b="b"/>
              <a:pathLst>
                <a:path w="39" h="64">
                  <a:moveTo>
                    <a:pt x="0" y="1"/>
                  </a:moveTo>
                  <a:lnTo>
                    <a:pt x="0" y="1"/>
                  </a:lnTo>
                  <a:cubicBezTo>
                    <a:pt x="14" y="26"/>
                    <a:pt x="28" y="43"/>
                    <a:pt x="39" y="64"/>
                  </a:cubicBezTo>
                  <a:cubicBezTo>
                    <a:pt x="28" y="43"/>
                    <a:pt x="14" y="22"/>
                    <a:pt x="0" y="1"/>
                  </a:cubicBezTo>
                  <a:close/>
                </a:path>
              </a:pathLst>
            </a:custGeom>
            <a:noFill/>
            <a:ln w="9525">
              <a:solidFill>
                <a:srgbClr val="5f7d95"/>
              </a:solidFill>
              <a:round/>
            </a:ln>
          </p:spPr>
          <p:style>
            <a:lnRef idx="0"/>
            <a:fillRef idx="0"/>
            <a:effectRef idx="0"/>
            <a:fontRef idx="minor"/>
          </p:style>
        </p:sp>
        <p:sp>
          <p:nvSpPr>
            <p:cNvPr id="5846" name="Google Shape;5025;p74"/>
            <p:cNvSpPr/>
            <p:nvPr/>
          </p:nvSpPr>
          <p:spPr>
            <a:xfrm>
              <a:off x="1478880" y="2030400"/>
              <a:ext cx="360" cy="720"/>
            </a:xfrm>
            <a:custGeom>
              <a:avLst/>
              <a:gdLst/>
              <a:ahLst/>
              <a:rect l="l" t="t" r="r" b="b"/>
              <a:pathLst>
                <a:path w="50" h="67">
                  <a:moveTo>
                    <a:pt x="1" y="0"/>
                  </a:moveTo>
                  <a:cubicBezTo>
                    <a:pt x="18" y="21"/>
                    <a:pt x="36" y="46"/>
                    <a:pt x="50" y="66"/>
                  </a:cubicBezTo>
                  <a:cubicBezTo>
                    <a:pt x="36" y="42"/>
                    <a:pt x="18" y="21"/>
                    <a:pt x="1" y="0"/>
                  </a:cubicBezTo>
                  <a:close/>
                </a:path>
              </a:pathLst>
            </a:custGeom>
            <a:noFill/>
            <a:ln w="9525">
              <a:solidFill>
                <a:srgbClr val="5f7d95"/>
              </a:solidFill>
              <a:round/>
            </a:ln>
          </p:spPr>
          <p:style>
            <a:lnRef idx="0"/>
            <a:fillRef idx="0"/>
            <a:effectRef idx="0"/>
            <a:fontRef idx="minor"/>
          </p:style>
        </p:sp>
        <p:sp>
          <p:nvSpPr>
            <p:cNvPr id="5847" name="Google Shape;5026;p74"/>
            <p:cNvSpPr/>
            <p:nvPr/>
          </p:nvSpPr>
          <p:spPr>
            <a:xfrm>
              <a:off x="1478160" y="2029680"/>
              <a:ext cx="360" cy="720"/>
            </a:xfrm>
            <a:custGeom>
              <a:avLst/>
              <a:gdLst/>
              <a:ahLst/>
              <a:rect l="l" t="t" r="r" b="b"/>
              <a:pathLst>
                <a:path w="57" h="68">
                  <a:moveTo>
                    <a:pt x="1" y="1"/>
                  </a:moveTo>
                  <a:cubicBezTo>
                    <a:pt x="18" y="25"/>
                    <a:pt x="39" y="50"/>
                    <a:pt x="57" y="67"/>
                  </a:cubicBezTo>
                  <a:cubicBezTo>
                    <a:pt x="39" y="46"/>
                    <a:pt x="22" y="25"/>
                    <a:pt x="1" y="1"/>
                  </a:cubicBezTo>
                  <a:close/>
                </a:path>
              </a:pathLst>
            </a:custGeom>
            <a:noFill/>
            <a:ln w="9525">
              <a:solidFill>
                <a:srgbClr val="5f7d95"/>
              </a:solidFill>
              <a:round/>
            </a:ln>
          </p:spPr>
          <p:style>
            <a:lnRef idx="0"/>
            <a:fillRef idx="0"/>
            <a:effectRef idx="0"/>
            <a:fontRef idx="minor"/>
          </p:style>
        </p:sp>
        <p:sp>
          <p:nvSpPr>
            <p:cNvPr id="5848" name="Google Shape;5027;p74"/>
            <p:cNvSpPr/>
            <p:nvPr/>
          </p:nvSpPr>
          <p:spPr>
            <a:xfrm>
              <a:off x="1440360" y="1960200"/>
              <a:ext cx="360" cy="360"/>
            </a:xfrm>
            <a:custGeom>
              <a:avLst/>
              <a:gdLst/>
              <a:ahLst/>
              <a:rect l="l" t="t" r="r" b="b"/>
              <a:pathLst>
                <a:path w="8" h="8">
                  <a:moveTo>
                    <a:pt x="8" y="1"/>
                  </a:moveTo>
                  <a:lnTo>
                    <a:pt x="1" y="8"/>
                  </a:lnTo>
                  <a:close/>
                </a:path>
              </a:pathLst>
            </a:custGeom>
            <a:noFill/>
            <a:ln w="9525">
              <a:solidFill>
                <a:srgbClr val="5f7d95"/>
              </a:solidFill>
              <a:round/>
            </a:ln>
          </p:spPr>
          <p:style>
            <a:lnRef idx="0"/>
            <a:fillRef idx="0"/>
            <a:effectRef idx="0"/>
            <a:fontRef idx="minor"/>
          </p:style>
        </p:sp>
        <p:sp>
          <p:nvSpPr>
            <p:cNvPr id="5849" name="Google Shape;5028;p74"/>
            <p:cNvSpPr/>
            <p:nvPr/>
          </p:nvSpPr>
          <p:spPr>
            <a:xfrm>
              <a:off x="1441800" y="1958400"/>
              <a:ext cx="360" cy="360"/>
            </a:xfrm>
            <a:custGeom>
              <a:avLst/>
              <a:gdLst/>
              <a:ahLst/>
              <a:rect l="l" t="t" r="r" b="b"/>
              <a:pathLst>
                <a:path w="8" h="8">
                  <a:moveTo>
                    <a:pt x="8" y="0"/>
                  </a:moveTo>
                  <a:lnTo>
                    <a:pt x="1" y="7"/>
                  </a:lnTo>
                  <a:lnTo>
                    <a:pt x="8" y="0"/>
                  </a:lnTo>
                  <a:close/>
                </a:path>
              </a:pathLst>
            </a:custGeom>
            <a:noFill/>
            <a:ln w="9525">
              <a:solidFill>
                <a:srgbClr val="5f7d95"/>
              </a:solidFill>
              <a:round/>
            </a:ln>
          </p:spPr>
          <p:style>
            <a:lnRef idx="0"/>
            <a:fillRef idx="0"/>
            <a:effectRef idx="0"/>
            <a:fontRef idx="minor"/>
          </p:style>
        </p:sp>
        <p:sp>
          <p:nvSpPr>
            <p:cNvPr id="5850" name="Google Shape;5029;p74"/>
            <p:cNvSpPr/>
            <p:nvPr/>
          </p:nvSpPr>
          <p:spPr>
            <a:xfrm>
              <a:off x="1441440" y="1958760"/>
              <a:ext cx="360" cy="360"/>
            </a:xfrm>
            <a:custGeom>
              <a:avLst/>
              <a:gdLst/>
              <a:ahLst/>
              <a:rect l="l" t="t" r="r" b="b"/>
              <a:pathLst>
                <a:path w="22" h="22">
                  <a:moveTo>
                    <a:pt x="1" y="21"/>
                  </a:moveTo>
                  <a:cubicBezTo>
                    <a:pt x="8" y="14"/>
                    <a:pt x="15" y="7"/>
                    <a:pt x="22" y="0"/>
                  </a:cubicBezTo>
                  <a:cubicBezTo>
                    <a:pt x="15" y="7"/>
                    <a:pt x="8" y="14"/>
                    <a:pt x="1" y="21"/>
                  </a:cubicBezTo>
                  <a:close/>
                </a:path>
              </a:pathLst>
            </a:custGeom>
            <a:noFill/>
            <a:ln w="9525">
              <a:solidFill>
                <a:srgbClr val="5f7d95"/>
              </a:solidFill>
              <a:round/>
            </a:ln>
          </p:spPr>
          <p:style>
            <a:lnRef idx="0"/>
            <a:fillRef idx="0"/>
            <a:effectRef idx="0"/>
            <a:fontRef idx="minor"/>
          </p:style>
        </p:sp>
        <p:sp>
          <p:nvSpPr>
            <p:cNvPr id="5851" name="Google Shape;5030;p74"/>
            <p:cNvSpPr/>
            <p:nvPr/>
          </p:nvSpPr>
          <p:spPr>
            <a:xfrm>
              <a:off x="1440720" y="1990080"/>
              <a:ext cx="2880" cy="720"/>
            </a:xfrm>
            <a:custGeom>
              <a:avLst/>
              <a:gdLst/>
              <a:ahLst/>
              <a:rect l="l" t="t" r="r" b="b"/>
              <a:pathLst>
                <a:path w="228" h="8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a:solidFill>
                <a:srgbClr val="5f7d95"/>
              </a:solidFill>
              <a:round/>
            </a:ln>
          </p:spPr>
          <p:style>
            <a:lnRef idx="0"/>
            <a:fillRef idx="0"/>
            <a:effectRef idx="0"/>
            <a:fontRef idx="minor"/>
          </p:style>
        </p:sp>
        <p:sp>
          <p:nvSpPr>
            <p:cNvPr id="5852" name="Google Shape;5031;p74"/>
            <p:cNvSpPr/>
            <p:nvPr/>
          </p:nvSpPr>
          <p:spPr>
            <a:xfrm>
              <a:off x="1547640" y="1998720"/>
              <a:ext cx="28440" cy="30600"/>
            </a:xfrm>
            <a:custGeom>
              <a:avLst/>
              <a:gdLst/>
              <a:ahLst/>
              <a:rect l="l" t="t" r="r" b="b"/>
              <a:pathLst>
                <a:path w="2116" h="2281">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a:solidFill>
                <a:srgbClr val="5f7d95"/>
              </a:solidFill>
              <a:round/>
            </a:ln>
          </p:spPr>
          <p:style>
            <a:lnRef idx="0"/>
            <a:fillRef idx="0"/>
            <a:effectRef idx="0"/>
            <a:fontRef idx="minor"/>
          </p:style>
        </p:sp>
        <p:sp>
          <p:nvSpPr>
            <p:cNvPr id="5853" name="Google Shape;5032;p74"/>
            <p:cNvSpPr/>
            <p:nvPr/>
          </p:nvSpPr>
          <p:spPr>
            <a:xfrm>
              <a:off x="1569600" y="20242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854" name="Google Shape;5033;p74"/>
            <p:cNvSpPr/>
            <p:nvPr/>
          </p:nvSpPr>
          <p:spPr>
            <a:xfrm>
              <a:off x="1572480" y="2024280"/>
              <a:ext cx="360" cy="360"/>
            </a:xfrm>
            <a:custGeom>
              <a:avLst/>
              <a:gdLst/>
              <a:ahLst/>
              <a:rect l="l" t="t" r="r" b="b"/>
              <a:pathLst>
                <a:path w="11" h="5">
                  <a:moveTo>
                    <a:pt x="11" y="4"/>
                  </a:moveTo>
                  <a:lnTo>
                    <a:pt x="0" y="1"/>
                  </a:lnTo>
                  <a:close/>
                </a:path>
              </a:pathLst>
            </a:custGeom>
            <a:noFill/>
            <a:ln w="9525">
              <a:solidFill>
                <a:srgbClr val="5f7d95"/>
              </a:solidFill>
              <a:round/>
            </a:ln>
          </p:spPr>
          <p:style>
            <a:lnRef idx="0"/>
            <a:fillRef idx="0"/>
            <a:effectRef idx="0"/>
            <a:fontRef idx="minor"/>
          </p:style>
        </p:sp>
        <p:sp>
          <p:nvSpPr>
            <p:cNvPr id="5855" name="Google Shape;5034;p74"/>
            <p:cNvSpPr/>
            <p:nvPr/>
          </p:nvSpPr>
          <p:spPr>
            <a:xfrm>
              <a:off x="1569960" y="20242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856" name="Google Shape;5035;p74"/>
            <p:cNvSpPr/>
            <p:nvPr/>
          </p:nvSpPr>
          <p:spPr>
            <a:xfrm>
              <a:off x="1572120" y="2024280"/>
              <a:ext cx="360" cy="360"/>
            </a:xfrm>
            <a:custGeom>
              <a:avLst/>
              <a:gdLst/>
              <a:ahLst/>
              <a:rect l="l" t="t" r="r" b="b"/>
              <a:pathLst>
                <a:path w="11" h="8">
                  <a:moveTo>
                    <a:pt x="11" y="7"/>
                  </a:moveTo>
                  <a:lnTo>
                    <a:pt x="0" y="0"/>
                  </a:lnTo>
                  <a:close/>
                </a:path>
              </a:pathLst>
            </a:custGeom>
            <a:noFill/>
            <a:ln w="9525">
              <a:solidFill>
                <a:srgbClr val="5f7d95"/>
              </a:solidFill>
              <a:round/>
            </a:ln>
          </p:spPr>
          <p:style>
            <a:lnRef idx="0"/>
            <a:fillRef idx="0"/>
            <a:effectRef idx="0"/>
            <a:fontRef idx="minor"/>
          </p:style>
        </p:sp>
        <p:sp>
          <p:nvSpPr>
            <p:cNvPr id="5857" name="Google Shape;5036;p74"/>
            <p:cNvSpPr/>
            <p:nvPr/>
          </p:nvSpPr>
          <p:spPr>
            <a:xfrm>
              <a:off x="1560240" y="20296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858" name="Google Shape;5037;p74"/>
            <p:cNvSpPr/>
            <p:nvPr/>
          </p:nvSpPr>
          <p:spPr>
            <a:xfrm>
              <a:off x="1572840" y="2024640"/>
              <a:ext cx="360" cy="360"/>
            </a:xfrm>
            <a:custGeom>
              <a:avLst/>
              <a:gdLst/>
              <a:ahLst/>
              <a:rect l="l" t="t" r="r" b="b"/>
              <a:pathLst>
                <a:path w="11" h="8">
                  <a:moveTo>
                    <a:pt x="11" y="7"/>
                  </a:moveTo>
                  <a:lnTo>
                    <a:pt x="0" y="0"/>
                  </a:lnTo>
                  <a:close/>
                </a:path>
              </a:pathLst>
            </a:custGeom>
            <a:noFill/>
            <a:ln w="9525">
              <a:solidFill>
                <a:srgbClr val="5f7d95"/>
              </a:solidFill>
              <a:round/>
            </a:ln>
          </p:spPr>
          <p:style>
            <a:lnRef idx="0"/>
            <a:fillRef idx="0"/>
            <a:effectRef idx="0"/>
            <a:fontRef idx="minor"/>
          </p:style>
        </p:sp>
        <p:sp>
          <p:nvSpPr>
            <p:cNvPr id="5859" name="Google Shape;5038;p74"/>
            <p:cNvSpPr/>
            <p:nvPr/>
          </p:nvSpPr>
          <p:spPr>
            <a:xfrm>
              <a:off x="1560600" y="2029320"/>
              <a:ext cx="360" cy="360"/>
            </a:xfrm>
            <a:custGeom>
              <a:avLst/>
              <a:gdLst/>
              <a:ahLst/>
              <a:rect l="l" t="t" r="r" b="b"/>
              <a:pathLst>
                <a:path w="39" h="25">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a:solidFill>
                <a:srgbClr val="5f7d95"/>
              </a:solidFill>
              <a:round/>
            </a:ln>
          </p:spPr>
          <p:style>
            <a:lnRef idx="0"/>
            <a:fillRef idx="0"/>
            <a:effectRef idx="0"/>
            <a:fontRef idx="minor"/>
          </p:style>
        </p:sp>
        <p:sp>
          <p:nvSpPr>
            <p:cNvPr id="5860" name="Google Shape;5039;p74"/>
            <p:cNvSpPr/>
            <p:nvPr/>
          </p:nvSpPr>
          <p:spPr>
            <a:xfrm>
              <a:off x="1560600" y="2029680"/>
              <a:ext cx="360" cy="360"/>
            </a:xfrm>
            <a:custGeom>
              <a:avLst/>
              <a:gdLst/>
              <a:ahLst/>
              <a:rect l="l" t="t" r="r" b="b"/>
              <a:pathLst>
                <a:path w="8" h="1">
                  <a:moveTo>
                    <a:pt x="7" y="1"/>
                  </a:moveTo>
                  <a:lnTo>
                    <a:pt x="0" y="1"/>
                  </a:lnTo>
                  <a:close/>
                </a:path>
              </a:pathLst>
            </a:custGeom>
            <a:noFill/>
            <a:ln w="9525">
              <a:solidFill>
                <a:srgbClr val="5f7d95"/>
              </a:solidFill>
              <a:round/>
            </a:ln>
          </p:spPr>
          <p:style>
            <a:lnRef idx="0"/>
            <a:fillRef idx="0"/>
            <a:effectRef idx="0"/>
            <a:fontRef idx="minor"/>
          </p:style>
        </p:sp>
        <p:sp>
          <p:nvSpPr>
            <p:cNvPr id="5861" name="Google Shape;5040;p74"/>
            <p:cNvSpPr/>
            <p:nvPr/>
          </p:nvSpPr>
          <p:spPr>
            <a:xfrm>
              <a:off x="1571760" y="2024280"/>
              <a:ext cx="360" cy="360"/>
            </a:xfrm>
            <a:custGeom>
              <a:avLst/>
              <a:gdLst/>
              <a:ahLst/>
              <a:rect l="l" t="t" r="r" b="b"/>
              <a:pathLst>
                <a:path w="12" h="5">
                  <a:moveTo>
                    <a:pt x="11" y="4"/>
                  </a:moveTo>
                  <a:lnTo>
                    <a:pt x="1" y="1"/>
                  </a:lnTo>
                  <a:close/>
                </a:path>
              </a:pathLst>
            </a:custGeom>
            <a:noFill/>
            <a:ln w="9525">
              <a:solidFill>
                <a:srgbClr val="5f7d95"/>
              </a:solidFill>
              <a:round/>
            </a:ln>
          </p:spPr>
          <p:style>
            <a:lnRef idx="0"/>
            <a:fillRef idx="0"/>
            <a:effectRef idx="0"/>
            <a:fontRef idx="minor"/>
          </p:style>
        </p:sp>
        <p:sp>
          <p:nvSpPr>
            <p:cNvPr id="5862" name="Google Shape;5041;p74"/>
            <p:cNvSpPr/>
            <p:nvPr/>
          </p:nvSpPr>
          <p:spPr>
            <a:xfrm>
              <a:off x="1570680" y="20242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863" name="Google Shape;5042;p74"/>
            <p:cNvSpPr/>
            <p:nvPr/>
          </p:nvSpPr>
          <p:spPr>
            <a:xfrm>
              <a:off x="1570680" y="20242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864" name="Google Shape;5043;p74"/>
            <p:cNvSpPr/>
            <p:nvPr/>
          </p:nvSpPr>
          <p:spPr>
            <a:xfrm>
              <a:off x="1571400" y="2024280"/>
              <a:ext cx="360" cy="360"/>
            </a:xfrm>
            <a:custGeom>
              <a:avLst/>
              <a:gdLst/>
              <a:ahLst/>
              <a:rect l="l" t="t" r="r" b="b"/>
              <a:pathLst>
                <a:path w="11" h="1">
                  <a:moveTo>
                    <a:pt x="11" y="0"/>
                  </a:moveTo>
                  <a:lnTo>
                    <a:pt x="0" y="0"/>
                  </a:lnTo>
                  <a:close/>
                </a:path>
              </a:pathLst>
            </a:custGeom>
            <a:noFill/>
            <a:ln w="9525">
              <a:solidFill>
                <a:srgbClr val="5f7d95"/>
              </a:solidFill>
              <a:round/>
            </a:ln>
          </p:spPr>
          <p:style>
            <a:lnRef idx="0"/>
            <a:fillRef idx="0"/>
            <a:effectRef idx="0"/>
            <a:fontRef idx="minor"/>
          </p:style>
        </p:sp>
        <p:sp>
          <p:nvSpPr>
            <p:cNvPr id="5865" name="Google Shape;5044;p74"/>
            <p:cNvSpPr/>
            <p:nvPr/>
          </p:nvSpPr>
          <p:spPr>
            <a:xfrm>
              <a:off x="1573200" y="2024640"/>
              <a:ext cx="360" cy="360"/>
            </a:xfrm>
            <a:custGeom>
              <a:avLst/>
              <a:gdLst/>
              <a:ahLst/>
              <a:rect l="l" t="t" r="r" b="b"/>
              <a:pathLst>
                <a:path w="8" h="8">
                  <a:moveTo>
                    <a:pt x="0" y="0"/>
                  </a:moveTo>
                  <a:lnTo>
                    <a:pt x="7" y="7"/>
                  </a:lnTo>
                  <a:close/>
                </a:path>
              </a:pathLst>
            </a:custGeom>
            <a:noFill/>
            <a:ln w="9525">
              <a:solidFill>
                <a:srgbClr val="5f7d95"/>
              </a:solidFill>
              <a:round/>
            </a:ln>
          </p:spPr>
          <p:style>
            <a:lnRef idx="0"/>
            <a:fillRef idx="0"/>
            <a:effectRef idx="0"/>
            <a:fontRef idx="minor"/>
          </p:style>
        </p:sp>
        <p:sp>
          <p:nvSpPr>
            <p:cNvPr id="5866" name="Google Shape;5045;p74"/>
            <p:cNvSpPr/>
            <p:nvPr/>
          </p:nvSpPr>
          <p:spPr>
            <a:xfrm>
              <a:off x="1571040" y="2024280"/>
              <a:ext cx="360" cy="360"/>
            </a:xfrm>
            <a:custGeom>
              <a:avLst/>
              <a:gdLst/>
              <a:ahLst/>
              <a:rect l="l" t="t" r="r" b="b"/>
              <a:pathLst>
                <a:path w="11" h="1">
                  <a:moveTo>
                    <a:pt x="11" y="1"/>
                  </a:moveTo>
                  <a:lnTo>
                    <a:pt x="0" y="1"/>
                  </a:lnTo>
                  <a:close/>
                </a:path>
              </a:pathLst>
            </a:custGeom>
            <a:noFill/>
            <a:ln w="9525">
              <a:solidFill>
                <a:srgbClr val="5f7d95"/>
              </a:solidFill>
              <a:round/>
            </a:ln>
          </p:spPr>
          <p:style>
            <a:lnRef idx="0"/>
            <a:fillRef idx="0"/>
            <a:effectRef idx="0"/>
            <a:fontRef idx="minor"/>
          </p:style>
        </p:sp>
        <p:sp>
          <p:nvSpPr>
            <p:cNvPr id="5867" name="Google Shape;5046;p74"/>
            <p:cNvSpPr/>
            <p:nvPr/>
          </p:nvSpPr>
          <p:spPr>
            <a:xfrm>
              <a:off x="1573200" y="2025000"/>
              <a:ext cx="360" cy="360"/>
            </a:xfrm>
            <a:custGeom>
              <a:avLst/>
              <a:gdLst/>
              <a:ahLst/>
              <a:rect l="l" t="t" r="r" b="b"/>
              <a:pathLst>
                <a:path w="11" h="12">
                  <a:moveTo>
                    <a:pt x="11" y="11"/>
                  </a:moveTo>
                  <a:lnTo>
                    <a:pt x="0" y="1"/>
                  </a:lnTo>
                  <a:close/>
                </a:path>
              </a:pathLst>
            </a:custGeom>
            <a:noFill/>
            <a:ln w="9525">
              <a:solidFill>
                <a:srgbClr val="5f7d95"/>
              </a:solidFill>
              <a:round/>
            </a:ln>
          </p:spPr>
          <p:style>
            <a:lnRef idx="0"/>
            <a:fillRef idx="0"/>
            <a:effectRef idx="0"/>
            <a:fontRef idx="minor"/>
          </p:style>
        </p:sp>
        <p:sp>
          <p:nvSpPr>
            <p:cNvPr id="5868" name="Google Shape;5047;p74"/>
            <p:cNvSpPr/>
            <p:nvPr/>
          </p:nvSpPr>
          <p:spPr>
            <a:xfrm>
              <a:off x="1523160" y="1981800"/>
              <a:ext cx="32400" cy="51480"/>
            </a:xfrm>
            <a:custGeom>
              <a:avLst/>
              <a:gdLst/>
              <a:ahLst/>
              <a:rect l="l" t="t" r="r" b="b"/>
              <a:pathLst>
                <a:path w="2402" h="3807">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a:solidFill>
                <a:srgbClr val="5f7d95"/>
              </a:solidFill>
              <a:round/>
            </a:ln>
          </p:spPr>
          <p:style>
            <a:lnRef idx="0"/>
            <a:fillRef idx="0"/>
            <a:effectRef idx="0"/>
            <a:fontRef idx="minor"/>
          </p:style>
        </p:sp>
        <p:sp>
          <p:nvSpPr>
            <p:cNvPr id="5869" name="Google Shape;5048;p74"/>
            <p:cNvSpPr/>
            <p:nvPr/>
          </p:nvSpPr>
          <p:spPr>
            <a:xfrm>
              <a:off x="1530000" y="2004480"/>
              <a:ext cx="360" cy="360"/>
            </a:xfrm>
            <a:custGeom>
              <a:avLst/>
              <a:gdLst/>
              <a:ahLst/>
              <a:rect l="l" t="t" r="r" b="b"/>
              <a:pathLst>
                <a:path w="43" h="4">
                  <a:moveTo>
                    <a:pt x="0" y="1"/>
                  </a:moveTo>
                  <a:cubicBezTo>
                    <a:pt x="14" y="1"/>
                    <a:pt x="28" y="1"/>
                    <a:pt x="42" y="4"/>
                  </a:cubicBezTo>
                  <a:cubicBezTo>
                    <a:pt x="28" y="1"/>
                    <a:pt x="14" y="1"/>
                    <a:pt x="0" y="1"/>
                  </a:cubicBezTo>
                  <a:close/>
                </a:path>
              </a:pathLst>
            </a:custGeom>
            <a:noFill/>
            <a:ln w="9525">
              <a:solidFill>
                <a:srgbClr val="5f7d95"/>
              </a:solidFill>
              <a:round/>
            </a:ln>
          </p:spPr>
          <p:style>
            <a:lnRef idx="0"/>
            <a:fillRef idx="0"/>
            <a:effectRef idx="0"/>
            <a:fontRef idx="minor"/>
          </p:style>
        </p:sp>
        <p:sp>
          <p:nvSpPr>
            <p:cNvPr id="5870" name="Google Shape;5049;p74"/>
            <p:cNvSpPr/>
            <p:nvPr/>
          </p:nvSpPr>
          <p:spPr>
            <a:xfrm>
              <a:off x="1527840" y="2005200"/>
              <a:ext cx="360" cy="360"/>
            </a:xfrm>
            <a:custGeom>
              <a:avLst/>
              <a:gdLst/>
              <a:ahLst/>
              <a:rect l="l" t="t" r="r" b="b"/>
              <a:pathLst>
                <a:path w="8" h="12">
                  <a:moveTo>
                    <a:pt x="0" y="11"/>
                  </a:moveTo>
                  <a:lnTo>
                    <a:pt x="7" y="1"/>
                  </a:lnTo>
                  <a:close/>
                </a:path>
              </a:pathLst>
            </a:custGeom>
            <a:noFill/>
            <a:ln w="9525">
              <a:solidFill>
                <a:srgbClr val="5f7d95"/>
              </a:solidFill>
              <a:round/>
            </a:ln>
          </p:spPr>
          <p:style>
            <a:lnRef idx="0"/>
            <a:fillRef idx="0"/>
            <a:effectRef idx="0"/>
            <a:fontRef idx="minor"/>
          </p:style>
        </p:sp>
        <p:sp>
          <p:nvSpPr>
            <p:cNvPr id="5871" name="Google Shape;5050;p74"/>
            <p:cNvSpPr/>
            <p:nvPr/>
          </p:nvSpPr>
          <p:spPr>
            <a:xfrm>
              <a:off x="1554120" y="20286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5872" name="Google Shape;5051;p74"/>
            <p:cNvSpPr/>
            <p:nvPr/>
          </p:nvSpPr>
          <p:spPr>
            <a:xfrm>
              <a:off x="1527840" y="2004480"/>
              <a:ext cx="1440" cy="360"/>
            </a:xfrm>
            <a:custGeom>
              <a:avLst/>
              <a:gdLst/>
              <a:ahLst/>
              <a:rect l="l" t="t" r="r" b="b"/>
              <a:pathLst>
                <a:path w="145" h="57">
                  <a:moveTo>
                    <a:pt x="144" y="1"/>
                  </a:moveTo>
                  <a:cubicBezTo>
                    <a:pt x="92" y="1"/>
                    <a:pt x="39" y="18"/>
                    <a:pt x="1" y="57"/>
                  </a:cubicBezTo>
                  <a:cubicBezTo>
                    <a:pt x="39" y="18"/>
                    <a:pt x="92" y="1"/>
                    <a:pt x="144" y="1"/>
                  </a:cubicBezTo>
                  <a:close/>
                </a:path>
              </a:pathLst>
            </a:custGeom>
            <a:noFill/>
            <a:ln w="9525">
              <a:solidFill>
                <a:srgbClr val="5f7d95"/>
              </a:solidFill>
              <a:round/>
            </a:ln>
          </p:spPr>
          <p:style>
            <a:lnRef idx="0"/>
            <a:fillRef idx="0"/>
            <a:effectRef idx="0"/>
            <a:fontRef idx="minor"/>
          </p:style>
        </p:sp>
        <p:sp>
          <p:nvSpPr>
            <p:cNvPr id="5873" name="Google Shape;5052;p74"/>
            <p:cNvSpPr/>
            <p:nvPr/>
          </p:nvSpPr>
          <p:spPr>
            <a:xfrm>
              <a:off x="1554840" y="2028600"/>
              <a:ext cx="360" cy="360"/>
            </a:xfrm>
            <a:custGeom>
              <a:avLst/>
              <a:gdLst/>
              <a:ahLst/>
              <a:rect l="l" t="t" r="r" b="b"/>
              <a:pathLst>
                <a:path w="15" h="1">
                  <a:moveTo>
                    <a:pt x="15" y="1"/>
                  </a:moveTo>
                  <a:lnTo>
                    <a:pt x="1" y="1"/>
                  </a:lnTo>
                  <a:close/>
                </a:path>
              </a:pathLst>
            </a:custGeom>
            <a:noFill/>
            <a:ln w="9525">
              <a:solidFill>
                <a:srgbClr val="5f7d95"/>
              </a:solidFill>
              <a:round/>
            </a:ln>
          </p:spPr>
          <p:style>
            <a:lnRef idx="0"/>
            <a:fillRef idx="0"/>
            <a:effectRef idx="0"/>
            <a:fontRef idx="minor"/>
          </p:style>
        </p:sp>
        <p:sp>
          <p:nvSpPr>
            <p:cNvPr id="5874" name="Google Shape;5053;p74"/>
            <p:cNvSpPr/>
            <p:nvPr/>
          </p:nvSpPr>
          <p:spPr>
            <a:xfrm>
              <a:off x="1553040" y="2028600"/>
              <a:ext cx="360" cy="360"/>
            </a:xfrm>
            <a:custGeom>
              <a:avLst/>
              <a:gdLst/>
              <a:ahLst/>
              <a:rect l="l" t="t" r="r" b="b"/>
              <a:pathLst>
                <a:path w="26" h="4">
                  <a:moveTo>
                    <a:pt x="25" y="0"/>
                  </a:moveTo>
                  <a:lnTo>
                    <a:pt x="1" y="4"/>
                  </a:lnTo>
                  <a:close/>
                </a:path>
              </a:pathLst>
            </a:custGeom>
            <a:noFill/>
            <a:ln w="9525">
              <a:solidFill>
                <a:srgbClr val="5f7d95"/>
              </a:solidFill>
              <a:round/>
            </a:ln>
          </p:spPr>
          <p:style>
            <a:lnRef idx="0"/>
            <a:fillRef idx="0"/>
            <a:effectRef idx="0"/>
            <a:fontRef idx="minor"/>
          </p:style>
        </p:sp>
        <p:sp>
          <p:nvSpPr>
            <p:cNvPr id="5875" name="Google Shape;5054;p74"/>
            <p:cNvSpPr/>
            <p:nvPr/>
          </p:nvSpPr>
          <p:spPr>
            <a:xfrm>
              <a:off x="1552680" y="2028600"/>
              <a:ext cx="360" cy="360"/>
            </a:xfrm>
            <a:custGeom>
              <a:avLst/>
              <a:gdLst/>
              <a:ahLst/>
              <a:rect l="l" t="t" r="r" b="b"/>
              <a:pathLst>
                <a:path w="32" h="11">
                  <a:moveTo>
                    <a:pt x="32" y="0"/>
                  </a:moveTo>
                  <a:cubicBezTo>
                    <a:pt x="21" y="4"/>
                    <a:pt x="11" y="7"/>
                    <a:pt x="0" y="11"/>
                  </a:cubicBezTo>
                  <a:cubicBezTo>
                    <a:pt x="11" y="7"/>
                    <a:pt x="21" y="4"/>
                    <a:pt x="32" y="0"/>
                  </a:cubicBezTo>
                  <a:close/>
                </a:path>
              </a:pathLst>
            </a:custGeom>
            <a:noFill/>
            <a:ln w="9525">
              <a:solidFill>
                <a:srgbClr val="5f7d95"/>
              </a:solidFill>
              <a:round/>
            </a:ln>
          </p:spPr>
          <p:style>
            <a:lnRef idx="0"/>
            <a:fillRef idx="0"/>
            <a:effectRef idx="0"/>
            <a:fontRef idx="minor"/>
          </p:style>
        </p:sp>
        <p:sp>
          <p:nvSpPr>
            <p:cNvPr id="5876" name="Google Shape;5055;p74"/>
            <p:cNvSpPr/>
            <p:nvPr/>
          </p:nvSpPr>
          <p:spPr>
            <a:xfrm>
              <a:off x="1553760" y="2028600"/>
              <a:ext cx="360" cy="360"/>
            </a:xfrm>
            <a:custGeom>
              <a:avLst/>
              <a:gdLst/>
              <a:ahLst/>
              <a:rect l="l" t="t" r="r" b="b"/>
              <a:pathLst>
                <a:path w="33" h="4">
                  <a:moveTo>
                    <a:pt x="32" y="0"/>
                  </a:moveTo>
                  <a:cubicBezTo>
                    <a:pt x="22" y="0"/>
                    <a:pt x="11" y="0"/>
                    <a:pt x="1" y="4"/>
                  </a:cubicBezTo>
                  <a:cubicBezTo>
                    <a:pt x="11" y="4"/>
                    <a:pt x="22" y="4"/>
                    <a:pt x="32" y="0"/>
                  </a:cubicBezTo>
                  <a:close/>
                </a:path>
              </a:pathLst>
            </a:custGeom>
            <a:noFill/>
            <a:ln w="9525">
              <a:solidFill>
                <a:srgbClr val="5f7d95"/>
              </a:solidFill>
              <a:round/>
            </a:ln>
          </p:spPr>
          <p:style>
            <a:lnRef idx="0"/>
            <a:fillRef idx="0"/>
            <a:effectRef idx="0"/>
            <a:fontRef idx="minor"/>
          </p:style>
        </p:sp>
        <p:sp>
          <p:nvSpPr>
            <p:cNvPr id="5877" name="Google Shape;5056;p74"/>
            <p:cNvSpPr/>
            <p:nvPr/>
          </p:nvSpPr>
          <p:spPr>
            <a:xfrm>
              <a:off x="1551960" y="2029320"/>
              <a:ext cx="360" cy="360"/>
            </a:xfrm>
            <a:custGeom>
              <a:avLst/>
              <a:gdLst/>
              <a:ahLst/>
              <a:rect l="l" t="t" r="r" b="b"/>
              <a:pathLst>
                <a:path w="29" h="22">
                  <a:moveTo>
                    <a:pt x="28" y="0"/>
                  </a:moveTo>
                  <a:cubicBezTo>
                    <a:pt x="18" y="7"/>
                    <a:pt x="7" y="14"/>
                    <a:pt x="0" y="21"/>
                  </a:cubicBezTo>
                  <a:cubicBezTo>
                    <a:pt x="7" y="14"/>
                    <a:pt x="18" y="7"/>
                    <a:pt x="28" y="0"/>
                  </a:cubicBezTo>
                  <a:close/>
                </a:path>
              </a:pathLst>
            </a:custGeom>
            <a:noFill/>
            <a:ln w="9525">
              <a:solidFill>
                <a:srgbClr val="5f7d95"/>
              </a:solidFill>
              <a:round/>
            </a:ln>
          </p:spPr>
          <p:style>
            <a:lnRef idx="0"/>
            <a:fillRef idx="0"/>
            <a:effectRef idx="0"/>
            <a:fontRef idx="minor"/>
          </p:style>
        </p:sp>
        <p:sp>
          <p:nvSpPr>
            <p:cNvPr id="5878" name="Google Shape;5057;p74"/>
            <p:cNvSpPr/>
            <p:nvPr/>
          </p:nvSpPr>
          <p:spPr>
            <a:xfrm>
              <a:off x="1552320" y="2028960"/>
              <a:ext cx="360" cy="360"/>
            </a:xfrm>
            <a:custGeom>
              <a:avLst/>
              <a:gdLst/>
              <a:ahLst/>
              <a:rect l="l" t="t" r="r" b="b"/>
              <a:pathLst>
                <a:path w="26" h="15">
                  <a:moveTo>
                    <a:pt x="25" y="0"/>
                  </a:moveTo>
                  <a:cubicBezTo>
                    <a:pt x="18" y="4"/>
                    <a:pt x="8" y="7"/>
                    <a:pt x="1" y="14"/>
                  </a:cubicBezTo>
                  <a:cubicBezTo>
                    <a:pt x="8" y="7"/>
                    <a:pt x="18" y="4"/>
                    <a:pt x="25" y="0"/>
                  </a:cubicBezTo>
                  <a:close/>
                </a:path>
              </a:pathLst>
            </a:custGeom>
            <a:noFill/>
            <a:ln w="9525">
              <a:solidFill>
                <a:srgbClr val="5f7d95"/>
              </a:solidFill>
              <a:round/>
            </a:ln>
          </p:spPr>
          <p:style>
            <a:lnRef idx="0"/>
            <a:fillRef idx="0"/>
            <a:effectRef idx="0"/>
            <a:fontRef idx="minor"/>
          </p:style>
        </p:sp>
        <p:sp>
          <p:nvSpPr>
            <p:cNvPr id="5879" name="Google Shape;5058;p74"/>
            <p:cNvSpPr/>
            <p:nvPr/>
          </p:nvSpPr>
          <p:spPr>
            <a:xfrm>
              <a:off x="1555560" y="2028600"/>
              <a:ext cx="360" cy="360"/>
            </a:xfrm>
            <a:custGeom>
              <a:avLst/>
              <a:gdLst/>
              <a:ahLst/>
              <a:rect l="l" t="t" r="r" b="b"/>
              <a:pathLst>
                <a:path w="8" h="1">
                  <a:moveTo>
                    <a:pt x="8" y="1"/>
                  </a:moveTo>
                  <a:lnTo>
                    <a:pt x="1" y="1"/>
                  </a:lnTo>
                  <a:close/>
                </a:path>
              </a:pathLst>
            </a:custGeom>
            <a:noFill/>
            <a:ln w="9525">
              <a:solidFill>
                <a:srgbClr val="5f7d95"/>
              </a:solidFill>
              <a:round/>
            </a:ln>
          </p:spPr>
          <p:style>
            <a:lnRef idx="0"/>
            <a:fillRef idx="0"/>
            <a:effectRef idx="0"/>
            <a:fontRef idx="minor"/>
          </p:style>
        </p:sp>
        <p:sp>
          <p:nvSpPr>
            <p:cNvPr id="5880" name="Google Shape;5059;p74"/>
            <p:cNvSpPr/>
            <p:nvPr/>
          </p:nvSpPr>
          <p:spPr>
            <a:xfrm>
              <a:off x="1532880" y="1983600"/>
              <a:ext cx="360" cy="360"/>
            </a:xfrm>
            <a:custGeom>
              <a:avLst/>
              <a:gdLst/>
              <a:ahLst/>
              <a:rect l="l" t="t" r="r" b="b"/>
              <a:pathLst>
                <a:path w="11" h="15">
                  <a:moveTo>
                    <a:pt x="0" y="15"/>
                  </a:moveTo>
                  <a:lnTo>
                    <a:pt x="11" y="1"/>
                  </a:lnTo>
                  <a:close/>
                </a:path>
              </a:pathLst>
            </a:custGeom>
            <a:noFill/>
            <a:ln w="9525">
              <a:solidFill>
                <a:srgbClr val="5f7d95"/>
              </a:solidFill>
              <a:round/>
            </a:ln>
          </p:spPr>
          <p:style>
            <a:lnRef idx="0"/>
            <a:fillRef idx="0"/>
            <a:effectRef idx="0"/>
            <a:fontRef idx="minor"/>
          </p:style>
        </p:sp>
        <p:sp>
          <p:nvSpPr>
            <p:cNvPr id="5881" name="Google Shape;5060;p74"/>
            <p:cNvSpPr/>
            <p:nvPr/>
          </p:nvSpPr>
          <p:spPr>
            <a:xfrm>
              <a:off x="1524600" y="2001600"/>
              <a:ext cx="360" cy="360"/>
            </a:xfrm>
            <a:custGeom>
              <a:avLst/>
              <a:gdLst/>
              <a:ahLst/>
              <a:rect l="l" t="t" r="r" b="b"/>
              <a:pathLst>
                <a:path w="18" h="22">
                  <a:moveTo>
                    <a:pt x="18" y="22"/>
                  </a:moveTo>
                  <a:lnTo>
                    <a:pt x="0" y="1"/>
                  </a:lnTo>
                  <a:close/>
                </a:path>
              </a:pathLst>
            </a:custGeom>
            <a:noFill/>
            <a:ln w="9525">
              <a:solidFill>
                <a:srgbClr val="5f7d95"/>
              </a:solidFill>
              <a:round/>
            </a:ln>
          </p:spPr>
          <p:style>
            <a:lnRef idx="0"/>
            <a:fillRef idx="0"/>
            <a:effectRef idx="0"/>
            <a:fontRef idx="minor"/>
          </p:style>
        </p:sp>
        <p:sp>
          <p:nvSpPr>
            <p:cNvPr id="5882" name="Google Shape;5061;p74"/>
            <p:cNvSpPr/>
            <p:nvPr/>
          </p:nvSpPr>
          <p:spPr>
            <a:xfrm>
              <a:off x="1527480" y="2004840"/>
              <a:ext cx="360" cy="360"/>
            </a:xfrm>
            <a:custGeom>
              <a:avLst/>
              <a:gdLst/>
              <a:ahLst/>
              <a:rect l="l" t="t" r="r" b="b"/>
              <a:pathLst>
                <a:path w="19" h="29">
                  <a:moveTo>
                    <a:pt x="18" y="29"/>
                  </a:moveTo>
                  <a:lnTo>
                    <a:pt x="1" y="1"/>
                  </a:lnTo>
                  <a:close/>
                </a:path>
              </a:pathLst>
            </a:custGeom>
            <a:noFill/>
            <a:ln w="9525">
              <a:solidFill>
                <a:srgbClr val="5f7d95"/>
              </a:solidFill>
              <a:round/>
            </a:ln>
          </p:spPr>
          <p:style>
            <a:lnRef idx="0"/>
            <a:fillRef idx="0"/>
            <a:effectRef idx="0"/>
            <a:fontRef idx="minor"/>
          </p:style>
        </p:sp>
        <p:sp>
          <p:nvSpPr>
            <p:cNvPr id="5883" name="Google Shape;5062;p74"/>
            <p:cNvSpPr/>
            <p:nvPr/>
          </p:nvSpPr>
          <p:spPr>
            <a:xfrm>
              <a:off x="1532160" y="1983960"/>
              <a:ext cx="360" cy="360"/>
            </a:xfrm>
            <a:custGeom>
              <a:avLst/>
              <a:gdLst/>
              <a:ahLst/>
              <a:rect l="l" t="t" r="r" b="b"/>
              <a:pathLst>
                <a:path w="11" h="15">
                  <a:moveTo>
                    <a:pt x="0" y="14"/>
                  </a:moveTo>
                  <a:lnTo>
                    <a:pt x="11" y="0"/>
                  </a:lnTo>
                  <a:close/>
                </a:path>
              </a:pathLst>
            </a:custGeom>
            <a:noFill/>
            <a:ln w="9525">
              <a:solidFill>
                <a:srgbClr val="5f7d95"/>
              </a:solidFill>
              <a:round/>
            </a:ln>
          </p:spPr>
          <p:style>
            <a:lnRef idx="0"/>
            <a:fillRef idx="0"/>
            <a:effectRef idx="0"/>
            <a:fontRef idx="minor"/>
          </p:style>
        </p:sp>
        <p:sp>
          <p:nvSpPr>
            <p:cNvPr id="5884" name="Google Shape;5063;p74"/>
            <p:cNvSpPr/>
            <p:nvPr/>
          </p:nvSpPr>
          <p:spPr>
            <a:xfrm>
              <a:off x="1533240" y="1983240"/>
              <a:ext cx="360" cy="360"/>
            </a:xfrm>
            <a:custGeom>
              <a:avLst/>
              <a:gdLst/>
              <a:ahLst/>
              <a:rect l="l" t="t" r="r" b="b"/>
              <a:pathLst>
                <a:path w="11" h="15">
                  <a:moveTo>
                    <a:pt x="0" y="14"/>
                  </a:moveTo>
                  <a:lnTo>
                    <a:pt x="11" y="0"/>
                  </a:lnTo>
                  <a:close/>
                </a:path>
              </a:pathLst>
            </a:custGeom>
            <a:noFill/>
            <a:ln w="9525">
              <a:solidFill>
                <a:srgbClr val="5f7d95"/>
              </a:solidFill>
              <a:round/>
            </a:ln>
          </p:spPr>
          <p:style>
            <a:lnRef idx="0"/>
            <a:fillRef idx="0"/>
            <a:effectRef idx="0"/>
            <a:fontRef idx="minor"/>
          </p:style>
        </p:sp>
        <p:sp>
          <p:nvSpPr>
            <p:cNvPr id="5885" name="Google Shape;5064;p74"/>
            <p:cNvSpPr/>
            <p:nvPr/>
          </p:nvSpPr>
          <p:spPr>
            <a:xfrm>
              <a:off x="1526400" y="2003760"/>
              <a:ext cx="360" cy="360"/>
            </a:xfrm>
            <a:custGeom>
              <a:avLst/>
              <a:gdLst/>
              <a:ahLst/>
              <a:rect l="l" t="t" r="r" b="b"/>
              <a:pathLst>
                <a:path w="22" h="29">
                  <a:moveTo>
                    <a:pt x="21" y="29"/>
                  </a:moveTo>
                  <a:lnTo>
                    <a:pt x="0" y="1"/>
                  </a:lnTo>
                  <a:close/>
                </a:path>
              </a:pathLst>
            </a:custGeom>
            <a:noFill/>
            <a:ln w="9525">
              <a:solidFill>
                <a:srgbClr val="5f7d95"/>
              </a:solidFill>
              <a:round/>
            </a:ln>
          </p:spPr>
          <p:style>
            <a:lnRef idx="0"/>
            <a:fillRef idx="0"/>
            <a:effectRef idx="0"/>
            <a:fontRef idx="minor"/>
          </p:style>
        </p:sp>
        <p:sp>
          <p:nvSpPr>
            <p:cNvPr id="5886" name="Google Shape;5065;p74"/>
            <p:cNvSpPr/>
            <p:nvPr/>
          </p:nvSpPr>
          <p:spPr>
            <a:xfrm>
              <a:off x="1525320" y="2002320"/>
              <a:ext cx="360" cy="360"/>
            </a:xfrm>
            <a:custGeom>
              <a:avLst/>
              <a:gdLst/>
              <a:ahLst/>
              <a:rect l="l" t="t" r="r" b="b"/>
              <a:pathLst>
                <a:path w="18" h="22">
                  <a:moveTo>
                    <a:pt x="18" y="22"/>
                  </a:moveTo>
                  <a:lnTo>
                    <a:pt x="0" y="1"/>
                  </a:lnTo>
                  <a:close/>
                </a:path>
              </a:pathLst>
            </a:custGeom>
            <a:noFill/>
            <a:ln w="9525">
              <a:solidFill>
                <a:srgbClr val="5f7d95"/>
              </a:solidFill>
              <a:round/>
            </a:ln>
          </p:spPr>
          <p:style>
            <a:lnRef idx="0"/>
            <a:fillRef idx="0"/>
            <a:effectRef idx="0"/>
            <a:fontRef idx="minor"/>
          </p:style>
        </p:sp>
        <p:sp>
          <p:nvSpPr>
            <p:cNvPr id="5887" name="Google Shape;5066;p74"/>
            <p:cNvSpPr/>
            <p:nvPr/>
          </p:nvSpPr>
          <p:spPr>
            <a:xfrm>
              <a:off x="1524240" y="2000880"/>
              <a:ext cx="360" cy="360"/>
            </a:xfrm>
            <a:custGeom>
              <a:avLst/>
              <a:gdLst/>
              <a:ahLst/>
              <a:rect l="l" t="t" r="r" b="b"/>
              <a:pathLst>
                <a:path w="15" h="15">
                  <a:moveTo>
                    <a:pt x="14" y="14"/>
                  </a:moveTo>
                  <a:lnTo>
                    <a:pt x="0" y="0"/>
                  </a:lnTo>
                  <a:close/>
                </a:path>
              </a:pathLst>
            </a:custGeom>
            <a:noFill/>
            <a:ln w="9525">
              <a:solidFill>
                <a:srgbClr val="5f7d95"/>
              </a:solidFill>
              <a:round/>
            </a:ln>
          </p:spPr>
          <p:style>
            <a:lnRef idx="0"/>
            <a:fillRef idx="0"/>
            <a:effectRef idx="0"/>
            <a:fontRef idx="minor"/>
          </p:style>
        </p:sp>
        <p:sp>
          <p:nvSpPr>
            <p:cNvPr id="5888" name="Google Shape;5067;p74"/>
            <p:cNvSpPr/>
            <p:nvPr/>
          </p:nvSpPr>
          <p:spPr>
            <a:xfrm>
              <a:off x="1531440" y="1984680"/>
              <a:ext cx="360" cy="360"/>
            </a:xfrm>
            <a:custGeom>
              <a:avLst/>
              <a:gdLst/>
              <a:ahLst/>
              <a:rect l="l" t="t" r="r" b="b"/>
              <a:pathLst>
                <a:path w="8" h="8">
                  <a:moveTo>
                    <a:pt x="1" y="7"/>
                  </a:moveTo>
                  <a:lnTo>
                    <a:pt x="8" y="0"/>
                  </a:lnTo>
                  <a:close/>
                </a:path>
              </a:pathLst>
            </a:custGeom>
            <a:noFill/>
            <a:ln w="9525">
              <a:solidFill>
                <a:srgbClr val="5f7d95"/>
              </a:solidFill>
              <a:round/>
            </a:ln>
          </p:spPr>
          <p:style>
            <a:lnRef idx="0"/>
            <a:fillRef idx="0"/>
            <a:effectRef idx="0"/>
            <a:fontRef idx="minor"/>
          </p:style>
        </p:sp>
        <p:sp>
          <p:nvSpPr>
            <p:cNvPr id="5889" name="Google Shape;5068;p74"/>
            <p:cNvSpPr/>
            <p:nvPr/>
          </p:nvSpPr>
          <p:spPr>
            <a:xfrm>
              <a:off x="1525680" y="2003040"/>
              <a:ext cx="360" cy="360"/>
            </a:xfrm>
            <a:custGeom>
              <a:avLst/>
              <a:gdLst/>
              <a:ahLst/>
              <a:rect l="l" t="t" r="r" b="b"/>
              <a:pathLst>
                <a:path w="22" h="29">
                  <a:moveTo>
                    <a:pt x="22" y="29"/>
                  </a:moveTo>
                  <a:lnTo>
                    <a:pt x="1" y="1"/>
                  </a:lnTo>
                  <a:close/>
                </a:path>
              </a:pathLst>
            </a:custGeom>
            <a:noFill/>
            <a:ln w="9525">
              <a:solidFill>
                <a:srgbClr val="5f7d95"/>
              </a:solidFill>
              <a:round/>
            </a:ln>
          </p:spPr>
          <p:style>
            <a:lnRef idx="0"/>
            <a:fillRef idx="0"/>
            <a:effectRef idx="0"/>
            <a:fontRef idx="minor"/>
          </p:style>
        </p:sp>
        <p:sp>
          <p:nvSpPr>
            <p:cNvPr id="5890" name="Google Shape;5069;p74"/>
            <p:cNvSpPr/>
            <p:nvPr/>
          </p:nvSpPr>
          <p:spPr>
            <a:xfrm>
              <a:off x="1528560" y="1987200"/>
              <a:ext cx="360" cy="360"/>
            </a:xfrm>
            <a:custGeom>
              <a:avLst/>
              <a:gdLst/>
              <a:ahLst/>
              <a:rect l="l" t="t" r="r" b="b"/>
              <a:pathLst>
                <a:path w="26" h="43">
                  <a:moveTo>
                    <a:pt x="1" y="42"/>
                  </a:moveTo>
                  <a:cubicBezTo>
                    <a:pt x="8" y="28"/>
                    <a:pt x="15" y="11"/>
                    <a:pt x="25" y="0"/>
                  </a:cubicBezTo>
                  <a:cubicBezTo>
                    <a:pt x="15" y="11"/>
                    <a:pt x="8" y="28"/>
                    <a:pt x="1" y="42"/>
                  </a:cubicBezTo>
                  <a:close/>
                </a:path>
              </a:pathLst>
            </a:custGeom>
            <a:noFill/>
            <a:ln w="9525">
              <a:solidFill>
                <a:srgbClr val="5f7d95"/>
              </a:solidFill>
              <a:round/>
            </a:ln>
          </p:spPr>
          <p:style>
            <a:lnRef idx="0"/>
            <a:fillRef idx="0"/>
            <a:effectRef idx="0"/>
            <a:fontRef idx="minor"/>
          </p:style>
        </p:sp>
        <p:sp>
          <p:nvSpPr>
            <p:cNvPr id="5891" name="Google Shape;5070;p74"/>
            <p:cNvSpPr/>
            <p:nvPr/>
          </p:nvSpPr>
          <p:spPr>
            <a:xfrm>
              <a:off x="1533600" y="1982520"/>
              <a:ext cx="360" cy="360"/>
            </a:xfrm>
            <a:custGeom>
              <a:avLst/>
              <a:gdLst/>
              <a:ahLst/>
              <a:rect l="l" t="t" r="r" b="b"/>
              <a:pathLst>
                <a:path w="8" h="15">
                  <a:moveTo>
                    <a:pt x="1" y="14"/>
                  </a:moveTo>
                  <a:lnTo>
                    <a:pt x="8" y="0"/>
                  </a:lnTo>
                  <a:close/>
                </a:path>
              </a:pathLst>
            </a:custGeom>
            <a:noFill/>
            <a:ln w="9525">
              <a:solidFill>
                <a:srgbClr val="5f7d95"/>
              </a:solidFill>
              <a:round/>
            </a:ln>
          </p:spPr>
          <p:style>
            <a:lnRef idx="0"/>
            <a:fillRef idx="0"/>
            <a:effectRef idx="0"/>
            <a:fontRef idx="minor"/>
          </p:style>
        </p:sp>
        <p:sp>
          <p:nvSpPr>
            <p:cNvPr id="5892" name="Google Shape;5071;p74"/>
            <p:cNvSpPr/>
            <p:nvPr/>
          </p:nvSpPr>
          <p:spPr>
            <a:xfrm>
              <a:off x="1531800" y="1984320"/>
              <a:ext cx="360" cy="360"/>
            </a:xfrm>
            <a:custGeom>
              <a:avLst/>
              <a:gdLst/>
              <a:ahLst/>
              <a:rect l="l" t="t" r="r" b="b"/>
              <a:pathLst>
                <a:path w="11" h="12">
                  <a:moveTo>
                    <a:pt x="11" y="1"/>
                  </a:moveTo>
                  <a:lnTo>
                    <a:pt x="0" y="11"/>
                  </a:lnTo>
                  <a:close/>
                </a:path>
              </a:pathLst>
            </a:custGeom>
            <a:noFill/>
            <a:ln w="9525">
              <a:solidFill>
                <a:srgbClr val="5f7d95"/>
              </a:solidFill>
              <a:round/>
            </a:ln>
          </p:spPr>
          <p:style>
            <a:lnRef idx="0"/>
            <a:fillRef idx="0"/>
            <a:effectRef idx="0"/>
            <a:fontRef idx="minor"/>
          </p:style>
        </p:sp>
        <p:sp>
          <p:nvSpPr>
            <p:cNvPr id="5893" name="Google Shape;5072;p74"/>
            <p:cNvSpPr/>
            <p:nvPr/>
          </p:nvSpPr>
          <p:spPr>
            <a:xfrm>
              <a:off x="1529640" y="1985040"/>
              <a:ext cx="1080" cy="720"/>
            </a:xfrm>
            <a:custGeom>
              <a:avLst/>
              <a:gdLst/>
              <a:ahLst/>
              <a:rect l="l" t="t" r="r" b="b"/>
              <a:pathLst>
                <a:path w="113" h="88">
                  <a:moveTo>
                    <a:pt x="112" y="0"/>
                  </a:moveTo>
                  <a:lnTo>
                    <a:pt x="112" y="0"/>
                  </a:lnTo>
                  <a:cubicBezTo>
                    <a:pt x="74" y="25"/>
                    <a:pt x="35" y="56"/>
                    <a:pt x="0" y="88"/>
                  </a:cubicBezTo>
                  <a:cubicBezTo>
                    <a:pt x="35" y="56"/>
                    <a:pt x="74" y="25"/>
                    <a:pt x="112" y="0"/>
                  </a:cubicBezTo>
                  <a:close/>
                </a:path>
              </a:pathLst>
            </a:custGeom>
            <a:noFill/>
            <a:ln w="9525">
              <a:solidFill>
                <a:srgbClr val="5f7d95"/>
              </a:solidFill>
              <a:round/>
            </a:ln>
          </p:spPr>
          <p:style>
            <a:lnRef idx="0"/>
            <a:fillRef idx="0"/>
            <a:effectRef idx="0"/>
            <a:fontRef idx="minor"/>
          </p:style>
        </p:sp>
        <p:sp>
          <p:nvSpPr>
            <p:cNvPr id="5894" name="Google Shape;5073;p74"/>
            <p:cNvSpPr/>
            <p:nvPr/>
          </p:nvSpPr>
          <p:spPr>
            <a:xfrm>
              <a:off x="1523880" y="2000520"/>
              <a:ext cx="360" cy="360"/>
            </a:xfrm>
            <a:custGeom>
              <a:avLst/>
              <a:gdLst/>
              <a:ahLst/>
              <a:rect l="l" t="t" r="r" b="b"/>
              <a:pathLst>
                <a:path w="12" h="8">
                  <a:moveTo>
                    <a:pt x="1" y="1"/>
                  </a:moveTo>
                  <a:lnTo>
                    <a:pt x="11" y="8"/>
                  </a:lnTo>
                  <a:close/>
                </a:path>
              </a:pathLst>
            </a:custGeom>
            <a:noFill/>
            <a:ln w="9525">
              <a:solidFill>
                <a:srgbClr val="5f7d95"/>
              </a:solidFill>
              <a:round/>
            </a:ln>
          </p:spPr>
          <p:style>
            <a:lnRef idx="0"/>
            <a:fillRef idx="0"/>
            <a:effectRef idx="0"/>
            <a:fontRef idx="minor"/>
          </p:style>
        </p:sp>
        <p:sp>
          <p:nvSpPr>
            <p:cNvPr id="5895" name="Google Shape;5074;p74"/>
            <p:cNvSpPr/>
            <p:nvPr/>
          </p:nvSpPr>
          <p:spPr>
            <a:xfrm>
              <a:off x="1553040" y="1999800"/>
              <a:ext cx="360" cy="360"/>
            </a:xfrm>
            <a:custGeom>
              <a:avLst/>
              <a:gdLst/>
              <a:ahLst/>
              <a:rect l="l" t="t" r="r" b="b"/>
              <a:pathLst>
                <a:path w="8" h="26">
                  <a:moveTo>
                    <a:pt x="8" y="1"/>
                  </a:moveTo>
                  <a:lnTo>
                    <a:pt x="1" y="25"/>
                  </a:lnTo>
                  <a:close/>
                </a:path>
              </a:pathLst>
            </a:custGeom>
            <a:noFill/>
            <a:ln w="9525">
              <a:solidFill>
                <a:srgbClr val="5f7d95"/>
              </a:solidFill>
              <a:round/>
            </a:ln>
          </p:spPr>
          <p:style>
            <a:lnRef idx="0"/>
            <a:fillRef idx="0"/>
            <a:effectRef idx="0"/>
            <a:fontRef idx="minor"/>
          </p:style>
        </p:sp>
        <p:sp>
          <p:nvSpPr>
            <p:cNvPr id="5896" name="Google Shape;5075;p74"/>
            <p:cNvSpPr/>
            <p:nvPr/>
          </p:nvSpPr>
          <p:spPr>
            <a:xfrm>
              <a:off x="1552320" y="2003760"/>
              <a:ext cx="360" cy="360"/>
            </a:xfrm>
            <a:custGeom>
              <a:avLst/>
              <a:gdLst/>
              <a:ahLst/>
              <a:rect l="l" t="t" r="r" b="b"/>
              <a:pathLst>
                <a:path w="5" h="14">
                  <a:moveTo>
                    <a:pt x="1" y="0"/>
                  </a:moveTo>
                  <a:cubicBezTo>
                    <a:pt x="1" y="4"/>
                    <a:pt x="1" y="11"/>
                    <a:pt x="4" y="14"/>
                  </a:cubicBezTo>
                  <a:cubicBezTo>
                    <a:pt x="4" y="11"/>
                    <a:pt x="1" y="4"/>
                    <a:pt x="1" y="0"/>
                  </a:cubicBezTo>
                  <a:close/>
                </a:path>
              </a:pathLst>
            </a:custGeom>
            <a:noFill/>
            <a:ln w="9525">
              <a:solidFill>
                <a:srgbClr val="5f7d95"/>
              </a:solidFill>
              <a:round/>
            </a:ln>
          </p:spPr>
          <p:style>
            <a:lnRef idx="0"/>
            <a:fillRef idx="0"/>
            <a:effectRef idx="0"/>
            <a:fontRef idx="minor"/>
          </p:style>
        </p:sp>
        <p:sp>
          <p:nvSpPr>
            <p:cNvPr id="5897" name="Google Shape;5076;p74"/>
            <p:cNvSpPr/>
            <p:nvPr/>
          </p:nvSpPr>
          <p:spPr>
            <a:xfrm>
              <a:off x="1552680" y="2001960"/>
              <a:ext cx="360" cy="360"/>
            </a:xfrm>
            <a:custGeom>
              <a:avLst/>
              <a:gdLst/>
              <a:ahLst/>
              <a:rect l="l" t="t" r="r" b="b"/>
              <a:pathLst>
                <a:path w="4" h="22">
                  <a:moveTo>
                    <a:pt x="4" y="1"/>
                  </a:moveTo>
                  <a:cubicBezTo>
                    <a:pt x="0" y="11"/>
                    <a:pt x="0" y="18"/>
                    <a:pt x="0" y="22"/>
                  </a:cubicBezTo>
                  <a:cubicBezTo>
                    <a:pt x="0" y="18"/>
                    <a:pt x="4" y="8"/>
                    <a:pt x="4" y="1"/>
                  </a:cubicBezTo>
                  <a:close/>
                </a:path>
              </a:pathLst>
            </a:custGeom>
            <a:noFill/>
            <a:ln w="9525">
              <a:solidFill>
                <a:srgbClr val="5f7d95"/>
              </a:solidFill>
              <a:round/>
            </a:ln>
          </p:spPr>
          <p:style>
            <a:lnRef idx="0"/>
            <a:fillRef idx="0"/>
            <a:effectRef idx="0"/>
            <a:fontRef idx="minor"/>
          </p:style>
        </p:sp>
        <p:sp>
          <p:nvSpPr>
            <p:cNvPr id="5898" name="Google Shape;5077;p74"/>
            <p:cNvSpPr/>
            <p:nvPr/>
          </p:nvSpPr>
          <p:spPr>
            <a:xfrm>
              <a:off x="1552680" y="2001240"/>
              <a:ext cx="360" cy="360"/>
            </a:xfrm>
            <a:custGeom>
              <a:avLst/>
              <a:gdLst/>
              <a:ahLst/>
              <a:rect l="l" t="t" r="r" b="b"/>
              <a:pathLst>
                <a:path w="8" h="22">
                  <a:moveTo>
                    <a:pt x="7" y="0"/>
                  </a:moveTo>
                  <a:lnTo>
                    <a:pt x="0" y="21"/>
                  </a:lnTo>
                  <a:cubicBezTo>
                    <a:pt x="4" y="14"/>
                    <a:pt x="7" y="7"/>
                    <a:pt x="7" y="0"/>
                  </a:cubicBezTo>
                  <a:close/>
                </a:path>
              </a:pathLst>
            </a:custGeom>
            <a:noFill/>
            <a:ln w="9525">
              <a:solidFill>
                <a:srgbClr val="5f7d95"/>
              </a:solidFill>
              <a:round/>
            </a:ln>
          </p:spPr>
          <p:style>
            <a:lnRef idx="0"/>
            <a:fillRef idx="0"/>
            <a:effectRef idx="0"/>
            <a:fontRef idx="minor"/>
          </p:style>
        </p:sp>
        <p:sp>
          <p:nvSpPr>
            <p:cNvPr id="5899" name="Google Shape;5078;p74"/>
            <p:cNvSpPr/>
            <p:nvPr/>
          </p:nvSpPr>
          <p:spPr>
            <a:xfrm>
              <a:off x="1552680" y="2000520"/>
              <a:ext cx="360" cy="360"/>
            </a:xfrm>
            <a:custGeom>
              <a:avLst/>
              <a:gdLst/>
              <a:ahLst/>
              <a:rect l="l" t="t" r="r" b="b"/>
              <a:pathLst>
                <a:path w="8" h="22">
                  <a:moveTo>
                    <a:pt x="7" y="0"/>
                  </a:moveTo>
                  <a:lnTo>
                    <a:pt x="0" y="21"/>
                  </a:lnTo>
                  <a:close/>
                </a:path>
              </a:pathLst>
            </a:custGeom>
            <a:noFill/>
            <a:ln w="9525">
              <a:solidFill>
                <a:srgbClr val="5f7d95"/>
              </a:solidFill>
              <a:round/>
            </a:ln>
          </p:spPr>
          <p:style>
            <a:lnRef idx="0"/>
            <a:fillRef idx="0"/>
            <a:effectRef idx="0"/>
            <a:fontRef idx="minor"/>
          </p:style>
        </p:sp>
        <p:sp>
          <p:nvSpPr>
            <p:cNvPr id="5900" name="Google Shape;5079;p74"/>
            <p:cNvSpPr/>
            <p:nvPr/>
          </p:nvSpPr>
          <p:spPr>
            <a:xfrm>
              <a:off x="1552320" y="2003040"/>
              <a:ext cx="360" cy="360"/>
            </a:xfrm>
            <a:custGeom>
              <a:avLst/>
              <a:gdLst/>
              <a:ahLst/>
              <a:rect l="l" t="t" r="r" b="b"/>
              <a:pathLst>
                <a:path w="1" h="19">
                  <a:moveTo>
                    <a:pt x="0" y="18"/>
                  </a:moveTo>
                  <a:lnTo>
                    <a:pt x="0" y="1"/>
                  </a:lnTo>
                  <a:cubicBezTo>
                    <a:pt x="0" y="8"/>
                    <a:pt x="0" y="11"/>
                    <a:pt x="0" y="18"/>
                  </a:cubicBezTo>
                  <a:close/>
                </a:path>
              </a:pathLst>
            </a:custGeom>
            <a:noFill/>
            <a:ln w="9525">
              <a:solidFill>
                <a:srgbClr val="5f7d95"/>
              </a:solidFill>
              <a:round/>
            </a:ln>
          </p:spPr>
          <p:style>
            <a:lnRef idx="0"/>
            <a:fillRef idx="0"/>
            <a:effectRef idx="0"/>
            <a:fontRef idx="minor"/>
          </p:style>
        </p:sp>
        <p:sp>
          <p:nvSpPr>
            <p:cNvPr id="5901" name="Google Shape;5080;p74"/>
            <p:cNvSpPr/>
            <p:nvPr/>
          </p:nvSpPr>
          <p:spPr>
            <a:xfrm>
              <a:off x="1553760" y="2025000"/>
              <a:ext cx="360" cy="360"/>
            </a:xfrm>
            <a:custGeom>
              <a:avLst/>
              <a:gdLst/>
              <a:ahLst/>
              <a:rect l="l" t="t" r="r" b="b"/>
              <a:pathLst>
                <a:path w="29" h="57">
                  <a:moveTo>
                    <a:pt x="0" y="0"/>
                  </a:moveTo>
                  <a:lnTo>
                    <a:pt x="28" y="56"/>
                  </a:lnTo>
                  <a:close/>
                </a:path>
              </a:pathLst>
            </a:custGeom>
            <a:noFill/>
            <a:ln w="9525">
              <a:solidFill>
                <a:srgbClr val="5f7d95"/>
              </a:solidFill>
              <a:round/>
            </a:ln>
          </p:spPr>
          <p:style>
            <a:lnRef idx="0"/>
            <a:fillRef idx="0"/>
            <a:effectRef idx="0"/>
            <a:fontRef idx="minor"/>
          </p:style>
        </p:sp>
        <p:sp>
          <p:nvSpPr>
            <p:cNvPr id="5902" name="Google Shape;5081;p74"/>
            <p:cNvSpPr/>
            <p:nvPr/>
          </p:nvSpPr>
          <p:spPr>
            <a:xfrm>
              <a:off x="1552320" y="2022120"/>
              <a:ext cx="360" cy="360"/>
            </a:xfrm>
            <a:custGeom>
              <a:avLst/>
              <a:gdLst/>
              <a:ahLst/>
              <a:rect l="l" t="t" r="r" b="b"/>
              <a:pathLst>
                <a:path w="19" h="39">
                  <a:moveTo>
                    <a:pt x="1" y="0"/>
                  </a:moveTo>
                  <a:cubicBezTo>
                    <a:pt x="8" y="11"/>
                    <a:pt x="11" y="25"/>
                    <a:pt x="18" y="39"/>
                  </a:cubicBezTo>
                  <a:cubicBezTo>
                    <a:pt x="11" y="25"/>
                    <a:pt x="8" y="11"/>
                    <a:pt x="1" y="0"/>
                  </a:cubicBezTo>
                  <a:close/>
                </a:path>
              </a:pathLst>
            </a:custGeom>
            <a:noFill/>
            <a:ln w="9525">
              <a:solidFill>
                <a:srgbClr val="5f7d95"/>
              </a:solidFill>
              <a:round/>
            </a:ln>
          </p:spPr>
          <p:style>
            <a:lnRef idx="0"/>
            <a:fillRef idx="0"/>
            <a:effectRef idx="0"/>
            <a:fontRef idx="minor"/>
          </p:style>
        </p:sp>
        <p:sp>
          <p:nvSpPr>
            <p:cNvPr id="5903" name="Google Shape;5082;p74"/>
            <p:cNvSpPr/>
            <p:nvPr/>
          </p:nvSpPr>
          <p:spPr>
            <a:xfrm>
              <a:off x="1555560" y="2027880"/>
              <a:ext cx="360" cy="360"/>
            </a:xfrm>
            <a:custGeom>
              <a:avLst/>
              <a:gdLst/>
              <a:ahLst/>
              <a:rect l="l" t="t" r="r" b="b"/>
              <a:pathLst>
                <a:path w="25" h="43">
                  <a:moveTo>
                    <a:pt x="0" y="0"/>
                  </a:moveTo>
                  <a:lnTo>
                    <a:pt x="25" y="42"/>
                  </a:lnTo>
                  <a:close/>
                </a:path>
              </a:pathLst>
            </a:custGeom>
            <a:noFill/>
            <a:ln w="9525">
              <a:solidFill>
                <a:srgbClr val="5f7d95"/>
              </a:solidFill>
              <a:round/>
            </a:ln>
          </p:spPr>
          <p:style>
            <a:lnRef idx="0"/>
            <a:fillRef idx="0"/>
            <a:effectRef idx="0"/>
            <a:fontRef idx="minor"/>
          </p:style>
        </p:sp>
        <p:sp>
          <p:nvSpPr>
            <p:cNvPr id="5904" name="Google Shape;5083;p74"/>
            <p:cNvSpPr/>
            <p:nvPr/>
          </p:nvSpPr>
          <p:spPr>
            <a:xfrm>
              <a:off x="1552320" y="2002680"/>
              <a:ext cx="360" cy="360"/>
            </a:xfrm>
            <a:custGeom>
              <a:avLst/>
              <a:gdLst/>
              <a:ahLst/>
              <a:rect l="l" t="t" r="r" b="b"/>
              <a:pathLst>
                <a:path w="4" h="22">
                  <a:moveTo>
                    <a:pt x="4" y="0"/>
                  </a:moveTo>
                  <a:cubicBezTo>
                    <a:pt x="0" y="7"/>
                    <a:pt x="0" y="14"/>
                    <a:pt x="4" y="21"/>
                  </a:cubicBezTo>
                  <a:lnTo>
                    <a:pt x="4" y="0"/>
                  </a:lnTo>
                  <a:close/>
                </a:path>
              </a:pathLst>
            </a:custGeom>
            <a:noFill/>
            <a:ln w="9525">
              <a:solidFill>
                <a:srgbClr val="5f7d95"/>
              </a:solidFill>
              <a:round/>
            </a:ln>
          </p:spPr>
          <p:style>
            <a:lnRef idx="0"/>
            <a:fillRef idx="0"/>
            <a:effectRef idx="0"/>
            <a:fontRef idx="minor"/>
          </p:style>
        </p:sp>
        <p:sp>
          <p:nvSpPr>
            <p:cNvPr id="5905" name="Google Shape;5084;p74"/>
            <p:cNvSpPr/>
            <p:nvPr/>
          </p:nvSpPr>
          <p:spPr>
            <a:xfrm>
              <a:off x="1553040" y="2023560"/>
              <a:ext cx="360" cy="360"/>
            </a:xfrm>
            <a:custGeom>
              <a:avLst/>
              <a:gdLst/>
              <a:ahLst/>
              <a:rect l="l" t="t" r="r" b="b"/>
              <a:pathLst>
                <a:path w="22" h="43">
                  <a:moveTo>
                    <a:pt x="0" y="1"/>
                  </a:moveTo>
                  <a:lnTo>
                    <a:pt x="21" y="43"/>
                  </a:lnTo>
                  <a:close/>
                </a:path>
              </a:pathLst>
            </a:custGeom>
            <a:noFill/>
            <a:ln w="9525">
              <a:solidFill>
                <a:srgbClr val="5f7d95"/>
              </a:solidFill>
              <a:round/>
            </a:ln>
          </p:spPr>
          <p:style>
            <a:lnRef idx="0"/>
            <a:fillRef idx="0"/>
            <a:effectRef idx="0"/>
            <a:fontRef idx="minor"/>
          </p:style>
        </p:sp>
        <p:sp>
          <p:nvSpPr>
            <p:cNvPr id="5906" name="Google Shape;5085;p74"/>
            <p:cNvSpPr/>
            <p:nvPr/>
          </p:nvSpPr>
          <p:spPr>
            <a:xfrm>
              <a:off x="1554840" y="2026800"/>
              <a:ext cx="360" cy="360"/>
            </a:xfrm>
            <a:custGeom>
              <a:avLst/>
              <a:gdLst/>
              <a:ahLst/>
              <a:rect l="l" t="t" r="r" b="b"/>
              <a:pathLst>
                <a:path w="32" h="60">
                  <a:moveTo>
                    <a:pt x="0" y="0"/>
                  </a:moveTo>
                  <a:lnTo>
                    <a:pt x="32" y="60"/>
                  </a:lnTo>
                  <a:close/>
                </a:path>
              </a:pathLst>
            </a:custGeom>
            <a:noFill/>
            <a:ln w="9525">
              <a:solidFill>
                <a:srgbClr val="5f7d95"/>
              </a:solidFill>
              <a:round/>
            </a:ln>
          </p:spPr>
          <p:style>
            <a:lnRef idx="0"/>
            <a:fillRef idx="0"/>
            <a:effectRef idx="0"/>
            <a:fontRef idx="minor"/>
          </p:style>
        </p:sp>
        <p:sp>
          <p:nvSpPr>
            <p:cNvPr id="5907" name="Google Shape;5086;p74"/>
            <p:cNvSpPr/>
            <p:nvPr/>
          </p:nvSpPr>
          <p:spPr>
            <a:xfrm>
              <a:off x="1554480" y="2026080"/>
              <a:ext cx="360" cy="360"/>
            </a:xfrm>
            <a:custGeom>
              <a:avLst/>
              <a:gdLst/>
              <a:ahLst/>
              <a:rect l="l" t="t" r="r" b="b"/>
              <a:pathLst>
                <a:path w="29" h="57">
                  <a:moveTo>
                    <a:pt x="0" y="0"/>
                  </a:moveTo>
                  <a:lnTo>
                    <a:pt x="28" y="56"/>
                  </a:lnTo>
                  <a:close/>
                </a:path>
              </a:pathLst>
            </a:custGeom>
            <a:noFill/>
            <a:ln w="9525">
              <a:solidFill>
                <a:srgbClr val="5f7d95"/>
              </a:solidFill>
              <a:round/>
            </a:ln>
          </p:spPr>
          <p:style>
            <a:lnRef idx="0"/>
            <a:fillRef idx="0"/>
            <a:effectRef idx="0"/>
            <a:fontRef idx="minor"/>
          </p:style>
        </p:sp>
        <p:sp>
          <p:nvSpPr>
            <p:cNvPr id="5908" name="Google Shape;5087;p74"/>
            <p:cNvSpPr/>
            <p:nvPr/>
          </p:nvSpPr>
          <p:spPr>
            <a:xfrm>
              <a:off x="1553400" y="2024280"/>
              <a:ext cx="360" cy="360"/>
            </a:xfrm>
            <a:custGeom>
              <a:avLst/>
              <a:gdLst/>
              <a:ahLst/>
              <a:rect l="l" t="t" r="r" b="b"/>
              <a:pathLst>
                <a:path w="29" h="57">
                  <a:moveTo>
                    <a:pt x="0" y="0"/>
                  </a:moveTo>
                  <a:lnTo>
                    <a:pt x="28" y="56"/>
                  </a:lnTo>
                  <a:close/>
                </a:path>
              </a:pathLst>
            </a:custGeom>
            <a:noFill/>
            <a:ln w="9525">
              <a:solidFill>
                <a:srgbClr val="5f7d95"/>
              </a:solidFill>
              <a:round/>
            </a:ln>
          </p:spPr>
          <p:style>
            <a:lnRef idx="0"/>
            <a:fillRef idx="0"/>
            <a:effectRef idx="0"/>
            <a:fontRef idx="minor"/>
          </p:style>
        </p:sp>
        <p:sp>
          <p:nvSpPr>
            <p:cNvPr id="5909" name="Google Shape;5088;p74"/>
            <p:cNvSpPr/>
            <p:nvPr/>
          </p:nvSpPr>
          <p:spPr>
            <a:xfrm>
              <a:off x="1552680" y="2022480"/>
              <a:ext cx="360" cy="360"/>
            </a:xfrm>
            <a:custGeom>
              <a:avLst/>
              <a:gdLst/>
              <a:ahLst/>
              <a:rect l="l" t="t" r="r" b="b"/>
              <a:pathLst>
                <a:path w="22" h="47">
                  <a:moveTo>
                    <a:pt x="1" y="1"/>
                  </a:moveTo>
                  <a:cubicBezTo>
                    <a:pt x="8" y="15"/>
                    <a:pt x="15" y="32"/>
                    <a:pt x="22" y="46"/>
                  </a:cubicBezTo>
                  <a:cubicBezTo>
                    <a:pt x="15" y="32"/>
                    <a:pt x="8" y="15"/>
                    <a:pt x="1" y="1"/>
                  </a:cubicBezTo>
                  <a:close/>
                </a:path>
              </a:pathLst>
            </a:custGeom>
            <a:noFill/>
            <a:ln w="9525">
              <a:solidFill>
                <a:srgbClr val="5f7d95"/>
              </a:solidFill>
              <a:round/>
            </a:ln>
          </p:spPr>
          <p:style>
            <a:lnRef idx="0"/>
            <a:fillRef idx="0"/>
            <a:effectRef idx="0"/>
            <a:fontRef idx="minor"/>
          </p:style>
        </p:sp>
        <p:sp>
          <p:nvSpPr>
            <p:cNvPr id="5910" name="Google Shape;5089;p74"/>
            <p:cNvSpPr/>
            <p:nvPr/>
          </p:nvSpPr>
          <p:spPr>
            <a:xfrm>
              <a:off x="1552680" y="2004480"/>
              <a:ext cx="360" cy="360"/>
            </a:xfrm>
            <a:custGeom>
              <a:avLst/>
              <a:gdLst/>
              <a:ahLst/>
              <a:rect l="l" t="t" r="r" b="b"/>
              <a:pathLst>
                <a:path w="1" h="4">
                  <a:moveTo>
                    <a:pt x="0" y="4"/>
                  </a:moveTo>
                  <a:lnTo>
                    <a:pt x="0" y="0"/>
                  </a:lnTo>
                  <a:lnTo>
                    <a:pt x="0" y="4"/>
                  </a:lnTo>
                  <a:close/>
                </a:path>
              </a:pathLst>
            </a:custGeom>
            <a:noFill/>
            <a:ln w="9525">
              <a:solidFill>
                <a:srgbClr val="5f7d95"/>
              </a:solidFill>
              <a:round/>
            </a:ln>
          </p:spPr>
          <p:style>
            <a:lnRef idx="0"/>
            <a:fillRef idx="0"/>
            <a:effectRef idx="0"/>
            <a:fontRef idx="minor"/>
          </p:style>
        </p:sp>
        <p:sp>
          <p:nvSpPr>
            <p:cNvPr id="5911" name="Google Shape;5090;p74"/>
            <p:cNvSpPr/>
            <p:nvPr/>
          </p:nvSpPr>
          <p:spPr>
            <a:xfrm>
              <a:off x="1574640" y="2001960"/>
              <a:ext cx="20160" cy="25200"/>
            </a:xfrm>
            <a:custGeom>
              <a:avLst/>
              <a:gdLst/>
              <a:ahLst/>
              <a:rect l="l" t="t" r="r" b="b"/>
              <a:pathLst>
                <a:path w="1509" h="1892">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a:solidFill>
                <a:srgbClr val="5f7d95"/>
              </a:solidFill>
              <a:round/>
            </a:ln>
          </p:spPr>
          <p:style>
            <a:lnRef idx="0"/>
            <a:fillRef idx="0"/>
            <a:effectRef idx="0"/>
            <a:fontRef idx="minor"/>
          </p:style>
        </p:sp>
        <p:sp>
          <p:nvSpPr>
            <p:cNvPr id="5912" name="Google Shape;5091;p74"/>
            <p:cNvSpPr/>
            <p:nvPr/>
          </p:nvSpPr>
          <p:spPr>
            <a:xfrm>
              <a:off x="1592640" y="2015640"/>
              <a:ext cx="360" cy="360"/>
            </a:xfrm>
            <a:custGeom>
              <a:avLst/>
              <a:gdLst/>
              <a:ahLst/>
              <a:rect l="l" t="t" r="r" b="b"/>
              <a:pathLst>
                <a:path w="19" h="22">
                  <a:moveTo>
                    <a:pt x="18" y="0"/>
                  </a:moveTo>
                  <a:lnTo>
                    <a:pt x="1" y="21"/>
                  </a:lnTo>
                  <a:close/>
                </a:path>
              </a:pathLst>
            </a:custGeom>
            <a:noFill/>
            <a:ln w="9525">
              <a:solidFill>
                <a:srgbClr val="5f7d95"/>
              </a:solidFill>
              <a:round/>
            </a:ln>
          </p:spPr>
          <p:style>
            <a:lnRef idx="0"/>
            <a:fillRef idx="0"/>
            <a:effectRef idx="0"/>
            <a:fontRef idx="minor"/>
          </p:style>
        </p:sp>
        <p:sp>
          <p:nvSpPr>
            <p:cNvPr id="5913" name="Google Shape;5092;p74"/>
            <p:cNvSpPr/>
            <p:nvPr/>
          </p:nvSpPr>
          <p:spPr>
            <a:xfrm>
              <a:off x="1590120" y="2018880"/>
              <a:ext cx="360" cy="360"/>
            </a:xfrm>
            <a:custGeom>
              <a:avLst/>
              <a:gdLst/>
              <a:ahLst/>
              <a:rect l="l" t="t" r="r" b="b"/>
              <a:pathLst>
                <a:path w="12" h="19">
                  <a:moveTo>
                    <a:pt x="11" y="1"/>
                  </a:moveTo>
                  <a:lnTo>
                    <a:pt x="1" y="18"/>
                  </a:lnTo>
                  <a:close/>
                </a:path>
              </a:pathLst>
            </a:custGeom>
            <a:noFill/>
            <a:ln w="9525">
              <a:solidFill>
                <a:srgbClr val="5f7d95"/>
              </a:solidFill>
              <a:round/>
            </a:ln>
          </p:spPr>
          <p:style>
            <a:lnRef idx="0"/>
            <a:fillRef idx="0"/>
            <a:effectRef idx="0"/>
            <a:fontRef idx="minor"/>
          </p:style>
        </p:sp>
        <p:sp>
          <p:nvSpPr>
            <p:cNvPr id="5914" name="Google Shape;5093;p74"/>
            <p:cNvSpPr/>
            <p:nvPr/>
          </p:nvSpPr>
          <p:spPr>
            <a:xfrm>
              <a:off x="1594080" y="2014200"/>
              <a:ext cx="360" cy="360"/>
            </a:xfrm>
            <a:custGeom>
              <a:avLst/>
              <a:gdLst/>
              <a:ahLst/>
              <a:rect l="l" t="t" r="r" b="b"/>
              <a:pathLst>
                <a:path w="11" h="15">
                  <a:moveTo>
                    <a:pt x="11" y="0"/>
                  </a:moveTo>
                  <a:lnTo>
                    <a:pt x="0" y="14"/>
                  </a:lnTo>
                  <a:close/>
                </a:path>
              </a:pathLst>
            </a:custGeom>
            <a:noFill/>
            <a:ln w="9525">
              <a:solidFill>
                <a:srgbClr val="5f7d95"/>
              </a:solidFill>
              <a:round/>
            </a:ln>
          </p:spPr>
          <p:style>
            <a:lnRef idx="0"/>
            <a:fillRef idx="0"/>
            <a:effectRef idx="0"/>
            <a:fontRef idx="minor"/>
          </p:style>
        </p:sp>
        <p:sp>
          <p:nvSpPr>
            <p:cNvPr id="5915" name="Google Shape;5094;p74"/>
            <p:cNvSpPr/>
            <p:nvPr/>
          </p:nvSpPr>
          <p:spPr>
            <a:xfrm>
              <a:off x="1587600" y="2022480"/>
              <a:ext cx="360" cy="360"/>
            </a:xfrm>
            <a:custGeom>
              <a:avLst/>
              <a:gdLst/>
              <a:ahLst/>
              <a:rect l="l" t="t" r="r" b="b"/>
              <a:pathLst>
                <a:path w="15" h="25">
                  <a:moveTo>
                    <a:pt x="14" y="0"/>
                  </a:moveTo>
                  <a:lnTo>
                    <a:pt x="0" y="25"/>
                  </a:lnTo>
                  <a:close/>
                </a:path>
              </a:pathLst>
            </a:custGeom>
            <a:noFill/>
            <a:ln w="9525">
              <a:solidFill>
                <a:srgbClr val="5f7d95"/>
              </a:solidFill>
              <a:round/>
            </a:ln>
          </p:spPr>
          <p:style>
            <a:lnRef idx="0"/>
            <a:fillRef idx="0"/>
            <a:effectRef idx="0"/>
            <a:fontRef idx="minor"/>
          </p:style>
        </p:sp>
        <p:sp>
          <p:nvSpPr>
            <p:cNvPr id="5916" name="Google Shape;5095;p74"/>
            <p:cNvSpPr/>
            <p:nvPr/>
          </p:nvSpPr>
          <p:spPr>
            <a:xfrm>
              <a:off x="1593360" y="2014920"/>
              <a:ext cx="360" cy="360"/>
            </a:xfrm>
            <a:custGeom>
              <a:avLst/>
              <a:gdLst/>
              <a:ahLst/>
              <a:rect l="l" t="t" r="r" b="b"/>
              <a:pathLst>
                <a:path w="18" h="18">
                  <a:moveTo>
                    <a:pt x="18" y="0"/>
                  </a:moveTo>
                  <a:lnTo>
                    <a:pt x="0" y="18"/>
                  </a:lnTo>
                  <a:close/>
                </a:path>
              </a:pathLst>
            </a:custGeom>
            <a:noFill/>
            <a:ln w="9525">
              <a:solidFill>
                <a:srgbClr val="5f7d95"/>
              </a:solidFill>
              <a:round/>
            </a:ln>
          </p:spPr>
          <p:style>
            <a:lnRef idx="0"/>
            <a:fillRef idx="0"/>
            <a:effectRef idx="0"/>
            <a:fontRef idx="minor"/>
          </p:style>
        </p:sp>
        <p:sp>
          <p:nvSpPr>
            <p:cNvPr id="5917" name="Google Shape;5096;p74"/>
            <p:cNvSpPr/>
            <p:nvPr/>
          </p:nvSpPr>
          <p:spPr>
            <a:xfrm>
              <a:off x="1588680" y="2020680"/>
              <a:ext cx="360" cy="360"/>
            </a:xfrm>
            <a:custGeom>
              <a:avLst/>
              <a:gdLst/>
              <a:ahLst/>
              <a:rect l="l" t="t" r="r" b="b"/>
              <a:pathLst>
                <a:path w="15" h="29">
                  <a:moveTo>
                    <a:pt x="15" y="1"/>
                  </a:moveTo>
                  <a:lnTo>
                    <a:pt x="1" y="29"/>
                  </a:lnTo>
                  <a:close/>
                </a:path>
              </a:pathLst>
            </a:custGeom>
            <a:noFill/>
            <a:ln w="9525">
              <a:solidFill>
                <a:srgbClr val="5f7d95"/>
              </a:solidFill>
              <a:round/>
            </a:ln>
          </p:spPr>
          <p:style>
            <a:lnRef idx="0"/>
            <a:fillRef idx="0"/>
            <a:effectRef idx="0"/>
            <a:fontRef idx="minor"/>
          </p:style>
        </p:sp>
        <p:sp>
          <p:nvSpPr>
            <p:cNvPr id="5918" name="Google Shape;5097;p74"/>
            <p:cNvSpPr/>
            <p:nvPr/>
          </p:nvSpPr>
          <p:spPr>
            <a:xfrm>
              <a:off x="1588320" y="2021400"/>
              <a:ext cx="360" cy="360"/>
            </a:xfrm>
            <a:custGeom>
              <a:avLst/>
              <a:gdLst/>
              <a:ahLst/>
              <a:rect l="l" t="t" r="r" b="b"/>
              <a:pathLst>
                <a:path w="15" h="25">
                  <a:moveTo>
                    <a:pt x="14" y="0"/>
                  </a:moveTo>
                  <a:lnTo>
                    <a:pt x="0" y="25"/>
                  </a:lnTo>
                  <a:close/>
                </a:path>
              </a:pathLst>
            </a:custGeom>
            <a:noFill/>
            <a:ln w="9525">
              <a:solidFill>
                <a:srgbClr val="5f7d95"/>
              </a:solidFill>
              <a:round/>
            </a:ln>
          </p:spPr>
          <p:style>
            <a:lnRef idx="0"/>
            <a:fillRef idx="0"/>
            <a:effectRef idx="0"/>
            <a:fontRef idx="minor"/>
          </p:style>
        </p:sp>
        <p:sp>
          <p:nvSpPr>
            <p:cNvPr id="5919" name="Google Shape;5098;p74"/>
            <p:cNvSpPr/>
            <p:nvPr/>
          </p:nvSpPr>
          <p:spPr>
            <a:xfrm>
              <a:off x="1589400" y="2019960"/>
              <a:ext cx="360" cy="360"/>
            </a:xfrm>
            <a:custGeom>
              <a:avLst/>
              <a:gdLst/>
              <a:ahLst/>
              <a:rect l="l" t="t" r="r" b="b"/>
              <a:pathLst>
                <a:path w="19" h="26">
                  <a:moveTo>
                    <a:pt x="18" y="1"/>
                  </a:moveTo>
                  <a:lnTo>
                    <a:pt x="1" y="25"/>
                  </a:lnTo>
                  <a:close/>
                </a:path>
              </a:pathLst>
            </a:custGeom>
            <a:noFill/>
            <a:ln w="9525">
              <a:solidFill>
                <a:srgbClr val="5f7d95"/>
              </a:solidFill>
              <a:round/>
            </a:ln>
          </p:spPr>
          <p:style>
            <a:lnRef idx="0"/>
            <a:fillRef idx="0"/>
            <a:effectRef idx="0"/>
            <a:fontRef idx="minor"/>
          </p:style>
        </p:sp>
        <p:sp>
          <p:nvSpPr>
            <p:cNvPr id="5920" name="Google Shape;5099;p74"/>
            <p:cNvSpPr/>
            <p:nvPr/>
          </p:nvSpPr>
          <p:spPr>
            <a:xfrm>
              <a:off x="1579320" y="2026800"/>
              <a:ext cx="4320" cy="360"/>
            </a:xfrm>
            <a:custGeom>
              <a:avLst/>
              <a:gdLst/>
              <a:ahLst/>
              <a:rect l="l" t="t" r="r" b="b"/>
              <a:pathLst>
                <a:path w="347" h="5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a:solidFill>
                <a:srgbClr val="5f7d95"/>
              </a:solidFill>
              <a:round/>
            </a:ln>
          </p:spPr>
          <p:style>
            <a:lnRef idx="0"/>
            <a:fillRef idx="0"/>
            <a:effectRef idx="0"/>
            <a:fontRef idx="minor"/>
          </p:style>
        </p:sp>
        <p:sp>
          <p:nvSpPr>
            <p:cNvPr id="5921" name="Google Shape;5100;p74"/>
            <p:cNvSpPr/>
            <p:nvPr/>
          </p:nvSpPr>
          <p:spPr>
            <a:xfrm>
              <a:off x="1591560" y="2017080"/>
              <a:ext cx="360" cy="360"/>
            </a:xfrm>
            <a:custGeom>
              <a:avLst/>
              <a:gdLst/>
              <a:ahLst/>
              <a:rect l="l" t="t" r="r" b="b"/>
              <a:pathLst>
                <a:path w="15" h="19">
                  <a:moveTo>
                    <a:pt x="14" y="1"/>
                  </a:moveTo>
                  <a:lnTo>
                    <a:pt x="0" y="18"/>
                  </a:lnTo>
                  <a:close/>
                </a:path>
              </a:pathLst>
            </a:custGeom>
            <a:noFill/>
            <a:ln w="9525">
              <a:solidFill>
                <a:srgbClr val="5f7d95"/>
              </a:solidFill>
              <a:round/>
            </a:ln>
          </p:spPr>
          <p:style>
            <a:lnRef idx="0"/>
            <a:fillRef idx="0"/>
            <a:effectRef idx="0"/>
            <a:fontRef idx="minor"/>
          </p:style>
        </p:sp>
        <p:sp>
          <p:nvSpPr>
            <p:cNvPr id="5922" name="Google Shape;5101;p74"/>
            <p:cNvSpPr/>
            <p:nvPr/>
          </p:nvSpPr>
          <p:spPr>
            <a:xfrm>
              <a:off x="1578600" y="2027520"/>
              <a:ext cx="360" cy="360"/>
            </a:xfrm>
            <a:custGeom>
              <a:avLst/>
              <a:gdLst/>
              <a:ahLst/>
              <a:rect l="l" t="t" r="r" b="b"/>
              <a:pathLst>
                <a:path w="36" h="8">
                  <a:moveTo>
                    <a:pt x="35" y="1"/>
                  </a:moveTo>
                  <a:lnTo>
                    <a:pt x="0" y="8"/>
                  </a:lnTo>
                  <a:close/>
                </a:path>
              </a:pathLst>
            </a:custGeom>
            <a:noFill/>
            <a:ln w="9525">
              <a:solidFill>
                <a:srgbClr val="5f7d95"/>
              </a:solidFill>
              <a:round/>
            </a:ln>
          </p:spPr>
          <p:style>
            <a:lnRef idx="0"/>
            <a:fillRef idx="0"/>
            <a:effectRef idx="0"/>
            <a:fontRef idx="minor"/>
          </p:style>
        </p:sp>
        <p:sp>
          <p:nvSpPr>
            <p:cNvPr id="5923" name="Google Shape;5102;p74"/>
            <p:cNvSpPr/>
            <p:nvPr/>
          </p:nvSpPr>
          <p:spPr>
            <a:xfrm>
              <a:off x="1592280" y="2016360"/>
              <a:ext cx="360" cy="360"/>
            </a:xfrm>
            <a:custGeom>
              <a:avLst/>
              <a:gdLst/>
              <a:ahLst/>
              <a:rect l="l" t="t" r="r" b="b"/>
              <a:pathLst>
                <a:path w="18" h="22">
                  <a:moveTo>
                    <a:pt x="18" y="0"/>
                  </a:moveTo>
                  <a:lnTo>
                    <a:pt x="0" y="21"/>
                  </a:lnTo>
                  <a:close/>
                </a:path>
              </a:pathLst>
            </a:custGeom>
            <a:noFill/>
            <a:ln w="9525">
              <a:solidFill>
                <a:srgbClr val="5f7d95"/>
              </a:solidFill>
              <a:round/>
            </a:ln>
          </p:spPr>
          <p:style>
            <a:lnRef idx="0"/>
            <a:fillRef idx="0"/>
            <a:effectRef idx="0"/>
            <a:fontRef idx="minor"/>
          </p:style>
        </p:sp>
        <p:sp>
          <p:nvSpPr>
            <p:cNvPr id="5924" name="Google Shape;5103;p74"/>
            <p:cNvSpPr/>
            <p:nvPr/>
          </p:nvSpPr>
          <p:spPr>
            <a:xfrm>
              <a:off x="1594800" y="2013480"/>
              <a:ext cx="360" cy="360"/>
            </a:xfrm>
            <a:custGeom>
              <a:avLst/>
              <a:gdLst/>
              <a:ahLst/>
              <a:rect l="l" t="t" r="r" b="b"/>
              <a:pathLst>
                <a:path w="8" h="8">
                  <a:moveTo>
                    <a:pt x="8" y="1"/>
                  </a:moveTo>
                  <a:lnTo>
                    <a:pt x="1" y="8"/>
                  </a:lnTo>
                  <a:close/>
                </a:path>
              </a:pathLst>
            </a:custGeom>
            <a:noFill/>
            <a:ln w="9525">
              <a:solidFill>
                <a:srgbClr val="5f7d95"/>
              </a:solidFill>
              <a:round/>
            </a:ln>
          </p:spPr>
          <p:style>
            <a:lnRef idx="0"/>
            <a:fillRef idx="0"/>
            <a:effectRef idx="0"/>
            <a:fontRef idx="minor"/>
          </p:style>
        </p:sp>
        <p:sp>
          <p:nvSpPr>
            <p:cNvPr id="5925" name="Google Shape;5104;p74"/>
            <p:cNvSpPr/>
            <p:nvPr/>
          </p:nvSpPr>
          <p:spPr>
            <a:xfrm>
              <a:off x="1587240" y="2023200"/>
              <a:ext cx="360" cy="360"/>
            </a:xfrm>
            <a:custGeom>
              <a:avLst/>
              <a:gdLst/>
              <a:ahLst/>
              <a:rect l="l" t="t" r="r" b="b"/>
              <a:pathLst>
                <a:path w="11" h="22">
                  <a:moveTo>
                    <a:pt x="11" y="1"/>
                  </a:moveTo>
                  <a:cubicBezTo>
                    <a:pt x="7" y="8"/>
                    <a:pt x="4" y="15"/>
                    <a:pt x="0" y="22"/>
                  </a:cubicBezTo>
                  <a:cubicBezTo>
                    <a:pt x="4" y="15"/>
                    <a:pt x="7" y="8"/>
                    <a:pt x="11" y="1"/>
                  </a:cubicBezTo>
                  <a:close/>
                </a:path>
              </a:pathLst>
            </a:custGeom>
            <a:noFill/>
            <a:ln w="9525">
              <a:solidFill>
                <a:srgbClr val="5f7d95"/>
              </a:solidFill>
              <a:round/>
            </a:ln>
          </p:spPr>
          <p:style>
            <a:lnRef idx="0"/>
            <a:fillRef idx="0"/>
            <a:effectRef idx="0"/>
            <a:fontRef idx="minor"/>
          </p:style>
        </p:sp>
        <p:sp>
          <p:nvSpPr>
            <p:cNvPr id="5926" name="Google Shape;5105;p74"/>
            <p:cNvSpPr/>
            <p:nvPr/>
          </p:nvSpPr>
          <p:spPr>
            <a:xfrm>
              <a:off x="1575000" y="2026800"/>
              <a:ext cx="3240" cy="360"/>
            </a:xfrm>
            <a:custGeom>
              <a:avLst/>
              <a:gdLst/>
              <a:ahLst/>
              <a:rect l="l" t="t" r="r" b="b"/>
              <a:pathLst>
                <a:path w="256" h="54">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a:solidFill>
                <a:srgbClr val="5f7d95"/>
              </a:solidFill>
              <a:round/>
            </a:ln>
          </p:spPr>
          <p:style>
            <a:lnRef idx="0"/>
            <a:fillRef idx="0"/>
            <a:effectRef idx="0"/>
            <a:fontRef idx="minor"/>
          </p:style>
        </p:sp>
        <p:sp>
          <p:nvSpPr>
            <p:cNvPr id="5927" name="Google Shape;5106;p74"/>
            <p:cNvSpPr/>
            <p:nvPr/>
          </p:nvSpPr>
          <p:spPr>
            <a:xfrm>
              <a:off x="1576440" y="2023560"/>
              <a:ext cx="360" cy="360"/>
            </a:xfrm>
            <a:custGeom>
              <a:avLst/>
              <a:gdLst/>
              <a:ahLst/>
              <a:rect l="l" t="t" r="r" b="b"/>
              <a:pathLst>
                <a:path w="5" h="12">
                  <a:moveTo>
                    <a:pt x="1" y="11"/>
                  </a:moveTo>
                  <a:lnTo>
                    <a:pt x="4" y="1"/>
                  </a:lnTo>
                  <a:close/>
                </a:path>
              </a:pathLst>
            </a:custGeom>
            <a:noFill/>
            <a:ln w="9525">
              <a:solidFill>
                <a:srgbClr val="5f7d95"/>
              </a:solidFill>
              <a:round/>
            </a:ln>
          </p:spPr>
          <p:style>
            <a:lnRef idx="0"/>
            <a:fillRef idx="0"/>
            <a:effectRef idx="0"/>
            <a:fontRef idx="minor"/>
          </p:style>
        </p:sp>
        <p:sp>
          <p:nvSpPr>
            <p:cNvPr id="5928" name="Google Shape;5107;p74"/>
            <p:cNvSpPr/>
            <p:nvPr/>
          </p:nvSpPr>
          <p:spPr>
            <a:xfrm>
              <a:off x="1576440" y="2023920"/>
              <a:ext cx="360" cy="360"/>
            </a:xfrm>
            <a:custGeom>
              <a:avLst/>
              <a:gdLst/>
              <a:ahLst/>
              <a:rect l="l" t="t" r="r" b="b"/>
              <a:pathLst>
                <a:path w="4" h="4">
                  <a:moveTo>
                    <a:pt x="0" y="4"/>
                  </a:moveTo>
                  <a:lnTo>
                    <a:pt x="4" y="0"/>
                  </a:lnTo>
                  <a:close/>
                </a:path>
              </a:pathLst>
            </a:custGeom>
            <a:noFill/>
            <a:ln w="9525">
              <a:solidFill>
                <a:srgbClr val="5f7d95"/>
              </a:solidFill>
              <a:round/>
            </a:ln>
          </p:spPr>
          <p:style>
            <a:lnRef idx="0"/>
            <a:fillRef idx="0"/>
            <a:effectRef idx="0"/>
            <a:fontRef idx="minor"/>
          </p:style>
        </p:sp>
        <p:sp>
          <p:nvSpPr>
            <p:cNvPr id="5929" name="Google Shape;5108;p74"/>
            <p:cNvSpPr/>
            <p:nvPr/>
          </p:nvSpPr>
          <p:spPr>
            <a:xfrm>
              <a:off x="1575720" y="2013120"/>
              <a:ext cx="1080" cy="8280"/>
            </a:xfrm>
            <a:custGeom>
              <a:avLst/>
              <a:gdLst/>
              <a:ahLst/>
              <a:rect l="l" t="t" r="r" b="b"/>
              <a:pathLst>
                <a:path w="99" h="648">
                  <a:moveTo>
                    <a:pt x="1" y="1"/>
                  </a:moveTo>
                  <a:lnTo>
                    <a:pt x="1" y="1"/>
                  </a:lnTo>
                  <a:cubicBezTo>
                    <a:pt x="74" y="183"/>
                    <a:pt x="95" y="473"/>
                    <a:pt x="85" y="648"/>
                  </a:cubicBezTo>
                  <a:cubicBezTo>
                    <a:pt x="99" y="473"/>
                    <a:pt x="74" y="183"/>
                    <a:pt x="1" y="1"/>
                  </a:cubicBezTo>
                  <a:close/>
                </a:path>
              </a:pathLst>
            </a:custGeom>
            <a:noFill/>
            <a:ln w="9525">
              <a:solidFill>
                <a:srgbClr val="5f7d95"/>
              </a:solidFill>
              <a:round/>
            </a:ln>
          </p:spPr>
          <p:style>
            <a:lnRef idx="0"/>
            <a:fillRef idx="0"/>
            <a:effectRef idx="0"/>
            <a:fontRef idx="minor"/>
          </p:style>
        </p:sp>
        <p:sp>
          <p:nvSpPr>
            <p:cNvPr id="5930" name="Google Shape;5109;p74"/>
            <p:cNvSpPr/>
            <p:nvPr/>
          </p:nvSpPr>
          <p:spPr>
            <a:xfrm>
              <a:off x="1577520" y="2004480"/>
              <a:ext cx="360" cy="360"/>
            </a:xfrm>
            <a:custGeom>
              <a:avLst/>
              <a:gdLst/>
              <a:ahLst/>
              <a:rect l="l" t="t" r="r" b="b"/>
              <a:pathLst>
                <a:path w="1" h="4">
                  <a:moveTo>
                    <a:pt x="0" y="4"/>
                  </a:moveTo>
                  <a:lnTo>
                    <a:pt x="0" y="0"/>
                  </a:lnTo>
                  <a:close/>
                </a:path>
              </a:pathLst>
            </a:custGeom>
            <a:noFill/>
            <a:ln w="9525">
              <a:solidFill>
                <a:srgbClr val="5f7d95"/>
              </a:solidFill>
              <a:round/>
            </a:ln>
          </p:spPr>
          <p:style>
            <a:lnRef idx="0"/>
            <a:fillRef idx="0"/>
            <a:effectRef idx="0"/>
            <a:fontRef idx="minor"/>
          </p:style>
        </p:sp>
        <p:sp>
          <p:nvSpPr>
            <p:cNvPr id="5931" name="Google Shape;5110;p74"/>
            <p:cNvSpPr/>
            <p:nvPr/>
          </p:nvSpPr>
          <p:spPr>
            <a:xfrm>
              <a:off x="1577520" y="200376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5932" name="Google Shape;5111;p74"/>
            <p:cNvSpPr/>
            <p:nvPr/>
          </p:nvSpPr>
          <p:spPr>
            <a:xfrm>
              <a:off x="1578240" y="2001960"/>
              <a:ext cx="360" cy="360"/>
            </a:xfrm>
            <a:custGeom>
              <a:avLst/>
              <a:gdLst/>
              <a:ahLst/>
              <a:rect l="l" t="t" r="r" b="b"/>
              <a:pathLst>
                <a:path w="8" h="19">
                  <a:moveTo>
                    <a:pt x="1" y="18"/>
                  </a:moveTo>
                  <a:lnTo>
                    <a:pt x="8" y="1"/>
                  </a:lnTo>
                  <a:close/>
                </a:path>
              </a:pathLst>
            </a:custGeom>
            <a:noFill/>
            <a:ln w="9525">
              <a:solidFill>
                <a:srgbClr val="5f7d95"/>
              </a:solidFill>
              <a:round/>
            </a:ln>
          </p:spPr>
          <p:style>
            <a:lnRef idx="0"/>
            <a:fillRef idx="0"/>
            <a:effectRef idx="0"/>
            <a:fontRef idx="minor"/>
          </p:style>
        </p:sp>
        <p:sp>
          <p:nvSpPr>
            <p:cNvPr id="5933" name="Google Shape;5112;p74"/>
            <p:cNvSpPr/>
            <p:nvPr/>
          </p:nvSpPr>
          <p:spPr>
            <a:xfrm>
              <a:off x="1577160" y="2004480"/>
              <a:ext cx="360" cy="360"/>
            </a:xfrm>
            <a:custGeom>
              <a:avLst/>
              <a:gdLst/>
              <a:ahLst/>
              <a:rect l="l" t="t" r="r" b="b"/>
              <a:pathLst>
                <a:path w="1" h="4">
                  <a:moveTo>
                    <a:pt x="0" y="4"/>
                  </a:moveTo>
                  <a:lnTo>
                    <a:pt x="0" y="0"/>
                  </a:lnTo>
                  <a:close/>
                </a:path>
              </a:pathLst>
            </a:custGeom>
            <a:noFill/>
            <a:ln w="9525">
              <a:solidFill>
                <a:srgbClr val="5f7d95"/>
              </a:solidFill>
              <a:round/>
            </a:ln>
          </p:spPr>
          <p:style>
            <a:lnRef idx="0"/>
            <a:fillRef idx="0"/>
            <a:effectRef idx="0"/>
            <a:fontRef idx="minor"/>
          </p:style>
        </p:sp>
        <p:sp>
          <p:nvSpPr>
            <p:cNvPr id="5934" name="Google Shape;5113;p74"/>
            <p:cNvSpPr/>
            <p:nvPr/>
          </p:nvSpPr>
          <p:spPr>
            <a:xfrm>
              <a:off x="1576440" y="2023920"/>
              <a:ext cx="360" cy="360"/>
            </a:xfrm>
            <a:custGeom>
              <a:avLst/>
              <a:gdLst/>
              <a:ahLst/>
              <a:rect l="l" t="t" r="r" b="b"/>
              <a:pathLst>
                <a:path w="5" h="8">
                  <a:moveTo>
                    <a:pt x="1" y="8"/>
                  </a:moveTo>
                  <a:lnTo>
                    <a:pt x="4" y="1"/>
                  </a:lnTo>
                  <a:close/>
                </a:path>
              </a:pathLst>
            </a:custGeom>
            <a:noFill/>
            <a:ln w="9525">
              <a:solidFill>
                <a:srgbClr val="5f7d95"/>
              </a:solidFill>
              <a:round/>
            </a:ln>
          </p:spPr>
          <p:style>
            <a:lnRef idx="0"/>
            <a:fillRef idx="0"/>
            <a:effectRef idx="0"/>
            <a:fontRef idx="minor"/>
          </p:style>
        </p:sp>
        <p:sp>
          <p:nvSpPr>
            <p:cNvPr id="5935" name="Google Shape;5114;p74"/>
            <p:cNvSpPr/>
            <p:nvPr/>
          </p:nvSpPr>
          <p:spPr>
            <a:xfrm>
              <a:off x="1576800" y="200520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5936" name="Google Shape;5115;p74"/>
            <p:cNvSpPr/>
            <p:nvPr/>
          </p:nvSpPr>
          <p:spPr>
            <a:xfrm>
              <a:off x="1577880" y="2003400"/>
              <a:ext cx="360" cy="360"/>
            </a:xfrm>
            <a:custGeom>
              <a:avLst/>
              <a:gdLst/>
              <a:ahLst/>
              <a:rect l="l" t="t" r="r" b="b"/>
              <a:pathLst>
                <a:path w="5" h="8">
                  <a:moveTo>
                    <a:pt x="1" y="8"/>
                  </a:moveTo>
                  <a:lnTo>
                    <a:pt x="4" y="1"/>
                  </a:lnTo>
                  <a:close/>
                </a:path>
              </a:pathLst>
            </a:custGeom>
            <a:noFill/>
            <a:ln w="9525">
              <a:solidFill>
                <a:srgbClr val="5f7d95"/>
              </a:solidFill>
              <a:round/>
            </a:ln>
          </p:spPr>
          <p:style>
            <a:lnRef idx="0"/>
            <a:fillRef idx="0"/>
            <a:effectRef idx="0"/>
            <a:fontRef idx="minor"/>
          </p:style>
        </p:sp>
        <p:sp>
          <p:nvSpPr>
            <p:cNvPr id="5937" name="Google Shape;5116;p74"/>
            <p:cNvSpPr/>
            <p:nvPr/>
          </p:nvSpPr>
          <p:spPr>
            <a:xfrm>
              <a:off x="1575720" y="2024640"/>
              <a:ext cx="360" cy="360"/>
            </a:xfrm>
            <a:custGeom>
              <a:avLst/>
              <a:gdLst/>
              <a:ahLst/>
              <a:rect l="l" t="t" r="r" b="b"/>
              <a:pathLst>
                <a:path w="4" h="8">
                  <a:moveTo>
                    <a:pt x="0" y="7"/>
                  </a:moveTo>
                  <a:lnTo>
                    <a:pt x="4" y="0"/>
                  </a:lnTo>
                  <a:close/>
                </a:path>
              </a:pathLst>
            </a:custGeom>
            <a:noFill/>
            <a:ln w="9525">
              <a:solidFill>
                <a:srgbClr val="5f7d95"/>
              </a:solidFill>
              <a:round/>
            </a:ln>
          </p:spPr>
          <p:style>
            <a:lnRef idx="0"/>
            <a:fillRef idx="0"/>
            <a:effectRef idx="0"/>
            <a:fontRef idx="minor"/>
          </p:style>
        </p:sp>
        <p:sp>
          <p:nvSpPr>
            <p:cNvPr id="5938" name="Google Shape;5117;p74"/>
            <p:cNvSpPr/>
            <p:nvPr/>
          </p:nvSpPr>
          <p:spPr>
            <a:xfrm>
              <a:off x="1576440" y="2023920"/>
              <a:ext cx="360" cy="360"/>
            </a:xfrm>
            <a:custGeom>
              <a:avLst/>
              <a:gdLst/>
              <a:ahLst/>
              <a:rect l="l" t="t" r="r" b="b"/>
              <a:pathLst>
                <a:path w="4" h="4">
                  <a:moveTo>
                    <a:pt x="0" y="4"/>
                  </a:moveTo>
                  <a:lnTo>
                    <a:pt x="4" y="0"/>
                  </a:lnTo>
                  <a:close/>
                </a:path>
              </a:pathLst>
            </a:custGeom>
            <a:noFill/>
            <a:ln w="9525">
              <a:solidFill>
                <a:srgbClr val="5f7d95"/>
              </a:solidFill>
              <a:round/>
            </a:ln>
          </p:spPr>
          <p:style>
            <a:lnRef idx="0"/>
            <a:fillRef idx="0"/>
            <a:effectRef idx="0"/>
            <a:fontRef idx="minor"/>
          </p:style>
        </p:sp>
        <p:sp>
          <p:nvSpPr>
            <p:cNvPr id="5939" name="Google Shape;5118;p74"/>
            <p:cNvSpPr/>
            <p:nvPr/>
          </p:nvSpPr>
          <p:spPr>
            <a:xfrm>
              <a:off x="1576080" y="2024280"/>
              <a:ext cx="360" cy="360"/>
            </a:xfrm>
            <a:custGeom>
              <a:avLst/>
              <a:gdLst/>
              <a:ahLst/>
              <a:rect l="l" t="t" r="r" b="b"/>
              <a:pathLst>
                <a:path w="8" h="8">
                  <a:moveTo>
                    <a:pt x="0" y="7"/>
                  </a:moveTo>
                  <a:lnTo>
                    <a:pt x="7" y="0"/>
                  </a:lnTo>
                  <a:close/>
                </a:path>
              </a:pathLst>
            </a:custGeom>
            <a:noFill/>
            <a:ln w="9525">
              <a:solidFill>
                <a:srgbClr val="5f7d95"/>
              </a:solidFill>
              <a:round/>
            </a:ln>
          </p:spPr>
          <p:style>
            <a:lnRef idx="0"/>
            <a:fillRef idx="0"/>
            <a:effectRef idx="0"/>
            <a:fontRef idx="minor"/>
          </p:style>
        </p:sp>
        <p:sp>
          <p:nvSpPr>
            <p:cNvPr id="5940" name="Google Shape;5119;p74"/>
            <p:cNvSpPr/>
            <p:nvPr/>
          </p:nvSpPr>
          <p:spPr>
            <a:xfrm>
              <a:off x="1576800" y="20052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5941" name="Google Shape;5120;p74"/>
            <p:cNvSpPr/>
            <p:nvPr/>
          </p:nvSpPr>
          <p:spPr>
            <a:xfrm>
              <a:off x="1576080" y="2024280"/>
              <a:ext cx="360" cy="360"/>
            </a:xfrm>
            <a:custGeom>
              <a:avLst/>
              <a:gdLst/>
              <a:ahLst/>
              <a:rect l="l" t="t" r="r" b="b"/>
              <a:pathLst>
                <a:path w="5" h="8">
                  <a:moveTo>
                    <a:pt x="1" y="8"/>
                  </a:moveTo>
                  <a:lnTo>
                    <a:pt x="4" y="1"/>
                  </a:lnTo>
                  <a:close/>
                </a:path>
              </a:pathLst>
            </a:custGeom>
            <a:noFill/>
            <a:ln w="9525">
              <a:solidFill>
                <a:srgbClr val="5f7d95"/>
              </a:solidFill>
              <a:round/>
            </a:ln>
          </p:spPr>
          <p:style>
            <a:lnRef idx="0"/>
            <a:fillRef idx="0"/>
            <a:effectRef idx="0"/>
            <a:fontRef idx="minor"/>
          </p:style>
        </p:sp>
        <p:sp>
          <p:nvSpPr>
            <p:cNvPr id="5942" name="Google Shape;5121;p74"/>
            <p:cNvSpPr/>
            <p:nvPr/>
          </p:nvSpPr>
          <p:spPr>
            <a:xfrm>
              <a:off x="1576800" y="2021760"/>
              <a:ext cx="360" cy="720"/>
            </a:xfrm>
            <a:custGeom>
              <a:avLst/>
              <a:gdLst/>
              <a:ahLst/>
              <a:rect l="l" t="t" r="r" b="b"/>
              <a:pathLst>
                <a:path w="12" h="82">
                  <a:moveTo>
                    <a:pt x="1" y="81"/>
                  </a:moveTo>
                  <a:cubicBezTo>
                    <a:pt x="4" y="53"/>
                    <a:pt x="11" y="29"/>
                    <a:pt x="11" y="1"/>
                  </a:cubicBezTo>
                  <a:cubicBezTo>
                    <a:pt x="11" y="29"/>
                    <a:pt x="4" y="53"/>
                    <a:pt x="1" y="81"/>
                  </a:cubicBezTo>
                  <a:close/>
                </a:path>
              </a:pathLst>
            </a:custGeom>
            <a:noFill/>
            <a:ln w="9525">
              <a:solidFill>
                <a:srgbClr val="5f7d95"/>
              </a:solidFill>
              <a:round/>
            </a:ln>
          </p:spPr>
          <p:style>
            <a:lnRef idx="0"/>
            <a:fillRef idx="0"/>
            <a:effectRef idx="0"/>
            <a:fontRef idx="minor"/>
          </p:style>
        </p:sp>
        <p:sp>
          <p:nvSpPr>
            <p:cNvPr id="5943" name="Google Shape;5122;p74"/>
            <p:cNvSpPr/>
            <p:nvPr/>
          </p:nvSpPr>
          <p:spPr>
            <a:xfrm>
              <a:off x="1577880" y="2002680"/>
              <a:ext cx="360" cy="360"/>
            </a:xfrm>
            <a:custGeom>
              <a:avLst/>
              <a:gdLst/>
              <a:ahLst/>
              <a:rect l="l" t="t" r="r" b="b"/>
              <a:pathLst>
                <a:path w="8" h="15">
                  <a:moveTo>
                    <a:pt x="0" y="14"/>
                  </a:moveTo>
                  <a:lnTo>
                    <a:pt x="7" y="0"/>
                  </a:lnTo>
                  <a:close/>
                </a:path>
              </a:pathLst>
            </a:custGeom>
            <a:noFill/>
            <a:ln w="9525">
              <a:solidFill>
                <a:srgbClr val="5f7d95"/>
              </a:solidFill>
              <a:round/>
            </a:ln>
          </p:spPr>
          <p:style>
            <a:lnRef idx="0"/>
            <a:fillRef idx="0"/>
            <a:effectRef idx="0"/>
            <a:fontRef idx="minor"/>
          </p:style>
        </p:sp>
        <p:sp>
          <p:nvSpPr>
            <p:cNvPr id="5944" name="Google Shape;5123;p74"/>
            <p:cNvSpPr/>
            <p:nvPr/>
          </p:nvSpPr>
          <p:spPr>
            <a:xfrm>
              <a:off x="1577160" y="2004840"/>
              <a:ext cx="360" cy="360"/>
            </a:xfrm>
            <a:custGeom>
              <a:avLst/>
              <a:gdLst/>
              <a:ahLst/>
              <a:rect l="l" t="t" r="r" b="b"/>
              <a:pathLst>
                <a:path w="1" h="4">
                  <a:moveTo>
                    <a:pt x="0" y="4"/>
                  </a:moveTo>
                  <a:lnTo>
                    <a:pt x="0" y="0"/>
                  </a:lnTo>
                  <a:close/>
                </a:path>
              </a:pathLst>
            </a:custGeom>
            <a:noFill/>
            <a:ln w="9525">
              <a:solidFill>
                <a:srgbClr val="5f7d95"/>
              </a:solidFill>
              <a:round/>
            </a:ln>
          </p:spPr>
          <p:style>
            <a:lnRef idx="0"/>
            <a:fillRef idx="0"/>
            <a:effectRef idx="0"/>
            <a:fontRef idx="minor"/>
          </p:style>
        </p:sp>
        <p:sp>
          <p:nvSpPr>
            <p:cNvPr id="5945" name="Google Shape;5124;p74"/>
            <p:cNvSpPr/>
            <p:nvPr/>
          </p:nvSpPr>
          <p:spPr>
            <a:xfrm>
              <a:off x="1575720" y="20253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946" name="Google Shape;5125;p74"/>
            <p:cNvSpPr/>
            <p:nvPr/>
          </p:nvSpPr>
          <p:spPr>
            <a:xfrm>
              <a:off x="1577880" y="2003040"/>
              <a:ext cx="360" cy="360"/>
            </a:xfrm>
            <a:custGeom>
              <a:avLst/>
              <a:gdLst/>
              <a:ahLst/>
              <a:rect l="l" t="t" r="r" b="b"/>
              <a:pathLst>
                <a:path w="4" h="12">
                  <a:moveTo>
                    <a:pt x="0" y="11"/>
                  </a:moveTo>
                  <a:lnTo>
                    <a:pt x="4" y="1"/>
                  </a:lnTo>
                  <a:close/>
                </a:path>
              </a:pathLst>
            </a:custGeom>
            <a:noFill/>
            <a:ln w="9525">
              <a:solidFill>
                <a:srgbClr val="5f7d95"/>
              </a:solidFill>
              <a:round/>
            </a:ln>
          </p:spPr>
          <p:style>
            <a:lnRef idx="0"/>
            <a:fillRef idx="0"/>
            <a:effectRef idx="0"/>
            <a:fontRef idx="minor"/>
          </p:style>
        </p:sp>
        <p:sp>
          <p:nvSpPr>
            <p:cNvPr id="5947" name="Google Shape;5126;p74"/>
            <p:cNvSpPr/>
            <p:nvPr/>
          </p:nvSpPr>
          <p:spPr>
            <a:xfrm>
              <a:off x="1576080" y="2024280"/>
              <a:ext cx="360" cy="360"/>
            </a:xfrm>
            <a:custGeom>
              <a:avLst/>
              <a:gdLst/>
              <a:ahLst/>
              <a:rect l="l" t="t" r="r" b="b"/>
              <a:pathLst>
                <a:path w="8" h="8">
                  <a:moveTo>
                    <a:pt x="0" y="7"/>
                  </a:moveTo>
                  <a:lnTo>
                    <a:pt x="7" y="0"/>
                  </a:lnTo>
                  <a:close/>
                </a:path>
              </a:pathLst>
            </a:custGeom>
            <a:noFill/>
            <a:ln w="9525">
              <a:solidFill>
                <a:srgbClr val="5f7d95"/>
              </a:solidFill>
              <a:round/>
            </a:ln>
          </p:spPr>
          <p:style>
            <a:lnRef idx="0"/>
            <a:fillRef idx="0"/>
            <a:effectRef idx="0"/>
            <a:fontRef idx="minor"/>
          </p:style>
        </p:sp>
        <p:sp>
          <p:nvSpPr>
            <p:cNvPr id="5948" name="Google Shape;5127;p74"/>
            <p:cNvSpPr/>
            <p:nvPr/>
          </p:nvSpPr>
          <p:spPr>
            <a:xfrm>
              <a:off x="1576800" y="20052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5949" name="Google Shape;5128;p74"/>
            <p:cNvSpPr/>
            <p:nvPr/>
          </p:nvSpPr>
          <p:spPr>
            <a:xfrm>
              <a:off x="1577160" y="200484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5950" name="Google Shape;5129;p74"/>
            <p:cNvSpPr/>
            <p:nvPr/>
          </p:nvSpPr>
          <p:spPr>
            <a:xfrm>
              <a:off x="1575720" y="202500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5951" name="Google Shape;5130;p74"/>
            <p:cNvSpPr/>
            <p:nvPr/>
          </p:nvSpPr>
          <p:spPr>
            <a:xfrm>
              <a:off x="1577160" y="200484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5952" name="Google Shape;5131;p74"/>
            <p:cNvSpPr/>
            <p:nvPr/>
          </p:nvSpPr>
          <p:spPr>
            <a:xfrm>
              <a:off x="1348920" y="1868400"/>
              <a:ext cx="74160" cy="22680"/>
            </a:xfrm>
            <a:custGeom>
              <a:avLst/>
              <a:gdLst/>
              <a:ahLst/>
              <a:rect l="l" t="t" r="r" b="b"/>
              <a:pathLst>
                <a:path w="5483" h="1698">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a:solidFill>
                <a:srgbClr val="5f7d95"/>
              </a:solidFill>
              <a:round/>
            </a:ln>
          </p:spPr>
          <p:style>
            <a:lnRef idx="0"/>
            <a:fillRef idx="0"/>
            <a:effectRef idx="0"/>
            <a:fontRef idx="minor"/>
          </p:style>
        </p:sp>
        <p:sp>
          <p:nvSpPr>
            <p:cNvPr id="5953" name="Google Shape;5132;p74"/>
            <p:cNvSpPr/>
            <p:nvPr/>
          </p:nvSpPr>
          <p:spPr>
            <a:xfrm>
              <a:off x="1393560" y="1905120"/>
              <a:ext cx="360" cy="360"/>
            </a:xfrm>
            <a:custGeom>
              <a:avLst/>
              <a:gdLst/>
              <a:ahLst/>
              <a:rect l="l" t="t" r="r" b="b"/>
              <a:pathLst>
                <a:path w="60" h="32">
                  <a:moveTo>
                    <a:pt x="56" y="0"/>
                  </a:moveTo>
                  <a:lnTo>
                    <a:pt x="0" y="32"/>
                  </a:lnTo>
                  <a:lnTo>
                    <a:pt x="0" y="32"/>
                  </a:lnTo>
                  <a:lnTo>
                    <a:pt x="60" y="0"/>
                  </a:lnTo>
                  <a:close/>
                </a:path>
              </a:pathLst>
            </a:custGeom>
            <a:noFill/>
            <a:ln w="9525">
              <a:solidFill>
                <a:srgbClr val="5f7d95"/>
              </a:solidFill>
              <a:round/>
            </a:ln>
          </p:spPr>
          <p:style>
            <a:lnRef idx="0"/>
            <a:fillRef idx="0"/>
            <a:effectRef idx="0"/>
            <a:fontRef idx="minor"/>
          </p:style>
        </p:sp>
        <p:sp>
          <p:nvSpPr>
            <p:cNvPr id="5954" name="Google Shape;5133;p74"/>
            <p:cNvSpPr/>
            <p:nvPr/>
          </p:nvSpPr>
          <p:spPr>
            <a:xfrm>
              <a:off x="1394640" y="1905120"/>
              <a:ext cx="12960" cy="2880"/>
            </a:xfrm>
            <a:custGeom>
              <a:avLst/>
              <a:gdLst/>
              <a:ahLst/>
              <a:rect l="l" t="t" r="r" b="b"/>
              <a:pathLst>
                <a:path w="982" h="24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a:solidFill>
                <a:srgbClr val="5f7d95"/>
              </a:solidFill>
              <a:round/>
            </a:ln>
          </p:spPr>
          <p:style>
            <a:lnRef idx="0"/>
            <a:fillRef idx="0"/>
            <a:effectRef idx="0"/>
            <a:fontRef idx="minor"/>
          </p:style>
        </p:sp>
        <p:sp>
          <p:nvSpPr>
            <p:cNvPr id="5955" name="Google Shape;5134;p74"/>
            <p:cNvSpPr/>
            <p:nvPr/>
          </p:nvSpPr>
          <p:spPr>
            <a:xfrm>
              <a:off x="1478880" y="1904040"/>
              <a:ext cx="10800" cy="3240"/>
            </a:xfrm>
            <a:custGeom>
              <a:avLst/>
              <a:gdLst/>
              <a:ahLst/>
              <a:rect l="l" t="t" r="r" b="b"/>
              <a:pathLst>
                <a:path w="813" h="274">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a:solidFill>
                <a:srgbClr val="5f7d95"/>
              </a:solidFill>
              <a:round/>
            </a:ln>
          </p:spPr>
          <p:style>
            <a:lnRef idx="0"/>
            <a:fillRef idx="0"/>
            <a:effectRef idx="0"/>
            <a:fontRef idx="minor"/>
          </p:style>
        </p:sp>
        <p:sp>
          <p:nvSpPr>
            <p:cNvPr id="5956" name="Google Shape;5135;p74"/>
            <p:cNvSpPr/>
            <p:nvPr/>
          </p:nvSpPr>
          <p:spPr>
            <a:xfrm>
              <a:off x="1525320" y="2466360"/>
              <a:ext cx="8640" cy="6840"/>
            </a:xfrm>
            <a:custGeom>
              <a:avLst/>
              <a:gdLst/>
              <a:ahLst/>
              <a:rect l="l" t="t" r="r" b="b"/>
              <a:pathLst>
                <a:path w="656" h="524">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a:solidFill>
                <a:srgbClr val="5f7d95"/>
              </a:solidFill>
              <a:round/>
            </a:ln>
          </p:spPr>
          <p:style>
            <a:lnRef idx="0"/>
            <a:fillRef idx="0"/>
            <a:effectRef idx="0"/>
            <a:fontRef idx="minor"/>
          </p:style>
        </p:sp>
        <p:sp>
          <p:nvSpPr>
            <p:cNvPr id="5957" name="Google Shape;5136;p74"/>
            <p:cNvSpPr/>
            <p:nvPr/>
          </p:nvSpPr>
          <p:spPr>
            <a:xfrm>
              <a:off x="1535760" y="2468880"/>
              <a:ext cx="10440" cy="5040"/>
            </a:xfrm>
            <a:custGeom>
              <a:avLst/>
              <a:gdLst/>
              <a:ahLst/>
              <a:rect l="l" t="t" r="r" b="b"/>
              <a:pathLst>
                <a:path w="800" h="408">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a:solidFill>
                <a:srgbClr val="5f7d95"/>
              </a:solidFill>
              <a:round/>
            </a:ln>
          </p:spPr>
          <p:style>
            <a:lnRef idx="0"/>
            <a:fillRef idx="0"/>
            <a:effectRef idx="0"/>
            <a:fontRef idx="minor"/>
          </p:style>
        </p:sp>
        <p:sp>
          <p:nvSpPr>
            <p:cNvPr id="5958" name="Google Shape;5137;p74"/>
            <p:cNvSpPr/>
            <p:nvPr/>
          </p:nvSpPr>
          <p:spPr>
            <a:xfrm>
              <a:off x="1374840" y="2034720"/>
              <a:ext cx="40680" cy="45360"/>
            </a:xfrm>
            <a:custGeom>
              <a:avLst/>
              <a:gdLst/>
              <a:ahLst/>
              <a:rect l="l" t="t" r="r" b="b"/>
              <a:pathLst>
                <a:path w="3033" h="3376">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a:solidFill>
                <a:srgbClr val="5f7d95"/>
              </a:solidFill>
              <a:round/>
            </a:ln>
          </p:spPr>
          <p:style>
            <a:lnRef idx="0"/>
            <a:fillRef idx="0"/>
            <a:effectRef idx="0"/>
            <a:fontRef idx="minor"/>
          </p:style>
        </p:sp>
        <p:sp>
          <p:nvSpPr>
            <p:cNvPr id="5959" name="Google Shape;5138;p74"/>
            <p:cNvSpPr/>
            <p:nvPr/>
          </p:nvSpPr>
          <p:spPr>
            <a:xfrm>
              <a:off x="1397880" y="2038680"/>
              <a:ext cx="360" cy="360"/>
            </a:xfrm>
            <a:custGeom>
              <a:avLst/>
              <a:gdLst/>
              <a:ahLst/>
              <a:rect l="l" t="t" r="r" b="b"/>
              <a:pathLst>
                <a:path w="12" h="1">
                  <a:moveTo>
                    <a:pt x="1" y="0"/>
                  </a:moveTo>
                  <a:lnTo>
                    <a:pt x="11" y="0"/>
                  </a:lnTo>
                  <a:close/>
                </a:path>
              </a:pathLst>
            </a:custGeom>
            <a:noFill/>
            <a:ln w="9525">
              <a:solidFill>
                <a:srgbClr val="5f7d95"/>
              </a:solidFill>
              <a:round/>
            </a:ln>
          </p:spPr>
          <p:style>
            <a:lnRef idx="0"/>
            <a:fillRef idx="0"/>
            <a:effectRef idx="0"/>
            <a:fontRef idx="minor"/>
          </p:style>
        </p:sp>
        <p:sp>
          <p:nvSpPr>
            <p:cNvPr id="5960" name="Google Shape;5139;p74"/>
            <p:cNvSpPr/>
            <p:nvPr/>
          </p:nvSpPr>
          <p:spPr>
            <a:xfrm>
              <a:off x="1395720" y="2037960"/>
              <a:ext cx="360" cy="360"/>
            </a:xfrm>
            <a:custGeom>
              <a:avLst/>
              <a:gdLst/>
              <a:ahLst/>
              <a:rect l="l" t="t" r="r" b="b"/>
              <a:pathLst>
                <a:path w="11" h="8">
                  <a:moveTo>
                    <a:pt x="0" y="0"/>
                  </a:moveTo>
                  <a:lnTo>
                    <a:pt x="11" y="7"/>
                  </a:lnTo>
                  <a:close/>
                </a:path>
              </a:pathLst>
            </a:custGeom>
            <a:noFill/>
            <a:ln w="9525">
              <a:solidFill>
                <a:srgbClr val="5f7d95"/>
              </a:solidFill>
              <a:round/>
            </a:ln>
          </p:spPr>
          <p:style>
            <a:lnRef idx="0"/>
            <a:fillRef idx="0"/>
            <a:effectRef idx="0"/>
            <a:fontRef idx="minor"/>
          </p:style>
        </p:sp>
        <p:sp>
          <p:nvSpPr>
            <p:cNvPr id="5961" name="Google Shape;5140;p74"/>
            <p:cNvSpPr/>
            <p:nvPr/>
          </p:nvSpPr>
          <p:spPr>
            <a:xfrm>
              <a:off x="1409040" y="2042280"/>
              <a:ext cx="360" cy="360"/>
            </a:xfrm>
            <a:custGeom>
              <a:avLst/>
              <a:gdLst/>
              <a:ahLst/>
              <a:rect l="l" t="t" r="r" b="b"/>
              <a:pathLst>
                <a:path w="18" h="18">
                  <a:moveTo>
                    <a:pt x="0" y="18"/>
                  </a:moveTo>
                  <a:cubicBezTo>
                    <a:pt x="7" y="11"/>
                    <a:pt x="11" y="7"/>
                    <a:pt x="18" y="0"/>
                  </a:cubicBezTo>
                  <a:cubicBezTo>
                    <a:pt x="11" y="7"/>
                    <a:pt x="7" y="11"/>
                    <a:pt x="0" y="18"/>
                  </a:cubicBezTo>
                  <a:close/>
                </a:path>
              </a:pathLst>
            </a:custGeom>
            <a:noFill/>
            <a:ln w="9525">
              <a:solidFill>
                <a:srgbClr val="5f7d95"/>
              </a:solidFill>
              <a:round/>
            </a:ln>
          </p:spPr>
          <p:style>
            <a:lnRef idx="0"/>
            <a:fillRef idx="0"/>
            <a:effectRef idx="0"/>
            <a:fontRef idx="minor"/>
          </p:style>
        </p:sp>
        <p:sp>
          <p:nvSpPr>
            <p:cNvPr id="5962" name="Google Shape;5141;p74"/>
            <p:cNvSpPr/>
            <p:nvPr/>
          </p:nvSpPr>
          <p:spPr>
            <a:xfrm>
              <a:off x="1396440" y="2038320"/>
              <a:ext cx="360" cy="360"/>
            </a:xfrm>
            <a:custGeom>
              <a:avLst/>
              <a:gdLst/>
              <a:ahLst/>
              <a:rect l="l" t="t" r="r" b="b"/>
              <a:pathLst>
                <a:path w="15" h="4">
                  <a:moveTo>
                    <a:pt x="1" y="0"/>
                  </a:moveTo>
                  <a:lnTo>
                    <a:pt x="15" y="4"/>
                  </a:lnTo>
                  <a:close/>
                </a:path>
              </a:pathLst>
            </a:custGeom>
            <a:noFill/>
            <a:ln w="9525">
              <a:solidFill>
                <a:srgbClr val="5f7d95"/>
              </a:solidFill>
              <a:round/>
            </a:ln>
          </p:spPr>
          <p:style>
            <a:lnRef idx="0"/>
            <a:fillRef idx="0"/>
            <a:effectRef idx="0"/>
            <a:fontRef idx="minor"/>
          </p:style>
        </p:sp>
        <p:sp>
          <p:nvSpPr>
            <p:cNvPr id="5963" name="Google Shape;5142;p74"/>
            <p:cNvSpPr/>
            <p:nvPr/>
          </p:nvSpPr>
          <p:spPr>
            <a:xfrm>
              <a:off x="1397520" y="2038680"/>
              <a:ext cx="360" cy="360"/>
            </a:xfrm>
            <a:custGeom>
              <a:avLst/>
              <a:gdLst/>
              <a:ahLst/>
              <a:rect l="l" t="t" r="r" b="b"/>
              <a:pathLst>
                <a:path w="15" h="4">
                  <a:moveTo>
                    <a:pt x="1" y="0"/>
                  </a:moveTo>
                  <a:lnTo>
                    <a:pt x="15" y="4"/>
                  </a:lnTo>
                  <a:close/>
                </a:path>
              </a:pathLst>
            </a:custGeom>
            <a:noFill/>
            <a:ln w="9525">
              <a:solidFill>
                <a:srgbClr val="5f7d95"/>
              </a:solidFill>
              <a:round/>
            </a:ln>
          </p:spPr>
          <p:style>
            <a:lnRef idx="0"/>
            <a:fillRef idx="0"/>
            <a:effectRef idx="0"/>
            <a:fontRef idx="minor"/>
          </p:style>
        </p:sp>
        <p:sp>
          <p:nvSpPr>
            <p:cNvPr id="5964" name="Google Shape;5143;p74"/>
            <p:cNvSpPr/>
            <p:nvPr/>
          </p:nvSpPr>
          <p:spPr>
            <a:xfrm>
              <a:off x="1396800" y="2038680"/>
              <a:ext cx="360" cy="360"/>
            </a:xfrm>
            <a:custGeom>
              <a:avLst/>
              <a:gdLst/>
              <a:ahLst/>
              <a:rect l="l" t="t" r="r" b="b"/>
              <a:pathLst>
                <a:path w="15" h="5">
                  <a:moveTo>
                    <a:pt x="0" y="1"/>
                  </a:moveTo>
                  <a:lnTo>
                    <a:pt x="14" y="4"/>
                  </a:lnTo>
                  <a:close/>
                </a:path>
              </a:pathLst>
            </a:custGeom>
            <a:noFill/>
            <a:ln w="9525">
              <a:solidFill>
                <a:srgbClr val="5f7d95"/>
              </a:solidFill>
              <a:round/>
            </a:ln>
          </p:spPr>
          <p:style>
            <a:lnRef idx="0"/>
            <a:fillRef idx="0"/>
            <a:effectRef idx="0"/>
            <a:fontRef idx="minor"/>
          </p:style>
        </p:sp>
        <p:sp>
          <p:nvSpPr>
            <p:cNvPr id="5965" name="Google Shape;5144;p74"/>
            <p:cNvSpPr/>
            <p:nvPr/>
          </p:nvSpPr>
          <p:spPr>
            <a:xfrm>
              <a:off x="1411200" y="2043720"/>
              <a:ext cx="360" cy="360"/>
            </a:xfrm>
            <a:custGeom>
              <a:avLst/>
              <a:gdLst/>
              <a:ahLst/>
              <a:rect l="l" t="t" r="r" b="b"/>
              <a:pathLst>
                <a:path w="11" h="12">
                  <a:moveTo>
                    <a:pt x="0" y="1"/>
                  </a:moveTo>
                  <a:lnTo>
                    <a:pt x="11" y="11"/>
                  </a:lnTo>
                  <a:close/>
                </a:path>
              </a:pathLst>
            </a:custGeom>
            <a:noFill/>
            <a:ln w="9525">
              <a:solidFill>
                <a:srgbClr val="5f7d95"/>
              </a:solidFill>
              <a:round/>
            </a:ln>
          </p:spPr>
          <p:style>
            <a:lnRef idx="0"/>
            <a:fillRef idx="0"/>
            <a:effectRef idx="0"/>
            <a:fontRef idx="minor"/>
          </p:style>
        </p:sp>
        <p:sp>
          <p:nvSpPr>
            <p:cNvPr id="5966" name="Google Shape;5145;p74"/>
            <p:cNvSpPr/>
            <p:nvPr/>
          </p:nvSpPr>
          <p:spPr>
            <a:xfrm>
              <a:off x="1411560" y="2044440"/>
              <a:ext cx="1440" cy="1440"/>
            </a:xfrm>
            <a:custGeom>
              <a:avLst/>
              <a:gdLst/>
              <a:ahLst/>
              <a:rect l="l" t="t" r="r" b="b"/>
              <a:pathLst>
                <a:path w="123" h="134">
                  <a:moveTo>
                    <a:pt x="0" y="1"/>
                  </a:moveTo>
                  <a:lnTo>
                    <a:pt x="0" y="1"/>
                  </a:lnTo>
                  <a:cubicBezTo>
                    <a:pt x="49" y="49"/>
                    <a:pt x="91" y="98"/>
                    <a:pt x="116" y="130"/>
                  </a:cubicBezTo>
                  <a:lnTo>
                    <a:pt x="123" y="133"/>
                  </a:lnTo>
                  <a:cubicBezTo>
                    <a:pt x="98" y="105"/>
                    <a:pt x="53" y="53"/>
                    <a:pt x="0" y="1"/>
                  </a:cubicBezTo>
                  <a:close/>
                </a:path>
              </a:pathLst>
            </a:custGeom>
            <a:noFill/>
            <a:ln w="9525">
              <a:solidFill>
                <a:srgbClr val="5f7d95"/>
              </a:solidFill>
              <a:round/>
            </a:ln>
          </p:spPr>
          <p:style>
            <a:lnRef idx="0"/>
            <a:fillRef idx="0"/>
            <a:effectRef idx="0"/>
            <a:fontRef idx="minor"/>
          </p:style>
        </p:sp>
        <p:sp>
          <p:nvSpPr>
            <p:cNvPr id="5967" name="Google Shape;5146;p74"/>
            <p:cNvSpPr/>
            <p:nvPr/>
          </p:nvSpPr>
          <p:spPr>
            <a:xfrm>
              <a:off x="1392480" y="2036160"/>
              <a:ext cx="360" cy="360"/>
            </a:xfrm>
            <a:custGeom>
              <a:avLst/>
              <a:gdLst/>
              <a:ahLst/>
              <a:rect l="l" t="t" r="r" b="b"/>
              <a:pathLst>
                <a:path w="15" h="8">
                  <a:moveTo>
                    <a:pt x="1" y="0"/>
                  </a:moveTo>
                  <a:lnTo>
                    <a:pt x="15" y="7"/>
                  </a:lnTo>
                  <a:close/>
                </a:path>
              </a:pathLst>
            </a:custGeom>
            <a:noFill/>
            <a:ln w="9525">
              <a:solidFill>
                <a:srgbClr val="5f7d95"/>
              </a:solidFill>
              <a:round/>
            </a:ln>
          </p:spPr>
          <p:style>
            <a:lnRef idx="0"/>
            <a:fillRef idx="0"/>
            <a:effectRef idx="0"/>
            <a:fontRef idx="minor"/>
          </p:style>
        </p:sp>
        <p:sp>
          <p:nvSpPr>
            <p:cNvPr id="5968" name="Google Shape;5147;p74"/>
            <p:cNvSpPr/>
            <p:nvPr/>
          </p:nvSpPr>
          <p:spPr>
            <a:xfrm>
              <a:off x="1390680" y="2035080"/>
              <a:ext cx="360" cy="360"/>
            </a:xfrm>
            <a:custGeom>
              <a:avLst/>
              <a:gdLst/>
              <a:ahLst/>
              <a:rect l="l" t="t" r="r" b="b"/>
              <a:pathLst>
                <a:path w="18" h="12">
                  <a:moveTo>
                    <a:pt x="0" y="1"/>
                  </a:moveTo>
                  <a:lnTo>
                    <a:pt x="18" y="11"/>
                  </a:lnTo>
                  <a:close/>
                </a:path>
              </a:pathLst>
            </a:custGeom>
            <a:noFill/>
            <a:ln w="9525">
              <a:solidFill>
                <a:srgbClr val="5f7d95"/>
              </a:solidFill>
              <a:round/>
            </a:ln>
          </p:spPr>
          <p:style>
            <a:lnRef idx="0"/>
            <a:fillRef idx="0"/>
            <a:effectRef idx="0"/>
            <a:fontRef idx="minor"/>
          </p:style>
        </p:sp>
        <p:sp>
          <p:nvSpPr>
            <p:cNvPr id="5969" name="Google Shape;5148;p74"/>
            <p:cNvSpPr/>
            <p:nvPr/>
          </p:nvSpPr>
          <p:spPr>
            <a:xfrm>
              <a:off x="1391400" y="2035800"/>
              <a:ext cx="360" cy="360"/>
            </a:xfrm>
            <a:custGeom>
              <a:avLst/>
              <a:gdLst/>
              <a:ahLst/>
              <a:rect l="l" t="t" r="r" b="b"/>
              <a:pathLst>
                <a:path w="12" h="8">
                  <a:moveTo>
                    <a:pt x="1" y="1"/>
                  </a:moveTo>
                  <a:lnTo>
                    <a:pt x="11" y="8"/>
                  </a:lnTo>
                  <a:close/>
                </a:path>
              </a:pathLst>
            </a:custGeom>
            <a:noFill/>
            <a:ln w="9525">
              <a:solidFill>
                <a:srgbClr val="5f7d95"/>
              </a:solidFill>
              <a:round/>
            </a:ln>
          </p:spPr>
          <p:style>
            <a:lnRef idx="0"/>
            <a:fillRef idx="0"/>
            <a:effectRef idx="0"/>
            <a:fontRef idx="minor"/>
          </p:style>
        </p:sp>
        <p:sp>
          <p:nvSpPr>
            <p:cNvPr id="5970" name="Google Shape;5149;p74"/>
            <p:cNvSpPr/>
            <p:nvPr/>
          </p:nvSpPr>
          <p:spPr>
            <a:xfrm>
              <a:off x="1410480" y="2043000"/>
              <a:ext cx="360" cy="360"/>
            </a:xfrm>
            <a:custGeom>
              <a:avLst/>
              <a:gdLst/>
              <a:ahLst/>
              <a:rect l="l" t="t" r="r" b="b"/>
              <a:pathLst>
                <a:path w="32" h="29">
                  <a:moveTo>
                    <a:pt x="0" y="0"/>
                  </a:moveTo>
                  <a:lnTo>
                    <a:pt x="32" y="28"/>
                  </a:lnTo>
                  <a:close/>
                </a:path>
              </a:pathLst>
            </a:custGeom>
            <a:noFill/>
            <a:ln w="9525">
              <a:solidFill>
                <a:srgbClr val="5f7d95"/>
              </a:solidFill>
              <a:round/>
            </a:ln>
          </p:spPr>
          <p:style>
            <a:lnRef idx="0"/>
            <a:fillRef idx="0"/>
            <a:effectRef idx="0"/>
            <a:fontRef idx="minor"/>
          </p:style>
        </p:sp>
        <p:sp>
          <p:nvSpPr>
            <p:cNvPr id="5971" name="Google Shape;5150;p74"/>
            <p:cNvSpPr/>
            <p:nvPr/>
          </p:nvSpPr>
          <p:spPr>
            <a:xfrm>
              <a:off x="1393560" y="2036880"/>
              <a:ext cx="360" cy="360"/>
            </a:xfrm>
            <a:custGeom>
              <a:avLst/>
              <a:gdLst/>
              <a:ahLst/>
              <a:rect l="l" t="t" r="r" b="b"/>
              <a:pathLst>
                <a:path w="19" h="15">
                  <a:moveTo>
                    <a:pt x="1" y="0"/>
                  </a:moveTo>
                  <a:lnTo>
                    <a:pt x="18" y="14"/>
                  </a:lnTo>
                  <a:close/>
                </a:path>
              </a:pathLst>
            </a:custGeom>
            <a:noFill/>
            <a:ln w="9525">
              <a:solidFill>
                <a:srgbClr val="5f7d95"/>
              </a:solidFill>
              <a:round/>
            </a:ln>
          </p:spPr>
          <p:style>
            <a:lnRef idx="0"/>
            <a:fillRef idx="0"/>
            <a:effectRef idx="0"/>
            <a:fontRef idx="minor"/>
          </p:style>
        </p:sp>
        <p:sp>
          <p:nvSpPr>
            <p:cNvPr id="5972" name="Google Shape;5151;p74"/>
            <p:cNvSpPr/>
            <p:nvPr/>
          </p:nvSpPr>
          <p:spPr>
            <a:xfrm>
              <a:off x="1390320" y="2034720"/>
              <a:ext cx="360" cy="360"/>
            </a:xfrm>
            <a:custGeom>
              <a:avLst/>
              <a:gdLst/>
              <a:ahLst/>
              <a:rect l="l" t="t" r="r" b="b"/>
              <a:pathLst>
                <a:path w="19" h="15">
                  <a:moveTo>
                    <a:pt x="1" y="0"/>
                  </a:moveTo>
                  <a:lnTo>
                    <a:pt x="18" y="14"/>
                  </a:lnTo>
                  <a:close/>
                </a:path>
              </a:pathLst>
            </a:custGeom>
            <a:noFill/>
            <a:ln w="9525">
              <a:solidFill>
                <a:srgbClr val="5f7d95"/>
              </a:solidFill>
              <a:round/>
            </a:ln>
          </p:spPr>
          <p:style>
            <a:lnRef idx="0"/>
            <a:fillRef idx="0"/>
            <a:effectRef idx="0"/>
            <a:fontRef idx="minor"/>
          </p:style>
        </p:sp>
        <p:sp>
          <p:nvSpPr>
            <p:cNvPr id="5973" name="Google Shape;5152;p74"/>
            <p:cNvSpPr/>
            <p:nvPr/>
          </p:nvSpPr>
          <p:spPr>
            <a:xfrm>
              <a:off x="1392840" y="2036520"/>
              <a:ext cx="360" cy="360"/>
            </a:xfrm>
            <a:custGeom>
              <a:avLst/>
              <a:gdLst/>
              <a:ahLst/>
              <a:rect l="l" t="t" r="r" b="b"/>
              <a:pathLst>
                <a:path w="19" h="11">
                  <a:moveTo>
                    <a:pt x="1" y="0"/>
                  </a:moveTo>
                  <a:lnTo>
                    <a:pt x="18" y="11"/>
                  </a:lnTo>
                  <a:close/>
                </a:path>
              </a:pathLst>
            </a:custGeom>
            <a:noFill/>
            <a:ln w="9525">
              <a:solidFill>
                <a:srgbClr val="5f7d95"/>
              </a:solidFill>
              <a:round/>
            </a:ln>
          </p:spPr>
          <p:style>
            <a:lnRef idx="0"/>
            <a:fillRef idx="0"/>
            <a:effectRef idx="0"/>
            <a:fontRef idx="minor"/>
          </p:style>
        </p:sp>
        <p:sp>
          <p:nvSpPr>
            <p:cNvPr id="5974" name="Google Shape;5153;p74"/>
            <p:cNvSpPr/>
            <p:nvPr/>
          </p:nvSpPr>
          <p:spPr>
            <a:xfrm>
              <a:off x="1394280" y="2037240"/>
              <a:ext cx="360" cy="360"/>
            </a:xfrm>
            <a:custGeom>
              <a:avLst/>
              <a:gdLst/>
              <a:ahLst/>
              <a:rect l="l" t="t" r="r" b="b"/>
              <a:pathLst>
                <a:path w="19" h="11">
                  <a:moveTo>
                    <a:pt x="1" y="0"/>
                  </a:moveTo>
                  <a:lnTo>
                    <a:pt x="18" y="11"/>
                  </a:lnTo>
                  <a:close/>
                </a:path>
              </a:pathLst>
            </a:custGeom>
            <a:noFill/>
            <a:ln w="9525">
              <a:solidFill>
                <a:srgbClr val="5f7d95"/>
              </a:solidFill>
              <a:round/>
            </a:ln>
          </p:spPr>
          <p:style>
            <a:lnRef idx="0"/>
            <a:fillRef idx="0"/>
            <a:effectRef idx="0"/>
            <a:fontRef idx="minor"/>
          </p:style>
        </p:sp>
        <p:sp>
          <p:nvSpPr>
            <p:cNvPr id="5975" name="Google Shape;5154;p74"/>
            <p:cNvSpPr/>
            <p:nvPr/>
          </p:nvSpPr>
          <p:spPr>
            <a:xfrm>
              <a:off x="1395000" y="2037600"/>
              <a:ext cx="360" cy="360"/>
            </a:xfrm>
            <a:custGeom>
              <a:avLst/>
              <a:gdLst/>
              <a:ahLst/>
              <a:rect l="l" t="t" r="r" b="b"/>
              <a:pathLst>
                <a:path w="15" h="8">
                  <a:moveTo>
                    <a:pt x="1" y="0"/>
                  </a:moveTo>
                  <a:lnTo>
                    <a:pt x="15" y="7"/>
                  </a:lnTo>
                  <a:close/>
                </a:path>
              </a:pathLst>
            </a:custGeom>
            <a:noFill/>
            <a:ln w="9525">
              <a:solidFill>
                <a:srgbClr val="5f7d95"/>
              </a:solidFill>
              <a:round/>
            </a:ln>
          </p:spPr>
          <p:style>
            <a:lnRef idx="0"/>
            <a:fillRef idx="0"/>
            <a:effectRef idx="0"/>
            <a:fontRef idx="minor"/>
          </p:style>
        </p:sp>
        <p:sp>
          <p:nvSpPr>
            <p:cNvPr id="5976" name="Google Shape;5155;p74"/>
            <p:cNvSpPr/>
            <p:nvPr/>
          </p:nvSpPr>
          <p:spPr>
            <a:xfrm>
              <a:off x="1385640" y="2077920"/>
              <a:ext cx="360" cy="360"/>
            </a:xfrm>
            <a:custGeom>
              <a:avLst/>
              <a:gdLst/>
              <a:ahLst/>
              <a:rect l="l" t="t" r="r" b="b"/>
              <a:pathLst>
                <a:path w="22" h="29">
                  <a:moveTo>
                    <a:pt x="0" y="1"/>
                  </a:moveTo>
                  <a:lnTo>
                    <a:pt x="0" y="1"/>
                  </a:lnTo>
                  <a:cubicBezTo>
                    <a:pt x="7" y="11"/>
                    <a:pt x="14" y="18"/>
                    <a:pt x="21" y="29"/>
                  </a:cubicBezTo>
                  <a:cubicBezTo>
                    <a:pt x="14" y="18"/>
                    <a:pt x="7" y="8"/>
                    <a:pt x="0" y="1"/>
                  </a:cubicBezTo>
                  <a:close/>
                </a:path>
              </a:pathLst>
            </a:custGeom>
            <a:noFill/>
            <a:ln w="9525">
              <a:solidFill>
                <a:srgbClr val="5f7d95"/>
              </a:solidFill>
              <a:round/>
            </a:ln>
          </p:spPr>
          <p:style>
            <a:lnRef idx="0"/>
            <a:fillRef idx="0"/>
            <a:effectRef idx="0"/>
            <a:fontRef idx="minor"/>
          </p:style>
        </p:sp>
        <p:sp>
          <p:nvSpPr>
            <p:cNvPr id="5977" name="Google Shape;5156;p74"/>
            <p:cNvSpPr/>
            <p:nvPr/>
          </p:nvSpPr>
          <p:spPr>
            <a:xfrm>
              <a:off x="1413360" y="2046240"/>
              <a:ext cx="360" cy="360"/>
            </a:xfrm>
            <a:custGeom>
              <a:avLst/>
              <a:gdLst/>
              <a:ahLst/>
              <a:rect l="l" t="t" r="r" b="b"/>
              <a:pathLst>
                <a:path w="54" h="60">
                  <a:moveTo>
                    <a:pt x="1" y="0"/>
                  </a:moveTo>
                  <a:lnTo>
                    <a:pt x="25" y="28"/>
                  </a:lnTo>
                  <a:lnTo>
                    <a:pt x="53" y="60"/>
                  </a:lnTo>
                  <a:lnTo>
                    <a:pt x="15" y="14"/>
                  </a:lnTo>
                  <a:lnTo>
                    <a:pt x="1" y="0"/>
                  </a:lnTo>
                  <a:close/>
                </a:path>
              </a:pathLst>
            </a:custGeom>
            <a:noFill/>
            <a:ln w="9525">
              <a:solidFill>
                <a:srgbClr val="5f7d95"/>
              </a:solidFill>
              <a:round/>
            </a:ln>
          </p:spPr>
          <p:style>
            <a:lnRef idx="0"/>
            <a:fillRef idx="0"/>
            <a:effectRef idx="0"/>
            <a:fontRef idx="minor"/>
          </p:style>
        </p:sp>
        <p:sp>
          <p:nvSpPr>
            <p:cNvPr id="5978" name="Google Shape;5157;p74"/>
            <p:cNvSpPr/>
            <p:nvPr/>
          </p:nvSpPr>
          <p:spPr>
            <a:xfrm>
              <a:off x="1382400" y="2076840"/>
              <a:ext cx="360" cy="360"/>
            </a:xfrm>
            <a:custGeom>
              <a:avLst/>
              <a:gdLst/>
              <a:ahLst/>
              <a:rect l="l" t="t" r="r" b="b"/>
              <a:pathLst>
                <a:path w="39" h="8">
                  <a:moveTo>
                    <a:pt x="39" y="1"/>
                  </a:moveTo>
                  <a:lnTo>
                    <a:pt x="0" y="8"/>
                  </a:lnTo>
                  <a:close/>
                </a:path>
              </a:pathLst>
            </a:custGeom>
            <a:noFill/>
            <a:ln w="9525">
              <a:solidFill>
                <a:srgbClr val="5f7d95"/>
              </a:solidFill>
              <a:round/>
            </a:ln>
          </p:spPr>
          <p:style>
            <a:lnRef idx="0"/>
            <a:fillRef idx="0"/>
            <a:effectRef idx="0"/>
            <a:fontRef idx="minor"/>
          </p:style>
        </p:sp>
        <p:sp>
          <p:nvSpPr>
            <p:cNvPr id="5979" name="Google Shape;5158;p74"/>
            <p:cNvSpPr/>
            <p:nvPr/>
          </p:nvSpPr>
          <p:spPr>
            <a:xfrm>
              <a:off x="1379880" y="2070360"/>
              <a:ext cx="360" cy="360"/>
            </a:xfrm>
            <a:custGeom>
              <a:avLst/>
              <a:gdLst/>
              <a:ahLst/>
              <a:rect l="l" t="t" r="r" b="b"/>
              <a:pathLst>
                <a:path w="11" h="15">
                  <a:moveTo>
                    <a:pt x="11" y="15"/>
                  </a:moveTo>
                  <a:lnTo>
                    <a:pt x="0" y="1"/>
                  </a:lnTo>
                  <a:close/>
                </a:path>
              </a:pathLst>
            </a:custGeom>
            <a:noFill/>
            <a:ln w="9525">
              <a:solidFill>
                <a:srgbClr val="5f7d95"/>
              </a:solidFill>
              <a:round/>
            </a:ln>
          </p:spPr>
          <p:style>
            <a:lnRef idx="0"/>
            <a:fillRef idx="0"/>
            <a:effectRef idx="0"/>
            <a:fontRef idx="minor"/>
          </p:style>
        </p:sp>
        <p:sp>
          <p:nvSpPr>
            <p:cNvPr id="5980" name="Google Shape;5159;p74"/>
            <p:cNvSpPr/>
            <p:nvPr/>
          </p:nvSpPr>
          <p:spPr>
            <a:xfrm>
              <a:off x="1385280" y="2077560"/>
              <a:ext cx="360" cy="360"/>
            </a:xfrm>
            <a:custGeom>
              <a:avLst/>
              <a:gdLst/>
              <a:ahLst/>
              <a:rect l="l" t="t" r="r" b="b"/>
              <a:pathLst>
                <a:path w="19" h="15">
                  <a:moveTo>
                    <a:pt x="18" y="15"/>
                  </a:moveTo>
                  <a:lnTo>
                    <a:pt x="1" y="1"/>
                  </a:lnTo>
                  <a:close/>
                </a:path>
              </a:pathLst>
            </a:custGeom>
            <a:noFill/>
            <a:ln w="9525">
              <a:solidFill>
                <a:srgbClr val="5f7d95"/>
              </a:solidFill>
              <a:round/>
            </a:ln>
          </p:spPr>
          <p:style>
            <a:lnRef idx="0"/>
            <a:fillRef idx="0"/>
            <a:effectRef idx="0"/>
            <a:fontRef idx="minor"/>
          </p:style>
        </p:sp>
        <p:sp>
          <p:nvSpPr>
            <p:cNvPr id="5981" name="Google Shape;5160;p74"/>
            <p:cNvSpPr/>
            <p:nvPr/>
          </p:nvSpPr>
          <p:spPr>
            <a:xfrm>
              <a:off x="1380600" y="2071800"/>
              <a:ext cx="360" cy="360"/>
            </a:xfrm>
            <a:custGeom>
              <a:avLst/>
              <a:gdLst/>
              <a:ahLst/>
              <a:rect l="l" t="t" r="r" b="b"/>
              <a:pathLst>
                <a:path w="4" h="12">
                  <a:moveTo>
                    <a:pt x="0" y="1"/>
                  </a:moveTo>
                  <a:lnTo>
                    <a:pt x="0" y="1"/>
                  </a:lnTo>
                  <a:cubicBezTo>
                    <a:pt x="0" y="4"/>
                    <a:pt x="4" y="11"/>
                    <a:pt x="4" y="11"/>
                  </a:cubicBezTo>
                  <a:cubicBezTo>
                    <a:pt x="4" y="8"/>
                    <a:pt x="0" y="4"/>
                    <a:pt x="0" y="1"/>
                  </a:cubicBezTo>
                  <a:close/>
                </a:path>
              </a:pathLst>
            </a:custGeom>
            <a:noFill/>
            <a:ln w="9525">
              <a:solidFill>
                <a:srgbClr val="5f7d95"/>
              </a:solidFill>
              <a:round/>
            </a:ln>
          </p:spPr>
          <p:style>
            <a:lnRef idx="0"/>
            <a:fillRef idx="0"/>
            <a:effectRef idx="0"/>
            <a:fontRef idx="minor"/>
          </p:style>
        </p:sp>
        <p:sp>
          <p:nvSpPr>
            <p:cNvPr id="5982" name="Google Shape;5161;p74"/>
            <p:cNvSpPr/>
            <p:nvPr/>
          </p:nvSpPr>
          <p:spPr>
            <a:xfrm>
              <a:off x="1380240" y="2071080"/>
              <a:ext cx="360" cy="360"/>
            </a:xfrm>
            <a:custGeom>
              <a:avLst/>
              <a:gdLst/>
              <a:ahLst/>
              <a:rect l="l" t="t" r="r" b="b"/>
              <a:pathLst>
                <a:path w="8" h="15">
                  <a:moveTo>
                    <a:pt x="7" y="14"/>
                  </a:moveTo>
                  <a:lnTo>
                    <a:pt x="0" y="0"/>
                  </a:lnTo>
                  <a:close/>
                </a:path>
              </a:pathLst>
            </a:custGeom>
            <a:noFill/>
            <a:ln w="9525">
              <a:solidFill>
                <a:srgbClr val="5f7d95"/>
              </a:solidFill>
              <a:round/>
            </a:ln>
          </p:spPr>
          <p:style>
            <a:lnRef idx="0"/>
            <a:fillRef idx="0"/>
            <a:effectRef idx="0"/>
            <a:fontRef idx="minor"/>
          </p:style>
        </p:sp>
        <p:sp>
          <p:nvSpPr>
            <p:cNvPr id="5983" name="Google Shape;5162;p74"/>
            <p:cNvSpPr/>
            <p:nvPr/>
          </p:nvSpPr>
          <p:spPr>
            <a:xfrm>
              <a:off x="1380960" y="2072880"/>
              <a:ext cx="360" cy="360"/>
            </a:xfrm>
            <a:custGeom>
              <a:avLst/>
              <a:gdLst/>
              <a:ahLst/>
              <a:rect l="l" t="t" r="r" b="b"/>
              <a:pathLst>
                <a:path w="1" h="15">
                  <a:moveTo>
                    <a:pt x="0" y="15"/>
                  </a:moveTo>
                  <a:lnTo>
                    <a:pt x="0" y="1"/>
                  </a:lnTo>
                  <a:close/>
                </a:path>
              </a:pathLst>
            </a:custGeom>
            <a:noFill/>
            <a:ln w="9525">
              <a:solidFill>
                <a:srgbClr val="5f7d95"/>
              </a:solidFill>
              <a:round/>
            </a:ln>
          </p:spPr>
          <p:style>
            <a:lnRef idx="0"/>
            <a:fillRef idx="0"/>
            <a:effectRef idx="0"/>
            <a:fontRef idx="minor"/>
          </p:style>
        </p:sp>
        <p:sp>
          <p:nvSpPr>
            <p:cNvPr id="5984" name="Google Shape;5163;p74"/>
            <p:cNvSpPr/>
            <p:nvPr/>
          </p:nvSpPr>
          <p:spPr>
            <a:xfrm>
              <a:off x="1415880" y="2049840"/>
              <a:ext cx="360" cy="360"/>
            </a:xfrm>
            <a:custGeom>
              <a:avLst/>
              <a:gdLst/>
              <a:ahLst/>
              <a:rect l="l" t="t" r="r" b="b"/>
              <a:pathLst>
                <a:path w="4" h="5">
                  <a:moveTo>
                    <a:pt x="4" y="1"/>
                  </a:moveTo>
                  <a:lnTo>
                    <a:pt x="0" y="4"/>
                  </a:lnTo>
                  <a:close/>
                </a:path>
              </a:pathLst>
            </a:custGeom>
            <a:noFill/>
            <a:ln w="9525">
              <a:solidFill>
                <a:srgbClr val="5f7d95"/>
              </a:solidFill>
              <a:round/>
            </a:ln>
          </p:spPr>
          <p:style>
            <a:lnRef idx="0"/>
            <a:fillRef idx="0"/>
            <a:effectRef idx="0"/>
            <a:fontRef idx="minor"/>
          </p:style>
        </p:sp>
        <p:sp>
          <p:nvSpPr>
            <p:cNvPr id="5985" name="Google Shape;5164;p74"/>
            <p:cNvSpPr/>
            <p:nvPr/>
          </p:nvSpPr>
          <p:spPr>
            <a:xfrm>
              <a:off x="1386000" y="2078280"/>
              <a:ext cx="1080" cy="1440"/>
            </a:xfrm>
            <a:custGeom>
              <a:avLst/>
              <a:gdLst/>
              <a:ahLst/>
              <a:rect l="l" t="t" r="r" b="b"/>
              <a:pathLst>
                <a:path w="113" h="134">
                  <a:moveTo>
                    <a:pt x="0" y="1"/>
                  </a:moveTo>
                  <a:lnTo>
                    <a:pt x="0" y="1"/>
                  </a:lnTo>
                  <a:cubicBezTo>
                    <a:pt x="35" y="50"/>
                    <a:pt x="70" y="92"/>
                    <a:pt x="112" y="134"/>
                  </a:cubicBezTo>
                  <a:cubicBezTo>
                    <a:pt x="70" y="92"/>
                    <a:pt x="35" y="46"/>
                    <a:pt x="0" y="1"/>
                  </a:cubicBezTo>
                  <a:close/>
                </a:path>
              </a:pathLst>
            </a:custGeom>
            <a:noFill/>
            <a:ln w="9525">
              <a:solidFill>
                <a:srgbClr val="5f7d95"/>
              </a:solidFill>
              <a:round/>
            </a:ln>
          </p:spPr>
          <p:style>
            <a:lnRef idx="0"/>
            <a:fillRef idx="0"/>
            <a:effectRef idx="0"/>
            <a:fontRef idx="minor"/>
          </p:style>
        </p:sp>
        <p:sp>
          <p:nvSpPr>
            <p:cNvPr id="5986" name="Google Shape;5165;p74"/>
            <p:cNvSpPr/>
            <p:nvPr/>
          </p:nvSpPr>
          <p:spPr>
            <a:xfrm>
              <a:off x="1415880" y="2050200"/>
              <a:ext cx="360" cy="360"/>
            </a:xfrm>
            <a:custGeom>
              <a:avLst/>
              <a:gdLst/>
              <a:ahLst/>
              <a:rect l="l" t="t" r="r" b="b"/>
              <a:pathLst>
                <a:path w="5" h="4">
                  <a:moveTo>
                    <a:pt x="4" y="0"/>
                  </a:moveTo>
                  <a:lnTo>
                    <a:pt x="1" y="4"/>
                  </a:lnTo>
                  <a:close/>
                </a:path>
              </a:pathLst>
            </a:custGeom>
            <a:noFill/>
            <a:ln w="9525">
              <a:solidFill>
                <a:srgbClr val="5f7d95"/>
              </a:solidFill>
              <a:round/>
            </a:ln>
          </p:spPr>
          <p:style>
            <a:lnRef idx="0"/>
            <a:fillRef idx="0"/>
            <a:effectRef idx="0"/>
            <a:fontRef idx="minor"/>
          </p:style>
        </p:sp>
        <p:sp>
          <p:nvSpPr>
            <p:cNvPr id="5987" name="Google Shape;5166;p74"/>
            <p:cNvSpPr/>
            <p:nvPr/>
          </p:nvSpPr>
          <p:spPr>
            <a:xfrm>
              <a:off x="1415880" y="2050200"/>
              <a:ext cx="360" cy="360"/>
            </a:xfrm>
            <a:custGeom>
              <a:avLst/>
              <a:gdLst/>
              <a:ahLst/>
              <a:rect l="l" t="t" r="r" b="b"/>
              <a:pathLst>
                <a:path w="4" h="8">
                  <a:moveTo>
                    <a:pt x="4" y="0"/>
                  </a:moveTo>
                  <a:lnTo>
                    <a:pt x="0" y="7"/>
                  </a:lnTo>
                  <a:close/>
                </a:path>
              </a:pathLst>
            </a:custGeom>
            <a:noFill/>
            <a:ln w="9525">
              <a:solidFill>
                <a:srgbClr val="5f7d95"/>
              </a:solidFill>
              <a:round/>
            </a:ln>
          </p:spPr>
          <p:style>
            <a:lnRef idx="0"/>
            <a:fillRef idx="0"/>
            <a:effectRef idx="0"/>
            <a:fontRef idx="minor"/>
          </p:style>
        </p:sp>
        <p:sp>
          <p:nvSpPr>
            <p:cNvPr id="5988" name="Google Shape;5167;p74"/>
            <p:cNvSpPr/>
            <p:nvPr/>
          </p:nvSpPr>
          <p:spPr>
            <a:xfrm>
              <a:off x="1380600" y="2073600"/>
              <a:ext cx="360" cy="360"/>
            </a:xfrm>
            <a:custGeom>
              <a:avLst/>
              <a:gdLst/>
              <a:ahLst/>
              <a:rect l="l" t="t" r="r" b="b"/>
              <a:pathLst>
                <a:path w="4" h="11">
                  <a:moveTo>
                    <a:pt x="4" y="0"/>
                  </a:moveTo>
                  <a:lnTo>
                    <a:pt x="4" y="0"/>
                  </a:lnTo>
                  <a:cubicBezTo>
                    <a:pt x="4" y="4"/>
                    <a:pt x="0" y="7"/>
                    <a:pt x="0" y="11"/>
                  </a:cubicBezTo>
                  <a:cubicBezTo>
                    <a:pt x="4" y="7"/>
                    <a:pt x="4" y="4"/>
                    <a:pt x="4" y="0"/>
                  </a:cubicBezTo>
                  <a:close/>
                </a:path>
              </a:pathLst>
            </a:custGeom>
            <a:noFill/>
            <a:ln w="9525">
              <a:solidFill>
                <a:srgbClr val="5f7d95"/>
              </a:solidFill>
              <a:round/>
            </a:ln>
          </p:spPr>
          <p:style>
            <a:lnRef idx="0"/>
            <a:fillRef idx="0"/>
            <a:effectRef idx="0"/>
            <a:fontRef idx="minor"/>
          </p:style>
        </p:sp>
        <p:sp>
          <p:nvSpPr>
            <p:cNvPr id="5989" name="Google Shape;5168;p74"/>
            <p:cNvSpPr/>
            <p:nvPr/>
          </p:nvSpPr>
          <p:spPr>
            <a:xfrm>
              <a:off x="1414440" y="2047680"/>
              <a:ext cx="1080" cy="1800"/>
            </a:xfrm>
            <a:custGeom>
              <a:avLst/>
              <a:gdLst/>
              <a:ahLst/>
              <a:rect l="l" t="t" r="r" b="b"/>
              <a:pathLst>
                <a:path w="107" h="169">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a:solidFill>
                <a:srgbClr val="5f7d95"/>
              </a:solidFill>
              <a:round/>
            </a:ln>
          </p:spPr>
          <p:style>
            <a:lnRef idx="0"/>
            <a:fillRef idx="0"/>
            <a:effectRef idx="0"/>
            <a:fontRef idx="minor"/>
          </p:style>
        </p:sp>
        <p:sp>
          <p:nvSpPr>
            <p:cNvPr id="5990" name="Google Shape;5169;p74"/>
            <p:cNvSpPr/>
            <p:nvPr/>
          </p:nvSpPr>
          <p:spPr>
            <a:xfrm>
              <a:off x="1384920" y="2077200"/>
              <a:ext cx="360" cy="360"/>
            </a:xfrm>
            <a:custGeom>
              <a:avLst/>
              <a:gdLst/>
              <a:ahLst/>
              <a:rect l="l" t="t" r="r" b="b"/>
              <a:pathLst>
                <a:path w="22" h="15">
                  <a:moveTo>
                    <a:pt x="21" y="14"/>
                  </a:moveTo>
                  <a:cubicBezTo>
                    <a:pt x="14" y="7"/>
                    <a:pt x="7" y="4"/>
                    <a:pt x="0" y="0"/>
                  </a:cubicBezTo>
                  <a:cubicBezTo>
                    <a:pt x="7" y="4"/>
                    <a:pt x="14" y="7"/>
                    <a:pt x="21" y="14"/>
                  </a:cubicBezTo>
                  <a:close/>
                </a:path>
              </a:pathLst>
            </a:custGeom>
            <a:noFill/>
            <a:ln w="9525">
              <a:solidFill>
                <a:srgbClr val="5f7d95"/>
              </a:solidFill>
              <a:round/>
            </a:ln>
          </p:spPr>
          <p:style>
            <a:lnRef idx="0"/>
            <a:fillRef idx="0"/>
            <a:effectRef idx="0"/>
            <a:fontRef idx="minor"/>
          </p:style>
        </p:sp>
        <p:sp>
          <p:nvSpPr>
            <p:cNvPr id="5991" name="Google Shape;5170;p74"/>
            <p:cNvSpPr/>
            <p:nvPr/>
          </p:nvSpPr>
          <p:spPr>
            <a:xfrm>
              <a:off x="1384200" y="2076840"/>
              <a:ext cx="360" cy="360"/>
            </a:xfrm>
            <a:custGeom>
              <a:avLst/>
              <a:gdLst/>
              <a:ahLst/>
              <a:rect l="l" t="t" r="r" b="b"/>
              <a:pathLst>
                <a:path w="15" h="4">
                  <a:moveTo>
                    <a:pt x="15" y="4"/>
                  </a:moveTo>
                  <a:lnTo>
                    <a:pt x="1" y="0"/>
                  </a:lnTo>
                  <a:close/>
                </a:path>
              </a:pathLst>
            </a:custGeom>
            <a:noFill/>
            <a:ln w="9525">
              <a:solidFill>
                <a:srgbClr val="5f7d95"/>
              </a:solidFill>
              <a:round/>
            </a:ln>
          </p:spPr>
          <p:style>
            <a:lnRef idx="0"/>
            <a:fillRef idx="0"/>
            <a:effectRef idx="0"/>
            <a:fontRef idx="minor"/>
          </p:style>
        </p:sp>
        <p:sp>
          <p:nvSpPr>
            <p:cNvPr id="5992" name="Google Shape;5171;p74"/>
            <p:cNvSpPr/>
            <p:nvPr/>
          </p:nvSpPr>
          <p:spPr>
            <a:xfrm>
              <a:off x="1385640" y="2077560"/>
              <a:ext cx="360" cy="360"/>
            </a:xfrm>
            <a:custGeom>
              <a:avLst/>
              <a:gdLst/>
              <a:ahLst/>
              <a:rect l="l" t="t" r="r" b="b"/>
              <a:pathLst>
                <a:path w="15" h="18">
                  <a:moveTo>
                    <a:pt x="0" y="0"/>
                  </a:moveTo>
                  <a:lnTo>
                    <a:pt x="14" y="18"/>
                  </a:lnTo>
                  <a:close/>
                </a:path>
              </a:pathLst>
            </a:custGeom>
            <a:noFill/>
            <a:ln w="9525">
              <a:solidFill>
                <a:srgbClr val="5f7d95"/>
              </a:solidFill>
              <a:round/>
            </a:ln>
          </p:spPr>
          <p:style>
            <a:lnRef idx="0"/>
            <a:fillRef idx="0"/>
            <a:effectRef idx="0"/>
            <a:fontRef idx="minor"/>
          </p:style>
        </p:sp>
        <p:sp>
          <p:nvSpPr>
            <p:cNvPr id="5993" name="Google Shape;5172;p74"/>
            <p:cNvSpPr/>
            <p:nvPr/>
          </p:nvSpPr>
          <p:spPr>
            <a:xfrm>
              <a:off x="1383120" y="2076840"/>
              <a:ext cx="360" cy="360"/>
            </a:xfrm>
            <a:custGeom>
              <a:avLst/>
              <a:gdLst/>
              <a:ahLst/>
              <a:rect l="l" t="t" r="r" b="b"/>
              <a:pathLst>
                <a:path w="46" h="4">
                  <a:moveTo>
                    <a:pt x="46" y="0"/>
                  </a:moveTo>
                  <a:cubicBezTo>
                    <a:pt x="28" y="0"/>
                    <a:pt x="14" y="0"/>
                    <a:pt x="0" y="4"/>
                  </a:cubicBezTo>
                  <a:cubicBezTo>
                    <a:pt x="14" y="0"/>
                    <a:pt x="28" y="0"/>
                    <a:pt x="46" y="0"/>
                  </a:cubicBezTo>
                  <a:close/>
                </a:path>
              </a:pathLst>
            </a:custGeom>
            <a:noFill/>
            <a:ln w="9525">
              <a:solidFill>
                <a:srgbClr val="5f7d95"/>
              </a:solidFill>
              <a:round/>
            </a:ln>
          </p:spPr>
          <p:style>
            <a:lnRef idx="0"/>
            <a:fillRef idx="0"/>
            <a:effectRef idx="0"/>
            <a:fontRef idx="minor"/>
          </p:style>
        </p:sp>
        <p:sp>
          <p:nvSpPr>
            <p:cNvPr id="5994" name="Google Shape;5173;p74"/>
            <p:cNvSpPr/>
            <p:nvPr/>
          </p:nvSpPr>
          <p:spPr>
            <a:xfrm>
              <a:off x="1383840" y="2076840"/>
              <a:ext cx="360" cy="360"/>
            </a:xfrm>
            <a:custGeom>
              <a:avLst/>
              <a:gdLst/>
              <a:ahLst/>
              <a:rect l="l" t="t" r="r" b="b"/>
              <a:pathLst>
                <a:path w="18" h="4">
                  <a:moveTo>
                    <a:pt x="18" y="4"/>
                  </a:moveTo>
                  <a:lnTo>
                    <a:pt x="0" y="0"/>
                  </a:lnTo>
                  <a:close/>
                </a:path>
              </a:pathLst>
            </a:custGeom>
            <a:noFill/>
            <a:ln w="9525">
              <a:solidFill>
                <a:srgbClr val="5f7d95"/>
              </a:solidFill>
              <a:round/>
            </a:ln>
          </p:spPr>
          <p:style>
            <a:lnRef idx="0"/>
            <a:fillRef idx="0"/>
            <a:effectRef idx="0"/>
            <a:fontRef idx="minor"/>
          </p:style>
        </p:sp>
        <p:sp>
          <p:nvSpPr>
            <p:cNvPr id="5995" name="Google Shape;5174;p74"/>
            <p:cNvSpPr/>
            <p:nvPr/>
          </p:nvSpPr>
          <p:spPr>
            <a:xfrm>
              <a:off x="1384560" y="2077200"/>
              <a:ext cx="360" cy="360"/>
            </a:xfrm>
            <a:custGeom>
              <a:avLst/>
              <a:gdLst/>
              <a:ahLst/>
              <a:rect l="l" t="t" r="r" b="b"/>
              <a:pathLst>
                <a:path w="15" h="4">
                  <a:moveTo>
                    <a:pt x="14" y="4"/>
                  </a:moveTo>
                  <a:lnTo>
                    <a:pt x="0" y="0"/>
                  </a:lnTo>
                  <a:close/>
                </a:path>
              </a:pathLst>
            </a:custGeom>
            <a:noFill/>
            <a:ln w="9525">
              <a:solidFill>
                <a:srgbClr val="5f7d95"/>
              </a:solidFill>
              <a:round/>
            </a:ln>
          </p:spPr>
          <p:style>
            <a:lnRef idx="0"/>
            <a:fillRef idx="0"/>
            <a:effectRef idx="0"/>
            <a:fontRef idx="minor"/>
          </p:style>
        </p:sp>
        <p:sp>
          <p:nvSpPr>
            <p:cNvPr id="5996" name="Google Shape;5175;p74"/>
            <p:cNvSpPr/>
            <p:nvPr/>
          </p:nvSpPr>
          <p:spPr>
            <a:xfrm>
              <a:off x="1383480" y="2076840"/>
              <a:ext cx="360" cy="360"/>
            </a:xfrm>
            <a:custGeom>
              <a:avLst/>
              <a:gdLst/>
              <a:ahLst/>
              <a:rect l="l" t="t" r="r" b="b"/>
              <a:pathLst>
                <a:path w="15" h="1">
                  <a:moveTo>
                    <a:pt x="0" y="0"/>
                  </a:moveTo>
                  <a:lnTo>
                    <a:pt x="14" y="0"/>
                  </a:lnTo>
                  <a:close/>
                </a:path>
              </a:pathLst>
            </a:custGeom>
            <a:noFill/>
            <a:ln w="9525">
              <a:solidFill>
                <a:srgbClr val="5f7d95"/>
              </a:solidFill>
              <a:round/>
            </a:ln>
          </p:spPr>
          <p:style>
            <a:lnRef idx="0"/>
            <a:fillRef idx="0"/>
            <a:effectRef idx="0"/>
            <a:fontRef idx="minor"/>
          </p:style>
        </p:sp>
        <p:sp>
          <p:nvSpPr>
            <p:cNvPr id="5997" name="Google Shape;5176;p74"/>
            <p:cNvSpPr/>
            <p:nvPr/>
          </p:nvSpPr>
          <p:spPr>
            <a:xfrm>
              <a:off x="1380960" y="2072520"/>
              <a:ext cx="360" cy="360"/>
            </a:xfrm>
            <a:custGeom>
              <a:avLst/>
              <a:gdLst/>
              <a:ahLst/>
              <a:rect l="l" t="t" r="r" b="b"/>
              <a:pathLst>
                <a:path w="1" h="11">
                  <a:moveTo>
                    <a:pt x="0" y="0"/>
                  </a:moveTo>
                  <a:lnTo>
                    <a:pt x="0" y="11"/>
                  </a:lnTo>
                  <a:close/>
                </a:path>
              </a:pathLst>
            </a:custGeom>
            <a:noFill/>
            <a:ln w="9525">
              <a:solidFill>
                <a:srgbClr val="5f7d95"/>
              </a:solidFill>
              <a:round/>
            </a:ln>
          </p:spPr>
          <p:style>
            <a:lnRef idx="0"/>
            <a:fillRef idx="0"/>
            <a:effectRef idx="0"/>
            <a:fontRef idx="minor"/>
          </p:style>
        </p:sp>
        <p:sp>
          <p:nvSpPr>
            <p:cNvPr id="5998" name="Google Shape;5177;p74"/>
            <p:cNvSpPr/>
            <p:nvPr/>
          </p:nvSpPr>
          <p:spPr>
            <a:xfrm>
              <a:off x="1414080" y="2046960"/>
              <a:ext cx="360" cy="360"/>
            </a:xfrm>
            <a:custGeom>
              <a:avLst/>
              <a:gdLst/>
              <a:ahLst/>
              <a:rect l="l" t="t" r="r" b="b"/>
              <a:pathLst>
                <a:path w="25" h="25">
                  <a:moveTo>
                    <a:pt x="0" y="0"/>
                  </a:moveTo>
                  <a:lnTo>
                    <a:pt x="25" y="25"/>
                  </a:lnTo>
                  <a:close/>
                </a:path>
              </a:pathLst>
            </a:custGeom>
            <a:noFill/>
            <a:ln w="9525">
              <a:solidFill>
                <a:srgbClr val="5f7d95"/>
              </a:solidFill>
              <a:round/>
            </a:ln>
          </p:spPr>
          <p:style>
            <a:lnRef idx="0"/>
            <a:fillRef idx="0"/>
            <a:effectRef idx="0"/>
            <a:fontRef idx="minor"/>
          </p:style>
        </p:sp>
        <p:sp>
          <p:nvSpPr>
            <p:cNvPr id="5999" name="Google Shape;5178;p74"/>
            <p:cNvSpPr/>
            <p:nvPr/>
          </p:nvSpPr>
          <p:spPr>
            <a:xfrm>
              <a:off x="1413360" y="2046240"/>
              <a:ext cx="360" cy="360"/>
            </a:xfrm>
            <a:custGeom>
              <a:avLst/>
              <a:gdLst/>
              <a:ahLst/>
              <a:rect l="l" t="t" r="r" b="b"/>
              <a:pathLst>
                <a:path w="22" h="22">
                  <a:moveTo>
                    <a:pt x="8" y="4"/>
                  </a:moveTo>
                  <a:lnTo>
                    <a:pt x="1" y="1"/>
                  </a:lnTo>
                  <a:lnTo>
                    <a:pt x="8" y="4"/>
                  </a:lnTo>
                  <a:lnTo>
                    <a:pt x="22" y="22"/>
                  </a:lnTo>
                  <a:close/>
                </a:path>
              </a:pathLst>
            </a:custGeom>
            <a:noFill/>
            <a:ln w="9525">
              <a:solidFill>
                <a:srgbClr val="5f7d95"/>
              </a:solidFill>
              <a:round/>
            </a:ln>
          </p:spPr>
          <p:style>
            <a:lnRef idx="0"/>
            <a:fillRef idx="0"/>
            <a:effectRef idx="0"/>
            <a:fontRef idx="minor"/>
          </p:style>
        </p:sp>
        <p:sp>
          <p:nvSpPr>
            <p:cNvPr id="6000" name="Google Shape;5179;p74"/>
            <p:cNvSpPr/>
            <p:nvPr/>
          </p:nvSpPr>
          <p:spPr>
            <a:xfrm>
              <a:off x="1437840" y="1192680"/>
              <a:ext cx="452520" cy="336960"/>
            </a:xfrm>
            <a:custGeom>
              <a:avLst/>
              <a:gdLst/>
              <a:ahLst/>
              <a:rect l="l" t="t" r="r" b="b"/>
              <a:pathLst>
                <a:path w="33364" h="24833">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a:solidFill>
                <a:srgbClr val="5f7d95"/>
              </a:solidFill>
              <a:round/>
            </a:ln>
          </p:spPr>
          <p:style>
            <a:lnRef idx="0"/>
            <a:fillRef idx="0"/>
            <a:effectRef idx="0"/>
            <a:fontRef idx="minor"/>
          </p:style>
        </p:sp>
        <p:sp>
          <p:nvSpPr>
            <p:cNvPr id="6001" name="Google Shape;5180;p74"/>
            <p:cNvSpPr/>
            <p:nvPr/>
          </p:nvSpPr>
          <p:spPr>
            <a:xfrm>
              <a:off x="1569960" y="1405080"/>
              <a:ext cx="21240" cy="12240"/>
            </a:xfrm>
            <a:custGeom>
              <a:avLst/>
              <a:gdLst/>
              <a:ahLst/>
              <a:rect l="l" t="t" r="r" b="b"/>
              <a:pathLst>
                <a:path w="1587" h="92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a:solidFill>
                <a:srgbClr val="5f7d95"/>
              </a:solidFill>
              <a:round/>
            </a:ln>
          </p:spPr>
          <p:style>
            <a:lnRef idx="0"/>
            <a:fillRef idx="0"/>
            <a:effectRef idx="0"/>
            <a:fontRef idx="minor"/>
          </p:style>
        </p:sp>
        <p:sp>
          <p:nvSpPr>
            <p:cNvPr id="6002" name="Google Shape;5181;p74"/>
            <p:cNvSpPr/>
            <p:nvPr/>
          </p:nvSpPr>
          <p:spPr>
            <a:xfrm>
              <a:off x="1022400" y="1627200"/>
              <a:ext cx="37800" cy="22320"/>
            </a:xfrm>
            <a:custGeom>
              <a:avLst/>
              <a:gdLst/>
              <a:ahLst/>
              <a:rect l="l" t="t" r="r" b="b"/>
              <a:pathLst>
                <a:path w="2805" h="1671">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a:solidFill>
                <a:srgbClr val="5f7d95"/>
              </a:solidFill>
              <a:round/>
            </a:ln>
          </p:spPr>
          <p:style>
            <a:lnRef idx="0"/>
            <a:fillRef idx="0"/>
            <a:effectRef idx="0"/>
            <a:fontRef idx="minor"/>
          </p:style>
        </p:sp>
        <p:sp>
          <p:nvSpPr>
            <p:cNvPr id="6003" name="Google Shape;5182;p74"/>
            <p:cNvSpPr/>
            <p:nvPr/>
          </p:nvSpPr>
          <p:spPr>
            <a:xfrm>
              <a:off x="1041120" y="1344240"/>
              <a:ext cx="75960" cy="49320"/>
            </a:xfrm>
            <a:custGeom>
              <a:avLst/>
              <a:gdLst/>
              <a:ahLst/>
              <a:rect l="l" t="t" r="r" b="b"/>
              <a:pathLst>
                <a:path w="5609" h="3654">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a:solidFill>
                <a:srgbClr val="5f7d95"/>
              </a:solidFill>
              <a:round/>
            </a:ln>
          </p:spPr>
          <p:style>
            <a:lnRef idx="0"/>
            <a:fillRef idx="0"/>
            <a:effectRef idx="0"/>
            <a:fontRef idx="minor"/>
          </p:style>
        </p:sp>
        <p:sp>
          <p:nvSpPr>
            <p:cNvPr id="6004" name="Google Shape;5183;p74"/>
            <p:cNvSpPr/>
            <p:nvPr/>
          </p:nvSpPr>
          <p:spPr>
            <a:xfrm>
              <a:off x="1091880" y="1356120"/>
              <a:ext cx="133200" cy="69840"/>
            </a:xfrm>
            <a:custGeom>
              <a:avLst/>
              <a:gdLst/>
              <a:ahLst/>
              <a:rect l="l" t="t" r="r" b="b"/>
              <a:pathLst>
                <a:path w="9841" h="5176">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a:solidFill>
                <a:srgbClr val="5f7d95"/>
              </a:solidFill>
              <a:round/>
            </a:ln>
          </p:spPr>
          <p:style>
            <a:lnRef idx="0"/>
            <a:fillRef idx="0"/>
            <a:effectRef idx="0"/>
            <a:fontRef idx="minor"/>
          </p:style>
        </p:sp>
        <p:sp>
          <p:nvSpPr>
            <p:cNvPr id="6005" name="Google Shape;5184;p74"/>
            <p:cNvSpPr/>
            <p:nvPr/>
          </p:nvSpPr>
          <p:spPr>
            <a:xfrm>
              <a:off x="1091520" y="1321560"/>
              <a:ext cx="9360" cy="6120"/>
            </a:xfrm>
            <a:custGeom>
              <a:avLst/>
              <a:gdLst/>
              <a:ahLst/>
              <a:rect l="l" t="t" r="r" b="b"/>
              <a:pathLst>
                <a:path w="726" h="474">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a:solidFill>
                <a:srgbClr val="5f7d95"/>
              </a:solidFill>
              <a:round/>
            </a:ln>
          </p:spPr>
          <p:style>
            <a:lnRef idx="0"/>
            <a:fillRef idx="0"/>
            <a:effectRef idx="0"/>
            <a:fontRef idx="minor"/>
          </p:style>
        </p:sp>
        <p:sp>
          <p:nvSpPr>
            <p:cNvPr id="6006" name="Google Shape;5185;p74"/>
            <p:cNvSpPr/>
            <p:nvPr/>
          </p:nvSpPr>
          <p:spPr>
            <a:xfrm>
              <a:off x="1063800" y="1298160"/>
              <a:ext cx="52560" cy="25560"/>
            </a:xfrm>
            <a:custGeom>
              <a:avLst/>
              <a:gdLst/>
              <a:ahLst/>
              <a:rect l="l" t="t" r="r" b="b"/>
              <a:pathLst>
                <a:path w="3894" h="1911">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a:solidFill>
                <a:srgbClr val="5f7d95"/>
              </a:solidFill>
              <a:round/>
            </a:ln>
          </p:spPr>
          <p:style>
            <a:lnRef idx="0"/>
            <a:fillRef idx="0"/>
            <a:effectRef idx="0"/>
            <a:fontRef idx="minor"/>
          </p:style>
        </p:sp>
        <p:sp>
          <p:nvSpPr>
            <p:cNvPr id="6007" name="Google Shape;5186;p74"/>
            <p:cNvSpPr/>
            <p:nvPr/>
          </p:nvSpPr>
          <p:spPr>
            <a:xfrm>
              <a:off x="1104840" y="1310400"/>
              <a:ext cx="86040" cy="34920"/>
            </a:xfrm>
            <a:custGeom>
              <a:avLst/>
              <a:gdLst/>
              <a:ahLst/>
              <a:rect l="l" t="t" r="r" b="b"/>
              <a:pathLst>
                <a:path w="6362" h="261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a:solidFill>
                <a:srgbClr val="5f7d95"/>
              </a:solidFill>
              <a:round/>
            </a:ln>
          </p:spPr>
          <p:style>
            <a:lnRef idx="0"/>
            <a:fillRef idx="0"/>
            <a:effectRef idx="0"/>
            <a:fontRef idx="minor"/>
          </p:style>
        </p:sp>
        <p:sp>
          <p:nvSpPr>
            <p:cNvPr id="6008" name="Google Shape;5187;p74"/>
            <p:cNvSpPr/>
            <p:nvPr/>
          </p:nvSpPr>
          <p:spPr>
            <a:xfrm>
              <a:off x="1123200" y="1292040"/>
              <a:ext cx="7560" cy="2880"/>
            </a:xfrm>
            <a:custGeom>
              <a:avLst/>
              <a:gdLst/>
              <a:ahLst/>
              <a:rect l="l" t="t" r="r" b="b"/>
              <a:pathLst>
                <a:path w="585" h="231">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a:solidFill>
                <a:srgbClr val="5f7d95"/>
              </a:solidFill>
              <a:round/>
            </a:ln>
          </p:spPr>
          <p:style>
            <a:lnRef idx="0"/>
            <a:fillRef idx="0"/>
            <a:effectRef idx="0"/>
            <a:fontRef idx="minor"/>
          </p:style>
        </p:sp>
        <p:sp>
          <p:nvSpPr>
            <p:cNvPr id="6009" name="Google Shape;5188;p74"/>
            <p:cNvSpPr/>
            <p:nvPr/>
          </p:nvSpPr>
          <p:spPr>
            <a:xfrm>
              <a:off x="1136880" y="1290240"/>
              <a:ext cx="23400" cy="10440"/>
            </a:xfrm>
            <a:custGeom>
              <a:avLst/>
              <a:gdLst/>
              <a:ahLst/>
              <a:rect l="l" t="t" r="r" b="b"/>
              <a:pathLst>
                <a:path w="1755" h="808">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a:solidFill>
                <a:srgbClr val="5f7d95"/>
              </a:solidFill>
              <a:round/>
            </a:ln>
          </p:spPr>
          <p:style>
            <a:lnRef idx="0"/>
            <a:fillRef idx="0"/>
            <a:effectRef idx="0"/>
            <a:fontRef idx="minor"/>
          </p:style>
        </p:sp>
        <p:sp>
          <p:nvSpPr>
            <p:cNvPr id="6010" name="Google Shape;5189;p74"/>
            <p:cNvSpPr/>
            <p:nvPr/>
          </p:nvSpPr>
          <p:spPr>
            <a:xfrm>
              <a:off x="1134360" y="1279440"/>
              <a:ext cx="28800" cy="6480"/>
            </a:xfrm>
            <a:custGeom>
              <a:avLst/>
              <a:gdLst/>
              <a:ahLst/>
              <a:rect l="l" t="t" r="r" b="b"/>
              <a:pathLst>
                <a:path w="2158" h="50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a:solidFill>
                <a:srgbClr val="5f7d95"/>
              </a:solidFill>
              <a:round/>
            </a:ln>
          </p:spPr>
          <p:style>
            <a:lnRef idx="0"/>
            <a:fillRef idx="0"/>
            <a:effectRef idx="0"/>
            <a:fontRef idx="minor"/>
          </p:style>
        </p:sp>
        <p:sp>
          <p:nvSpPr>
            <p:cNvPr id="6011" name="Google Shape;5190;p74"/>
            <p:cNvSpPr/>
            <p:nvPr/>
          </p:nvSpPr>
          <p:spPr>
            <a:xfrm>
              <a:off x="1192320" y="1268280"/>
              <a:ext cx="46440" cy="23760"/>
            </a:xfrm>
            <a:custGeom>
              <a:avLst/>
              <a:gdLst/>
              <a:ahLst/>
              <a:rect l="l" t="t" r="r" b="b"/>
              <a:pathLst>
                <a:path w="3460" h="1773">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a:solidFill>
                <a:srgbClr val="5f7d95"/>
              </a:solidFill>
              <a:round/>
            </a:ln>
          </p:spPr>
          <p:style>
            <a:lnRef idx="0"/>
            <a:fillRef idx="0"/>
            <a:effectRef idx="0"/>
            <a:fontRef idx="minor"/>
          </p:style>
        </p:sp>
        <p:sp>
          <p:nvSpPr>
            <p:cNvPr id="6012" name="Google Shape;5191;p74"/>
            <p:cNvSpPr/>
            <p:nvPr/>
          </p:nvSpPr>
          <p:spPr>
            <a:xfrm>
              <a:off x="1189800" y="1294560"/>
              <a:ext cx="10080" cy="9000"/>
            </a:xfrm>
            <a:custGeom>
              <a:avLst/>
              <a:gdLst/>
              <a:ahLst/>
              <a:rect l="l" t="t" r="r" b="b"/>
              <a:pathLst>
                <a:path w="761" h="687">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a:solidFill>
                <a:srgbClr val="5f7d95"/>
              </a:solidFill>
              <a:round/>
            </a:ln>
          </p:spPr>
          <p:style>
            <a:lnRef idx="0"/>
            <a:fillRef idx="0"/>
            <a:effectRef idx="0"/>
            <a:fontRef idx="minor"/>
          </p:style>
        </p:sp>
        <p:sp>
          <p:nvSpPr>
            <p:cNvPr id="6013" name="Google Shape;5192;p74"/>
            <p:cNvSpPr/>
            <p:nvPr/>
          </p:nvSpPr>
          <p:spPr>
            <a:xfrm>
              <a:off x="1234080" y="1256400"/>
              <a:ext cx="8280" cy="4320"/>
            </a:xfrm>
            <a:custGeom>
              <a:avLst/>
              <a:gdLst/>
              <a:ahLst/>
              <a:rect l="l" t="t" r="r" b="b"/>
              <a:pathLst>
                <a:path w="641" h="346">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a:solidFill>
                <a:srgbClr val="5f7d95"/>
              </a:solidFill>
              <a:round/>
            </a:ln>
          </p:spPr>
          <p:style>
            <a:lnRef idx="0"/>
            <a:fillRef idx="0"/>
            <a:effectRef idx="0"/>
            <a:fontRef idx="minor"/>
          </p:style>
        </p:sp>
        <p:sp>
          <p:nvSpPr>
            <p:cNvPr id="6014" name="Google Shape;5193;p74"/>
            <p:cNvSpPr/>
            <p:nvPr/>
          </p:nvSpPr>
          <p:spPr>
            <a:xfrm>
              <a:off x="1199160" y="1330920"/>
              <a:ext cx="6120" cy="4680"/>
            </a:xfrm>
            <a:custGeom>
              <a:avLst/>
              <a:gdLst/>
              <a:ahLst/>
              <a:rect l="l" t="t" r="r" b="b"/>
              <a:pathLst>
                <a:path w="488" h="361">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a:solidFill>
                <a:srgbClr val="5f7d95"/>
              </a:solidFill>
              <a:round/>
            </a:ln>
          </p:spPr>
          <p:style>
            <a:lnRef idx="0"/>
            <a:fillRef idx="0"/>
            <a:effectRef idx="0"/>
            <a:fontRef idx="minor"/>
          </p:style>
        </p:sp>
        <p:sp>
          <p:nvSpPr>
            <p:cNvPr id="6015" name="Google Shape;5194;p74"/>
            <p:cNvSpPr/>
            <p:nvPr/>
          </p:nvSpPr>
          <p:spPr>
            <a:xfrm>
              <a:off x="1200240" y="1309680"/>
              <a:ext cx="51840" cy="27000"/>
            </a:xfrm>
            <a:custGeom>
              <a:avLst/>
              <a:gdLst/>
              <a:ahLst/>
              <a:rect l="l" t="t" r="r" b="b"/>
              <a:pathLst>
                <a:path w="3849" h="2022">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a:solidFill>
                <a:srgbClr val="5f7d95"/>
              </a:solidFill>
              <a:round/>
            </a:ln>
          </p:spPr>
          <p:style>
            <a:lnRef idx="0"/>
            <a:fillRef idx="0"/>
            <a:effectRef idx="0"/>
            <a:fontRef idx="minor"/>
          </p:style>
        </p:sp>
        <p:sp>
          <p:nvSpPr>
            <p:cNvPr id="6016" name="Google Shape;5195;p74"/>
            <p:cNvSpPr/>
            <p:nvPr/>
          </p:nvSpPr>
          <p:spPr>
            <a:xfrm>
              <a:off x="1243080" y="1312200"/>
              <a:ext cx="720" cy="360"/>
            </a:xfrm>
            <a:custGeom>
              <a:avLst/>
              <a:gdLst/>
              <a:ahLst/>
              <a:rect l="l" t="t" r="r" b="b"/>
              <a:pathLst>
                <a:path w="68" h="8">
                  <a:moveTo>
                    <a:pt x="1" y="1"/>
                  </a:moveTo>
                  <a:lnTo>
                    <a:pt x="64" y="8"/>
                  </a:lnTo>
                  <a:cubicBezTo>
                    <a:pt x="64" y="8"/>
                    <a:pt x="64" y="4"/>
                    <a:pt x="67" y="4"/>
                  </a:cubicBezTo>
                  <a:lnTo>
                    <a:pt x="1" y="1"/>
                  </a:lnTo>
                  <a:close/>
                </a:path>
              </a:pathLst>
            </a:custGeom>
            <a:noFill/>
            <a:ln w="9525">
              <a:solidFill>
                <a:srgbClr val="5f7d95"/>
              </a:solidFill>
              <a:round/>
            </a:ln>
          </p:spPr>
          <p:style>
            <a:lnRef idx="0"/>
            <a:fillRef idx="0"/>
            <a:effectRef idx="0"/>
            <a:fontRef idx="minor"/>
          </p:style>
        </p:sp>
        <p:sp>
          <p:nvSpPr>
            <p:cNvPr id="6017" name="Google Shape;5196;p74"/>
            <p:cNvSpPr/>
            <p:nvPr/>
          </p:nvSpPr>
          <p:spPr>
            <a:xfrm>
              <a:off x="1247760" y="1277280"/>
              <a:ext cx="22680" cy="14400"/>
            </a:xfrm>
            <a:custGeom>
              <a:avLst/>
              <a:gdLst/>
              <a:ahLst/>
              <a:rect l="l" t="t" r="r" b="b"/>
              <a:pathLst>
                <a:path w="1702" h="1084">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a:solidFill>
                <a:srgbClr val="5f7d95"/>
              </a:solidFill>
              <a:round/>
            </a:ln>
          </p:spPr>
          <p:style>
            <a:lnRef idx="0"/>
            <a:fillRef idx="0"/>
            <a:effectRef idx="0"/>
            <a:fontRef idx="minor"/>
          </p:style>
        </p:sp>
        <p:sp>
          <p:nvSpPr>
            <p:cNvPr id="6018" name="Google Shape;5197;p74"/>
            <p:cNvSpPr/>
            <p:nvPr/>
          </p:nvSpPr>
          <p:spPr>
            <a:xfrm>
              <a:off x="1262520" y="1294560"/>
              <a:ext cx="19440" cy="4320"/>
            </a:xfrm>
            <a:custGeom>
              <a:avLst/>
              <a:gdLst/>
              <a:ahLst/>
              <a:rect l="l" t="t" r="r" b="b"/>
              <a:pathLst>
                <a:path w="1471" h="335">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a:solidFill>
                <a:srgbClr val="5f7d95"/>
              </a:solidFill>
              <a:round/>
            </a:ln>
          </p:spPr>
          <p:style>
            <a:lnRef idx="0"/>
            <a:fillRef idx="0"/>
            <a:effectRef idx="0"/>
            <a:fontRef idx="minor"/>
          </p:style>
        </p:sp>
        <p:sp>
          <p:nvSpPr>
            <p:cNvPr id="6019" name="Google Shape;5198;p74"/>
            <p:cNvSpPr/>
            <p:nvPr/>
          </p:nvSpPr>
          <p:spPr>
            <a:xfrm>
              <a:off x="1258200" y="1329480"/>
              <a:ext cx="24480" cy="11880"/>
            </a:xfrm>
            <a:custGeom>
              <a:avLst/>
              <a:gdLst/>
              <a:ahLst/>
              <a:rect l="l" t="t" r="r" b="b"/>
              <a:pathLst>
                <a:path w="1818" h="894">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a:solidFill>
                <a:srgbClr val="5f7d95"/>
              </a:solidFill>
              <a:round/>
            </a:ln>
          </p:spPr>
          <p:style>
            <a:lnRef idx="0"/>
            <a:fillRef idx="0"/>
            <a:effectRef idx="0"/>
            <a:fontRef idx="minor"/>
          </p:style>
        </p:sp>
        <p:sp>
          <p:nvSpPr>
            <p:cNvPr id="6020" name="Google Shape;5199;p74"/>
            <p:cNvSpPr/>
            <p:nvPr/>
          </p:nvSpPr>
          <p:spPr>
            <a:xfrm>
              <a:off x="1214640" y="1350000"/>
              <a:ext cx="45360" cy="38880"/>
            </a:xfrm>
            <a:custGeom>
              <a:avLst/>
              <a:gdLst/>
              <a:ahLst/>
              <a:rect l="l" t="t" r="r" b="b"/>
              <a:pathLst>
                <a:path w="3358" h="2892">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a:solidFill>
                <a:srgbClr val="5f7d95"/>
              </a:solidFill>
              <a:round/>
            </a:ln>
          </p:spPr>
          <p:style>
            <a:lnRef idx="0"/>
            <a:fillRef idx="0"/>
            <a:effectRef idx="0"/>
            <a:fontRef idx="minor"/>
          </p:style>
        </p:sp>
        <p:sp>
          <p:nvSpPr>
            <p:cNvPr id="6021" name="Google Shape;5200;p74"/>
            <p:cNvSpPr/>
            <p:nvPr/>
          </p:nvSpPr>
          <p:spPr>
            <a:xfrm>
              <a:off x="1258200" y="1306800"/>
              <a:ext cx="126000" cy="36720"/>
            </a:xfrm>
            <a:custGeom>
              <a:avLst/>
              <a:gdLst/>
              <a:ahLst/>
              <a:rect l="l" t="t" r="r" b="b"/>
              <a:pathLst>
                <a:path w="9296" h="2725">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a:solidFill>
                <a:srgbClr val="5f7d95"/>
              </a:solidFill>
              <a:round/>
            </a:ln>
          </p:spPr>
          <p:style>
            <a:lnRef idx="0"/>
            <a:fillRef idx="0"/>
            <a:effectRef idx="0"/>
            <a:fontRef idx="minor"/>
          </p:style>
        </p:sp>
        <p:sp>
          <p:nvSpPr>
            <p:cNvPr id="6022" name="Google Shape;5201;p74"/>
            <p:cNvSpPr/>
            <p:nvPr/>
          </p:nvSpPr>
          <p:spPr>
            <a:xfrm>
              <a:off x="1299600" y="1297080"/>
              <a:ext cx="9720" cy="4680"/>
            </a:xfrm>
            <a:custGeom>
              <a:avLst/>
              <a:gdLst/>
              <a:ahLst/>
              <a:rect l="l" t="t" r="r" b="b"/>
              <a:pathLst>
                <a:path w="754" h="375">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a:solidFill>
                <a:srgbClr val="5f7d95"/>
              </a:solidFill>
              <a:round/>
            </a:ln>
          </p:spPr>
          <p:style>
            <a:lnRef idx="0"/>
            <a:fillRef idx="0"/>
            <a:effectRef idx="0"/>
            <a:fontRef idx="minor"/>
          </p:style>
        </p:sp>
        <p:sp>
          <p:nvSpPr>
            <p:cNvPr id="6023" name="Google Shape;5202;p74"/>
            <p:cNvSpPr/>
            <p:nvPr/>
          </p:nvSpPr>
          <p:spPr>
            <a:xfrm>
              <a:off x="1258560" y="1232640"/>
              <a:ext cx="83160" cy="54720"/>
            </a:xfrm>
            <a:custGeom>
              <a:avLst/>
              <a:gdLst/>
              <a:ahLst/>
              <a:rect l="l" t="t" r="r" b="b"/>
              <a:pathLst>
                <a:path w="6152" h="4047">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a:solidFill>
                <a:srgbClr val="5f7d95"/>
              </a:solidFill>
              <a:round/>
            </a:ln>
          </p:spPr>
          <p:style>
            <a:lnRef idx="0"/>
            <a:fillRef idx="0"/>
            <a:effectRef idx="0"/>
            <a:fontRef idx="minor"/>
          </p:style>
        </p:sp>
        <p:sp>
          <p:nvSpPr>
            <p:cNvPr id="6024" name="Google Shape;5203;p74"/>
            <p:cNvSpPr/>
            <p:nvPr/>
          </p:nvSpPr>
          <p:spPr>
            <a:xfrm>
              <a:off x="1293480" y="1200600"/>
              <a:ext cx="229680" cy="117000"/>
            </a:xfrm>
            <a:custGeom>
              <a:avLst/>
              <a:gdLst/>
              <a:ahLst/>
              <a:rect l="l" t="t" r="r" b="b"/>
              <a:pathLst>
                <a:path w="16948" h="8632">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a:solidFill>
                <a:srgbClr val="5f7d95"/>
              </a:solidFill>
              <a:round/>
            </a:ln>
          </p:spPr>
          <p:style>
            <a:lnRef idx="0"/>
            <a:fillRef idx="0"/>
            <a:effectRef idx="0"/>
            <a:fontRef idx="minor"/>
          </p:style>
        </p:sp>
        <p:sp>
          <p:nvSpPr>
            <p:cNvPr id="6025" name="Google Shape;5204;p74"/>
            <p:cNvSpPr/>
            <p:nvPr/>
          </p:nvSpPr>
          <p:spPr>
            <a:xfrm>
              <a:off x="1381320" y="1504440"/>
              <a:ext cx="5040" cy="6120"/>
            </a:xfrm>
            <a:custGeom>
              <a:avLst/>
              <a:gdLst/>
              <a:ahLst/>
              <a:rect l="l" t="t" r="r" b="b"/>
              <a:pathLst>
                <a:path w="410" h="477">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a:solidFill>
                <a:srgbClr val="5f7d95"/>
              </a:solidFill>
              <a:round/>
            </a:ln>
          </p:spPr>
          <p:style>
            <a:lnRef idx="0"/>
            <a:fillRef idx="0"/>
            <a:effectRef idx="0"/>
            <a:fontRef idx="minor"/>
          </p:style>
        </p:sp>
        <p:sp>
          <p:nvSpPr>
            <p:cNvPr id="6026" name="Google Shape;5205;p74"/>
            <p:cNvSpPr/>
            <p:nvPr/>
          </p:nvSpPr>
          <p:spPr>
            <a:xfrm>
              <a:off x="1353960" y="1496520"/>
              <a:ext cx="11880" cy="7560"/>
            </a:xfrm>
            <a:custGeom>
              <a:avLst/>
              <a:gdLst/>
              <a:ahLst/>
              <a:rect l="l" t="t" r="r" b="b"/>
              <a:pathLst>
                <a:path w="914" h="575">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a:solidFill>
                <a:srgbClr val="5f7d95"/>
              </a:solidFill>
              <a:round/>
            </a:ln>
          </p:spPr>
          <p:style>
            <a:lnRef idx="0"/>
            <a:fillRef idx="0"/>
            <a:effectRef idx="0"/>
            <a:fontRef idx="minor"/>
          </p:style>
        </p:sp>
        <p:sp>
          <p:nvSpPr>
            <p:cNvPr id="6027" name="Google Shape;5206;p74"/>
            <p:cNvSpPr/>
            <p:nvPr/>
          </p:nvSpPr>
          <p:spPr>
            <a:xfrm>
              <a:off x="1328760" y="1461960"/>
              <a:ext cx="48600" cy="30240"/>
            </a:xfrm>
            <a:custGeom>
              <a:avLst/>
              <a:gdLst/>
              <a:ahLst/>
              <a:rect l="l" t="t" r="r" b="b"/>
              <a:pathLst>
                <a:path w="3617" h="2261">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a:solidFill>
                <a:srgbClr val="5f7d95"/>
              </a:solidFill>
              <a:round/>
            </a:ln>
          </p:spPr>
          <p:style>
            <a:lnRef idx="0"/>
            <a:fillRef idx="0"/>
            <a:effectRef idx="0"/>
            <a:fontRef idx="minor"/>
          </p:style>
        </p:sp>
        <p:sp>
          <p:nvSpPr>
            <p:cNvPr id="6028" name="Google Shape;5207;p74"/>
            <p:cNvSpPr/>
            <p:nvPr/>
          </p:nvSpPr>
          <p:spPr>
            <a:xfrm>
              <a:off x="1307160" y="1355040"/>
              <a:ext cx="214920" cy="153000"/>
            </a:xfrm>
            <a:custGeom>
              <a:avLst/>
              <a:gdLst/>
              <a:ahLst/>
              <a:rect l="l" t="t" r="r" b="b"/>
              <a:pathLst>
                <a:path w="15860" h="11282">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a:solidFill>
                <a:srgbClr val="5f7d95"/>
              </a:solidFill>
              <a:round/>
            </a:ln>
          </p:spPr>
          <p:style>
            <a:lnRef idx="0"/>
            <a:fillRef idx="0"/>
            <a:effectRef idx="0"/>
            <a:fontRef idx="minor"/>
          </p:style>
        </p:sp>
        <p:sp>
          <p:nvSpPr>
            <p:cNvPr id="6029" name="Google Shape;5208;p74"/>
            <p:cNvSpPr/>
            <p:nvPr/>
          </p:nvSpPr>
          <p:spPr>
            <a:xfrm>
              <a:off x="1401120" y="1430280"/>
              <a:ext cx="17640" cy="12240"/>
            </a:xfrm>
            <a:custGeom>
              <a:avLst/>
              <a:gdLst/>
              <a:ahLst/>
              <a:rect l="l" t="t" r="r" b="b"/>
              <a:pathLst>
                <a:path w="1314" h="937">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a:solidFill>
                <a:srgbClr val="5f7d95"/>
              </a:solidFill>
              <a:round/>
            </a:ln>
          </p:spPr>
          <p:style>
            <a:lnRef idx="0"/>
            <a:fillRef idx="0"/>
            <a:effectRef idx="0"/>
            <a:fontRef idx="minor"/>
          </p:style>
        </p:sp>
        <p:sp>
          <p:nvSpPr>
            <p:cNvPr id="6030" name="Google Shape;5209;p74"/>
            <p:cNvSpPr/>
            <p:nvPr/>
          </p:nvSpPr>
          <p:spPr>
            <a:xfrm>
              <a:off x="1375560" y="1355400"/>
              <a:ext cx="32400" cy="13680"/>
            </a:xfrm>
            <a:custGeom>
              <a:avLst/>
              <a:gdLst/>
              <a:ahLst/>
              <a:rect l="l" t="t" r="r" b="b"/>
              <a:pathLst>
                <a:path w="2406" h="1045">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a:solidFill>
                <a:srgbClr val="5f7d95"/>
              </a:solidFill>
              <a:round/>
            </a:ln>
          </p:spPr>
          <p:style>
            <a:lnRef idx="0"/>
            <a:fillRef idx="0"/>
            <a:effectRef idx="0"/>
            <a:fontRef idx="minor"/>
          </p:style>
        </p:sp>
        <p:sp>
          <p:nvSpPr>
            <p:cNvPr id="6031" name="Google Shape;5210;p74"/>
            <p:cNvSpPr/>
            <p:nvPr/>
          </p:nvSpPr>
          <p:spPr>
            <a:xfrm>
              <a:off x="1538280" y="1620360"/>
              <a:ext cx="47160" cy="42840"/>
            </a:xfrm>
            <a:custGeom>
              <a:avLst/>
              <a:gdLst/>
              <a:ahLst/>
              <a:rect l="l" t="t" r="r" b="b"/>
              <a:pathLst>
                <a:path w="3512" h="3177">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a:solidFill>
                <a:srgbClr val="5f7d95"/>
              </a:solidFill>
              <a:round/>
            </a:ln>
          </p:spPr>
          <p:style>
            <a:lnRef idx="0"/>
            <a:fillRef idx="0"/>
            <a:effectRef idx="0"/>
            <a:fontRef idx="minor"/>
          </p:style>
        </p:sp>
        <p:sp>
          <p:nvSpPr>
            <p:cNvPr id="6032" name="Google Shape;5211;p74"/>
            <p:cNvSpPr/>
            <p:nvPr/>
          </p:nvSpPr>
          <p:spPr>
            <a:xfrm>
              <a:off x="986760" y="1595160"/>
              <a:ext cx="11520" cy="15480"/>
            </a:xfrm>
            <a:custGeom>
              <a:avLst/>
              <a:gdLst/>
              <a:ahLst/>
              <a:rect l="l" t="t" r="r" b="b"/>
              <a:pathLst>
                <a:path w="862" h="11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a:solidFill>
                <a:srgbClr val="5f7d95"/>
              </a:solidFill>
              <a:round/>
            </a:ln>
          </p:spPr>
          <p:style>
            <a:lnRef idx="0"/>
            <a:fillRef idx="0"/>
            <a:effectRef idx="0"/>
            <a:fontRef idx="minor"/>
          </p:style>
        </p:sp>
        <p:sp>
          <p:nvSpPr>
            <p:cNvPr id="6033" name="Google Shape;5212;p74"/>
            <p:cNvSpPr/>
            <p:nvPr/>
          </p:nvSpPr>
          <p:spPr>
            <a:xfrm>
              <a:off x="1274760" y="1422000"/>
              <a:ext cx="1080" cy="1800"/>
            </a:xfrm>
            <a:custGeom>
              <a:avLst/>
              <a:gdLst/>
              <a:ahLst/>
              <a:rect l="l" t="t" r="r" b="b"/>
              <a:pathLst>
                <a:path w="106" h="148">
                  <a:moveTo>
                    <a:pt x="105" y="0"/>
                  </a:moveTo>
                  <a:lnTo>
                    <a:pt x="77" y="32"/>
                  </a:lnTo>
                  <a:cubicBezTo>
                    <a:pt x="32" y="81"/>
                    <a:pt x="0" y="116"/>
                    <a:pt x="0" y="147"/>
                  </a:cubicBezTo>
                  <a:cubicBezTo>
                    <a:pt x="42" y="102"/>
                    <a:pt x="77" y="53"/>
                    <a:pt x="105" y="0"/>
                  </a:cubicBezTo>
                  <a:close/>
                </a:path>
              </a:pathLst>
            </a:custGeom>
            <a:noFill/>
            <a:ln w="9525">
              <a:solidFill>
                <a:srgbClr val="5f7d95"/>
              </a:solidFill>
              <a:round/>
            </a:ln>
          </p:spPr>
          <p:style>
            <a:lnRef idx="0"/>
            <a:fillRef idx="0"/>
            <a:effectRef idx="0"/>
            <a:fontRef idx="minor"/>
          </p:style>
        </p:sp>
        <p:sp>
          <p:nvSpPr>
            <p:cNvPr id="6034" name="Google Shape;5213;p74"/>
            <p:cNvSpPr/>
            <p:nvPr/>
          </p:nvSpPr>
          <p:spPr>
            <a:xfrm>
              <a:off x="927000" y="1350360"/>
              <a:ext cx="636480" cy="355320"/>
            </a:xfrm>
            <a:custGeom>
              <a:avLst/>
              <a:gdLst/>
              <a:ahLst/>
              <a:rect l="l" t="t" r="r" b="b"/>
              <a:pathLst>
                <a:path w="46902" h="26205">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a:solidFill>
                <a:srgbClr val="5f7d95"/>
              </a:solidFill>
              <a:round/>
            </a:ln>
          </p:spPr>
          <p:style>
            <a:lnRef idx="0"/>
            <a:fillRef idx="0"/>
            <a:effectRef idx="0"/>
            <a:fontRef idx="minor"/>
          </p:style>
        </p:sp>
        <p:sp>
          <p:nvSpPr>
            <p:cNvPr id="6035" name="Google Shape;5214;p74"/>
            <p:cNvSpPr/>
            <p:nvPr/>
          </p:nvSpPr>
          <p:spPr>
            <a:xfrm>
              <a:off x="824400" y="1547640"/>
              <a:ext cx="18360" cy="16920"/>
            </a:xfrm>
            <a:custGeom>
              <a:avLst/>
              <a:gdLst/>
              <a:ahLst/>
              <a:rect l="l" t="t" r="r" b="b"/>
              <a:pathLst>
                <a:path w="1366" h="1265">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a:solidFill>
                <a:srgbClr val="5f7d95"/>
              </a:solidFill>
              <a:round/>
            </a:ln>
          </p:spPr>
          <p:style>
            <a:lnRef idx="0"/>
            <a:fillRef idx="0"/>
            <a:effectRef idx="0"/>
            <a:fontRef idx="minor"/>
          </p:style>
        </p:sp>
        <p:sp>
          <p:nvSpPr>
            <p:cNvPr id="6036" name="Google Shape;5215;p74"/>
            <p:cNvSpPr/>
            <p:nvPr/>
          </p:nvSpPr>
          <p:spPr>
            <a:xfrm>
              <a:off x="731160" y="1528200"/>
              <a:ext cx="10800" cy="4680"/>
            </a:xfrm>
            <a:custGeom>
              <a:avLst/>
              <a:gdLst/>
              <a:ahLst/>
              <a:rect l="l" t="t" r="r" b="b"/>
              <a:pathLst>
                <a:path w="827" h="373">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a:solidFill>
                <a:srgbClr val="5f7d95"/>
              </a:solidFill>
              <a:round/>
            </a:ln>
          </p:spPr>
          <p:style>
            <a:lnRef idx="0"/>
            <a:fillRef idx="0"/>
            <a:effectRef idx="0"/>
            <a:fontRef idx="minor"/>
          </p:style>
        </p:sp>
        <p:sp>
          <p:nvSpPr>
            <p:cNvPr id="6037" name="Google Shape;5216;p74"/>
            <p:cNvSpPr/>
            <p:nvPr/>
          </p:nvSpPr>
          <p:spPr>
            <a:xfrm>
              <a:off x="726480" y="1391400"/>
              <a:ext cx="282960" cy="195120"/>
            </a:xfrm>
            <a:custGeom>
              <a:avLst/>
              <a:gdLst/>
              <a:ahLst/>
              <a:rect l="l" t="t" r="r" b="b"/>
              <a:pathLst>
                <a:path w="20873" h="1441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a:solidFill>
                <a:srgbClr val="5f7d95"/>
              </a:solidFill>
              <a:round/>
            </a:ln>
          </p:spPr>
          <p:style>
            <a:lnRef idx="0"/>
            <a:fillRef idx="0"/>
            <a:effectRef idx="0"/>
            <a:fontRef idx="minor"/>
          </p:style>
        </p:sp>
        <p:sp>
          <p:nvSpPr>
            <p:cNvPr id="6038" name="Google Shape;5217;p74"/>
            <p:cNvSpPr/>
            <p:nvPr/>
          </p:nvSpPr>
          <p:spPr>
            <a:xfrm>
              <a:off x="749160" y="1587240"/>
              <a:ext cx="9000" cy="3240"/>
            </a:xfrm>
            <a:custGeom>
              <a:avLst/>
              <a:gdLst/>
              <a:ahLst/>
              <a:rect l="l" t="t" r="r" b="b"/>
              <a:pathLst>
                <a:path w="701" h="253">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a:solidFill>
                <a:srgbClr val="5f7d95"/>
              </a:solidFill>
              <a:round/>
            </a:ln>
          </p:spPr>
          <p:style>
            <a:lnRef idx="0"/>
            <a:fillRef idx="0"/>
            <a:effectRef idx="0"/>
            <a:fontRef idx="minor"/>
          </p:style>
        </p:sp>
        <p:sp>
          <p:nvSpPr>
            <p:cNvPr id="6039" name="Google Shape;5218;p74"/>
            <p:cNvSpPr/>
            <p:nvPr/>
          </p:nvSpPr>
          <p:spPr>
            <a:xfrm>
              <a:off x="1050120" y="1641240"/>
              <a:ext cx="428040" cy="210600"/>
            </a:xfrm>
            <a:custGeom>
              <a:avLst/>
              <a:gdLst/>
              <a:ahLst/>
              <a:rect l="l" t="t" r="r" b="b"/>
              <a:pathLst>
                <a:path w="31561" h="15527">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a:solidFill>
                <a:srgbClr val="5f7d95"/>
              </a:solidFill>
              <a:round/>
            </a:ln>
          </p:spPr>
          <p:style>
            <a:lnRef idx="0"/>
            <a:fillRef idx="0"/>
            <a:effectRef idx="0"/>
            <a:fontRef idx="minor"/>
          </p:style>
        </p:sp>
        <p:sp>
          <p:nvSpPr>
            <p:cNvPr id="6040" name="Google Shape;5219;p74"/>
            <p:cNvSpPr/>
            <p:nvPr/>
          </p:nvSpPr>
          <p:spPr>
            <a:xfrm>
              <a:off x="730440" y="1596240"/>
              <a:ext cx="3240" cy="3600"/>
            </a:xfrm>
            <a:custGeom>
              <a:avLst/>
              <a:gdLst/>
              <a:ahLst/>
              <a:rect l="l" t="t" r="r" b="b"/>
              <a:pathLst>
                <a:path w="267" h="292">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a:solidFill>
                <a:srgbClr val="5f7d95"/>
              </a:solidFill>
              <a:round/>
            </a:ln>
          </p:spPr>
          <p:style>
            <a:lnRef idx="0"/>
            <a:fillRef idx="0"/>
            <a:effectRef idx="0"/>
            <a:fontRef idx="minor"/>
          </p:style>
        </p:sp>
        <p:sp>
          <p:nvSpPr>
            <p:cNvPr id="6041" name="Google Shape;5220;p74"/>
            <p:cNvSpPr/>
            <p:nvPr/>
          </p:nvSpPr>
          <p:spPr>
            <a:xfrm>
              <a:off x="884160" y="1525680"/>
              <a:ext cx="2520" cy="1440"/>
            </a:xfrm>
            <a:custGeom>
              <a:avLst/>
              <a:gdLst/>
              <a:ahLst/>
              <a:rect l="l" t="t" r="r" b="b"/>
              <a:pathLst>
                <a:path w="208" h="12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a:solidFill>
                <a:srgbClr val="5f7d95"/>
              </a:solidFill>
              <a:round/>
            </a:ln>
          </p:spPr>
          <p:style>
            <a:lnRef idx="0"/>
            <a:fillRef idx="0"/>
            <a:effectRef idx="0"/>
            <a:fontRef idx="minor"/>
          </p:style>
        </p:sp>
        <p:sp>
          <p:nvSpPr>
            <p:cNvPr id="6042" name="Google Shape;5221;p74"/>
            <p:cNvSpPr/>
            <p:nvPr/>
          </p:nvSpPr>
          <p:spPr>
            <a:xfrm>
              <a:off x="987480" y="1571040"/>
              <a:ext cx="3240" cy="1800"/>
            </a:xfrm>
            <a:custGeom>
              <a:avLst/>
              <a:gdLst/>
              <a:ahLst/>
              <a:rect l="l" t="t" r="r" b="b"/>
              <a:pathLst>
                <a:path w="263" h="162">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a:solidFill>
                <a:srgbClr val="5f7d95"/>
              </a:solidFill>
              <a:round/>
            </a:ln>
          </p:spPr>
          <p:style>
            <a:lnRef idx="0"/>
            <a:fillRef idx="0"/>
            <a:effectRef idx="0"/>
            <a:fontRef idx="minor"/>
          </p:style>
        </p:sp>
        <p:sp>
          <p:nvSpPr>
            <p:cNvPr id="6043" name="Google Shape;5222;p74"/>
            <p:cNvSpPr/>
            <p:nvPr/>
          </p:nvSpPr>
          <p:spPr>
            <a:xfrm>
              <a:off x="1226880" y="1816920"/>
              <a:ext cx="1080" cy="720"/>
            </a:xfrm>
            <a:custGeom>
              <a:avLst/>
              <a:gdLst/>
              <a:ahLst/>
              <a:rect l="l" t="t" r="r" b="b"/>
              <a:pathLst>
                <a:path w="95" h="82">
                  <a:moveTo>
                    <a:pt x="95" y="81"/>
                  </a:moveTo>
                  <a:cubicBezTo>
                    <a:pt x="67" y="50"/>
                    <a:pt x="35" y="25"/>
                    <a:pt x="0" y="1"/>
                  </a:cubicBezTo>
                  <a:cubicBezTo>
                    <a:pt x="35" y="25"/>
                    <a:pt x="67" y="50"/>
                    <a:pt x="95" y="81"/>
                  </a:cubicBezTo>
                  <a:close/>
                </a:path>
              </a:pathLst>
            </a:custGeom>
            <a:noFill/>
            <a:ln w="9525">
              <a:solidFill>
                <a:srgbClr val="5f7d95"/>
              </a:solidFill>
              <a:round/>
            </a:ln>
          </p:spPr>
          <p:style>
            <a:lnRef idx="0"/>
            <a:fillRef idx="0"/>
            <a:effectRef idx="0"/>
            <a:fontRef idx="minor"/>
          </p:style>
        </p:sp>
        <p:sp>
          <p:nvSpPr>
            <p:cNvPr id="6044" name="Google Shape;5223;p74"/>
            <p:cNvSpPr/>
            <p:nvPr/>
          </p:nvSpPr>
          <p:spPr>
            <a:xfrm>
              <a:off x="1212120" y="1812600"/>
              <a:ext cx="14400" cy="3600"/>
            </a:xfrm>
            <a:custGeom>
              <a:avLst/>
              <a:gdLst/>
              <a:ahLst/>
              <a:rect l="l" t="t" r="r" b="b"/>
              <a:pathLst>
                <a:path w="1089" h="302">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a:solidFill>
                <a:srgbClr val="5f7d95"/>
              </a:solidFill>
              <a:round/>
            </a:ln>
          </p:spPr>
          <p:style>
            <a:lnRef idx="0"/>
            <a:fillRef idx="0"/>
            <a:effectRef idx="0"/>
            <a:fontRef idx="minor"/>
          </p:style>
        </p:sp>
        <p:sp>
          <p:nvSpPr>
            <p:cNvPr id="6045" name="Google Shape;5224;p74"/>
            <p:cNvSpPr/>
            <p:nvPr/>
          </p:nvSpPr>
          <p:spPr>
            <a:xfrm>
              <a:off x="1106640" y="1789200"/>
              <a:ext cx="16560" cy="1800"/>
            </a:xfrm>
            <a:custGeom>
              <a:avLst/>
              <a:gdLst/>
              <a:ahLst/>
              <a:rect l="l" t="t" r="r" b="b"/>
              <a:pathLst>
                <a:path w="1233" h="166">
                  <a:moveTo>
                    <a:pt x="0" y="165"/>
                  </a:moveTo>
                  <a:lnTo>
                    <a:pt x="1233" y="1"/>
                  </a:lnTo>
                  <a:close/>
                </a:path>
              </a:pathLst>
            </a:custGeom>
            <a:noFill/>
            <a:ln w="9525">
              <a:solidFill>
                <a:srgbClr val="5f7d95"/>
              </a:solidFill>
              <a:round/>
            </a:ln>
          </p:spPr>
          <p:style>
            <a:lnRef idx="0"/>
            <a:fillRef idx="0"/>
            <a:effectRef idx="0"/>
            <a:fontRef idx="minor"/>
          </p:style>
        </p:sp>
        <p:sp>
          <p:nvSpPr>
            <p:cNvPr id="6046" name="Google Shape;5225;p74"/>
            <p:cNvSpPr/>
            <p:nvPr/>
          </p:nvSpPr>
          <p:spPr>
            <a:xfrm>
              <a:off x="1250280" y="1844280"/>
              <a:ext cx="360" cy="360"/>
            </a:xfrm>
            <a:custGeom>
              <a:avLst/>
              <a:gdLst/>
              <a:ahLst/>
              <a:rect l="l" t="t" r="r" b="b"/>
              <a:pathLst>
                <a:path w="33" h="1">
                  <a:moveTo>
                    <a:pt x="32" y="1"/>
                  </a:moveTo>
                  <a:cubicBezTo>
                    <a:pt x="22" y="1"/>
                    <a:pt x="11" y="1"/>
                    <a:pt x="1" y="1"/>
                  </a:cubicBezTo>
                  <a:cubicBezTo>
                    <a:pt x="11" y="1"/>
                    <a:pt x="22" y="1"/>
                    <a:pt x="32" y="1"/>
                  </a:cubicBezTo>
                  <a:close/>
                </a:path>
              </a:pathLst>
            </a:custGeom>
            <a:noFill/>
            <a:ln w="9525">
              <a:solidFill>
                <a:srgbClr val="5f7d95"/>
              </a:solidFill>
              <a:round/>
            </a:ln>
          </p:spPr>
          <p:style>
            <a:lnRef idx="0"/>
            <a:fillRef idx="0"/>
            <a:effectRef idx="0"/>
            <a:fontRef idx="minor"/>
          </p:style>
        </p:sp>
        <p:sp>
          <p:nvSpPr>
            <p:cNvPr id="6047" name="Google Shape;5226;p74"/>
            <p:cNvSpPr/>
            <p:nvPr/>
          </p:nvSpPr>
          <p:spPr>
            <a:xfrm>
              <a:off x="1252080" y="1844640"/>
              <a:ext cx="360" cy="360"/>
            </a:xfrm>
            <a:custGeom>
              <a:avLst/>
              <a:gdLst/>
              <a:ahLst/>
              <a:rect l="l" t="t" r="r" b="b"/>
              <a:pathLst>
                <a:path w="25" h="11">
                  <a:moveTo>
                    <a:pt x="25" y="11"/>
                  </a:moveTo>
                  <a:lnTo>
                    <a:pt x="0" y="0"/>
                  </a:lnTo>
                  <a:close/>
                </a:path>
              </a:pathLst>
            </a:custGeom>
            <a:noFill/>
            <a:ln w="9525">
              <a:solidFill>
                <a:srgbClr val="5f7d95"/>
              </a:solidFill>
              <a:round/>
            </a:ln>
          </p:spPr>
          <p:style>
            <a:lnRef idx="0"/>
            <a:fillRef idx="0"/>
            <a:effectRef idx="0"/>
            <a:fontRef idx="minor"/>
          </p:style>
        </p:sp>
        <p:sp>
          <p:nvSpPr>
            <p:cNvPr id="6048" name="Google Shape;5227;p74"/>
            <p:cNvSpPr/>
            <p:nvPr/>
          </p:nvSpPr>
          <p:spPr>
            <a:xfrm>
              <a:off x="1251000" y="1844280"/>
              <a:ext cx="360" cy="360"/>
            </a:xfrm>
            <a:custGeom>
              <a:avLst/>
              <a:gdLst/>
              <a:ahLst/>
              <a:rect l="l" t="t" r="r" b="b"/>
              <a:pathLst>
                <a:path w="22" h="5">
                  <a:moveTo>
                    <a:pt x="21" y="4"/>
                  </a:moveTo>
                  <a:lnTo>
                    <a:pt x="0" y="1"/>
                  </a:lnTo>
                  <a:close/>
                </a:path>
              </a:pathLst>
            </a:custGeom>
            <a:noFill/>
            <a:ln w="9525">
              <a:solidFill>
                <a:srgbClr val="5f7d95"/>
              </a:solidFill>
              <a:round/>
            </a:ln>
          </p:spPr>
          <p:style>
            <a:lnRef idx="0"/>
            <a:fillRef idx="0"/>
            <a:effectRef idx="0"/>
            <a:fontRef idx="minor"/>
          </p:style>
        </p:sp>
        <p:sp>
          <p:nvSpPr>
            <p:cNvPr id="6049" name="Google Shape;5228;p74"/>
            <p:cNvSpPr/>
            <p:nvPr/>
          </p:nvSpPr>
          <p:spPr>
            <a:xfrm>
              <a:off x="1211400" y="1815480"/>
              <a:ext cx="360" cy="720"/>
            </a:xfrm>
            <a:custGeom>
              <a:avLst/>
              <a:gdLst/>
              <a:ahLst/>
              <a:rect l="l" t="t" r="r" b="b"/>
              <a:pathLst>
                <a:path w="43" h="71">
                  <a:moveTo>
                    <a:pt x="42" y="1"/>
                  </a:moveTo>
                  <a:cubicBezTo>
                    <a:pt x="28" y="25"/>
                    <a:pt x="14" y="46"/>
                    <a:pt x="0" y="71"/>
                  </a:cubicBezTo>
                  <a:cubicBezTo>
                    <a:pt x="14" y="46"/>
                    <a:pt x="28" y="25"/>
                    <a:pt x="42" y="1"/>
                  </a:cubicBezTo>
                  <a:close/>
                </a:path>
              </a:pathLst>
            </a:custGeom>
            <a:noFill/>
            <a:ln w="9525">
              <a:solidFill>
                <a:srgbClr val="5f7d95"/>
              </a:solidFill>
              <a:round/>
            </a:ln>
          </p:spPr>
          <p:style>
            <a:lnRef idx="0"/>
            <a:fillRef idx="0"/>
            <a:effectRef idx="0"/>
            <a:fontRef idx="minor"/>
          </p:style>
        </p:sp>
        <p:sp>
          <p:nvSpPr>
            <p:cNvPr id="6050" name="Google Shape;5229;p74"/>
            <p:cNvSpPr/>
            <p:nvPr/>
          </p:nvSpPr>
          <p:spPr>
            <a:xfrm>
              <a:off x="1186200" y="1797120"/>
              <a:ext cx="360" cy="360"/>
            </a:xfrm>
            <a:custGeom>
              <a:avLst/>
              <a:gdLst/>
              <a:ahLst/>
              <a:rect l="l" t="t" r="r" b="b"/>
              <a:pathLst>
                <a:path w="18" h="19">
                  <a:moveTo>
                    <a:pt x="0" y="1"/>
                  </a:moveTo>
                  <a:lnTo>
                    <a:pt x="18" y="18"/>
                  </a:lnTo>
                  <a:close/>
                </a:path>
              </a:pathLst>
            </a:custGeom>
            <a:noFill/>
            <a:ln w="9525">
              <a:solidFill>
                <a:srgbClr val="5f7d95"/>
              </a:solidFill>
              <a:round/>
            </a:ln>
          </p:spPr>
          <p:style>
            <a:lnRef idx="0"/>
            <a:fillRef idx="0"/>
            <a:effectRef idx="0"/>
            <a:fontRef idx="minor"/>
          </p:style>
        </p:sp>
        <p:sp>
          <p:nvSpPr>
            <p:cNvPr id="6051" name="Google Shape;5230;p74"/>
            <p:cNvSpPr/>
            <p:nvPr/>
          </p:nvSpPr>
          <p:spPr>
            <a:xfrm>
              <a:off x="1251360" y="1844280"/>
              <a:ext cx="360" cy="360"/>
            </a:xfrm>
            <a:custGeom>
              <a:avLst/>
              <a:gdLst/>
              <a:ahLst/>
              <a:rect l="l" t="t" r="r" b="b"/>
              <a:pathLst>
                <a:path w="22" h="8">
                  <a:moveTo>
                    <a:pt x="21" y="8"/>
                  </a:moveTo>
                  <a:lnTo>
                    <a:pt x="0" y="1"/>
                  </a:lnTo>
                  <a:close/>
                </a:path>
              </a:pathLst>
            </a:custGeom>
            <a:noFill/>
            <a:ln w="9525">
              <a:solidFill>
                <a:srgbClr val="5f7d95"/>
              </a:solidFill>
              <a:round/>
            </a:ln>
          </p:spPr>
          <p:style>
            <a:lnRef idx="0"/>
            <a:fillRef idx="0"/>
            <a:effectRef idx="0"/>
            <a:fontRef idx="minor"/>
          </p:style>
        </p:sp>
        <p:sp>
          <p:nvSpPr>
            <p:cNvPr id="6052" name="Google Shape;5231;p74"/>
            <p:cNvSpPr/>
            <p:nvPr/>
          </p:nvSpPr>
          <p:spPr>
            <a:xfrm>
              <a:off x="1227960" y="1818000"/>
              <a:ext cx="720" cy="720"/>
            </a:xfrm>
            <a:custGeom>
              <a:avLst/>
              <a:gdLst/>
              <a:ahLst/>
              <a:rect l="l" t="t" r="r" b="b"/>
              <a:pathLst>
                <a:path w="75" h="92">
                  <a:moveTo>
                    <a:pt x="74" y="91"/>
                  </a:moveTo>
                  <a:cubicBezTo>
                    <a:pt x="53" y="60"/>
                    <a:pt x="29" y="28"/>
                    <a:pt x="1" y="0"/>
                  </a:cubicBezTo>
                  <a:cubicBezTo>
                    <a:pt x="29" y="28"/>
                    <a:pt x="53" y="60"/>
                    <a:pt x="74" y="91"/>
                  </a:cubicBezTo>
                  <a:close/>
                </a:path>
              </a:pathLst>
            </a:custGeom>
            <a:noFill/>
            <a:ln w="9525">
              <a:solidFill>
                <a:srgbClr val="5f7d95"/>
              </a:solidFill>
              <a:round/>
            </a:ln>
          </p:spPr>
          <p:style>
            <a:lnRef idx="0"/>
            <a:fillRef idx="0"/>
            <a:effectRef idx="0"/>
            <a:fontRef idx="minor"/>
          </p:style>
        </p:sp>
        <p:sp>
          <p:nvSpPr>
            <p:cNvPr id="6053" name="Google Shape;5232;p74"/>
            <p:cNvSpPr/>
            <p:nvPr/>
          </p:nvSpPr>
          <p:spPr>
            <a:xfrm>
              <a:off x="1056240" y="16520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054" name="Google Shape;5233;p74"/>
            <p:cNvSpPr/>
            <p:nvPr/>
          </p:nvSpPr>
          <p:spPr>
            <a:xfrm>
              <a:off x="1058040" y="1651680"/>
              <a:ext cx="360" cy="360"/>
            </a:xfrm>
            <a:custGeom>
              <a:avLst/>
              <a:gdLst/>
              <a:ahLst/>
              <a:rect l="l" t="t" r="r" b="b"/>
              <a:pathLst>
                <a:path w="39" h="5">
                  <a:moveTo>
                    <a:pt x="0" y="4"/>
                  </a:moveTo>
                  <a:lnTo>
                    <a:pt x="39" y="1"/>
                  </a:lnTo>
                  <a:close/>
                </a:path>
              </a:pathLst>
            </a:custGeom>
            <a:noFill/>
            <a:ln w="9525">
              <a:solidFill>
                <a:srgbClr val="5f7d95"/>
              </a:solidFill>
              <a:round/>
            </a:ln>
          </p:spPr>
          <p:style>
            <a:lnRef idx="0"/>
            <a:fillRef idx="0"/>
            <a:effectRef idx="0"/>
            <a:fontRef idx="minor"/>
          </p:style>
        </p:sp>
        <p:sp>
          <p:nvSpPr>
            <p:cNvPr id="6055" name="Google Shape;5234;p74"/>
            <p:cNvSpPr/>
            <p:nvPr/>
          </p:nvSpPr>
          <p:spPr>
            <a:xfrm>
              <a:off x="1059120" y="1651680"/>
              <a:ext cx="360" cy="360"/>
            </a:xfrm>
            <a:custGeom>
              <a:avLst/>
              <a:gdLst/>
              <a:ahLst/>
              <a:rect l="l" t="t" r="r" b="b"/>
              <a:pathLst>
                <a:path w="36" h="8">
                  <a:moveTo>
                    <a:pt x="0" y="8"/>
                  </a:moveTo>
                  <a:lnTo>
                    <a:pt x="35" y="1"/>
                  </a:lnTo>
                  <a:close/>
                </a:path>
              </a:pathLst>
            </a:custGeom>
            <a:noFill/>
            <a:ln w="9525">
              <a:solidFill>
                <a:srgbClr val="5f7d95"/>
              </a:solidFill>
              <a:round/>
            </a:ln>
          </p:spPr>
          <p:style>
            <a:lnRef idx="0"/>
            <a:fillRef idx="0"/>
            <a:effectRef idx="0"/>
            <a:fontRef idx="minor"/>
          </p:style>
        </p:sp>
        <p:sp>
          <p:nvSpPr>
            <p:cNvPr id="6056" name="Google Shape;5235;p74"/>
            <p:cNvSpPr/>
            <p:nvPr/>
          </p:nvSpPr>
          <p:spPr>
            <a:xfrm>
              <a:off x="1050480" y="1651680"/>
              <a:ext cx="360" cy="360"/>
            </a:xfrm>
            <a:custGeom>
              <a:avLst/>
              <a:gdLst/>
              <a:ahLst/>
              <a:rect l="l" t="t" r="r" b="b"/>
              <a:pathLst>
                <a:path w="33" h="4">
                  <a:moveTo>
                    <a:pt x="1" y="0"/>
                  </a:moveTo>
                  <a:lnTo>
                    <a:pt x="32" y="4"/>
                  </a:lnTo>
                  <a:close/>
                </a:path>
              </a:pathLst>
            </a:custGeom>
            <a:noFill/>
            <a:ln w="9525">
              <a:solidFill>
                <a:srgbClr val="5f7d95"/>
              </a:solidFill>
              <a:round/>
            </a:ln>
          </p:spPr>
          <p:style>
            <a:lnRef idx="0"/>
            <a:fillRef idx="0"/>
            <a:effectRef idx="0"/>
            <a:fontRef idx="minor"/>
          </p:style>
        </p:sp>
        <p:sp>
          <p:nvSpPr>
            <p:cNvPr id="6057" name="Google Shape;5236;p74"/>
            <p:cNvSpPr/>
            <p:nvPr/>
          </p:nvSpPr>
          <p:spPr>
            <a:xfrm>
              <a:off x="1054080" y="1651680"/>
              <a:ext cx="360" cy="360"/>
            </a:xfrm>
            <a:custGeom>
              <a:avLst/>
              <a:gdLst/>
              <a:ahLst/>
              <a:rect l="l" t="t" r="r" b="b"/>
              <a:pathLst>
                <a:path w="29" h="1">
                  <a:moveTo>
                    <a:pt x="1" y="1"/>
                  </a:moveTo>
                  <a:lnTo>
                    <a:pt x="29" y="1"/>
                  </a:lnTo>
                  <a:close/>
                </a:path>
              </a:pathLst>
            </a:custGeom>
            <a:noFill/>
            <a:ln w="9525">
              <a:solidFill>
                <a:srgbClr val="5f7d95"/>
              </a:solidFill>
              <a:round/>
            </a:ln>
          </p:spPr>
          <p:style>
            <a:lnRef idx="0"/>
            <a:fillRef idx="0"/>
            <a:effectRef idx="0"/>
            <a:fontRef idx="minor"/>
          </p:style>
        </p:sp>
        <p:sp>
          <p:nvSpPr>
            <p:cNvPr id="6058" name="Google Shape;5237;p74"/>
            <p:cNvSpPr/>
            <p:nvPr/>
          </p:nvSpPr>
          <p:spPr>
            <a:xfrm>
              <a:off x="1056960" y="1652040"/>
              <a:ext cx="360" cy="360"/>
            </a:xfrm>
            <a:custGeom>
              <a:avLst/>
              <a:gdLst/>
              <a:ahLst/>
              <a:rect l="l" t="t" r="r" b="b"/>
              <a:pathLst>
                <a:path w="40" h="1">
                  <a:moveTo>
                    <a:pt x="1" y="0"/>
                  </a:moveTo>
                  <a:lnTo>
                    <a:pt x="39" y="0"/>
                  </a:lnTo>
                  <a:close/>
                </a:path>
              </a:pathLst>
            </a:custGeom>
            <a:noFill/>
            <a:ln w="9525">
              <a:solidFill>
                <a:srgbClr val="5f7d95"/>
              </a:solidFill>
              <a:round/>
            </a:ln>
          </p:spPr>
          <p:style>
            <a:lnRef idx="0"/>
            <a:fillRef idx="0"/>
            <a:effectRef idx="0"/>
            <a:fontRef idx="minor"/>
          </p:style>
        </p:sp>
        <p:sp>
          <p:nvSpPr>
            <p:cNvPr id="6059" name="Google Shape;5238;p74"/>
            <p:cNvSpPr/>
            <p:nvPr/>
          </p:nvSpPr>
          <p:spPr>
            <a:xfrm>
              <a:off x="1052280" y="1651680"/>
              <a:ext cx="360" cy="360"/>
            </a:xfrm>
            <a:custGeom>
              <a:avLst/>
              <a:gdLst/>
              <a:ahLst/>
              <a:rect l="l" t="t" r="r" b="b"/>
              <a:pathLst>
                <a:path w="12" h="1">
                  <a:moveTo>
                    <a:pt x="1" y="0"/>
                  </a:moveTo>
                  <a:lnTo>
                    <a:pt x="11" y="0"/>
                  </a:lnTo>
                  <a:close/>
                </a:path>
              </a:pathLst>
            </a:custGeom>
            <a:noFill/>
            <a:ln w="9525">
              <a:solidFill>
                <a:srgbClr val="5f7d95"/>
              </a:solidFill>
              <a:round/>
            </a:ln>
          </p:spPr>
          <p:style>
            <a:lnRef idx="0"/>
            <a:fillRef idx="0"/>
            <a:effectRef idx="0"/>
            <a:fontRef idx="minor"/>
          </p:style>
        </p:sp>
        <p:sp>
          <p:nvSpPr>
            <p:cNvPr id="6060" name="Google Shape;5239;p74"/>
            <p:cNvSpPr/>
            <p:nvPr/>
          </p:nvSpPr>
          <p:spPr>
            <a:xfrm>
              <a:off x="1476360" y="1679400"/>
              <a:ext cx="360" cy="360"/>
            </a:xfrm>
            <a:custGeom>
              <a:avLst/>
              <a:gdLst/>
              <a:ahLst/>
              <a:rect l="l" t="t" r="r" b="b"/>
              <a:pathLst>
                <a:path w="19" h="32">
                  <a:moveTo>
                    <a:pt x="1" y="0"/>
                  </a:moveTo>
                  <a:lnTo>
                    <a:pt x="18" y="32"/>
                  </a:lnTo>
                  <a:close/>
                </a:path>
              </a:pathLst>
            </a:custGeom>
            <a:noFill/>
            <a:ln w="9525">
              <a:solidFill>
                <a:srgbClr val="5f7d95"/>
              </a:solidFill>
              <a:round/>
            </a:ln>
          </p:spPr>
          <p:style>
            <a:lnRef idx="0"/>
            <a:fillRef idx="0"/>
            <a:effectRef idx="0"/>
            <a:fontRef idx="minor"/>
          </p:style>
        </p:sp>
        <p:sp>
          <p:nvSpPr>
            <p:cNvPr id="6061" name="Google Shape;5240;p74"/>
            <p:cNvSpPr/>
            <p:nvPr/>
          </p:nvSpPr>
          <p:spPr>
            <a:xfrm>
              <a:off x="1477080" y="1680120"/>
              <a:ext cx="360" cy="360"/>
            </a:xfrm>
            <a:custGeom>
              <a:avLst/>
              <a:gdLst/>
              <a:ahLst/>
              <a:rect l="l" t="t" r="r" b="b"/>
              <a:pathLst>
                <a:path w="22" h="32">
                  <a:moveTo>
                    <a:pt x="0" y="0"/>
                  </a:moveTo>
                  <a:lnTo>
                    <a:pt x="21" y="32"/>
                  </a:lnTo>
                  <a:close/>
                </a:path>
              </a:pathLst>
            </a:custGeom>
            <a:noFill/>
            <a:ln w="9525">
              <a:solidFill>
                <a:srgbClr val="5f7d95"/>
              </a:solidFill>
              <a:round/>
            </a:ln>
          </p:spPr>
          <p:style>
            <a:lnRef idx="0"/>
            <a:fillRef idx="0"/>
            <a:effectRef idx="0"/>
            <a:fontRef idx="minor"/>
          </p:style>
        </p:sp>
        <p:sp>
          <p:nvSpPr>
            <p:cNvPr id="6062" name="Google Shape;5241;p74"/>
            <p:cNvSpPr/>
            <p:nvPr/>
          </p:nvSpPr>
          <p:spPr>
            <a:xfrm>
              <a:off x="1476000" y="1678680"/>
              <a:ext cx="360" cy="360"/>
            </a:xfrm>
            <a:custGeom>
              <a:avLst/>
              <a:gdLst/>
              <a:ahLst/>
              <a:rect l="l" t="t" r="r" b="b"/>
              <a:pathLst>
                <a:path w="19" h="29">
                  <a:moveTo>
                    <a:pt x="1" y="1"/>
                  </a:moveTo>
                  <a:lnTo>
                    <a:pt x="18" y="29"/>
                  </a:lnTo>
                  <a:close/>
                </a:path>
              </a:pathLst>
            </a:custGeom>
            <a:noFill/>
            <a:ln w="9525">
              <a:solidFill>
                <a:srgbClr val="5f7d95"/>
              </a:solidFill>
              <a:round/>
            </a:ln>
          </p:spPr>
          <p:style>
            <a:lnRef idx="0"/>
            <a:fillRef idx="0"/>
            <a:effectRef idx="0"/>
            <a:fontRef idx="minor"/>
          </p:style>
        </p:sp>
        <p:sp>
          <p:nvSpPr>
            <p:cNvPr id="6063" name="Google Shape;5242;p74"/>
            <p:cNvSpPr/>
            <p:nvPr/>
          </p:nvSpPr>
          <p:spPr>
            <a:xfrm>
              <a:off x="1477440" y="1681200"/>
              <a:ext cx="360" cy="360"/>
            </a:xfrm>
            <a:custGeom>
              <a:avLst/>
              <a:gdLst/>
              <a:ahLst/>
              <a:rect l="l" t="t" r="r" b="b"/>
              <a:pathLst>
                <a:path w="22" h="29">
                  <a:moveTo>
                    <a:pt x="1" y="0"/>
                  </a:moveTo>
                  <a:lnTo>
                    <a:pt x="22" y="28"/>
                  </a:lnTo>
                  <a:close/>
                </a:path>
              </a:pathLst>
            </a:custGeom>
            <a:noFill/>
            <a:ln w="9525">
              <a:solidFill>
                <a:srgbClr val="5f7d95"/>
              </a:solidFill>
              <a:round/>
            </a:ln>
          </p:spPr>
          <p:style>
            <a:lnRef idx="0"/>
            <a:fillRef idx="0"/>
            <a:effectRef idx="0"/>
            <a:fontRef idx="minor"/>
          </p:style>
        </p:sp>
        <p:sp>
          <p:nvSpPr>
            <p:cNvPr id="6064" name="Google Shape;5243;p74"/>
            <p:cNvSpPr/>
            <p:nvPr/>
          </p:nvSpPr>
          <p:spPr>
            <a:xfrm>
              <a:off x="1478160" y="1681920"/>
              <a:ext cx="360" cy="360"/>
            </a:xfrm>
            <a:custGeom>
              <a:avLst/>
              <a:gdLst/>
              <a:ahLst/>
              <a:rect l="l" t="t" r="r" b="b"/>
              <a:pathLst>
                <a:path w="22" h="29">
                  <a:moveTo>
                    <a:pt x="0" y="0"/>
                  </a:moveTo>
                  <a:lnTo>
                    <a:pt x="21" y="28"/>
                  </a:lnTo>
                  <a:close/>
                </a:path>
              </a:pathLst>
            </a:custGeom>
            <a:noFill/>
            <a:ln w="9525">
              <a:solidFill>
                <a:srgbClr val="5f7d95"/>
              </a:solidFill>
              <a:round/>
            </a:ln>
          </p:spPr>
          <p:style>
            <a:lnRef idx="0"/>
            <a:fillRef idx="0"/>
            <a:effectRef idx="0"/>
            <a:fontRef idx="minor"/>
          </p:style>
        </p:sp>
        <p:sp>
          <p:nvSpPr>
            <p:cNvPr id="6065" name="Google Shape;5244;p74"/>
            <p:cNvSpPr/>
            <p:nvPr/>
          </p:nvSpPr>
          <p:spPr>
            <a:xfrm>
              <a:off x="1411560" y="1688400"/>
              <a:ext cx="360" cy="360"/>
            </a:xfrm>
            <a:custGeom>
              <a:avLst/>
              <a:gdLst/>
              <a:ahLst/>
              <a:rect l="l" t="t" r="r" b="b"/>
              <a:pathLst>
                <a:path w="39" h="32">
                  <a:moveTo>
                    <a:pt x="0" y="32"/>
                  </a:moveTo>
                  <a:lnTo>
                    <a:pt x="39" y="0"/>
                  </a:lnTo>
                  <a:close/>
                </a:path>
              </a:pathLst>
            </a:custGeom>
            <a:noFill/>
            <a:ln w="9525">
              <a:solidFill>
                <a:srgbClr val="5f7d95"/>
              </a:solidFill>
              <a:round/>
            </a:ln>
          </p:spPr>
          <p:style>
            <a:lnRef idx="0"/>
            <a:fillRef idx="0"/>
            <a:effectRef idx="0"/>
            <a:fontRef idx="minor"/>
          </p:style>
        </p:sp>
        <p:sp>
          <p:nvSpPr>
            <p:cNvPr id="6066" name="Google Shape;5245;p74"/>
            <p:cNvSpPr/>
            <p:nvPr/>
          </p:nvSpPr>
          <p:spPr>
            <a:xfrm>
              <a:off x="1412280" y="1688040"/>
              <a:ext cx="360" cy="360"/>
            </a:xfrm>
            <a:custGeom>
              <a:avLst/>
              <a:gdLst/>
              <a:ahLst/>
              <a:rect l="l" t="t" r="r" b="b"/>
              <a:pathLst>
                <a:path w="36" h="33">
                  <a:moveTo>
                    <a:pt x="1" y="32"/>
                  </a:moveTo>
                  <a:lnTo>
                    <a:pt x="36" y="1"/>
                  </a:lnTo>
                  <a:close/>
                </a:path>
              </a:pathLst>
            </a:custGeom>
            <a:noFill/>
            <a:ln w="9525">
              <a:solidFill>
                <a:srgbClr val="5f7d95"/>
              </a:solidFill>
              <a:round/>
            </a:ln>
          </p:spPr>
          <p:style>
            <a:lnRef idx="0"/>
            <a:fillRef idx="0"/>
            <a:effectRef idx="0"/>
            <a:fontRef idx="minor"/>
          </p:style>
        </p:sp>
        <p:sp>
          <p:nvSpPr>
            <p:cNvPr id="6067" name="Google Shape;5246;p74"/>
            <p:cNvSpPr/>
            <p:nvPr/>
          </p:nvSpPr>
          <p:spPr>
            <a:xfrm>
              <a:off x="1475640" y="1677600"/>
              <a:ext cx="360" cy="360"/>
            </a:xfrm>
            <a:custGeom>
              <a:avLst/>
              <a:gdLst/>
              <a:ahLst/>
              <a:rect l="l" t="t" r="r" b="b"/>
              <a:pathLst>
                <a:path w="18" h="32">
                  <a:moveTo>
                    <a:pt x="0" y="0"/>
                  </a:moveTo>
                  <a:lnTo>
                    <a:pt x="18" y="32"/>
                  </a:lnTo>
                  <a:close/>
                </a:path>
              </a:pathLst>
            </a:custGeom>
            <a:noFill/>
            <a:ln w="9525">
              <a:solidFill>
                <a:srgbClr val="5f7d95"/>
              </a:solidFill>
              <a:round/>
            </a:ln>
          </p:spPr>
          <p:style>
            <a:lnRef idx="0"/>
            <a:fillRef idx="0"/>
            <a:effectRef idx="0"/>
            <a:fontRef idx="minor"/>
          </p:style>
        </p:sp>
        <p:sp>
          <p:nvSpPr>
            <p:cNvPr id="6068" name="Google Shape;5247;p74"/>
            <p:cNvSpPr/>
            <p:nvPr/>
          </p:nvSpPr>
          <p:spPr>
            <a:xfrm>
              <a:off x="1473120" y="1670760"/>
              <a:ext cx="360" cy="360"/>
            </a:xfrm>
            <a:custGeom>
              <a:avLst/>
              <a:gdLst/>
              <a:ahLst/>
              <a:rect l="l" t="t" r="r" b="b"/>
              <a:pathLst>
                <a:path w="8" h="26">
                  <a:moveTo>
                    <a:pt x="1" y="1"/>
                  </a:moveTo>
                  <a:lnTo>
                    <a:pt x="8" y="25"/>
                  </a:lnTo>
                  <a:close/>
                </a:path>
              </a:pathLst>
            </a:custGeom>
            <a:noFill/>
            <a:ln w="9525">
              <a:solidFill>
                <a:srgbClr val="5f7d95"/>
              </a:solidFill>
              <a:round/>
            </a:ln>
          </p:spPr>
          <p:style>
            <a:lnRef idx="0"/>
            <a:fillRef idx="0"/>
            <a:effectRef idx="0"/>
            <a:fontRef idx="minor"/>
          </p:style>
        </p:sp>
        <p:sp>
          <p:nvSpPr>
            <p:cNvPr id="6069" name="Google Shape;5248;p74"/>
            <p:cNvSpPr/>
            <p:nvPr/>
          </p:nvSpPr>
          <p:spPr>
            <a:xfrm>
              <a:off x="1473120" y="1671840"/>
              <a:ext cx="360" cy="360"/>
            </a:xfrm>
            <a:custGeom>
              <a:avLst/>
              <a:gdLst/>
              <a:ahLst/>
              <a:rect l="l" t="t" r="r" b="b"/>
              <a:pathLst>
                <a:path w="12" h="29">
                  <a:moveTo>
                    <a:pt x="1" y="1"/>
                  </a:moveTo>
                  <a:lnTo>
                    <a:pt x="11" y="29"/>
                  </a:lnTo>
                  <a:close/>
                </a:path>
              </a:pathLst>
            </a:custGeom>
            <a:noFill/>
            <a:ln w="9525">
              <a:solidFill>
                <a:srgbClr val="5f7d95"/>
              </a:solidFill>
              <a:round/>
            </a:ln>
          </p:spPr>
          <p:style>
            <a:lnRef idx="0"/>
            <a:fillRef idx="0"/>
            <a:effectRef idx="0"/>
            <a:fontRef idx="minor"/>
          </p:style>
        </p:sp>
        <p:sp>
          <p:nvSpPr>
            <p:cNvPr id="6070" name="Google Shape;5249;p74"/>
            <p:cNvSpPr/>
            <p:nvPr/>
          </p:nvSpPr>
          <p:spPr>
            <a:xfrm>
              <a:off x="1410840" y="1689120"/>
              <a:ext cx="360" cy="360"/>
            </a:xfrm>
            <a:custGeom>
              <a:avLst/>
              <a:gdLst/>
              <a:ahLst/>
              <a:rect l="l" t="t" r="r" b="b"/>
              <a:pathLst>
                <a:path w="43" h="36">
                  <a:moveTo>
                    <a:pt x="0" y="35"/>
                  </a:moveTo>
                  <a:lnTo>
                    <a:pt x="42" y="0"/>
                  </a:lnTo>
                  <a:close/>
                </a:path>
              </a:pathLst>
            </a:custGeom>
            <a:noFill/>
            <a:ln w="9525">
              <a:solidFill>
                <a:srgbClr val="5f7d95"/>
              </a:solidFill>
              <a:round/>
            </a:ln>
          </p:spPr>
          <p:style>
            <a:lnRef idx="0"/>
            <a:fillRef idx="0"/>
            <a:effectRef idx="0"/>
            <a:fontRef idx="minor"/>
          </p:style>
        </p:sp>
        <p:sp>
          <p:nvSpPr>
            <p:cNvPr id="6071" name="Google Shape;5250;p74"/>
            <p:cNvSpPr/>
            <p:nvPr/>
          </p:nvSpPr>
          <p:spPr>
            <a:xfrm>
              <a:off x="968040" y="1534680"/>
              <a:ext cx="360" cy="360"/>
            </a:xfrm>
            <a:custGeom>
              <a:avLst/>
              <a:gdLst/>
              <a:ahLst/>
              <a:rect l="l" t="t" r="r" b="b"/>
              <a:pathLst>
                <a:path w="50" h="8">
                  <a:moveTo>
                    <a:pt x="0" y="0"/>
                  </a:moveTo>
                  <a:cubicBezTo>
                    <a:pt x="18" y="4"/>
                    <a:pt x="32" y="4"/>
                    <a:pt x="49" y="7"/>
                  </a:cubicBezTo>
                  <a:cubicBezTo>
                    <a:pt x="32" y="4"/>
                    <a:pt x="18" y="4"/>
                    <a:pt x="0" y="0"/>
                  </a:cubicBezTo>
                  <a:close/>
                </a:path>
              </a:pathLst>
            </a:custGeom>
            <a:noFill/>
            <a:ln w="9525">
              <a:solidFill>
                <a:srgbClr val="5f7d95"/>
              </a:solidFill>
              <a:round/>
            </a:ln>
          </p:spPr>
          <p:style>
            <a:lnRef idx="0"/>
            <a:fillRef idx="0"/>
            <a:effectRef idx="0"/>
            <a:fontRef idx="minor"/>
          </p:style>
        </p:sp>
        <p:sp>
          <p:nvSpPr>
            <p:cNvPr id="6072" name="Google Shape;5251;p74"/>
            <p:cNvSpPr/>
            <p:nvPr/>
          </p:nvSpPr>
          <p:spPr>
            <a:xfrm>
              <a:off x="1473480" y="1672560"/>
              <a:ext cx="360" cy="360"/>
            </a:xfrm>
            <a:custGeom>
              <a:avLst/>
              <a:gdLst/>
              <a:ahLst/>
              <a:rect l="l" t="t" r="r" b="b"/>
              <a:pathLst>
                <a:path w="12" h="29">
                  <a:moveTo>
                    <a:pt x="1" y="1"/>
                  </a:moveTo>
                  <a:lnTo>
                    <a:pt x="11" y="29"/>
                  </a:lnTo>
                  <a:close/>
                </a:path>
              </a:pathLst>
            </a:custGeom>
            <a:noFill/>
            <a:ln w="9525">
              <a:solidFill>
                <a:srgbClr val="5f7d95"/>
              </a:solidFill>
              <a:round/>
            </a:ln>
          </p:spPr>
          <p:style>
            <a:lnRef idx="0"/>
            <a:fillRef idx="0"/>
            <a:effectRef idx="0"/>
            <a:fontRef idx="minor"/>
          </p:style>
        </p:sp>
        <p:sp>
          <p:nvSpPr>
            <p:cNvPr id="6073" name="Google Shape;5252;p74"/>
            <p:cNvSpPr/>
            <p:nvPr/>
          </p:nvSpPr>
          <p:spPr>
            <a:xfrm>
              <a:off x="968760" y="1534680"/>
              <a:ext cx="360" cy="360"/>
            </a:xfrm>
            <a:custGeom>
              <a:avLst/>
              <a:gdLst/>
              <a:ahLst/>
              <a:rect l="l" t="t" r="r" b="b"/>
              <a:pathLst>
                <a:path w="47" h="12">
                  <a:moveTo>
                    <a:pt x="1" y="1"/>
                  </a:moveTo>
                  <a:cubicBezTo>
                    <a:pt x="18" y="1"/>
                    <a:pt x="32" y="4"/>
                    <a:pt x="46" y="11"/>
                  </a:cubicBezTo>
                  <a:cubicBezTo>
                    <a:pt x="32" y="4"/>
                    <a:pt x="18" y="1"/>
                    <a:pt x="1" y="1"/>
                  </a:cubicBezTo>
                  <a:close/>
                </a:path>
              </a:pathLst>
            </a:custGeom>
            <a:noFill/>
            <a:ln w="9525">
              <a:solidFill>
                <a:srgbClr val="5f7d95"/>
              </a:solidFill>
              <a:round/>
            </a:ln>
          </p:spPr>
          <p:style>
            <a:lnRef idx="0"/>
            <a:fillRef idx="0"/>
            <a:effectRef idx="0"/>
            <a:fontRef idx="minor"/>
          </p:style>
        </p:sp>
        <p:sp>
          <p:nvSpPr>
            <p:cNvPr id="6074" name="Google Shape;5253;p74"/>
            <p:cNvSpPr/>
            <p:nvPr/>
          </p:nvSpPr>
          <p:spPr>
            <a:xfrm>
              <a:off x="1473120" y="1671480"/>
              <a:ext cx="360" cy="360"/>
            </a:xfrm>
            <a:custGeom>
              <a:avLst/>
              <a:gdLst/>
              <a:ahLst/>
              <a:rect l="l" t="t" r="r" b="b"/>
              <a:pathLst>
                <a:path w="8" h="25">
                  <a:moveTo>
                    <a:pt x="0" y="0"/>
                  </a:moveTo>
                  <a:lnTo>
                    <a:pt x="7" y="25"/>
                  </a:lnTo>
                  <a:close/>
                </a:path>
              </a:pathLst>
            </a:custGeom>
            <a:noFill/>
            <a:ln w="9525">
              <a:solidFill>
                <a:srgbClr val="5f7d95"/>
              </a:solidFill>
              <a:round/>
            </a:ln>
          </p:spPr>
          <p:style>
            <a:lnRef idx="0"/>
            <a:fillRef idx="0"/>
            <a:effectRef idx="0"/>
            <a:fontRef idx="minor"/>
          </p:style>
        </p:sp>
        <p:sp>
          <p:nvSpPr>
            <p:cNvPr id="6075" name="Google Shape;5254;p74"/>
            <p:cNvSpPr/>
            <p:nvPr/>
          </p:nvSpPr>
          <p:spPr>
            <a:xfrm>
              <a:off x="1472760" y="1670040"/>
              <a:ext cx="360" cy="360"/>
            </a:xfrm>
            <a:custGeom>
              <a:avLst/>
              <a:gdLst/>
              <a:ahLst/>
              <a:rect l="l" t="t" r="r" b="b"/>
              <a:pathLst>
                <a:path w="8" h="25">
                  <a:moveTo>
                    <a:pt x="0" y="0"/>
                  </a:moveTo>
                  <a:cubicBezTo>
                    <a:pt x="0" y="7"/>
                    <a:pt x="4" y="18"/>
                    <a:pt x="7" y="25"/>
                  </a:cubicBezTo>
                  <a:cubicBezTo>
                    <a:pt x="4" y="18"/>
                    <a:pt x="4" y="7"/>
                    <a:pt x="0" y="0"/>
                  </a:cubicBezTo>
                  <a:close/>
                </a:path>
              </a:pathLst>
            </a:custGeom>
            <a:noFill/>
            <a:ln w="9525">
              <a:solidFill>
                <a:srgbClr val="5f7d95"/>
              </a:solidFill>
              <a:round/>
            </a:ln>
          </p:spPr>
          <p:style>
            <a:lnRef idx="0"/>
            <a:fillRef idx="0"/>
            <a:effectRef idx="0"/>
            <a:fontRef idx="minor"/>
          </p:style>
        </p:sp>
        <p:sp>
          <p:nvSpPr>
            <p:cNvPr id="6076" name="Google Shape;5255;p74"/>
            <p:cNvSpPr/>
            <p:nvPr/>
          </p:nvSpPr>
          <p:spPr>
            <a:xfrm>
              <a:off x="966960" y="1534680"/>
              <a:ext cx="360" cy="360"/>
            </a:xfrm>
            <a:custGeom>
              <a:avLst/>
              <a:gdLst/>
              <a:ahLst/>
              <a:rect l="l" t="t" r="r" b="b"/>
              <a:pathLst>
                <a:path w="60" h="5">
                  <a:moveTo>
                    <a:pt x="0" y="1"/>
                  </a:moveTo>
                  <a:cubicBezTo>
                    <a:pt x="18" y="1"/>
                    <a:pt x="39" y="1"/>
                    <a:pt x="60" y="4"/>
                  </a:cubicBezTo>
                  <a:cubicBezTo>
                    <a:pt x="39" y="1"/>
                    <a:pt x="21" y="1"/>
                    <a:pt x="0" y="1"/>
                  </a:cubicBezTo>
                  <a:close/>
                </a:path>
              </a:pathLst>
            </a:custGeom>
            <a:noFill/>
            <a:ln w="9525">
              <a:solidFill>
                <a:srgbClr val="5f7d95"/>
              </a:solidFill>
              <a:round/>
            </a:ln>
          </p:spPr>
          <p:style>
            <a:lnRef idx="0"/>
            <a:fillRef idx="0"/>
            <a:effectRef idx="0"/>
            <a:fontRef idx="minor"/>
          </p:style>
        </p:sp>
        <p:sp>
          <p:nvSpPr>
            <p:cNvPr id="6077" name="Google Shape;5256;p74"/>
            <p:cNvSpPr/>
            <p:nvPr/>
          </p:nvSpPr>
          <p:spPr>
            <a:xfrm>
              <a:off x="1474560" y="1675440"/>
              <a:ext cx="360" cy="360"/>
            </a:xfrm>
            <a:custGeom>
              <a:avLst/>
              <a:gdLst/>
              <a:ahLst/>
              <a:rect l="l" t="t" r="r" b="b"/>
              <a:pathLst>
                <a:path w="15" h="32">
                  <a:moveTo>
                    <a:pt x="1" y="0"/>
                  </a:moveTo>
                  <a:lnTo>
                    <a:pt x="15" y="32"/>
                  </a:lnTo>
                  <a:close/>
                </a:path>
              </a:pathLst>
            </a:custGeom>
            <a:noFill/>
            <a:ln w="9525">
              <a:solidFill>
                <a:srgbClr val="5f7d95"/>
              </a:solidFill>
              <a:round/>
            </a:ln>
          </p:spPr>
          <p:style>
            <a:lnRef idx="0"/>
            <a:fillRef idx="0"/>
            <a:effectRef idx="0"/>
            <a:fontRef idx="minor"/>
          </p:style>
        </p:sp>
        <p:sp>
          <p:nvSpPr>
            <p:cNvPr id="6078" name="Google Shape;5257;p74"/>
            <p:cNvSpPr/>
            <p:nvPr/>
          </p:nvSpPr>
          <p:spPr>
            <a:xfrm>
              <a:off x="1474920" y="1676160"/>
              <a:ext cx="360" cy="360"/>
            </a:xfrm>
            <a:custGeom>
              <a:avLst/>
              <a:gdLst/>
              <a:ahLst/>
              <a:rect l="l" t="t" r="r" b="b"/>
              <a:pathLst>
                <a:path w="15" h="29">
                  <a:moveTo>
                    <a:pt x="0" y="0"/>
                  </a:moveTo>
                  <a:lnTo>
                    <a:pt x="14" y="28"/>
                  </a:lnTo>
                  <a:close/>
                </a:path>
              </a:pathLst>
            </a:custGeom>
            <a:noFill/>
            <a:ln w="9525">
              <a:solidFill>
                <a:srgbClr val="5f7d95"/>
              </a:solidFill>
              <a:round/>
            </a:ln>
          </p:spPr>
          <p:style>
            <a:lnRef idx="0"/>
            <a:fillRef idx="0"/>
            <a:effectRef idx="0"/>
            <a:fontRef idx="minor"/>
          </p:style>
        </p:sp>
        <p:sp>
          <p:nvSpPr>
            <p:cNvPr id="6079" name="Google Shape;5258;p74"/>
            <p:cNvSpPr/>
            <p:nvPr/>
          </p:nvSpPr>
          <p:spPr>
            <a:xfrm>
              <a:off x="1474200" y="1674720"/>
              <a:ext cx="360" cy="360"/>
            </a:xfrm>
            <a:custGeom>
              <a:avLst/>
              <a:gdLst/>
              <a:ahLst/>
              <a:rect l="l" t="t" r="r" b="b"/>
              <a:pathLst>
                <a:path w="15" h="29">
                  <a:moveTo>
                    <a:pt x="0" y="1"/>
                  </a:moveTo>
                  <a:lnTo>
                    <a:pt x="14" y="29"/>
                  </a:lnTo>
                  <a:close/>
                </a:path>
              </a:pathLst>
            </a:custGeom>
            <a:noFill/>
            <a:ln w="9525">
              <a:solidFill>
                <a:srgbClr val="5f7d95"/>
              </a:solidFill>
              <a:round/>
            </a:ln>
          </p:spPr>
          <p:style>
            <a:lnRef idx="0"/>
            <a:fillRef idx="0"/>
            <a:effectRef idx="0"/>
            <a:fontRef idx="minor"/>
          </p:style>
        </p:sp>
        <p:sp>
          <p:nvSpPr>
            <p:cNvPr id="6080" name="Google Shape;5259;p74"/>
            <p:cNvSpPr/>
            <p:nvPr/>
          </p:nvSpPr>
          <p:spPr>
            <a:xfrm>
              <a:off x="1473840" y="1674000"/>
              <a:ext cx="360" cy="360"/>
            </a:xfrm>
            <a:custGeom>
              <a:avLst/>
              <a:gdLst/>
              <a:ahLst/>
              <a:rect l="l" t="t" r="r" b="b"/>
              <a:pathLst>
                <a:path w="12" h="29">
                  <a:moveTo>
                    <a:pt x="1" y="0"/>
                  </a:moveTo>
                  <a:lnTo>
                    <a:pt x="11" y="28"/>
                  </a:lnTo>
                  <a:close/>
                </a:path>
              </a:pathLst>
            </a:custGeom>
            <a:noFill/>
            <a:ln w="9525">
              <a:solidFill>
                <a:srgbClr val="5f7d95"/>
              </a:solidFill>
              <a:round/>
            </a:ln>
          </p:spPr>
          <p:style>
            <a:lnRef idx="0"/>
            <a:fillRef idx="0"/>
            <a:effectRef idx="0"/>
            <a:fontRef idx="minor"/>
          </p:style>
        </p:sp>
        <p:sp>
          <p:nvSpPr>
            <p:cNvPr id="6081" name="Google Shape;5260;p74"/>
            <p:cNvSpPr/>
            <p:nvPr/>
          </p:nvSpPr>
          <p:spPr>
            <a:xfrm>
              <a:off x="1475280" y="1676880"/>
              <a:ext cx="360" cy="360"/>
            </a:xfrm>
            <a:custGeom>
              <a:avLst/>
              <a:gdLst/>
              <a:ahLst/>
              <a:rect l="l" t="t" r="r" b="b"/>
              <a:pathLst>
                <a:path w="15" h="32">
                  <a:moveTo>
                    <a:pt x="0" y="0"/>
                  </a:moveTo>
                  <a:lnTo>
                    <a:pt x="14" y="32"/>
                  </a:lnTo>
                  <a:close/>
                </a:path>
              </a:pathLst>
            </a:custGeom>
            <a:noFill/>
            <a:ln w="9525">
              <a:solidFill>
                <a:srgbClr val="5f7d95"/>
              </a:solidFill>
              <a:round/>
            </a:ln>
          </p:spPr>
          <p:style>
            <a:lnRef idx="0"/>
            <a:fillRef idx="0"/>
            <a:effectRef idx="0"/>
            <a:fontRef idx="minor"/>
          </p:style>
        </p:sp>
        <p:sp>
          <p:nvSpPr>
            <p:cNvPr id="6082" name="Google Shape;5261;p74"/>
            <p:cNvSpPr/>
            <p:nvPr/>
          </p:nvSpPr>
          <p:spPr>
            <a:xfrm>
              <a:off x="1473840" y="1673280"/>
              <a:ext cx="360" cy="360"/>
            </a:xfrm>
            <a:custGeom>
              <a:avLst/>
              <a:gdLst/>
              <a:ahLst/>
              <a:rect l="l" t="t" r="r" b="b"/>
              <a:pathLst>
                <a:path w="11" h="29">
                  <a:moveTo>
                    <a:pt x="0" y="1"/>
                  </a:moveTo>
                  <a:lnTo>
                    <a:pt x="11" y="29"/>
                  </a:lnTo>
                  <a:close/>
                </a:path>
              </a:pathLst>
            </a:custGeom>
            <a:noFill/>
            <a:ln w="9525">
              <a:solidFill>
                <a:srgbClr val="5f7d95"/>
              </a:solidFill>
              <a:round/>
            </a:ln>
          </p:spPr>
          <p:style>
            <a:lnRef idx="0"/>
            <a:fillRef idx="0"/>
            <a:effectRef idx="0"/>
            <a:fontRef idx="minor"/>
          </p:style>
        </p:sp>
        <p:sp>
          <p:nvSpPr>
            <p:cNvPr id="6083" name="Google Shape;5262;p74"/>
            <p:cNvSpPr/>
            <p:nvPr/>
          </p:nvSpPr>
          <p:spPr>
            <a:xfrm>
              <a:off x="948600" y="1537920"/>
              <a:ext cx="720" cy="1080"/>
            </a:xfrm>
            <a:custGeom>
              <a:avLst/>
              <a:gdLst/>
              <a:ahLst/>
              <a:rect l="l" t="t" r="r" b="b"/>
              <a:pathLst>
                <a:path w="71" h="96">
                  <a:moveTo>
                    <a:pt x="0" y="1"/>
                  </a:moveTo>
                  <a:cubicBezTo>
                    <a:pt x="25" y="36"/>
                    <a:pt x="49" y="67"/>
                    <a:pt x="70" y="95"/>
                  </a:cubicBezTo>
                  <a:cubicBezTo>
                    <a:pt x="49" y="67"/>
                    <a:pt x="25" y="36"/>
                    <a:pt x="0" y="1"/>
                  </a:cubicBezTo>
                  <a:close/>
                </a:path>
              </a:pathLst>
            </a:custGeom>
            <a:noFill/>
            <a:ln w="9525">
              <a:solidFill>
                <a:srgbClr val="5f7d95"/>
              </a:solidFill>
              <a:round/>
            </a:ln>
          </p:spPr>
          <p:style>
            <a:lnRef idx="0"/>
            <a:fillRef idx="0"/>
            <a:effectRef idx="0"/>
            <a:fontRef idx="minor"/>
          </p:style>
        </p:sp>
        <p:sp>
          <p:nvSpPr>
            <p:cNvPr id="6084" name="Google Shape;5263;p74"/>
            <p:cNvSpPr/>
            <p:nvPr/>
          </p:nvSpPr>
          <p:spPr>
            <a:xfrm>
              <a:off x="969480" y="1535040"/>
              <a:ext cx="720" cy="360"/>
            </a:xfrm>
            <a:custGeom>
              <a:avLst/>
              <a:gdLst/>
              <a:ahLst/>
              <a:rect l="l" t="t" r="r" b="b"/>
              <a:pathLst>
                <a:path w="71" h="32">
                  <a:moveTo>
                    <a:pt x="0" y="0"/>
                  </a:moveTo>
                  <a:lnTo>
                    <a:pt x="0" y="0"/>
                  </a:lnTo>
                  <a:cubicBezTo>
                    <a:pt x="14" y="7"/>
                    <a:pt x="28" y="11"/>
                    <a:pt x="42" y="18"/>
                  </a:cubicBezTo>
                  <a:cubicBezTo>
                    <a:pt x="53" y="21"/>
                    <a:pt x="60" y="28"/>
                    <a:pt x="70" y="32"/>
                  </a:cubicBezTo>
                  <a:cubicBezTo>
                    <a:pt x="49" y="18"/>
                    <a:pt x="25" y="7"/>
                    <a:pt x="0" y="0"/>
                  </a:cubicBezTo>
                  <a:close/>
                </a:path>
              </a:pathLst>
            </a:custGeom>
            <a:noFill/>
            <a:ln w="9525">
              <a:solidFill>
                <a:srgbClr val="5f7d95"/>
              </a:solidFill>
              <a:round/>
            </a:ln>
          </p:spPr>
          <p:style>
            <a:lnRef idx="0"/>
            <a:fillRef idx="0"/>
            <a:effectRef idx="0"/>
            <a:fontRef idx="minor"/>
          </p:style>
        </p:sp>
        <p:sp>
          <p:nvSpPr>
            <p:cNvPr id="6085" name="Google Shape;5264;p74"/>
            <p:cNvSpPr/>
            <p:nvPr/>
          </p:nvSpPr>
          <p:spPr>
            <a:xfrm>
              <a:off x="1005480" y="1586160"/>
              <a:ext cx="360" cy="360"/>
            </a:xfrm>
            <a:custGeom>
              <a:avLst/>
              <a:gdLst/>
              <a:ahLst/>
              <a:rect l="l" t="t" r="r" b="b"/>
              <a:pathLst>
                <a:path w="64" h="47">
                  <a:moveTo>
                    <a:pt x="0" y="46"/>
                  </a:moveTo>
                  <a:lnTo>
                    <a:pt x="64" y="1"/>
                  </a:lnTo>
                  <a:close/>
                </a:path>
              </a:pathLst>
            </a:custGeom>
            <a:noFill/>
            <a:ln w="9525">
              <a:solidFill>
                <a:srgbClr val="5f7d95"/>
              </a:solidFill>
              <a:round/>
            </a:ln>
          </p:spPr>
          <p:style>
            <a:lnRef idx="0"/>
            <a:fillRef idx="0"/>
            <a:effectRef idx="0"/>
            <a:fontRef idx="minor"/>
          </p:style>
        </p:sp>
        <p:sp>
          <p:nvSpPr>
            <p:cNvPr id="6086" name="Google Shape;5265;p74"/>
            <p:cNvSpPr/>
            <p:nvPr/>
          </p:nvSpPr>
          <p:spPr>
            <a:xfrm>
              <a:off x="1006560" y="1585440"/>
              <a:ext cx="360" cy="360"/>
            </a:xfrm>
            <a:custGeom>
              <a:avLst/>
              <a:gdLst/>
              <a:ahLst/>
              <a:rect l="l" t="t" r="r" b="b"/>
              <a:pathLst>
                <a:path w="57" h="39">
                  <a:moveTo>
                    <a:pt x="56" y="0"/>
                  </a:moveTo>
                  <a:lnTo>
                    <a:pt x="0" y="39"/>
                  </a:lnTo>
                  <a:close/>
                </a:path>
              </a:pathLst>
            </a:custGeom>
            <a:noFill/>
            <a:ln w="9525">
              <a:solidFill>
                <a:srgbClr val="5f7d95"/>
              </a:solidFill>
              <a:round/>
            </a:ln>
          </p:spPr>
          <p:style>
            <a:lnRef idx="0"/>
            <a:fillRef idx="0"/>
            <a:effectRef idx="0"/>
            <a:fontRef idx="minor"/>
          </p:style>
        </p:sp>
        <p:sp>
          <p:nvSpPr>
            <p:cNvPr id="6087" name="Google Shape;5266;p74"/>
            <p:cNvSpPr/>
            <p:nvPr/>
          </p:nvSpPr>
          <p:spPr>
            <a:xfrm>
              <a:off x="1008360" y="1584000"/>
              <a:ext cx="360" cy="360"/>
            </a:xfrm>
            <a:custGeom>
              <a:avLst/>
              <a:gdLst/>
              <a:ahLst/>
              <a:rect l="l" t="t" r="r" b="b"/>
              <a:pathLst>
                <a:path w="57" h="39">
                  <a:moveTo>
                    <a:pt x="56" y="0"/>
                  </a:moveTo>
                  <a:lnTo>
                    <a:pt x="0" y="39"/>
                  </a:lnTo>
                  <a:close/>
                </a:path>
              </a:pathLst>
            </a:custGeom>
            <a:noFill/>
            <a:ln w="9525">
              <a:solidFill>
                <a:srgbClr val="5f7d95"/>
              </a:solidFill>
              <a:round/>
            </a:ln>
          </p:spPr>
          <p:style>
            <a:lnRef idx="0"/>
            <a:fillRef idx="0"/>
            <a:effectRef idx="0"/>
            <a:fontRef idx="minor"/>
          </p:style>
        </p:sp>
        <p:sp>
          <p:nvSpPr>
            <p:cNvPr id="6088" name="Google Shape;5267;p74"/>
            <p:cNvSpPr/>
            <p:nvPr/>
          </p:nvSpPr>
          <p:spPr>
            <a:xfrm>
              <a:off x="939600" y="1526760"/>
              <a:ext cx="1080" cy="2520"/>
            </a:xfrm>
            <a:custGeom>
              <a:avLst/>
              <a:gdLst/>
              <a:ahLst/>
              <a:rect l="l" t="t" r="r" b="b"/>
              <a:pathLst>
                <a:path w="102" h="225">
                  <a:moveTo>
                    <a:pt x="0" y="1"/>
                  </a:moveTo>
                  <a:cubicBezTo>
                    <a:pt x="70" y="50"/>
                    <a:pt x="102" y="158"/>
                    <a:pt x="102" y="225"/>
                  </a:cubicBezTo>
                  <a:cubicBezTo>
                    <a:pt x="102" y="158"/>
                    <a:pt x="70" y="46"/>
                    <a:pt x="0" y="1"/>
                  </a:cubicBezTo>
                  <a:close/>
                </a:path>
              </a:pathLst>
            </a:custGeom>
            <a:noFill/>
            <a:ln w="9525">
              <a:solidFill>
                <a:srgbClr val="5f7d95"/>
              </a:solidFill>
              <a:round/>
            </a:ln>
          </p:spPr>
          <p:style>
            <a:lnRef idx="0"/>
            <a:fillRef idx="0"/>
            <a:effectRef idx="0"/>
            <a:fontRef idx="minor"/>
          </p:style>
        </p:sp>
        <p:sp>
          <p:nvSpPr>
            <p:cNvPr id="6089" name="Google Shape;5268;p74"/>
            <p:cNvSpPr/>
            <p:nvPr/>
          </p:nvSpPr>
          <p:spPr>
            <a:xfrm>
              <a:off x="1007640" y="1584720"/>
              <a:ext cx="360" cy="360"/>
            </a:xfrm>
            <a:custGeom>
              <a:avLst/>
              <a:gdLst/>
              <a:ahLst/>
              <a:rect l="l" t="t" r="r" b="b"/>
              <a:pathLst>
                <a:path w="50" h="33">
                  <a:moveTo>
                    <a:pt x="50" y="1"/>
                  </a:moveTo>
                  <a:lnTo>
                    <a:pt x="1" y="32"/>
                  </a:lnTo>
                  <a:close/>
                </a:path>
              </a:pathLst>
            </a:custGeom>
            <a:noFill/>
            <a:ln w="9525">
              <a:solidFill>
                <a:srgbClr val="5f7d95"/>
              </a:solidFill>
              <a:round/>
            </a:ln>
          </p:spPr>
          <p:style>
            <a:lnRef idx="0"/>
            <a:fillRef idx="0"/>
            <a:effectRef idx="0"/>
            <a:fontRef idx="minor"/>
          </p:style>
        </p:sp>
        <p:sp>
          <p:nvSpPr>
            <p:cNvPr id="6090" name="Google Shape;5269;p74"/>
            <p:cNvSpPr/>
            <p:nvPr/>
          </p:nvSpPr>
          <p:spPr>
            <a:xfrm>
              <a:off x="1350360" y="1670040"/>
              <a:ext cx="360" cy="360"/>
            </a:xfrm>
            <a:custGeom>
              <a:avLst/>
              <a:gdLst/>
              <a:ahLst/>
              <a:rect l="l" t="t" r="r" b="b"/>
              <a:pathLst>
                <a:path w="15" h="11">
                  <a:moveTo>
                    <a:pt x="15" y="11"/>
                  </a:moveTo>
                  <a:lnTo>
                    <a:pt x="1" y="0"/>
                  </a:lnTo>
                  <a:close/>
                </a:path>
              </a:pathLst>
            </a:custGeom>
            <a:noFill/>
            <a:ln w="9525">
              <a:solidFill>
                <a:srgbClr val="5f7d95"/>
              </a:solidFill>
              <a:round/>
            </a:ln>
          </p:spPr>
          <p:style>
            <a:lnRef idx="0"/>
            <a:fillRef idx="0"/>
            <a:effectRef idx="0"/>
            <a:fontRef idx="minor"/>
          </p:style>
        </p:sp>
        <p:sp>
          <p:nvSpPr>
            <p:cNvPr id="6091" name="Google Shape;5270;p74"/>
            <p:cNvSpPr/>
            <p:nvPr/>
          </p:nvSpPr>
          <p:spPr>
            <a:xfrm>
              <a:off x="1350000" y="1669680"/>
              <a:ext cx="360" cy="360"/>
            </a:xfrm>
            <a:custGeom>
              <a:avLst/>
              <a:gdLst/>
              <a:ahLst/>
              <a:rect l="l" t="t" r="r" b="b"/>
              <a:pathLst>
                <a:path w="5" h="1">
                  <a:moveTo>
                    <a:pt x="4" y="0"/>
                  </a:moveTo>
                  <a:lnTo>
                    <a:pt x="1" y="0"/>
                  </a:lnTo>
                  <a:close/>
                </a:path>
              </a:pathLst>
            </a:custGeom>
            <a:noFill/>
            <a:ln w="9525">
              <a:solidFill>
                <a:srgbClr val="5f7d95"/>
              </a:solidFill>
              <a:round/>
            </a:ln>
          </p:spPr>
          <p:style>
            <a:lnRef idx="0"/>
            <a:fillRef idx="0"/>
            <a:effectRef idx="0"/>
            <a:fontRef idx="minor"/>
          </p:style>
        </p:sp>
        <p:sp>
          <p:nvSpPr>
            <p:cNvPr id="6092" name="Google Shape;5271;p74"/>
            <p:cNvSpPr/>
            <p:nvPr/>
          </p:nvSpPr>
          <p:spPr>
            <a:xfrm>
              <a:off x="1274400" y="1647360"/>
              <a:ext cx="2160" cy="720"/>
            </a:xfrm>
            <a:custGeom>
              <a:avLst/>
              <a:gdLst/>
              <a:ahLst/>
              <a:rect l="l" t="t" r="r" b="b"/>
              <a:pathLst>
                <a:path w="183" h="89">
                  <a:moveTo>
                    <a:pt x="182" y="88"/>
                  </a:moveTo>
                  <a:cubicBezTo>
                    <a:pt x="123" y="57"/>
                    <a:pt x="63" y="25"/>
                    <a:pt x="0" y="1"/>
                  </a:cubicBezTo>
                  <a:cubicBezTo>
                    <a:pt x="63" y="25"/>
                    <a:pt x="123" y="57"/>
                    <a:pt x="182" y="88"/>
                  </a:cubicBezTo>
                  <a:close/>
                </a:path>
              </a:pathLst>
            </a:custGeom>
            <a:noFill/>
            <a:ln w="9525">
              <a:solidFill>
                <a:srgbClr val="5f7d95"/>
              </a:solidFill>
              <a:round/>
            </a:ln>
          </p:spPr>
          <p:style>
            <a:lnRef idx="0"/>
            <a:fillRef idx="0"/>
            <a:effectRef idx="0"/>
            <a:fontRef idx="minor"/>
          </p:style>
        </p:sp>
        <p:sp>
          <p:nvSpPr>
            <p:cNvPr id="6093" name="Google Shape;5272;p74"/>
            <p:cNvSpPr/>
            <p:nvPr/>
          </p:nvSpPr>
          <p:spPr>
            <a:xfrm>
              <a:off x="925560" y="1527480"/>
              <a:ext cx="4680" cy="2160"/>
            </a:xfrm>
            <a:custGeom>
              <a:avLst/>
              <a:gdLst/>
              <a:ahLst/>
              <a:rect l="l" t="t" r="r" b="b"/>
              <a:pathLst>
                <a:path w="382" h="190">
                  <a:moveTo>
                    <a:pt x="382" y="49"/>
                  </a:moveTo>
                  <a:cubicBezTo>
                    <a:pt x="266" y="189"/>
                    <a:pt x="28" y="21"/>
                    <a:pt x="0" y="0"/>
                  </a:cubicBezTo>
                  <a:cubicBezTo>
                    <a:pt x="28" y="21"/>
                    <a:pt x="266" y="189"/>
                    <a:pt x="382" y="49"/>
                  </a:cubicBezTo>
                  <a:close/>
                </a:path>
              </a:pathLst>
            </a:custGeom>
            <a:noFill/>
            <a:ln w="9525">
              <a:solidFill>
                <a:srgbClr val="5f7d95"/>
              </a:solidFill>
              <a:round/>
            </a:ln>
          </p:spPr>
          <p:style>
            <a:lnRef idx="0"/>
            <a:fillRef idx="0"/>
            <a:effectRef idx="0"/>
            <a:fontRef idx="minor"/>
          </p:style>
        </p:sp>
        <p:sp>
          <p:nvSpPr>
            <p:cNvPr id="6094" name="Google Shape;5273;p74"/>
            <p:cNvSpPr/>
            <p:nvPr/>
          </p:nvSpPr>
          <p:spPr>
            <a:xfrm>
              <a:off x="1349280" y="1668960"/>
              <a:ext cx="360" cy="360"/>
            </a:xfrm>
            <a:custGeom>
              <a:avLst/>
              <a:gdLst/>
              <a:ahLst/>
              <a:rect l="l" t="t" r="r" b="b"/>
              <a:pathLst>
                <a:path w="8" h="4">
                  <a:moveTo>
                    <a:pt x="8" y="4"/>
                  </a:moveTo>
                  <a:lnTo>
                    <a:pt x="1" y="0"/>
                  </a:lnTo>
                  <a:close/>
                </a:path>
              </a:pathLst>
            </a:custGeom>
            <a:noFill/>
            <a:ln w="9525">
              <a:solidFill>
                <a:srgbClr val="5f7d95"/>
              </a:solidFill>
              <a:round/>
            </a:ln>
          </p:spPr>
          <p:style>
            <a:lnRef idx="0"/>
            <a:fillRef idx="0"/>
            <a:effectRef idx="0"/>
            <a:fontRef idx="minor"/>
          </p:style>
        </p:sp>
        <p:sp>
          <p:nvSpPr>
            <p:cNvPr id="6095" name="Google Shape;5274;p74"/>
            <p:cNvSpPr/>
            <p:nvPr/>
          </p:nvSpPr>
          <p:spPr>
            <a:xfrm>
              <a:off x="1351080" y="1670400"/>
              <a:ext cx="360" cy="360"/>
            </a:xfrm>
            <a:custGeom>
              <a:avLst/>
              <a:gdLst/>
              <a:ahLst/>
              <a:rect l="l" t="t" r="r" b="b"/>
              <a:pathLst>
                <a:path w="4" h="8">
                  <a:moveTo>
                    <a:pt x="0" y="1"/>
                  </a:moveTo>
                  <a:lnTo>
                    <a:pt x="4" y="8"/>
                  </a:lnTo>
                  <a:lnTo>
                    <a:pt x="4" y="8"/>
                  </a:lnTo>
                  <a:close/>
                </a:path>
              </a:pathLst>
            </a:custGeom>
            <a:noFill/>
            <a:ln w="9525">
              <a:solidFill>
                <a:srgbClr val="5f7d95"/>
              </a:solidFill>
              <a:round/>
            </a:ln>
          </p:spPr>
          <p:style>
            <a:lnRef idx="0"/>
            <a:fillRef idx="0"/>
            <a:effectRef idx="0"/>
            <a:fontRef idx="minor"/>
          </p:style>
        </p:sp>
        <p:sp>
          <p:nvSpPr>
            <p:cNvPr id="6096" name="Google Shape;5275;p74"/>
            <p:cNvSpPr/>
            <p:nvPr/>
          </p:nvSpPr>
          <p:spPr>
            <a:xfrm>
              <a:off x="970560" y="1535400"/>
              <a:ext cx="360" cy="360"/>
            </a:xfrm>
            <a:custGeom>
              <a:avLst/>
              <a:gdLst/>
              <a:ahLst/>
              <a:rect l="l" t="t" r="r" b="b"/>
              <a:pathLst>
                <a:path w="5" h="4">
                  <a:moveTo>
                    <a:pt x="1" y="0"/>
                  </a:moveTo>
                  <a:lnTo>
                    <a:pt x="4" y="4"/>
                  </a:lnTo>
                  <a:close/>
                </a:path>
              </a:pathLst>
            </a:custGeom>
            <a:noFill/>
            <a:ln w="9525">
              <a:solidFill>
                <a:srgbClr val="5f7d95"/>
              </a:solidFill>
              <a:round/>
            </a:ln>
          </p:spPr>
          <p:style>
            <a:lnRef idx="0"/>
            <a:fillRef idx="0"/>
            <a:effectRef idx="0"/>
            <a:fontRef idx="minor"/>
          </p:style>
        </p:sp>
        <p:sp>
          <p:nvSpPr>
            <p:cNvPr id="6097" name="Google Shape;5276;p74"/>
            <p:cNvSpPr/>
            <p:nvPr/>
          </p:nvSpPr>
          <p:spPr>
            <a:xfrm>
              <a:off x="970560" y="1535400"/>
              <a:ext cx="360" cy="360"/>
            </a:xfrm>
            <a:custGeom>
              <a:avLst/>
              <a:gdLst/>
              <a:ahLst/>
              <a:rect l="l" t="t" r="r" b="b"/>
              <a:pathLst>
                <a:path w="15" h="12">
                  <a:moveTo>
                    <a:pt x="1" y="1"/>
                  </a:moveTo>
                  <a:cubicBezTo>
                    <a:pt x="4" y="4"/>
                    <a:pt x="8" y="8"/>
                    <a:pt x="15" y="11"/>
                  </a:cubicBezTo>
                  <a:lnTo>
                    <a:pt x="1" y="1"/>
                  </a:lnTo>
                  <a:close/>
                </a:path>
              </a:pathLst>
            </a:custGeom>
            <a:noFill/>
            <a:ln w="9525">
              <a:solidFill>
                <a:srgbClr val="5f7d95"/>
              </a:solidFill>
              <a:round/>
            </a:ln>
          </p:spPr>
          <p:style>
            <a:lnRef idx="0"/>
            <a:fillRef idx="0"/>
            <a:effectRef idx="0"/>
            <a:fontRef idx="minor"/>
          </p:style>
        </p:sp>
        <p:sp>
          <p:nvSpPr>
            <p:cNvPr id="6098" name="Google Shape;5277;p74"/>
            <p:cNvSpPr/>
            <p:nvPr/>
          </p:nvSpPr>
          <p:spPr>
            <a:xfrm>
              <a:off x="1007640" y="15804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099" name="Google Shape;5278;p74"/>
            <p:cNvSpPr/>
            <p:nvPr/>
          </p:nvSpPr>
          <p:spPr>
            <a:xfrm>
              <a:off x="1304280" y="1652760"/>
              <a:ext cx="4320" cy="1080"/>
            </a:xfrm>
            <a:custGeom>
              <a:avLst/>
              <a:gdLst/>
              <a:ahLst/>
              <a:rect l="l" t="t" r="r" b="b"/>
              <a:pathLst>
                <a:path w="351" h="102">
                  <a:moveTo>
                    <a:pt x="1" y="0"/>
                  </a:moveTo>
                  <a:cubicBezTo>
                    <a:pt x="120" y="25"/>
                    <a:pt x="235" y="60"/>
                    <a:pt x="351" y="102"/>
                  </a:cubicBezTo>
                  <a:lnTo>
                    <a:pt x="351" y="102"/>
                  </a:lnTo>
                  <a:cubicBezTo>
                    <a:pt x="235" y="60"/>
                    <a:pt x="120" y="25"/>
                    <a:pt x="1" y="0"/>
                  </a:cubicBezTo>
                  <a:close/>
                </a:path>
              </a:pathLst>
            </a:custGeom>
            <a:noFill/>
            <a:ln w="9525">
              <a:solidFill>
                <a:srgbClr val="5f7d95"/>
              </a:solidFill>
              <a:round/>
            </a:ln>
          </p:spPr>
          <p:style>
            <a:lnRef idx="0"/>
            <a:fillRef idx="0"/>
            <a:effectRef idx="0"/>
            <a:fontRef idx="minor"/>
          </p:style>
        </p:sp>
        <p:sp>
          <p:nvSpPr>
            <p:cNvPr id="6100" name="Google Shape;5279;p74"/>
            <p:cNvSpPr/>
            <p:nvPr/>
          </p:nvSpPr>
          <p:spPr>
            <a:xfrm>
              <a:off x="1065960" y="1645200"/>
              <a:ext cx="202680" cy="720"/>
            </a:xfrm>
            <a:custGeom>
              <a:avLst/>
              <a:gdLst/>
              <a:ahLst/>
              <a:rect l="l" t="t" r="r" b="b"/>
              <a:pathLst>
                <a:path w="14943" h="81">
                  <a:moveTo>
                    <a:pt x="1" y="81"/>
                  </a:moveTo>
                  <a:lnTo>
                    <a:pt x="14942" y="0"/>
                  </a:lnTo>
                  <a:close/>
                </a:path>
              </a:pathLst>
            </a:custGeom>
            <a:noFill/>
            <a:ln w="9525">
              <a:solidFill>
                <a:srgbClr val="5f7d95"/>
              </a:solidFill>
              <a:round/>
            </a:ln>
          </p:spPr>
          <p:style>
            <a:lnRef idx="0"/>
            <a:fillRef idx="0"/>
            <a:effectRef idx="0"/>
            <a:fontRef idx="minor"/>
          </p:style>
        </p:sp>
        <p:sp>
          <p:nvSpPr>
            <p:cNvPr id="6101" name="Google Shape;5280;p74"/>
            <p:cNvSpPr/>
            <p:nvPr/>
          </p:nvSpPr>
          <p:spPr>
            <a:xfrm>
              <a:off x="1348920" y="166860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6102" name="Google Shape;5281;p74"/>
            <p:cNvSpPr/>
            <p:nvPr/>
          </p:nvSpPr>
          <p:spPr>
            <a:xfrm>
              <a:off x="1009080" y="1581840"/>
              <a:ext cx="720" cy="1080"/>
            </a:xfrm>
            <a:custGeom>
              <a:avLst/>
              <a:gdLst/>
              <a:ahLst/>
              <a:rect l="l" t="t" r="r" b="b"/>
              <a:pathLst>
                <a:path w="82" h="106">
                  <a:moveTo>
                    <a:pt x="1" y="0"/>
                  </a:moveTo>
                  <a:cubicBezTo>
                    <a:pt x="36" y="35"/>
                    <a:pt x="78" y="81"/>
                    <a:pt x="78" y="105"/>
                  </a:cubicBezTo>
                  <a:cubicBezTo>
                    <a:pt x="81" y="81"/>
                    <a:pt x="36" y="35"/>
                    <a:pt x="1" y="0"/>
                  </a:cubicBezTo>
                  <a:close/>
                </a:path>
              </a:pathLst>
            </a:custGeom>
            <a:noFill/>
            <a:ln w="9525">
              <a:solidFill>
                <a:srgbClr val="5f7d95"/>
              </a:solidFill>
              <a:round/>
            </a:ln>
          </p:spPr>
          <p:style>
            <a:lnRef idx="0"/>
            <a:fillRef idx="0"/>
            <a:effectRef idx="0"/>
            <a:fontRef idx="minor"/>
          </p:style>
        </p:sp>
        <p:sp>
          <p:nvSpPr>
            <p:cNvPr id="6103" name="Google Shape;5282;p74"/>
            <p:cNvSpPr/>
            <p:nvPr/>
          </p:nvSpPr>
          <p:spPr>
            <a:xfrm>
              <a:off x="1390680" y="1699200"/>
              <a:ext cx="360" cy="360"/>
            </a:xfrm>
            <a:custGeom>
              <a:avLst/>
              <a:gdLst/>
              <a:ahLst/>
              <a:rect l="l" t="t" r="r" b="b"/>
              <a:pathLst>
                <a:path w="1" h="15">
                  <a:moveTo>
                    <a:pt x="1" y="1"/>
                  </a:moveTo>
                  <a:lnTo>
                    <a:pt x="1" y="15"/>
                  </a:lnTo>
                  <a:cubicBezTo>
                    <a:pt x="1" y="11"/>
                    <a:pt x="1" y="4"/>
                    <a:pt x="1" y="1"/>
                  </a:cubicBezTo>
                  <a:close/>
                </a:path>
              </a:pathLst>
            </a:custGeom>
            <a:noFill/>
            <a:ln w="9525">
              <a:solidFill>
                <a:srgbClr val="5f7d95"/>
              </a:solidFill>
              <a:round/>
            </a:ln>
          </p:spPr>
          <p:style>
            <a:lnRef idx="0"/>
            <a:fillRef idx="0"/>
            <a:effectRef idx="0"/>
            <a:fontRef idx="minor"/>
          </p:style>
        </p:sp>
        <p:sp>
          <p:nvSpPr>
            <p:cNvPr id="6104" name="Google Shape;5283;p74"/>
            <p:cNvSpPr/>
            <p:nvPr/>
          </p:nvSpPr>
          <p:spPr>
            <a:xfrm>
              <a:off x="1389960" y="1702080"/>
              <a:ext cx="360" cy="360"/>
            </a:xfrm>
            <a:custGeom>
              <a:avLst/>
              <a:gdLst/>
              <a:ahLst/>
              <a:rect l="l" t="t" r="r" b="b"/>
              <a:pathLst>
                <a:path w="12" h="11">
                  <a:moveTo>
                    <a:pt x="11" y="0"/>
                  </a:moveTo>
                  <a:lnTo>
                    <a:pt x="1" y="11"/>
                  </a:lnTo>
                  <a:close/>
                </a:path>
              </a:pathLst>
            </a:custGeom>
            <a:noFill/>
            <a:ln w="9525">
              <a:solidFill>
                <a:srgbClr val="5f7d95"/>
              </a:solidFill>
              <a:round/>
            </a:ln>
          </p:spPr>
          <p:style>
            <a:lnRef idx="0"/>
            <a:fillRef idx="0"/>
            <a:effectRef idx="0"/>
            <a:fontRef idx="minor"/>
          </p:style>
        </p:sp>
        <p:sp>
          <p:nvSpPr>
            <p:cNvPr id="6105" name="Google Shape;5284;p74"/>
            <p:cNvSpPr/>
            <p:nvPr/>
          </p:nvSpPr>
          <p:spPr>
            <a:xfrm>
              <a:off x="1390320" y="1701360"/>
              <a:ext cx="360" cy="360"/>
            </a:xfrm>
            <a:custGeom>
              <a:avLst/>
              <a:gdLst/>
              <a:ahLst/>
              <a:rect l="l" t="t" r="r" b="b"/>
              <a:pathLst>
                <a:path w="10" h="12">
                  <a:moveTo>
                    <a:pt x="9" y="1"/>
                  </a:moveTo>
                  <a:cubicBezTo>
                    <a:pt x="6" y="4"/>
                    <a:pt x="1" y="12"/>
                    <a:pt x="1" y="12"/>
                  </a:cubicBezTo>
                  <a:cubicBezTo>
                    <a:pt x="2" y="12"/>
                    <a:pt x="2" y="12"/>
                    <a:pt x="2" y="11"/>
                  </a:cubicBezTo>
                  <a:cubicBezTo>
                    <a:pt x="6" y="8"/>
                    <a:pt x="9" y="4"/>
                    <a:pt x="9" y="1"/>
                  </a:cubicBezTo>
                  <a:close/>
                </a:path>
              </a:pathLst>
            </a:custGeom>
            <a:noFill/>
            <a:ln w="9525">
              <a:solidFill>
                <a:srgbClr val="5f7d95"/>
              </a:solidFill>
              <a:round/>
            </a:ln>
          </p:spPr>
          <p:style>
            <a:lnRef idx="0"/>
            <a:fillRef idx="0"/>
            <a:effectRef idx="0"/>
            <a:fontRef idx="minor"/>
          </p:style>
        </p:sp>
        <p:sp>
          <p:nvSpPr>
            <p:cNvPr id="6106" name="Google Shape;5285;p74"/>
            <p:cNvSpPr/>
            <p:nvPr/>
          </p:nvSpPr>
          <p:spPr>
            <a:xfrm>
              <a:off x="1390320" y="1701720"/>
              <a:ext cx="360" cy="360"/>
            </a:xfrm>
            <a:custGeom>
              <a:avLst/>
              <a:gdLst/>
              <a:ahLst/>
              <a:rect l="l" t="t" r="r" b="b"/>
              <a:pathLst>
                <a:path w="12" h="8">
                  <a:moveTo>
                    <a:pt x="11" y="0"/>
                  </a:moveTo>
                  <a:lnTo>
                    <a:pt x="1" y="7"/>
                  </a:lnTo>
                  <a:close/>
                </a:path>
              </a:pathLst>
            </a:custGeom>
            <a:noFill/>
            <a:ln w="9525">
              <a:solidFill>
                <a:srgbClr val="5f7d95"/>
              </a:solidFill>
              <a:round/>
            </a:ln>
          </p:spPr>
          <p:style>
            <a:lnRef idx="0"/>
            <a:fillRef idx="0"/>
            <a:effectRef idx="0"/>
            <a:fontRef idx="minor"/>
          </p:style>
        </p:sp>
        <p:sp>
          <p:nvSpPr>
            <p:cNvPr id="6107" name="Google Shape;5286;p74"/>
            <p:cNvSpPr/>
            <p:nvPr/>
          </p:nvSpPr>
          <p:spPr>
            <a:xfrm>
              <a:off x="1390680" y="1699920"/>
              <a:ext cx="360" cy="360"/>
            </a:xfrm>
            <a:custGeom>
              <a:avLst/>
              <a:gdLst/>
              <a:ahLst/>
              <a:rect l="l" t="t" r="r" b="b"/>
              <a:pathLst>
                <a:path w="1" h="15">
                  <a:moveTo>
                    <a:pt x="0" y="0"/>
                  </a:moveTo>
                  <a:lnTo>
                    <a:pt x="0" y="14"/>
                  </a:lnTo>
                  <a:cubicBezTo>
                    <a:pt x="0" y="11"/>
                    <a:pt x="0" y="4"/>
                    <a:pt x="0" y="0"/>
                  </a:cubicBezTo>
                  <a:close/>
                </a:path>
              </a:pathLst>
            </a:custGeom>
            <a:noFill/>
            <a:ln w="9525">
              <a:solidFill>
                <a:srgbClr val="5f7d95"/>
              </a:solidFill>
              <a:round/>
            </a:ln>
          </p:spPr>
          <p:style>
            <a:lnRef idx="0"/>
            <a:fillRef idx="0"/>
            <a:effectRef idx="0"/>
            <a:fontRef idx="minor"/>
          </p:style>
        </p:sp>
        <p:sp>
          <p:nvSpPr>
            <p:cNvPr id="6108" name="Google Shape;5287;p74"/>
            <p:cNvSpPr/>
            <p:nvPr/>
          </p:nvSpPr>
          <p:spPr>
            <a:xfrm>
              <a:off x="1390680" y="1701360"/>
              <a:ext cx="360" cy="360"/>
            </a:xfrm>
            <a:custGeom>
              <a:avLst/>
              <a:gdLst/>
              <a:ahLst/>
              <a:rect l="l" t="t" r="r" b="b"/>
              <a:pathLst>
                <a:path w="4" h="9">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a:solidFill>
                <a:srgbClr val="5f7d95"/>
              </a:solidFill>
              <a:round/>
            </a:ln>
          </p:spPr>
          <p:style>
            <a:lnRef idx="0"/>
            <a:fillRef idx="0"/>
            <a:effectRef idx="0"/>
            <a:fontRef idx="minor"/>
          </p:style>
        </p:sp>
        <p:sp>
          <p:nvSpPr>
            <p:cNvPr id="6109" name="Google Shape;5288;p74"/>
            <p:cNvSpPr/>
            <p:nvPr/>
          </p:nvSpPr>
          <p:spPr>
            <a:xfrm>
              <a:off x="1472400" y="1666080"/>
              <a:ext cx="360" cy="360"/>
            </a:xfrm>
            <a:custGeom>
              <a:avLst/>
              <a:gdLst/>
              <a:ahLst/>
              <a:rect l="l" t="t" r="r" b="b"/>
              <a:pathLst>
                <a:path w="1" h="21">
                  <a:moveTo>
                    <a:pt x="0" y="21"/>
                  </a:moveTo>
                  <a:lnTo>
                    <a:pt x="0" y="0"/>
                  </a:lnTo>
                  <a:close/>
                </a:path>
              </a:pathLst>
            </a:custGeom>
            <a:noFill/>
            <a:ln w="9525">
              <a:solidFill>
                <a:srgbClr val="5f7d95"/>
              </a:solidFill>
              <a:round/>
            </a:ln>
          </p:spPr>
          <p:style>
            <a:lnRef idx="0"/>
            <a:fillRef idx="0"/>
            <a:effectRef idx="0"/>
            <a:fontRef idx="minor"/>
          </p:style>
        </p:sp>
        <p:sp>
          <p:nvSpPr>
            <p:cNvPr id="6110" name="Google Shape;5289;p74"/>
            <p:cNvSpPr/>
            <p:nvPr/>
          </p:nvSpPr>
          <p:spPr>
            <a:xfrm>
              <a:off x="1469880" y="1661400"/>
              <a:ext cx="2520" cy="360"/>
            </a:xfrm>
            <a:custGeom>
              <a:avLst/>
              <a:gdLst/>
              <a:ahLst/>
              <a:rect l="l" t="t" r="r" b="b"/>
              <a:pathLst>
                <a:path w="211" h="39">
                  <a:moveTo>
                    <a:pt x="0" y="0"/>
                  </a:moveTo>
                  <a:lnTo>
                    <a:pt x="0" y="0"/>
                  </a:lnTo>
                  <a:cubicBezTo>
                    <a:pt x="81" y="7"/>
                    <a:pt x="196" y="14"/>
                    <a:pt x="210" y="39"/>
                  </a:cubicBezTo>
                  <a:cubicBezTo>
                    <a:pt x="196" y="14"/>
                    <a:pt x="81" y="4"/>
                    <a:pt x="0" y="0"/>
                  </a:cubicBezTo>
                  <a:close/>
                </a:path>
              </a:pathLst>
            </a:custGeom>
            <a:noFill/>
            <a:ln w="9525">
              <a:solidFill>
                <a:srgbClr val="5f7d95"/>
              </a:solidFill>
              <a:round/>
            </a:ln>
          </p:spPr>
          <p:style>
            <a:lnRef idx="0"/>
            <a:fillRef idx="0"/>
            <a:effectRef idx="0"/>
            <a:fontRef idx="minor"/>
          </p:style>
        </p:sp>
        <p:sp>
          <p:nvSpPr>
            <p:cNvPr id="6111" name="Google Shape;5290;p74"/>
            <p:cNvSpPr/>
            <p:nvPr/>
          </p:nvSpPr>
          <p:spPr>
            <a:xfrm>
              <a:off x="1410840" y="1689840"/>
              <a:ext cx="360" cy="360"/>
            </a:xfrm>
            <a:custGeom>
              <a:avLst/>
              <a:gdLst/>
              <a:ahLst/>
              <a:rect l="l" t="t" r="r" b="b"/>
              <a:pathLst>
                <a:path w="12" h="8">
                  <a:moveTo>
                    <a:pt x="1" y="7"/>
                  </a:moveTo>
                  <a:lnTo>
                    <a:pt x="1" y="7"/>
                  </a:lnTo>
                  <a:lnTo>
                    <a:pt x="11" y="0"/>
                  </a:lnTo>
                  <a:close/>
                </a:path>
              </a:pathLst>
            </a:custGeom>
            <a:noFill/>
            <a:ln w="9525">
              <a:solidFill>
                <a:srgbClr val="5f7d95"/>
              </a:solidFill>
              <a:round/>
            </a:ln>
          </p:spPr>
          <p:style>
            <a:lnRef idx="0"/>
            <a:fillRef idx="0"/>
            <a:effectRef idx="0"/>
            <a:fontRef idx="minor"/>
          </p:style>
        </p:sp>
        <p:sp>
          <p:nvSpPr>
            <p:cNvPr id="6112" name="Google Shape;5291;p74"/>
            <p:cNvSpPr/>
            <p:nvPr/>
          </p:nvSpPr>
          <p:spPr>
            <a:xfrm>
              <a:off x="1362240" y="170316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6113" name="Google Shape;5292;p74"/>
            <p:cNvSpPr/>
            <p:nvPr/>
          </p:nvSpPr>
          <p:spPr>
            <a:xfrm>
              <a:off x="1362240" y="1704240"/>
              <a:ext cx="360" cy="360"/>
            </a:xfrm>
            <a:custGeom>
              <a:avLst/>
              <a:gdLst/>
              <a:ahLst/>
              <a:rect l="l" t="t" r="r" b="b"/>
              <a:pathLst>
                <a:path w="4" h="19">
                  <a:moveTo>
                    <a:pt x="4" y="1"/>
                  </a:moveTo>
                  <a:cubicBezTo>
                    <a:pt x="0" y="8"/>
                    <a:pt x="0" y="11"/>
                    <a:pt x="4" y="18"/>
                  </a:cubicBezTo>
                  <a:lnTo>
                    <a:pt x="4" y="1"/>
                  </a:lnTo>
                  <a:close/>
                </a:path>
              </a:pathLst>
            </a:custGeom>
            <a:noFill/>
            <a:ln w="9525">
              <a:solidFill>
                <a:srgbClr val="5f7d95"/>
              </a:solidFill>
              <a:round/>
            </a:ln>
          </p:spPr>
          <p:style>
            <a:lnRef idx="0"/>
            <a:fillRef idx="0"/>
            <a:effectRef idx="0"/>
            <a:fontRef idx="minor"/>
          </p:style>
        </p:sp>
        <p:sp>
          <p:nvSpPr>
            <p:cNvPr id="6114" name="Google Shape;5293;p74"/>
            <p:cNvSpPr/>
            <p:nvPr/>
          </p:nvSpPr>
          <p:spPr>
            <a:xfrm>
              <a:off x="1362240" y="1704960"/>
              <a:ext cx="360" cy="360"/>
            </a:xfrm>
            <a:custGeom>
              <a:avLst/>
              <a:gdLst/>
              <a:ahLst/>
              <a:rect l="l" t="t" r="r" b="b"/>
              <a:pathLst>
                <a:path w="8" h="18">
                  <a:moveTo>
                    <a:pt x="0" y="0"/>
                  </a:moveTo>
                  <a:lnTo>
                    <a:pt x="0" y="0"/>
                  </a:lnTo>
                  <a:cubicBezTo>
                    <a:pt x="4" y="7"/>
                    <a:pt x="4" y="14"/>
                    <a:pt x="7" y="18"/>
                  </a:cubicBezTo>
                  <a:cubicBezTo>
                    <a:pt x="7" y="14"/>
                    <a:pt x="4" y="7"/>
                    <a:pt x="0" y="0"/>
                  </a:cubicBezTo>
                  <a:close/>
                </a:path>
              </a:pathLst>
            </a:custGeom>
            <a:noFill/>
            <a:ln w="9525">
              <a:solidFill>
                <a:srgbClr val="5f7d95"/>
              </a:solidFill>
              <a:round/>
            </a:ln>
          </p:spPr>
          <p:style>
            <a:lnRef idx="0"/>
            <a:fillRef idx="0"/>
            <a:effectRef idx="0"/>
            <a:fontRef idx="minor"/>
          </p:style>
        </p:sp>
        <p:sp>
          <p:nvSpPr>
            <p:cNvPr id="6115" name="Google Shape;5294;p74"/>
            <p:cNvSpPr/>
            <p:nvPr/>
          </p:nvSpPr>
          <p:spPr>
            <a:xfrm>
              <a:off x="1389600" y="1702440"/>
              <a:ext cx="360" cy="360"/>
            </a:xfrm>
            <a:custGeom>
              <a:avLst/>
              <a:gdLst/>
              <a:ahLst/>
              <a:rect l="l" t="t" r="r" b="b"/>
              <a:pathLst>
                <a:path w="12" h="11">
                  <a:moveTo>
                    <a:pt x="11" y="0"/>
                  </a:moveTo>
                  <a:lnTo>
                    <a:pt x="1" y="11"/>
                  </a:lnTo>
                  <a:close/>
                </a:path>
              </a:pathLst>
            </a:custGeom>
            <a:noFill/>
            <a:ln w="9525">
              <a:solidFill>
                <a:srgbClr val="5f7d95"/>
              </a:solidFill>
              <a:round/>
            </a:ln>
          </p:spPr>
          <p:style>
            <a:lnRef idx="0"/>
            <a:fillRef idx="0"/>
            <a:effectRef idx="0"/>
            <a:fontRef idx="minor"/>
          </p:style>
        </p:sp>
        <p:sp>
          <p:nvSpPr>
            <p:cNvPr id="6116" name="Google Shape;5295;p74"/>
            <p:cNvSpPr/>
            <p:nvPr/>
          </p:nvSpPr>
          <p:spPr>
            <a:xfrm>
              <a:off x="1362600" y="1706040"/>
              <a:ext cx="360" cy="360"/>
            </a:xfrm>
            <a:custGeom>
              <a:avLst/>
              <a:gdLst/>
              <a:ahLst/>
              <a:rect l="l" t="t" r="r" b="b"/>
              <a:pathLst>
                <a:path w="5" h="11">
                  <a:moveTo>
                    <a:pt x="1" y="0"/>
                  </a:moveTo>
                  <a:lnTo>
                    <a:pt x="1" y="0"/>
                  </a:lnTo>
                  <a:cubicBezTo>
                    <a:pt x="1" y="4"/>
                    <a:pt x="4" y="7"/>
                    <a:pt x="4" y="11"/>
                  </a:cubicBezTo>
                  <a:cubicBezTo>
                    <a:pt x="4" y="7"/>
                    <a:pt x="4" y="4"/>
                    <a:pt x="1" y="0"/>
                  </a:cubicBezTo>
                  <a:close/>
                </a:path>
              </a:pathLst>
            </a:custGeom>
            <a:noFill/>
            <a:ln w="9525">
              <a:solidFill>
                <a:srgbClr val="5f7d95"/>
              </a:solidFill>
              <a:round/>
            </a:ln>
          </p:spPr>
          <p:style>
            <a:lnRef idx="0"/>
            <a:fillRef idx="0"/>
            <a:effectRef idx="0"/>
            <a:fontRef idx="minor"/>
          </p:style>
        </p:sp>
        <p:sp>
          <p:nvSpPr>
            <p:cNvPr id="6117" name="Google Shape;5296;p74"/>
            <p:cNvSpPr/>
            <p:nvPr/>
          </p:nvSpPr>
          <p:spPr>
            <a:xfrm>
              <a:off x="1362240" y="1702080"/>
              <a:ext cx="360" cy="360"/>
            </a:xfrm>
            <a:custGeom>
              <a:avLst/>
              <a:gdLst/>
              <a:ahLst/>
              <a:rect l="l" t="t" r="r" b="b"/>
              <a:pathLst>
                <a:path w="4" h="19">
                  <a:moveTo>
                    <a:pt x="0" y="1"/>
                  </a:moveTo>
                  <a:lnTo>
                    <a:pt x="0" y="18"/>
                  </a:lnTo>
                  <a:cubicBezTo>
                    <a:pt x="0" y="15"/>
                    <a:pt x="4" y="8"/>
                    <a:pt x="0" y="1"/>
                  </a:cubicBezTo>
                  <a:close/>
                </a:path>
              </a:pathLst>
            </a:custGeom>
            <a:noFill/>
            <a:ln w="9525">
              <a:solidFill>
                <a:srgbClr val="5f7d95"/>
              </a:solidFill>
              <a:round/>
            </a:ln>
          </p:spPr>
          <p:style>
            <a:lnRef idx="0"/>
            <a:fillRef idx="0"/>
            <a:effectRef idx="0"/>
            <a:fontRef idx="minor"/>
          </p:style>
        </p:sp>
        <p:sp>
          <p:nvSpPr>
            <p:cNvPr id="6118" name="Google Shape;5297;p74"/>
            <p:cNvSpPr/>
            <p:nvPr/>
          </p:nvSpPr>
          <p:spPr>
            <a:xfrm>
              <a:off x="1389240" y="1702800"/>
              <a:ext cx="360" cy="360"/>
            </a:xfrm>
            <a:custGeom>
              <a:avLst/>
              <a:gdLst/>
              <a:ahLst/>
              <a:rect l="l" t="t" r="r" b="b"/>
              <a:pathLst>
                <a:path w="15" h="12">
                  <a:moveTo>
                    <a:pt x="15" y="1"/>
                  </a:moveTo>
                  <a:lnTo>
                    <a:pt x="1" y="11"/>
                  </a:lnTo>
                  <a:close/>
                </a:path>
              </a:pathLst>
            </a:custGeom>
            <a:noFill/>
            <a:ln w="9525">
              <a:solidFill>
                <a:srgbClr val="5f7d95"/>
              </a:solidFill>
              <a:round/>
            </a:ln>
          </p:spPr>
          <p:style>
            <a:lnRef idx="0"/>
            <a:fillRef idx="0"/>
            <a:effectRef idx="0"/>
            <a:fontRef idx="minor"/>
          </p:style>
        </p:sp>
        <p:sp>
          <p:nvSpPr>
            <p:cNvPr id="6119" name="Google Shape;5298;p74"/>
            <p:cNvSpPr/>
            <p:nvPr/>
          </p:nvSpPr>
          <p:spPr>
            <a:xfrm>
              <a:off x="1362960" y="1706760"/>
              <a:ext cx="360" cy="360"/>
            </a:xfrm>
            <a:custGeom>
              <a:avLst/>
              <a:gdLst/>
              <a:ahLst/>
              <a:rect l="l" t="t" r="r" b="b"/>
              <a:pathLst>
                <a:path w="8" h="15">
                  <a:moveTo>
                    <a:pt x="0" y="0"/>
                  </a:moveTo>
                  <a:cubicBezTo>
                    <a:pt x="4" y="7"/>
                    <a:pt x="4" y="11"/>
                    <a:pt x="7" y="14"/>
                  </a:cubicBezTo>
                  <a:cubicBezTo>
                    <a:pt x="7" y="11"/>
                    <a:pt x="4" y="4"/>
                    <a:pt x="0" y="0"/>
                  </a:cubicBezTo>
                  <a:close/>
                </a:path>
              </a:pathLst>
            </a:custGeom>
            <a:noFill/>
            <a:ln w="9525">
              <a:solidFill>
                <a:srgbClr val="5f7d95"/>
              </a:solidFill>
              <a:round/>
            </a:ln>
          </p:spPr>
          <p:style>
            <a:lnRef idx="0"/>
            <a:fillRef idx="0"/>
            <a:effectRef idx="0"/>
            <a:fontRef idx="minor"/>
          </p:style>
        </p:sp>
        <p:sp>
          <p:nvSpPr>
            <p:cNvPr id="6120" name="Google Shape;5299;p74"/>
            <p:cNvSpPr/>
            <p:nvPr/>
          </p:nvSpPr>
          <p:spPr>
            <a:xfrm>
              <a:off x="1388520" y="1703160"/>
              <a:ext cx="360" cy="360"/>
            </a:xfrm>
            <a:custGeom>
              <a:avLst/>
              <a:gdLst/>
              <a:ahLst/>
              <a:rect l="l" t="t" r="r" b="b"/>
              <a:pathLst>
                <a:path w="19" h="11">
                  <a:moveTo>
                    <a:pt x="18" y="0"/>
                  </a:moveTo>
                  <a:lnTo>
                    <a:pt x="1" y="11"/>
                  </a:lnTo>
                  <a:close/>
                </a:path>
              </a:pathLst>
            </a:custGeom>
            <a:noFill/>
            <a:ln w="9525">
              <a:solidFill>
                <a:srgbClr val="5f7d95"/>
              </a:solidFill>
              <a:round/>
            </a:ln>
          </p:spPr>
          <p:style>
            <a:lnRef idx="0"/>
            <a:fillRef idx="0"/>
            <a:effectRef idx="0"/>
            <a:fontRef idx="minor"/>
          </p:style>
        </p:sp>
        <p:sp>
          <p:nvSpPr>
            <p:cNvPr id="6121" name="Google Shape;5300;p74"/>
            <p:cNvSpPr/>
            <p:nvPr/>
          </p:nvSpPr>
          <p:spPr>
            <a:xfrm>
              <a:off x="1415520" y="1685520"/>
              <a:ext cx="360" cy="360"/>
            </a:xfrm>
            <a:custGeom>
              <a:avLst/>
              <a:gdLst/>
              <a:ahLst/>
              <a:rect l="l" t="t" r="r" b="b"/>
              <a:pathLst>
                <a:path w="22" h="18">
                  <a:moveTo>
                    <a:pt x="1" y="18"/>
                  </a:moveTo>
                  <a:lnTo>
                    <a:pt x="22" y="0"/>
                  </a:lnTo>
                  <a:close/>
                </a:path>
              </a:pathLst>
            </a:custGeom>
            <a:noFill/>
            <a:ln w="9525">
              <a:solidFill>
                <a:srgbClr val="5f7d95"/>
              </a:solidFill>
              <a:round/>
            </a:ln>
          </p:spPr>
          <p:style>
            <a:lnRef idx="0"/>
            <a:fillRef idx="0"/>
            <a:effectRef idx="0"/>
            <a:fontRef idx="minor"/>
          </p:style>
        </p:sp>
        <p:sp>
          <p:nvSpPr>
            <p:cNvPr id="6122" name="Google Shape;5301;p74"/>
            <p:cNvSpPr/>
            <p:nvPr/>
          </p:nvSpPr>
          <p:spPr>
            <a:xfrm>
              <a:off x="1472400" y="1665360"/>
              <a:ext cx="360" cy="360"/>
            </a:xfrm>
            <a:custGeom>
              <a:avLst/>
              <a:gdLst/>
              <a:ahLst/>
              <a:rect l="l" t="t" r="r" b="b"/>
              <a:pathLst>
                <a:path w="1" h="18">
                  <a:moveTo>
                    <a:pt x="0" y="0"/>
                  </a:moveTo>
                  <a:lnTo>
                    <a:pt x="0" y="18"/>
                  </a:lnTo>
                  <a:close/>
                </a:path>
              </a:pathLst>
            </a:custGeom>
            <a:noFill/>
            <a:ln w="9525">
              <a:solidFill>
                <a:srgbClr val="5f7d95"/>
              </a:solidFill>
              <a:round/>
            </a:ln>
          </p:spPr>
          <p:style>
            <a:lnRef idx="0"/>
            <a:fillRef idx="0"/>
            <a:effectRef idx="0"/>
            <a:fontRef idx="minor"/>
          </p:style>
        </p:sp>
        <p:sp>
          <p:nvSpPr>
            <p:cNvPr id="6123" name="Google Shape;5302;p74"/>
            <p:cNvSpPr/>
            <p:nvPr/>
          </p:nvSpPr>
          <p:spPr>
            <a:xfrm>
              <a:off x="1472400" y="1666800"/>
              <a:ext cx="360" cy="360"/>
            </a:xfrm>
            <a:custGeom>
              <a:avLst/>
              <a:gdLst/>
              <a:ahLst/>
              <a:rect l="l" t="t" r="r" b="b"/>
              <a:pathLst>
                <a:path w="4" h="22">
                  <a:moveTo>
                    <a:pt x="0" y="0"/>
                  </a:moveTo>
                  <a:lnTo>
                    <a:pt x="0" y="21"/>
                  </a:lnTo>
                  <a:cubicBezTo>
                    <a:pt x="4" y="14"/>
                    <a:pt x="4" y="7"/>
                    <a:pt x="0" y="0"/>
                  </a:cubicBezTo>
                  <a:close/>
                </a:path>
              </a:pathLst>
            </a:custGeom>
            <a:noFill/>
            <a:ln w="9525">
              <a:solidFill>
                <a:srgbClr val="5f7d95"/>
              </a:solidFill>
              <a:round/>
            </a:ln>
          </p:spPr>
          <p:style>
            <a:lnRef idx="0"/>
            <a:fillRef idx="0"/>
            <a:effectRef idx="0"/>
            <a:fontRef idx="minor"/>
          </p:style>
        </p:sp>
        <p:sp>
          <p:nvSpPr>
            <p:cNvPr id="6124" name="Google Shape;5303;p74"/>
            <p:cNvSpPr/>
            <p:nvPr/>
          </p:nvSpPr>
          <p:spPr>
            <a:xfrm>
              <a:off x="1472400" y="1666440"/>
              <a:ext cx="360" cy="360"/>
            </a:xfrm>
            <a:custGeom>
              <a:avLst/>
              <a:gdLst/>
              <a:ahLst/>
              <a:rect l="l" t="t" r="r" b="b"/>
              <a:pathLst>
                <a:path w="1" h="22">
                  <a:moveTo>
                    <a:pt x="0" y="0"/>
                  </a:moveTo>
                  <a:lnTo>
                    <a:pt x="0" y="21"/>
                  </a:lnTo>
                  <a:close/>
                </a:path>
              </a:pathLst>
            </a:custGeom>
            <a:noFill/>
            <a:ln w="9525">
              <a:solidFill>
                <a:srgbClr val="5f7d95"/>
              </a:solidFill>
              <a:round/>
            </a:ln>
          </p:spPr>
          <p:style>
            <a:lnRef idx="0"/>
            <a:fillRef idx="0"/>
            <a:effectRef idx="0"/>
            <a:fontRef idx="minor"/>
          </p:style>
        </p:sp>
        <p:sp>
          <p:nvSpPr>
            <p:cNvPr id="6125" name="Google Shape;5304;p74"/>
            <p:cNvSpPr/>
            <p:nvPr/>
          </p:nvSpPr>
          <p:spPr>
            <a:xfrm>
              <a:off x="1418400" y="1683360"/>
              <a:ext cx="360" cy="360"/>
            </a:xfrm>
            <a:custGeom>
              <a:avLst/>
              <a:gdLst/>
              <a:ahLst/>
              <a:rect l="l" t="t" r="r" b="b"/>
              <a:pathLst>
                <a:path w="12" h="8">
                  <a:moveTo>
                    <a:pt x="1" y="7"/>
                  </a:moveTo>
                  <a:lnTo>
                    <a:pt x="11" y="0"/>
                  </a:lnTo>
                  <a:close/>
                </a:path>
              </a:pathLst>
            </a:custGeom>
            <a:noFill/>
            <a:ln w="9525">
              <a:solidFill>
                <a:srgbClr val="5f7d95"/>
              </a:solidFill>
              <a:round/>
            </a:ln>
          </p:spPr>
          <p:style>
            <a:lnRef idx="0"/>
            <a:fillRef idx="0"/>
            <a:effectRef idx="0"/>
            <a:fontRef idx="minor"/>
          </p:style>
        </p:sp>
        <p:sp>
          <p:nvSpPr>
            <p:cNvPr id="6126" name="Google Shape;5305;p74"/>
            <p:cNvSpPr/>
            <p:nvPr/>
          </p:nvSpPr>
          <p:spPr>
            <a:xfrm>
              <a:off x="1418760" y="1683360"/>
              <a:ext cx="360" cy="360"/>
            </a:xfrm>
            <a:custGeom>
              <a:avLst/>
              <a:gdLst/>
              <a:ahLst/>
              <a:rect l="l" t="t" r="r" b="b"/>
              <a:pathLst>
                <a:path w="8" h="5">
                  <a:moveTo>
                    <a:pt x="1" y="4"/>
                  </a:moveTo>
                  <a:lnTo>
                    <a:pt x="8" y="1"/>
                  </a:lnTo>
                  <a:close/>
                </a:path>
              </a:pathLst>
            </a:custGeom>
            <a:noFill/>
            <a:ln w="9525">
              <a:solidFill>
                <a:srgbClr val="5f7d95"/>
              </a:solidFill>
              <a:round/>
            </a:ln>
          </p:spPr>
          <p:style>
            <a:lnRef idx="0"/>
            <a:fillRef idx="0"/>
            <a:effectRef idx="0"/>
            <a:fontRef idx="minor"/>
          </p:style>
        </p:sp>
        <p:sp>
          <p:nvSpPr>
            <p:cNvPr id="6127" name="Google Shape;5306;p74"/>
            <p:cNvSpPr/>
            <p:nvPr/>
          </p:nvSpPr>
          <p:spPr>
            <a:xfrm>
              <a:off x="1413360" y="1686960"/>
              <a:ext cx="360" cy="360"/>
            </a:xfrm>
            <a:custGeom>
              <a:avLst/>
              <a:gdLst/>
              <a:ahLst/>
              <a:rect l="l" t="t" r="r" b="b"/>
              <a:pathLst>
                <a:path w="29" h="25">
                  <a:moveTo>
                    <a:pt x="0" y="25"/>
                  </a:moveTo>
                  <a:lnTo>
                    <a:pt x="28" y="0"/>
                  </a:lnTo>
                  <a:close/>
                </a:path>
              </a:pathLst>
            </a:custGeom>
            <a:noFill/>
            <a:ln w="9525">
              <a:solidFill>
                <a:srgbClr val="5f7d95"/>
              </a:solidFill>
              <a:round/>
            </a:ln>
          </p:spPr>
          <p:style>
            <a:lnRef idx="0"/>
            <a:fillRef idx="0"/>
            <a:effectRef idx="0"/>
            <a:fontRef idx="minor"/>
          </p:style>
        </p:sp>
        <p:sp>
          <p:nvSpPr>
            <p:cNvPr id="6128" name="Google Shape;5307;p74"/>
            <p:cNvSpPr/>
            <p:nvPr/>
          </p:nvSpPr>
          <p:spPr>
            <a:xfrm>
              <a:off x="1472400" y="1665000"/>
              <a:ext cx="360" cy="360"/>
            </a:xfrm>
            <a:custGeom>
              <a:avLst/>
              <a:gdLst/>
              <a:ahLst/>
              <a:rect l="l" t="t" r="r" b="b"/>
              <a:pathLst>
                <a:path w="1" h="22">
                  <a:moveTo>
                    <a:pt x="0" y="1"/>
                  </a:moveTo>
                  <a:lnTo>
                    <a:pt x="0" y="22"/>
                  </a:lnTo>
                  <a:cubicBezTo>
                    <a:pt x="0" y="15"/>
                    <a:pt x="0" y="8"/>
                    <a:pt x="0" y="1"/>
                  </a:cubicBezTo>
                  <a:close/>
                </a:path>
              </a:pathLst>
            </a:custGeom>
            <a:noFill/>
            <a:ln w="9525">
              <a:solidFill>
                <a:srgbClr val="5f7d95"/>
              </a:solidFill>
              <a:round/>
            </a:ln>
          </p:spPr>
          <p:style>
            <a:lnRef idx="0"/>
            <a:fillRef idx="0"/>
            <a:effectRef idx="0"/>
            <a:fontRef idx="minor"/>
          </p:style>
        </p:sp>
        <p:sp>
          <p:nvSpPr>
            <p:cNvPr id="6129" name="Google Shape;5308;p74"/>
            <p:cNvSpPr/>
            <p:nvPr/>
          </p:nvSpPr>
          <p:spPr>
            <a:xfrm>
              <a:off x="1418760" y="1683360"/>
              <a:ext cx="360" cy="360"/>
            </a:xfrm>
            <a:custGeom>
              <a:avLst/>
              <a:gdLst/>
              <a:ahLst/>
              <a:rect l="l" t="t" r="r" b="b"/>
              <a:pathLst>
                <a:path w="8" h="5">
                  <a:moveTo>
                    <a:pt x="0" y="4"/>
                  </a:moveTo>
                  <a:lnTo>
                    <a:pt x="7" y="1"/>
                  </a:lnTo>
                  <a:close/>
                </a:path>
              </a:pathLst>
            </a:custGeom>
            <a:noFill/>
            <a:ln w="9525">
              <a:solidFill>
                <a:srgbClr val="5f7d95"/>
              </a:solidFill>
              <a:round/>
            </a:ln>
          </p:spPr>
          <p:style>
            <a:lnRef idx="0"/>
            <a:fillRef idx="0"/>
            <a:effectRef idx="0"/>
            <a:fontRef idx="minor"/>
          </p:style>
        </p:sp>
        <p:sp>
          <p:nvSpPr>
            <p:cNvPr id="6130" name="Google Shape;5309;p74"/>
            <p:cNvSpPr/>
            <p:nvPr/>
          </p:nvSpPr>
          <p:spPr>
            <a:xfrm>
              <a:off x="1416960" y="1684440"/>
              <a:ext cx="360" cy="360"/>
            </a:xfrm>
            <a:custGeom>
              <a:avLst/>
              <a:gdLst/>
              <a:ahLst/>
              <a:rect l="l" t="t" r="r" b="b"/>
              <a:pathLst>
                <a:path w="18" h="15">
                  <a:moveTo>
                    <a:pt x="0" y="14"/>
                  </a:moveTo>
                  <a:lnTo>
                    <a:pt x="18" y="0"/>
                  </a:lnTo>
                  <a:close/>
                </a:path>
              </a:pathLst>
            </a:custGeom>
            <a:noFill/>
            <a:ln w="9525">
              <a:solidFill>
                <a:srgbClr val="5f7d95"/>
              </a:solidFill>
              <a:round/>
            </a:ln>
          </p:spPr>
          <p:style>
            <a:lnRef idx="0"/>
            <a:fillRef idx="0"/>
            <a:effectRef idx="0"/>
            <a:fontRef idx="minor"/>
          </p:style>
        </p:sp>
        <p:sp>
          <p:nvSpPr>
            <p:cNvPr id="6131" name="Google Shape;5310;p74"/>
            <p:cNvSpPr/>
            <p:nvPr/>
          </p:nvSpPr>
          <p:spPr>
            <a:xfrm>
              <a:off x="1418040" y="1683720"/>
              <a:ext cx="360" cy="360"/>
            </a:xfrm>
            <a:custGeom>
              <a:avLst/>
              <a:gdLst/>
              <a:ahLst/>
              <a:rect l="l" t="t" r="r" b="b"/>
              <a:pathLst>
                <a:path w="15" h="8">
                  <a:moveTo>
                    <a:pt x="1" y="7"/>
                  </a:moveTo>
                  <a:lnTo>
                    <a:pt x="15" y="0"/>
                  </a:lnTo>
                  <a:close/>
                </a:path>
              </a:pathLst>
            </a:custGeom>
            <a:noFill/>
            <a:ln w="9525">
              <a:solidFill>
                <a:srgbClr val="5f7d95"/>
              </a:solidFill>
              <a:round/>
            </a:ln>
          </p:spPr>
          <p:style>
            <a:lnRef idx="0"/>
            <a:fillRef idx="0"/>
            <a:effectRef idx="0"/>
            <a:fontRef idx="minor"/>
          </p:style>
        </p:sp>
        <p:sp>
          <p:nvSpPr>
            <p:cNvPr id="6132" name="Google Shape;5311;p74"/>
            <p:cNvSpPr/>
            <p:nvPr/>
          </p:nvSpPr>
          <p:spPr>
            <a:xfrm>
              <a:off x="1417680" y="1684080"/>
              <a:ext cx="360" cy="360"/>
            </a:xfrm>
            <a:custGeom>
              <a:avLst/>
              <a:gdLst/>
              <a:ahLst/>
              <a:rect l="l" t="t" r="r" b="b"/>
              <a:pathLst>
                <a:path w="15" h="12">
                  <a:moveTo>
                    <a:pt x="0" y="11"/>
                  </a:moveTo>
                  <a:lnTo>
                    <a:pt x="14" y="1"/>
                  </a:lnTo>
                  <a:close/>
                </a:path>
              </a:pathLst>
            </a:custGeom>
            <a:noFill/>
            <a:ln w="9525">
              <a:solidFill>
                <a:srgbClr val="5f7d95"/>
              </a:solidFill>
              <a:round/>
            </a:ln>
          </p:spPr>
          <p:style>
            <a:lnRef idx="0"/>
            <a:fillRef idx="0"/>
            <a:effectRef idx="0"/>
            <a:fontRef idx="minor"/>
          </p:style>
        </p:sp>
        <p:sp>
          <p:nvSpPr>
            <p:cNvPr id="6133" name="Google Shape;5312;p74"/>
            <p:cNvSpPr/>
            <p:nvPr/>
          </p:nvSpPr>
          <p:spPr>
            <a:xfrm>
              <a:off x="1417320" y="1684080"/>
              <a:ext cx="360" cy="360"/>
            </a:xfrm>
            <a:custGeom>
              <a:avLst/>
              <a:gdLst/>
              <a:ahLst/>
              <a:rect l="l" t="t" r="r" b="b"/>
              <a:pathLst>
                <a:path w="18" h="12">
                  <a:moveTo>
                    <a:pt x="0" y="11"/>
                  </a:moveTo>
                  <a:lnTo>
                    <a:pt x="18" y="1"/>
                  </a:lnTo>
                  <a:close/>
                </a:path>
              </a:pathLst>
            </a:custGeom>
            <a:noFill/>
            <a:ln w="9525">
              <a:solidFill>
                <a:srgbClr val="5f7d95"/>
              </a:solidFill>
              <a:round/>
            </a:ln>
          </p:spPr>
          <p:style>
            <a:lnRef idx="0"/>
            <a:fillRef idx="0"/>
            <a:effectRef idx="0"/>
            <a:fontRef idx="minor"/>
          </p:style>
        </p:sp>
        <p:sp>
          <p:nvSpPr>
            <p:cNvPr id="6134" name="Google Shape;5313;p74"/>
            <p:cNvSpPr/>
            <p:nvPr/>
          </p:nvSpPr>
          <p:spPr>
            <a:xfrm>
              <a:off x="1418400" y="1683720"/>
              <a:ext cx="360" cy="360"/>
            </a:xfrm>
            <a:custGeom>
              <a:avLst/>
              <a:gdLst/>
              <a:ahLst/>
              <a:rect l="l" t="t" r="r" b="b"/>
              <a:pathLst>
                <a:path w="15" h="8">
                  <a:moveTo>
                    <a:pt x="1" y="8"/>
                  </a:moveTo>
                  <a:lnTo>
                    <a:pt x="15" y="1"/>
                  </a:lnTo>
                  <a:close/>
                </a:path>
              </a:pathLst>
            </a:custGeom>
            <a:noFill/>
            <a:ln w="9525">
              <a:solidFill>
                <a:srgbClr val="5f7d95"/>
              </a:solidFill>
              <a:round/>
            </a:ln>
          </p:spPr>
          <p:style>
            <a:lnRef idx="0"/>
            <a:fillRef idx="0"/>
            <a:effectRef idx="0"/>
            <a:fontRef idx="minor"/>
          </p:style>
        </p:sp>
        <p:sp>
          <p:nvSpPr>
            <p:cNvPr id="6135" name="Google Shape;5314;p74"/>
            <p:cNvSpPr/>
            <p:nvPr/>
          </p:nvSpPr>
          <p:spPr>
            <a:xfrm>
              <a:off x="1472760" y="1668240"/>
              <a:ext cx="360" cy="360"/>
            </a:xfrm>
            <a:custGeom>
              <a:avLst/>
              <a:gdLst/>
              <a:ahLst/>
              <a:rect l="l" t="t" r="r" b="b"/>
              <a:pathLst>
                <a:path w="5" h="25">
                  <a:moveTo>
                    <a:pt x="1" y="0"/>
                  </a:moveTo>
                  <a:cubicBezTo>
                    <a:pt x="1" y="7"/>
                    <a:pt x="1" y="18"/>
                    <a:pt x="4" y="25"/>
                  </a:cubicBezTo>
                  <a:cubicBezTo>
                    <a:pt x="1" y="18"/>
                    <a:pt x="1" y="7"/>
                    <a:pt x="1" y="0"/>
                  </a:cubicBezTo>
                  <a:close/>
                </a:path>
              </a:pathLst>
            </a:custGeom>
            <a:noFill/>
            <a:ln w="9525">
              <a:solidFill>
                <a:srgbClr val="5f7d95"/>
              </a:solidFill>
              <a:round/>
            </a:ln>
          </p:spPr>
          <p:style>
            <a:lnRef idx="0"/>
            <a:fillRef idx="0"/>
            <a:effectRef idx="0"/>
            <a:fontRef idx="minor"/>
          </p:style>
        </p:sp>
        <p:sp>
          <p:nvSpPr>
            <p:cNvPr id="6136" name="Google Shape;5315;p74"/>
            <p:cNvSpPr/>
            <p:nvPr/>
          </p:nvSpPr>
          <p:spPr>
            <a:xfrm>
              <a:off x="1472400" y="1667520"/>
              <a:ext cx="360" cy="360"/>
            </a:xfrm>
            <a:custGeom>
              <a:avLst/>
              <a:gdLst/>
              <a:ahLst/>
              <a:rect l="l" t="t" r="r" b="b"/>
              <a:pathLst>
                <a:path w="1" h="22">
                  <a:moveTo>
                    <a:pt x="1" y="0"/>
                  </a:moveTo>
                  <a:lnTo>
                    <a:pt x="1" y="21"/>
                  </a:lnTo>
                  <a:cubicBezTo>
                    <a:pt x="1" y="14"/>
                    <a:pt x="1" y="7"/>
                    <a:pt x="1" y="0"/>
                  </a:cubicBezTo>
                  <a:close/>
                </a:path>
              </a:pathLst>
            </a:custGeom>
            <a:noFill/>
            <a:ln w="9525">
              <a:solidFill>
                <a:srgbClr val="5f7d95"/>
              </a:solidFill>
              <a:round/>
            </a:ln>
          </p:spPr>
          <p:style>
            <a:lnRef idx="0"/>
            <a:fillRef idx="0"/>
            <a:effectRef idx="0"/>
            <a:fontRef idx="minor"/>
          </p:style>
        </p:sp>
        <p:sp>
          <p:nvSpPr>
            <p:cNvPr id="6137" name="Google Shape;5316;p74"/>
            <p:cNvSpPr/>
            <p:nvPr/>
          </p:nvSpPr>
          <p:spPr>
            <a:xfrm>
              <a:off x="1418040" y="1683720"/>
              <a:ext cx="360" cy="360"/>
            </a:xfrm>
            <a:custGeom>
              <a:avLst/>
              <a:gdLst/>
              <a:ahLst/>
              <a:rect l="l" t="t" r="r" b="b"/>
              <a:pathLst>
                <a:path w="15" h="8">
                  <a:moveTo>
                    <a:pt x="1" y="8"/>
                  </a:moveTo>
                  <a:lnTo>
                    <a:pt x="15" y="1"/>
                  </a:lnTo>
                  <a:close/>
                </a:path>
              </a:pathLst>
            </a:custGeom>
            <a:noFill/>
            <a:ln w="9525">
              <a:solidFill>
                <a:srgbClr val="5f7d95"/>
              </a:solidFill>
              <a:round/>
            </a:ln>
          </p:spPr>
          <p:style>
            <a:lnRef idx="0"/>
            <a:fillRef idx="0"/>
            <a:effectRef idx="0"/>
            <a:fontRef idx="minor"/>
          </p:style>
        </p:sp>
        <p:sp>
          <p:nvSpPr>
            <p:cNvPr id="6138" name="Google Shape;5317;p74"/>
            <p:cNvSpPr/>
            <p:nvPr/>
          </p:nvSpPr>
          <p:spPr>
            <a:xfrm>
              <a:off x="1419120" y="1683000"/>
              <a:ext cx="360" cy="360"/>
            </a:xfrm>
            <a:custGeom>
              <a:avLst/>
              <a:gdLst/>
              <a:ahLst/>
              <a:rect l="l" t="t" r="r" b="b"/>
              <a:pathLst>
                <a:path w="8" h="8">
                  <a:moveTo>
                    <a:pt x="1" y="8"/>
                  </a:moveTo>
                  <a:lnTo>
                    <a:pt x="8" y="1"/>
                  </a:lnTo>
                  <a:close/>
                </a:path>
              </a:pathLst>
            </a:custGeom>
            <a:noFill/>
            <a:ln w="9525">
              <a:solidFill>
                <a:srgbClr val="5f7d95"/>
              </a:solidFill>
              <a:round/>
            </a:ln>
          </p:spPr>
          <p:style>
            <a:lnRef idx="0"/>
            <a:fillRef idx="0"/>
            <a:effectRef idx="0"/>
            <a:fontRef idx="minor"/>
          </p:style>
        </p:sp>
        <p:sp>
          <p:nvSpPr>
            <p:cNvPr id="6139" name="Google Shape;5318;p74"/>
            <p:cNvSpPr/>
            <p:nvPr/>
          </p:nvSpPr>
          <p:spPr>
            <a:xfrm>
              <a:off x="1472400" y="1667880"/>
              <a:ext cx="360" cy="360"/>
            </a:xfrm>
            <a:custGeom>
              <a:avLst/>
              <a:gdLst/>
              <a:ahLst/>
              <a:rect l="l" t="t" r="r" b="b"/>
              <a:pathLst>
                <a:path w="1" h="22">
                  <a:moveTo>
                    <a:pt x="0" y="1"/>
                  </a:moveTo>
                  <a:lnTo>
                    <a:pt x="0" y="22"/>
                  </a:lnTo>
                  <a:cubicBezTo>
                    <a:pt x="0" y="15"/>
                    <a:pt x="0" y="8"/>
                    <a:pt x="0" y="1"/>
                  </a:cubicBezTo>
                  <a:close/>
                </a:path>
              </a:pathLst>
            </a:custGeom>
            <a:noFill/>
            <a:ln w="9525">
              <a:solidFill>
                <a:srgbClr val="5f7d95"/>
              </a:solidFill>
              <a:round/>
            </a:ln>
          </p:spPr>
          <p:style>
            <a:lnRef idx="0"/>
            <a:fillRef idx="0"/>
            <a:effectRef idx="0"/>
            <a:fontRef idx="minor"/>
          </p:style>
        </p:sp>
        <p:sp>
          <p:nvSpPr>
            <p:cNvPr id="6140" name="Google Shape;5319;p74"/>
            <p:cNvSpPr/>
            <p:nvPr/>
          </p:nvSpPr>
          <p:spPr>
            <a:xfrm>
              <a:off x="1419120" y="1683000"/>
              <a:ext cx="360" cy="360"/>
            </a:xfrm>
            <a:custGeom>
              <a:avLst/>
              <a:gdLst/>
              <a:ahLst/>
              <a:rect l="l" t="t" r="r" b="b"/>
              <a:pathLst>
                <a:path w="8" h="5">
                  <a:moveTo>
                    <a:pt x="1" y="4"/>
                  </a:moveTo>
                  <a:lnTo>
                    <a:pt x="8" y="1"/>
                  </a:lnTo>
                  <a:close/>
                </a:path>
              </a:pathLst>
            </a:custGeom>
            <a:noFill/>
            <a:ln w="9525">
              <a:solidFill>
                <a:srgbClr val="5f7d95"/>
              </a:solidFill>
              <a:round/>
            </a:ln>
          </p:spPr>
          <p:style>
            <a:lnRef idx="0"/>
            <a:fillRef idx="0"/>
            <a:effectRef idx="0"/>
            <a:fontRef idx="minor"/>
          </p:style>
        </p:sp>
        <p:sp>
          <p:nvSpPr>
            <p:cNvPr id="6141" name="Google Shape;5320;p74"/>
            <p:cNvSpPr/>
            <p:nvPr/>
          </p:nvSpPr>
          <p:spPr>
            <a:xfrm>
              <a:off x="1472400" y="1663200"/>
              <a:ext cx="360" cy="360"/>
            </a:xfrm>
            <a:custGeom>
              <a:avLst/>
              <a:gdLst/>
              <a:ahLst/>
              <a:rect l="l" t="t" r="r" b="b"/>
              <a:pathLst>
                <a:path w="4" h="43">
                  <a:moveTo>
                    <a:pt x="4" y="0"/>
                  </a:moveTo>
                  <a:cubicBezTo>
                    <a:pt x="0" y="14"/>
                    <a:pt x="0" y="28"/>
                    <a:pt x="0" y="42"/>
                  </a:cubicBezTo>
                  <a:cubicBezTo>
                    <a:pt x="0" y="28"/>
                    <a:pt x="4" y="14"/>
                    <a:pt x="4" y="0"/>
                  </a:cubicBezTo>
                  <a:close/>
                </a:path>
              </a:pathLst>
            </a:custGeom>
            <a:noFill/>
            <a:ln w="9525">
              <a:solidFill>
                <a:srgbClr val="5f7d95"/>
              </a:solidFill>
              <a:round/>
            </a:ln>
          </p:spPr>
          <p:style>
            <a:lnRef idx="0"/>
            <a:fillRef idx="0"/>
            <a:effectRef idx="0"/>
            <a:fontRef idx="minor"/>
          </p:style>
        </p:sp>
        <p:sp>
          <p:nvSpPr>
            <p:cNvPr id="6142" name="Google Shape;5321;p74"/>
            <p:cNvSpPr/>
            <p:nvPr/>
          </p:nvSpPr>
          <p:spPr>
            <a:xfrm>
              <a:off x="1472400" y="1663920"/>
              <a:ext cx="360" cy="360"/>
            </a:xfrm>
            <a:custGeom>
              <a:avLst/>
              <a:gdLst/>
              <a:ahLst/>
              <a:rect l="l" t="t" r="r" b="b"/>
              <a:pathLst>
                <a:path w="1" h="22">
                  <a:moveTo>
                    <a:pt x="0" y="1"/>
                  </a:moveTo>
                  <a:lnTo>
                    <a:pt x="0" y="22"/>
                  </a:lnTo>
                  <a:close/>
                </a:path>
              </a:pathLst>
            </a:custGeom>
            <a:noFill/>
            <a:ln w="9525">
              <a:solidFill>
                <a:srgbClr val="5f7d95"/>
              </a:solidFill>
              <a:round/>
            </a:ln>
          </p:spPr>
          <p:style>
            <a:lnRef idx="0"/>
            <a:fillRef idx="0"/>
            <a:effectRef idx="0"/>
            <a:fontRef idx="minor"/>
          </p:style>
        </p:sp>
        <p:sp>
          <p:nvSpPr>
            <p:cNvPr id="6143" name="Google Shape;5322;p74"/>
            <p:cNvSpPr/>
            <p:nvPr/>
          </p:nvSpPr>
          <p:spPr>
            <a:xfrm>
              <a:off x="1462320" y="1659600"/>
              <a:ext cx="360" cy="360"/>
            </a:xfrm>
            <a:custGeom>
              <a:avLst/>
              <a:gdLst/>
              <a:ahLst/>
              <a:rect l="l" t="t" r="r" b="b"/>
              <a:pathLst>
                <a:path w="18" h="5">
                  <a:moveTo>
                    <a:pt x="0" y="4"/>
                  </a:moveTo>
                  <a:cubicBezTo>
                    <a:pt x="4" y="1"/>
                    <a:pt x="11" y="1"/>
                    <a:pt x="18" y="1"/>
                  </a:cubicBezTo>
                  <a:cubicBezTo>
                    <a:pt x="11" y="1"/>
                    <a:pt x="4" y="1"/>
                    <a:pt x="0" y="4"/>
                  </a:cubicBezTo>
                  <a:close/>
                </a:path>
              </a:pathLst>
            </a:custGeom>
            <a:noFill/>
            <a:ln w="9525">
              <a:solidFill>
                <a:srgbClr val="5f7d95"/>
              </a:solidFill>
              <a:round/>
            </a:ln>
          </p:spPr>
          <p:style>
            <a:lnRef idx="0"/>
            <a:fillRef idx="0"/>
            <a:effectRef idx="0"/>
            <a:fontRef idx="minor"/>
          </p:style>
        </p:sp>
        <p:sp>
          <p:nvSpPr>
            <p:cNvPr id="6144" name="Google Shape;5323;p74"/>
            <p:cNvSpPr/>
            <p:nvPr/>
          </p:nvSpPr>
          <p:spPr>
            <a:xfrm>
              <a:off x="1415880" y="1685160"/>
              <a:ext cx="360" cy="360"/>
            </a:xfrm>
            <a:custGeom>
              <a:avLst/>
              <a:gdLst/>
              <a:ahLst/>
              <a:rect l="l" t="t" r="r" b="b"/>
              <a:pathLst>
                <a:path w="22" h="15">
                  <a:moveTo>
                    <a:pt x="1" y="14"/>
                  </a:moveTo>
                  <a:lnTo>
                    <a:pt x="22" y="0"/>
                  </a:lnTo>
                  <a:close/>
                </a:path>
              </a:pathLst>
            </a:custGeom>
            <a:noFill/>
            <a:ln w="9525">
              <a:solidFill>
                <a:srgbClr val="5f7d95"/>
              </a:solidFill>
              <a:round/>
            </a:ln>
          </p:spPr>
          <p:style>
            <a:lnRef idx="0"/>
            <a:fillRef idx="0"/>
            <a:effectRef idx="0"/>
            <a:fontRef idx="minor"/>
          </p:style>
        </p:sp>
        <p:sp>
          <p:nvSpPr>
            <p:cNvPr id="6145" name="Google Shape;5324;p74"/>
            <p:cNvSpPr/>
            <p:nvPr/>
          </p:nvSpPr>
          <p:spPr>
            <a:xfrm>
              <a:off x="1416240" y="1685160"/>
              <a:ext cx="360" cy="360"/>
            </a:xfrm>
            <a:custGeom>
              <a:avLst/>
              <a:gdLst/>
              <a:ahLst/>
              <a:rect l="l" t="t" r="r" b="b"/>
              <a:pathLst>
                <a:path w="22" h="15">
                  <a:moveTo>
                    <a:pt x="1" y="14"/>
                  </a:moveTo>
                  <a:lnTo>
                    <a:pt x="22" y="0"/>
                  </a:lnTo>
                  <a:close/>
                </a:path>
              </a:pathLst>
            </a:custGeom>
            <a:noFill/>
            <a:ln w="9525">
              <a:solidFill>
                <a:srgbClr val="5f7d95"/>
              </a:solidFill>
              <a:round/>
            </a:ln>
          </p:spPr>
          <p:style>
            <a:lnRef idx="0"/>
            <a:fillRef idx="0"/>
            <a:effectRef idx="0"/>
            <a:fontRef idx="minor"/>
          </p:style>
        </p:sp>
        <p:sp>
          <p:nvSpPr>
            <p:cNvPr id="6146" name="Google Shape;5325;p74"/>
            <p:cNvSpPr/>
            <p:nvPr/>
          </p:nvSpPr>
          <p:spPr>
            <a:xfrm>
              <a:off x="1414800" y="1685880"/>
              <a:ext cx="360" cy="360"/>
            </a:xfrm>
            <a:custGeom>
              <a:avLst/>
              <a:gdLst/>
              <a:ahLst/>
              <a:rect l="l" t="t" r="r" b="b"/>
              <a:pathLst>
                <a:path w="26" h="18">
                  <a:moveTo>
                    <a:pt x="1" y="18"/>
                  </a:moveTo>
                  <a:lnTo>
                    <a:pt x="25" y="0"/>
                  </a:lnTo>
                  <a:close/>
                </a:path>
              </a:pathLst>
            </a:custGeom>
            <a:noFill/>
            <a:ln w="9525">
              <a:solidFill>
                <a:srgbClr val="5f7d95"/>
              </a:solidFill>
              <a:round/>
            </a:ln>
          </p:spPr>
          <p:style>
            <a:lnRef idx="0"/>
            <a:fillRef idx="0"/>
            <a:effectRef idx="0"/>
            <a:fontRef idx="minor"/>
          </p:style>
        </p:sp>
        <p:sp>
          <p:nvSpPr>
            <p:cNvPr id="6147" name="Google Shape;5326;p74"/>
            <p:cNvSpPr/>
            <p:nvPr/>
          </p:nvSpPr>
          <p:spPr>
            <a:xfrm>
              <a:off x="1472400" y="1664640"/>
              <a:ext cx="360" cy="360"/>
            </a:xfrm>
            <a:custGeom>
              <a:avLst/>
              <a:gdLst/>
              <a:ahLst/>
              <a:rect l="l" t="t" r="r" b="b"/>
              <a:pathLst>
                <a:path w="1" h="19">
                  <a:moveTo>
                    <a:pt x="1" y="1"/>
                  </a:moveTo>
                  <a:lnTo>
                    <a:pt x="1" y="18"/>
                  </a:lnTo>
                  <a:cubicBezTo>
                    <a:pt x="1" y="11"/>
                    <a:pt x="1" y="8"/>
                    <a:pt x="1" y="1"/>
                  </a:cubicBezTo>
                  <a:close/>
                </a:path>
              </a:pathLst>
            </a:custGeom>
            <a:noFill/>
            <a:ln w="9525">
              <a:solidFill>
                <a:srgbClr val="5f7d95"/>
              </a:solidFill>
              <a:round/>
            </a:ln>
          </p:spPr>
          <p:style>
            <a:lnRef idx="0"/>
            <a:fillRef idx="0"/>
            <a:effectRef idx="0"/>
            <a:fontRef idx="minor"/>
          </p:style>
        </p:sp>
        <p:sp>
          <p:nvSpPr>
            <p:cNvPr id="6148" name="Google Shape;5327;p74"/>
            <p:cNvSpPr/>
            <p:nvPr/>
          </p:nvSpPr>
          <p:spPr>
            <a:xfrm>
              <a:off x="1472400" y="1664280"/>
              <a:ext cx="360" cy="360"/>
            </a:xfrm>
            <a:custGeom>
              <a:avLst/>
              <a:gdLst/>
              <a:ahLst/>
              <a:rect l="l" t="t" r="r" b="b"/>
              <a:pathLst>
                <a:path w="1" h="19">
                  <a:moveTo>
                    <a:pt x="1" y="1"/>
                  </a:moveTo>
                  <a:lnTo>
                    <a:pt x="1" y="18"/>
                  </a:lnTo>
                  <a:cubicBezTo>
                    <a:pt x="1" y="11"/>
                    <a:pt x="1" y="8"/>
                    <a:pt x="1" y="1"/>
                  </a:cubicBezTo>
                  <a:close/>
                </a:path>
              </a:pathLst>
            </a:custGeom>
            <a:noFill/>
            <a:ln w="9525">
              <a:solidFill>
                <a:srgbClr val="5f7d95"/>
              </a:solidFill>
              <a:round/>
            </a:ln>
          </p:spPr>
          <p:style>
            <a:lnRef idx="0"/>
            <a:fillRef idx="0"/>
            <a:effectRef idx="0"/>
            <a:fontRef idx="minor"/>
          </p:style>
        </p:sp>
        <p:sp>
          <p:nvSpPr>
            <p:cNvPr id="6149" name="Google Shape;5328;p74"/>
            <p:cNvSpPr/>
            <p:nvPr/>
          </p:nvSpPr>
          <p:spPr>
            <a:xfrm>
              <a:off x="1413000" y="1687680"/>
              <a:ext cx="360" cy="360"/>
            </a:xfrm>
            <a:custGeom>
              <a:avLst/>
              <a:gdLst/>
              <a:ahLst/>
              <a:rect l="l" t="t" r="r" b="b"/>
              <a:pathLst>
                <a:path w="32" h="29">
                  <a:moveTo>
                    <a:pt x="0" y="29"/>
                  </a:moveTo>
                  <a:lnTo>
                    <a:pt x="32" y="1"/>
                  </a:lnTo>
                  <a:close/>
                </a:path>
              </a:pathLst>
            </a:custGeom>
            <a:noFill/>
            <a:ln w="9525">
              <a:solidFill>
                <a:srgbClr val="5f7d95"/>
              </a:solidFill>
              <a:round/>
            </a:ln>
          </p:spPr>
          <p:style>
            <a:lnRef idx="0"/>
            <a:fillRef idx="0"/>
            <a:effectRef idx="0"/>
            <a:fontRef idx="minor"/>
          </p:style>
        </p:sp>
        <p:sp>
          <p:nvSpPr>
            <p:cNvPr id="6150" name="Google Shape;5329;p74"/>
            <p:cNvSpPr/>
            <p:nvPr/>
          </p:nvSpPr>
          <p:spPr>
            <a:xfrm>
              <a:off x="1419120" y="1683000"/>
              <a:ext cx="360" cy="360"/>
            </a:xfrm>
            <a:custGeom>
              <a:avLst/>
              <a:gdLst/>
              <a:ahLst/>
              <a:rect l="l" t="t" r="r" b="b"/>
              <a:pathLst>
                <a:path w="8" h="4">
                  <a:moveTo>
                    <a:pt x="1" y="4"/>
                  </a:moveTo>
                  <a:lnTo>
                    <a:pt x="8" y="0"/>
                  </a:lnTo>
                  <a:close/>
                </a:path>
              </a:pathLst>
            </a:custGeom>
            <a:noFill/>
            <a:ln w="9525">
              <a:solidFill>
                <a:srgbClr val="5f7d95"/>
              </a:solidFill>
              <a:round/>
            </a:ln>
          </p:spPr>
          <p:style>
            <a:lnRef idx="0"/>
            <a:fillRef idx="0"/>
            <a:effectRef idx="0"/>
            <a:fontRef idx="minor"/>
          </p:style>
        </p:sp>
        <p:sp>
          <p:nvSpPr>
            <p:cNvPr id="6151" name="Google Shape;5330;p74"/>
            <p:cNvSpPr/>
            <p:nvPr/>
          </p:nvSpPr>
          <p:spPr>
            <a:xfrm>
              <a:off x="1419480" y="16830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152" name="Google Shape;5331;p74"/>
            <p:cNvSpPr/>
            <p:nvPr/>
          </p:nvSpPr>
          <p:spPr>
            <a:xfrm>
              <a:off x="1419120" y="1683000"/>
              <a:ext cx="360" cy="360"/>
            </a:xfrm>
            <a:custGeom>
              <a:avLst/>
              <a:gdLst/>
              <a:ahLst/>
              <a:rect l="l" t="t" r="r" b="b"/>
              <a:pathLst>
                <a:path w="5" h="1">
                  <a:moveTo>
                    <a:pt x="1" y="0"/>
                  </a:moveTo>
                  <a:lnTo>
                    <a:pt x="4" y="0"/>
                  </a:lnTo>
                  <a:close/>
                </a:path>
              </a:pathLst>
            </a:custGeom>
            <a:noFill/>
            <a:ln w="9525">
              <a:solidFill>
                <a:srgbClr val="5f7d95"/>
              </a:solidFill>
              <a:round/>
            </a:ln>
          </p:spPr>
          <p:style>
            <a:lnRef idx="0"/>
            <a:fillRef idx="0"/>
            <a:effectRef idx="0"/>
            <a:fontRef idx="minor"/>
          </p:style>
        </p:sp>
        <p:sp>
          <p:nvSpPr>
            <p:cNvPr id="6153" name="Google Shape;5332;p74"/>
            <p:cNvSpPr/>
            <p:nvPr/>
          </p:nvSpPr>
          <p:spPr>
            <a:xfrm>
              <a:off x="1414440" y="1686240"/>
              <a:ext cx="360" cy="360"/>
            </a:xfrm>
            <a:custGeom>
              <a:avLst/>
              <a:gdLst/>
              <a:ahLst/>
              <a:rect l="l" t="t" r="r" b="b"/>
              <a:pathLst>
                <a:path w="25" h="22">
                  <a:moveTo>
                    <a:pt x="0" y="22"/>
                  </a:moveTo>
                  <a:lnTo>
                    <a:pt x="25" y="1"/>
                  </a:lnTo>
                  <a:close/>
                </a:path>
              </a:pathLst>
            </a:custGeom>
            <a:noFill/>
            <a:ln w="9525">
              <a:solidFill>
                <a:srgbClr val="5f7d95"/>
              </a:solidFill>
              <a:round/>
            </a:ln>
          </p:spPr>
          <p:style>
            <a:lnRef idx="0"/>
            <a:fillRef idx="0"/>
            <a:effectRef idx="0"/>
            <a:fontRef idx="minor"/>
          </p:style>
        </p:sp>
        <p:sp>
          <p:nvSpPr>
            <p:cNvPr id="6154" name="Google Shape;5333;p74"/>
            <p:cNvSpPr/>
            <p:nvPr/>
          </p:nvSpPr>
          <p:spPr>
            <a:xfrm>
              <a:off x="1419480" y="168300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6155" name="Google Shape;5334;p74"/>
            <p:cNvSpPr/>
            <p:nvPr/>
          </p:nvSpPr>
          <p:spPr>
            <a:xfrm>
              <a:off x="1419480" y="168300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6156" name="Google Shape;5335;p74"/>
            <p:cNvSpPr/>
            <p:nvPr/>
          </p:nvSpPr>
          <p:spPr>
            <a:xfrm>
              <a:off x="1414080" y="1686600"/>
              <a:ext cx="360" cy="360"/>
            </a:xfrm>
            <a:custGeom>
              <a:avLst/>
              <a:gdLst/>
              <a:ahLst/>
              <a:rect l="l" t="t" r="r" b="b"/>
              <a:pathLst>
                <a:path w="29" h="26">
                  <a:moveTo>
                    <a:pt x="1" y="25"/>
                  </a:moveTo>
                  <a:lnTo>
                    <a:pt x="29" y="1"/>
                  </a:lnTo>
                  <a:close/>
                </a:path>
              </a:pathLst>
            </a:custGeom>
            <a:noFill/>
            <a:ln w="9525">
              <a:solidFill>
                <a:srgbClr val="5f7d95"/>
              </a:solidFill>
              <a:round/>
            </a:ln>
          </p:spPr>
          <p:style>
            <a:lnRef idx="0"/>
            <a:fillRef idx="0"/>
            <a:effectRef idx="0"/>
            <a:fontRef idx="minor"/>
          </p:style>
        </p:sp>
        <p:sp>
          <p:nvSpPr>
            <p:cNvPr id="6157" name="Google Shape;5336;p74"/>
            <p:cNvSpPr/>
            <p:nvPr/>
          </p:nvSpPr>
          <p:spPr>
            <a:xfrm>
              <a:off x="1416600" y="1684800"/>
              <a:ext cx="360" cy="360"/>
            </a:xfrm>
            <a:custGeom>
              <a:avLst/>
              <a:gdLst/>
              <a:ahLst/>
              <a:rect l="l" t="t" r="r" b="b"/>
              <a:pathLst>
                <a:path w="19" h="15">
                  <a:moveTo>
                    <a:pt x="1" y="14"/>
                  </a:moveTo>
                  <a:lnTo>
                    <a:pt x="18" y="0"/>
                  </a:lnTo>
                  <a:close/>
                </a:path>
              </a:pathLst>
            </a:custGeom>
            <a:noFill/>
            <a:ln w="9525">
              <a:solidFill>
                <a:srgbClr val="5f7d95"/>
              </a:solidFill>
              <a:round/>
            </a:ln>
          </p:spPr>
          <p:style>
            <a:lnRef idx="0"/>
            <a:fillRef idx="0"/>
            <a:effectRef idx="0"/>
            <a:fontRef idx="minor"/>
          </p:style>
        </p:sp>
        <p:sp>
          <p:nvSpPr>
            <p:cNvPr id="6158" name="Google Shape;5337;p74"/>
            <p:cNvSpPr/>
            <p:nvPr/>
          </p:nvSpPr>
          <p:spPr>
            <a:xfrm>
              <a:off x="1472760" y="1668960"/>
              <a:ext cx="360" cy="360"/>
            </a:xfrm>
            <a:custGeom>
              <a:avLst/>
              <a:gdLst/>
              <a:ahLst/>
              <a:rect l="l" t="t" r="r" b="b"/>
              <a:pathLst>
                <a:path w="4" h="25">
                  <a:moveTo>
                    <a:pt x="0" y="0"/>
                  </a:moveTo>
                  <a:cubicBezTo>
                    <a:pt x="0" y="7"/>
                    <a:pt x="4" y="14"/>
                    <a:pt x="4" y="25"/>
                  </a:cubicBezTo>
                  <a:cubicBezTo>
                    <a:pt x="4" y="14"/>
                    <a:pt x="4" y="7"/>
                    <a:pt x="0" y="0"/>
                  </a:cubicBezTo>
                  <a:close/>
                </a:path>
              </a:pathLst>
            </a:custGeom>
            <a:noFill/>
            <a:ln w="9525">
              <a:solidFill>
                <a:srgbClr val="5f7d95"/>
              </a:solidFill>
              <a:round/>
            </a:ln>
          </p:spPr>
          <p:style>
            <a:lnRef idx="0"/>
            <a:fillRef idx="0"/>
            <a:effectRef idx="0"/>
            <a:fontRef idx="minor"/>
          </p:style>
        </p:sp>
        <p:sp>
          <p:nvSpPr>
            <p:cNvPr id="6159" name="Google Shape;5338;p74"/>
            <p:cNvSpPr/>
            <p:nvPr/>
          </p:nvSpPr>
          <p:spPr>
            <a:xfrm>
              <a:off x="1416960" y="1684440"/>
              <a:ext cx="360" cy="360"/>
            </a:xfrm>
            <a:custGeom>
              <a:avLst/>
              <a:gdLst/>
              <a:ahLst/>
              <a:rect l="l" t="t" r="r" b="b"/>
              <a:pathLst>
                <a:path w="18" h="15">
                  <a:moveTo>
                    <a:pt x="0" y="15"/>
                  </a:moveTo>
                  <a:lnTo>
                    <a:pt x="18" y="1"/>
                  </a:lnTo>
                  <a:close/>
                </a:path>
              </a:pathLst>
            </a:custGeom>
            <a:noFill/>
            <a:ln w="9525">
              <a:solidFill>
                <a:srgbClr val="5f7d95"/>
              </a:solidFill>
              <a:round/>
            </a:ln>
          </p:spPr>
          <p:style>
            <a:lnRef idx="0"/>
            <a:fillRef idx="0"/>
            <a:effectRef idx="0"/>
            <a:fontRef idx="minor"/>
          </p:style>
        </p:sp>
        <p:sp>
          <p:nvSpPr>
            <p:cNvPr id="6160" name="Google Shape;5339;p74"/>
            <p:cNvSpPr/>
            <p:nvPr/>
          </p:nvSpPr>
          <p:spPr>
            <a:xfrm>
              <a:off x="1472760" y="1669680"/>
              <a:ext cx="360" cy="360"/>
            </a:xfrm>
            <a:custGeom>
              <a:avLst/>
              <a:gdLst/>
              <a:ahLst/>
              <a:rect l="l" t="t" r="r" b="b"/>
              <a:pathLst>
                <a:path w="4" h="25">
                  <a:moveTo>
                    <a:pt x="0" y="0"/>
                  </a:moveTo>
                  <a:lnTo>
                    <a:pt x="4" y="25"/>
                  </a:lnTo>
                  <a:close/>
                </a:path>
              </a:pathLst>
            </a:custGeom>
            <a:noFill/>
            <a:ln w="9525">
              <a:solidFill>
                <a:srgbClr val="5f7d95"/>
              </a:solidFill>
              <a:round/>
            </a:ln>
          </p:spPr>
          <p:style>
            <a:lnRef idx="0"/>
            <a:fillRef idx="0"/>
            <a:effectRef idx="0"/>
            <a:fontRef idx="minor"/>
          </p:style>
        </p:sp>
        <p:sp>
          <p:nvSpPr>
            <p:cNvPr id="6161" name="Google Shape;5340;p74"/>
            <p:cNvSpPr/>
            <p:nvPr/>
          </p:nvSpPr>
          <p:spPr>
            <a:xfrm>
              <a:off x="1913040" y="1694160"/>
              <a:ext cx="91800" cy="65520"/>
            </a:xfrm>
            <a:custGeom>
              <a:avLst/>
              <a:gdLst/>
              <a:ahLst/>
              <a:rect l="l" t="t" r="r" b="b"/>
              <a:pathLst>
                <a:path w="6782" h="4844">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a:solidFill>
                <a:srgbClr val="5f7d95"/>
              </a:solidFill>
              <a:round/>
            </a:ln>
          </p:spPr>
          <p:style>
            <a:lnRef idx="0"/>
            <a:fillRef idx="0"/>
            <a:effectRef idx="0"/>
            <a:fontRef idx="minor"/>
          </p:style>
        </p:sp>
        <p:sp>
          <p:nvSpPr>
            <p:cNvPr id="6162" name="Google Shape;5341;p74"/>
            <p:cNvSpPr/>
            <p:nvPr/>
          </p:nvSpPr>
          <p:spPr>
            <a:xfrm>
              <a:off x="2000880" y="1729080"/>
              <a:ext cx="4680" cy="2880"/>
            </a:xfrm>
            <a:custGeom>
              <a:avLst/>
              <a:gdLst/>
              <a:ahLst/>
              <a:rect l="l" t="t" r="r" b="b"/>
              <a:pathLst>
                <a:path w="365" h="226">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a:solidFill>
                <a:srgbClr val="5f7d95"/>
              </a:solidFill>
              <a:round/>
            </a:ln>
          </p:spPr>
          <p:style>
            <a:lnRef idx="0"/>
            <a:fillRef idx="0"/>
            <a:effectRef idx="0"/>
            <a:fontRef idx="minor"/>
          </p:style>
        </p:sp>
        <p:sp>
          <p:nvSpPr>
            <p:cNvPr id="6163" name="Google Shape;5342;p74"/>
            <p:cNvSpPr/>
            <p:nvPr/>
          </p:nvSpPr>
          <p:spPr>
            <a:xfrm>
              <a:off x="1927080" y="1750320"/>
              <a:ext cx="360" cy="360"/>
            </a:xfrm>
            <a:custGeom>
              <a:avLst/>
              <a:gdLst/>
              <a:ahLst/>
              <a:rect l="l" t="t" r="r" b="b"/>
              <a:pathLst>
                <a:path w="5" h="11">
                  <a:moveTo>
                    <a:pt x="4" y="11"/>
                  </a:moveTo>
                  <a:lnTo>
                    <a:pt x="1" y="1"/>
                  </a:lnTo>
                  <a:close/>
                </a:path>
              </a:pathLst>
            </a:custGeom>
            <a:noFill/>
            <a:ln w="9525">
              <a:solidFill>
                <a:srgbClr val="5f7d95"/>
              </a:solidFill>
              <a:round/>
            </a:ln>
          </p:spPr>
          <p:style>
            <a:lnRef idx="0"/>
            <a:fillRef idx="0"/>
            <a:effectRef idx="0"/>
            <a:fontRef idx="minor"/>
          </p:style>
        </p:sp>
        <p:sp>
          <p:nvSpPr>
            <p:cNvPr id="6164" name="Google Shape;5343;p74"/>
            <p:cNvSpPr/>
            <p:nvPr/>
          </p:nvSpPr>
          <p:spPr>
            <a:xfrm>
              <a:off x="1927080" y="1750680"/>
              <a:ext cx="360" cy="360"/>
            </a:xfrm>
            <a:custGeom>
              <a:avLst/>
              <a:gdLst/>
              <a:ahLst/>
              <a:rect l="l" t="t" r="r" b="b"/>
              <a:pathLst>
                <a:path w="15" h="29">
                  <a:moveTo>
                    <a:pt x="14" y="28"/>
                  </a:moveTo>
                  <a:lnTo>
                    <a:pt x="14" y="28"/>
                  </a:lnTo>
                  <a:lnTo>
                    <a:pt x="0" y="0"/>
                  </a:lnTo>
                  <a:close/>
                </a:path>
              </a:pathLst>
            </a:custGeom>
            <a:noFill/>
            <a:ln w="9525">
              <a:solidFill>
                <a:srgbClr val="5f7d95"/>
              </a:solidFill>
              <a:round/>
            </a:ln>
          </p:spPr>
          <p:style>
            <a:lnRef idx="0"/>
            <a:fillRef idx="0"/>
            <a:effectRef idx="0"/>
            <a:fontRef idx="minor"/>
          </p:style>
        </p:sp>
        <p:sp>
          <p:nvSpPr>
            <p:cNvPr id="6165" name="Google Shape;5344;p74"/>
            <p:cNvSpPr/>
            <p:nvPr/>
          </p:nvSpPr>
          <p:spPr>
            <a:xfrm>
              <a:off x="1926720" y="1749600"/>
              <a:ext cx="360" cy="360"/>
            </a:xfrm>
            <a:custGeom>
              <a:avLst/>
              <a:gdLst/>
              <a:ahLst/>
              <a:rect l="l" t="t" r="r" b="b"/>
              <a:pathLst>
                <a:path w="1" h="8">
                  <a:moveTo>
                    <a:pt x="0" y="7"/>
                  </a:moveTo>
                  <a:lnTo>
                    <a:pt x="0" y="0"/>
                  </a:lnTo>
                  <a:close/>
                </a:path>
              </a:pathLst>
            </a:custGeom>
            <a:noFill/>
            <a:ln w="9525">
              <a:solidFill>
                <a:srgbClr val="5f7d95"/>
              </a:solidFill>
              <a:round/>
            </a:ln>
          </p:spPr>
          <p:style>
            <a:lnRef idx="0"/>
            <a:fillRef idx="0"/>
            <a:effectRef idx="0"/>
            <a:fontRef idx="minor"/>
          </p:style>
        </p:sp>
        <p:sp>
          <p:nvSpPr>
            <p:cNvPr id="6166" name="Google Shape;5345;p74"/>
            <p:cNvSpPr/>
            <p:nvPr/>
          </p:nvSpPr>
          <p:spPr>
            <a:xfrm>
              <a:off x="1926720" y="174996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6167" name="Google Shape;5346;p74"/>
            <p:cNvSpPr/>
            <p:nvPr/>
          </p:nvSpPr>
          <p:spPr>
            <a:xfrm>
              <a:off x="1926720" y="1749600"/>
              <a:ext cx="360" cy="360"/>
            </a:xfrm>
            <a:custGeom>
              <a:avLst/>
              <a:gdLst/>
              <a:ahLst/>
              <a:rect l="l" t="t" r="r" b="b"/>
              <a:pathLst>
                <a:path w="1" h="8">
                  <a:moveTo>
                    <a:pt x="1" y="7"/>
                  </a:moveTo>
                  <a:lnTo>
                    <a:pt x="1" y="0"/>
                  </a:lnTo>
                  <a:cubicBezTo>
                    <a:pt x="1" y="4"/>
                    <a:pt x="1" y="4"/>
                    <a:pt x="1" y="7"/>
                  </a:cubicBezTo>
                  <a:close/>
                </a:path>
              </a:pathLst>
            </a:custGeom>
            <a:noFill/>
            <a:ln w="9525">
              <a:solidFill>
                <a:srgbClr val="5f7d95"/>
              </a:solidFill>
              <a:round/>
            </a:ln>
          </p:spPr>
          <p:style>
            <a:lnRef idx="0"/>
            <a:fillRef idx="0"/>
            <a:effectRef idx="0"/>
            <a:fontRef idx="minor"/>
          </p:style>
        </p:sp>
        <p:sp>
          <p:nvSpPr>
            <p:cNvPr id="6168" name="Google Shape;5347;p74"/>
            <p:cNvSpPr/>
            <p:nvPr/>
          </p:nvSpPr>
          <p:spPr>
            <a:xfrm>
              <a:off x="1917000" y="1708560"/>
              <a:ext cx="360" cy="360"/>
            </a:xfrm>
            <a:custGeom>
              <a:avLst/>
              <a:gdLst/>
              <a:ahLst/>
              <a:rect l="l" t="t" r="r" b="b"/>
              <a:pathLst>
                <a:path w="5" h="5">
                  <a:moveTo>
                    <a:pt x="1" y="1"/>
                  </a:moveTo>
                  <a:lnTo>
                    <a:pt x="1" y="4"/>
                  </a:lnTo>
                  <a:lnTo>
                    <a:pt x="4" y="1"/>
                  </a:lnTo>
                  <a:close/>
                </a:path>
              </a:pathLst>
            </a:custGeom>
            <a:noFill/>
            <a:ln w="9525">
              <a:solidFill>
                <a:srgbClr val="5f7d95"/>
              </a:solidFill>
              <a:round/>
            </a:ln>
          </p:spPr>
          <p:style>
            <a:lnRef idx="0"/>
            <a:fillRef idx="0"/>
            <a:effectRef idx="0"/>
            <a:fontRef idx="minor"/>
          </p:style>
        </p:sp>
        <p:sp>
          <p:nvSpPr>
            <p:cNvPr id="6169" name="Google Shape;5348;p74"/>
            <p:cNvSpPr/>
            <p:nvPr/>
          </p:nvSpPr>
          <p:spPr>
            <a:xfrm>
              <a:off x="1927080" y="1750320"/>
              <a:ext cx="360" cy="360"/>
            </a:xfrm>
            <a:custGeom>
              <a:avLst/>
              <a:gdLst/>
              <a:ahLst/>
              <a:rect l="l" t="t" r="r" b="b"/>
              <a:pathLst>
                <a:path w="12" h="18">
                  <a:moveTo>
                    <a:pt x="11" y="18"/>
                  </a:moveTo>
                  <a:lnTo>
                    <a:pt x="1" y="0"/>
                  </a:lnTo>
                  <a:close/>
                </a:path>
              </a:pathLst>
            </a:custGeom>
            <a:noFill/>
            <a:ln w="9525">
              <a:solidFill>
                <a:srgbClr val="5f7d95"/>
              </a:solidFill>
              <a:round/>
            </a:ln>
          </p:spPr>
          <p:style>
            <a:lnRef idx="0"/>
            <a:fillRef idx="0"/>
            <a:effectRef idx="0"/>
            <a:fontRef idx="minor"/>
          </p:style>
        </p:sp>
        <p:sp>
          <p:nvSpPr>
            <p:cNvPr id="6170" name="Google Shape;5349;p74"/>
            <p:cNvSpPr/>
            <p:nvPr/>
          </p:nvSpPr>
          <p:spPr>
            <a:xfrm>
              <a:off x="1926720" y="1749960"/>
              <a:ext cx="360" cy="360"/>
            </a:xfrm>
            <a:custGeom>
              <a:avLst/>
              <a:gdLst/>
              <a:ahLst/>
              <a:rect l="l" t="t" r="r" b="b"/>
              <a:pathLst>
                <a:path w="5" h="8">
                  <a:moveTo>
                    <a:pt x="4" y="7"/>
                  </a:moveTo>
                  <a:lnTo>
                    <a:pt x="1" y="0"/>
                  </a:lnTo>
                  <a:close/>
                </a:path>
              </a:pathLst>
            </a:custGeom>
            <a:noFill/>
            <a:ln w="9525">
              <a:solidFill>
                <a:srgbClr val="5f7d95"/>
              </a:solidFill>
              <a:round/>
            </a:ln>
          </p:spPr>
          <p:style>
            <a:lnRef idx="0"/>
            <a:fillRef idx="0"/>
            <a:effectRef idx="0"/>
            <a:fontRef idx="minor"/>
          </p:style>
        </p:sp>
        <p:sp>
          <p:nvSpPr>
            <p:cNvPr id="6171" name="Google Shape;5350;p74"/>
            <p:cNvSpPr/>
            <p:nvPr/>
          </p:nvSpPr>
          <p:spPr>
            <a:xfrm>
              <a:off x="1917000" y="1708560"/>
              <a:ext cx="360" cy="360"/>
            </a:xfrm>
            <a:custGeom>
              <a:avLst/>
              <a:gdLst/>
              <a:ahLst/>
              <a:rect l="l" t="t" r="r" b="b"/>
              <a:pathLst>
                <a:path w="15" h="15">
                  <a:moveTo>
                    <a:pt x="15" y="1"/>
                  </a:moveTo>
                  <a:cubicBezTo>
                    <a:pt x="11" y="4"/>
                    <a:pt x="8" y="11"/>
                    <a:pt x="1" y="15"/>
                  </a:cubicBezTo>
                  <a:cubicBezTo>
                    <a:pt x="8" y="11"/>
                    <a:pt x="11" y="4"/>
                    <a:pt x="15" y="1"/>
                  </a:cubicBezTo>
                  <a:close/>
                </a:path>
              </a:pathLst>
            </a:custGeom>
            <a:noFill/>
            <a:ln w="9525">
              <a:solidFill>
                <a:srgbClr val="5f7d95"/>
              </a:solidFill>
              <a:round/>
            </a:ln>
          </p:spPr>
          <p:style>
            <a:lnRef idx="0"/>
            <a:fillRef idx="0"/>
            <a:effectRef idx="0"/>
            <a:fontRef idx="minor"/>
          </p:style>
        </p:sp>
        <p:sp>
          <p:nvSpPr>
            <p:cNvPr id="6172" name="Google Shape;5351;p74"/>
            <p:cNvSpPr/>
            <p:nvPr/>
          </p:nvSpPr>
          <p:spPr>
            <a:xfrm>
              <a:off x="1968840" y="1698480"/>
              <a:ext cx="360" cy="360"/>
            </a:xfrm>
            <a:custGeom>
              <a:avLst/>
              <a:gdLst/>
              <a:ahLst/>
              <a:rect l="l" t="t" r="r" b="b"/>
              <a:pathLst>
                <a:path w="15" h="8">
                  <a:moveTo>
                    <a:pt x="0" y="1"/>
                  </a:moveTo>
                  <a:lnTo>
                    <a:pt x="14" y="8"/>
                  </a:lnTo>
                  <a:close/>
                </a:path>
              </a:pathLst>
            </a:custGeom>
            <a:noFill/>
            <a:ln w="9525">
              <a:solidFill>
                <a:srgbClr val="5f7d95"/>
              </a:solidFill>
              <a:round/>
            </a:ln>
          </p:spPr>
          <p:style>
            <a:lnRef idx="0"/>
            <a:fillRef idx="0"/>
            <a:effectRef idx="0"/>
            <a:fontRef idx="minor"/>
          </p:style>
        </p:sp>
        <p:sp>
          <p:nvSpPr>
            <p:cNvPr id="6173" name="Google Shape;5352;p74"/>
            <p:cNvSpPr/>
            <p:nvPr/>
          </p:nvSpPr>
          <p:spPr>
            <a:xfrm>
              <a:off x="1998720" y="1706400"/>
              <a:ext cx="360" cy="360"/>
            </a:xfrm>
            <a:custGeom>
              <a:avLst/>
              <a:gdLst/>
              <a:ahLst/>
              <a:rect l="l" t="t" r="r" b="b"/>
              <a:pathLst>
                <a:path w="15" h="1">
                  <a:moveTo>
                    <a:pt x="0" y="1"/>
                  </a:moveTo>
                  <a:lnTo>
                    <a:pt x="14" y="1"/>
                  </a:lnTo>
                  <a:close/>
                </a:path>
              </a:pathLst>
            </a:custGeom>
            <a:noFill/>
            <a:ln w="9525">
              <a:solidFill>
                <a:srgbClr val="5f7d95"/>
              </a:solidFill>
              <a:round/>
            </a:ln>
          </p:spPr>
          <p:style>
            <a:lnRef idx="0"/>
            <a:fillRef idx="0"/>
            <a:effectRef idx="0"/>
            <a:fontRef idx="minor"/>
          </p:style>
        </p:sp>
        <p:sp>
          <p:nvSpPr>
            <p:cNvPr id="6174" name="Google Shape;5353;p74"/>
            <p:cNvSpPr/>
            <p:nvPr/>
          </p:nvSpPr>
          <p:spPr>
            <a:xfrm>
              <a:off x="1999440" y="1706400"/>
              <a:ext cx="360" cy="360"/>
            </a:xfrm>
            <a:custGeom>
              <a:avLst/>
              <a:gdLst/>
              <a:ahLst/>
              <a:rect l="l" t="t" r="r" b="b"/>
              <a:pathLst>
                <a:path w="18" h="1">
                  <a:moveTo>
                    <a:pt x="0" y="1"/>
                  </a:moveTo>
                  <a:lnTo>
                    <a:pt x="18" y="1"/>
                  </a:lnTo>
                  <a:close/>
                </a:path>
              </a:pathLst>
            </a:custGeom>
            <a:noFill/>
            <a:ln w="9525">
              <a:solidFill>
                <a:srgbClr val="5f7d95"/>
              </a:solidFill>
              <a:round/>
            </a:ln>
          </p:spPr>
          <p:style>
            <a:lnRef idx="0"/>
            <a:fillRef idx="0"/>
            <a:effectRef idx="0"/>
            <a:fontRef idx="minor"/>
          </p:style>
        </p:sp>
        <p:sp>
          <p:nvSpPr>
            <p:cNvPr id="6175" name="Google Shape;5354;p74"/>
            <p:cNvSpPr/>
            <p:nvPr/>
          </p:nvSpPr>
          <p:spPr>
            <a:xfrm>
              <a:off x="2000520" y="17064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176" name="Google Shape;5355;p74"/>
            <p:cNvSpPr/>
            <p:nvPr/>
          </p:nvSpPr>
          <p:spPr>
            <a:xfrm>
              <a:off x="2001600" y="17064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177" name="Google Shape;5356;p74"/>
            <p:cNvSpPr/>
            <p:nvPr/>
          </p:nvSpPr>
          <p:spPr>
            <a:xfrm>
              <a:off x="2005200" y="17064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178" name="Google Shape;5357;p74"/>
            <p:cNvSpPr/>
            <p:nvPr/>
          </p:nvSpPr>
          <p:spPr>
            <a:xfrm>
              <a:off x="2078280" y="1665360"/>
              <a:ext cx="22680" cy="11160"/>
            </a:xfrm>
            <a:custGeom>
              <a:avLst/>
              <a:gdLst/>
              <a:ahLst/>
              <a:rect l="l" t="t" r="r" b="b"/>
              <a:pathLst>
                <a:path w="1688" h="859">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a:solidFill>
                <a:srgbClr val="5f7d95"/>
              </a:solidFill>
              <a:round/>
            </a:ln>
          </p:spPr>
          <p:style>
            <a:lnRef idx="0"/>
            <a:fillRef idx="0"/>
            <a:effectRef idx="0"/>
            <a:fontRef idx="minor"/>
          </p:style>
        </p:sp>
        <p:sp>
          <p:nvSpPr>
            <p:cNvPr id="6179" name="Google Shape;5358;p74"/>
            <p:cNvSpPr/>
            <p:nvPr/>
          </p:nvSpPr>
          <p:spPr>
            <a:xfrm>
              <a:off x="2098800" y="1668600"/>
              <a:ext cx="360" cy="360"/>
            </a:xfrm>
            <a:custGeom>
              <a:avLst/>
              <a:gdLst/>
              <a:ahLst/>
              <a:rect l="l" t="t" r="r" b="b"/>
              <a:pathLst>
                <a:path w="4" h="1">
                  <a:moveTo>
                    <a:pt x="4" y="1"/>
                  </a:moveTo>
                  <a:lnTo>
                    <a:pt x="0" y="1"/>
                  </a:lnTo>
                  <a:close/>
                </a:path>
              </a:pathLst>
            </a:custGeom>
            <a:noFill/>
            <a:ln w="9525">
              <a:solidFill>
                <a:srgbClr val="5f7d95"/>
              </a:solidFill>
              <a:round/>
            </a:ln>
          </p:spPr>
          <p:style>
            <a:lnRef idx="0"/>
            <a:fillRef idx="0"/>
            <a:effectRef idx="0"/>
            <a:fontRef idx="minor"/>
          </p:style>
        </p:sp>
        <p:sp>
          <p:nvSpPr>
            <p:cNvPr id="6180" name="Google Shape;5359;p74"/>
            <p:cNvSpPr/>
            <p:nvPr/>
          </p:nvSpPr>
          <p:spPr>
            <a:xfrm>
              <a:off x="2098440" y="1668960"/>
              <a:ext cx="360" cy="360"/>
            </a:xfrm>
            <a:custGeom>
              <a:avLst/>
              <a:gdLst/>
              <a:ahLst/>
              <a:rect l="l" t="t" r="r" b="b"/>
              <a:pathLst>
                <a:path w="12" h="8">
                  <a:moveTo>
                    <a:pt x="11" y="1"/>
                  </a:moveTo>
                  <a:lnTo>
                    <a:pt x="1" y="8"/>
                  </a:lnTo>
                  <a:close/>
                </a:path>
              </a:pathLst>
            </a:custGeom>
            <a:noFill/>
            <a:ln w="9525">
              <a:solidFill>
                <a:srgbClr val="5f7d95"/>
              </a:solidFill>
              <a:round/>
            </a:ln>
          </p:spPr>
          <p:style>
            <a:lnRef idx="0"/>
            <a:fillRef idx="0"/>
            <a:effectRef idx="0"/>
            <a:fontRef idx="minor"/>
          </p:style>
        </p:sp>
        <p:sp>
          <p:nvSpPr>
            <p:cNvPr id="6181" name="Google Shape;5360;p74"/>
            <p:cNvSpPr/>
            <p:nvPr/>
          </p:nvSpPr>
          <p:spPr>
            <a:xfrm>
              <a:off x="2101320" y="1666800"/>
              <a:ext cx="360" cy="360"/>
            </a:xfrm>
            <a:custGeom>
              <a:avLst/>
              <a:gdLst/>
              <a:ahLst/>
              <a:rect l="l" t="t" r="r" b="b"/>
              <a:pathLst>
                <a:path w="15" h="11">
                  <a:moveTo>
                    <a:pt x="1" y="11"/>
                  </a:moveTo>
                  <a:lnTo>
                    <a:pt x="15" y="0"/>
                  </a:lnTo>
                  <a:lnTo>
                    <a:pt x="15" y="0"/>
                  </a:lnTo>
                  <a:close/>
                </a:path>
              </a:pathLst>
            </a:custGeom>
            <a:noFill/>
            <a:ln w="9525">
              <a:solidFill>
                <a:srgbClr val="5f7d95"/>
              </a:solidFill>
              <a:round/>
            </a:ln>
          </p:spPr>
          <p:style>
            <a:lnRef idx="0"/>
            <a:fillRef idx="0"/>
            <a:effectRef idx="0"/>
            <a:fontRef idx="minor"/>
          </p:style>
        </p:sp>
        <p:sp>
          <p:nvSpPr>
            <p:cNvPr id="6182" name="Google Shape;5361;p74"/>
            <p:cNvSpPr/>
            <p:nvPr/>
          </p:nvSpPr>
          <p:spPr>
            <a:xfrm>
              <a:off x="2100600" y="1667160"/>
              <a:ext cx="360" cy="360"/>
            </a:xfrm>
            <a:custGeom>
              <a:avLst/>
              <a:gdLst/>
              <a:ahLst/>
              <a:rect l="l" t="t" r="r" b="b"/>
              <a:pathLst>
                <a:path w="12" h="12">
                  <a:moveTo>
                    <a:pt x="11" y="1"/>
                  </a:moveTo>
                  <a:lnTo>
                    <a:pt x="1" y="11"/>
                  </a:lnTo>
                  <a:close/>
                </a:path>
              </a:pathLst>
            </a:custGeom>
            <a:noFill/>
            <a:ln w="9525">
              <a:solidFill>
                <a:srgbClr val="5f7d95"/>
              </a:solidFill>
              <a:round/>
            </a:ln>
          </p:spPr>
          <p:style>
            <a:lnRef idx="0"/>
            <a:fillRef idx="0"/>
            <a:effectRef idx="0"/>
            <a:fontRef idx="minor"/>
          </p:style>
        </p:sp>
        <p:sp>
          <p:nvSpPr>
            <p:cNvPr id="6183" name="Google Shape;5362;p74"/>
            <p:cNvSpPr/>
            <p:nvPr/>
          </p:nvSpPr>
          <p:spPr>
            <a:xfrm>
              <a:off x="2084760" y="1676880"/>
              <a:ext cx="360" cy="360"/>
            </a:xfrm>
            <a:custGeom>
              <a:avLst/>
              <a:gdLst/>
              <a:ahLst/>
              <a:rect l="l" t="t" r="r" b="b"/>
              <a:pathLst>
                <a:path w="29" h="5">
                  <a:moveTo>
                    <a:pt x="29" y="1"/>
                  </a:moveTo>
                  <a:lnTo>
                    <a:pt x="1" y="4"/>
                  </a:lnTo>
                  <a:close/>
                </a:path>
              </a:pathLst>
            </a:custGeom>
            <a:noFill/>
            <a:ln w="9525">
              <a:solidFill>
                <a:srgbClr val="5f7d95"/>
              </a:solidFill>
              <a:round/>
            </a:ln>
          </p:spPr>
          <p:style>
            <a:lnRef idx="0"/>
            <a:fillRef idx="0"/>
            <a:effectRef idx="0"/>
            <a:fontRef idx="minor"/>
          </p:style>
        </p:sp>
        <p:sp>
          <p:nvSpPr>
            <p:cNvPr id="6184" name="Google Shape;5363;p74"/>
            <p:cNvSpPr/>
            <p:nvPr/>
          </p:nvSpPr>
          <p:spPr>
            <a:xfrm>
              <a:off x="2086200" y="1676520"/>
              <a:ext cx="360" cy="360"/>
            </a:xfrm>
            <a:custGeom>
              <a:avLst/>
              <a:gdLst/>
              <a:ahLst/>
              <a:rect l="l" t="t" r="r" b="b"/>
              <a:pathLst>
                <a:path w="25" h="8">
                  <a:moveTo>
                    <a:pt x="25" y="0"/>
                  </a:moveTo>
                  <a:lnTo>
                    <a:pt x="0" y="7"/>
                  </a:lnTo>
                  <a:close/>
                </a:path>
              </a:pathLst>
            </a:custGeom>
            <a:noFill/>
            <a:ln w="9525">
              <a:solidFill>
                <a:srgbClr val="5f7d95"/>
              </a:solidFill>
              <a:round/>
            </a:ln>
          </p:spPr>
          <p:style>
            <a:lnRef idx="0"/>
            <a:fillRef idx="0"/>
            <a:effectRef idx="0"/>
            <a:fontRef idx="minor"/>
          </p:style>
        </p:sp>
        <p:sp>
          <p:nvSpPr>
            <p:cNvPr id="6185" name="Google Shape;5364;p74"/>
            <p:cNvSpPr/>
            <p:nvPr/>
          </p:nvSpPr>
          <p:spPr>
            <a:xfrm>
              <a:off x="2085480" y="1676520"/>
              <a:ext cx="360" cy="360"/>
            </a:xfrm>
            <a:custGeom>
              <a:avLst/>
              <a:gdLst/>
              <a:ahLst/>
              <a:rect l="l" t="t" r="r" b="b"/>
              <a:pathLst>
                <a:path w="29" h="5">
                  <a:moveTo>
                    <a:pt x="29" y="1"/>
                  </a:moveTo>
                  <a:lnTo>
                    <a:pt x="1" y="4"/>
                  </a:lnTo>
                  <a:close/>
                </a:path>
              </a:pathLst>
            </a:custGeom>
            <a:noFill/>
            <a:ln w="9525">
              <a:solidFill>
                <a:srgbClr val="5f7d95"/>
              </a:solidFill>
              <a:round/>
            </a:ln>
          </p:spPr>
          <p:style>
            <a:lnRef idx="0"/>
            <a:fillRef idx="0"/>
            <a:effectRef idx="0"/>
            <a:fontRef idx="minor"/>
          </p:style>
        </p:sp>
        <p:sp>
          <p:nvSpPr>
            <p:cNvPr id="6186" name="Google Shape;5365;p74"/>
            <p:cNvSpPr/>
            <p:nvPr/>
          </p:nvSpPr>
          <p:spPr>
            <a:xfrm>
              <a:off x="2084400" y="16768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187" name="Google Shape;5366;p74"/>
            <p:cNvSpPr/>
            <p:nvPr/>
          </p:nvSpPr>
          <p:spPr>
            <a:xfrm>
              <a:off x="2088360" y="1676160"/>
              <a:ext cx="360" cy="360"/>
            </a:xfrm>
            <a:custGeom>
              <a:avLst/>
              <a:gdLst/>
              <a:ahLst/>
              <a:rect l="l" t="t" r="r" b="b"/>
              <a:pathLst>
                <a:path w="22" h="8">
                  <a:moveTo>
                    <a:pt x="21" y="1"/>
                  </a:moveTo>
                  <a:lnTo>
                    <a:pt x="0" y="8"/>
                  </a:lnTo>
                  <a:close/>
                </a:path>
              </a:pathLst>
            </a:custGeom>
            <a:noFill/>
            <a:ln w="9525">
              <a:solidFill>
                <a:srgbClr val="5f7d95"/>
              </a:solidFill>
              <a:round/>
            </a:ln>
          </p:spPr>
          <p:style>
            <a:lnRef idx="0"/>
            <a:fillRef idx="0"/>
            <a:effectRef idx="0"/>
            <a:fontRef idx="minor"/>
          </p:style>
        </p:sp>
        <p:sp>
          <p:nvSpPr>
            <p:cNvPr id="6188" name="Google Shape;5367;p74"/>
            <p:cNvSpPr/>
            <p:nvPr/>
          </p:nvSpPr>
          <p:spPr>
            <a:xfrm>
              <a:off x="2086920" y="1676520"/>
              <a:ext cx="360" cy="360"/>
            </a:xfrm>
            <a:custGeom>
              <a:avLst/>
              <a:gdLst/>
              <a:ahLst/>
              <a:rect l="l" t="t" r="r" b="b"/>
              <a:pathLst>
                <a:path w="22" h="4">
                  <a:moveTo>
                    <a:pt x="22" y="0"/>
                  </a:moveTo>
                  <a:lnTo>
                    <a:pt x="1" y="4"/>
                  </a:lnTo>
                  <a:close/>
                </a:path>
              </a:pathLst>
            </a:custGeom>
            <a:noFill/>
            <a:ln w="9525">
              <a:solidFill>
                <a:srgbClr val="5f7d95"/>
              </a:solidFill>
              <a:round/>
            </a:ln>
          </p:spPr>
          <p:style>
            <a:lnRef idx="0"/>
            <a:fillRef idx="0"/>
            <a:effectRef idx="0"/>
            <a:fontRef idx="minor"/>
          </p:style>
        </p:sp>
        <p:sp>
          <p:nvSpPr>
            <p:cNvPr id="6189" name="Google Shape;5368;p74"/>
            <p:cNvSpPr/>
            <p:nvPr/>
          </p:nvSpPr>
          <p:spPr>
            <a:xfrm>
              <a:off x="2087280" y="1676160"/>
              <a:ext cx="360" cy="360"/>
            </a:xfrm>
            <a:custGeom>
              <a:avLst/>
              <a:gdLst/>
              <a:ahLst/>
              <a:rect l="l" t="t" r="r" b="b"/>
              <a:pathLst>
                <a:path w="19" h="4">
                  <a:moveTo>
                    <a:pt x="18" y="0"/>
                  </a:moveTo>
                  <a:lnTo>
                    <a:pt x="1" y="4"/>
                  </a:lnTo>
                  <a:close/>
                </a:path>
              </a:pathLst>
            </a:custGeom>
            <a:noFill/>
            <a:ln w="9525">
              <a:solidFill>
                <a:srgbClr val="5f7d95"/>
              </a:solidFill>
              <a:round/>
            </a:ln>
          </p:spPr>
          <p:style>
            <a:lnRef idx="0"/>
            <a:fillRef idx="0"/>
            <a:effectRef idx="0"/>
            <a:fontRef idx="minor"/>
          </p:style>
        </p:sp>
        <p:sp>
          <p:nvSpPr>
            <p:cNvPr id="6190" name="Google Shape;5369;p74"/>
            <p:cNvSpPr/>
            <p:nvPr/>
          </p:nvSpPr>
          <p:spPr>
            <a:xfrm>
              <a:off x="2087640" y="1676160"/>
              <a:ext cx="360" cy="360"/>
            </a:xfrm>
            <a:custGeom>
              <a:avLst/>
              <a:gdLst/>
              <a:ahLst/>
              <a:rect l="l" t="t" r="r" b="b"/>
              <a:pathLst>
                <a:path w="18" h="8">
                  <a:moveTo>
                    <a:pt x="18" y="1"/>
                  </a:moveTo>
                  <a:lnTo>
                    <a:pt x="0" y="8"/>
                  </a:lnTo>
                  <a:close/>
                </a:path>
              </a:pathLst>
            </a:custGeom>
            <a:noFill/>
            <a:ln w="9525">
              <a:solidFill>
                <a:srgbClr val="5f7d95"/>
              </a:solidFill>
              <a:round/>
            </a:ln>
          </p:spPr>
          <p:style>
            <a:lnRef idx="0"/>
            <a:fillRef idx="0"/>
            <a:effectRef idx="0"/>
            <a:fontRef idx="minor"/>
          </p:style>
        </p:sp>
        <p:sp>
          <p:nvSpPr>
            <p:cNvPr id="6191" name="Google Shape;5370;p74"/>
            <p:cNvSpPr/>
            <p:nvPr/>
          </p:nvSpPr>
          <p:spPr>
            <a:xfrm>
              <a:off x="2098080" y="1668960"/>
              <a:ext cx="360" cy="360"/>
            </a:xfrm>
            <a:custGeom>
              <a:avLst/>
              <a:gdLst/>
              <a:ahLst/>
              <a:rect l="l" t="t" r="r" b="b"/>
              <a:pathLst>
                <a:path w="11" h="5">
                  <a:moveTo>
                    <a:pt x="11" y="1"/>
                  </a:moveTo>
                  <a:lnTo>
                    <a:pt x="0" y="4"/>
                  </a:lnTo>
                  <a:close/>
                </a:path>
              </a:pathLst>
            </a:custGeom>
            <a:noFill/>
            <a:ln w="9525">
              <a:solidFill>
                <a:srgbClr val="5f7d95"/>
              </a:solidFill>
              <a:round/>
            </a:ln>
          </p:spPr>
          <p:style>
            <a:lnRef idx="0"/>
            <a:fillRef idx="0"/>
            <a:effectRef idx="0"/>
            <a:fontRef idx="minor"/>
          </p:style>
        </p:sp>
        <p:sp>
          <p:nvSpPr>
            <p:cNvPr id="6192" name="Google Shape;5371;p74"/>
            <p:cNvSpPr/>
            <p:nvPr/>
          </p:nvSpPr>
          <p:spPr>
            <a:xfrm>
              <a:off x="2078640" y="1667520"/>
              <a:ext cx="720" cy="360"/>
            </a:xfrm>
            <a:custGeom>
              <a:avLst/>
              <a:gdLst/>
              <a:ahLst/>
              <a:rect l="l" t="t" r="r" b="b"/>
              <a:pathLst>
                <a:path w="75" h="8">
                  <a:moveTo>
                    <a:pt x="1" y="1"/>
                  </a:moveTo>
                  <a:lnTo>
                    <a:pt x="74" y="8"/>
                  </a:lnTo>
                  <a:lnTo>
                    <a:pt x="1" y="1"/>
                  </a:lnTo>
                  <a:close/>
                </a:path>
              </a:pathLst>
            </a:custGeom>
            <a:noFill/>
            <a:ln w="9525">
              <a:solidFill>
                <a:srgbClr val="5f7d95"/>
              </a:solidFill>
              <a:round/>
            </a:ln>
          </p:spPr>
          <p:style>
            <a:lnRef idx="0"/>
            <a:fillRef idx="0"/>
            <a:effectRef idx="0"/>
            <a:fontRef idx="minor"/>
          </p:style>
        </p:sp>
        <p:sp>
          <p:nvSpPr>
            <p:cNvPr id="6193" name="Google Shape;5372;p74"/>
            <p:cNvSpPr/>
            <p:nvPr/>
          </p:nvSpPr>
          <p:spPr>
            <a:xfrm>
              <a:off x="2100240" y="1665360"/>
              <a:ext cx="360" cy="360"/>
            </a:xfrm>
            <a:custGeom>
              <a:avLst/>
              <a:gdLst/>
              <a:ahLst/>
              <a:rect l="l" t="t" r="r" b="b"/>
              <a:pathLst>
                <a:path w="22" h="11">
                  <a:moveTo>
                    <a:pt x="0" y="11"/>
                  </a:moveTo>
                  <a:lnTo>
                    <a:pt x="18" y="0"/>
                  </a:lnTo>
                  <a:lnTo>
                    <a:pt x="21" y="7"/>
                  </a:lnTo>
                  <a:lnTo>
                    <a:pt x="18" y="0"/>
                  </a:lnTo>
                  <a:close/>
                </a:path>
              </a:pathLst>
            </a:custGeom>
            <a:noFill/>
            <a:ln w="9525">
              <a:solidFill>
                <a:srgbClr val="5f7d95"/>
              </a:solidFill>
              <a:round/>
            </a:ln>
          </p:spPr>
          <p:style>
            <a:lnRef idx="0"/>
            <a:fillRef idx="0"/>
            <a:effectRef idx="0"/>
            <a:fontRef idx="minor"/>
          </p:style>
        </p:sp>
        <p:sp>
          <p:nvSpPr>
            <p:cNvPr id="6194" name="Google Shape;5373;p74"/>
            <p:cNvSpPr/>
            <p:nvPr/>
          </p:nvSpPr>
          <p:spPr>
            <a:xfrm>
              <a:off x="2079720" y="1667520"/>
              <a:ext cx="720" cy="360"/>
            </a:xfrm>
            <a:custGeom>
              <a:avLst/>
              <a:gdLst/>
              <a:ahLst/>
              <a:rect l="l" t="t" r="r" b="b"/>
              <a:pathLst>
                <a:path w="71" h="5">
                  <a:moveTo>
                    <a:pt x="71" y="4"/>
                  </a:moveTo>
                  <a:lnTo>
                    <a:pt x="1" y="1"/>
                  </a:lnTo>
                  <a:close/>
                </a:path>
              </a:pathLst>
            </a:custGeom>
            <a:noFill/>
            <a:ln w="9525">
              <a:solidFill>
                <a:srgbClr val="5f7d95"/>
              </a:solidFill>
              <a:round/>
            </a:ln>
          </p:spPr>
          <p:style>
            <a:lnRef idx="0"/>
            <a:fillRef idx="0"/>
            <a:effectRef idx="0"/>
            <a:fontRef idx="minor"/>
          </p:style>
        </p:sp>
        <p:sp>
          <p:nvSpPr>
            <p:cNvPr id="6195" name="Google Shape;5374;p74"/>
            <p:cNvSpPr/>
            <p:nvPr/>
          </p:nvSpPr>
          <p:spPr>
            <a:xfrm>
              <a:off x="2100600" y="1665360"/>
              <a:ext cx="360" cy="720"/>
            </a:xfrm>
            <a:custGeom>
              <a:avLst/>
              <a:gdLst/>
              <a:ahLst/>
              <a:rect l="l" t="t" r="r" b="b"/>
              <a:pathLst>
                <a:path w="53" h="85">
                  <a:moveTo>
                    <a:pt x="0" y="0"/>
                  </a:moveTo>
                  <a:cubicBezTo>
                    <a:pt x="14" y="21"/>
                    <a:pt x="35" y="53"/>
                    <a:pt x="53" y="85"/>
                  </a:cubicBezTo>
                  <a:cubicBezTo>
                    <a:pt x="35" y="53"/>
                    <a:pt x="18" y="21"/>
                    <a:pt x="4" y="0"/>
                  </a:cubicBezTo>
                  <a:close/>
                </a:path>
              </a:pathLst>
            </a:custGeom>
            <a:noFill/>
            <a:ln w="9525">
              <a:solidFill>
                <a:srgbClr val="5f7d95"/>
              </a:solidFill>
              <a:round/>
            </a:ln>
          </p:spPr>
          <p:style>
            <a:lnRef idx="0"/>
            <a:fillRef idx="0"/>
            <a:effectRef idx="0"/>
            <a:fontRef idx="minor"/>
          </p:style>
        </p:sp>
        <p:sp>
          <p:nvSpPr>
            <p:cNvPr id="6196" name="Google Shape;5375;p74"/>
            <p:cNvSpPr/>
            <p:nvPr/>
          </p:nvSpPr>
          <p:spPr>
            <a:xfrm>
              <a:off x="2101320" y="1666440"/>
              <a:ext cx="360" cy="360"/>
            </a:xfrm>
            <a:custGeom>
              <a:avLst/>
              <a:gdLst/>
              <a:ahLst/>
              <a:rect l="l" t="t" r="r" b="b"/>
              <a:pathLst>
                <a:path w="11" h="19">
                  <a:moveTo>
                    <a:pt x="11" y="18"/>
                  </a:moveTo>
                  <a:lnTo>
                    <a:pt x="11" y="18"/>
                  </a:lnTo>
                  <a:lnTo>
                    <a:pt x="0" y="1"/>
                  </a:lnTo>
                  <a:close/>
                </a:path>
              </a:pathLst>
            </a:custGeom>
            <a:noFill/>
            <a:ln w="9525">
              <a:solidFill>
                <a:srgbClr val="5f7d95"/>
              </a:solidFill>
              <a:round/>
            </a:ln>
          </p:spPr>
          <p:style>
            <a:lnRef idx="0"/>
            <a:fillRef idx="0"/>
            <a:effectRef idx="0"/>
            <a:fontRef idx="minor"/>
          </p:style>
        </p:sp>
        <p:sp>
          <p:nvSpPr>
            <p:cNvPr id="6197" name="Google Shape;5376;p74"/>
            <p:cNvSpPr/>
            <p:nvPr/>
          </p:nvSpPr>
          <p:spPr>
            <a:xfrm>
              <a:off x="2100240" y="1665360"/>
              <a:ext cx="360" cy="360"/>
            </a:xfrm>
            <a:custGeom>
              <a:avLst/>
              <a:gdLst/>
              <a:ahLst/>
              <a:rect l="l" t="t" r="r" b="b"/>
              <a:pathLst>
                <a:path w="8" h="8">
                  <a:moveTo>
                    <a:pt x="1" y="0"/>
                  </a:moveTo>
                  <a:lnTo>
                    <a:pt x="1" y="0"/>
                  </a:lnTo>
                  <a:lnTo>
                    <a:pt x="8" y="7"/>
                  </a:lnTo>
                  <a:lnTo>
                    <a:pt x="8" y="7"/>
                  </a:lnTo>
                  <a:close/>
                </a:path>
              </a:pathLst>
            </a:custGeom>
            <a:noFill/>
            <a:ln w="9525">
              <a:solidFill>
                <a:srgbClr val="5f7d95"/>
              </a:solidFill>
              <a:round/>
            </a:ln>
          </p:spPr>
          <p:style>
            <a:lnRef idx="0"/>
            <a:fillRef idx="0"/>
            <a:effectRef idx="0"/>
            <a:fontRef idx="minor"/>
          </p:style>
        </p:sp>
        <p:sp>
          <p:nvSpPr>
            <p:cNvPr id="6198" name="Google Shape;5377;p74"/>
            <p:cNvSpPr/>
            <p:nvPr/>
          </p:nvSpPr>
          <p:spPr>
            <a:xfrm>
              <a:off x="2129760" y="1711800"/>
              <a:ext cx="44640" cy="43200"/>
            </a:xfrm>
            <a:custGeom>
              <a:avLst/>
              <a:gdLst/>
              <a:ahLst/>
              <a:rect l="l" t="t" r="r" b="b"/>
              <a:pathLst>
                <a:path w="3327" h="3219">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a:solidFill>
                <a:srgbClr val="5f7d95"/>
              </a:solidFill>
              <a:round/>
            </a:ln>
          </p:spPr>
          <p:style>
            <a:lnRef idx="0"/>
            <a:fillRef idx="0"/>
            <a:effectRef idx="0"/>
            <a:fontRef idx="minor"/>
          </p:style>
        </p:sp>
        <p:sp>
          <p:nvSpPr>
            <p:cNvPr id="6199" name="Google Shape;5378;p74"/>
            <p:cNvSpPr/>
            <p:nvPr/>
          </p:nvSpPr>
          <p:spPr>
            <a:xfrm>
              <a:off x="2153520" y="1765440"/>
              <a:ext cx="16920" cy="3240"/>
            </a:xfrm>
            <a:custGeom>
              <a:avLst/>
              <a:gdLst/>
              <a:ahLst/>
              <a:rect l="l" t="t" r="r" b="b"/>
              <a:pathLst>
                <a:path w="1265" h="262">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a:solidFill>
                <a:srgbClr val="5f7d95"/>
              </a:solidFill>
              <a:round/>
            </a:ln>
          </p:spPr>
          <p:style>
            <a:lnRef idx="0"/>
            <a:fillRef idx="0"/>
            <a:effectRef idx="0"/>
            <a:fontRef idx="minor"/>
          </p:style>
        </p:sp>
        <p:sp>
          <p:nvSpPr>
            <p:cNvPr id="6200" name="Google Shape;5379;p74"/>
            <p:cNvSpPr/>
            <p:nvPr/>
          </p:nvSpPr>
          <p:spPr>
            <a:xfrm>
              <a:off x="2172240" y="1718280"/>
              <a:ext cx="360" cy="360"/>
            </a:xfrm>
            <a:custGeom>
              <a:avLst/>
              <a:gdLst/>
              <a:ahLst/>
              <a:rect l="l" t="t" r="r" b="b"/>
              <a:pathLst>
                <a:path w="8" h="12">
                  <a:moveTo>
                    <a:pt x="8" y="1"/>
                  </a:moveTo>
                  <a:lnTo>
                    <a:pt x="1" y="11"/>
                  </a:lnTo>
                  <a:close/>
                </a:path>
              </a:pathLst>
            </a:custGeom>
            <a:noFill/>
            <a:ln w="9525">
              <a:solidFill>
                <a:srgbClr val="5f7d95"/>
              </a:solidFill>
              <a:round/>
            </a:ln>
          </p:spPr>
          <p:style>
            <a:lnRef idx="0"/>
            <a:fillRef idx="0"/>
            <a:effectRef idx="0"/>
            <a:fontRef idx="minor"/>
          </p:style>
        </p:sp>
        <p:sp>
          <p:nvSpPr>
            <p:cNvPr id="6201" name="Google Shape;5380;p74"/>
            <p:cNvSpPr/>
            <p:nvPr/>
          </p:nvSpPr>
          <p:spPr>
            <a:xfrm>
              <a:off x="2175120" y="1713600"/>
              <a:ext cx="360" cy="360"/>
            </a:xfrm>
            <a:custGeom>
              <a:avLst/>
              <a:gdLst/>
              <a:ahLst/>
              <a:rect l="l" t="t" r="r" b="b"/>
              <a:pathLst>
                <a:path w="5" h="36">
                  <a:moveTo>
                    <a:pt x="1" y="0"/>
                  </a:moveTo>
                  <a:cubicBezTo>
                    <a:pt x="1" y="11"/>
                    <a:pt x="1" y="25"/>
                    <a:pt x="4" y="35"/>
                  </a:cubicBezTo>
                  <a:cubicBezTo>
                    <a:pt x="1" y="25"/>
                    <a:pt x="1" y="11"/>
                    <a:pt x="1" y="0"/>
                  </a:cubicBezTo>
                  <a:close/>
                </a:path>
              </a:pathLst>
            </a:custGeom>
            <a:noFill/>
            <a:ln w="9525">
              <a:solidFill>
                <a:srgbClr val="5f7d95"/>
              </a:solidFill>
              <a:round/>
            </a:ln>
          </p:spPr>
          <p:style>
            <a:lnRef idx="0"/>
            <a:fillRef idx="0"/>
            <a:effectRef idx="0"/>
            <a:fontRef idx="minor"/>
          </p:style>
        </p:sp>
        <p:sp>
          <p:nvSpPr>
            <p:cNvPr id="6202" name="Google Shape;5381;p74"/>
            <p:cNvSpPr/>
            <p:nvPr/>
          </p:nvSpPr>
          <p:spPr>
            <a:xfrm>
              <a:off x="2172960" y="1717560"/>
              <a:ext cx="360" cy="360"/>
            </a:xfrm>
            <a:custGeom>
              <a:avLst/>
              <a:gdLst/>
              <a:ahLst/>
              <a:rect l="l" t="t" r="r" b="b"/>
              <a:pathLst>
                <a:path w="5" h="22">
                  <a:moveTo>
                    <a:pt x="4" y="1"/>
                  </a:moveTo>
                  <a:cubicBezTo>
                    <a:pt x="4" y="8"/>
                    <a:pt x="1" y="15"/>
                    <a:pt x="1" y="22"/>
                  </a:cubicBezTo>
                  <a:cubicBezTo>
                    <a:pt x="1" y="15"/>
                    <a:pt x="4" y="8"/>
                    <a:pt x="4" y="1"/>
                  </a:cubicBezTo>
                  <a:close/>
                </a:path>
              </a:pathLst>
            </a:custGeom>
            <a:noFill/>
            <a:ln w="9525">
              <a:solidFill>
                <a:srgbClr val="5f7d95"/>
              </a:solidFill>
              <a:round/>
            </a:ln>
          </p:spPr>
          <p:style>
            <a:lnRef idx="0"/>
            <a:fillRef idx="0"/>
            <a:effectRef idx="0"/>
            <a:fontRef idx="minor"/>
          </p:style>
        </p:sp>
        <p:sp>
          <p:nvSpPr>
            <p:cNvPr id="6203" name="Google Shape;5382;p74"/>
            <p:cNvSpPr/>
            <p:nvPr/>
          </p:nvSpPr>
          <p:spPr>
            <a:xfrm>
              <a:off x="2174760" y="1712520"/>
              <a:ext cx="360" cy="360"/>
            </a:xfrm>
            <a:custGeom>
              <a:avLst/>
              <a:gdLst/>
              <a:ahLst/>
              <a:rect l="l" t="t" r="r" b="b"/>
              <a:pathLst>
                <a:path w="8" h="29">
                  <a:moveTo>
                    <a:pt x="1" y="1"/>
                  </a:moveTo>
                  <a:cubicBezTo>
                    <a:pt x="4" y="11"/>
                    <a:pt x="8" y="22"/>
                    <a:pt x="8" y="29"/>
                  </a:cubicBezTo>
                  <a:cubicBezTo>
                    <a:pt x="8" y="22"/>
                    <a:pt x="4" y="11"/>
                    <a:pt x="1" y="1"/>
                  </a:cubicBezTo>
                  <a:close/>
                </a:path>
              </a:pathLst>
            </a:custGeom>
            <a:noFill/>
            <a:ln w="9525">
              <a:solidFill>
                <a:srgbClr val="5f7d95"/>
              </a:solidFill>
              <a:round/>
            </a:ln>
          </p:spPr>
          <p:style>
            <a:lnRef idx="0"/>
            <a:fillRef idx="0"/>
            <a:effectRef idx="0"/>
            <a:fontRef idx="minor"/>
          </p:style>
        </p:sp>
        <p:sp>
          <p:nvSpPr>
            <p:cNvPr id="6204" name="Google Shape;5383;p74"/>
            <p:cNvSpPr/>
            <p:nvPr/>
          </p:nvSpPr>
          <p:spPr>
            <a:xfrm>
              <a:off x="2174760" y="1712160"/>
              <a:ext cx="360" cy="360"/>
            </a:xfrm>
            <a:custGeom>
              <a:avLst/>
              <a:gdLst/>
              <a:ahLst/>
              <a:rect l="l" t="t" r="r" b="b"/>
              <a:pathLst>
                <a:path w="1" h="8">
                  <a:moveTo>
                    <a:pt x="1" y="7"/>
                  </a:moveTo>
                  <a:lnTo>
                    <a:pt x="1" y="0"/>
                  </a:lnTo>
                  <a:lnTo>
                    <a:pt x="1" y="0"/>
                  </a:lnTo>
                  <a:close/>
                </a:path>
              </a:pathLst>
            </a:custGeom>
            <a:noFill/>
            <a:ln w="9525">
              <a:solidFill>
                <a:srgbClr val="5f7d95"/>
              </a:solidFill>
              <a:round/>
            </a:ln>
          </p:spPr>
          <p:style>
            <a:lnRef idx="0"/>
            <a:fillRef idx="0"/>
            <a:effectRef idx="0"/>
            <a:fontRef idx="minor"/>
          </p:style>
        </p:sp>
        <p:sp>
          <p:nvSpPr>
            <p:cNvPr id="6205" name="Google Shape;5384;p74"/>
            <p:cNvSpPr/>
            <p:nvPr/>
          </p:nvSpPr>
          <p:spPr>
            <a:xfrm>
              <a:off x="2172600" y="1717920"/>
              <a:ext cx="360" cy="360"/>
            </a:xfrm>
            <a:custGeom>
              <a:avLst/>
              <a:gdLst/>
              <a:ahLst/>
              <a:rect l="l" t="t" r="r" b="b"/>
              <a:pathLst>
                <a:path w="8" h="11">
                  <a:moveTo>
                    <a:pt x="8" y="0"/>
                  </a:moveTo>
                  <a:lnTo>
                    <a:pt x="8" y="0"/>
                  </a:lnTo>
                  <a:cubicBezTo>
                    <a:pt x="4" y="4"/>
                    <a:pt x="4" y="7"/>
                    <a:pt x="1" y="11"/>
                  </a:cubicBezTo>
                  <a:cubicBezTo>
                    <a:pt x="4" y="7"/>
                    <a:pt x="8" y="4"/>
                    <a:pt x="8" y="0"/>
                  </a:cubicBezTo>
                  <a:close/>
                </a:path>
              </a:pathLst>
            </a:custGeom>
            <a:noFill/>
            <a:ln w="9525">
              <a:solidFill>
                <a:srgbClr val="5f7d95"/>
              </a:solidFill>
              <a:round/>
            </a:ln>
          </p:spPr>
          <p:style>
            <a:lnRef idx="0"/>
            <a:fillRef idx="0"/>
            <a:effectRef idx="0"/>
            <a:fontRef idx="minor"/>
          </p:style>
        </p:sp>
        <p:sp>
          <p:nvSpPr>
            <p:cNvPr id="6206" name="Google Shape;5385;p74"/>
            <p:cNvSpPr/>
            <p:nvPr/>
          </p:nvSpPr>
          <p:spPr>
            <a:xfrm>
              <a:off x="2171880" y="1718640"/>
              <a:ext cx="360" cy="360"/>
            </a:xfrm>
            <a:custGeom>
              <a:avLst/>
              <a:gdLst/>
              <a:ahLst/>
              <a:rect l="l" t="t" r="r" b="b"/>
              <a:pathLst>
                <a:path w="11" h="12">
                  <a:moveTo>
                    <a:pt x="0" y="11"/>
                  </a:moveTo>
                  <a:lnTo>
                    <a:pt x="11" y="1"/>
                  </a:lnTo>
                  <a:close/>
                </a:path>
              </a:pathLst>
            </a:custGeom>
            <a:noFill/>
            <a:ln w="9525">
              <a:solidFill>
                <a:srgbClr val="5f7d95"/>
              </a:solidFill>
              <a:round/>
            </a:ln>
          </p:spPr>
          <p:style>
            <a:lnRef idx="0"/>
            <a:fillRef idx="0"/>
            <a:effectRef idx="0"/>
            <a:fontRef idx="minor"/>
          </p:style>
        </p:sp>
        <p:sp>
          <p:nvSpPr>
            <p:cNvPr id="6207" name="Google Shape;5386;p74"/>
            <p:cNvSpPr/>
            <p:nvPr/>
          </p:nvSpPr>
          <p:spPr>
            <a:xfrm>
              <a:off x="2174760" y="1713240"/>
              <a:ext cx="360" cy="360"/>
            </a:xfrm>
            <a:custGeom>
              <a:avLst/>
              <a:gdLst/>
              <a:ahLst/>
              <a:rect l="l" t="t" r="r" b="b"/>
              <a:pathLst>
                <a:path w="5" h="26">
                  <a:moveTo>
                    <a:pt x="1" y="1"/>
                  </a:moveTo>
                  <a:cubicBezTo>
                    <a:pt x="1" y="8"/>
                    <a:pt x="4" y="15"/>
                    <a:pt x="4" y="25"/>
                  </a:cubicBezTo>
                  <a:cubicBezTo>
                    <a:pt x="4" y="15"/>
                    <a:pt x="1" y="8"/>
                    <a:pt x="1" y="1"/>
                  </a:cubicBezTo>
                  <a:close/>
                </a:path>
              </a:pathLst>
            </a:custGeom>
            <a:noFill/>
            <a:ln w="9525">
              <a:solidFill>
                <a:srgbClr val="5f7d95"/>
              </a:solidFill>
              <a:round/>
            </a:ln>
          </p:spPr>
          <p:style>
            <a:lnRef idx="0"/>
            <a:fillRef idx="0"/>
            <a:effectRef idx="0"/>
            <a:fontRef idx="minor"/>
          </p:style>
        </p:sp>
        <p:sp>
          <p:nvSpPr>
            <p:cNvPr id="6208" name="Google Shape;5387;p74"/>
            <p:cNvSpPr/>
            <p:nvPr/>
          </p:nvSpPr>
          <p:spPr>
            <a:xfrm>
              <a:off x="2129760" y="1727280"/>
              <a:ext cx="1080" cy="2160"/>
            </a:xfrm>
            <a:custGeom>
              <a:avLst/>
              <a:gdLst/>
              <a:ahLst/>
              <a:rect l="l" t="t" r="r" b="b"/>
              <a:pathLst>
                <a:path w="103" h="19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a:solidFill>
                <a:srgbClr val="5f7d95"/>
              </a:solidFill>
              <a:round/>
            </a:ln>
          </p:spPr>
          <p:style>
            <a:lnRef idx="0"/>
            <a:fillRef idx="0"/>
            <a:effectRef idx="0"/>
            <a:fontRef idx="minor"/>
          </p:style>
        </p:sp>
        <p:sp>
          <p:nvSpPr>
            <p:cNvPr id="6209" name="Google Shape;5388;p74"/>
            <p:cNvSpPr/>
            <p:nvPr/>
          </p:nvSpPr>
          <p:spPr>
            <a:xfrm>
              <a:off x="2132280" y="1726920"/>
              <a:ext cx="360" cy="360"/>
            </a:xfrm>
            <a:custGeom>
              <a:avLst/>
              <a:gdLst/>
              <a:ahLst/>
              <a:rect l="l" t="t" r="r" b="b"/>
              <a:pathLst>
                <a:path w="5" h="9">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a:solidFill>
                <a:srgbClr val="5f7d95"/>
              </a:solidFill>
              <a:round/>
            </a:ln>
          </p:spPr>
          <p:style>
            <a:lnRef idx="0"/>
            <a:fillRef idx="0"/>
            <a:effectRef idx="0"/>
            <a:fontRef idx="minor"/>
          </p:style>
        </p:sp>
        <p:sp>
          <p:nvSpPr>
            <p:cNvPr id="6210" name="Google Shape;5389;p74"/>
            <p:cNvSpPr/>
            <p:nvPr/>
          </p:nvSpPr>
          <p:spPr>
            <a:xfrm>
              <a:off x="2132640" y="1726200"/>
              <a:ext cx="360" cy="360"/>
            </a:xfrm>
            <a:custGeom>
              <a:avLst/>
              <a:gdLst/>
              <a:ahLst/>
              <a:rect l="l" t="t" r="r" b="b"/>
              <a:pathLst>
                <a:path w="6" h="9">
                  <a:moveTo>
                    <a:pt x="5" y="0"/>
                  </a:moveTo>
                  <a:cubicBezTo>
                    <a:pt x="5" y="0"/>
                    <a:pt x="5" y="0"/>
                    <a:pt x="4" y="1"/>
                  </a:cubicBezTo>
                  <a:cubicBezTo>
                    <a:pt x="0" y="5"/>
                    <a:pt x="0" y="5"/>
                    <a:pt x="0" y="8"/>
                  </a:cubicBezTo>
                  <a:cubicBezTo>
                    <a:pt x="0" y="5"/>
                    <a:pt x="5" y="0"/>
                    <a:pt x="5" y="0"/>
                  </a:cubicBezTo>
                  <a:close/>
                </a:path>
              </a:pathLst>
            </a:custGeom>
            <a:noFill/>
            <a:ln w="9525">
              <a:solidFill>
                <a:srgbClr val="5f7d95"/>
              </a:solidFill>
              <a:round/>
            </a:ln>
          </p:spPr>
          <p:style>
            <a:lnRef idx="0"/>
            <a:fillRef idx="0"/>
            <a:effectRef idx="0"/>
            <a:fontRef idx="minor"/>
          </p:style>
        </p:sp>
        <p:sp>
          <p:nvSpPr>
            <p:cNvPr id="6211" name="Google Shape;5390;p74"/>
            <p:cNvSpPr/>
            <p:nvPr/>
          </p:nvSpPr>
          <p:spPr>
            <a:xfrm>
              <a:off x="2132640" y="1725840"/>
              <a:ext cx="360" cy="360"/>
            </a:xfrm>
            <a:custGeom>
              <a:avLst/>
              <a:gdLst/>
              <a:ahLst/>
              <a:rect l="l" t="t" r="r" b="b"/>
              <a:pathLst>
                <a:path w="1" h="8">
                  <a:moveTo>
                    <a:pt x="0" y="8"/>
                  </a:moveTo>
                  <a:lnTo>
                    <a:pt x="0" y="1"/>
                  </a:lnTo>
                  <a:close/>
                </a:path>
              </a:pathLst>
            </a:custGeom>
            <a:noFill/>
            <a:ln w="9525">
              <a:solidFill>
                <a:srgbClr val="5f7d95"/>
              </a:solidFill>
              <a:round/>
            </a:ln>
          </p:spPr>
          <p:style>
            <a:lnRef idx="0"/>
            <a:fillRef idx="0"/>
            <a:effectRef idx="0"/>
            <a:fontRef idx="minor"/>
          </p:style>
        </p:sp>
        <p:sp>
          <p:nvSpPr>
            <p:cNvPr id="6212" name="Google Shape;5391;p74"/>
            <p:cNvSpPr/>
            <p:nvPr/>
          </p:nvSpPr>
          <p:spPr>
            <a:xfrm>
              <a:off x="2132640" y="1726560"/>
              <a:ext cx="360" cy="360"/>
            </a:xfrm>
            <a:custGeom>
              <a:avLst/>
              <a:gdLst/>
              <a:ahLst/>
              <a:rect l="l" t="t" r="r" b="b"/>
              <a:pathLst>
                <a:path w="8" h="9">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a:solidFill>
                <a:srgbClr val="5f7d95"/>
              </a:solidFill>
              <a:round/>
            </a:ln>
          </p:spPr>
          <p:style>
            <a:lnRef idx="0"/>
            <a:fillRef idx="0"/>
            <a:effectRef idx="0"/>
            <a:fontRef idx="minor"/>
          </p:style>
        </p:sp>
        <p:sp>
          <p:nvSpPr>
            <p:cNvPr id="6213" name="Google Shape;5392;p74"/>
            <p:cNvSpPr/>
            <p:nvPr/>
          </p:nvSpPr>
          <p:spPr>
            <a:xfrm>
              <a:off x="2133720" y="1723680"/>
              <a:ext cx="360" cy="360"/>
            </a:xfrm>
            <a:custGeom>
              <a:avLst/>
              <a:gdLst/>
              <a:ahLst/>
              <a:rect l="l" t="t" r="r" b="b"/>
              <a:pathLst>
                <a:path w="8" h="11">
                  <a:moveTo>
                    <a:pt x="1" y="11"/>
                  </a:moveTo>
                  <a:lnTo>
                    <a:pt x="8" y="0"/>
                  </a:lnTo>
                  <a:close/>
                </a:path>
              </a:pathLst>
            </a:custGeom>
            <a:noFill/>
            <a:ln w="9525">
              <a:solidFill>
                <a:srgbClr val="5f7d95"/>
              </a:solidFill>
              <a:round/>
            </a:ln>
          </p:spPr>
          <p:style>
            <a:lnRef idx="0"/>
            <a:fillRef idx="0"/>
            <a:effectRef idx="0"/>
            <a:fontRef idx="minor"/>
          </p:style>
        </p:sp>
        <p:sp>
          <p:nvSpPr>
            <p:cNvPr id="6214" name="Google Shape;5393;p74"/>
            <p:cNvSpPr/>
            <p:nvPr/>
          </p:nvSpPr>
          <p:spPr>
            <a:xfrm>
              <a:off x="2131920" y="1726920"/>
              <a:ext cx="360" cy="360"/>
            </a:xfrm>
            <a:custGeom>
              <a:avLst/>
              <a:gdLst/>
              <a:ahLst/>
              <a:rect l="l" t="t" r="r" b="b"/>
              <a:pathLst>
                <a:path w="12" h="5">
                  <a:moveTo>
                    <a:pt x="11" y="0"/>
                  </a:moveTo>
                  <a:cubicBezTo>
                    <a:pt x="9" y="0"/>
                    <a:pt x="4" y="5"/>
                    <a:pt x="1" y="5"/>
                  </a:cubicBezTo>
                  <a:cubicBezTo>
                    <a:pt x="4" y="5"/>
                    <a:pt x="8" y="1"/>
                    <a:pt x="11" y="1"/>
                  </a:cubicBezTo>
                  <a:cubicBezTo>
                    <a:pt x="11" y="0"/>
                    <a:pt x="11" y="0"/>
                    <a:pt x="11" y="0"/>
                  </a:cubicBezTo>
                  <a:close/>
                </a:path>
              </a:pathLst>
            </a:custGeom>
            <a:noFill/>
            <a:ln w="9525">
              <a:solidFill>
                <a:srgbClr val="5f7d95"/>
              </a:solidFill>
              <a:round/>
            </a:ln>
          </p:spPr>
          <p:style>
            <a:lnRef idx="0"/>
            <a:fillRef idx="0"/>
            <a:effectRef idx="0"/>
            <a:fontRef idx="minor"/>
          </p:style>
        </p:sp>
        <p:sp>
          <p:nvSpPr>
            <p:cNvPr id="6215" name="Google Shape;5394;p74"/>
            <p:cNvSpPr/>
            <p:nvPr/>
          </p:nvSpPr>
          <p:spPr>
            <a:xfrm>
              <a:off x="2131560" y="1727280"/>
              <a:ext cx="360" cy="360"/>
            </a:xfrm>
            <a:custGeom>
              <a:avLst/>
              <a:gdLst/>
              <a:ahLst/>
              <a:rect l="l" t="t" r="r" b="b"/>
              <a:pathLst>
                <a:path w="8" h="5">
                  <a:moveTo>
                    <a:pt x="1" y="4"/>
                  </a:moveTo>
                  <a:lnTo>
                    <a:pt x="8" y="1"/>
                  </a:lnTo>
                  <a:close/>
                </a:path>
              </a:pathLst>
            </a:custGeom>
            <a:noFill/>
            <a:ln w="9525">
              <a:solidFill>
                <a:srgbClr val="5f7d95"/>
              </a:solidFill>
              <a:round/>
            </a:ln>
          </p:spPr>
          <p:style>
            <a:lnRef idx="0"/>
            <a:fillRef idx="0"/>
            <a:effectRef idx="0"/>
            <a:fontRef idx="minor"/>
          </p:style>
        </p:sp>
        <p:sp>
          <p:nvSpPr>
            <p:cNvPr id="6216" name="Google Shape;5395;p74"/>
            <p:cNvSpPr/>
            <p:nvPr/>
          </p:nvSpPr>
          <p:spPr>
            <a:xfrm>
              <a:off x="2135880" y="1720080"/>
              <a:ext cx="360" cy="360"/>
            </a:xfrm>
            <a:custGeom>
              <a:avLst/>
              <a:gdLst/>
              <a:ahLst/>
              <a:rect l="l" t="t" r="r" b="b"/>
              <a:pathLst>
                <a:path w="8" h="22">
                  <a:moveTo>
                    <a:pt x="7" y="0"/>
                  </a:moveTo>
                  <a:cubicBezTo>
                    <a:pt x="4" y="7"/>
                    <a:pt x="4" y="14"/>
                    <a:pt x="0" y="21"/>
                  </a:cubicBezTo>
                  <a:cubicBezTo>
                    <a:pt x="4" y="14"/>
                    <a:pt x="7" y="7"/>
                    <a:pt x="7" y="0"/>
                  </a:cubicBezTo>
                  <a:close/>
                </a:path>
              </a:pathLst>
            </a:custGeom>
            <a:noFill/>
            <a:ln w="9525">
              <a:solidFill>
                <a:srgbClr val="5f7d95"/>
              </a:solidFill>
              <a:round/>
            </a:ln>
          </p:spPr>
          <p:style>
            <a:lnRef idx="0"/>
            <a:fillRef idx="0"/>
            <a:effectRef idx="0"/>
            <a:fontRef idx="minor"/>
          </p:style>
        </p:sp>
        <p:sp>
          <p:nvSpPr>
            <p:cNvPr id="6217" name="Google Shape;5396;p74"/>
            <p:cNvSpPr/>
            <p:nvPr/>
          </p:nvSpPr>
          <p:spPr>
            <a:xfrm>
              <a:off x="2135880" y="1720800"/>
              <a:ext cx="360" cy="360"/>
            </a:xfrm>
            <a:custGeom>
              <a:avLst/>
              <a:gdLst/>
              <a:ahLst/>
              <a:rect l="l" t="t" r="r" b="b"/>
              <a:pathLst>
                <a:path w="12" h="29">
                  <a:moveTo>
                    <a:pt x="1" y="28"/>
                  </a:moveTo>
                  <a:cubicBezTo>
                    <a:pt x="4" y="18"/>
                    <a:pt x="8" y="11"/>
                    <a:pt x="11" y="0"/>
                  </a:cubicBezTo>
                  <a:cubicBezTo>
                    <a:pt x="8" y="11"/>
                    <a:pt x="4" y="18"/>
                    <a:pt x="1" y="28"/>
                  </a:cubicBezTo>
                  <a:close/>
                </a:path>
              </a:pathLst>
            </a:custGeom>
            <a:noFill/>
            <a:ln w="9525">
              <a:solidFill>
                <a:srgbClr val="5f7d95"/>
              </a:solidFill>
              <a:round/>
            </a:ln>
          </p:spPr>
          <p:style>
            <a:lnRef idx="0"/>
            <a:fillRef idx="0"/>
            <a:effectRef idx="0"/>
            <a:fontRef idx="minor"/>
          </p:style>
        </p:sp>
        <p:sp>
          <p:nvSpPr>
            <p:cNvPr id="6218" name="Google Shape;5397;p74"/>
            <p:cNvSpPr/>
            <p:nvPr/>
          </p:nvSpPr>
          <p:spPr>
            <a:xfrm>
              <a:off x="2135520" y="1721160"/>
              <a:ext cx="360" cy="360"/>
            </a:xfrm>
            <a:custGeom>
              <a:avLst/>
              <a:gdLst/>
              <a:ahLst/>
              <a:rect l="l" t="t" r="r" b="b"/>
              <a:pathLst>
                <a:path w="15" h="32">
                  <a:moveTo>
                    <a:pt x="14" y="0"/>
                  </a:moveTo>
                  <a:cubicBezTo>
                    <a:pt x="11" y="11"/>
                    <a:pt x="4" y="21"/>
                    <a:pt x="0" y="31"/>
                  </a:cubicBezTo>
                  <a:cubicBezTo>
                    <a:pt x="7" y="21"/>
                    <a:pt x="11" y="11"/>
                    <a:pt x="14" y="0"/>
                  </a:cubicBezTo>
                  <a:close/>
                </a:path>
              </a:pathLst>
            </a:custGeom>
            <a:noFill/>
            <a:ln w="9525">
              <a:solidFill>
                <a:srgbClr val="5f7d95"/>
              </a:solidFill>
              <a:round/>
            </a:ln>
          </p:spPr>
          <p:style>
            <a:lnRef idx="0"/>
            <a:fillRef idx="0"/>
            <a:effectRef idx="0"/>
            <a:fontRef idx="minor"/>
          </p:style>
        </p:sp>
        <p:sp>
          <p:nvSpPr>
            <p:cNvPr id="6219" name="Google Shape;5398;p74"/>
            <p:cNvSpPr/>
            <p:nvPr/>
          </p:nvSpPr>
          <p:spPr>
            <a:xfrm>
              <a:off x="2134800" y="1722600"/>
              <a:ext cx="360" cy="360"/>
            </a:xfrm>
            <a:custGeom>
              <a:avLst/>
              <a:gdLst/>
              <a:ahLst/>
              <a:rect l="l" t="t" r="r" b="b"/>
              <a:pathLst>
                <a:path w="18" h="25">
                  <a:moveTo>
                    <a:pt x="0" y="25"/>
                  </a:moveTo>
                  <a:lnTo>
                    <a:pt x="18" y="0"/>
                  </a:lnTo>
                  <a:close/>
                </a:path>
              </a:pathLst>
            </a:custGeom>
            <a:noFill/>
            <a:ln w="9525">
              <a:solidFill>
                <a:srgbClr val="5f7d95"/>
              </a:solidFill>
              <a:round/>
            </a:ln>
          </p:spPr>
          <p:style>
            <a:lnRef idx="0"/>
            <a:fillRef idx="0"/>
            <a:effectRef idx="0"/>
            <a:fontRef idx="minor"/>
          </p:style>
        </p:sp>
        <p:sp>
          <p:nvSpPr>
            <p:cNvPr id="6220" name="Google Shape;5399;p74"/>
            <p:cNvSpPr/>
            <p:nvPr/>
          </p:nvSpPr>
          <p:spPr>
            <a:xfrm>
              <a:off x="2135160" y="1721880"/>
              <a:ext cx="360" cy="360"/>
            </a:xfrm>
            <a:custGeom>
              <a:avLst/>
              <a:gdLst/>
              <a:ahLst/>
              <a:rect l="l" t="t" r="r" b="b"/>
              <a:pathLst>
                <a:path w="18" h="29">
                  <a:moveTo>
                    <a:pt x="18" y="1"/>
                  </a:moveTo>
                  <a:cubicBezTo>
                    <a:pt x="14" y="8"/>
                    <a:pt x="7" y="19"/>
                    <a:pt x="0" y="29"/>
                  </a:cubicBezTo>
                  <a:cubicBezTo>
                    <a:pt x="7" y="19"/>
                    <a:pt x="14" y="11"/>
                    <a:pt x="18" y="1"/>
                  </a:cubicBezTo>
                  <a:close/>
                </a:path>
              </a:pathLst>
            </a:custGeom>
            <a:noFill/>
            <a:ln w="9525">
              <a:solidFill>
                <a:srgbClr val="5f7d95"/>
              </a:solidFill>
              <a:round/>
            </a:ln>
          </p:spPr>
          <p:style>
            <a:lnRef idx="0"/>
            <a:fillRef idx="0"/>
            <a:effectRef idx="0"/>
            <a:fontRef idx="minor"/>
          </p:style>
        </p:sp>
        <p:sp>
          <p:nvSpPr>
            <p:cNvPr id="6221" name="Google Shape;5400;p74"/>
            <p:cNvSpPr/>
            <p:nvPr/>
          </p:nvSpPr>
          <p:spPr>
            <a:xfrm>
              <a:off x="2134080" y="1723320"/>
              <a:ext cx="360" cy="360"/>
            </a:xfrm>
            <a:custGeom>
              <a:avLst/>
              <a:gdLst/>
              <a:ahLst/>
              <a:rect l="l" t="t" r="r" b="b"/>
              <a:pathLst>
                <a:path w="11" h="22">
                  <a:moveTo>
                    <a:pt x="1" y="21"/>
                  </a:moveTo>
                  <a:lnTo>
                    <a:pt x="11" y="0"/>
                  </a:lnTo>
                  <a:close/>
                </a:path>
              </a:pathLst>
            </a:custGeom>
            <a:noFill/>
            <a:ln w="9525">
              <a:solidFill>
                <a:srgbClr val="5f7d95"/>
              </a:solidFill>
              <a:round/>
            </a:ln>
          </p:spPr>
          <p:style>
            <a:lnRef idx="0"/>
            <a:fillRef idx="0"/>
            <a:effectRef idx="0"/>
            <a:fontRef idx="minor"/>
          </p:style>
        </p:sp>
        <p:sp>
          <p:nvSpPr>
            <p:cNvPr id="6222" name="Google Shape;5401;p74"/>
            <p:cNvSpPr/>
            <p:nvPr/>
          </p:nvSpPr>
          <p:spPr>
            <a:xfrm>
              <a:off x="2159640" y="1713960"/>
              <a:ext cx="360" cy="360"/>
            </a:xfrm>
            <a:custGeom>
              <a:avLst/>
              <a:gdLst/>
              <a:ahLst/>
              <a:rect l="l" t="t" r="r" b="b"/>
              <a:pathLst>
                <a:path w="19" h="1">
                  <a:moveTo>
                    <a:pt x="18" y="1"/>
                  </a:moveTo>
                  <a:lnTo>
                    <a:pt x="1" y="1"/>
                  </a:lnTo>
                  <a:close/>
                </a:path>
              </a:pathLst>
            </a:custGeom>
            <a:noFill/>
            <a:ln w="9525">
              <a:solidFill>
                <a:srgbClr val="5f7d95"/>
              </a:solidFill>
              <a:round/>
            </a:ln>
          </p:spPr>
          <p:style>
            <a:lnRef idx="0"/>
            <a:fillRef idx="0"/>
            <a:effectRef idx="0"/>
            <a:fontRef idx="minor"/>
          </p:style>
        </p:sp>
        <p:sp>
          <p:nvSpPr>
            <p:cNvPr id="6223" name="Google Shape;5402;p74"/>
            <p:cNvSpPr/>
            <p:nvPr/>
          </p:nvSpPr>
          <p:spPr>
            <a:xfrm>
              <a:off x="2159280" y="1713960"/>
              <a:ext cx="360" cy="360"/>
            </a:xfrm>
            <a:custGeom>
              <a:avLst/>
              <a:gdLst/>
              <a:ahLst/>
              <a:rect l="l" t="t" r="r" b="b"/>
              <a:pathLst>
                <a:path w="22" h="1">
                  <a:moveTo>
                    <a:pt x="22" y="1"/>
                  </a:moveTo>
                  <a:lnTo>
                    <a:pt x="1" y="1"/>
                  </a:lnTo>
                  <a:close/>
                </a:path>
              </a:pathLst>
            </a:custGeom>
            <a:noFill/>
            <a:ln w="9525">
              <a:solidFill>
                <a:srgbClr val="5f7d95"/>
              </a:solidFill>
              <a:round/>
            </a:ln>
          </p:spPr>
          <p:style>
            <a:lnRef idx="0"/>
            <a:fillRef idx="0"/>
            <a:effectRef idx="0"/>
            <a:fontRef idx="minor"/>
          </p:style>
        </p:sp>
        <p:sp>
          <p:nvSpPr>
            <p:cNvPr id="6224" name="Google Shape;5403;p74"/>
            <p:cNvSpPr/>
            <p:nvPr/>
          </p:nvSpPr>
          <p:spPr>
            <a:xfrm>
              <a:off x="2158920" y="1713960"/>
              <a:ext cx="360" cy="360"/>
            </a:xfrm>
            <a:custGeom>
              <a:avLst/>
              <a:gdLst/>
              <a:ahLst/>
              <a:rect l="l" t="t" r="r" b="b"/>
              <a:pathLst>
                <a:path w="22" h="1">
                  <a:moveTo>
                    <a:pt x="21" y="0"/>
                  </a:moveTo>
                  <a:lnTo>
                    <a:pt x="0" y="0"/>
                  </a:lnTo>
                  <a:close/>
                </a:path>
              </a:pathLst>
            </a:custGeom>
            <a:noFill/>
            <a:ln w="9525">
              <a:solidFill>
                <a:srgbClr val="5f7d95"/>
              </a:solidFill>
              <a:round/>
            </a:ln>
          </p:spPr>
          <p:style>
            <a:lnRef idx="0"/>
            <a:fillRef idx="0"/>
            <a:effectRef idx="0"/>
            <a:fontRef idx="minor"/>
          </p:style>
        </p:sp>
        <p:sp>
          <p:nvSpPr>
            <p:cNvPr id="6225" name="Google Shape;5404;p74"/>
            <p:cNvSpPr/>
            <p:nvPr/>
          </p:nvSpPr>
          <p:spPr>
            <a:xfrm>
              <a:off x="2156040" y="17139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226" name="Google Shape;5405;p74"/>
            <p:cNvSpPr/>
            <p:nvPr/>
          </p:nvSpPr>
          <p:spPr>
            <a:xfrm>
              <a:off x="2160360" y="1713960"/>
              <a:ext cx="360" cy="360"/>
            </a:xfrm>
            <a:custGeom>
              <a:avLst/>
              <a:gdLst/>
              <a:ahLst/>
              <a:rect l="l" t="t" r="r" b="b"/>
              <a:pathLst>
                <a:path w="15" h="5">
                  <a:moveTo>
                    <a:pt x="15" y="4"/>
                  </a:moveTo>
                  <a:lnTo>
                    <a:pt x="1" y="1"/>
                  </a:lnTo>
                  <a:close/>
                </a:path>
              </a:pathLst>
            </a:custGeom>
            <a:noFill/>
            <a:ln w="9525">
              <a:solidFill>
                <a:srgbClr val="5f7d95"/>
              </a:solidFill>
              <a:round/>
            </a:ln>
          </p:spPr>
          <p:style>
            <a:lnRef idx="0"/>
            <a:fillRef idx="0"/>
            <a:effectRef idx="0"/>
            <a:fontRef idx="minor"/>
          </p:style>
        </p:sp>
        <p:sp>
          <p:nvSpPr>
            <p:cNvPr id="6227" name="Google Shape;5406;p74"/>
            <p:cNvSpPr/>
            <p:nvPr/>
          </p:nvSpPr>
          <p:spPr>
            <a:xfrm>
              <a:off x="2156760" y="17139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228" name="Google Shape;5407;p74"/>
            <p:cNvSpPr/>
            <p:nvPr/>
          </p:nvSpPr>
          <p:spPr>
            <a:xfrm>
              <a:off x="2158200" y="1713960"/>
              <a:ext cx="360" cy="360"/>
            </a:xfrm>
            <a:custGeom>
              <a:avLst/>
              <a:gdLst/>
              <a:ahLst/>
              <a:rect l="l" t="t" r="r" b="b"/>
              <a:pathLst>
                <a:path w="26" h="1">
                  <a:moveTo>
                    <a:pt x="25" y="1"/>
                  </a:moveTo>
                  <a:lnTo>
                    <a:pt x="1" y="1"/>
                  </a:lnTo>
                  <a:close/>
                </a:path>
              </a:pathLst>
            </a:custGeom>
            <a:noFill/>
            <a:ln w="9525">
              <a:solidFill>
                <a:srgbClr val="5f7d95"/>
              </a:solidFill>
              <a:round/>
            </a:ln>
          </p:spPr>
          <p:style>
            <a:lnRef idx="0"/>
            <a:fillRef idx="0"/>
            <a:effectRef idx="0"/>
            <a:fontRef idx="minor"/>
          </p:style>
        </p:sp>
        <p:sp>
          <p:nvSpPr>
            <p:cNvPr id="6229" name="Google Shape;5408;p74"/>
            <p:cNvSpPr/>
            <p:nvPr/>
          </p:nvSpPr>
          <p:spPr>
            <a:xfrm>
              <a:off x="2158200" y="17139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230" name="Google Shape;5409;p74"/>
            <p:cNvSpPr/>
            <p:nvPr/>
          </p:nvSpPr>
          <p:spPr>
            <a:xfrm>
              <a:off x="2160000" y="1713960"/>
              <a:ext cx="360" cy="360"/>
            </a:xfrm>
            <a:custGeom>
              <a:avLst/>
              <a:gdLst/>
              <a:ahLst/>
              <a:rect l="l" t="t" r="r" b="b"/>
              <a:pathLst>
                <a:path w="15" h="1">
                  <a:moveTo>
                    <a:pt x="14" y="0"/>
                  </a:moveTo>
                  <a:lnTo>
                    <a:pt x="0" y="0"/>
                  </a:lnTo>
                  <a:close/>
                </a:path>
              </a:pathLst>
            </a:custGeom>
            <a:noFill/>
            <a:ln w="9525">
              <a:solidFill>
                <a:srgbClr val="5f7d95"/>
              </a:solidFill>
              <a:round/>
            </a:ln>
          </p:spPr>
          <p:style>
            <a:lnRef idx="0"/>
            <a:fillRef idx="0"/>
            <a:effectRef idx="0"/>
            <a:fontRef idx="minor"/>
          </p:style>
        </p:sp>
        <p:sp>
          <p:nvSpPr>
            <p:cNvPr id="6231" name="Google Shape;5410;p74"/>
            <p:cNvSpPr/>
            <p:nvPr/>
          </p:nvSpPr>
          <p:spPr>
            <a:xfrm>
              <a:off x="2174040" y="1712160"/>
              <a:ext cx="360" cy="360"/>
            </a:xfrm>
            <a:custGeom>
              <a:avLst/>
              <a:gdLst/>
              <a:ahLst/>
              <a:rect l="l" t="t" r="r" b="b"/>
              <a:pathLst>
                <a:path w="19" h="5">
                  <a:moveTo>
                    <a:pt x="18" y="1"/>
                  </a:moveTo>
                  <a:lnTo>
                    <a:pt x="1" y="4"/>
                  </a:lnTo>
                  <a:close/>
                </a:path>
              </a:pathLst>
            </a:custGeom>
            <a:noFill/>
            <a:ln w="9525">
              <a:solidFill>
                <a:srgbClr val="5f7d95"/>
              </a:solidFill>
              <a:round/>
            </a:ln>
          </p:spPr>
          <p:style>
            <a:lnRef idx="0"/>
            <a:fillRef idx="0"/>
            <a:effectRef idx="0"/>
            <a:fontRef idx="minor"/>
          </p:style>
        </p:sp>
        <p:sp>
          <p:nvSpPr>
            <p:cNvPr id="6232" name="Google Shape;5411;p74"/>
            <p:cNvSpPr/>
            <p:nvPr/>
          </p:nvSpPr>
          <p:spPr>
            <a:xfrm>
              <a:off x="2173680" y="1712160"/>
              <a:ext cx="360" cy="360"/>
            </a:xfrm>
            <a:custGeom>
              <a:avLst/>
              <a:gdLst/>
              <a:ahLst/>
              <a:rect l="l" t="t" r="r" b="b"/>
              <a:pathLst>
                <a:path w="26" h="5">
                  <a:moveTo>
                    <a:pt x="25" y="1"/>
                  </a:moveTo>
                  <a:lnTo>
                    <a:pt x="1" y="4"/>
                  </a:lnTo>
                  <a:close/>
                </a:path>
              </a:pathLst>
            </a:custGeom>
            <a:noFill/>
            <a:ln w="9525">
              <a:solidFill>
                <a:srgbClr val="5f7d95"/>
              </a:solidFill>
              <a:round/>
            </a:ln>
          </p:spPr>
          <p:style>
            <a:lnRef idx="0"/>
            <a:fillRef idx="0"/>
            <a:effectRef idx="0"/>
            <a:fontRef idx="minor"/>
          </p:style>
        </p:sp>
        <p:sp>
          <p:nvSpPr>
            <p:cNvPr id="6233" name="Google Shape;5412;p74"/>
            <p:cNvSpPr/>
            <p:nvPr/>
          </p:nvSpPr>
          <p:spPr>
            <a:xfrm>
              <a:off x="2174400" y="1712160"/>
              <a:ext cx="360" cy="360"/>
            </a:xfrm>
            <a:custGeom>
              <a:avLst/>
              <a:gdLst/>
              <a:ahLst/>
              <a:rect l="l" t="t" r="r" b="b"/>
              <a:pathLst>
                <a:path w="12" h="1">
                  <a:moveTo>
                    <a:pt x="11" y="0"/>
                  </a:moveTo>
                  <a:lnTo>
                    <a:pt x="11" y="0"/>
                  </a:lnTo>
                  <a:lnTo>
                    <a:pt x="1" y="0"/>
                  </a:lnTo>
                  <a:close/>
                </a:path>
              </a:pathLst>
            </a:custGeom>
            <a:noFill/>
            <a:ln w="9525">
              <a:solidFill>
                <a:srgbClr val="5f7d95"/>
              </a:solidFill>
              <a:round/>
            </a:ln>
          </p:spPr>
          <p:style>
            <a:lnRef idx="0"/>
            <a:fillRef idx="0"/>
            <a:effectRef idx="0"/>
            <a:fontRef idx="minor"/>
          </p:style>
        </p:sp>
        <p:sp>
          <p:nvSpPr>
            <p:cNvPr id="6234" name="Google Shape;5413;p74"/>
            <p:cNvSpPr/>
            <p:nvPr/>
          </p:nvSpPr>
          <p:spPr>
            <a:xfrm>
              <a:off x="2172600" y="1712520"/>
              <a:ext cx="360" cy="360"/>
            </a:xfrm>
            <a:custGeom>
              <a:avLst/>
              <a:gdLst/>
              <a:ahLst/>
              <a:rect l="l" t="t" r="r" b="b"/>
              <a:pathLst>
                <a:path w="11" h="8">
                  <a:moveTo>
                    <a:pt x="11" y="1"/>
                  </a:moveTo>
                  <a:lnTo>
                    <a:pt x="0" y="8"/>
                  </a:lnTo>
                  <a:close/>
                </a:path>
              </a:pathLst>
            </a:custGeom>
            <a:noFill/>
            <a:ln w="9525">
              <a:solidFill>
                <a:srgbClr val="5f7d95"/>
              </a:solidFill>
              <a:round/>
            </a:ln>
          </p:spPr>
          <p:style>
            <a:lnRef idx="0"/>
            <a:fillRef idx="0"/>
            <a:effectRef idx="0"/>
            <a:fontRef idx="minor"/>
          </p:style>
        </p:sp>
        <p:sp>
          <p:nvSpPr>
            <p:cNvPr id="6235" name="Google Shape;5414;p74"/>
            <p:cNvSpPr/>
            <p:nvPr/>
          </p:nvSpPr>
          <p:spPr>
            <a:xfrm>
              <a:off x="2173320" y="1712520"/>
              <a:ext cx="360" cy="360"/>
            </a:xfrm>
            <a:custGeom>
              <a:avLst/>
              <a:gdLst/>
              <a:ahLst/>
              <a:rect l="l" t="t" r="r" b="b"/>
              <a:pathLst>
                <a:path w="18" h="5">
                  <a:moveTo>
                    <a:pt x="18" y="1"/>
                  </a:moveTo>
                  <a:lnTo>
                    <a:pt x="0" y="4"/>
                  </a:lnTo>
                  <a:close/>
                </a:path>
              </a:pathLst>
            </a:custGeom>
            <a:noFill/>
            <a:ln w="9525">
              <a:solidFill>
                <a:srgbClr val="5f7d95"/>
              </a:solidFill>
              <a:round/>
            </a:ln>
          </p:spPr>
          <p:style>
            <a:lnRef idx="0"/>
            <a:fillRef idx="0"/>
            <a:effectRef idx="0"/>
            <a:fontRef idx="minor"/>
          </p:style>
        </p:sp>
        <p:sp>
          <p:nvSpPr>
            <p:cNvPr id="6236" name="Google Shape;5415;p74"/>
            <p:cNvSpPr/>
            <p:nvPr/>
          </p:nvSpPr>
          <p:spPr>
            <a:xfrm>
              <a:off x="2160360" y="1713960"/>
              <a:ext cx="360" cy="360"/>
            </a:xfrm>
            <a:custGeom>
              <a:avLst/>
              <a:gdLst/>
              <a:ahLst/>
              <a:rect l="l" t="t" r="r" b="b"/>
              <a:pathLst>
                <a:path w="11" h="4">
                  <a:moveTo>
                    <a:pt x="11" y="4"/>
                  </a:moveTo>
                  <a:lnTo>
                    <a:pt x="0" y="0"/>
                  </a:lnTo>
                  <a:close/>
                </a:path>
              </a:pathLst>
            </a:custGeom>
            <a:noFill/>
            <a:ln w="9525">
              <a:solidFill>
                <a:srgbClr val="5f7d95"/>
              </a:solidFill>
              <a:round/>
            </a:ln>
          </p:spPr>
          <p:style>
            <a:lnRef idx="0"/>
            <a:fillRef idx="0"/>
            <a:effectRef idx="0"/>
            <a:fontRef idx="minor"/>
          </p:style>
        </p:sp>
        <p:sp>
          <p:nvSpPr>
            <p:cNvPr id="6237" name="Google Shape;5416;p74"/>
            <p:cNvSpPr/>
            <p:nvPr/>
          </p:nvSpPr>
          <p:spPr>
            <a:xfrm>
              <a:off x="2172960" y="1712520"/>
              <a:ext cx="360" cy="360"/>
            </a:xfrm>
            <a:custGeom>
              <a:avLst/>
              <a:gdLst/>
              <a:ahLst/>
              <a:rect l="l" t="t" r="r" b="b"/>
              <a:pathLst>
                <a:path w="12" h="5">
                  <a:moveTo>
                    <a:pt x="11" y="1"/>
                  </a:moveTo>
                  <a:lnTo>
                    <a:pt x="1" y="4"/>
                  </a:lnTo>
                  <a:close/>
                </a:path>
              </a:pathLst>
            </a:custGeom>
            <a:noFill/>
            <a:ln w="9525">
              <a:solidFill>
                <a:srgbClr val="5f7d95"/>
              </a:solidFill>
              <a:round/>
            </a:ln>
          </p:spPr>
          <p:style>
            <a:lnRef idx="0"/>
            <a:fillRef idx="0"/>
            <a:effectRef idx="0"/>
            <a:fontRef idx="minor"/>
          </p:style>
        </p:sp>
        <p:sp>
          <p:nvSpPr>
            <p:cNvPr id="6238" name="Google Shape;5417;p74"/>
            <p:cNvSpPr/>
            <p:nvPr/>
          </p:nvSpPr>
          <p:spPr>
            <a:xfrm>
              <a:off x="2172960" y="1712520"/>
              <a:ext cx="360" cy="360"/>
            </a:xfrm>
            <a:custGeom>
              <a:avLst/>
              <a:gdLst/>
              <a:ahLst/>
              <a:rect l="l" t="t" r="r" b="b"/>
              <a:pathLst>
                <a:path w="11" h="5">
                  <a:moveTo>
                    <a:pt x="11" y="1"/>
                  </a:moveTo>
                  <a:lnTo>
                    <a:pt x="0" y="4"/>
                  </a:lnTo>
                  <a:close/>
                </a:path>
              </a:pathLst>
            </a:custGeom>
            <a:noFill/>
            <a:ln w="9525">
              <a:solidFill>
                <a:srgbClr val="5f7d95"/>
              </a:solidFill>
              <a:round/>
            </a:ln>
          </p:spPr>
          <p:style>
            <a:lnRef idx="0"/>
            <a:fillRef idx="0"/>
            <a:effectRef idx="0"/>
            <a:fontRef idx="minor"/>
          </p:style>
        </p:sp>
        <p:sp>
          <p:nvSpPr>
            <p:cNvPr id="6239" name="Google Shape;5418;p74"/>
            <p:cNvSpPr/>
            <p:nvPr/>
          </p:nvSpPr>
          <p:spPr>
            <a:xfrm>
              <a:off x="2157120" y="17139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240" name="Google Shape;5419;p74"/>
            <p:cNvSpPr/>
            <p:nvPr/>
          </p:nvSpPr>
          <p:spPr>
            <a:xfrm>
              <a:off x="2151720" y="1713960"/>
              <a:ext cx="360" cy="360"/>
            </a:xfrm>
            <a:custGeom>
              <a:avLst/>
              <a:gdLst/>
              <a:ahLst/>
              <a:rect l="l" t="t" r="r" b="b"/>
              <a:pathLst>
                <a:path w="29" h="1">
                  <a:moveTo>
                    <a:pt x="0" y="0"/>
                  </a:moveTo>
                  <a:lnTo>
                    <a:pt x="28" y="0"/>
                  </a:lnTo>
                  <a:close/>
                </a:path>
              </a:pathLst>
            </a:custGeom>
            <a:noFill/>
            <a:ln w="9525">
              <a:solidFill>
                <a:srgbClr val="5f7d95"/>
              </a:solidFill>
              <a:round/>
            </a:ln>
          </p:spPr>
          <p:style>
            <a:lnRef idx="0"/>
            <a:fillRef idx="0"/>
            <a:effectRef idx="0"/>
            <a:fontRef idx="minor"/>
          </p:style>
        </p:sp>
        <p:sp>
          <p:nvSpPr>
            <p:cNvPr id="6241" name="Google Shape;5420;p74"/>
            <p:cNvSpPr/>
            <p:nvPr/>
          </p:nvSpPr>
          <p:spPr>
            <a:xfrm>
              <a:off x="2154960" y="1713960"/>
              <a:ext cx="360" cy="360"/>
            </a:xfrm>
            <a:custGeom>
              <a:avLst/>
              <a:gdLst/>
              <a:ahLst/>
              <a:rect l="l" t="t" r="r" b="b"/>
              <a:pathLst>
                <a:path w="29" h="1">
                  <a:moveTo>
                    <a:pt x="28" y="1"/>
                  </a:moveTo>
                  <a:lnTo>
                    <a:pt x="0" y="1"/>
                  </a:lnTo>
                  <a:close/>
                </a:path>
              </a:pathLst>
            </a:custGeom>
            <a:noFill/>
            <a:ln w="9525">
              <a:solidFill>
                <a:srgbClr val="5f7d95"/>
              </a:solidFill>
              <a:round/>
            </a:ln>
          </p:spPr>
          <p:style>
            <a:lnRef idx="0"/>
            <a:fillRef idx="0"/>
            <a:effectRef idx="0"/>
            <a:fontRef idx="minor"/>
          </p:style>
        </p:sp>
        <p:sp>
          <p:nvSpPr>
            <p:cNvPr id="6242" name="Google Shape;5421;p74"/>
            <p:cNvSpPr/>
            <p:nvPr/>
          </p:nvSpPr>
          <p:spPr>
            <a:xfrm>
              <a:off x="2169360" y="1713240"/>
              <a:ext cx="2880" cy="2160"/>
            </a:xfrm>
            <a:custGeom>
              <a:avLst/>
              <a:gdLst/>
              <a:ahLst/>
              <a:rect l="l" t="t" r="r" b="b"/>
              <a:pathLst>
                <a:path w="239" h="173">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a:solidFill>
                <a:srgbClr val="5f7d95"/>
              </a:solidFill>
              <a:round/>
            </a:ln>
          </p:spPr>
          <p:style>
            <a:lnRef idx="0"/>
            <a:fillRef idx="0"/>
            <a:effectRef idx="0"/>
            <a:fontRef idx="minor"/>
          </p:style>
        </p:sp>
        <p:sp>
          <p:nvSpPr>
            <p:cNvPr id="6243" name="Google Shape;5422;p74"/>
            <p:cNvSpPr/>
            <p:nvPr/>
          </p:nvSpPr>
          <p:spPr>
            <a:xfrm>
              <a:off x="2152440" y="1713960"/>
              <a:ext cx="360" cy="360"/>
            </a:xfrm>
            <a:custGeom>
              <a:avLst/>
              <a:gdLst/>
              <a:ahLst/>
              <a:rect l="l" t="t" r="r" b="b"/>
              <a:pathLst>
                <a:path w="46" h="4">
                  <a:moveTo>
                    <a:pt x="46" y="0"/>
                  </a:moveTo>
                  <a:lnTo>
                    <a:pt x="0" y="4"/>
                  </a:lnTo>
                  <a:close/>
                </a:path>
              </a:pathLst>
            </a:custGeom>
            <a:noFill/>
            <a:ln w="9525">
              <a:solidFill>
                <a:srgbClr val="5f7d95"/>
              </a:solidFill>
              <a:round/>
            </a:ln>
          </p:spPr>
          <p:style>
            <a:lnRef idx="0"/>
            <a:fillRef idx="0"/>
            <a:effectRef idx="0"/>
            <a:fontRef idx="minor"/>
          </p:style>
        </p:sp>
        <p:sp>
          <p:nvSpPr>
            <p:cNvPr id="6244" name="Google Shape;5423;p74"/>
            <p:cNvSpPr/>
            <p:nvPr/>
          </p:nvSpPr>
          <p:spPr>
            <a:xfrm>
              <a:off x="2153160" y="1713960"/>
              <a:ext cx="360" cy="360"/>
            </a:xfrm>
            <a:custGeom>
              <a:avLst/>
              <a:gdLst/>
              <a:ahLst/>
              <a:rect l="l" t="t" r="r" b="b"/>
              <a:pathLst>
                <a:path w="40" h="1">
                  <a:moveTo>
                    <a:pt x="39" y="1"/>
                  </a:moveTo>
                  <a:lnTo>
                    <a:pt x="1" y="1"/>
                  </a:lnTo>
                  <a:close/>
                </a:path>
              </a:pathLst>
            </a:custGeom>
            <a:noFill/>
            <a:ln w="9525">
              <a:solidFill>
                <a:srgbClr val="5f7d95"/>
              </a:solidFill>
              <a:round/>
            </a:ln>
          </p:spPr>
          <p:style>
            <a:lnRef idx="0"/>
            <a:fillRef idx="0"/>
            <a:effectRef idx="0"/>
            <a:fontRef idx="minor"/>
          </p:style>
        </p:sp>
        <p:sp>
          <p:nvSpPr>
            <p:cNvPr id="6245" name="Google Shape;5424;p74"/>
            <p:cNvSpPr/>
            <p:nvPr/>
          </p:nvSpPr>
          <p:spPr>
            <a:xfrm>
              <a:off x="2154240" y="1713960"/>
              <a:ext cx="360" cy="360"/>
            </a:xfrm>
            <a:custGeom>
              <a:avLst/>
              <a:gdLst/>
              <a:ahLst/>
              <a:rect l="l" t="t" r="r" b="b"/>
              <a:pathLst>
                <a:path w="36" h="1">
                  <a:moveTo>
                    <a:pt x="35" y="0"/>
                  </a:moveTo>
                  <a:lnTo>
                    <a:pt x="0" y="0"/>
                  </a:lnTo>
                  <a:close/>
                </a:path>
              </a:pathLst>
            </a:custGeom>
            <a:noFill/>
            <a:ln w="9525">
              <a:solidFill>
                <a:srgbClr val="5f7d95"/>
              </a:solidFill>
              <a:round/>
            </a:ln>
          </p:spPr>
          <p:style>
            <a:lnRef idx="0"/>
            <a:fillRef idx="0"/>
            <a:effectRef idx="0"/>
            <a:fontRef idx="minor"/>
          </p:style>
        </p:sp>
        <p:sp>
          <p:nvSpPr>
            <p:cNvPr id="6246" name="Google Shape;5425;p74"/>
            <p:cNvSpPr/>
            <p:nvPr/>
          </p:nvSpPr>
          <p:spPr>
            <a:xfrm>
              <a:off x="2139120" y="1720080"/>
              <a:ext cx="360" cy="360"/>
            </a:xfrm>
            <a:custGeom>
              <a:avLst/>
              <a:gdLst/>
              <a:ahLst/>
              <a:rect l="l" t="t" r="r" b="b"/>
              <a:pathLst>
                <a:path w="50" h="5">
                  <a:moveTo>
                    <a:pt x="15" y="1"/>
                  </a:moveTo>
                  <a:lnTo>
                    <a:pt x="1" y="4"/>
                  </a:lnTo>
                  <a:cubicBezTo>
                    <a:pt x="18" y="4"/>
                    <a:pt x="32" y="1"/>
                    <a:pt x="50" y="1"/>
                  </a:cubicBezTo>
                  <a:close/>
                </a:path>
              </a:pathLst>
            </a:custGeom>
            <a:noFill/>
            <a:ln w="9525">
              <a:solidFill>
                <a:srgbClr val="5f7d95"/>
              </a:solidFill>
              <a:round/>
            </a:ln>
          </p:spPr>
          <p:style>
            <a:lnRef idx="0"/>
            <a:fillRef idx="0"/>
            <a:effectRef idx="0"/>
            <a:fontRef idx="minor"/>
          </p:style>
        </p:sp>
        <p:sp>
          <p:nvSpPr>
            <p:cNvPr id="6247" name="Google Shape;5426;p74"/>
            <p:cNvSpPr/>
            <p:nvPr/>
          </p:nvSpPr>
          <p:spPr>
            <a:xfrm>
              <a:off x="2136240" y="1720080"/>
              <a:ext cx="1080" cy="360"/>
            </a:xfrm>
            <a:custGeom>
              <a:avLst/>
              <a:gdLst/>
              <a:ahLst/>
              <a:rect l="l" t="t" r="r" b="b"/>
              <a:pathLst>
                <a:path w="109" h="3">
                  <a:moveTo>
                    <a:pt x="54" y="0"/>
                  </a:moveTo>
                  <a:cubicBezTo>
                    <a:pt x="36" y="0"/>
                    <a:pt x="18" y="1"/>
                    <a:pt x="0" y="3"/>
                  </a:cubicBezTo>
                  <a:lnTo>
                    <a:pt x="109" y="3"/>
                  </a:lnTo>
                  <a:cubicBezTo>
                    <a:pt x="91" y="1"/>
                    <a:pt x="73" y="0"/>
                    <a:pt x="54" y="0"/>
                  </a:cubicBezTo>
                  <a:close/>
                </a:path>
              </a:pathLst>
            </a:custGeom>
            <a:noFill/>
            <a:ln w="9525">
              <a:solidFill>
                <a:srgbClr val="5f7d95"/>
              </a:solidFill>
              <a:round/>
            </a:ln>
          </p:spPr>
          <p:style>
            <a:lnRef idx="0"/>
            <a:fillRef idx="0"/>
            <a:effectRef idx="0"/>
            <a:fontRef idx="minor"/>
          </p:style>
        </p:sp>
        <p:sp>
          <p:nvSpPr>
            <p:cNvPr id="6248" name="Google Shape;5427;p74"/>
            <p:cNvSpPr/>
            <p:nvPr/>
          </p:nvSpPr>
          <p:spPr>
            <a:xfrm>
              <a:off x="2138400" y="1720080"/>
              <a:ext cx="360" cy="360"/>
            </a:xfrm>
            <a:custGeom>
              <a:avLst/>
              <a:gdLst/>
              <a:ahLst/>
              <a:rect l="l" t="t" r="r" b="b"/>
              <a:pathLst>
                <a:path w="46" h="1">
                  <a:moveTo>
                    <a:pt x="25" y="0"/>
                  </a:moveTo>
                  <a:lnTo>
                    <a:pt x="46" y="0"/>
                  </a:lnTo>
                  <a:lnTo>
                    <a:pt x="0" y="0"/>
                  </a:lnTo>
                  <a:close/>
                </a:path>
              </a:pathLst>
            </a:custGeom>
            <a:noFill/>
            <a:ln w="9525">
              <a:solidFill>
                <a:srgbClr val="5f7d95"/>
              </a:solidFill>
              <a:round/>
            </a:ln>
          </p:spPr>
          <p:style>
            <a:lnRef idx="0"/>
            <a:fillRef idx="0"/>
            <a:effectRef idx="0"/>
            <a:fontRef idx="minor"/>
          </p:style>
        </p:sp>
        <p:sp>
          <p:nvSpPr>
            <p:cNvPr id="6249" name="Google Shape;5428;p74"/>
            <p:cNvSpPr/>
            <p:nvPr/>
          </p:nvSpPr>
          <p:spPr>
            <a:xfrm>
              <a:off x="2139840" y="1719720"/>
              <a:ext cx="360" cy="360"/>
            </a:xfrm>
            <a:custGeom>
              <a:avLst/>
              <a:gdLst/>
              <a:ahLst/>
              <a:rect l="l" t="t" r="r" b="b"/>
              <a:pathLst>
                <a:path w="53" h="12">
                  <a:moveTo>
                    <a:pt x="53" y="1"/>
                  </a:moveTo>
                  <a:cubicBezTo>
                    <a:pt x="35" y="4"/>
                    <a:pt x="18" y="8"/>
                    <a:pt x="0" y="11"/>
                  </a:cubicBezTo>
                  <a:cubicBezTo>
                    <a:pt x="18" y="8"/>
                    <a:pt x="35" y="4"/>
                    <a:pt x="53" y="1"/>
                  </a:cubicBezTo>
                  <a:close/>
                </a:path>
              </a:pathLst>
            </a:custGeom>
            <a:noFill/>
            <a:ln w="9525">
              <a:solidFill>
                <a:srgbClr val="5f7d95"/>
              </a:solidFill>
              <a:round/>
            </a:ln>
          </p:spPr>
          <p:style>
            <a:lnRef idx="0"/>
            <a:fillRef idx="0"/>
            <a:effectRef idx="0"/>
            <a:fontRef idx="minor"/>
          </p:style>
        </p:sp>
        <p:sp>
          <p:nvSpPr>
            <p:cNvPr id="6250" name="Google Shape;5429;p74"/>
            <p:cNvSpPr/>
            <p:nvPr/>
          </p:nvSpPr>
          <p:spPr>
            <a:xfrm>
              <a:off x="2218320" y="1766160"/>
              <a:ext cx="11160" cy="5400"/>
            </a:xfrm>
            <a:custGeom>
              <a:avLst/>
              <a:gdLst/>
              <a:ahLst/>
              <a:rect l="l" t="t" r="r" b="b"/>
              <a:pathLst>
                <a:path w="856" h="418">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a:solidFill>
                <a:srgbClr val="5f7d95"/>
              </a:solidFill>
              <a:round/>
            </a:ln>
          </p:spPr>
          <p:style>
            <a:lnRef idx="0"/>
            <a:fillRef idx="0"/>
            <a:effectRef idx="0"/>
            <a:fontRef idx="minor"/>
          </p:style>
        </p:sp>
        <p:sp>
          <p:nvSpPr>
            <p:cNvPr id="6251" name="Google Shape;5430;p74"/>
            <p:cNvSpPr/>
            <p:nvPr/>
          </p:nvSpPr>
          <p:spPr>
            <a:xfrm>
              <a:off x="1802160" y="1453680"/>
              <a:ext cx="76680" cy="36000"/>
            </a:xfrm>
            <a:custGeom>
              <a:avLst/>
              <a:gdLst/>
              <a:ahLst/>
              <a:rect l="l" t="t" r="r" b="b"/>
              <a:pathLst>
                <a:path w="5675" h="268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a:solidFill>
                <a:srgbClr val="5f7d95"/>
              </a:solidFill>
              <a:round/>
            </a:ln>
          </p:spPr>
          <p:style>
            <a:lnRef idx="0"/>
            <a:fillRef idx="0"/>
            <a:effectRef idx="0"/>
            <a:fontRef idx="minor"/>
          </p:style>
        </p:sp>
        <p:sp>
          <p:nvSpPr>
            <p:cNvPr id="6252" name="Google Shape;5431;p74"/>
            <p:cNvSpPr/>
            <p:nvPr/>
          </p:nvSpPr>
          <p:spPr>
            <a:xfrm>
              <a:off x="1905120" y="1590120"/>
              <a:ext cx="30600" cy="28080"/>
            </a:xfrm>
            <a:custGeom>
              <a:avLst/>
              <a:gdLst/>
              <a:ahLst/>
              <a:rect l="l" t="t" r="r" b="b"/>
              <a:pathLst>
                <a:path w="2270" h="2098">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a:solidFill>
                <a:srgbClr val="5f7d95"/>
              </a:solidFill>
              <a:round/>
            </a:ln>
          </p:spPr>
          <p:style>
            <a:lnRef idx="0"/>
            <a:fillRef idx="0"/>
            <a:effectRef idx="0"/>
            <a:fontRef idx="minor"/>
          </p:style>
        </p:sp>
        <p:sp>
          <p:nvSpPr>
            <p:cNvPr id="6253" name="Google Shape;5432;p74"/>
            <p:cNvSpPr/>
            <p:nvPr/>
          </p:nvSpPr>
          <p:spPr>
            <a:xfrm>
              <a:off x="1918080" y="1583280"/>
              <a:ext cx="6120" cy="4680"/>
            </a:xfrm>
            <a:custGeom>
              <a:avLst/>
              <a:gdLst/>
              <a:ahLst/>
              <a:rect l="l" t="t" r="r" b="b"/>
              <a:pathLst>
                <a:path w="473" h="369">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a:solidFill>
                <a:srgbClr val="5f7d95"/>
              </a:solidFill>
              <a:round/>
            </a:ln>
          </p:spPr>
          <p:style>
            <a:lnRef idx="0"/>
            <a:fillRef idx="0"/>
            <a:effectRef idx="0"/>
            <a:fontRef idx="minor"/>
          </p:style>
        </p:sp>
        <p:sp>
          <p:nvSpPr>
            <p:cNvPr id="6254" name="Google Shape;5433;p74"/>
            <p:cNvSpPr/>
            <p:nvPr/>
          </p:nvSpPr>
          <p:spPr>
            <a:xfrm>
              <a:off x="1932480" y="1542960"/>
              <a:ext cx="61560" cy="90000"/>
            </a:xfrm>
            <a:custGeom>
              <a:avLst/>
              <a:gdLst/>
              <a:ahLst/>
              <a:rect l="l" t="t" r="r" b="b"/>
              <a:pathLst>
                <a:path w="4552" h="6666">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a:solidFill>
                <a:srgbClr val="5f7d95"/>
              </a:solidFill>
              <a:round/>
            </a:ln>
          </p:spPr>
          <p:style>
            <a:lnRef idx="0"/>
            <a:fillRef idx="0"/>
            <a:effectRef idx="0"/>
            <a:fontRef idx="minor"/>
          </p:style>
        </p:sp>
        <p:sp>
          <p:nvSpPr>
            <p:cNvPr id="6255" name="Google Shape;5434;p74"/>
            <p:cNvSpPr/>
            <p:nvPr/>
          </p:nvSpPr>
          <p:spPr>
            <a:xfrm>
              <a:off x="1929600" y="1548000"/>
              <a:ext cx="3600" cy="4680"/>
            </a:xfrm>
            <a:custGeom>
              <a:avLst/>
              <a:gdLst/>
              <a:ahLst/>
              <a:rect l="l" t="t" r="r" b="b"/>
              <a:pathLst>
                <a:path w="292" h="358">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a:solidFill>
                <a:srgbClr val="5f7d95"/>
              </a:solidFill>
              <a:round/>
            </a:ln>
          </p:spPr>
          <p:style>
            <a:lnRef idx="0"/>
            <a:fillRef idx="0"/>
            <a:effectRef idx="0"/>
            <a:fontRef idx="minor"/>
          </p:style>
        </p:sp>
        <p:sp>
          <p:nvSpPr>
            <p:cNvPr id="6256" name="Google Shape;5435;p74"/>
            <p:cNvSpPr/>
            <p:nvPr/>
          </p:nvSpPr>
          <p:spPr>
            <a:xfrm>
              <a:off x="1922400" y="1581840"/>
              <a:ext cx="16200" cy="10440"/>
            </a:xfrm>
            <a:custGeom>
              <a:avLst/>
              <a:gdLst/>
              <a:ahLst/>
              <a:rect l="l" t="t" r="r" b="b"/>
              <a:pathLst>
                <a:path w="1226" h="799">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a:solidFill>
                <a:srgbClr val="5f7d95"/>
              </a:solidFill>
              <a:round/>
            </a:ln>
          </p:spPr>
          <p:style>
            <a:lnRef idx="0"/>
            <a:fillRef idx="0"/>
            <a:effectRef idx="0"/>
            <a:fontRef idx="minor"/>
          </p:style>
        </p:sp>
        <p:sp>
          <p:nvSpPr>
            <p:cNvPr id="6257" name="Google Shape;5436;p74"/>
            <p:cNvSpPr/>
            <p:nvPr/>
          </p:nvSpPr>
          <p:spPr>
            <a:xfrm>
              <a:off x="1971720" y="1522800"/>
              <a:ext cx="1800" cy="5400"/>
            </a:xfrm>
            <a:custGeom>
              <a:avLst/>
              <a:gdLst/>
              <a:ahLst/>
              <a:rect l="l" t="t" r="r" b="b"/>
              <a:pathLst>
                <a:path w="148" h="414">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a:solidFill>
                <a:srgbClr val="5f7d95"/>
              </a:solidFill>
              <a:round/>
            </a:ln>
          </p:spPr>
          <p:style>
            <a:lnRef idx="0"/>
            <a:fillRef idx="0"/>
            <a:effectRef idx="0"/>
            <a:fontRef idx="minor"/>
          </p:style>
        </p:sp>
        <p:sp>
          <p:nvSpPr>
            <p:cNvPr id="6258" name="Google Shape;5437;p74"/>
            <p:cNvSpPr/>
            <p:nvPr/>
          </p:nvSpPr>
          <p:spPr>
            <a:xfrm>
              <a:off x="1926360" y="1584360"/>
              <a:ext cx="360" cy="360"/>
            </a:xfrm>
            <a:custGeom>
              <a:avLst/>
              <a:gdLst/>
              <a:ahLst/>
              <a:rect l="l" t="t" r="r" b="b"/>
              <a:pathLst>
                <a:path w="11" h="40">
                  <a:moveTo>
                    <a:pt x="11" y="1"/>
                  </a:moveTo>
                  <a:cubicBezTo>
                    <a:pt x="7" y="11"/>
                    <a:pt x="4" y="25"/>
                    <a:pt x="0" y="39"/>
                  </a:cubicBezTo>
                  <a:cubicBezTo>
                    <a:pt x="7" y="25"/>
                    <a:pt x="11" y="11"/>
                    <a:pt x="11" y="1"/>
                  </a:cubicBezTo>
                  <a:close/>
                </a:path>
              </a:pathLst>
            </a:custGeom>
            <a:noFill/>
            <a:ln w="9525">
              <a:solidFill>
                <a:srgbClr val="5f7d95"/>
              </a:solidFill>
              <a:round/>
            </a:ln>
          </p:spPr>
          <p:style>
            <a:lnRef idx="0"/>
            <a:fillRef idx="0"/>
            <a:effectRef idx="0"/>
            <a:fontRef idx="minor"/>
          </p:style>
        </p:sp>
        <p:sp>
          <p:nvSpPr>
            <p:cNvPr id="6259" name="Google Shape;5438;p74"/>
            <p:cNvSpPr/>
            <p:nvPr/>
          </p:nvSpPr>
          <p:spPr>
            <a:xfrm>
              <a:off x="1925280" y="1586520"/>
              <a:ext cx="360" cy="360"/>
            </a:xfrm>
            <a:custGeom>
              <a:avLst/>
              <a:gdLst/>
              <a:ahLst/>
              <a:rect l="l" t="t" r="r" b="b"/>
              <a:pathLst>
                <a:path w="19" h="36">
                  <a:moveTo>
                    <a:pt x="1" y="36"/>
                  </a:moveTo>
                  <a:cubicBezTo>
                    <a:pt x="8" y="22"/>
                    <a:pt x="11" y="11"/>
                    <a:pt x="18" y="1"/>
                  </a:cubicBezTo>
                  <a:cubicBezTo>
                    <a:pt x="11" y="11"/>
                    <a:pt x="8" y="22"/>
                    <a:pt x="1" y="36"/>
                  </a:cubicBezTo>
                  <a:close/>
                </a:path>
              </a:pathLst>
            </a:custGeom>
            <a:noFill/>
            <a:ln w="9525">
              <a:solidFill>
                <a:srgbClr val="5f7d95"/>
              </a:solidFill>
              <a:round/>
            </a:ln>
          </p:spPr>
          <p:style>
            <a:lnRef idx="0"/>
            <a:fillRef idx="0"/>
            <a:effectRef idx="0"/>
            <a:fontRef idx="minor"/>
          </p:style>
        </p:sp>
        <p:sp>
          <p:nvSpPr>
            <p:cNvPr id="6260" name="Google Shape;5439;p74"/>
            <p:cNvSpPr/>
            <p:nvPr/>
          </p:nvSpPr>
          <p:spPr>
            <a:xfrm>
              <a:off x="1926000" y="1584720"/>
              <a:ext cx="360" cy="360"/>
            </a:xfrm>
            <a:custGeom>
              <a:avLst/>
              <a:gdLst/>
              <a:ahLst/>
              <a:rect l="l" t="t" r="r" b="b"/>
              <a:pathLst>
                <a:path w="12" h="36">
                  <a:moveTo>
                    <a:pt x="11" y="0"/>
                  </a:moveTo>
                  <a:cubicBezTo>
                    <a:pt x="8" y="11"/>
                    <a:pt x="4" y="25"/>
                    <a:pt x="1" y="35"/>
                  </a:cubicBezTo>
                  <a:cubicBezTo>
                    <a:pt x="4" y="25"/>
                    <a:pt x="11" y="11"/>
                    <a:pt x="11" y="0"/>
                  </a:cubicBezTo>
                  <a:close/>
                </a:path>
              </a:pathLst>
            </a:custGeom>
            <a:noFill/>
            <a:ln w="9525">
              <a:solidFill>
                <a:srgbClr val="5f7d95"/>
              </a:solidFill>
              <a:round/>
            </a:ln>
          </p:spPr>
          <p:style>
            <a:lnRef idx="0"/>
            <a:fillRef idx="0"/>
            <a:effectRef idx="0"/>
            <a:fontRef idx="minor"/>
          </p:style>
        </p:sp>
        <p:sp>
          <p:nvSpPr>
            <p:cNvPr id="6261" name="Google Shape;5440;p74"/>
            <p:cNvSpPr/>
            <p:nvPr/>
          </p:nvSpPr>
          <p:spPr>
            <a:xfrm>
              <a:off x="1924920" y="1587240"/>
              <a:ext cx="360" cy="360"/>
            </a:xfrm>
            <a:custGeom>
              <a:avLst/>
              <a:gdLst/>
              <a:ahLst/>
              <a:rect l="l" t="t" r="r" b="b"/>
              <a:pathLst>
                <a:path w="22" h="32">
                  <a:moveTo>
                    <a:pt x="22" y="0"/>
                  </a:moveTo>
                  <a:cubicBezTo>
                    <a:pt x="11" y="11"/>
                    <a:pt x="4" y="21"/>
                    <a:pt x="1" y="32"/>
                  </a:cubicBezTo>
                  <a:cubicBezTo>
                    <a:pt x="8" y="21"/>
                    <a:pt x="15" y="11"/>
                    <a:pt x="22" y="0"/>
                  </a:cubicBezTo>
                  <a:close/>
                </a:path>
              </a:pathLst>
            </a:custGeom>
            <a:noFill/>
            <a:ln w="9525">
              <a:solidFill>
                <a:srgbClr val="5f7d95"/>
              </a:solidFill>
              <a:round/>
            </a:ln>
          </p:spPr>
          <p:style>
            <a:lnRef idx="0"/>
            <a:fillRef idx="0"/>
            <a:effectRef idx="0"/>
            <a:fontRef idx="minor"/>
          </p:style>
        </p:sp>
        <p:sp>
          <p:nvSpPr>
            <p:cNvPr id="6262" name="Google Shape;5441;p74"/>
            <p:cNvSpPr/>
            <p:nvPr/>
          </p:nvSpPr>
          <p:spPr>
            <a:xfrm>
              <a:off x="1925640" y="1585800"/>
              <a:ext cx="360" cy="360"/>
            </a:xfrm>
            <a:custGeom>
              <a:avLst/>
              <a:gdLst/>
              <a:ahLst/>
              <a:rect l="l" t="t" r="r" b="b"/>
              <a:pathLst>
                <a:path w="19" h="36">
                  <a:moveTo>
                    <a:pt x="18" y="1"/>
                  </a:moveTo>
                  <a:cubicBezTo>
                    <a:pt x="11" y="11"/>
                    <a:pt x="4" y="25"/>
                    <a:pt x="1" y="36"/>
                  </a:cubicBezTo>
                  <a:cubicBezTo>
                    <a:pt x="8" y="25"/>
                    <a:pt x="11" y="11"/>
                    <a:pt x="18" y="1"/>
                  </a:cubicBezTo>
                  <a:close/>
                </a:path>
              </a:pathLst>
            </a:custGeom>
            <a:noFill/>
            <a:ln w="9525">
              <a:solidFill>
                <a:srgbClr val="5f7d95"/>
              </a:solidFill>
              <a:round/>
            </a:ln>
          </p:spPr>
          <p:style>
            <a:lnRef idx="0"/>
            <a:fillRef idx="0"/>
            <a:effectRef idx="0"/>
            <a:fontRef idx="minor"/>
          </p:style>
        </p:sp>
        <p:sp>
          <p:nvSpPr>
            <p:cNvPr id="6263" name="Google Shape;5442;p74"/>
            <p:cNvSpPr/>
            <p:nvPr/>
          </p:nvSpPr>
          <p:spPr>
            <a:xfrm>
              <a:off x="1926000" y="1585440"/>
              <a:ext cx="360" cy="360"/>
            </a:xfrm>
            <a:custGeom>
              <a:avLst/>
              <a:gdLst/>
              <a:ahLst/>
              <a:rect l="l" t="t" r="r" b="b"/>
              <a:pathLst>
                <a:path w="15" h="39">
                  <a:moveTo>
                    <a:pt x="0" y="39"/>
                  </a:moveTo>
                  <a:cubicBezTo>
                    <a:pt x="7" y="25"/>
                    <a:pt x="11" y="14"/>
                    <a:pt x="14" y="0"/>
                  </a:cubicBezTo>
                  <a:cubicBezTo>
                    <a:pt x="11" y="14"/>
                    <a:pt x="7" y="25"/>
                    <a:pt x="0" y="39"/>
                  </a:cubicBezTo>
                  <a:close/>
                </a:path>
              </a:pathLst>
            </a:custGeom>
            <a:noFill/>
            <a:ln w="9525">
              <a:solidFill>
                <a:srgbClr val="5f7d95"/>
              </a:solidFill>
              <a:round/>
            </a:ln>
          </p:spPr>
          <p:style>
            <a:lnRef idx="0"/>
            <a:fillRef idx="0"/>
            <a:effectRef idx="0"/>
            <a:fontRef idx="minor"/>
          </p:style>
        </p:sp>
        <p:sp>
          <p:nvSpPr>
            <p:cNvPr id="6264" name="Google Shape;5443;p74"/>
            <p:cNvSpPr/>
            <p:nvPr/>
          </p:nvSpPr>
          <p:spPr>
            <a:xfrm>
              <a:off x="1931760" y="1590840"/>
              <a:ext cx="360" cy="360"/>
            </a:xfrm>
            <a:custGeom>
              <a:avLst/>
              <a:gdLst/>
              <a:ahLst/>
              <a:rect l="l" t="t" r="r" b="b"/>
              <a:pathLst>
                <a:path w="32" h="36">
                  <a:moveTo>
                    <a:pt x="0" y="1"/>
                  </a:moveTo>
                  <a:lnTo>
                    <a:pt x="0" y="1"/>
                  </a:lnTo>
                  <a:cubicBezTo>
                    <a:pt x="11" y="11"/>
                    <a:pt x="18" y="25"/>
                    <a:pt x="32" y="36"/>
                  </a:cubicBezTo>
                  <a:cubicBezTo>
                    <a:pt x="21" y="25"/>
                    <a:pt x="11" y="11"/>
                    <a:pt x="0" y="1"/>
                  </a:cubicBezTo>
                  <a:close/>
                </a:path>
              </a:pathLst>
            </a:custGeom>
            <a:noFill/>
            <a:ln w="9525">
              <a:solidFill>
                <a:srgbClr val="5f7d95"/>
              </a:solidFill>
              <a:round/>
            </a:ln>
          </p:spPr>
          <p:style>
            <a:lnRef idx="0"/>
            <a:fillRef idx="0"/>
            <a:effectRef idx="0"/>
            <a:fontRef idx="minor"/>
          </p:style>
        </p:sp>
        <p:sp>
          <p:nvSpPr>
            <p:cNvPr id="6265" name="Google Shape;5444;p74"/>
            <p:cNvSpPr/>
            <p:nvPr/>
          </p:nvSpPr>
          <p:spPr>
            <a:xfrm>
              <a:off x="1932840" y="1591920"/>
              <a:ext cx="360" cy="360"/>
            </a:xfrm>
            <a:custGeom>
              <a:avLst/>
              <a:gdLst/>
              <a:ahLst/>
              <a:rect l="l" t="t" r="r" b="b"/>
              <a:pathLst>
                <a:path w="39" h="36">
                  <a:moveTo>
                    <a:pt x="39" y="36"/>
                  </a:moveTo>
                  <a:lnTo>
                    <a:pt x="39" y="36"/>
                  </a:lnTo>
                  <a:cubicBezTo>
                    <a:pt x="25" y="25"/>
                    <a:pt x="11" y="15"/>
                    <a:pt x="0" y="1"/>
                  </a:cubicBezTo>
                  <a:cubicBezTo>
                    <a:pt x="11" y="15"/>
                    <a:pt x="25" y="25"/>
                    <a:pt x="39" y="36"/>
                  </a:cubicBezTo>
                  <a:close/>
                </a:path>
              </a:pathLst>
            </a:custGeom>
            <a:noFill/>
            <a:ln w="9525">
              <a:solidFill>
                <a:srgbClr val="5f7d95"/>
              </a:solidFill>
              <a:round/>
            </a:ln>
          </p:spPr>
          <p:style>
            <a:lnRef idx="0"/>
            <a:fillRef idx="0"/>
            <a:effectRef idx="0"/>
            <a:fontRef idx="minor"/>
          </p:style>
        </p:sp>
        <p:sp>
          <p:nvSpPr>
            <p:cNvPr id="6266" name="Google Shape;5445;p74"/>
            <p:cNvSpPr/>
            <p:nvPr/>
          </p:nvSpPr>
          <p:spPr>
            <a:xfrm>
              <a:off x="1924200" y="1587960"/>
              <a:ext cx="360" cy="360"/>
            </a:xfrm>
            <a:custGeom>
              <a:avLst/>
              <a:gdLst/>
              <a:ahLst/>
              <a:rect l="l" t="t" r="r" b="b"/>
              <a:pathLst>
                <a:path w="29" h="25">
                  <a:moveTo>
                    <a:pt x="1" y="25"/>
                  </a:moveTo>
                  <a:cubicBezTo>
                    <a:pt x="11" y="18"/>
                    <a:pt x="18" y="7"/>
                    <a:pt x="29" y="0"/>
                  </a:cubicBezTo>
                  <a:cubicBezTo>
                    <a:pt x="18" y="7"/>
                    <a:pt x="11" y="18"/>
                    <a:pt x="1" y="25"/>
                  </a:cubicBezTo>
                  <a:close/>
                </a:path>
              </a:pathLst>
            </a:custGeom>
            <a:noFill/>
            <a:ln w="9525">
              <a:solidFill>
                <a:srgbClr val="5f7d95"/>
              </a:solidFill>
              <a:round/>
            </a:ln>
          </p:spPr>
          <p:style>
            <a:lnRef idx="0"/>
            <a:fillRef idx="0"/>
            <a:effectRef idx="0"/>
            <a:fontRef idx="minor"/>
          </p:style>
        </p:sp>
        <p:sp>
          <p:nvSpPr>
            <p:cNvPr id="6267" name="Google Shape;5446;p74"/>
            <p:cNvSpPr/>
            <p:nvPr/>
          </p:nvSpPr>
          <p:spPr>
            <a:xfrm>
              <a:off x="1932120" y="1591560"/>
              <a:ext cx="360" cy="360"/>
            </a:xfrm>
            <a:custGeom>
              <a:avLst/>
              <a:gdLst/>
              <a:ahLst/>
              <a:rect l="l" t="t" r="r" b="b"/>
              <a:pathLst>
                <a:path w="29" h="29">
                  <a:moveTo>
                    <a:pt x="29" y="29"/>
                  </a:moveTo>
                  <a:lnTo>
                    <a:pt x="1" y="1"/>
                  </a:lnTo>
                  <a:close/>
                </a:path>
              </a:pathLst>
            </a:custGeom>
            <a:noFill/>
            <a:ln w="9525">
              <a:solidFill>
                <a:srgbClr val="5f7d95"/>
              </a:solidFill>
              <a:round/>
            </a:ln>
          </p:spPr>
          <p:style>
            <a:lnRef idx="0"/>
            <a:fillRef idx="0"/>
            <a:effectRef idx="0"/>
            <a:fontRef idx="minor"/>
          </p:style>
        </p:sp>
        <p:sp>
          <p:nvSpPr>
            <p:cNvPr id="6268" name="Google Shape;5447;p74"/>
            <p:cNvSpPr/>
            <p:nvPr/>
          </p:nvSpPr>
          <p:spPr>
            <a:xfrm>
              <a:off x="1924560" y="1587600"/>
              <a:ext cx="360" cy="360"/>
            </a:xfrm>
            <a:custGeom>
              <a:avLst/>
              <a:gdLst/>
              <a:ahLst/>
              <a:rect l="l" t="t" r="r" b="b"/>
              <a:pathLst>
                <a:path w="25" h="29">
                  <a:moveTo>
                    <a:pt x="25" y="1"/>
                  </a:moveTo>
                  <a:cubicBezTo>
                    <a:pt x="18" y="11"/>
                    <a:pt x="11" y="18"/>
                    <a:pt x="0" y="29"/>
                  </a:cubicBezTo>
                  <a:cubicBezTo>
                    <a:pt x="11" y="18"/>
                    <a:pt x="18" y="11"/>
                    <a:pt x="25" y="1"/>
                  </a:cubicBezTo>
                  <a:close/>
                </a:path>
              </a:pathLst>
            </a:custGeom>
            <a:noFill/>
            <a:ln w="9525">
              <a:solidFill>
                <a:srgbClr val="5f7d95"/>
              </a:solidFill>
              <a:round/>
            </a:ln>
          </p:spPr>
          <p:style>
            <a:lnRef idx="0"/>
            <a:fillRef idx="0"/>
            <a:effectRef idx="0"/>
            <a:fontRef idx="minor"/>
          </p:style>
        </p:sp>
        <p:sp>
          <p:nvSpPr>
            <p:cNvPr id="6269" name="Google Shape;5448;p74"/>
            <p:cNvSpPr/>
            <p:nvPr/>
          </p:nvSpPr>
          <p:spPr>
            <a:xfrm>
              <a:off x="2042280" y="1555920"/>
              <a:ext cx="19440" cy="28440"/>
            </a:xfrm>
            <a:custGeom>
              <a:avLst/>
              <a:gdLst/>
              <a:ahLst/>
              <a:rect l="l" t="t" r="r" b="b"/>
              <a:pathLst>
                <a:path w="1468" h="2129">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a:solidFill>
                <a:srgbClr val="5f7d95"/>
              </a:solidFill>
              <a:round/>
            </a:ln>
          </p:spPr>
          <p:style>
            <a:lnRef idx="0"/>
            <a:fillRef idx="0"/>
            <a:effectRef idx="0"/>
            <a:fontRef idx="minor"/>
          </p:style>
        </p:sp>
        <p:sp>
          <p:nvSpPr>
            <p:cNvPr id="6270" name="Google Shape;5449;p74"/>
            <p:cNvSpPr/>
            <p:nvPr/>
          </p:nvSpPr>
          <p:spPr>
            <a:xfrm>
              <a:off x="2066040" y="1574640"/>
              <a:ext cx="8640" cy="11880"/>
            </a:xfrm>
            <a:custGeom>
              <a:avLst/>
              <a:gdLst/>
              <a:ahLst/>
              <a:rect l="l" t="t" r="r" b="b"/>
              <a:pathLst>
                <a:path w="659" h="905">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a:solidFill>
                <a:srgbClr val="5f7d95"/>
              </a:solidFill>
              <a:round/>
            </a:ln>
          </p:spPr>
          <p:style>
            <a:lnRef idx="0"/>
            <a:fillRef idx="0"/>
            <a:effectRef idx="0"/>
            <a:fontRef idx="minor"/>
          </p:style>
        </p:sp>
        <p:sp>
          <p:nvSpPr>
            <p:cNvPr id="6271" name="Google Shape;5450;p74"/>
            <p:cNvSpPr/>
            <p:nvPr/>
          </p:nvSpPr>
          <p:spPr>
            <a:xfrm>
              <a:off x="2049480" y="1584360"/>
              <a:ext cx="360" cy="360"/>
            </a:xfrm>
            <a:custGeom>
              <a:avLst/>
              <a:gdLst/>
              <a:ahLst/>
              <a:rect l="l" t="t" r="r" b="b"/>
              <a:pathLst>
                <a:path w="18" h="1">
                  <a:moveTo>
                    <a:pt x="18" y="1"/>
                  </a:moveTo>
                  <a:lnTo>
                    <a:pt x="1" y="1"/>
                  </a:lnTo>
                  <a:close/>
                </a:path>
              </a:pathLst>
            </a:custGeom>
            <a:noFill/>
            <a:ln w="9525">
              <a:solidFill>
                <a:srgbClr val="5f7d95"/>
              </a:solidFill>
              <a:round/>
            </a:ln>
          </p:spPr>
          <p:style>
            <a:lnRef idx="0"/>
            <a:fillRef idx="0"/>
            <a:effectRef idx="0"/>
            <a:fontRef idx="minor"/>
          </p:style>
        </p:sp>
        <p:sp>
          <p:nvSpPr>
            <p:cNvPr id="6272" name="Google Shape;5451;p74"/>
            <p:cNvSpPr/>
            <p:nvPr/>
          </p:nvSpPr>
          <p:spPr>
            <a:xfrm>
              <a:off x="2050560" y="1584720"/>
              <a:ext cx="360" cy="360"/>
            </a:xfrm>
            <a:custGeom>
              <a:avLst/>
              <a:gdLst/>
              <a:ahLst/>
              <a:rect l="l" t="t" r="r" b="b"/>
              <a:pathLst>
                <a:path w="19" h="1">
                  <a:moveTo>
                    <a:pt x="18" y="1"/>
                  </a:moveTo>
                  <a:lnTo>
                    <a:pt x="1" y="1"/>
                  </a:lnTo>
                  <a:close/>
                </a:path>
              </a:pathLst>
            </a:custGeom>
            <a:noFill/>
            <a:ln w="9525">
              <a:solidFill>
                <a:srgbClr val="5f7d95"/>
              </a:solidFill>
              <a:round/>
            </a:ln>
          </p:spPr>
          <p:style>
            <a:lnRef idx="0"/>
            <a:fillRef idx="0"/>
            <a:effectRef idx="0"/>
            <a:fontRef idx="minor"/>
          </p:style>
        </p:sp>
        <p:sp>
          <p:nvSpPr>
            <p:cNvPr id="6273" name="Google Shape;5452;p74"/>
            <p:cNvSpPr/>
            <p:nvPr/>
          </p:nvSpPr>
          <p:spPr>
            <a:xfrm>
              <a:off x="2048400" y="1584360"/>
              <a:ext cx="360" cy="360"/>
            </a:xfrm>
            <a:custGeom>
              <a:avLst/>
              <a:gdLst/>
              <a:ahLst/>
              <a:rect l="l" t="t" r="r" b="b"/>
              <a:pathLst>
                <a:path w="18" h="1">
                  <a:moveTo>
                    <a:pt x="18" y="0"/>
                  </a:moveTo>
                  <a:lnTo>
                    <a:pt x="0" y="0"/>
                  </a:lnTo>
                  <a:close/>
                </a:path>
              </a:pathLst>
            </a:custGeom>
            <a:noFill/>
            <a:ln w="9525">
              <a:solidFill>
                <a:srgbClr val="5f7d95"/>
              </a:solidFill>
              <a:round/>
            </a:ln>
          </p:spPr>
          <p:style>
            <a:lnRef idx="0"/>
            <a:fillRef idx="0"/>
            <a:effectRef idx="0"/>
            <a:fontRef idx="minor"/>
          </p:style>
        </p:sp>
        <p:sp>
          <p:nvSpPr>
            <p:cNvPr id="6274" name="Google Shape;5453;p74"/>
            <p:cNvSpPr/>
            <p:nvPr/>
          </p:nvSpPr>
          <p:spPr>
            <a:xfrm>
              <a:off x="2049120" y="1584360"/>
              <a:ext cx="360" cy="360"/>
            </a:xfrm>
            <a:custGeom>
              <a:avLst/>
              <a:gdLst/>
              <a:ahLst/>
              <a:rect l="l" t="t" r="r" b="b"/>
              <a:pathLst>
                <a:path w="18" h="1">
                  <a:moveTo>
                    <a:pt x="18" y="1"/>
                  </a:moveTo>
                  <a:lnTo>
                    <a:pt x="0" y="1"/>
                  </a:lnTo>
                  <a:close/>
                </a:path>
              </a:pathLst>
            </a:custGeom>
            <a:noFill/>
            <a:ln w="9525">
              <a:solidFill>
                <a:srgbClr val="5f7d95"/>
              </a:solidFill>
              <a:round/>
            </a:ln>
          </p:spPr>
          <p:style>
            <a:lnRef idx="0"/>
            <a:fillRef idx="0"/>
            <a:effectRef idx="0"/>
            <a:fontRef idx="minor"/>
          </p:style>
        </p:sp>
        <p:sp>
          <p:nvSpPr>
            <p:cNvPr id="6275" name="Google Shape;5454;p74"/>
            <p:cNvSpPr/>
            <p:nvPr/>
          </p:nvSpPr>
          <p:spPr>
            <a:xfrm>
              <a:off x="2047680" y="15843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276" name="Google Shape;5455;p74"/>
            <p:cNvSpPr/>
            <p:nvPr/>
          </p:nvSpPr>
          <p:spPr>
            <a:xfrm>
              <a:off x="2048400" y="15843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277" name="Google Shape;5456;p74"/>
            <p:cNvSpPr/>
            <p:nvPr/>
          </p:nvSpPr>
          <p:spPr>
            <a:xfrm>
              <a:off x="2050920" y="1584720"/>
              <a:ext cx="360" cy="360"/>
            </a:xfrm>
            <a:custGeom>
              <a:avLst/>
              <a:gdLst/>
              <a:ahLst/>
              <a:rect l="l" t="t" r="r" b="b"/>
              <a:pathLst>
                <a:path w="19" h="1">
                  <a:moveTo>
                    <a:pt x="18" y="0"/>
                  </a:moveTo>
                  <a:lnTo>
                    <a:pt x="1" y="0"/>
                  </a:lnTo>
                  <a:close/>
                </a:path>
              </a:pathLst>
            </a:custGeom>
            <a:noFill/>
            <a:ln w="9525">
              <a:solidFill>
                <a:srgbClr val="5f7d95"/>
              </a:solidFill>
              <a:round/>
            </a:ln>
          </p:spPr>
          <p:style>
            <a:lnRef idx="0"/>
            <a:fillRef idx="0"/>
            <a:effectRef idx="0"/>
            <a:fontRef idx="minor"/>
          </p:style>
        </p:sp>
        <p:sp>
          <p:nvSpPr>
            <p:cNvPr id="6278" name="Google Shape;5457;p74"/>
            <p:cNvSpPr/>
            <p:nvPr/>
          </p:nvSpPr>
          <p:spPr>
            <a:xfrm>
              <a:off x="2053440" y="15850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279" name="Google Shape;5458;p74"/>
            <p:cNvSpPr/>
            <p:nvPr/>
          </p:nvSpPr>
          <p:spPr>
            <a:xfrm>
              <a:off x="2054160" y="15850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280" name="Google Shape;5459;p74"/>
            <p:cNvSpPr/>
            <p:nvPr/>
          </p:nvSpPr>
          <p:spPr>
            <a:xfrm>
              <a:off x="2053800" y="15850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281" name="Google Shape;5460;p74"/>
            <p:cNvSpPr/>
            <p:nvPr/>
          </p:nvSpPr>
          <p:spPr>
            <a:xfrm>
              <a:off x="2051280" y="1584720"/>
              <a:ext cx="360" cy="360"/>
            </a:xfrm>
            <a:custGeom>
              <a:avLst/>
              <a:gdLst/>
              <a:ahLst/>
              <a:rect l="l" t="t" r="r" b="b"/>
              <a:pathLst>
                <a:path w="15" h="1">
                  <a:moveTo>
                    <a:pt x="15" y="1"/>
                  </a:moveTo>
                  <a:lnTo>
                    <a:pt x="1" y="1"/>
                  </a:lnTo>
                  <a:close/>
                </a:path>
              </a:pathLst>
            </a:custGeom>
            <a:noFill/>
            <a:ln w="9525">
              <a:solidFill>
                <a:srgbClr val="5f7d95"/>
              </a:solidFill>
              <a:round/>
            </a:ln>
          </p:spPr>
          <p:style>
            <a:lnRef idx="0"/>
            <a:fillRef idx="0"/>
            <a:effectRef idx="0"/>
            <a:fontRef idx="minor"/>
          </p:style>
        </p:sp>
        <p:sp>
          <p:nvSpPr>
            <p:cNvPr id="6282" name="Google Shape;5461;p74"/>
            <p:cNvSpPr/>
            <p:nvPr/>
          </p:nvSpPr>
          <p:spPr>
            <a:xfrm>
              <a:off x="2052000" y="1584720"/>
              <a:ext cx="360" cy="360"/>
            </a:xfrm>
            <a:custGeom>
              <a:avLst/>
              <a:gdLst/>
              <a:ahLst/>
              <a:rect l="l" t="t" r="r" b="b"/>
              <a:pathLst>
                <a:path w="15" h="1">
                  <a:moveTo>
                    <a:pt x="14" y="0"/>
                  </a:moveTo>
                  <a:lnTo>
                    <a:pt x="0" y="0"/>
                  </a:lnTo>
                  <a:close/>
                </a:path>
              </a:pathLst>
            </a:custGeom>
            <a:noFill/>
            <a:ln w="9525">
              <a:solidFill>
                <a:srgbClr val="5f7d95"/>
              </a:solidFill>
              <a:round/>
            </a:ln>
          </p:spPr>
          <p:style>
            <a:lnRef idx="0"/>
            <a:fillRef idx="0"/>
            <a:effectRef idx="0"/>
            <a:fontRef idx="minor"/>
          </p:style>
        </p:sp>
        <p:sp>
          <p:nvSpPr>
            <p:cNvPr id="6283" name="Google Shape;5462;p74"/>
            <p:cNvSpPr/>
            <p:nvPr/>
          </p:nvSpPr>
          <p:spPr>
            <a:xfrm>
              <a:off x="2052360" y="1584720"/>
              <a:ext cx="360" cy="360"/>
            </a:xfrm>
            <a:custGeom>
              <a:avLst/>
              <a:gdLst/>
              <a:ahLst/>
              <a:rect l="l" t="t" r="r" b="b"/>
              <a:pathLst>
                <a:path w="12" h="1">
                  <a:moveTo>
                    <a:pt x="11" y="0"/>
                  </a:moveTo>
                  <a:lnTo>
                    <a:pt x="1" y="0"/>
                  </a:lnTo>
                  <a:close/>
                </a:path>
              </a:pathLst>
            </a:custGeom>
            <a:noFill/>
            <a:ln w="9525">
              <a:solidFill>
                <a:srgbClr val="5f7d95"/>
              </a:solidFill>
              <a:round/>
            </a:ln>
          </p:spPr>
          <p:style>
            <a:lnRef idx="0"/>
            <a:fillRef idx="0"/>
            <a:effectRef idx="0"/>
            <a:fontRef idx="minor"/>
          </p:style>
        </p:sp>
        <p:sp>
          <p:nvSpPr>
            <p:cNvPr id="6284" name="Google Shape;5463;p74"/>
            <p:cNvSpPr/>
            <p:nvPr/>
          </p:nvSpPr>
          <p:spPr>
            <a:xfrm>
              <a:off x="2052720" y="1585080"/>
              <a:ext cx="360" cy="360"/>
            </a:xfrm>
            <a:custGeom>
              <a:avLst/>
              <a:gdLst/>
              <a:ahLst/>
              <a:rect l="l" t="t" r="r" b="b"/>
              <a:pathLst>
                <a:path w="11" h="1">
                  <a:moveTo>
                    <a:pt x="11" y="1"/>
                  </a:moveTo>
                  <a:lnTo>
                    <a:pt x="0" y="1"/>
                  </a:lnTo>
                  <a:close/>
                </a:path>
              </a:pathLst>
            </a:custGeom>
            <a:noFill/>
            <a:ln w="9525">
              <a:solidFill>
                <a:srgbClr val="5f7d95"/>
              </a:solidFill>
              <a:round/>
            </a:ln>
          </p:spPr>
          <p:style>
            <a:lnRef idx="0"/>
            <a:fillRef idx="0"/>
            <a:effectRef idx="0"/>
            <a:fontRef idx="minor"/>
          </p:style>
        </p:sp>
        <p:sp>
          <p:nvSpPr>
            <p:cNvPr id="6285" name="Google Shape;5464;p74"/>
            <p:cNvSpPr/>
            <p:nvPr/>
          </p:nvSpPr>
          <p:spPr>
            <a:xfrm>
              <a:off x="2049840" y="1584720"/>
              <a:ext cx="360" cy="360"/>
            </a:xfrm>
            <a:custGeom>
              <a:avLst/>
              <a:gdLst/>
              <a:ahLst/>
              <a:rect l="l" t="t" r="r" b="b"/>
              <a:pathLst>
                <a:path w="19" h="1">
                  <a:moveTo>
                    <a:pt x="18" y="1"/>
                  </a:moveTo>
                  <a:lnTo>
                    <a:pt x="1" y="1"/>
                  </a:lnTo>
                  <a:close/>
                </a:path>
              </a:pathLst>
            </a:custGeom>
            <a:noFill/>
            <a:ln w="9525">
              <a:solidFill>
                <a:srgbClr val="5f7d95"/>
              </a:solidFill>
              <a:round/>
            </a:ln>
          </p:spPr>
          <p:style>
            <a:lnRef idx="0"/>
            <a:fillRef idx="0"/>
            <a:effectRef idx="0"/>
            <a:fontRef idx="minor"/>
          </p:style>
        </p:sp>
        <p:sp>
          <p:nvSpPr>
            <p:cNvPr id="6286" name="Google Shape;5465;p74"/>
            <p:cNvSpPr/>
            <p:nvPr/>
          </p:nvSpPr>
          <p:spPr>
            <a:xfrm>
              <a:off x="2053080" y="1585080"/>
              <a:ext cx="360" cy="360"/>
            </a:xfrm>
            <a:custGeom>
              <a:avLst/>
              <a:gdLst/>
              <a:ahLst/>
              <a:rect l="l" t="t" r="r" b="b"/>
              <a:pathLst>
                <a:path w="12" h="1">
                  <a:moveTo>
                    <a:pt x="11" y="1"/>
                  </a:moveTo>
                  <a:lnTo>
                    <a:pt x="1" y="1"/>
                  </a:lnTo>
                  <a:close/>
                </a:path>
              </a:pathLst>
            </a:custGeom>
            <a:noFill/>
            <a:ln w="9525">
              <a:solidFill>
                <a:srgbClr val="5f7d95"/>
              </a:solidFill>
              <a:round/>
            </a:ln>
          </p:spPr>
          <p:style>
            <a:lnRef idx="0"/>
            <a:fillRef idx="0"/>
            <a:effectRef idx="0"/>
            <a:fontRef idx="minor"/>
          </p:style>
        </p:sp>
        <p:sp>
          <p:nvSpPr>
            <p:cNvPr id="6287" name="Google Shape;5466;p74"/>
            <p:cNvSpPr/>
            <p:nvPr/>
          </p:nvSpPr>
          <p:spPr>
            <a:xfrm>
              <a:off x="2047320" y="15843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288" name="Google Shape;5467;p74"/>
            <p:cNvSpPr/>
            <p:nvPr/>
          </p:nvSpPr>
          <p:spPr>
            <a:xfrm>
              <a:off x="2053800" y="15850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289" name="Google Shape;5468;p74"/>
            <p:cNvSpPr/>
            <p:nvPr/>
          </p:nvSpPr>
          <p:spPr>
            <a:xfrm>
              <a:off x="2115720" y="1554120"/>
              <a:ext cx="4320" cy="7200"/>
            </a:xfrm>
            <a:custGeom>
              <a:avLst/>
              <a:gdLst/>
              <a:ahLst/>
              <a:rect l="l" t="t" r="r" b="b"/>
              <a:pathLst>
                <a:path w="351" h="56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a:solidFill>
                <a:srgbClr val="5f7d95"/>
              </a:solidFill>
              <a:round/>
            </a:ln>
          </p:spPr>
          <p:style>
            <a:lnRef idx="0"/>
            <a:fillRef idx="0"/>
            <a:effectRef idx="0"/>
            <a:fontRef idx="minor"/>
          </p:style>
        </p:sp>
        <p:sp>
          <p:nvSpPr>
            <p:cNvPr id="6290" name="Google Shape;5469;p74"/>
            <p:cNvSpPr/>
            <p:nvPr/>
          </p:nvSpPr>
          <p:spPr>
            <a:xfrm>
              <a:off x="2066400" y="1420560"/>
              <a:ext cx="90360" cy="158040"/>
            </a:xfrm>
            <a:custGeom>
              <a:avLst/>
              <a:gdLst/>
              <a:ahLst/>
              <a:rect l="l" t="t" r="r" b="b"/>
              <a:pathLst>
                <a:path w="6684" h="11671">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a:solidFill>
                <a:srgbClr val="5f7d95"/>
              </a:solidFill>
              <a:round/>
            </a:ln>
          </p:spPr>
          <p:style>
            <a:lnRef idx="0"/>
            <a:fillRef idx="0"/>
            <a:effectRef idx="0"/>
            <a:fontRef idx="minor"/>
          </p:style>
        </p:sp>
        <p:sp>
          <p:nvSpPr>
            <p:cNvPr id="6291" name="Google Shape;5470;p74"/>
            <p:cNvSpPr/>
            <p:nvPr/>
          </p:nvSpPr>
          <p:spPr>
            <a:xfrm>
              <a:off x="2157120" y="14594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292" name="Google Shape;5471;p74"/>
            <p:cNvSpPr/>
            <p:nvPr/>
          </p:nvSpPr>
          <p:spPr>
            <a:xfrm>
              <a:off x="2154240" y="1454400"/>
              <a:ext cx="360" cy="360"/>
            </a:xfrm>
            <a:custGeom>
              <a:avLst/>
              <a:gdLst/>
              <a:ahLst/>
              <a:rect l="l" t="t" r="r" b="b"/>
              <a:pathLst>
                <a:path w="8" h="15">
                  <a:moveTo>
                    <a:pt x="1" y="1"/>
                  </a:moveTo>
                  <a:cubicBezTo>
                    <a:pt x="1" y="4"/>
                    <a:pt x="4" y="11"/>
                    <a:pt x="8" y="15"/>
                  </a:cubicBezTo>
                  <a:cubicBezTo>
                    <a:pt x="4" y="11"/>
                    <a:pt x="4" y="4"/>
                    <a:pt x="1" y="1"/>
                  </a:cubicBezTo>
                  <a:close/>
                </a:path>
              </a:pathLst>
            </a:custGeom>
            <a:noFill/>
            <a:ln w="9525">
              <a:solidFill>
                <a:srgbClr val="5f7d95"/>
              </a:solidFill>
              <a:round/>
            </a:ln>
          </p:spPr>
          <p:style>
            <a:lnRef idx="0"/>
            <a:fillRef idx="0"/>
            <a:effectRef idx="0"/>
            <a:fontRef idx="minor"/>
          </p:style>
        </p:sp>
        <p:sp>
          <p:nvSpPr>
            <p:cNvPr id="6293" name="Google Shape;5472;p74"/>
            <p:cNvSpPr/>
            <p:nvPr/>
          </p:nvSpPr>
          <p:spPr>
            <a:xfrm>
              <a:off x="2154960" y="1455840"/>
              <a:ext cx="360" cy="360"/>
            </a:xfrm>
            <a:custGeom>
              <a:avLst/>
              <a:gdLst/>
              <a:ahLst/>
              <a:rect l="l" t="t" r="r" b="b"/>
              <a:pathLst>
                <a:path w="15" h="19">
                  <a:moveTo>
                    <a:pt x="1" y="1"/>
                  </a:moveTo>
                  <a:lnTo>
                    <a:pt x="15" y="18"/>
                  </a:lnTo>
                  <a:close/>
                </a:path>
              </a:pathLst>
            </a:custGeom>
            <a:noFill/>
            <a:ln w="9525">
              <a:solidFill>
                <a:srgbClr val="5f7d95"/>
              </a:solidFill>
              <a:round/>
            </a:ln>
          </p:spPr>
          <p:style>
            <a:lnRef idx="0"/>
            <a:fillRef idx="0"/>
            <a:effectRef idx="0"/>
            <a:fontRef idx="minor"/>
          </p:style>
        </p:sp>
        <p:sp>
          <p:nvSpPr>
            <p:cNvPr id="6294" name="Google Shape;5473;p74"/>
            <p:cNvSpPr/>
            <p:nvPr/>
          </p:nvSpPr>
          <p:spPr>
            <a:xfrm>
              <a:off x="2154960" y="1455480"/>
              <a:ext cx="360" cy="360"/>
            </a:xfrm>
            <a:custGeom>
              <a:avLst/>
              <a:gdLst/>
              <a:ahLst/>
              <a:rect l="l" t="t" r="r" b="b"/>
              <a:pathLst>
                <a:path w="15" h="18">
                  <a:moveTo>
                    <a:pt x="0" y="0"/>
                  </a:moveTo>
                  <a:lnTo>
                    <a:pt x="14" y="18"/>
                  </a:lnTo>
                  <a:close/>
                </a:path>
              </a:pathLst>
            </a:custGeom>
            <a:noFill/>
            <a:ln w="9525">
              <a:solidFill>
                <a:srgbClr val="5f7d95"/>
              </a:solidFill>
              <a:round/>
            </a:ln>
          </p:spPr>
          <p:style>
            <a:lnRef idx="0"/>
            <a:fillRef idx="0"/>
            <a:effectRef idx="0"/>
            <a:fontRef idx="minor"/>
          </p:style>
        </p:sp>
        <p:sp>
          <p:nvSpPr>
            <p:cNvPr id="6295" name="Google Shape;5474;p74"/>
            <p:cNvSpPr/>
            <p:nvPr/>
          </p:nvSpPr>
          <p:spPr>
            <a:xfrm>
              <a:off x="2154600" y="1454760"/>
              <a:ext cx="360" cy="360"/>
            </a:xfrm>
            <a:custGeom>
              <a:avLst/>
              <a:gdLst/>
              <a:ahLst/>
              <a:rect l="l" t="t" r="r" b="b"/>
              <a:pathLst>
                <a:path w="8" h="18">
                  <a:moveTo>
                    <a:pt x="0" y="0"/>
                  </a:moveTo>
                  <a:cubicBezTo>
                    <a:pt x="4" y="7"/>
                    <a:pt x="7" y="14"/>
                    <a:pt x="7" y="18"/>
                  </a:cubicBezTo>
                  <a:cubicBezTo>
                    <a:pt x="7" y="11"/>
                    <a:pt x="4" y="7"/>
                    <a:pt x="0" y="0"/>
                  </a:cubicBezTo>
                  <a:close/>
                </a:path>
              </a:pathLst>
            </a:custGeom>
            <a:noFill/>
            <a:ln w="9525">
              <a:solidFill>
                <a:srgbClr val="5f7d95"/>
              </a:solidFill>
              <a:round/>
            </a:ln>
          </p:spPr>
          <p:style>
            <a:lnRef idx="0"/>
            <a:fillRef idx="0"/>
            <a:effectRef idx="0"/>
            <a:fontRef idx="minor"/>
          </p:style>
        </p:sp>
        <p:sp>
          <p:nvSpPr>
            <p:cNvPr id="6296" name="Google Shape;5475;p74"/>
            <p:cNvSpPr/>
            <p:nvPr/>
          </p:nvSpPr>
          <p:spPr>
            <a:xfrm>
              <a:off x="2157120" y="1458720"/>
              <a:ext cx="360" cy="360"/>
            </a:xfrm>
            <a:custGeom>
              <a:avLst/>
              <a:gdLst/>
              <a:ahLst/>
              <a:rect l="l" t="t" r="r" b="b"/>
              <a:pathLst>
                <a:path w="8" h="25">
                  <a:moveTo>
                    <a:pt x="0" y="0"/>
                  </a:moveTo>
                  <a:cubicBezTo>
                    <a:pt x="0" y="7"/>
                    <a:pt x="4" y="14"/>
                    <a:pt x="7" y="25"/>
                  </a:cubicBezTo>
                  <a:cubicBezTo>
                    <a:pt x="4" y="14"/>
                    <a:pt x="4" y="7"/>
                    <a:pt x="0" y="0"/>
                  </a:cubicBezTo>
                  <a:close/>
                </a:path>
              </a:pathLst>
            </a:custGeom>
            <a:noFill/>
            <a:ln w="9525">
              <a:solidFill>
                <a:srgbClr val="5f7d95"/>
              </a:solidFill>
              <a:round/>
            </a:ln>
          </p:spPr>
          <p:style>
            <a:lnRef idx="0"/>
            <a:fillRef idx="0"/>
            <a:effectRef idx="0"/>
            <a:fontRef idx="minor"/>
          </p:style>
        </p:sp>
        <p:sp>
          <p:nvSpPr>
            <p:cNvPr id="6297" name="Google Shape;5476;p74"/>
            <p:cNvSpPr/>
            <p:nvPr/>
          </p:nvSpPr>
          <p:spPr>
            <a:xfrm>
              <a:off x="2154600" y="1455120"/>
              <a:ext cx="360" cy="360"/>
            </a:xfrm>
            <a:custGeom>
              <a:avLst/>
              <a:gdLst/>
              <a:ahLst/>
              <a:rect l="l" t="t" r="r" b="b"/>
              <a:pathLst>
                <a:path w="11" h="18">
                  <a:moveTo>
                    <a:pt x="0" y="0"/>
                  </a:moveTo>
                  <a:lnTo>
                    <a:pt x="11" y="18"/>
                  </a:lnTo>
                  <a:close/>
                </a:path>
              </a:pathLst>
            </a:custGeom>
            <a:noFill/>
            <a:ln w="9525">
              <a:solidFill>
                <a:srgbClr val="5f7d95"/>
              </a:solidFill>
              <a:round/>
            </a:ln>
          </p:spPr>
          <p:style>
            <a:lnRef idx="0"/>
            <a:fillRef idx="0"/>
            <a:effectRef idx="0"/>
            <a:fontRef idx="minor"/>
          </p:style>
        </p:sp>
        <p:sp>
          <p:nvSpPr>
            <p:cNvPr id="6298" name="Google Shape;5477;p74"/>
            <p:cNvSpPr/>
            <p:nvPr/>
          </p:nvSpPr>
          <p:spPr>
            <a:xfrm>
              <a:off x="2156760" y="1458360"/>
              <a:ext cx="360" cy="360"/>
            </a:xfrm>
            <a:custGeom>
              <a:avLst/>
              <a:gdLst/>
              <a:ahLst/>
              <a:rect l="l" t="t" r="r" b="b"/>
              <a:pathLst>
                <a:path w="8" h="19">
                  <a:moveTo>
                    <a:pt x="0" y="1"/>
                  </a:moveTo>
                  <a:lnTo>
                    <a:pt x="7" y="18"/>
                  </a:lnTo>
                  <a:close/>
                </a:path>
              </a:pathLst>
            </a:custGeom>
            <a:noFill/>
            <a:ln w="9525">
              <a:solidFill>
                <a:srgbClr val="5f7d95"/>
              </a:solidFill>
              <a:round/>
            </a:ln>
          </p:spPr>
          <p:style>
            <a:lnRef idx="0"/>
            <a:fillRef idx="0"/>
            <a:effectRef idx="0"/>
            <a:fontRef idx="minor"/>
          </p:style>
        </p:sp>
        <p:sp>
          <p:nvSpPr>
            <p:cNvPr id="6299" name="Google Shape;5478;p74"/>
            <p:cNvSpPr/>
            <p:nvPr/>
          </p:nvSpPr>
          <p:spPr>
            <a:xfrm>
              <a:off x="2156040" y="1456920"/>
              <a:ext cx="360" cy="360"/>
            </a:xfrm>
            <a:custGeom>
              <a:avLst/>
              <a:gdLst/>
              <a:ahLst/>
              <a:rect l="l" t="t" r="r" b="b"/>
              <a:pathLst>
                <a:path w="15" h="15">
                  <a:moveTo>
                    <a:pt x="0" y="0"/>
                  </a:moveTo>
                  <a:lnTo>
                    <a:pt x="14" y="14"/>
                  </a:lnTo>
                  <a:close/>
                </a:path>
              </a:pathLst>
            </a:custGeom>
            <a:noFill/>
            <a:ln w="9525">
              <a:solidFill>
                <a:srgbClr val="5f7d95"/>
              </a:solidFill>
              <a:round/>
            </a:ln>
          </p:spPr>
          <p:style>
            <a:lnRef idx="0"/>
            <a:fillRef idx="0"/>
            <a:effectRef idx="0"/>
            <a:fontRef idx="minor"/>
          </p:style>
        </p:sp>
        <p:sp>
          <p:nvSpPr>
            <p:cNvPr id="6300" name="Google Shape;5479;p74"/>
            <p:cNvSpPr/>
            <p:nvPr/>
          </p:nvSpPr>
          <p:spPr>
            <a:xfrm>
              <a:off x="2155680" y="1456560"/>
              <a:ext cx="360" cy="360"/>
            </a:xfrm>
            <a:custGeom>
              <a:avLst/>
              <a:gdLst/>
              <a:ahLst/>
              <a:rect l="l" t="t" r="r" b="b"/>
              <a:pathLst>
                <a:path w="15" h="18">
                  <a:moveTo>
                    <a:pt x="0" y="0"/>
                  </a:moveTo>
                  <a:lnTo>
                    <a:pt x="14" y="18"/>
                  </a:lnTo>
                  <a:close/>
                </a:path>
              </a:pathLst>
            </a:custGeom>
            <a:noFill/>
            <a:ln w="9525">
              <a:solidFill>
                <a:srgbClr val="5f7d95"/>
              </a:solidFill>
              <a:round/>
            </a:ln>
          </p:spPr>
          <p:style>
            <a:lnRef idx="0"/>
            <a:fillRef idx="0"/>
            <a:effectRef idx="0"/>
            <a:fontRef idx="minor"/>
          </p:style>
        </p:sp>
        <p:sp>
          <p:nvSpPr>
            <p:cNvPr id="6301" name="Google Shape;5480;p74"/>
            <p:cNvSpPr/>
            <p:nvPr/>
          </p:nvSpPr>
          <p:spPr>
            <a:xfrm>
              <a:off x="2156760" y="1458000"/>
              <a:ext cx="360" cy="360"/>
            </a:xfrm>
            <a:custGeom>
              <a:avLst/>
              <a:gdLst/>
              <a:ahLst/>
              <a:rect l="l" t="t" r="r" b="b"/>
              <a:pathLst>
                <a:path w="8" h="22">
                  <a:moveTo>
                    <a:pt x="0" y="0"/>
                  </a:moveTo>
                  <a:cubicBezTo>
                    <a:pt x="0" y="7"/>
                    <a:pt x="4" y="14"/>
                    <a:pt x="7" y="21"/>
                  </a:cubicBezTo>
                  <a:cubicBezTo>
                    <a:pt x="4" y="14"/>
                    <a:pt x="0" y="7"/>
                    <a:pt x="0" y="0"/>
                  </a:cubicBezTo>
                  <a:close/>
                </a:path>
              </a:pathLst>
            </a:custGeom>
            <a:noFill/>
            <a:ln w="9525">
              <a:solidFill>
                <a:srgbClr val="5f7d95"/>
              </a:solidFill>
              <a:round/>
            </a:ln>
          </p:spPr>
          <p:style>
            <a:lnRef idx="0"/>
            <a:fillRef idx="0"/>
            <a:effectRef idx="0"/>
            <a:fontRef idx="minor"/>
          </p:style>
        </p:sp>
        <p:sp>
          <p:nvSpPr>
            <p:cNvPr id="6302" name="Google Shape;5481;p74"/>
            <p:cNvSpPr/>
            <p:nvPr/>
          </p:nvSpPr>
          <p:spPr>
            <a:xfrm>
              <a:off x="2156400" y="1457640"/>
              <a:ext cx="360" cy="360"/>
            </a:xfrm>
            <a:custGeom>
              <a:avLst/>
              <a:gdLst/>
              <a:ahLst/>
              <a:rect l="l" t="t" r="r" b="b"/>
              <a:pathLst>
                <a:path w="5" h="8">
                  <a:moveTo>
                    <a:pt x="1" y="1"/>
                  </a:moveTo>
                  <a:lnTo>
                    <a:pt x="4" y="8"/>
                  </a:lnTo>
                  <a:close/>
                </a:path>
              </a:pathLst>
            </a:custGeom>
            <a:noFill/>
            <a:ln w="9525">
              <a:solidFill>
                <a:srgbClr val="5f7d95"/>
              </a:solidFill>
              <a:round/>
            </a:ln>
          </p:spPr>
          <p:style>
            <a:lnRef idx="0"/>
            <a:fillRef idx="0"/>
            <a:effectRef idx="0"/>
            <a:fontRef idx="minor"/>
          </p:style>
        </p:sp>
        <p:sp>
          <p:nvSpPr>
            <p:cNvPr id="6303" name="Google Shape;5482;p74"/>
            <p:cNvSpPr/>
            <p:nvPr/>
          </p:nvSpPr>
          <p:spPr>
            <a:xfrm>
              <a:off x="2155680" y="1456200"/>
              <a:ext cx="360" cy="360"/>
            </a:xfrm>
            <a:custGeom>
              <a:avLst/>
              <a:gdLst/>
              <a:ahLst/>
              <a:rect l="l" t="t" r="r" b="b"/>
              <a:pathLst>
                <a:path w="15" h="19">
                  <a:moveTo>
                    <a:pt x="1" y="1"/>
                  </a:moveTo>
                  <a:lnTo>
                    <a:pt x="15" y="18"/>
                  </a:lnTo>
                  <a:close/>
                </a:path>
              </a:pathLst>
            </a:custGeom>
            <a:noFill/>
            <a:ln w="9525">
              <a:solidFill>
                <a:srgbClr val="5f7d95"/>
              </a:solidFill>
              <a:round/>
            </a:ln>
          </p:spPr>
          <p:style>
            <a:lnRef idx="0"/>
            <a:fillRef idx="0"/>
            <a:effectRef idx="0"/>
            <a:fontRef idx="minor"/>
          </p:style>
        </p:sp>
        <p:sp>
          <p:nvSpPr>
            <p:cNvPr id="6304" name="Google Shape;5483;p74"/>
            <p:cNvSpPr/>
            <p:nvPr/>
          </p:nvSpPr>
          <p:spPr>
            <a:xfrm>
              <a:off x="2154240" y="1454040"/>
              <a:ext cx="360" cy="360"/>
            </a:xfrm>
            <a:custGeom>
              <a:avLst/>
              <a:gdLst/>
              <a:ahLst/>
              <a:rect l="l" t="t" r="r" b="b"/>
              <a:pathLst>
                <a:path w="5" h="15">
                  <a:moveTo>
                    <a:pt x="1" y="0"/>
                  </a:moveTo>
                  <a:cubicBezTo>
                    <a:pt x="1" y="4"/>
                    <a:pt x="4" y="7"/>
                    <a:pt x="4" y="14"/>
                  </a:cubicBezTo>
                  <a:cubicBezTo>
                    <a:pt x="4" y="7"/>
                    <a:pt x="1" y="0"/>
                    <a:pt x="1" y="0"/>
                  </a:cubicBezTo>
                  <a:close/>
                </a:path>
              </a:pathLst>
            </a:custGeom>
            <a:noFill/>
            <a:ln w="9525">
              <a:solidFill>
                <a:srgbClr val="5f7d95"/>
              </a:solidFill>
              <a:round/>
            </a:ln>
          </p:spPr>
          <p:style>
            <a:lnRef idx="0"/>
            <a:fillRef idx="0"/>
            <a:effectRef idx="0"/>
            <a:fontRef idx="minor"/>
          </p:style>
        </p:sp>
        <p:sp>
          <p:nvSpPr>
            <p:cNvPr id="6305" name="Google Shape;5484;p74"/>
            <p:cNvSpPr/>
            <p:nvPr/>
          </p:nvSpPr>
          <p:spPr>
            <a:xfrm>
              <a:off x="2156760" y="1457640"/>
              <a:ext cx="360" cy="360"/>
            </a:xfrm>
            <a:custGeom>
              <a:avLst/>
              <a:gdLst/>
              <a:ahLst/>
              <a:rect l="l" t="t" r="r" b="b"/>
              <a:pathLst>
                <a:path w="8" h="12">
                  <a:moveTo>
                    <a:pt x="1" y="1"/>
                  </a:moveTo>
                  <a:lnTo>
                    <a:pt x="8" y="11"/>
                  </a:lnTo>
                  <a:close/>
                </a:path>
              </a:pathLst>
            </a:custGeom>
            <a:noFill/>
            <a:ln w="9525">
              <a:solidFill>
                <a:srgbClr val="5f7d95"/>
              </a:solidFill>
              <a:round/>
            </a:ln>
          </p:spPr>
          <p:style>
            <a:lnRef idx="0"/>
            <a:fillRef idx="0"/>
            <a:effectRef idx="0"/>
            <a:fontRef idx="minor"/>
          </p:style>
        </p:sp>
        <p:sp>
          <p:nvSpPr>
            <p:cNvPr id="6306" name="Google Shape;5485;p74"/>
            <p:cNvSpPr/>
            <p:nvPr/>
          </p:nvSpPr>
          <p:spPr>
            <a:xfrm>
              <a:off x="2156040" y="1456920"/>
              <a:ext cx="360" cy="360"/>
            </a:xfrm>
            <a:custGeom>
              <a:avLst/>
              <a:gdLst/>
              <a:ahLst/>
              <a:rect l="l" t="t" r="r" b="b"/>
              <a:pathLst>
                <a:path w="25" h="25">
                  <a:moveTo>
                    <a:pt x="0" y="0"/>
                  </a:moveTo>
                  <a:cubicBezTo>
                    <a:pt x="14" y="14"/>
                    <a:pt x="21" y="25"/>
                    <a:pt x="25" y="25"/>
                  </a:cubicBezTo>
                  <a:cubicBezTo>
                    <a:pt x="25" y="25"/>
                    <a:pt x="14" y="14"/>
                    <a:pt x="0" y="0"/>
                  </a:cubicBezTo>
                  <a:close/>
                </a:path>
              </a:pathLst>
            </a:custGeom>
            <a:noFill/>
            <a:ln w="9525">
              <a:solidFill>
                <a:srgbClr val="5f7d95"/>
              </a:solidFill>
              <a:round/>
            </a:ln>
          </p:spPr>
          <p:style>
            <a:lnRef idx="0"/>
            <a:fillRef idx="0"/>
            <a:effectRef idx="0"/>
            <a:fontRef idx="minor"/>
          </p:style>
        </p:sp>
        <p:sp>
          <p:nvSpPr>
            <p:cNvPr id="6307" name="Google Shape;5486;p74"/>
            <p:cNvSpPr/>
            <p:nvPr/>
          </p:nvSpPr>
          <p:spPr>
            <a:xfrm>
              <a:off x="2154240" y="1453320"/>
              <a:ext cx="360" cy="360"/>
            </a:xfrm>
            <a:custGeom>
              <a:avLst/>
              <a:gdLst/>
              <a:ahLst/>
              <a:rect l="l" t="t" r="r" b="b"/>
              <a:pathLst>
                <a:path w="1" h="8">
                  <a:moveTo>
                    <a:pt x="0" y="1"/>
                  </a:moveTo>
                  <a:lnTo>
                    <a:pt x="0" y="8"/>
                  </a:lnTo>
                  <a:cubicBezTo>
                    <a:pt x="0" y="8"/>
                    <a:pt x="0" y="4"/>
                    <a:pt x="0" y="1"/>
                  </a:cubicBezTo>
                  <a:close/>
                </a:path>
              </a:pathLst>
            </a:custGeom>
            <a:noFill/>
            <a:ln w="9525">
              <a:solidFill>
                <a:srgbClr val="5f7d95"/>
              </a:solidFill>
              <a:round/>
            </a:ln>
          </p:spPr>
          <p:style>
            <a:lnRef idx="0"/>
            <a:fillRef idx="0"/>
            <a:effectRef idx="0"/>
            <a:fontRef idx="minor"/>
          </p:style>
        </p:sp>
        <p:sp>
          <p:nvSpPr>
            <p:cNvPr id="6308" name="Google Shape;5487;p74"/>
            <p:cNvSpPr/>
            <p:nvPr/>
          </p:nvSpPr>
          <p:spPr>
            <a:xfrm>
              <a:off x="2155320" y="1455840"/>
              <a:ext cx="360" cy="360"/>
            </a:xfrm>
            <a:custGeom>
              <a:avLst/>
              <a:gdLst/>
              <a:ahLst/>
              <a:rect l="l" t="t" r="r" b="b"/>
              <a:pathLst>
                <a:path w="15" h="18">
                  <a:moveTo>
                    <a:pt x="0" y="0"/>
                  </a:moveTo>
                  <a:lnTo>
                    <a:pt x="14" y="18"/>
                  </a:lnTo>
                  <a:close/>
                </a:path>
              </a:pathLst>
            </a:custGeom>
            <a:noFill/>
            <a:ln w="9525">
              <a:solidFill>
                <a:srgbClr val="5f7d95"/>
              </a:solidFill>
              <a:round/>
            </a:ln>
          </p:spPr>
          <p:style>
            <a:lnRef idx="0"/>
            <a:fillRef idx="0"/>
            <a:effectRef idx="0"/>
            <a:fontRef idx="minor"/>
          </p:style>
        </p:sp>
        <p:sp>
          <p:nvSpPr>
            <p:cNvPr id="6309" name="Google Shape;5488;p74"/>
            <p:cNvSpPr/>
            <p:nvPr/>
          </p:nvSpPr>
          <p:spPr>
            <a:xfrm>
              <a:off x="2154240" y="1453680"/>
              <a:ext cx="360" cy="360"/>
            </a:xfrm>
            <a:custGeom>
              <a:avLst/>
              <a:gdLst/>
              <a:ahLst/>
              <a:rect l="l" t="t" r="r" b="b"/>
              <a:pathLst>
                <a:path w="1" h="11">
                  <a:moveTo>
                    <a:pt x="0" y="11"/>
                  </a:moveTo>
                  <a:lnTo>
                    <a:pt x="0" y="0"/>
                  </a:lnTo>
                  <a:cubicBezTo>
                    <a:pt x="0" y="4"/>
                    <a:pt x="0" y="7"/>
                    <a:pt x="0" y="11"/>
                  </a:cubicBezTo>
                  <a:close/>
                </a:path>
              </a:pathLst>
            </a:custGeom>
            <a:noFill/>
            <a:ln w="9525">
              <a:solidFill>
                <a:srgbClr val="5f7d95"/>
              </a:solidFill>
              <a:round/>
            </a:ln>
          </p:spPr>
          <p:style>
            <a:lnRef idx="0"/>
            <a:fillRef idx="0"/>
            <a:effectRef idx="0"/>
            <a:fontRef idx="minor"/>
          </p:style>
        </p:sp>
        <p:sp>
          <p:nvSpPr>
            <p:cNvPr id="6310" name="Google Shape;5489;p74"/>
            <p:cNvSpPr/>
            <p:nvPr/>
          </p:nvSpPr>
          <p:spPr>
            <a:xfrm>
              <a:off x="2134800" y="1421280"/>
              <a:ext cx="6480" cy="4680"/>
            </a:xfrm>
            <a:custGeom>
              <a:avLst/>
              <a:gdLst/>
              <a:ahLst/>
              <a:rect l="l" t="t" r="r" b="b"/>
              <a:pathLst>
                <a:path w="491" h="379">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a:solidFill>
                <a:srgbClr val="5f7d95"/>
              </a:solidFill>
              <a:round/>
            </a:ln>
          </p:spPr>
          <p:style>
            <a:lnRef idx="0"/>
            <a:fillRef idx="0"/>
            <a:effectRef idx="0"/>
            <a:fontRef idx="minor"/>
          </p:style>
        </p:sp>
        <p:sp>
          <p:nvSpPr>
            <p:cNvPr id="6311" name="Google Shape;5490;p74"/>
            <p:cNvSpPr/>
            <p:nvPr/>
          </p:nvSpPr>
          <p:spPr>
            <a:xfrm>
              <a:off x="2145960" y="1541520"/>
              <a:ext cx="2160" cy="360"/>
            </a:xfrm>
            <a:custGeom>
              <a:avLst/>
              <a:gdLst/>
              <a:ahLst/>
              <a:rect l="l" t="t" r="r" b="b"/>
              <a:pathLst>
                <a:path w="190" h="36">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a:solidFill>
                <a:srgbClr val="5f7d95"/>
              </a:solidFill>
              <a:round/>
            </a:ln>
          </p:spPr>
          <p:style>
            <a:lnRef idx="0"/>
            <a:fillRef idx="0"/>
            <a:effectRef idx="0"/>
            <a:fontRef idx="minor"/>
          </p:style>
        </p:sp>
        <p:sp>
          <p:nvSpPr>
            <p:cNvPr id="6312" name="Google Shape;5491;p74"/>
            <p:cNvSpPr/>
            <p:nvPr/>
          </p:nvSpPr>
          <p:spPr>
            <a:xfrm>
              <a:off x="2153160" y="1534680"/>
              <a:ext cx="33120" cy="19800"/>
            </a:xfrm>
            <a:custGeom>
              <a:avLst/>
              <a:gdLst/>
              <a:ahLst/>
              <a:rect l="l" t="t" r="r" b="b"/>
              <a:pathLst>
                <a:path w="2455" h="1491">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a:solidFill>
                <a:srgbClr val="5f7d95"/>
              </a:solidFill>
              <a:round/>
            </a:ln>
          </p:spPr>
          <p:style>
            <a:lnRef idx="0"/>
            <a:fillRef idx="0"/>
            <a:effectRef idx="0"/>
            <a:fontRef idx="minor"/>
          </p:style>
        </p:sp>
        <p:sp>
          <p:nvSpPr>
            <p:cNvPr id="6313" name="Google Shape;5492;p74"/>
            <p:cNvSpPr/>
            <p:nvPr/>
          </p:nvSpPr>
          <p:spPr>
            <a:xfrm>
              <a:off x="2143440" y="1545120"/>
              <a:ext cx="6840" cy="4680"/>
            </a:xfrm>
            <a:custGeom>
              <a:avLst/>
              <a:gdLst/>
              <a:ahLst/>
              <a:rect l="l" t="t" r="r" b="b"/>
              <a:pathLst>
                <a:path w="519" h="375">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a:solidFill>
                <a:srgbClr val="5f7d95"/>
              </a:solidFill>
              <a:round/>
            </a:ln>
          </p:spPr>
          <p:style>
            <a:lnRef idx="0"/>
            <a:fillRef idx="0"/>
            <a:effectRef idx="0"/>
            <a:fontRef idx="minor"/>
          </p:style>
        </p:sp>
        <p:sp>
          <p:nvSpPr>
            <p:cNvPr id="6314" name="Google Shape;5493;p74"/>
            <p:cNvSpPr/>
            <p:nvPr/>
          </p:nvSpPr>
          <p:spPr>
            <a:xfrm>
              <a:off x="2167200" y="1550160"/>
              <a:ext cx="360" cy="360"/>
            </a:xfrm>
            <a:custGeom>
              <a:avLst/>
              <a:gdLst/>
              <a:ahLst/>
              <a:rect l="l" t="t" r="r" b="b"/>
              <a:pathLst>
                <a:path w="19" h="1">
                  <a:moveTo>
                    <a:pt x="18" y="0"/>
                  </a:moveTo>
                  <a:lnTo>
                    <a:pt x="1" y="0"/>
                  </a:lnTo>
                  <a:close/>
                </a:path>
              </a:pathLst>
            </a:custGeom>
            <a:noFill/>
            <a:ln w="9525">
              <a:solidFill>
                <a:srgbClr val="5f7d95"/>
              </a:solidFill>
              <a:round/>
            </a:ln>
          </p:spPr>
          <p:style>
            <a:lnRef idx="0"/>
            <a:fillRef idx="0"/>
            <a:effectRef idx="0"/>
            <a:fontRef idx="minor"/>
          </p:style>
        </p:sp>
        <p:sp>
          <p:nvSpPr>
            <p:cNvPr id="6315" name="Google Shape;5494;p74"/>
            <p:cNvSpPr/>
            <p:nvPr/>
          </p:nvSpPr>
          <p:spPr>
            <a:xfrm>
              <a:off x="2167560" y="1550160"/>
              <a:ext cx="360" cy="360"/>
            </a:xfrm>
            <a:custGeom>
              <a:avLst/>
              <a:gdLst/>
              <a:ahLst/>
              <a:rect l="l" t="t" r="r" b="b"/>
              <a:pathLst>
                <a:path w="11" h="1">
                  <a:moveTo>
                    <a:pt x="11" y="1"/>
                  </a:moveTo>
                  <a:lnTo>
                    <a:pt x="0" y="1"/>
                  </a:lnTo>
                  <a:close/>
                </a:path>
              </a:pathLst>
            </a:custGeom>
            <a:noFill/>
            <a:ln w="9525">
              <a:solidFill>
                <a:srgbClr val="5f7d95"/>
              </a:solidFill>
              <a:round/>
            </a:ln>
          </p:spPr>
          <p:style>
            <a:lnRef idx="0"/>
            <a:fillRef idx="0"/>
            <a:effectRef idx="0"/>
            <a:fontRef idx="minor"/>
          </p:style>
        </p:sp>
        <p:sp>
          <p:nvSpPr>
            <p:cNvPr id="6316" name="Google Shape;5495;p74"/>
            <p:cNvSpPr/>
            <p:nvPr/>
          </p:nvSpPr>
          <p:spPr>
            <a:xfrm>
              <a:off x="2167920" y="1550160"/>
              <a:ext cx="360" cy="360"/>
            </a:xfrm>
            <a:custGeom>
              <a:avLst/>
              <a:gdLst/>
              <a:ahLst/>
              <a:rect l="l" t="t" r="r" b="b"/>
              <a:pathLst>
                <a:path w="11" h="5">
                  <a:moveTo>
                    <a:pt x="11" y="4"/>
                  </a:moveTo>
                  <a:lnTo>
                    <a:pt x="0" y="1"/>
                  </a:lnTo>
                  <a:close/>
                </a:path>
              </a:pathLst>
            </a:custGeom>
            <a:noFill/>
            <a:ln w="9525">
              <a:solidFill>
                <a:srgbClr val="5f7d95"/>
              </a:solidFill>
              <a:round/>
            </a:ln>
          </p:spPr>
          <p:style>
            <a:lnRef idx="0"/>
            <a:fillRef idx="0"/>
            <a:effectRef idx="0"/>
            <a:fontRef idx="minor"/>
          </p:style>
        </p:sp>
        <p:sp>
          <p:nvSpPr>
            <p:cNvPr id="6317" name="Google Shape;5496;p74"/>
            <p:cNvSpPr/>
            <p:nvPr/>
          </p:nvSpPr>
          <p:spPr>
            <a:xfrm>
              <a:off x="2167920" y="1550160"/>
              <a:ext cx="360" cy="360"/>
            </a:xfrm>
            <a:custGeom>
              <a:avLst/>
              <a:gdLst/>
              <a:ahLst/>
              <a:rect l="l" t="t" r="r" b="b"/>
              <a:pathLst>
                <a:path w="8" h="1">
                  <a:moveTo>
                    <a:pt x="8" y="0"/>
                  </a:moveTo>
                  <a:lnTo>
                    <a:pt x="1" y="0"/>
                  </a:lnTo>
                  <a:close/>
                </a:path>
              </a:pathLst>
            </a:custGeom>
            <a:noFill/>
            <a:ln w="9525">
              <a:solidFill>
                <a:srgbClr val="5f7d95"/>
              </a:solidFill>
              <a:round/>
            </a:ln>
          </p:spPr>
          <p:style>
            <a:lnRef idx="0"/>
            <a:fillRef idx="0"/>
            <a:effectRef idx="0"/>
            <a:fontRef idx="minor"/>
          </p:style>
        </p:sp>
        <p:sp>
          <p:nvSpPr>
            <p:cNvPr id="6318" name="Google Shape;5497;p74"/>
            <p:cNvSpPr/>
            <p:nvPr/>
          </p:nvSpPr>
          <p:spPr>
            <a:xfrm>
              <a:off x="2162880" y="1550160"/>
              <a:ext cx="360" cy="360"/>
            </a:xfrm>
            <a:custGeom>
              <a:avLst/>
              <a:gdLst/>
              <a:ahLst/>
              <a:rect l="l" t="t" r="r" b="b"/>
              <a:pathLst>
                <a:path w="54" h="4">
                  <a:moveTo>
                    <a:pt x="53" y="0"/>
                  </a:moveTo>
                  <a:lnTo>
                    <a:pt x="1" y="4"/>
                  </a:lnTo>
                  <a:close/>
                </a:path>
              </a:pathLst>
            </a:custGeom>
            <a:noFill/>
            <a:ln w="9525">
              <a:solidFill>
                <a:srgbClr val="5f7d95"/>
              </a:solidFill>
              <a:round/>
            </a:ln>
          </p:spPr>
          <p:style>
            <a:lnRef idx="0"/>
            <a:fillRef idx="0"/>
            <a:effectRef idx="0"/>
            <a:fontRef idx="minor"/>
          </p:style>
        </p:sp>
        <p:sp>
          <p:nvSpPr>
            <p:cNvPr id="6319" name="Google Shape;5498;p74"/>
            <p:cNvSpPr/>
            <p:nvPr/>
          </p:nvSpPr>
          <p:spPr>
            <a:xfrm>
              <a:off x="2179080" y="1554480"/>
              <a:ext cx="360" cy="360"/>
            </a:xfrm>
            <a:custGeom>
              <a:avLst/>
              <a:gdLst/>
              <a:ahLst/>
              <a:rect l="l" t="t" r="r" b="b"/>
              <a:pathLst>
                <a:path w="39" h="4">
                  <a:moveTo>
                    <a:pt x="39" y="4"/>
                  </a:moveTo>
                  <a:lnTo>
                    <a:pt x="0" y="0"/>
                  </a:lnTo>
                  <a:close/>
                </a:path>
              </a:pathLst>
            </a:custGeom>
            <a:noFill/>
            <a:ln w="9525">
              <a:solidFill>
                <a:srgbClr val="5f7d95"/>
              </a:solidFill>
              <a:round/>
            </a:ln>
          </p:spPr>
          <p:style>
            <a:lnRef idx="0"/>
            <a:fillRef idx="0"/>
            <a:effectRef idx="0"/>
            <a:fontRef idx="minor"/>
          </p:style>
        </p:sp>
        <p:sp>
          <p:nvSpPr>
            <p:cNvPr id="6320" name="Google Shape;5499;p74"/>
            <p:cNvSpPr/>
            <p:nvPr/>
          </p:nvSpPr>
          <p:spPr>
            <a:xfrm>
              <a:off x="2178360" y="1554480"/>
              <a:ext cx="360" cy="360"/>
            </a:xfrm>
            <a:custGeom>
              <a:avLst/>
              <a:gdLst/>
              <a:ahLst/>
              <a:rect l="l" t="t" r="r" b="b"/>
              <a:pathLst>
                <a:path w="36" h="5">
                  <a:moveTo>
                    <a:pt x="35" y="4"/>
                  </a:moveTo>
                  <a:lnTo>
                    <a:pt x="0" y="1"/>
                  </a:lnTo>
                  <a:close/>
                </a:path>
              </a:pathLst>
            </a:custGeom>
            <a:noFill/>
            <a:ln w="9525">
              <a:solidFill>
                <a:srgbClr val="5f7d95"/>
              </a:solidFill>
              <a:round/>
            </a:ln>
          </p:spPr>
          <p:style>
            <a:lnRef idx="0"/>
            <a:fillRef idx="0"/>
            <a:effectRef idx="0"/>
            <a:fontRef idx="minor"/>
          </p:style>
        </p:sp>
        <p:sp>
          <p:nvSpPr>
            <p:cNvPr id="6321" name="Google Shape;5500;p74"/>
            <p:cNvSpPr/>
            <p:nvPr/>
          </p:nvSpPr>
          <p:spPr>
            <a:xfrm>
              <a:off x="2168280" y="1550160"/>
              <a:ext cx="360" cy="360"/>
            </a:xfrm>
            <a:custGeom>
              <a:avLst/>
              <a:gdLst/>
              <a:ahLst/>
              <a:rect l="l" t="t" r="r" b="b"/>
              <a:pathLst>
                <a:path w="8" h="5">
                  <a:moveTo>
                    <a:pt x="7" y="4"/>
                  </a:moveTo>
                  <a:lnTo>
                    <a:pt x="0" y="1"/>
                  </a:lnTo>
                  <a:close/>
                </a:path>
              </a:pathLst>
            </a:custGeom>
            <a:noFill/>
            <a:ln w="9525">
              <a:solidFill>
                <a:srgbClr val="5f7d95"/>
              </a:solidFill>
              <a:round/>
            </a:ln>
          </p:spPr>
          <p:style>
            <a:lnRef idx="0"/>
            <a:fillRef idx="0"/>
            <a:effectRef idx="0"/>
            <a:fontRef idx="minor"/>
          </p:style>
        </p:sp>
        <p:sp>
          <p:nvSpPr>
            <p:cNvPr id="6322" name="Google Shape;5501;p74"/>
            <p:cNvSpPr/>
            <p:nvPr/>
          </p:nvSpPr>
          <p:spPr>
            <a:xfrm>
              <a:off x="2177640" y="1554480"/>
              <a:ext cx="360" cy="360"/>
            </a:xfrm>
            <a:custGeom>
              <a:avLst/>
              <a:gdLst/>
              <a:ahLst/>
              <a:rect l="l" t="t" r="r" b="b"/>
              <a:pathLst>
                <a:path w="32" h="1">
                  <a:moveTo>
                    <a:pt x="32" y="1"/>
                  </a:moveTo>
                  <a:lnTo>
                    <a:pt x="0" y="1"/>
                  </a:lnTo>
                  <a:close/>
                </a:path>
              </a:pathLst>
            </a:custGeom>
            <a:noFill/>
            <a:ln w="9525">
              <a:solidFill>
                <a:srgbClr val="5f7d95"/>
              </a:solidFill>
              <a:round/>
            </a:ln>
          </p:spPr>
          <p:style>
            <a:lnRef idx="0"/>
            <a:fillRef idx="0"/>
            <a:effectRef idx="0"/>
            <a:fontRef idx="minor"/>
          </p:style>
        </p:sp>
        <p:sp>
          <p:nvSpPr>
            <p:cNvPr id="6323" name="Google Shape;5502;p74"/>
            <p:cNvSpPr/>
            <p:nvPr/>
          </p:nvSpPr>
          <p:spPr>
            <a:xfrm>
              <a:off x="2166840" y="1550160"/>
              <a:ext cx="360" cy="360"/>
            </a:xfrm>
            <a:custGeom>
              <a:avLst/>
              <a:gdLst/>
              <a:ahLst/>
              <a:rect l="l" t="t" r="r" b="b"/>
              <a:pathLst>
                <a:path w="22" h="1">
                  <a:moveTo>
                    <a:pt x="22" y="0"/>
                  </a:moveTo>
                  <a:lnTo>
                    <a:pt x="1" y="0"/>
                  </a:lnTo>
                  <a:close/>
                </a:path>
              </a:pathLst>
            </a:custGeom>
            <a:noFill/>
            <a:ln w="9525">
              <a:solidFill>
                <a:srgbClr val="5f7d95"/>
              </a:solidFill>
              <a:round/>
            </a:ln>
          </p:spPr>
          <p:style>
            <a:lnRef idx="0"/>
            <a:fillRef idx="0"/>
            <a:effectRef idx="0"/>
            <a:fontRef idx="minor"/>
          </p:style>
        </p:sp>
        <p:sp>
          <p:nvSpPr>
            <p:cNvPr id="6324" name="Google Shape;5503;p74"/>
            <p:cNvSpPr/>
            <p:nvPr/>
          </p:nvSpPr>
          <p:spPr>
            <a:xfrm>
              <a:off x="2180520" y="1554840"/>
              <a:ext cx="360" cy="360"/>
            </a:xfrm>
            <a:custGeom>
              <a:avLst/>
              <a:gdLst/>
              <a:ahLst/>
              <a:rect l="l" t="t" r="r" b="b"/>
              <a:pathLst>
                <a:path w="43" h="4">
                  <a:moveTo>
                    <a:pt x="42" y="4"/>
                  </a:moveTo>
                  <a:lnTo>
                    <a:pt x="0" y="0"/>
                  </a:lnTo>
                  <a:close/>
                </a:path>
              </a:pathLst>
            </a:custGeom>
            <a:noFill/>
            <a:ln w="9525">
              <a:solidFill>
                <a:srgbClr val="5f7d95"/>
              </a:solidFill>
              <a:round/>
            </a:ln>
          </p:spPr>
          <p:style>
            <a:lnRef idx="0"/>
            <a:fillRef idx="0"/>
            <a:effectRef idx="0"/>
            <a:fontRef idx="minor"/>
          </p:style>
        </p:sp>
        <p:sp>
          <p:nvSpPr>
            <p:cNvPr id="6325" name="Google Shape;5504;p74"/>
            <p:cNvSpPr/>
            <p:nvPr/>
          </p:nvSpPr>
          <p:spPr>
            <a:xfrm>
              <a:off x="2179800" y="1554840"/>
              <a:ext cx="360" cy="360"/>
            </a:xfrm>
            <a:custGeom>
              <a:avLst/>
              <a:gdLst/>
              <a:ahLst/>
              <a:rect l="l" t="t" r="r" b="b"/>
              <a:pathLst>
                <a:path w="43" h="4">
                  <a:moveTo>
                    <a:pt x="42" y="4"/>
                  </a:moveTo>
                  <a:lnTo>
                    <a:pt x="0" y="0"/>
                  </a:lnTo>
                  <a:close/>
                </a:path>
              </a:pathLst>
            </a:custGeom>
            <a:noFill/>
            <a:ln w="9525">
              <a:solidFill>
                <a:srgbClr val="5f7d95"/>
              </a:solidFill>
              <a:round/>
            </a:ln>
          </p:spPr>
          <p:style>
            <a:lnRef idx="0"/>
            <a:fillRef idx="0"/>
            <a:effectRef idx="0"/>
            <a:fontRef idx="minor"/>
          </p:style>
        </p:sp>
        <p:sp>
          <p:nvSpPr>
            <p:cNvPr id="6326" name="Google Shape;5505;p74"/>
            <p:cNvSpPr/>
            <p:nvPr/>
          </p:nvSpPr>
          <p:spPr>
            <a:xfrm>
              <a:off x="2177280" y="1554480"/>
              <a:ext cx="360" cy="360"/>
            </a:xfrm>
            <a:custGeom>
              <a:avLst/>
              <a:gdLst/>
              <a:ahLst/>
              <a:rect l="l" t="t" r="r" b="b"/>
              <a:pathLst>
                <a:path w="25" h="1">
                  <a:moveTo>
                    <a:pt x="25" y="0"/>
                  </a:moveTo>
                  <a:lnTo>
                    <a:pt x="0" y="0"/>
                  </a:lnTo>
                  <a:close/>
                </a:path>
              </a:pathLst>
            </a:custGeom>
            <a:noFill/>
            <a:ln w="9525">
              <a:solidFill>
                <a:srgbClr val="5f7d95"/>
              </a:solidFill>
              <a:round/>
            </a:ln>
          </p:spPr>
          <p:style>
            <a:lnRef idx="0"/>
            <a:fillRef idx="0"/>
            <a:effectRef idx="0"/>
            <a:fontRef idx="minor"/>
          </p:style>
        </p:sp>
        <p:sp>
          <p:nvSpPr>
            <p:cNvPr id="6327" name="Google Shape;5506;p74"/>
            <p:cNvSpPr/>
            <p:nvPr/>
          </p:nvSpPr>
          <p:spPr>
            <a:xfrm>
              <a:off x="2175840" y="15544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328" name="Google Shape;5507;p74"/>
            <p:cNvSpPr/>
            <p:nvPr/>
          </p:nvSpPr>
          <p:spPr>
            <a:xfrm>
              <a:off x="2175480" y="1554480"/>
              <a:ext cx="360" cy="360"/>
            </a:xfrm>
            <a:custGeom>
              <a:avLst/>
              <a:gdLst/>
              <a:ahLst/>
              <a:rect l="l" t="t" r="r" b="b"/>
              <a:pathLst>
                <a:path w="4" h="1">
                  <a:moveTo>
                    <a:pt x="4" y="0"/>
                  </a:moveTo>
                  <a:lnTo>
                    <a:pt x="0" y="0"/>
                  </a:lnTo>
                  <a:close/>
                </a:path>
              </a:pathLst>
            </a:custGeom>
            <a:noFill/>
            <a:ln w="9525">
              <a:solidFill>
                <a:srgbClr val="5f7d95"/>
              </a:solidFill>
              <a:round/>
            </a:ln>
          </p:spPr>
          <p:style>
            <a:lnRef idx="0"/>
            <a:fillRef idx="0"/>
            <a:effectRef idx="0"/>
            <a:fontRef idx="minor"/>
          </p:style>
        </p:sp>
        <p:sp>
          <p:nvSpPr>
            <p:cNvPr id="6329" name="Google Shape;5508;p74"/>
            <p:cNvSpPr/>
            <p:nvPr/>
          </p:nvSpPr>
          <p:spPr>
            <a:xfrm>
              <a:off x="2161800" y="1550160"/>
              <a:ext cx="720" cy="360"/>
            </a:xfrm>
            <a:custGeom>
              <a:avLst/>
              <a:gdLst/>
              <a:ahLst/>
              <a:rect l="l" t="t" r="r" b="b"/>
              <a:pathLst>
                <a:path w="71" h="8">
                  <a:moveTo>
                    <a:pt x="1" y="8"/>
                  </a:moveTo>
                  <a:lnTo>
                    <a:pt x="71" y="1"/>
                  </a:lnTo>
                  <a:close/>
                </a:path>
              </a:pathLst>
            </a:custGeom>
            <a:noFill/>
            <a:ln w="9525">
              <a:solidFill>
                <a:srgbClr val="5f7d95"/>
              </a:solidFill>
              <a:round/>
            </a:ln>
          </p:spPr>
          <p:style>
            <a:lnRef idx="0"/>
            <a:fillRef idx="0"/>
            <a:effectRef idx="0"/>
            <a:fontRef idx="minor"/>
          </p:style>
        </p:sp>
        <p:sp>
          <p:nvSpPr>
            <p:cNvPr id="6330" name="Google Shape;5509;p74"/>
            <p:cNvSpPr/>
            <p:nvPr/>
          </p:nvSpPr>
          <p:spPr>
            <a:xfrm>
              <a:off x="2176920" y="1554480"/>
              <a:ext cx="360" cy="360"/>
            </a:xfrm>
            <a:custGeom>
              <a:avLst/>
              <a:gdLst/>
              <a:ahLst/>
              <a:rect l="l" t="t" r="r" b="b"/>
              <a:pathLst>
                <a:path w="22" h="1">
                  <a:moveTo>
                    <a:pt x="22" y="1"/>
                  </a:moveTo>
                  <a:lnTo>
                    <a:pt x="1" y="1"/>
                  </a:lnTo>
                  <a:close/>
                </a:path>
              </a:pathLst>
            </a:custGeom>
            <a:noFill/>
            <a:ln w="9525">
              <a:solidFill>
                <a:srgbClr val="5f7d95"/>
              </a:solidFill>
              <a:round/>
            </a:ln>
          </p:spPr>
          <p:style>
            <a:lnRef idx="0"/>
            <a:fillRef idx="0"/>
            <a:effectRef idx="0"/>
            <a:fontRef idx="minor"/>
          </p:style>
        </p:sp>
        <p:sp>
          <p:nvSpPr>
            <p:cNvPr id="6331" name="Google Shape;5510;p74"/>
            <p:cNvSpPr/>
            <p:nvPr/>
          </p:nvSpPr>
          <p:spPr>
            <a:xfrm>
              <a:off x="2176200" y="15544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332" name="Google Shape;5511;p74"/>
            <p:cNvSpPr/>
            <p:nvPr/>
          </p:nvSpPr>
          <p:spPr>
            <a:xfrm>
              <a:off x="2175840" y="15544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333" name="Google Shape;5512;p74"/>
            <p:cNvSpPr/>
            <p:nvPr/>
          </p:nvSpPr>
          <p:spPr>
            <a:xfrm>
              <a:off x="2165760" y="15498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334" name="Google Shape;5513;p74"/>
            <p:cNvSpPr/>
            <p:nvPr/>
          </p:nvSpPr>
          <p:spPr>
            <a:xfrm>
              <a:off x="2175480" y="1554480"/>
              <a:ext cx="360" cy="360"/>
            </a:xfrm>
            <a:custGeom>
              <a:avLst/>
              <a:gdLst/>
              <a:ahLst/>
              <a:rect l="l" t="t" r="r" b="b"/>
              <a:pathLst>
                <a:path w="5" h="1">
                  <a:moveTo>
                    <a:pt x="4" y="1"/>
                  </a:moveTo>
                  <a:lnTo>
                    <a:pt x="1" y="1"/>
                  </a:lnTo>
                  <a:close/>
                </a:path>
              </a:pathLst>
            </a:custGeom>
            <a:noFill/>
            <a:ln w="9525">
              <a:solidFill>
                <a:srgbClr val="5f7d95"/>
              </a:solidFill>
              <a:round/>
            </a:ln>
          </p:spPr>
          <p:style>
            <a:lnRef idx="0"/>
            <a:fillRef idx="0"/>
            <a:effectRef idx="0"/>
            <a:fontRef idx="minor"/>
          </p:style>
        </p:sp>
        <p:sp>
          <p:nvSpPr>
            <p:cNvPr id="6335" name="Google Shape;5514;p74"/>
            <p:cNvSpPr/>
            <p:nvPr/>
          </p:nvSpPr>
          <p:spPr>
            <a:xfrm>
              <a:off x="2176560" y="15544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336" name="Google Shape;5515;p74"/>
            <p:cNvSpPr/>
            <p:nvPr/>
          </p:nvSpPr>
          <p:spPr>
            <a:xfrm>
              <a:off x="2163960" y="1549800"/>
              <a:ext cx="360" cy="360"/>
            </a:xfrm>
            <a:custGeom>
              <a:avLst/>
              <a:gdLst/>
              <a:ahLst/>
              <a:rect l="l" t="t" r="r" b="b"/>
              <a:pathLst>
                <a:path w="43" h="1">
                  <a:moveTo>
                    <a:pt x="43" y="1"/>
                  </a:moveTo>
                  <a:lnTo>
                    <a:pt x="1" y="1"/>
                  </a:lnTo>
                  <a:close/>
                </a:path>
              </a:pathLst>
            </a:custGeom>
            <a:noFill/>
            <a:ln w="9525">
              <a:solidFill>
                <a:srgbClr val="5f7d95"/>
              </a:solidFill>
              <a:round/>
            </a:ln>
          </p:spPr>
          <p:style>
            <a:lnRef idx="0"/>
            <a:fillRef idx="0"/>
            <a:effectRef idx="0"/>
            <a:fontRef idx="minor"/>
          </p:style>
        </p:sp>
        <p:sp>
          <p:nvSpPr>
            <p:cNvPr id="6337" name="Google Shape;5516;p74"/>
            <p:cNvSpPr/>
            <p:nvPr/>
          </p:nvSpPr>
          <p:spPr>
            <a:xfrm>
              <a:off x="2168280" y="1550160"/>
              <a:ext cx="360" cy="360"/>
            </a:xfrm>
            <a:custGeom>
              <a:avLst/>
              <a:gdLst/>
              <a:ahLst/>
              <a:rect l="l" t="t" r="r" b="b"/>
              <a:pathLst>
                <a:path w="8" h="5">
                  <a:moveTo>
                    <a:pt x="7" y="4"/>
                  </a:moveTo>
                  <a:lnTo>
                    <a:pt x="0" y="1"/>
                  </a:lnTo>
                  <a:close/>
                </a:path>
              </a:pathLst>
            </a:custGeom>
            <a:noFill/>
            <a:ln w="9525">
              <a:solidFill>
                <a:srgbClr val="5f7d95"/>
              </a:solidFill>
              <a:round/>
            </a:ln>
          </p:spPr>
          <p:style>
            <a:lnRef idx="0"/>
            <a:fillRef idx="0"/>
            <a:effectRef idx="0"/>
            <a:fontRef idx="minor"/>
          </p:style>
        </p:sp>
        <p:sp>
          <p:nvSpPr>
            <p:cNvPr id="6338" name="Google Shape;5517;p74"/>
            <p:cNvSpPr/>
            <p:nvPr/>
          </p:nvSpPr>
          <p:spPr>
            <a:xfrm>
              <a:off x="2166120" y="15498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339" name="Google Shape;5518;p74"/>
            <p:cNvSpPr/>
            <p:nvPr/>
          </p:nvSpPr>
          <p:spPr>
            <a:xfrm>
              <a:off x="2164680" y="1549800"/>
              <a:ext cx="360" cy="360"/>
            </a:xfrm>
            <a:custGeom>
              <a:avLst/>
              <a:gdLst/>
              <a:ahLst/>
              <a:rect l="l" t="t" r="r" b="b"/>
              <a:pathLst>
                <a:path w="33" h="1">
                  <a:moveTo>
                    <a:pt x="32" y="1"/>
                  </a:moveTo>
                  <a:lnTo>
                    <a:pt x="1" y="1"/>
                  </a:lnTo>
                  <a:close/>
                </a:path>
              </a:pathLst>
            </a:custGeom>
            <a:noFill/>
            <a:ln w="9525">
              <a:solidFill>
                <a:srgbClr val="5f7d95"/>
              </a:solidFill>
              <a:round/>
            </a:ln>
          </p:spPr>
          <p:style>
            <a:lnRef idx="0"/>
            <a:fillRef idx="0"/>
            <a:effectRef idx="0"/>
            <a:fontRef idx="minor"/>
          </p:style>
        </p:sp>
        <p:sp>
          <p:nvSpPr>
            <p:cNvPr id="6340" name="Google Shape;5519;p74"/>
            <p:cNvSpPr/>
            <p:nvPr/>
          </p:nvSpPr>
          <p:spPr>
            <a:xfrm>
              <a:off x="2168640" y="1550160"/>
              <a:ext cx="360" cy="360"/>
            </a:xfrm>
            <a:custGeom>
              <a:avLst/>
              <a:gdLst/>
              <a:ahLst/>
              <a:rect l="l" t="t" r="r" b="b"/>
              <a:pathLst>
                <a:path w="4" h="1">
                  <a:moveTo>
                    <a:pt x="4" y="1"/>
                  </a:moveTo>
                  <a:lnTo>
                    <a:pt x="0" y="1"/>
                  </a:lnTo>
                  <a:close/>
                </a:path>
              </a:pathLst>
            </a:custGeom>
            <a:noFill/>
            <a:ln w="9525">
              <a:solidFill>
                <a:srgbClr val="5f7d95"/>
              </a:solidFill>
              <a:round/>
            </a:ln>
          </p:spPr>
          <p:style>
            <a:lnRef idx="0"/>
            <a:fillRef idx="0"/>
            <a:effectRef idx="0"/>
            <a:fontRef idx="minor"/>
          </p:style>
        </p:sp>
        <p:sp>
          <p:nvSpPr>
            <p:cNvPr id="6341" name="Google Shape;5520;p74"/>
            <p:cNvSpPr/>
            <p:nvPr/>
          </p:nvSpPr>
          <p:spPr>
            <a:xfrm>
              <a:off x="2175480" y="15544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342" name="Google Shape;5521;p74"/>
            <p:cNvSpPr/>
            <p:nvPr/>
          </p:nvSpPr>
          <p:spPr>
            <a:xfrm>
              <a:off x="2166840" y="15498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343" name="Google Shape;5522;p74"/>
            <p:cNvSpPr/>
            <p:nvPr/>
          </p:nvSpPr>
          <p:spPr>
            <a:xfrm>
              <a:off x="2168280" y="1550160"/>
              <a:ext cx="360" cy="360"/>
            </a:xfrm>
            <a:custGeom>
              <a:avLst/>
              <a:gdLst/>
              <a:ahLst/>
              <a:rect l="l" t="t" r="r" b="b"/>
              <a:pathLst>
                <a:path w="8" h="4">
                  <a:moveTo>
                    <a:pt x="7" y="4"/>
                  </a:moveTo>
                  <a:lnTo>
                    <a:pt x="0" y="0"/>
                  </a:lnTo>
                  <a:close/>
                </a:path>
              </a:pathLst>
            </a:custGeom>
            <a:noFill/>
            <a:ln w="9525">
              <a:solidFill>
                <a:srgbClr val="5f7d95"/>
              </a:solidFill>
              <a:round/>
            </a:ln>
          </p:spPr>
          <p:style>
            <a:lnRef idx="0"/>
            <a:fillRef idx="0"/>
            <a:effectRef idx="0"/>
            <a:fontRef idx="minor"/>
          </p:style>
        </p:sp>
        <p:sp>
          <p:nvSpPr>
            <p:cNvPr id="6344" name="Google Shape;5523;p74"/>
            <p:cNvSpPr/>
            <p:nvPr/>
          </p:nvSpPr>
          <p:spPr>
            <a:xfrm>
              <a:off x="2228760" y="2007360"/>
              <a:ext cx="56520" cy="69840"/>
            </a:xfrm>
            <a:custGeom>
              <a:avLst/>
              <a:gdLst/>
              <a:ahLst/>
              <a:rect l="l" t="t" r="r" b="b"/>
              <a:pathLst>
                <a:path w="4185" h="5162">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a:solidFill>
                <a:srgbClr val="5f7d95"/>
              </a:solidFill>
              <a:round/>
            </a:ln>
          </p:spPr>
          <p:style>
            <a:lnRef idx="0"/>
            <a:fillRef idx="0"/>
            <a:effectRef idx="0"/>
            <a:fontRef idx="minor"/>
          </p:style>
        </p:sp>
        <p:sp>
          <p:nvSpPr>
            <p:cNvPr id="6345" name="Google Shape;5524;p74"/>
            <p:cNvSpPr/>
            <p:nvPr/>
          </p:nvSpPr>
          <p:spPr>
            <a:xfrm>
              <a:off x="2283120" y="2013840"/>
              <a:ext cx="1800" cy="2880"/>
            </a:xfrm>
            <a:custGeom>
              <a:avLst/>
              <a:gdLst/>
              <a:ahLst/>
              <a:rect l="l" t="t" r="r" b="b"/>
              <a:pathLst>
                <a:path w="166" h="242">
                  <a:moveTo>
                    <a:pt x="1" y="242"/>
                  </a:moveTo>
                  <a:lnTo>
                    <a:pt x="165" y="0"/>
                  </a:lnTo>
                  <a:lnTo>
                    <a:pt x="165" y="0"/>
                  </a:lnTo>
                  <a:close/>
                </a:path>
              </a:pathLst>
            </a:custGeom>
            <a:noFill/>
            <a:ln w="9525">
              <a:solidFill>
                <a:srgbClr val="5f7d95"/>
              </a:solidFill>
              <a:round/>
            </a:ln>
          </p:spPr>
          <p:style>
            <a:lnRef idx="0"/>
            <a:fillRef idx="0"/>
            <a:effectRef idx="0"/>
            <a:fontRef idx="minor"/>
          </p:style>
        </p:sp>
        <p:sp>
          <p:nvSpPr>
            <p:cNvPr id="6346" name="Google Shape;5525;p74"/>
            <p:cNvSpPr/>
            <p:nvPr/>
          </p:nvSpPr>
          <p:spPr>
            <a:xfrm>
              <a:off x="2241360" y="2009160"/>
              <a:ext cx="720" cy="360"/>
            </a:xfrm>
            <a:custGeom>
              <a:avLst/>
              <a:gdLst/>
              <a:ahLst/>
              <a:rect l="l" t="t" r="r" b="b"/>
              <a:pathLst>
                <a:path w="71" h="29">
                  <a:moveTo>
                    <a:pt x="1" y="0"/>
                  </a:moveTo>
                  <a:lnTo>
                    <a:pt x="71" y="28"/>
                  </a:lnTo>
                  <a:lnTo>
                    <a:pt x="53" y="21"/>
                  </a:lnTo>
                  <a:lnTo>
                    <a:pt x="1" y="0"/>
                  </a:lnTo>
                  <a:close/>
                </a:path>
              </a:pathLst>
            </a:custGeom>
            <a:noFill/>
            <a:ln w="9525">
              <a:solidFill>
                <a:srgbClr val="5f7d95"/>
              </a:solidFill>
              <a:round/>
            </a:ln>
          </p:spPr>
          <p:style>
            <a:lnRef idx="0"/>
            <a:fillRef idx="0"/>
            <a:effectRef idx="0"/>
            <a:fontRef idx="minor"/>
          </p:style>
        </p:sp>
        <p:sp>
          <p:nvSpPr>
            <p:cNvPr id="6347" name="Google Shape;5526;p74"/>
            <p:cNvSpPr/>
            <p:nvPr/>
          </p:nvSpPr>
          <p:spPr>
            <a:xfrm>
              <a:off x="2235600" y="2007360"/>
              <a:ext cx="3240" cy="360"/>
            </a:xfrm>
            <a:custGeom>
              <a:avLst/>
              <a:gdLst/>
              <a:ahLst/>
              <a:rect l="l" t="t" r="r" b="b"/>
              <a:pathLst>
                <a:path w="260" h="33">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a:solidFill>
                <a:srgbClr val="5f7d95"/>
              </a:solidFill>
              <a:round/>
            </a:ln>
          </p:spPr>
          <p:style>
            <a:lnRef idx="0"/>
            <a:fillRef idx="0"/>
            <a:effectRef idx="0"/>
            <a:fontRef idx="minor"/>
          </p:style>
        </p:sp>
        <p:sp>
          <p:nvSpPr>
            <p:cNvPr id="6348" name="Google Shape;5527;p74"/>
            <p:cNvSpPr/>
            <p:nvPr/>
          </p:nvSpPr>
          <p:spPr>
            <a:xfrm>
              <a:off x="2229840" y="2011680"/>
              <a:ext cx="360" cy="360"/>
            </a:xfrm>
            <a:custGeom>
              <a:avLst/>
              <a:gdLst/>
              <a:ahLst/>
              <a:rect l="l" t="t" r="r" b="b"/>
              <a:pathLst>
                <a:path w="4" h="4">
                  <a:moveTo>
                    <a:pt x="4" y="0"/>
                  </a:moveTo>
                  <a:lnTo>
                    <a:pt x="0" y="4"/>
                  </a:lnTo>
                  <a:close/>
                </a:path>
              </a:pathLst>
            </a:custGeom>
            <a:noFill/>
            <a:ln w="9525">
              <a:solidFill>
                <a:srgbClr val="5f7d95"/>
              </a:solidFill>
              <a:round/>
            </a:ln>
          </p:spPr>
          <p:style>
            <a:lnRef idx="0"/>
            <a:fillRef idx="0"/>
            <a:effectRef idx="0"/>
            <a:fontRef idx="minor"/>
          </p:style>
        </p:sp>
        <p:sp>
          <p:nvSpPr>
            <p:cNvPr id="6349" name="Google Shape;5528;p74"/>
            <p:cNvSpPr/>
            <p:nvPr/>
          </p:nvSpPr>
          <p:spPr>
            <a:xfrm>
              <a:off x="2229840" y="2011680"/>
              <a:ext cx="360" cy="360"/>
            </a:xfrm>
            <a:custGeom>
              <a:avLst/>
              <a:gdLst/>
              <a:ahLst/>
              <a:rect l="l" t="t" r="r" b="b"/>
              <a:pathLst>
                <a:path w="5" h="8">
                  <a:moveTo>
                    <a:pt x="4" y="1"/>
                  </a:moveTo>
                  <a:lnTo>
                    <a:pt x="1" y="8"/>
                  </a:lnTo>
                  <a:close/>
                </a:path>
              </a:pathLst>
            </a:custGeom>
            <a:noFill/>
            <a:ln w="9525">
              <a:solidFill>
                <a:srgbClr val="5f7d95"/>
              </a:solidFill>
              <a:round/>
            </a:ln>
          </p:spPr>
          <p:style>
            <a:lnRef idx="0"/>
            <a:fillRef idx="0"/>
            <a:effectRef idx="0"/>
            <a:fontRef idx="minor"/>
          </p:style>
        </p:sp>
        <p:sp>
          <p:nvSpPr>
            <p:cNvPr id="6350" name="Google Shape;5529;p74"/>
            <p:cNvSpPr/>
            <p:nvPr/>
          </p:nvSpPr>
          <p:spPr>
            <a:xfrm>
              <a:off x="2230200" y="2011320"/>
              <a:ext cx="360" cy="360"/>
            </a:xfrm>
            <a:custGeom>
              <a:avLst/>
              <a:gdLst/>
              <a:ahLst/>
              <a:rect l="l" t="t" r="r" b="b"/>
              <a:pathLst>
                <a:path w="8" h="9">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a:solidFill>
                <a:srgbClr val="5f7d95"/>
              </a:solidFill>
              <a:round/>
            </a:ln>
          </p:spPr>
          <p:style>
            <a:lnRef idx="0"/>
            <a:fillRef idx="0"/>
            <a:effectRef idx="0"/>
            <a:fontRef idx="minor"/>
          </p:style>
        </p:sp>
        <p:sp>
          <p:nvSpPr>
            <p:cNvPr id="6351" name="Google Shape;5530;p74"/>
            <p:cNvSpPr/>
            <p:nvPr/>
          </p:nvSpPr>
          <p:spPr>
            <a:xfrm>
              <a:off x="2230200" y="2010960"/>
              <a:ext cx="360" cy="360"/>
            </a:xfrm>
            <a:custGeom>
              <a:avLst/>
              <a:gdLst/>
              <a:ahLst/>
              <a:rect l="l" t="t" r="r" b="b"/>
              <a:pathLst>
                <a:path w="5" h="22">
                  <a:moveTo>
                    <a:pt x="4" y="1"/>
                  </a:moveTo>
                  <a:cubicBezTo>
                    <a:pt x="4" y="8"/>
                    <a:pt x="1" y="15"/>
                    <a:pt x="1" y="22"/>
                  </a:cubicBezTo>
                  <a:cubicBezTo>
                    <a:pt x="1" y="15"/>
                    <a:pt x="4" y="8"/>
                    <a:pt x="4" y="1"/>
                  </a:cubicBezTo>
                  <a:close/>
                </a:path>
              </a:pathLst>
            </a:custGeom>
            <a:noFill/>
            <a:ln w="9525">
              <a:solidFill>
                <a:srgbClr val="5f7d95"/>
              </a:solidFill>
              <a:round/>
            </a:ln>
          </p:spPr>
          <p:style>
            <a:lnRef idx="0"/>
            <a:fillRef idx="0"/>
            <a:effectRef idx="0"/>
            <a:fontRef idx="minor"/>
          </p:style>
        </p:sp>
        <p:sp>
          <p:nvSpPr>
            <p:cNvPr id="6352" name="Google Shape;5531;p74"/>
            <p:cNvSpPr/>
            <p:nvPr/>
          </p:nvSpPr>
          <p:spPr>
            <a:xfrm>
              <a:off x="2239560" y="2008080"/>
              <a:ext cx="360" cy="360"/>
            </a:xfrm>
            <a:custGeom>
              <a:avLst/>
              <a:gdLst/>
              <a:ahLst/>
              <a:rect l="l" t="t" r="r" b="b"/>
              <a:pathLst>
                <a:path w="5" h="5">
                  <a:moveTo>
                    <a:pt x="4" y="4"/>
                  </a:moveTo>
                  <a:lnTo>
                    <a:pt x="1" y="1"/>
                  </a:lnTo>
                  <a:close/>
                </a:path>
              </a:pathLst>
            </a:custGeom>
            <a:noFill/>
            <a:ln w="9525">
              <a:solidFill>
                <a:srgbClr val="5f7d95"/>
              </a:solidFill>
              <a:round/>
            </a:ln>
          </p:spPr>
          <p:style>
            <a:lnRef idx="0"/>
            <a:fillRef idx="0"/>
            <a:effectRef idx="0"/>
            <a:fontRef idx="minor"/>
          </p:style>
        </p:sp>
        <p:sp>
          <p:nvSpPr>
            <p:cNvPr id="6353" name="Google Shape;5532;p74"/>
            <p:cNvSpPr/>
            <p:nvPr/>
          </p:nvSpPr>
          <p:spPr>
            <a:xfrm>
              <a:off x="2269440" y="2018160"/>
              <a:ext cx="360" cy="360"/>
            </a:xfrm>
            <a:custGeom>
              <a:avLst/>
              <a:gdLst/>
              <a:ahLst/>
              <a:rect l="l" t="t" r="r" b="b"/>
              <a:pathLst>
                <a:path w="8" h="1">
                  <a:moveTo>
                    <a:pt x="8" y="1"/>
                  </a:moveTo>
                  <a:lnTo>
                    <a:pt x="1" y="1"/>
                  </a:lnTo>
                  <a:close/>
                </a:path>
              </a:pathLst>
            </a:custGeom>
            <a:noFill/>
            <a:ln w="9525">
              <a:solidFill>
                <a:srgbClr val="5f7d95"/>
              </a:solidFill>
              <a:round/>
            </a:ln>
          </p:spPr>
          <p:style>
            <a:lnRef idx="0"/>
            <a:fillRef idx="0"/>
            <a:effectRef idx="0"/>
            <a:fontRef idx="minor"/>
          </p:style>
        </p:sp>
        <p:sp>
          <p:nvSpPr>
            <p:cNvPr id="6354" name="Google Shape;5533;p74"/>
            <p:cNvSpPr/>
            <p:nvPr/>
          </p:nvSpPr>
          <p:spPr>
            <a:xfrm>
              <a:off x="2269800" y="2017800"/>
              <a:ext cx="360" cy="360"/>
            </a:xfrm>
            <a:custGeom>
              <a:avLst/>
              <a:gdLst/>
              <a:ahLst/>
              <a:rect l="l" t="t" r="r" b="b"/>
              <a:pathLst>
                <a:path w="4" h="5">
                  <a:moveTo>
                    <a:pt x="4" y="1"/>
                  </a:moveTo>
                  <a:lnTo>
                    <a:pt x="0" y="4"/>
                  </a:lnTo>
                  <a:close/>
                </a:path>
              </a:pathLst>
            </a:custGeom>
            <a:noFill/>
            <a:ln w="9525">
              <a:solidFill>
                <a:srgbClr val="5f7d95"/>
              </a:solidFill>
              <a:round/>
            </a:ln>
          </p:spPr>
          <p:style>
            <a:lnRef idx="0"/>
            <a:fillRef idx="0"/>
            <a:effectRef idx="0"/>
            <a:fontRef idx="minor"/>
          </p:style>
        </p:sp>
        <p:sp>
          <p:nvSpPr>
            <p:cNvPr id="6355" name="Google Shape;5534;p74"/>
            <p:cNvSpPr/>
            <p:nvPr/>
          </p:nvSpPr>
          <p:spPr>
            <a:xfrm>
              <a:off x="2281680" y="2014200"/>
              <a:ext cx="1080" cy="360"/>
            </a:xfrm>
            <a:custGeom>
              <a:avLst/>
              <a:gdLst/>
              <a:ahLst/>
              <a:rect l="l" t="t" r="r" b="b"/>
              <a:pathLst>
                <a:path w="103" h="18">
                  <a:moveTo>
                    <a:pt x="102" y="18"/>
                  </a:moveTo>
                  <a:cubicBezTo>
                    <a:pt x="67" y="18"/>
                    <a:pt x="32" y="11"/>
                    <a:pt x="1" y="0"/>
                  </a:cubicBezTo>
                  <a:cubicBezTo>
                    <a:pt x="32" y="11"/>
                    <a:pt x="67" y="18"/>
                    <a:pt x="102" y="18"/>
                  </a:cubicBezTo>
                  <a:close/>
                </a:path>
              </a:pathLst>
            </a:custGeom>
            <a:noFill/>
            <a:ln w="9525">
              <a:solidFill>
                <a:srgbClr val="5f7d95"/>
              </a:solidFill>
              <a:round/>
            </a:ln>
          </p:spPr>
          <p:style>
            <a:lnRef idx="0"/>
            <a:fillRef idx="0"/>
            <a:effectRef idx="0"/>
            <a:fontRef idx="minor"/>
          </p:style>
        </p:sp>
        <p:sp>
          <p:nvSpPr>
            <p:cNvPr id="6356" name="Google Shape;5535;p74"/>
            <p:cNvSpPr/>
            <p:nvPr/>
          </p:nvSpPr>
          <p:spPr>
            <a:xfrm>
              <a:off x="2269080" y="20181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357" name="Google Shape;5536;p74"/>
            <p:cNvSpPr/>
            <p:nvPr/>
          </p:nvSpPr>
          <p:spPr>
            <a:xfrm>
              <a:off x="2268720" y="2018160"/>
              <a:ext cx="360" cy="360"/>
            </a:xfrm>
            <a:custGeom>
              <a:avLst/>
              <a:gdLst/>
              <a:ahLst/>
              <a:rect l="l" t="t" r="r" b="b"/>
              <a:pathLst>
                <a:path w="12" h="1">
                  <a:moveTo>
                    <a:pt x="11" y="0"/>
                  </a:moveTo>
                  <a:lnTo>
                    <a:pt x="1" y="0"/>
                  </a:lnTo>
                  <a:close/>
                </a:path>
              </a:pathLst>
            </a:custGeom>
            <a:noFill/>
            <a:ln w="9525">
              <a:solidFill>
                <a:srgbClr val="5f7d95"/>
              </a:solidFill>
              <a:round/>
            </a:ln>
          </p:spPr>
          <p:style>
            <a:lnRef idx="0"/>
            <a:fillRef idx="0"/>
            <a:effectRef idx="0"/>
            <a:fontRef idx="minor"/>
          </p:style>
        </p:sp>
        <p:sp>
          <p:nvSpPr>
            <p:cNvPr id="6358" name="Google Shape;5537;p74"/>
            <p:cNvSpPr/>
            <p:nvPr/>
          </p:nvSpPr>
          <p:spPr>
            <a:xfrm>
              <a:off x="2268360" y="2018160"/>
              <a:ext cx="360" cy="360"/>
            </a:xfrm>
            <a:custGeom>
              <a:avLst/>
              <a:gdLst/>
              <a:ahLst/>
              <a:rect l="l" t="t" r="r" b="b"/>
              <a:pathLst>
                <a:path w="11" h="4">
                  <a:moveTo>
                    <a:pt x="11" y="4"/>
                  </a:moveTo>
                  <a:lnTo>
                    <a:pt x="0" y="0"/>
                  </a:lnTo>
                  <a:close/>
                </a:path>
              </a:pathLst>
            </a:custGeom>
            <a:noFill/>
            <a:ln w="9525">
              <a:solidFill>
                <a:srgbClr val="5f7d95"/>
              </a:solidFill>
              <a:round/>
            </a:ln>
          </p:spPr>
          <p:style>
            <a:lnRef idx="0"/>
            <a:fillRef idx="0"/>
            <a:effectRef idx="0"/>
            <a:fontRef idx="minor"/>
          </p:style>
        </p:sp>
        <p:sp>
          <p:nvSpPr>
            <p:cNvPr id="6359" name="Google Shape;5538;p74"/>
            <p:cNvSpPr/>
            <p:nvPr/>
          </p:nvSpPr>
          <p:spPr>
            <a:xfrm>
              <a:off x="2269440" y="2018160"/>
              <a:ext cx="360" cy="360"/>
            </a:xfrm>
            <a:custGeom>
              <a:avLst/>
              <a:gdLst/>
              <a:ahLst/>
              <a:rect l="l" t="t" r="r" b="b"/>
              <a:pathLst>
                <a:path w="8" h="1">
                  <a:moveTo>
                    <a:pt x="8" y="1"/>
                  </a:moveTo>
                  <a:lnTo>
                    <a:pt x="1" y="1"/>
                  </a:lnTo>
                  <a:close/>
                </a:path>
              </a:pathLst>
            </a:custGeom>
            <a:noFill/>
            <a:ln w="9525">
              <a:solidFill>
                <a:srgbClr val="5f7d95"/>
              </a:solidFill>
              <a:round/>
            </a:ln>
          </p:spPr>
          <p:style>
            <a:lnRef idx="0"/>
            <a:fillRef idx="0"/>
            <a:effectRef idx="0"/>
            <a:fontRef idx="minor"/>
          </p:style>
        </p:sp>
        <p:sp>
          <p:nvSpPr>
            <p:cNvPr id="6360" name="Google Shape;5539;p74"/>
            <p:cNvSpPr/>
            <p:nvPr/>
          </p:nvSpPr>
          <p:spPr>
            <a:xfrm>
              <a:off x="2268360" y="2018160"/>
              <a:ext cx="360" cy="360"/>
            </a:xfrm>
            <a:custGeom>
              <a:avLst/>
              <a:gdLst/>
              <a:ahLst/>
              <a:rect l="l" t="t" r="r" b="b"/>
              <a:pathLst>
                <a:path w="15" h="8">
                  <a:moveTo>
                    <a:pt x="14" y="8"/>
                  </a:moveTo>
                  <a:lnTo>
                    <a:pt x="0" y="1"/>
                  </a:lnTo>
                  <a:close/>
                </a:path>
              </a:pathLst>
            </a:custGeom>
            <a:noFill/>
            <a:ln w="9525">
              <a:solidFill>
                <a:srgbClr val="5f7d95"/>
              </a:solidFill>
              <a:round/>
            </a:ln>
          </p:spPr>
          <p:style>
            <a:lnRef idx="0"/>
            <a:fillRef idx="0"/>
            <a:effectRef idx="0"/>
            <a:fontRef idx="minor"/>
          </p:style>
        </p:sp>
        <p:sp>
          <p:nvSpPr>
            <p:cNvPr id="6361" name="Google Shape;5540;p74"/>
            <p:cNvSpPr/>
            <p:nvPr/>
          </p:nvSpPr>
          <p:spPr>
            <a:xfrm>
              <a:off x="2271240" y="2016720"/>
              <a:ext cx="360" cy="360"/>
            </a:xfrm>
            <a:custGeom>
              <a:avLst/>
              <a:gdLst/>
              <a:ahLst/>
              <a:rect l="l" t="t" r="r" b="b"/>
              <a:pathLst>
                <a:path w="4" h="8">
                  <a:moveTo>
                    <a:pt x="4" y="0"/>
                  </a:moveTo>
                  <a:lnTo>
                    <a:pt x="0" y="7"/>
                  </a:lnTo>
                  <a:close/>
                </a:path>
              </a:pathLst>
            </a:custGeom>
            <a:noFill/>
            <a:ln w="9525">
              <a:solidFill>
                <a:srgbClr val="5f7d95"/>
              </a:solidFill>
              <a:round/>
            </a:ln>
          </p:spPr>
          <p:style>
            <a:lnRef idx="0"/>
            <a:fillRef idx="0"/>
            <a:effectRef idx="0"/>
            <a:fontRef idx="minor"/>
          </p:style>
        </p:sp>
        <p:sp>
          <p:nvSpPr>
            <p:cNvPr id="6362" name="Google Shape;5541;p74"/>
            <p:cNvSpPr/>
            <p:nvPr/>
          </p:nvSpPr>
          <p:spPr>
            <a:xfrm>
              <a:off x="2270520" y="2017440"/>
              <a:ext cx="360" cy="360"/>
            </a:xfrm>
            <a:custGeom>
              <a:avLst/>
              <a:gdLst/>
              <a:ahLst/>
              <a:rect l="l" t="t" r="r" b="b"/>
              <a:pathLst>
                <a:path w="8" h="5">
                  <a:moveTo>
                    <a:pt x="7" y="1"/>
                  </a:moveTo>
                  <a:lnTo>
                    <a:pt x="0" y="4"/>
                  </a:lnTo>
                  <a:close/>
                </a:path>
              </a:pathLst>
            </a:custGeom>
            <a:noFill/>
            <a:ln w="9525">
              <a:solidFill>
                <a:srgbClr val="5f7d95"/>
              </a:solidFill>
              <a:round/>
            </a:ln>
          </p:spPr>
          <p:style>
            <a:lnRef idx="0"/>
            <a:fillRef idx="0"/>
            <a:effectRef idx="0"/>
            <a:fontRef idx="minor"/>
          </p:style>
        </p:sp>
        <p:sp>
          <p:nvSpPr>
            <p:cNvPr id="6363" name="Google Shape;5542;p74"/>
            <p:cNvSpPr/>
            <p:nvPr/>
          </p:nvSpPr>
          <p:spPr>
            <a:xfrm>
              <a:off x="2270880" y="20170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364" name="Google Shape;5543;p74"/>
            <p:cNvSpPr/>
            <p:nvPr/>
          </p:nvSpPr>
          <p:spPr>
            <a:xfrm>
              <a:off x="2270160" y="2017800"/>
              <a:ext cx="360" cy="360"/>
            </a:xfrm>
            <a:custGeom>
              <a:avLst/>
              <a:gdLst/>
              <a:ahLst/>
              <a:rect l="l" t="t" r="r" b="b"/>
              <a:pathLst>
                <a:path w="4" h="5">
                  <a:moveTo>
                    <a:pt x="4" y="1"/>
                  </a:moveTo>
                  <a:lnTo>
                    <a:pt x="0" y="4"/>
                  </a:lnTo>
                  <a:close/>
                </a:path>
              </a:pathLst>
            </a:custGeom>
            <a:noFill/>
            <a:ln w="9525">
              <a:solidFill>
                <a:srgbClr val="5f7d95"/>
              </a:solidFill>
              <a:round/>
            </a:ln>
          </p:spPr>
          <p:style>
            <a:lnRef idx="0"/>
            <a:fillRef idx="0"/>
            <a:effectRef idx="0"/>
            <a:fontRef idx="minor"/>
          </p:style>
        </p:sp>
        <p:sp>
          <p:nvSpPr>
            <p:cNvPr id="6365" name="Google Shape;5544;p74"/>
            <p:cNvSpPr/>
            <p:nvPr/>
          </p:nvSpPr>
          <p:spPr>
            <a:xfrm>
              <a:off x="2240640" y="2008800"/>
              <a:ext cx="360" cy="360"/>
            </a:xfrm>
            <a:custGeom>
              <a:avLst/>
              <a:gdLst/>
              <a:ahLst/>
              <a:rect l="l" t="t" r="r" b="b"/>
              <a:pathLst>
                <a:path w="43" h="19">
                  <a:moveTo>
                    <a:pt x="1" y="1"/>
                  </a:moveTo>
                  <a:lnTo>
                    <a:pt x="1" y="4"/>
                  </a:lnTo>
                  <a:lnTo>
                    <a:pt x="43" y="18"/>
                  </a:lnTo>
                  <a:lnTo>
                    <a:pt x="1" y="1"/>
                  </a:lnTo>
                  <a:close/>
                </a:path>
              </a:pathLst>
            </a:custGeom>
            <a:noFill/>
            <a:ln w="9525">
              <a:solidFill>
                <a:srgbClr val="5f7d95"/>
              </a:solidFill>
              <a:round/>
            </a:ln>
          </p:spPr>
          <p:style>
            <a:lnRef idx="0"/>
            <a:fillRef idx="0"/>
            <a:effectRef idx="0"/>
            <a:fontRef idx="minor"/>
          </p:style>
        </p:sp>
        <p:sp>
          <p:nvSpPr>
            <p:cNvPr id="6366" name="Google Shape;5545;p74"/>
            <p:cNvSpPr/>
            <p:nvPr/>
          </p:nvSpPr>
          <p:spPr>
            <a:xfrm>
              <a:off x="2257560" y="2015640"/>
              <a:ext cx="1080" cy="360"/>
            </a:xfrm>
            <a:custGeom>
              <a:avLst/>
              <a:gdLst/>
              <a:ahLst/>
              <a:rect l="l" t="t" r="r" b="b"/>
              <a:pathLst>
                <a:path w="96" h="43">
                  <a:moveTo>
                    <a:pt x="1" y="1"/>
                  </a:moveTo>
                  <a:lnTo>
                    <a:pt x="1" y="1"/>
                  </a:lnTo>
                  <a:cubicBezTo>
                    <a:pt x="32" y="22"/>
                    <a:pt x="64" y="32"/>
                    <a:pt x="95" y="43"/>
                  </a:cubicBezTo>
                  <a:cubicBezTo>
                    <a:pt x="64" y="32"/>
                    <a:pt x="36" y="18"/>
                    <a:pt x="1" y="1"/>
                  </a:cubicBezTo>
                  <a:close/>
                </a:path>
              </a:pathLst>
            </a:custGeom>
            <a:noFill/>
            <a:ln w="9525">
              <a:solidFill>
                <a:srgbClr val="5f7d95"/>
              </a:solidFill>
              <a:round/>
            </a:ln>
          </p:spPr>
          <p:style>
            <a:lnRef idx="0"/>
            <a:fillRef idx="0"/>
            <a:effectRef idx="0"/>
            <a:fontRef idx="minor"/>
          </p:style>
        </p:sp>
        <p:sp>
          <p:nvSpPr>
            <p:cNvPr id="6367" name="Google Shape;5546;p74"/>
            <p:cNvSpPr/>
            <p:nvPr/>
          </p:nvSpPr>
          <p:spPr>
            <a:xfrm>
              <a:off x="2243160" y="2009880"/>
              <a:ext cx="360" cy="360"/>
            </a:xfrm>
            <a:custGeom>
              <a:avLst/>
              <a:gdLst/>
              <a:ahLst/>
              <a:rect l="l" t="t" r="r" b="b"/>
              <a:pathLst>
                <a:path w="22" h="11">
                  <a:moveTo>
                    <a:pt x="22" y="11"/>
                  </a:moveTo>
                  <a:lnTo>
                    <a:pt x="1" y="0"/>
                  </a:lnTo>
                  <a:close/>
                </a:path>
              </a:pathLst>
            </a:custGeom>
            <a:noFill/>
            <a:ln w="9525">
              <a:solidFill>
                <a:srgbClr val="5f7d95"/>
              </a:solidFill>
              <a:round/>
            </a:ln>
          </p:spPr>
          <p:style>
            <a:lnRef idx="0"/>
            <a:fillRef idx="0"/>
            <a:effectRef idx="0"/>
            <a:fontRef idx="minor"/>
          </p:style>
        </p:sp>
        <p:sp>
          <p:nvSpPr>
            <p:cNvPr id="6368" name="Google Shape;5547;p74"/>
            <p:cNvSpPr/>
            <p:nvPr/>
          </p:nvSpPr>
          <p:spPr>
            <a:xfrm>
              <a:off x="2284920" y="2013840"/>
              <a:ext cx="360" cy="360"/>
            </a:xfrm>
            <a:custGeom>
              <a:avLst/>
              <a:gdLst/>
              <a:ahLst/>
              <a:rect l="l" t="t" r="r" b="b"/>
              <a:pathLst>
                <a:path w="11" h="4">
                  <a:moveTo>
                    <a:pt x="11" y="0"/>
                  </a:moveTo>
                  <a:lnTo>
                    <a:pt x="0" y="4"/>
                  </a:lnTo>
                  <a:close/>
                </a:path>
              </a:pathLst>
            </a:custGeom>
            <a:noFill/>
            <a:ln w="9525">
              <a:solidFill>
                <a:srgbClr val="5f7d95"/>
              </a:solidFill>
              <a:round/>
            </a:ln>
          </p:spPr>
          <p:style>
            <a:lnRef idx="0"/>
            <a:fillRef idx="0"/>
            <a:effectRef idx="0"/>
            <a:fontRef idx="minor"/>
          </p:style>
        </p:sp>
        <p:sp>
          <p:nvSpPr>
            <p:cNvPr id="6369" name="Google Shape;5548;p74"/>
            <p:cNvSpPr/>
            <p:nvPr/>
          </p:nvSpPr>
          <p:spPr>
            <a:xfrm>
              <a:off x="2247120" y="2010600"/>
              <a:ext cx="9720" cy="4680"/>
            </a:xfrm>
            <a:custGeom>
              <a:avLst/>
              <a:gdLst/>
              <a:ahLst/>
              <a:rect l="l" t="t" r="r" b="b"/>
              <a:pathLst>
                <a:path w="750" h="375">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a:solidFill>
                <a:srgbClr val="5f7d95"/>
              </a:solidFill>
              <a:round/>
            </a:ln>
          </p:spPr>
          <p:style>
            <a:lnRef idx="0"/>
            <a:fillRef idx="0"/>
            <a:effectRef idx="0"/>
            <a:fontRef idx="minor"/>
          </p:style>
        </p:sp>
        <p:sp>
          <p:nvSpPr>
            <p:cNvPr id="6370" name="Google Shape;5549;p74"/>
            <p:cNvSpPr/>
            <p:nvPr/>
          </p:nvSpPr>
          <p:spPr>
            <a:xfrm>
              <a:off x="2285280" y="2013840"/>
              <a:ext cx="360" cy="360"/>
            </a:xfrm>
            <a:custGeom>
              <a:avLst/>
              <a:gdLst/>
              <a:ahLst/>
              <a:rect l="l" t="t" r="r" b="b"/>
              <a:pathLst>
                <a:path w="5" h="1">
                  <a:moveTo>
                    <a:pt x="4" y="0"/>
                  </a:moveTo>
                  <a:lnTo>
                    <a:pt x="4" y="0"/>
                  </a:lnTo>
                  <a:lnTo>
                    <a:pt x="1" y="0"/>
                  </a:lnTo>
                  <a:close/>
                </a:path>
              </a:pathLst>
            </a:custGeom>
            <a:noFill/>
            <a:ln w="9525">
              <a:solidFill>
                <a:srgbClr val="5f7d95"/>
              </a:solidFill>
              <a:round/>
            </a:ln>
          </p:spPr>
          <p:style>
            <a:lnRef idx="0"/>
            <a:fillRef idx="0"/>
            <a:effectRef idx="0"/>
            <a:fontRef idx="minor"/>
          </p:style>
        </p:sp>
        <p:sp>
          <p:nvSpPr>
            <p:cNvPr id="6371" name="Google Shape;5550;p74"/>
            <p:cNvSpPr/>
            <p:nvPr/>
          </p:nvSpPr>
          <p:spPr>
            <a:xfrm>
              <a:off x="2284200" y="2014200"/>
              <a:ext cx="360" cy="360"/>
            </a:xfrm>
            <a:custGeom>
              <a:avLst/>
              <a:gdLst/>
              <a:ahLst/>
              <a:rect l="l" t="t" r="r" b="b"/>
              <a:pathLst>
                <a:path w="8" h="1">
                  <a:moveTo>
                    <a:pt x="8" y="0"/>
                  </a:moveTo>
                  <a:lnTo>
                    <a:pt x="1" y="0"/>
                  </a:lnTo>
                  <a:close/>
                </a:path>
              </a:pathLst>
            </a:custGeom>
            <a:noFill/>
            <a:ln w="9525">
              <a:solidFill>
                <a:srgbClr val="5f7d95"/>
              </a:solidFill>
              <a:round/>
            </a:ln>
          </p:spPr>
          <p:style>
            <a:lnRef idx="0"/>
            <a:fillRef idx="0"/>
            <a:effectRef idx="0"/>
            <a:fontRef idx="minor"/>
          </p:style>
        </p:sp>
        <p:sp>
          <p:nvSpPr>
            <p:cNvPr id="6372" name="Google Shape;5551;p74"/>
            <p:cNvSpPr/>
            <p:nvPr/>
          </p:nvSpPr>
          <p:spPr>
            <a:xfrm>
              <a:off x="2284560" y="2014200"/>
              <a:ext cx="360" cy="360"/>
            </a:xfrm>
            <a:custGeom>
              <a:avLst/>
              <a:gdLst/>
              <a:ahLst/>
              <a:rect l="l" t="t" r="r" b="b"/>
              <a:pathLst>
                <a:path w="8" h="4">
                  <a:moveTo>
                    <a:pt x="8" y="0"/>
                  </a:moveTo>
                  <a:lnTo>
                    <a:pt x="1" y="4"/>
                  </a:lnTo>
                  <a:close/>
                </a:path>
              </a:pathLst>
            </a:custGeom>
            <a:noFill/>
            <a:ln w="9525">
              <a:solidFill>
                <a:srgbClr val="5f7d95"/>
              </a:solidFill>
              <a:round/>
            </a:ln>
          </p:spPr>
          <p:style>
            <a:lnRef idx="0"/>
            <a:fillRef idx="0"/>
            <a:effectRef idx="0"/>
            <a:fontRef idx="minor"/>
          </p:style>
        </p:sp>
        <p:sp>
          <p:nvSpPr>
            <p:cNvPr id="6373" name="Google Shape;5552;p74"/>
            <p:cNvSpPr/>
            <p:nvPr/>
          </p:nvSpPr>
          <p:spPr>
            <a:xfrm>
              <a:off x="2196720" y="2013120"/>
              <a:ext cx="37800" cy="39240"/>
            </a:xfrm>
            <a:custGeom>
              <a:avLst/>
              <a:gdLst/>
              <a:ahLst/>
              <a:rect l="l" t="t" r="r" b="b"/>
              <a:pathLst>
                <a:path w="2812" h="292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a:solidFill>
                <a:srgbClr val="5f7d95"/>
              </a:solidFill>
              <a:round/>
            </a:ln>
          </p:spPr>
          <p:style>
            <a:lnRef idx="0"/>
            <a:fillRef idx="0"/>
            <a:effectRef idx="0"/>
            <a:fontRef idx="minor"/>
          </p:style>
        </p:sp>
        <p:sp>
          <p:nvSpPr>
            <p:cNvPr id="6374" name="Google Shape;5553;p74"/>
            <p:cNvSpPr/>
            <p:nvPr/>
          </p:nvSpPr>
          <p:spPr>
            <a:xfrm>
              <a:off x="2197080" y="20527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375" name="Google Shape;5554;p74"/>
            <p:cNvSpPr/>
            <p:nvPr/>
          </p:nvSpPr>
          <p:spPr>
            <a:xfrm>
              <a:off x="2197440" y="2052720"/>
              <a:ext cx="360" cy="360"/>
            </a:xfrm>
            <a:custGeom>
              <a:avLst/>
              <a:gdLst/>
              <a:ahLst/>
              <a:rect l="l" t="t" r="r" b="b"/>
              <a:pathLst>
                <a:path w="8" h="5">
                  <a:moveTo>
                    <a:pt x="0" y="4"/>
                  </a:moveTo>
                  <a:lnTo>
                    <a:pt x="7" y="1"/>
                  </a:lnTo>
                  <a:close/>
                </a:path>
              </a:pathLst>
            </a:custGeom>
            <a:noFill/>
            <a:ln w="9525">
              <a:solidFill>
                <a:srgbClr val="5f7d95"/>
              </a:solidFill>
              <a:round/>
            </a:ln>
          </p:spPr>
          <p:style>
            <a:lnRef idx="0"/>
            <a:fillRef idx="0"/>
            <a:effectRef idx="0"/>
            <a:fontRef idx="minor"/>
          </p:style>
        </p:sp>
        <p:sp>
          <p:nvSpPr>
            <p:cNvPr id="6376" name="Google Shape;5555;p74"/>
            <p:cNvSpPr/>
            <p:nvPr/>
          </p:nvSpPr>
          <p:spPr>
            <a:xfrm>
              <a:off x="2198520" y="2052000"/>
              <a:ext cx="360" cy="360"/>
            </a:xfrm>
            <a:custGeom>
              <a:avLst/>
              <a:gdLst/>
              <a:ahLst/>
              <a:rect l="l" t="t" r="r" b="b"/>
              <a:pathLst>
                <a:path w="22" h="11">
                  <a:moveTo>
                    <a:pt x="1" y="11"/>
                  </a:moveTo>
                  <a:lnTo>
                    <a:pt x="22" y="0"/>
                  </a:lnTo>
                  <a:close/>
                </a:path>
              </a:pathLst>
            </a:custGeom>
            <a:noFill/>
            <a:ln w="9525">
              <a:solidFill>
                <a:srgbClr val="5f7d95"/>
              </a:solidFill>
              <a:round/>
            </a:ln>
          </p:spPr>
          <p:style>
            <a:lnRef idx="0"/>
            <a:fillRef idx="0"/>
            <a:effectRef idx="0"/>
            <a:fontRef idx="minor"/>
          </p:style>
        </p:sp>
        <p:sp>
          <p:nvSpPr>
            <p:cNvPr id="6377" name="Google Shape;5556;p74"/>
            <p:cNvSpPr/>
            <p:nvPr/>
          </p:nvSpPr>
          <p:spPr>
            <a:xfrm>
              <a:off x="2197800" y="2052360"/>
              <a:ext cx="360" cy="360"/>
            </a:xfrm>
            <a:custGeom>
              <a:avLst/>
              <a:gdLst/>
              <a:ahLst/>
              <a:rect l="l" t="t" r="r" b="b"/>
              <a:pathLst>
                <a:path w="8" h="4">
                  <a:moveTo>
                    <a:pt x="0" y="4"/>
                  </a:moveTo>
                  <a:lnTo>
                    <a:pt x="7" y="0"/>
                  </a:lnTo>
                  <a:close/>
                </a:path>
              </a:pathLst>
            </a:custGeom>
            <a:noFill/>
            <a:ln w="9525">
              <a:solidFill>
                <a:srgbClr val="5f7d95"/>
              </a:solidFill>
              <a:round/>
            </a:ln>
          </p:spPr>
          <p:style>
            <a:lnRef idx="0"/>
            <a:fillRef idx="0"/>
            <a:effectRef idx="0"/>
            <a:fontRef idx="minor"/>
          </p:style>
        </p:sp>
        <p:sp>
          <p:nvSpPr>
            <p:cNvPr id="6378" name="Google Shape;5557;p74"/>
            <p:cNvSpPr/>
            <p:nvPr/>
          </p:nvSpPr>
          <p:spPr>
            <a:xfrm>
              <a:off x="2198880" y="2052000"/>
              <a:ext cx="360" cy="360"/>
            </a:xfrm>
            <a:custGeom>
              <a:avLst/>
              <a:gdLst/>
              <a:ahLst/>
              <a:rect l="l" t="t" r="r" b="b"/>
              <a:pathLst>
                <a:path w="29" h="11">
                  <a:moveTo>
                    <a:pt x="0" y="11"/>
                  </a:moveTo>
                  <a:lnTo>
                    <a:pt x="28" y="0"/>
                  </a:lnTo>
                  <a:close/>
                </a:path>
              </a:pathLst>
            </a:custGeom>
            <a:noFill/>
            <a:ln w="9525">
              <a:solidFill>
                <a:srgbClr val="5f7d95"/>
              </a:solidFill>
              <a:round/>
            </a:ln>
          </p:spPr>
          <p:style>
            <a:lnRef idx="0"/>
            <a:fillRef idx="0"/>
            <a:effectRef idx="0"/>
            <a:fontRef idx="minor"/>
          </p:style>
        </p:sp>
        <p:sp>
          <p:nvSpPr>
            <p:cNvPr id="6379" name="Google Shape;5558;p74"/>
            <p:cNvSpPr/>
            <p:nvPr/>
          </p:nvSpPr>
          <p:spPr>
            <a:xfrm>
              <a:off x="2200320" y="2051280"/>
              <a:ext cx="360" cy="360"/>
            </a:xfrm>
            <a:custGeom>
              <a:avLst/>
              <a:gdLst/>
              <a:ahLst/>
              <a:rect l="l" t="t" r="r" b="b"/>
              <a:pathLst>
                <a:path w="33" h="12">
                  <a:moveTo>
                    <a:pt x="1" y="11"/>
                  </a:moveTo>
                  <a:lnTo>
                    <a:pt x="32" y="1"/>
                  </a:lnTo>
                  <a:close/>
                </a:path>
              </a:pathLst>
            </a:custGeom>
            <a:noFill/>
            <a:ln w="9525">
              <a:solidFill>
                <a:srgbClr val="5f7d95"/>
              </a:solidFill>
              <a:round/>
            </a:ln>
          </p:spPr>
          <p:style>
            <a:lnRef idx="0"/>
            <a:fillRef idx="0"/>
            <a:effectRef idx="0"/>
            <a:fontRef idx="minor"/>
          </p:style>
        </p:sp>
        <p:sp>
          <p:nvSpPr>
            <p:cNvPr id="6380" name="Google Shape;5559;p74"/>
            <p:cNvSpPr/>
            <p:nvPr/>
          </p:nvSpPr>
          <p:spPr>
            <a:xfrm>
              <a:off x="2203200" y="2050560"/>
              <a:ext cx="360" cy="360"/>
            </a:xfrm>
            <a:custGeom>
              <a:avLst/>
              <a:gdLst/>
              <a:ahLst/>
              <a:rect l="l" t="t" r="r" b="b"/>
              <a:pathLst>
                <a:path w="11" h="4">
                  <a:moveTo>
                    <a:pt x="11" y="0"/>
                  </a:moveTo>
                  <a:lnTo>
                    <a:pt x="0" y="4"/>
                  </a:lnTo>
                  <a:close/>
                </a:path>
              </a:pathLst>
            </a:custGeom>
            <a:noFill/>
            <a:ln w="9525">
              <a:solidFill>
                <a:srgbClr val="5f7d95"/>
              </a:solidFill>
              <a:round/>
            </a:ln>
          </p:spPr>
          <p:style>
            <a:lnRef idx="0"/>
            <a:fillRef idx="0"/>
            <a:effectRef idx="0"/>
            <a:fontRef idx="minor"/>
          </p:style>
        </p:sp>
        <p:sp>
          <p:nvSpPr>
            <p:cNvPr id="6381" name="Google Shape;5560;p74"/>
            <p:cNvSpPr/>
            <p:nvPr/>
          </p:nvSpPr>
          <p:spPr>
            <a:xfrm>
              <a:off x="2196720" y="20527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382" name="Google Shape;5561;p74"/>
            <p:cNvSpPr/>
            <p:nvPr/>
          </p:nvSpPr>
          <p:spPr>
            <a:xfrm>
              <a:off x="2199240" y="2051640"/>
              <a:ext cx="360" cy="360"/>
            </a:xfrm>
            <a:custGeom>
              <a:avLst/>
              <a:gdLst/>
              <a:ahLst/>
              <a:rect l="l" t="t" r="r" b="b"/>
              <a:pathLst>
                <a:path w="36" h="15">
                  <a:moveTo>
                    <a:pt x="1" y="14"/>
                  </a:moveTo>
                  <a:lnTo>
                    <a:pt x="36" y="0"/>
                  </a:lnTo>
                  <a:close/>
                </a:path>
              </a:pathLst>
            </a:custGeom>
            <a:noFill/>
            <a:ln w="9525">
              <a:solidFill>
                <a:srgbClr val="5f7d95"/>
              </a:solidFill>
              <a:round/>
            </a:ln>
          </p:spPr>
          <p:style>
            <a:lnRef idx="0"/>
            <a:fillRef idx="0"/>
            <a:effectRef idx="0"/>
            <a:fontRef idx="minor"/>
          </p:style>
        </p:sp>
        <p:sp>
          <p:nvSpPr>
            <p:cNvPr id="6383" name="Google Shape;5562;p74"/>
            <p:cNvSpPr/>
            <p:nvPr/>
          </p:nvSpPr>
          <p:spPr>
            <a:xfrm>
              <a:off x="2199600" y="2051640"/>
              <a:ext cx="360" cy="360"/>
            </a:xfrm>
            <a:custGeom>
              <a:avLst/>
              <a:gdLst/>
              <a:ahLst/>
              <a:rect l="l" t="t" r="r" b="b"/>
              <a:pathLst>
                <a:path w="40" h="12">
                  <a:moveTo>
                    <a:pt x="1" y="11"/>
                  </a:moveTo>
                  <a:lnTo>
                    <a:pt x="39" y="1"/>
                  </a:lnTo>
                  <a:close/>
                </a:path>
              </a:pathLst>
            </a:custGeom>
            <a:noFill/>
            <a:ln w="9525">
              <a:solidFill>
                <a:srgbClr val="5f7d95"/>
              </a:solidFill>
              <a:round/>
            </a:ln>
          </p:spPr>
          <p:style>
            <a:lnRef idx="0"/>
            <a:fillRef idx="0"/>
            <a:effectRef idx="0"/>
            <a:fontRef idx="minor"/>
          </p:style>
        </p:sp>
        <p:sp>
          <p:nvSpPr>
            <p:cNvPr id="6384" name="Google Shape;5563;p74"/>
            <p:cNvSpPr/>
            <p:nvPr/>
          </p:nvSpPr>
          <p:spPr>
            <a:xfrm>
              <a:off x="2201040" y="2051280"/>
              <a:ext cx="360" cy="360"/>
            </a:xfrm>
            <a:custGeom>
              <a:avLst/>
              <a:gdLst/>
              <a:ahLst/>
              <a:rect l="l" t="t" r="r" b="b"/>
              <a:pathLst>
                <a:path w="11" h="4">
                  <a:moveTo>
                    <a:pt x="0" y="4"/>
                  </a:moveTo>
                  <a:lnTo>
                    <a:pt x="11" y="0"/>
                  </a:lnTo>
                  <a:close/>
                </a:path>
              </a:pathLst>
            </a:custGeom>
            <a:noFill/>
            <a:ln w="9525">
              <a:solidFill>
                <a:srgbClr val="5f7d95"/>
              </a:solidFill>
              <a:round/>
            </a:ln>
          </p:spPr>
          <p:style>
            <a:lnRef idx="0"/>
            <a:fillRef idx="0"/>
            <a:effectRef idx="0"/>
            <a:fontRef idx="minor"/>
          </p:style>
        </p:sp>
        <p:sp>
          <p:nvSpPr>
            <p:cNvPr id="6385" name="Google Shape;5564;p74"/>
            <p:cNvSpPr/>
            <p:nvPr/>
          </p:nvSpPr>
          <p:spPr>
            <a:xfrm>
              <a:off x="2214000" y="2017080"/>
              <a:ext cx="360" cy="360"/>
            </a:xfrm>
            <a:custGeom>
              <a:avLst/>
              <a:gdLst/>
              <a:ahLst/>
              <a:rect l="l" t="t" r="r" b="b"/>
              <a:pathLst>
                <a:path w="4" h="5">
                  <a:moveTo>
                    <a:pt x="0" y="1"/>
                  </a:moveTo>
                  <a:lnTo>
                    <a:pt x="4" y="4"/>
                  </a:lnTo>
                  <a:close/>
                </a:path>
              </a:pathLst>
            </a:custGeom>
            <a:noFill/>
            <a:ln w="9525">
              <a:solidFill>
                <a:srgbClr val="5f7d95"/>
              </a:solidFill>
              <a:round/>
            </a:ln>
          </p:spPr>
          <p:style>
            <a:lnRef idx="0"/>
            <a:fillRef idx="0"/>
            <a:effectRef idx="0"/>
            <a:fontRef idx="minor"/>
          </p:style>
        </p:sp>
        <p:sp>
          <p:nvSpPr>
            <p:cNvPr id="6386" name="Google Shape;5565;p74"/>
            <p:cNvSpPr/>
            <p:nvPr/>
          </p:nvSpPr>
          <p:spPr>
            <a:xfrm>
              <a:off x="2215080" y="2017440"/>
              <a:ext cx="360" cy="360"/>
            </a:xfrm>
            <a:custGeom>
              <a:avLst/>
              <a:gdLst/>
              <a:ahLst/>
              <a:rect l="l" t="t" r="r" b="b"/>
              <a:pathLst>
                <a:path w="5" h="1">
                  <a:moveTo>
                    <a:pt x="1" y="1"/>
                  </a:moveTo>
                  <a:lnTo>
                    <a:pt x="4" y="1"/>
                  </a:lnTo>
                  <a:close/>
                </a:path>
              </a:pathLst>
            </a:custGeom>
            <a:noFill/>
            <a:ln w="9525">
              <a:solidFill>
                <a:srgbClr val="5f7d95"/>
              </a:solidFill>
              <a:round/>
            </a:ln>
          </p:spPr>
          <p:style>
            <a:lnRef idx="0"/>
            <a:fillRef idx="0"/>
            <a:effectRef idx="0"/>
            <a:fontRef idx="minor"/>
          </p:style>
        </p:sp>
        <p:sp>
          <p:nvSpPr>
            <p:cNvPr id="6387" name="Google Shape;5566;p74"/>
            <p:cNvSpPr/>
            <p:nvPr/>
          </p:nvSpPr>
          <p:spPr>
            <a:xfrm>
              <a:off x="2216520" y="2017080"/>
              <a:ext cx="360" cy="360"/>
            </a:xfrm>
            <a:custGeom>
              <a:avLst/>
              <a:gdLst/>
              <a:ahLst/>
              <a:rect l="l" t="t" r="r" b="b"/>
              <a:pathLst>
                <a:path w="5" h="4">
                  <a:moveTo>
                    <a:pt x="4" y="0"/>
                  </a:moveTo>
                  <a:lnTo>
                    <a:pt x="1" y="4"/>
                  </a:lnTo>
                  <a:close/>
                </a:path>
              </a:pathLst>
            </a:custGeom>
            <a:noFill/>
            <a:ln w="9525">
              <a:solidFill>
                <a:srgbClr val="5f7d95"/>
              </a:solidFill>
              <a:round/>
            </a:ln>
          </p:spPr>
          <p:style>
            <a:lnRef idx="0"/>
            <a:fillRef idx="0"/>
            <a:effectRef idx="0"/>
            <a:fontRef idx="minor"/>
          </p:style>
        </p:sp>
        <p:sp>
          <p:nvSpPr>
            <p:cNvPr id="6388" name="Google Shape;5567;p74"/>
            <p:cNvSpPr/>
            <p:nvPr/>
          </p:nvSpPr>
          <p:spPr>
            <a:xfrm>
              <a:off x="2215440" y="20174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389" name="Google Shape;5568;p74"/>
            <p:cNvSpPr/>
            <p:nvPr/>
          </p:nvSpPr>
          <p:spPr>
            <a:xfrm>
              <a:off x="2215800" y="201744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6390" name="Google Shape;5569;p74"/>
            <p:cNvSpPr/>
            <p:nvPr/>
          </p:nvSpPr>
          <p:spPr>
            <a:xfrm>
              <a:off x="2207520" y="2015640"/>
              <a:ext cx="3600" cy="720"/>
            </a:xfrm>
            <a:custGeom>
              <a:avLst/>
              <a:gdLst/>
              <a:ahLst/>
              <a:rect l="l" t="t" r="r" b="b"/>
              <a:pathLst>
                <a:path w="288" h="78">
                  <a:moveTo>
                    <a:pt x="287" y="0"/>
                  </a:moveTo>
                  <a:cubicBezTo>
                    <a:pt x="189" y="18"/>
                    <a:pt x="95" y="42"/>
                    <a:pt x="0" y="77"/>
                  </a:cubicBezTo>
                  <a:lnTo>
                    <a:pt x="0" y="77"/>
                  </a:lnTo>
                  <a:cubicBezTo>
                    <a:pt x="95" y="42"/>
                    <a:pt x="189" y="18"/>
                    <a:pt x="287" y="0"/>
                  </a:cubicBezTo>
                  <a:close/>
                </a:path>
              </a:pathLst>
            </a:custGeom>
            <a:noFill/>
            <a:ln w="9525">
              <a:solidFill>
                <a:srgbClr val="5f7d95"/>
              </a:solidFill>
              <a:round/>
            </a:ln>
          </p:spPr>
          <p:style>
            <a:lnRef idx="0"/>
            <a:fillRef idx="0"/>
            <a:effectRef idx="0"/>
            <a:fontRef idx="minor"/>
          </p:style>
        </p:sp>
        <p:sp>
          <p:nvSpPr>
            <p:cNvPr id="6391" name="Google Shape;5570;p74"/>
            <p:cNvSpPr/>
            <p:nvPr/>
          </p:nvSpPr>
          <p:spPr>
            <a:xfrm>
              <a:off x="2216160" y="2017440"/>
              <a:ext cx="360" cy="360"/>
            </a:xfrm>
            <a:custGeom>
              <a:avLst/>
              <a:gdLst/>
              <a:ahLst/>
              <a:rect l="l" t="t" r="r" b="b"/>
              <a:pathLst>
                <a:path w="4" h="1">
                  <a:moveTo>
                    <a:pt x="0" y="0"/>
                  </a:moveTo>
                  <a:lnTo>
                    <a:pt x="4" y="0"/>
                  </a:lnTo>
                  <a:close/>
                </a:path>
              </a:pathLst>
            </a:custGeom>
            <a:noFill/>
            <a:ln w="9525">
              <a:solidFill>
                <a:srgbClr val="5f7d95"/>
              </a:solidFill>
              <a:round/>
            </a:ln>
          </p:spPr>
          <p:style>
            <a:lnRef idx="0"/>
            <a:fillRef idx="0"/>
            <a:effectRef idx="0"/>
            <a:fontRef idx="minor"/>
          </p:style>
        </p:sp>
        <p:sp>
          <p:nvSpPr>
            <p:cNvPr id="6392" name="Google Shape;5571;p74"/>
            <p:cNvSpPr/>
            <p:nvPr/>
          </p:nvSpPr>
          <p:spPr>
            <a:xfrm>
              <a:off x="2215080" y="201744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6393" name="Google Shape;5572;p74"/>
            <p:cNvSpPr/>
            <p:nvPr/>
          </p:nvSpPr>
          <p:spPr>
            <a:xfrm>
              <a:off x="2214000" y="2016720"/>
              <a:ext cx="360" cy="360"/>
            </a:xfrm>
            <a:custGeom>
              <a:avLst/>
              <a:gdLst/>
              <a:ahLst/>
              <a:rect l="l" t="t" r="r" b="b"/>
              <a:pathLst>
                <a:path w="4" h="4">
                  <a:moveTo>
                    <a:pt x="0" y="0"/>
                  </a:moveTo>
                  <a:lnTo>
                    <a:pt x="4" y="4"/>
                  </a:lnTo>
                  <a:close/>
                </a:path>
              </a:pathLst>
            </a:custGeom>
            <a:noFill/>
            <a:ln w="9525">
              <a:solidFill>
                <a:srgbClr val="5f7d95"/>
              </a:solidFill>
              <a:round/>
            </a:ln>
          </p:spPr>
          <p:style>
            <a:lnRef idx="0"/>
            <a:fillRef idx="0"/>
            <a:effectRef idx="0"/>
            <a:fontRef idx="minor"/>
          </p:style>
        </p:sp>
        <p:sp>
          <p:nvSpPr>
            <p:cNvPr id="6394" name="Google Shape;5573;p74"/>
            <p:cNvSpPr/>
            <p:nvPr/>
          </p:nvSpPr>
          <p:spPr>
            <a:xfrm>
              <a:off x="2213640" y="2016720"/>
              <a:ext cx="360" cy="360"/>
            </a:xfrm>
            <a:custGeom>
              <a:avLst/>
              <a:gdLst/>
              <a:ahLst/>
              <a:rect l="l" t="t" r="r" b="b"/>
              <a:pathLst>
                <a:path w="5" h="1">
                  <a:moveTo>
                    <a:pt x="1" y="1"/>
                  </a:moveTo>
                  <a:lnTo>
                    <a:pt x="4" y="1"/>
                  </a:lnTo>
                  <a:close/>
                </a:path>
              </a:pathLst>
            </a:custGeom>
            <a:noFill/>
            <a:ln w="9525">
              <a:solidFill>
                <a:srgbClr val="5f7d95"/>
              </a:solidFill>
              <a:round/>
            </a:ln>
          </p:spPr>
          <p:style>
            <a:lnRef idx="0"/>
            <a:fillRef idx="0"/>
            <a:effectRef idx="0"/>
            <a:fontRef idx="minor"/>
          </p:style>
        </p:sp>
        <p:sp>
          <p:nvSpPr>
            <p:cNvPr id="6395" name="Google Shape;5574;p74"/>
            <p:cNvSpPr/>
            <p:nvPr/>
          </p:nvSpPr>
          <p:spPr>
            <a:xfrm>
              <a:off x="2214720" y="2017440"/>
              <a:ext cx="360" cy="360"/>
            </a:xfrm>
            <a:custGeom>
              <a:avLst/>
              <a:gdLst/>
              <a:ahLst/>
              <a:rect l="l" t="t" r="r" b="b"/>
              <a:pathLst>
                <a:path w="4" h="5">
                  <a:moveTo>
                    <a:pt x="0" y="1"/>
                  </a:moveTo>
                  <a:lnTo>
                    <a:pt x="4" y="4"/>
                  </a:lnTo>
                  <a:close/>
                </a:path>
              </a:pathLst>
            </a:custGeom>
            <a:noFill/>
            <a:ln w="9525">
              <a:solidFill>
                <a:srgbClr val="5f7d95"/>
              </a:solidFill>
              <a:round/>
            </a:ln>
          </p:spPr>
          <p:style>
            <a:lnRef idx="0"/>
            <a:fillRef idx="0"/>
            <a:effectRef idx="0"/>
            <a:fontRef idx="minor"/>
          </p:style>
        </p:sp>
        <p:sp>
          <p:nvSpPr>
            <p:cNvPr id="6396" name="Google Shape;5575;p74"/>
            <p:cNvSpPr/>
            <p:nvPr/>
          </p:nvSpPr>
          <p:spPr>
            <a:xfrm>
              <a:off x="2214360" y="201708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6397" name="Google Shape;5576;p74"/>
            <p:cNvSpPr/>
            <p:nvPr/>
          </p:nvSpPr>
          <p:spPr>
            <a:xfrm>
              <a:off x="2229120" y="2037960"/>
              <a:ext cx="360" cy="360"/>
            </a:xfrm>
            <a:custGeom>
              <a:avLst/>
              <a:gdLst/>
              <a:ahLst/>
              <a:rect l="l" t="t" r="r" b="b"/>
              <a:pathLst>
                <a:path w="8" h="8">
                  <a:moveTo>
                    <a:pt x="8" y="0"/>
                  </a:moveTo>
                  <a:lnTo>
                    <a:pt x="1" y="7"/>
                  </a:lnTo>
                  <a:close/>
                </a:path>
              </a:pathLst>
            </a:custGeom>
            <a:noFill/>
            <a:ln w="9525">
              <a:solidFill>
                <a:srgbClr val="5f7d95"/>
              </a:solidFill>
              <a:round/>
            </a:ln>
          </p:spPr>
          <p:style>
            <a:lnRef idx="0"/>
            <a:fillRef idx="0"/>
            <a:effectRef idx="0"/>
            <a:fontRef idx="minor"/>
          </p:style>
        </p:sp>
        <p:sp>
          <p:nvSpPr>
            <p:cNvPr id="6398" name="Google Shape;5577;p74"/>
            <p:cNvSpPr/>
            <p:nvPr/>
          </p:nvSpPr>
          <p:spPr>
            <a:xfrm>
              <a:off x="2228760" y="2038320"/>
              <a:ext cx="360" cy="360"/>
            </a:xfrm>
            <a:custGeom>
              <a:avLst/>
              <a:gdLst/>
              <a:ahLst/>
              <a:rect l="l" t="t" r="r" b="b"/>
              <a:pathLst>
                <a:path w="4" h="12">
                  <a:moveTo>
                    <a:pt x="4" y="1"/>
                  </a:moveTo>
                  <a:lnTo>
                    <a:pt x="0" y="11"/>
                  </a:lnTo>
                  <a:close/>
                </a:path>
              </a:pathLst>
            </a:custGeom>
            <a:noFill/>
            <a:ln w="9525">
              <a:solidFill>
                <a:srgbClr val="5f7d95"/>
              </a:solidFill>
              <a:round/>
            </a:ln>
          </p:spPr>
          <p:style>
            <a:lnRef idx="0"/>
            <a:fillRef idx="0"/>
            <a:effectRef idx="0"/>
            <a:fontRef idx="minor"/>
          </p:style>
        </p:sp>
        <p:sp>
          <p:nvSpPr>
            <p:cNvPr id="6399" name="Google Shape;5578;p74"/>
            <p:cNvSpPr/>
            <p:nvPr/>
          </p:nvSpPr>
          <p:spPr>
            <a:xfrm>
              <a:off x="2228760" y="2038680"/>
              <a:ext cx="360" cy="360"/>
            </a:xfrm>
            <a:custGeom>
              <a:avLst/>
              <a:gdLst/>
              <a:ahLst/>
              <a:rect l="l" t="t" r="r" b="b"/>
              <a:pathLst>
                <a:path w="5" h="12">
                  <a:moveTo>
                    <a:pt x="4" y="1"/>
                  </a:moveTo>
                  <a:lnTo>
                    <a:pt x="1" y="11"/>
                  </a:lnTo>
                  <a:close/>
                </a:path>
              </a:pathLst>
            </a:custGeom>
            <a:noFill/>
            <a:ln w="9525">
              <a:solidFill>
                <a:srgbClr val="5f7d95"/>
              </a:solidFill>
              <a:round/>
            </a:ln>
          </p:spPr>
          <p:style>
            <a:lnRef idx="0"/>
            <a:fillRef idx="0"/>
            <a:effectRef idx="0"/>
            <a:fontRef idx="minor"/>
          </p:style>
        </p:sp>
        <p:sp>
          <p:nvSpPr>
            <p:cNvPr id="6400" name="Google Shape;5579;p74"/>
            <p:cNvSpPr/>
            <p:nvPr/>
          </p:nvSpPr>
          <p:spPr>
            <a:xfrm>
              <a:off x="2229120" y="2037960"/>
              <a:ext cx="360" cy="360"/>
            </a:xfrm>
            <a:custGeom>
              <a:avLst/>
              <a:gdLst/>
              <a:ahLst/>
              <a:rect l="l" t="t" r="r" b="b"/>
              <a:pathLst>
                <a:path w="5" h="11">
                  <a:moveTo>
                    <a:pt x="4" y="0"/>
                  </a:moveTo>
                  <a:lnTo>
                    <a:pt x="1" y="11"/>
                  </a:lnTo>
                  <a:close/>
                </a:path>
              </a:pathLst>
            </a:custGeom>
            <a:noFill/>
            <a:ln w="9525">
              <a:solidFill>
                <a:srgbClr val="5f7d95"/>
              </a:solidFill>
              <a:round/>
            </a:ln>
          </p:spPr>
          <p:style>
            <a:lnRef idx="0"/>
            <a:fillRef idx="0"/>
            <a:effectRef idx="0"/>
            <a:fontRef idx="minor"/>
          </p:style>
        </p:sp>
        <p:sp>
          <p:nvSpPr>
            <p:cNvPr id="6401" name="Google Shape;5580;p74"/>
            <p:cNvSpPr/>
            <p:nvPr/>
          </p:nvSpPr>
          <p:spPr>
            <a:xfrm>
              <a:off x="2228040" y="2039760"/>
              <a:ext cx="360" cy="360"/>
            </a:xfrm>
            <a:custGeom>
              <a:avLst/>
              <a:gdLst/>
              <a:ahLst/>
              <a:rect l="l" t="t" r="r" b="b"/>
              <a:pathLst>
                <a:path w="4" h="15">
                  <a:moveTo>
                    <a:pt x="4" y="0"/>
                  </a:moveTo>
                  <a:lnTo>
                    <a:pt x="0" y="14"/>
                  </a:lnTo>
                  <a:close/>
                </a:path>
              </a:pathLst>
            </a:custGeom>
            <a:noFill/>
            <a:ln w="9525">
              <a:solidFill>
                <a:srgbClr val="5f7d95"/>
              </a:solidFill>
              <a:round/>
            </a:ln>
          </p:spPr>
          <p:style>
            <a:lnRef idx="0"/>
            <a:fillRef idx="0"/>
            <a:effectRef idx="0"/>
            <a:fontRef idx="minor"/>
          </p:style>
        </p:sp>
        <p:sp>
          <p:nvSpPr>
            <p:cNvPr id="6402" name="Google Shape;5581;p74"/>
            <p:cNvSpPr/>
            <p:nvPr/>
          </p:nvSpPr>
          <p:spPr>
            <a:xfrm>
              <a:off x="2228400" y="2039040"/>
              <a:ext cx="360" cy="360"/>
            </a:xfrm>
            <a:custGeom>
              <a:avLst/>
              <a:gdLst/>
              <a:ahLst/>
              <a:rect l="l" t="t" r="r" b="b"/>
              <a:pathLst>
                <a:path w="4" h="11">
                  <a:moveTo>
                    <a:pt x="4" y="0"/>
                  </a:moveTo>
                  <a:lnTo>
                    <a:pt x="0" y="11"/>
                  </a:lnTo>
                  <a:close/>
                </a:path>
              </a:pathLst>
            </a:custGeom>
            <a:noFill/>
            <a:ln w="9525">
              <a:solidFill>
                <a:srgbClr val="5f7d95"/>
              </a:solidFill>
              <a:round/>
            </a:ln>
          </p:spPr>
          <p:style>
            <a:lnRef idx="0"/>
            <a:fillRef idx="0"/>
            <a:effectRef idx="0"/>
            <a:fontRef idx="minor"/>
          </p:style>
        </p:sp>
        <p:sp>
          <p:nvSpPr>
            <p:cNvPr id="6403" name="Google Shape;5582;p74"/>
            <p:cNvSpPr/>
            <p:nvPr/>
          </p:nvSpPr>
          <p:spPr>
            <a:xfrm>
              <a:off x="2228400" y="2039400"/>
              <a:ext cx="360" cy="360"/>
            </a:xfrm>
            <a:custGeom>
              <a:avLst/>
              <a:gdLst/>
              <a:ahLst/>
              <a:rect l="l" t="t" r="r" b="b"/>
              <a:pathLst>
                <a:path w="4" h="15">
                  <a:moveTo>
                    <a:pt x="4" y="1"/>
                  </a:moveTo>
                  <a:lnTo>
                    <a:pt x="0" y="15"/>
                  </a:lnTo>
                  <a:close/>
                </a:path>
              </a:pathLst>
            </a:custGeom>
            <a:noFill/>
            <a:ln w="9525">
              <a:solidFill>
                <a:srgbClr val="5f7d95"/>
              </a:solidFill>
              <a:round/>
            </a:ln>
          </p:spPr>
          <p:style>
            <a:lnRef idx="0"/>
            <a:fillRef idx="0"/>
            <a:effectRef idx="0"/>
            <a:fontRef idx="minor"/>
          </p:style>
        </p:sp>
        <p:sp>
          <p:nvSpPr>
            <p:cNvPr id="6404" name="Google Shape;5583;p74"/>
            <p:cNvSpPr/>
            <p:nvPr/>
          </p:nvSpPr>
          <p:spPr>
            <a:xfrm>
              <a:off x="2229480" y="2037240"/>
              <a:ext cx="360" cy="360"/>
            </a:xfrm>
            <a:custGeom>
              <a:avLst/>
              <a:gdLst/>
              <a:ahLst/>
              <a:rect l="l" t="t" r="r" b="b"/>
              <a:pathLst>
                <a:path w="4" h="4">
                  <a:moveTo>
                    <a:pt x="4" y="0"/>
                  </a:moveTo>
                  <a:lnTo>
                    <a:pt x="0" y="4"/>
                  </a:lnTo>
                  <a:close/>
                </a:path>
              </a:pathLst>
            </a:custGeom>
            <a:noFill/>
            <a:ln w="9525">
              <a:solidFill>
                <a:srgbClr val="5f7d95"/>
              </a:solidFill>
              <a:round/>
            </a:ln>
          </p:spPr>
          <p:style>
            <a:lnRef idx="0"/>
            <a:fillRef idx="0"/>
            <a:effectRef idx="0"/>
            <a:fontRef idx="minor"/>
          </p:style>
        </p:sp>
        <p:sp>
          <p:nvSpPr>
            <p:cNvPr id="6405" name="Google Shape;5584;p74"/>
            <p:cNvSpPr/>
            <p:nvPr/>
          </p:nvSpPr>
          <p:spPr>
            <a:xfrm>
              <a:off x="2229480" y="2037240"/>
              <a:ext cx="360" cy="360"/>
            </a:xfrm>
            <a:custGeom>
              <a:avLst/>
              <a:gdLst/>
              <a:ahLst/>
              <a:rect l="l" t="t" r="r" b="b"/>
              <a:pathLst>
                <a:path w="1" h="4">
                  <a:moveTo>
                    <a:pt x="0" y="0"/>
                  </a:moveTo>
                  <a:lnTo>
                    <a:pt x="0" y="4"/>
                  </a:lnTo>
                  <a:close/>
                </a:path>
              </a:pathLst>
            </a:custGeom>
            <a:noFill/>
            <a:ln w="9525">
              <a:solidFill>
                <a:srgbClr val="5f7d95"/>
              </a:solidFill>
              <a:round/>
            </a:ln>
          </p:spPr>
          <p:style>
            <a:lnRef idx="0"/>
            <a:fillRef idx="0"/>
            <a:effectRef idx="0"/>
            <a:fontRef idx="minor"/>
          </p:style>
        </p:sp>
        <p:sp>
          <p:nvSpPr>
            <p:cNvPr id="6406" name="Google Shape;5585;p74"/>
            <p:cNvSpPr/>
            <p:nvPr/>
          </p:nvSpPr>
          <p:spPr>
            <a:xfrm>
              <a:off x="2228040" y="20401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407" name="Google Shape;5586;p74"/>
            <p:cNvSpPr/>
            <p:nvPr/>
          </p:nvSpPr>
          <p:spPr>
            <a:xfrm>
              <a:off x="2228400" y="2013120"/>
              <a:ext cx="2160" cy="2160"/>
            </a:xfrm>
            <a:custGeom>
              <a:avLst/>
              <a:gdLst/>
              <a:ahLst/>
              <a:rect l="l" t="t" r="r" b="b"/>
              <a:pathLst>
                <a:path w="194" h="173">
                  <a:moveTo>
                    <a:pt x="1" y="1"/>
                  </a:moveTo>
                  <a:lnTo>
                    <a:pt x="1" y="1"/>
                  </a:lnTo>
                  <a:lnTo>
                    <a:pt x="193" y="172"/>
                  </a:lnTo>
                  <a:close/>
                </a:path>
              </a:pathLst>
            </a:custGeom>
            <a:noFill/>
            <a:ln w="9525">
              <a:solidFill>
                <a:srgbClr val="5f7d95"/>
              </a:solidFill>
              <a:round/>
            </a:ln>
          </p:spPr>
          <p:style>
            <a:lnRef idx="0"/>
            <a:fillRef idx="0"/>
            <a:effectRef idx="0"/>
            <a:fontRef idx="minor"/>
          </p:style>
        </p:sp>
        <p:sp>
          <p:nvSpPr>
            <p:cNvPr id="6408" name="Google Shape;5587;p74"/>
            <p:cNvSpPr/>
            <p:nvPr/>
          </p:nvSpPr>
          <p:spPr>
            <a:xfrm>
              <a:off x="2229480" y="2037240"/>
              <a:ext cx="360" cy="360"/>
            </a:xfrm>
            <a:custGeom>
              <a:avLst/>
              <a:gdLst/>
              <a:ahLst/>
              <a:rect l="l" t="t" r="r" b="b"/>
              <a:pathLst>
                <a:path w="4" h="8">
                  <a:moveTo>
                    <a:pt x="4" y="0"/>
                  </a:moveTo>
                  <a:lnTo>
                    <a:pt x="0" y="7"/>
                  </a:lnTo>
                  <a:close/>
                </a:path>
              </a:pathLst>
            </a:custGeom>
            <a:noFill/>
            <a:ln w="9525">
              <a:solidFill>
                <a:srgbClr val="5f7d95"/>
              </a:solidFill>
              <a:round/>
            </a:ln>
          </p:spPr>
          <p:style>
            <a:lnRef idx="0"/>
            <a:fillRef idx="0"/>
            <a:effectRef idx="0"/>
            <a:fontRef idx="minor"/>
          </p:style>
        </p:sp>
        <p:sp>
          <p:nvSpPr>
            <p:cNvPr id="6409" name="Google Shape;5588;p74"/>
            <p:cNvSpPr/>
            <p:nvPr/>
          </p:nvSpPr>
          <p:spPr>
            <a:xfrm>
              <a:off x="2229120" y="2037600"/>
              <a:ext cx="360" cy="360"/>
            </a:xfrm>
            <a:custGeom>
              <a:avLst/>
              <a:gdLst/>
              <a:ahLst/>
              <a:rect l="l" t="t" r="r" b="b"/>
              <a:pathLst>
                <a:path w="4" h="8">
                  <a:moveTo>
                    <a:pt x="4" y="0"/>
                  </a:moveTo>
                  <a:lnTo>
                    <a:pt x="0" y="7"/>
                  </a:lnTo>
                  <a:close/>
                </a:path>
              </a:pathLst>
            </a:custGeom>
            <a:noFill/>
            <a:ln w="9525">
              <a:solidFill>
                <a:srgbClr val="5f7d95"/>
              </a:solidFill>
              <a:round/>
            </a:ln>
          </p:spPr>
          <p:style>
            <a:lnRef idx="0"/>
            <a:fillRef idx="0"/>
            <a:effectRef idx="0"/>
            <a:fontRef idx="minor"/>
          </p:style>
        </p:sp>
        <p:sp>
          <p:nvSpPr>
            <p:cNvPr id="6410" name="Google Shape;5589;p74"/>
            <p:cNvSpPr/>
            <p:nvPr/>
          </p:nvSpPr>
          <p:spPr>
            <a:xfrm>
              <a:off x="2229480" y="2037600"/>
              <a:ext cx="360" cy="360"/>
            </a:xfrm>
            <a:custGeom>
              <a:avLst/>
              <a:gdLst/>
              <a:ahLst/>
              <a:rect l="l" t="t" r="r" b="b"/>
              <a:pathLst>
                <a:path w="4" h="8">
                  <a:moveTo>
                    <a:pt x="4" y="1"/>
                  </a:moveTo>
                  <a:lnTo>
                    <a:pt x="0" y="8"/>
                  </a:lnTo>
                  <a:close/>
                </a:path>
              </a:pathLst>
            </a:custGeom>
            <a:noFill/>
            <a:ln w="9525">
              <a:solidFill>
                <a:srgbClr val="5f7d95"/>
              </a:solidFill>
              <a:round/>
            </a:ln>
          </p:spPr>
          <p:style>
            <a:lnRef idx="0"/>
            <a:fillRef idx="0"/>
            <a:effectRef idx="0"/>
            <a:fontRef idx="minor"/>
          </p:style>
        </p:sp>
        <p:sp>
          <p:nvSpPr>
            <p:cNvPr id="6411" name="Google Shape;5590;p74"/>
            <p:cNvSpPr/>
            <p:nvPr/>
          </p:nvSpPr>
          <p:spPr>
            <a:xfrm>
              <a:off x="2227680" y="2040840"/>
              <a:ext cx="360" cy="360"/>
            </a:xfrm>
            <a:custGeom>
              <a:avLst/>
              <a:gdLst/>
              <a:ahLst/>
              <a:rect l="l" t="t" r="r" b="b"/>
              <a:pathLst>
                <a:path w="8" h="11">
                  <a:moveTo>
                    <a:pt x="7" y="0"/>
                  </a:moveTo>
                  <a:lnTo>
                    <a:pt x="0" y="11"/>
                  </a:lnTo>
                  <a:close/>
                </a:path>
              </a:pathLst>
            </a:custGeom>
            <a:noFill/>
            <a:ln w="9525">
              <a:solidFill>
                <a:srgbClr val="5f7d95"/>
              </a:solidFill>
              <a:round/>
            </a:ln>
          </p:spPr>
          <p:style>
            <a:lnRef idx="0"/>
            <a:fillRef idx="0"/>
            <a:effectRef idx="0"/>
            <a:fontRef idx="minor"/>
          </p:style>
        </p:sp>
        <p:sp>
          <p:nvSpPr>
            <p:cNvPr id="6412" name="Google Shape;5591;p74"/>
            <p:cNvSpPr/>
            <p:nvPr/>
          </p:nvSpPr>
          <p:spPr>
            <a:xfrm>
              <a:off x="2396160" y="1678320"/>
              <a:ext cx="126360" cy="73440"/>
            </a:xfrm>
            <a:custGeom>
              <a:avLst/>
              <a:gdLst/>
              <a:ahLst/>
              <a:rect l="l" t="t" r="r" b="b"/>
              <a:pathLst>
                <a:path w="9334" h="5438">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a:solidFill>
                <a:srgbClr val="5f7d95"/>
              </a:solidFill>
              <a:round/>
            </a:ln>
          </p:spPr>
          <p:style>
            <a:lnRef idx="0"/>
            <a:fillRef idx="0"/>
            <a:effectRef idx="0"/>
            <a:fontRef idx="minor"/>
          </p:style>
        </p:sp>
        <p:sp>
          <p:nvSpPr>
            <p:cNvPr id="6413" name="Google Shape;5592;p74"/>
            <p:cNvSpPr/>
            <p:nvPr/>
          </p:nvSpPr>
          <p:spPr>
            <a:xfrm>
              <a:off x="2513160" y="1724040"/>
              <a:ext cx="1800" cy="360"/>
            </a:xfrm>
            <a:custGeom>
              <a:avLst/>
              <a:gdLst/>
              <a:ahLst/>
              <a:rect l="l" t="t" r="r" b="b"/>
              <a:pathLst>
                <a:path w="155" h="19">
                  <a:moveTo>
                    <a:pt x="1" y="1"/>
                  </a:moveTo>
                  <a:cubicBezTo>
                    <a:pt x="50" y="1"/>
                    <a:pt x="102" y="4"/>
                    <a:pt x="155" y="18"/>
                  </a:cubicBezTo>
                  <a:cubicBezTo>
                    <a:pt x="102" y="4"/>
                    <a:pt x="50" y="1"/>
                    <a:pt x="1" y="1"/>
                  </a:cubicBezTo>
                  <a:close/>
                </a:path>
              </a:pathLst>
            </a:custGeom>
            <a:noFill/>
            <a:ln w="9525">
              <a:solidFill>
                <a:srgbClr val="5f7d95"/>
              </a:solidFill>
              <a:round/>
            </a:ln>
          </p:spPr>
          <p:style>
            <a:lnRef idx="0"/>
            <a:fillRef idx="0"/>
            <a:effectRef idx="0"/>
            <a:fontRef idx="minor"/>
          </p:style>
        </p:sp>
        <p:sp>
          <p:nvSpPr>
            <p:cNvPr id="6414" name="Google Shape;5593;p74"/>
            <p:cNvSpPr/>
            <p:nvPr/>
          </p:nvSpPr>
          <p:spPr>
            <a:xfrm>
              <a:off x="2506320" y="1725120"/>
              <a:ext cx="2880" cy="360"/>
            </a:xfrm>
            <a:custGeom>
              <a:avLst/>
              <a:gdLst/>
              <a:ahLst/>
              <a:rect l="l" t="t" r="r" b="b"/>
              <a:pathLst>
                <a:path w="228" h="29">
                  <a:moveTo>
                    <a:pt x="228" y="0"/>
                  </a:moveTo>
                  <a:cubicBezTo>
                    <a:pt x="158" y="14"/>
                    <a:pt x="77" y="21"/>
                    <a:pt x="0" y="28"/>
                  </a:cubicBezTo>
                  <a:cubicBezTo>
                    <a:pt x="84" y="21"/>
                    <a:pt x="165" y="14"/>
                    <a:pt x="228" y="0"/>
                  </a:cubicBezTo>
                  <a:close/>
                </a:path>
              </a:pathLst>
            </a:custGeom>
            <a:noFill/>
            <a:ln w="9525">
              <a:solidFill>
                <a:srgbClr val="5f7d95"/>
              </a:solidFill>
              <a:round/>
            </a:ln>
          </p:spPr>
          <p:style>
            <a:lnRef idx="0"/>
            <a:fillRef idx="0"/>
            <a:effectRef idx="0"/>
            <a:fontRef idx="minor"/>
          </p:style>
        </p:sp>
        <p:sp>
          <p:nvSpPr>
            <p:cNvPr id="6415" name="Google Shape;5594;p74"/>
            <p:cNvSpPr/>
            <p:nvPr/>
          </p:nvSpPr>
          <p:spPr>
            <a:xfrm>
              <a:off x="2513160" y="1724040"/>
              <a:ext cx="360" cy="360"/>
            </a:xfrm>
            <a:custGeom>
              <a:avLst/>
              <a:gdLst/>
              <a:ahLst/>
              <a:rect l="l" t="t" r="r" b="b"/>
              <a:pathLst>
                <a:path w="8" h="1">
                  <a:moveTo>
                    <a:pt x="7" y="1"/>
                  </a:moveTo>
                  <a:lnTo>
                    <a:pt x="0" y="1"/>
                  </a:lnTo>
                  <a:close/>
                </a:path>
              </a:pathLst>
            </a:custGeom>
            <a:noFill/>
            <a:ln w="9525">
              <a:solidFill>
                <a:srgbClr val="5f7d95"/>
              </a:solidFill>
              <a:round/>
            </a:ln>
          </p:spPr>
          <p:style>
            <a:lnRef idx="0"/>
            <a:fillRef idx="0"/>
            <a:effectRef idx="0"/>
            <a:fontRef idx="minor"/>
          </p:style>
        </p:sp>
        <p:sp>
          <p:nvSpPr>
            <p:cNvPr id="6416" name="Google Shape;5595;p74"/>
            <p:cNvSpPr/>
            <p:nvPr/>
          </p:nvSpPr>
          <p:spPr>
            <a:xfrm>
              <a:off x="2514240" y="1715760"/>
              <a:ext cx="7920" cy="4680"/>
            </a:xfrm>
            <a:custGeom>
              <a:avLst/>
              <a:gdLst/>
              <a:ahLst/>
              <a:rect l="l" t="t" r="r" b="b"/>
              <a:pathLst>
                <a:path w="607" h="362">
                  <a:moveTo>
                    <a:pt x="1" y="1"/>
                  </a:moveTo>
                  <a:cubicBezTo>
                    <a:pt x="120" y="33"/>
                    <a:pt x="382" y="176"/>
                    <a:pt x="606" y="361"/>
                  </a:cubicBezTo>
                  <a:cubicBezTo>
                    <a:pt x="382" y="173"/>
                    <a:pt x="120" y="33"/>
                    <a:pt x="1" y="1"/>
                  </a:cubicBezTo>
                  <a:close/>
                </a:path>
              </a:pathLst>
            </a:custGeom>
            <a:noFill/>
            <a:ln w="9525">
              <a:solidFill>
                <a:srgbClr val="5f7d95"/>
              </a:solidFill>
              <a:round/>
            </a:ln>
          </p:spPr>
          <p:style>
            <a:lnRef idx="0"/>
            <a:fillRef idx="0"/>
            <a:effectRef idx="0"/>
            <a:fontRef idx="minor"/>
          </p:style>
        </p:sp>
        <p:sp>
          <p:nvSpPr>
            <p:cNvPr id="6417" name="Google Shape;5596;p74"/>
            <p:cNvSpPr/>
            <p:nvPr/>
          </p:nvSpPr>
          <p:spPr>
            <a:xfrm>
              <a:off x="2512440" y="1724400"/>
              <a:ext cx="360" cy="360"/>
            </a:xfrm>
            <a:custGeom>
              <a:avLst/>
              <a:gdLst/>
              <a:ahLst/>
              <a:rect l="l" t="t" r="r" b="b"/>
              <a:pathLst>
                <a:path w="9" h="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a:solidFill>
                <a:srgbClr val="5f7d95"/>
              </a:solidFill>
              <a:round/>
            </a:ln>
          </p:spPr>
          <p:style>
            <a:lnRef idx="0"/>
            <a:fillRef idx="0"/>
            <a:effectRef idx="0"/>
            <a:fontRef idx="minor"/>
          </p:style>
        </p:sp>
        <p:sp>
          <p:nvSpPr>
            <p:cNvPr id="6418" name="Google Shape;5597;p74"/>
            <p:cNvSpPr/>
            <p:nvPr/>
          </p:nvSpPr>
          <p:spPr>
            <a:xfrm>
              <a:off x="2503800" y="1713960"/>
              <a:ext cx="2160" cy="1800"/>
            </a:xfrm>
            <a:custGeom>
              <a:avLst/>
              <a:gdLst/>
              <a:ahLst/>
              <a:rect l="l" t="t" r="r" b="b"/>
              <a:pathLst>
                <a:path w="176" h="162">
                  <a:moveTo>
                    <a:pt x="1" y="1"/>
                  </a:moveTo>
                  <a:cubicBezTo>
                    <a:pt x="60" y="32"/>
                    <a:pt x="116" y="78"/>
                    <a:pt x="155" y="137"/>
                  </a:cubicBezTo>
                  <a:lnTo>
                    <a:pt x="176" y="162"/>
                  </a:lnTo>
                  <a:lnTo>
                    <a:pt x="151" y="130"/>
                  </a:lnTo>
                  <a:cubicBezTo>
                    <a:pt x="116" y="81"/>
                    <a:pt x="74" y="43"/>
                    <a:pt x="25" y="8"/>
                  </a:cubicBezTo>
                  <a:lnTo>
                    <a:pt x="1" y="1"/>
                  </a:lnTo>
                  <a:close/>
                </a:path>
              </a:pathLst>
            </a:custGeom>
            <a:noFill/>
            <a:ln w="9525">
              <a:solidFill>
                <a:srgbClr val="5f7d95"/>
              </a:solidFill>
              <a:round/>
            </a:ln>
          </p:spPr>
          <p:style>
            <a:lnRef idx="0"/>
            <a:fillRef idx="0"/>
            <a:effectRef idx="0"/>
            <a:fontRef idx="minor"/>
          </p:style>
        </p:sp>
        <p:sp>
          <p:nvSpPr>
            <p:cNvPr id="6419" name="Google Shape;5598;p74"/>
            <p:cNvSpPr/>
            <p:nvPr/>
          </p:nvSpPr>
          <p:spPr>
            <a:xfrm>
              <a:off x="2509560" y="17251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420" name="Google Shape;5599;p74"/>
            <p:cNvSpPr/>
            <p:nvPr/>
          </p:nvSpPr>
          <p:spPr>
            <a:xfrm>
              <a:off x="2512800" y="1724040"/>
              <a:ext cx="360" cy="360"/>
            </a:xfrm>
            <a:custGeom>
              <a:avLst/>
              <a:gdLst/>
              <a:ahLst/>
              <a:rect l="l" t="t" r="r" b="b"/>
              <a:pathLst>
                <a:path w="4" h="5">
                  <a:moveTo>
                    <a:pt x="4" y="1"/>
                  </a:moveTo>
                  <a:lnTo>
                    <a:pt x="0" y="4"/>
                  </a:lnTo>
                  <a:close/>
                </a:path>
              </a:pathLst>
            </a:custGeom>
            <a:noFill/>
            <a:ln w="9525">
              <a:solidFill>
                <a:srgbClr val="5f7d95"/>
              </a:solidFill>
              <a:round/>
            </a:ln>
          </p:spPr>
          <p:style>
            <a:lnRef idx="0"/>
            <a:fillRef idx="0"/>
            <a:effectRef idx="0"/>
            <a:fontRef idx="minor"/>
          </p:style>
        </p:sp>
        <p:sp>
          <p:nvSpPr>
            <p:cNvPr id="6421" name="Google Shape;5600;p74"/>
            <p:cNvSpPr/>
            <p:nvPr/>
          </p:nvSpPr>
          <p:spPr>
            <a:xfrm>
              <a:off x="2019960" y="1392120"/>
              <a:ext cx="189000" cy="157320"/>
            </a:xfrm>
            <a:custGeom>
              <a:avLst/>
              <a:gdLst/>
              <a:ahLst/>
              <a:rect l="l" t="t" r="r" b="b"/>
              <a:pathLst>
                <a:path w="13945" h="1162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a:solidFill>
                <a:srgbClr val="5f7d95"/>
              </a:solidFill>
              <a:round/>
            </a:ln>
          </p:spPr>
          <p:style>
            <a:lnRef idx="0"/>
            <a:fillRef idx="0"/>
            <a:effectRef idx="0"/>
            <a:fontRef idx="minor"/>
          </p:style>
        </p:sp>
        <p:sp>
          <p:nvSpPr>
            <p:cNvPr id="6422" name="Google Shape;5601;p74"/>
            <p:cNvSpPr/>
            <p:nvPr/>
          </p:nvSpPr>
          <p:spPr>
            <a:xfrm>
              <a:off x="2060280" y="1276560"/>
              <a:ext cx="5760" cy="5040"/>
            </a:xfrm>
            <a:custGeom>
              <a:avLst/>
              <a:gdLst/>
              <a:ahLst/>
              <a:rect l="l" t="t" r="r" b="b"/>
              <a:pathLst>
                <a:path w="439" h="407">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a:solidFill>
                <a:srgbClr val="5f7d95"/>
              </a:solidFill>
              <a:round/>
            </a:ln>
          </p:spPr>
          <p:style>
            <a:lnRef idx="0"/>
            <a:fillRef idx="0"/>
            <a:effectRef idx="0"/>
            <a:fontRef idx="minor"/>
          </p:style>
        </p:sp>
        <p:sp>
          <p:nvSpPr>
            <p:cNvPr id="6423" name="Google Shape;5602;p74"/>
            <p:cNvSpPr/>
            <p:nvPr/>
          </p:nvSpPr>
          <p:spPr>
            <a:xfrm>
              <a:off x="2133000" y="1405080"/>
              <a:ext cx="1440" cy="1080"/>
            </a:xfrm>
            <a:custGeom>
              <a:avLst/>
              <a:gdLst/>
              <a:ahLst/>
              <a:rect l="l" t="t" r="r" b="b"/>
              <a:pathLst>
                <a:path w="127" h="95">
                  <a:moveTo>
                    <a:pt x="85" y="0"/>
                  </a:moveTo>
                  <a:cubicBezTo>
                    <a:pt x="53" y="0"/>
                    <a:pt x="25" y="11"/>
                    <a:pt x="1" y="28"/>
                  </a:cubicBezTo>
                  <a:cubicBezTo>
                    <a:pt x="46" y="39"/>
                    <a:pt x="92" y="60"/>
                    <a:pt x="127" y="95"/>
                  </a:cubicBezTo>
                  <a:cubicBezTo>
                    <a:pt x="103" y="67"/>
                    <a:pt x="89" y="35"/>
                    <a:pt x="85" y="0"/>
                  </a:cubicBezTo>
                  <a:close/>
                </a:path>
              </a:pathLst>
            </a:custGeom>
            <a:noFill/>
            <a:ln w="9525">
              <a:solidFill>
                <a:srgbClr val="5f7d95"/>
              </a:solidFill>
              <a:round/>
            </a:ln>
          </p:spPr>
          <p:style>
            <a:lnRef idx="0"/>
            <a:fillRef idx="0"/>
            <a:effectRef idx="0"/>
            <a:fontRef idx="minor"/>
          </p:style>
        </p:sp>
        <p:sp>
          <p:nvSpPr>
            <p:cNvPr id="6424" name="Google Shape;5603;p74"/>
            <p:cNvSpPr/>
            <p:nvPr/>
          </p:nvSpPr>
          <p:spPr>
            <a:xfrm>
              <a:off x="2144160" y="1395360"/>
              <a:ext cx="8640" cy="6120"/>
            </a:xfrm>
            <a:custGeom>
              <a:avLst/>
              <a:gdLst/>
              <a:ahLst/>
              <a:rect l="l" t="t" r="r" b="b"/>
              <a:pathLst>
                <a:path w="666" h="472">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a:solidFill>
                <a:srgbClr val="5f7d95"/>
              </a:solidFill>
              <a:round/>
            </a:ln>
          </p:spPr>
          <p:style>
            <a:lnRef idx="0"/>
            <a:fillRef idx="0"/>
            <a:effectRef idx="0"/>
            <a:fontRef idx="minor"/>
          </p:style>
        </p:sp>
        <p:sp>
          <p:nvSpPr>
            <p:cNvPr id="6425" name="Google Shape;5604;p74"/>
            <p:cNvSpPr/>
            <p:nvPr/>
          </p:nvSpPr>
          <p:spPr>
            <a:xfrm>
              <a:off x="2114640" y="1248840"/>
              <a:ext cx="66960" cy="20160"/>
            </a:xfrm>
            <a:custGeom>
              <a:avLst/>
              <a:gdLst/>
              <a:ahLst/>
              <a:rect l="l" t="t" r="r" b="b"/>
              <a:pathLst>
                <a:path w="4962" h="150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a:solidFill>
                <a:srgbClr val="5f7d95"/>
              </a:solidFill>
              <a:round/>
            </a:ln>
          </p:spPr>
          <p:style>
            <a:lnRef idx="0"/>
            <a:fillRef idx="0"/>
            <a:effectRef idx="0"/>
            <a:fontRef idx="minor"/>
          </p:style>
        </p:sp>
        <p:sp>
          <p:nvSpPr>
            <p:cNvPr id="6426" name="Google Shape;5605;p74"/>
            <p:cNvSpPr/>
            <p:nvPr/>
          </p:nvSpPr>
          <p:spPr>
            <a:xfrm>
              <a:off x="2063160" y="1256040"/>
              <a:ext cx="99000" cy="55080"/>
            </a:xfrm>
            <a:custGeom>
              <a:avLst/>
              <a:gdLst/>
              <a:ahLst/>
              <a:rect l="l" t="t" r="r" b="b"/>
              <a:pathLst>
                <a:path w="7310" h="4091">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a:solidFill>
                <a:srgbClr val="5f7d95"/>
              </a:solidFill>
              <a:round/>
            </a:ln>
          </p:spPr>
          <p:style>
            <a:lnRef idx="0"/>
            <a:fillRef idx="0"/>
            <a:effectRef idx="0"/>
            <a:fontRef idx="minor"/>
          </p:style>
        </p:sp>
        <p:sp>
          <p:nvSpPr>
            <p:cNvPr id="6427" name="Google Shape;5606;p74"/>
            <p:cNvSpPr/>
            <p:nvPr/>
          </p:nvSpPr>
          <p:spPr>
            <a:xfrm>
              <a:off x="2182320" y="1405080"/>
              <a:ext cx="3960" cy="1440"/>
            </a:xfrm>
            <a:custGeom>
              <a:avLst/>
              <a:gdLst/>
              <a:ahLst/>
              <a:rect l="l" t="t" r="r" b="b"/>
              <a:pathLst>
                <a:path w="319" h="141">
                  <a:moveTo>
                    <a:pt x="0" y="140"/>
                  </a:moveTo>
                  <a:cubicBezTo>
                    <a:pt x="81" y="49"/>
                    <a:pt x="200" y="0"/>
                    <a:pt x="319" y="7"/>
                  </a:cubicBezTo>
                  <a:cubicBezTo>
                    <a:pt x="200" y="0"/>
                    <a:pt x="81" y="49"/>
                    <a:pt x="0" y="140"/>
                  </a:cubicBezTo>
                  <a:close/>
                </a:path>
              </a:pathLst>
            </a:custGeom>
            <a:noFill/>
            <a:ln w="9525">
              <a:solidFill>
                <a:srgbClr val="5f7d95"/>
              </a:solidFill>
              <a:round/>
            </a:ln>
          </p:spPr>
          <p:style>
            <a:lnRef idx="0"/>
            <a:fillRef idx="0"/>
            <a:effectRef idx="0"/>
            <a:fontRef idx="minor"/>
          </p:style>
        </p:sp>
        <p:sp>
          <p:nvSpPr>
            <p:cNvPr id="6428" name="Google Shape;5607;p74"/>
            <p:cNvSpPr/>
            <p:nvPr/>
          </p:nvSpPr>
          <p:spPr>
            <a:xfrm>
              <a:off x="2135880" y="1418040"/>
              <a:ext cx="360" cy="360"/>
            </a:xfrm>
            <a:custGeom>
              <a:avLst/>
              <a:gdLst/>
              <a:ahLst/>
              <a:rect l="l" t="t" r="r" b="b"/>
              <a:pathLst>
                <a:path w="11" h="12">
                  <a:moveTo>
                    <a:pt x="11" y="1"/>
                  </a:moveTo>
                  <a:lnTo>
                    <a:pt x="0" y="11"/>
                  </a:lnTo>
                  <a:close/>
                </a:path>
              </a:pathLst>
            </a:custGeom>
            <a:noFill/>
            <a:ln w="9525">
              <a:solidFill>
                <a:srgbClr val="5f7d95"/>
              </a:solidFill>
              <a:round/>
            </a:ln>
          </p:spPr>
          <p:style>
            <a:lnRef idx="0"/>
            <a:fillRef idx="0"/>
            <a:effectRef idx="0"/>
            <a:fontRef idx="minor"/>
          </p:style>
        </p:sp>
        <p:sp>
          <p:nvSpPr>
            <p:cNvPr id="6429" name="Google Shape;5608;p74"/>
            <p:cNvSpPr/>
            <p:nvPr/>
          </p:nvSpPr>
          <p:spPr>
            <a:xfrm>
              <a:off x="2135520" y="1418400"/>
              <a:ext cx="360" cy="360"/>
            </a:xfrm>
            <a:custGeom>
              <a:avLst/>
              <a:gdLst/>
              <a:ahLst/>
              <a:rect l="l" t="t" r="r" b="b"/>
              <a:pathLst>
                <a:path w="8" h="8">
                  <a:moveTo>
                    <a:pt x="7" y="1"/>
                  </a:moveTo>
                  <a:lnTo>
                    <a:pt x="0" y="8"/>
                  </a:lnTo>
                  <a:close/>
                </a:path>
              </a:pathLst>
            </a:custGeom>
            <a:noFill/>
            <a:ln w="9525">
              <a:solidFill>
                <a:srgbClr val="5f7d95"/>
              </a:solidFill>
              <a:round/>
            </a:ln>
          </p:spPr>
          <p:style>
            <a:lnRef idx="0"/>
            <a:fillRef idx="0"/>
            <a:effectRef idx="0"/>
            <a:fontRef idx="minor"/>
          </p:style>
        </p:sp>
        <p:sp>
          <p:nvSpPr>
            <p:cNvPr id="6430" name="Google Shape;5609;p74"/>
            <p:cNvSpPr/>
            <p:nvPr/>
          </p:nvSpPr>
          <p:spPr>
            <a:xfrm>
              <a:off x="2197440" y="1413720"/>
              <a:ext cx="360" cy="360"/>
            </a:xfrm>
            <a:custGeom>
              <a:avLst/>
              <a:gdLst/>
              <a:ahLst/>
              <a:rect l="l" t="t" r="r" b="b"/>
              <a:pathLst>
                <a:path w="1" h="19">
                  <a:moveTo>
                    <a:pt x="0" y="1"/>
                  </a:moveTo>
                  <a:lnTo>
                    <a:pt x="0" y="18"/>
                  </a:lnTo>
                  <a:cubicBezTo>
                    <a:pt x="0" y="15"/>
                    <a:pt x="0" y="8"/>
                    <a:pt x="0" y="1"/>
                  </a:cubicBezTo>
                  <a:close/>
                </a:path>
              </a:pathLst>
            </a:custGeom>
            <a:noFill/>
            <a:ln w="9525">
              <a:solidFill>
                <a:srgbClr val="5f7d95"/>
              </a:solidFill>
              <a:round/>
            </a:ln>
          </p:spPr>
          <p:style>
            <a:lnRef idx="0"/>
            <a:fillRef idx="0"/>
            <a:effectRef idx="0"/>
            <a:fontRef idx="minor"/>
          </p:style>
        </p:sp>
        <p:sp>
          <p:nvSpPr>
            <p:cNvPr id="6431" name="Google Shape;5610;p74"/>
            <p:cNvSpPr/>
            <p:nvPr/>
          </p:nvSpPr>
          <p:spPr>
            <a:xfrm>
              <a:off x="2134800" y="1419120"/>
              <a:ext cx="360" cy="360"/>
            </a:xfrm>
            <a:custGeom>
              <a:avLst/>
              <a:gdLst/>
              <a:ahLst/>
              <a:rect l="l" t="t" r="r" b="b"/>
              <a:pathLst>
                <a:path w="8" h="11">
                  <a:moveTo>
                    <a:pt x="7" y="0"/>
                  </a:moveTo>
                  <a:lnTo>
                    <a:pt x="0" y="11"/>
                  </a:lnTo>
                  <a:close/>
                </a:path>
              </a:pathLst>
            </a:custGeom>
            <a:noFill/>
            <a:ln w="9525">
              <a:solidFill>
                <a:srgbClr val="5f7d95"/>
              </a:solidFill>
              <a:round/>
            </a:ln>
          </p:spPr>
          <p:style>
            <a:lnRef idx="0"/>
            <a:fillRef idx="0"/>
            <a:effectRef idx="0"/>
            <a:fontRef idx="minor"/>
          </p:style>
        </p:sp>
        <p:sp>
          <p:nvSpPr>
            <p:cNvPr id="6432" name="Google Shape;5611;p74"/>
            <p:cNvSpPr/>
            <p:nvPr/>
          </p:nvSpPr>
          <p:spPr>
            <a:xfrm>
              <a:off x="2135160" y="1418760"/>
              <a:ext cx="360" cy="360"/>
            </a:xfrm>
            <a:custGeom>
              <a:avLst/>
              <a:gdLst/>
              <a:ahLst/>
              <a:rect l="l" t="t" r="r" b="b"/>
              <a:pathLst>
                <a:path w="8" h="12">
                  <a:moveTo>
                    <a:pt x="7" y="1"/>
                  </a:moveTo>
                  <a:lnTo>
                    <a:pt x="0" y="11"/>
                  </a:lnTo>
                  <a:close/>
                </a:path>
              </a:pathLst>
            </a:custGeom>
            <a:noFill/>
            <a:ln w="9525">
              <a:solidFill>
                <a:srgbClr val="5f7d95"/>
              </a:solidFill>
              <a:round/>
            </a:ln>
          </p:spPr>
          <p:style>
            <a:lnRef idx="0"/>
            <a:fillRef idx="0"/>
            <a:effectRef idx="0"/>
            <a:fontRef idx="minor"/>
          </p:style>
        </p:sp>
        <p:sp>
          <p:nvSpPr>
            <p:cNvPr id="6433" name="Google Shape;5612;p74"/>
            <p:cNvSpPr/>
            <p:nvPr/>
          </p:nvSpPr>
          <p:spPr>
            <a:xfrm>
              <a:off x="2139840" y="14158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434" name="Google Shape;5613;p74"/>
            <p:cNvSpPr/>
            <p:nvPr/>
          </p:nvSpPr>
          <p:spPr>
            <a:xfrm>
              <a:off x="2136240" y="1417680"/>
              <a:ext cx="360" cy="360"/>
            </a:xfrm>
            <a:custGeom>
              <a:avLst/>
              <a:gdLst/>
              <a:ahLst/>
              <a:rect l="l" t="t" r="r" b="b"/>
              <a:pathLst>
                <a:path w="8" h="8">
                  <a:moveTo>
                    <a:pt x="0" y="7"/>
                  </a:moveTo>
                  <a:lnTo>
                    <a:pt x="7" y="0"/>
                  </a:lnTo>
                  <a:close/>
                </a:path>
              </a:pathLst>
            </a:custGeom>
            <a:noFill/>
            <a:ln w="9525">
              <a:solidFill>
                <a:srgbClr val="5f7d95"/>
              </a:solidFill>
              <a:round/>
            </a:ln>
          </p:spPr>
          <p:style>
            <a:lnRef idx="0"/>
            <a:fillRef idx="0"/>
            <a:effectRef idx="0"/>
            <a:fontRef idx="minor"/>
          </p:style>
        </p:sp>
        <p:sp>
          <p:nvSpPr>
            <p:cNvPr id="6435" name="Google Shape;5614;p74"/>
            <p:cNvSpPr/>
            <p:nvPr/>
          </p:nvSpPr>
          <p:spPr>
            <a:xfrm>
              <a:off x="2136600" y="1417320"/>
              <a:ext cx="360" cy="360"/>
            </a:xfrm>
            <a:custGeom>
              <a:avLst/>
              <a:gdLst/>
              <a:ahLst/>
              <a:rect l="l" t="t" r="r" b="b"/>
              <a:pathLst>
                <a:path w="8" h="8">
                  <a:moveTo>
                    <a:pt x="8" y="1"/>
                  </a:moveTo>
                  <a:lnTo>
                    <a:pt x="1" y="8"/>
                  </a:lnTo>
                  <a:close/>
                </a:path>
              </a:pathLst>
            </a:custGeom>
            <a:noFill/>
            <a:ln w="9525">
              <a:solidFill>
                <a:srgbClr val="5f7d95"/>
              </a:solidFill>
              <a:round/>
            </a:ln>
          </p:spPr>
          <p:style>
            <a:lnRef idx="0"/>
            <a:fillRef idx="0"/>
            <a:effectRef idx="0"/>
            <a:fontRef idx="minor"/>
          </p:style>
        </p:sp>
        <p:sp>
          <p:nvSpPr>
            <p:cNvPr id="6436" name="Google Shape;5615;p74"/>
            <p:cNvSpPr/>
            <p:nvPr/>
          </p:nvSpPr>
          <p:spPr>
            <a:xfrm>
              <a:off x="2138760" y="1416240"/>
              <a:ext cx="360" cy="360"/>
            </a:xfrm>
            <a:custGeom>
              <a:avLst/>
              <a:gdLst/>
              <a:ahLst/>
              <a:rect l="l" t="t" r="r" b="b"/>
              <a:pathLst>
                <a:path w="15" h="1">
                  <a:moveTo>
                    <a:pt x="15" y="1"/>
                  </a:moveTo>
                  <a:lnTo>
                    <a:pt x="1" y="1"/>
                  </a:lnTo>
                  <a:close/>
                </a:path>
              </a:pathLst>
            </a:custGeom>
            <a:noFill/>
            <a:ln w="9525">
              <a:solidFill>
                <a:srgbClr val="5f7d95"/>
              </a:solidFill>
              <a:round/>
            </a:ln>
          </p:spPr>
          <p:style>
            <a:lnRef idx="0"/>
            <a:fillRef idx="0"/>
            <a:effectRef idx="0"/>
            <a:fontRef idx="minor"/>
          </p:style>
        </p:sp>
        <p:sp>
          <p:nvSpPr>
            <p:cNvPr id="6437" name="Google Shape;5616;p74"/>
            <p:cNvSpPr/>
            <p:nvPr/>
          </p:nvSpPr>
          <p:spPr>
            <a:xfrm>
              <a:off x="2139480" y="1415880"/>
              <a:ext cx="360" cy="360"/>
            </a:xfrm>
            <a:custGeom>
              <a:avLst/>
              <a:gdLst/>
              <a:ahLst/>
              <a:rect l="l" t="t" r="r" b="b"/>
              <a:pathLst>
                <a:path w="15" h="1">
                  <a:moveTo>
                    <a:pt x="14" y="0"/>
                  </a:moveTo>
                  <a:lnTo>
                    <a:pt x="0" y="0"/>
                  </a:lnTo>
                  <a:close/>
                </a:path>
              </a:pathLst>
            </a:custGeom>
            <a:noFill/>
            <a:ln w="9525">
              <a:solidFill>
                <a:srgbClr val="5f7d95"/>
              </a:solidFill>
              <a:round/>
            </a:ln>
          </p:spPr>
          <p:style>
            <a:lnRef idx="0"/>
            <a:fillRef idx="0"/>
            <a:effectRef idx="0"/>
            <a:fontRef idx="minor"/>
          </p:style>
        </p:sp>
        <p:sp>
          <p:nvSpPr>
            <p:cNvPr id="6438" name="Google Shape;5617;p74"/>
            <p:cNvSpPr/>
            <p:nvPr/>
          </p:nvSpPr>
          <p:spPr>
            <a:xfrm>
              <a:off x="2197440" y="1414440"/>
              <a:ext cx="360" cy="360"/>
            </a:xfrm>
            <a:custGeom>
              <a:avLst/>
              <a:gdLst/>
              <a:ahLst/>
              <a:rect l="l" t="t" r="r" b="b"/>
              <a:pathLst>
                <a:path w="1" h="22">
                  <a:moveTo>
                    <a:pt x="0" y="21"/>
                  </a:moveTo>
                  <a:lnTo>
                    <a:pt x="0" y="0"/>
                  </a:lnTo>
                  <a:cubicBezTo>
                    <a:pt x="0" y="7"/>
                    <a:pt x="0" y="14"/>
                    <a:pt x="0" y="21"/>
                  </a:cubicBezTo>
                  <a:close/>
                </a:path>
              </a:pathLst>
            </a:custGeom>
            <a:noFill/>
            <a:ln w="9525">
              <a:solidFill>
                <a:srgbClr val="5f7d95"/>
              </a:solidFill>
              <a:round/>
            </a:ln>
          </p:spPr>
          <p:style>
            <a:lnRef idx="0"/>
            <a:fillRef idx="0"/>
            <a:effectRef idx="0"/>
            <a:fontRef idx="minor"/>
          </p:style>
        </p:sp>
        <p:sp>
          <p:nvSpPr>
            <p:cNvPr id="6439" name="Google Shape;5618;p74"/>
            <p:cNvSpPr/>
            <p:nvPr/>
          </p:nvSpPr>
          <p:spPr>
            <a:xfrm>
              <a:off x="2137320" y="1416600"/>
              <a:ext cx="360" cy="360"/>
            </a:xfrm>
            <a:custGeom>
              <a:avLst/>
              <a:gdLst/>
              <a:ahLst/>
              <a:rect l="l" t="t" r="r" b="b"/>
              <a:pathLst>
                <a:path w="5" h="1">
                  <a:moveTo>
                    <a:pt x="4" y="0"/>
                  </a:moveTo>
                  <a:lnTo>
                    <a:pt x="1" y="0"/>
                  </a:lnTo>
                  <a:close/>
                </a:path>
              </a:pathLst>
            </a:custGeom>
            <a:noFill/>
            <a:ln w="9525">
              <a:solidFill>
                <a:srgbClr val="5f7d95"/>
              </a:solidFill>
              <a:round/>
            </a:ln>
          </p:spPr>
          <p:style>
            <a:lnRef idx="0"/>
            <a:fillRef idx="0"/>
            <a:effectRef idx="0"/>
            <a:fontRef idx="minor"/>
          </p:style>
        </p:sp>
        <p:sp>
          <p:nvSpPr>
            <p:cNvPr id="6440" name="Google Shape;5619;p74"/>
            <p:cNvSpPr/>
            <p:nvPr/>
          </p:nvSpPr>
          <p:spPr>
            <a:xfrm>
              <a:off x="2197440" y="1413000"/>
              <a:ext cx="360" cy="360"/>
            </a:xfrm>
            <a:custGeom>
              <a:avLst/>
              <a:gdLst/>
              <a:ahLst/>
              <a:rect l="l" t="t" r="r" b="b"/>
              <a:pathLst>
                <a:path w="1" h="19">
                  <a:moveTo>
                    <a:pt x="0" y="18"/>
                  </a:moveTo>
                  <a:lnTo>
                    <a:pt x="0" y="1"/>
                  </a:lnTo>
                  <a:close/>
                </a:path>
              </a:pathLst>
            </a:custGeom>
            <a:noFill/>
            <a:ln w="9525">
              <a:solidFill>
                <a:srgbClr val="5f7d95"/>
              </a:solidFill>
              <a:round/>
            </a:ln>
          </p:spPr>
          <p:style>
            <a:lnRef idx="0"/>
            <a:fillRef idx="0"/>
            <a:effectRef idx="0"/>
            <a:fontRef idx="minor"/>
          </p:style>
        </p:sp>
        <p:sp>
          <p:nvSpPr>
            <p:cNvPr id="6441" name="Google Shape;5620;p74"/>
            <p:cNvSpPr/>
            <p:nvPr/>
          </p:nvSpPr>
          <p:spPr>
            <a:xfrm>
              <a:off x="2138040" y="1416240"/>
              <a:ext cx="360" cy="360"/>
            </a:xfrm>
            <a:custGeom>
              <a:avLst/>
              <a:gdLst/>
              <a:ahLst/>
              <a:rect l="l" t="t" r="r" b="b"/>
              <a:pathLst>
                <a:path w="12" h="8">
                  <a:moveTo>
                    <a:pt x="11" y="1"/>
                  </a:moveTo>
                  <a:lnTo>
                    <a:pt x="1" y="8"/>
                  </a:lnTo>
                  <a:close/>
                </a:path>
              </a:pathLst>
            </a:custGeom>
            <a:noFill/>
            <a:ln w="9525">
              <a:solidFill>
                <a:srgbClr val="5f7d95"/>
              </a:solidFill>
              <a:round/>
            </a:ln>
          </p:spPr>
          <p:style>
            <a:lnRef idx="0"/>
            <a:fillRef idx="0"/>
            <a:effectRef idx="0"/>
            <a:fontRef idx="minor"/>
          </p:style>
        </p:sp>
        <p:sp>
          <p:nvSpPr>
            <p:cNvPr id="6442" name="Google Shape;5621;p74"/>
            <p:cNvSpPr/>
            <p:nvPr/>
          </p:nvSpPr>
          <p:spPr>
            <a:xfrm>
              <a:off x="2137680" y="1416600"/>
              <a:ext cx="360" cy="360"/>
            </a:xfrm>
            <a:custGeom>
              <a:avLst/>
              <a:gdLst/>
              <a:ahLst/>
              <a:rect l="l" t="t" r="r" b="b"/>
              <a:pathLst>
                <a:path w="8" h="5">
                  <a:moveTo>
                    <a:pt x="8" y="1"/>
                  </a:moveTo>
                  <a:lnTo>
                    <a:pt x="1" y="4"/>
                  </a:lnTo>
                  <a:close/>
                </a:path>
              </a:pathLst>
            </a:custGeom>
            <a:noFill/>
            <a:ln w="9525">
              <a:solidFill>
                <a:srgbClr val="5f7d95"/>
              </a:solidFill>
              <a:round/>
            </a:ln>
          </p:spPr>
          <p:style>
            <a:lnRef idx="0"/>
            <a:fillRef idx="0"/>
            <a:effectRef idx="0"/>
            <a:fontRef idx="minor"/>
          </p:style>
        </p:sp>
        <p:sp>
          <p:nvSpPr>
            <p:cNvPr id="6443" name="Google Shape;5622;p74"/>
            <p:cNvSpPr/>
            <p:nvPr/>
          </p:nvSpPr>
          <p:spPr>
            <a:xfrm>
              <a:off x="2138400" y="1416240"/>
              <a:ext cx="360" cy="360"/>
            </a:xfrm>
            <a:custGeom>
              <a:avLst/>
              <a:gdLst/>
              <a:ahLst/>
              <a:rect l="l" t="t" r="r" b="b"/>
              <a:pathLst>
                <a:path w="15" h="5">
                  <a:moveTo>
                    <a:pt x="15" y="1"/>
                  </a:moveTo>
                  <a:lnTo>
                    <a:pt x="1" y="4"/>
                  </a:lnTo>
                  <a:close/>
                </a:path>
              </a:pathLst>
            </a:custGeom>
            <a:noFill/>
            <a:ln w="9525">
              <a:solidFill>
                <a:srgbClr val="5f7d95"/>
              </a:solidFill>
              <a:round/>
            </a:ln>
          </p:spPr>
          <p:style>
            <a:lnRef idx="0"/>
            <a:fillRef idx="0"/>
            <a:effectRef idx="0"/>
            <a:fontRef idx="minor"/>
          </p:style>
        </p:sp>
        <p:sp>
          <p:nvSpPr>
            <p:cNvPr id="6444" name="Google Shape;5623;p74"/>
            <p:cNvSpPr/>
            <p:nvPr/>
          </p:nvSpPr>
          <p:spPr>
            <a:xfrm>
              <a:off x="2132280" y="1418760"/>
              <a:ext cx="360" cy="360"/>
            </a:xfrm>
            <a:custGeom>
              <a:avLst/>
              <a:gdLst/>
              <a:ahLst/>
              <a:rect l="l" t="t" r="r" b="b"/>
              <a:pathLst>
                <a:path w="4" h="1">
                  <a:moveTo>
                    <a:pt x="4" y="1"/>
                  </a:moveTo>
                  <a:lnTo>
                    <a:pt x="0" y="1"/>
                  </a:lnTo>
                  <a:close/>
                </a:path>
              </a:pathLst>
            </a:custGeom>
            <a:noFill/>
            <a:ln w="9525">
              <a:solidFill>
                <a:srgbClr val="5f7d95"/>
              </a:solidFill>
              <a:round/>
            </a:ln>
          </p:spPr>
          <p:style>
            <a:lnRef idx="0"/>
            <a:fillRef idx="0"/>
            <a:effectRef idx="0"/>
            <a:fontRef idx="minor"/>
          </p:style>
        </p:sp>
        <p:sp>
          <p:nvSpPr>
            <p:cNvPr id="6445" name="Google Shape;5624;p74"/>
            <p:cNvSpPr/>
            <p:nvPr/>
          </p:nvSpPr>
          <p:spPr>
            <a:xfrm>
              <a:off x="2131920" y="1419120"/>
              <a:ext cx="360" cy="360"/>
            </a:xfrm>
            <a:custGeom>
              <a:avLst/>
              <a:gdLst/>
              <a:ahLst/>
              <a:rect l="l" t="t" r="r" b="b"/>
              <a:pathLst>
                <a:path w="8" h="1">
                  <a:moveTo>
                    <a:pt x="8" y="1"/>
                  </a:moveTo>
                  <a:lnTo>
                    <a:pt x="1" y="1"/>
                  </a:lnTo>
                  <a:close/>
                </a:path>
              </a:pathLst>
            </a:custGeom>
            <a:noFill/>
            <a:ln w="9525">
              <a:solidFill>
                <a:srgbClr val="5f7d95"/>
              </a:solidFill>
              <a:round/>
            </a:ln>
          </p:spPr>
          <p:style>
            <a:lnRef idx="0"/>
            <a:fillRef idx="0"/>
            <a:effectRef idx="0"/>
            <a:fontRef idx="minor"/>
          </p:style>
        </p:sp>
        <p:sp>
          <p:nvSpPr>
            <p:cNvPr id="6446" name="Google Shape;5625;p74"/>
            <p:cNvSpPr/>
            <p:nvPr/>
          </p:nvSpPr>
          <p:spPr>
            <a:xfrm>
              <a:off x="2084040" y="1464480"/>
              <a:ext cx="3960" cy="8280"/>
            </a:xfrm>
            <a:custGeom>
              <a:avLst/>
              <a:gdLst/>
              <a:ahLst/>
              <a:rect l="l" t="t" r="r" b="b"/>
              <a:pathLst>
                <a:path w="319" h="628">
                  <a:moveTo>
                    <a:pt x="319" y="0"/>
                  </a:moveTo>
                  <a:cubicBezTo>
                    <a:pt x="298" y="193"/>
                    <a:pt x="154" y="414"/>
                    <a:pt x="0" y="627"/>
                  </a:cubicBezTo>
                  <a:cubicBezTo>
                    <a:pt x="154" y="414"/>
                    <a:pt x="298" y="193"/>
                    <a:pt x="319" y="0"/>
                  </a:cubicBezTo>
                  <a:close/>
                </a:path>
              </a:pathLst>
            </a:custGeom>
            <a:noFill/>
            <a:ln w="9525">
              <a:solidFill>
                <a:srgbClr val="5f7d95"/>
              </a:solidFill>
              <a:round/>
            </a:ln>
          </p:spPr>
          <p:style>
            <a:lnRef idx="0"/>
            <a:fillRef idx="0"/>
            <a:effectRef idx="0"/>
            <a:fontRef idx="minor"/>
          </p:style>
        </p:sp>
        <p:sp>
          <p:nvSpPr>
            <p:cNvPr id="6447" name="Google Shape;5626;p74"/>
            <p:cNvSpPr/>
            <p:nvPr/>
          </p:nvSpPr>
          <p:spPr>
            <a:xfrm>
              <a:off x="2133360" y="1418760"/>
              <a:ext cx="360" cy="360"/>
            </a:xfrm>
            <a:custGeom>
              <a:avLst/>
              <a:gdLst/>
              <a:ahLst/>
              <a:rect l="l" t="t" r="r" b="b"/>
              <a:pathLst>
                <a:path w="12" h="1">
                  <a:moveTo>
                    <a:pt x="11" y="1"/>
                  </a:moveTo>
                  <a:lnTo>
                    <a:pt x="1" y="1"/>
                  </a:lnTo>
                  <a:close/>
                </a:path>
              </a:pathLst>
            </a:custGeom>
            <a:noFill/>
            <a:ln w="9525">
              <a:solidFill>
                <a:srgbClr val="5f7d95"/>
              </a:solidFill>
              <a:round/>
            </a:ln>
          </p:spPr>
          <p:style>
            <a:lnRef idx="0"/>
            <a:fillRef idx="0"/>
            <a:effectRef idx="0"/>
            <a:fontRef idx="minor"/>
          </p:style>
        </p:sp>
        <p:sp>
          <p:nvSpPr>
            <p:cNvPr id="6448" name="Google Shape;5627;p74"/>
            <p:cNvSpPr/>
            <p:nvPr/>
          </p:nvSpPr>
          <p:spPr>
            <a:xfrm>
              <a:off x="2132640" y="1418760"/>
              <a:ext cx="360" cy="360"/>
            </a:xfrm>
            <a:custGeom>
              <a:avLst/>
              <a:gdLst/>
              <a:ahLst/>
              <a:rect l="l" t="t" r="r" b="b"/>
              <a:pathLst>
                <a:path w="8" h="1">
                  <a:moveTo>
                    <a:pt x="8" y="1"/>
                  </a:moveTo>
                  <a:lnTo>
                    <a:pt x="1" y="1"/>
                  </a:lnTo>
                  <a:close/>
                </a:path>
              </a:pathLst>
            </a:custGeom>
            <a:noFill/>
            <a:ln w="9525">
              <a:solidFill>
                <a:srgbClr val="5f7d95"/>
              </a:solidFill>
              <a:round/>
            </a:ln>
          </p:spPr>
          <p:style>
            <a:lnRef idx="0"/>
            <a:fillRef idx="0"/>
            <a:effectRef idx="0"/>
            <a:fontRef idx="minor"/>
          </p:style>
        </p:sp>
        <p:sp>
          <p:nvSpPr>
            <p:cNvPr id="6449" name="Google Shape;5628;p74"/>
            <p:cNvSpPr/>
            <p:nvPr/>
          </p:nvSpPr>
          <p:spPr>
            <a:xfrm>
              <a:off x="2070000" y="1531080"/>
              <a:ext cx="360" cy="360"/>
            </a:xfrm>
            <a:custGeom>
              <a:avLst/>
              <a:gdLst/>
              <a:ahLst/>
              <a:rect l="l" t="t" r="r" b="b"/>
              <a:pathLst>
                <a:path w="5" h="26">
                  <a:moveTo>
                    <a:pt x="1" y="1"/>
                  </a:moveTo>
                  <a:cubicBezTo>
                    <a:pt x="1" y="8"/>
                    <a:pt x="4" y="18"/>
                    <a:pt x="4" y="25"/>
                  </a:cubicBezTo>
                  <a:cubicBezTo>
                    <a:pt x="4" y="18"/>
                    <a:pt x="1" y="8"/>
                    <a:pt x="1" y="1"/>
                  </a:cubicBezTo>
                  <a:close/>
                </a:path>
              </a:pathLst>
            </a:custGeom>
            <a:noFill/>
            <a:ln w="9525">
              <a:solidFill>
                <a:srgbClr val="5f7d95"/>
              </a:solidFill>
              <a:round/>
            </a:ln>
          </p:spPr>
          <p:style>
            <a:lnRef idx="0"/>
            <a:fillRef idx="0"/>
            <a:effectRef idx="0"/>
            <a:fontRef idx="minor"/>
          </p:style>
        </p:sp>
        <p:sp>
          <p:nvSpPr>
            <p:cNvPr id="6450" name="Google Shape;5629;p74"/>
            <p:cNvSpPr/>
            <p:nvPr/>
          </p:nvSpPr>
          <p:spPr>
            <a:xfrm>
              <a:off x="2134440" y="1419120"/>
              <a:ext cx="360" cy="360"/>
            </a:xfrm>
            <a:custGeom>
              <a:avLst/>
              <a:gdLst/>
              <a:ahLst/>
              <a:rect l="l" t="t" r="r" b="b"/>
              <a:pathLst>
                <a:path w="18" h="8">
                  <a:moveTo>
                    <a:pt x="18" y="7"/>
                  </a:moveTo>
                  <a:lnTo>
                    <a:pt x="1" y="0"/>
                  </a:lnTo>
                  <a:close/>
                </a:path>
              </a:pathLst>
            </a:custGeom>
            <a:noFill/>
            <a:ln w="9525">
              <a:solidFill>
                <a:srgbClr val="5f7d95"/>
              </a:solidFill>
              <a:round/>
            </a:ln>
          </p:spPr>
          <p:style>
            <a:lnRef idx="0"/>
            <a:fillRef idx="0"/>
            <a:effectRef idx="0"/>
            <a:fontRef idx="minor"/>
          </p:style>
        </p:sp>
        <p:sp>
          <p:nvSpPr>
            <p:cNvPr id="6451" name="Google Shape;5630;p74"/>
            <p:cNvSpPr/>
            <p:nvPr/>
          </p:nvSpPr>
          <p:spPr>
            <a:xfrm>
              <a:off x="2121840" y="1425240"/>
              <a:ext cx="3960" cy="720"/>
            </a:xfrm>
            <a:custGeom>
              <a:avLst/>
              <a:gdLst/>
              <a:ahLst/>
              <a:rect l="l" t="t" r="r" b="b"/>
              <a:pathLst>
                <a:path w="316" h="89">
                  <a:moveTo>
                    <a:pt x="0" y="11"/>
                  </a:moveTo>
                  <a:cubicBezTo>
                    <a:pt x="105" y="8"/>
                    <a:pt x="214" y="1"/>
                    <a:pt x="315" y="88"/>
                  </a:cubicBezTo>
                  <a:cubicBezTo>
                    <a:pt x="214" y="1"/>
                    <a:pt x="105" y="8"/>
                    <a:pt x="0" y="11"/>
                  </a:cubicBezTo>
                  <a:close/>
                </a:path>
              </a:pathLst>
            </a:custGeom>
            <a:noFill/>
            <a:ln w="9525">
              <a:solidFill>
                <a:srgbClr val="5f7d95"/>
              </a:solidFill>
              <a:round/>
            </a:ln>
          </p:spPr>
          <p:style>
            <a:lnRef idx="0"/>
            <a:fillRef idx="0"/>
            <a:effectRef idx="0"/>
            <a:fontRef idx="minor"/>
          </p:style>
        </p:sp>
        <p:sp>
          <p:nvSpPr>
            <p:cNvPr id="6452" name="Google Shape;5631;p74"/>
            <p:cNvSpPr/>
            <p:nvPr/>
          </p:nvSpPr>
          <p:spPr>
            <a:xfrm>
              <a:off x="2133000" y="14187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453" name="Google Shape;5632;p74"/>
            <p:cNvSpPr/>
            <p:nvPr/>
          </p:nvSpPr>
          <p:spPr>
            <a:xfrm>
              <a:off x="2134080" y="1418760"/>
              <a:ext cx="360" cy="360"/>
            </a:xfrm>
            <a:custGeom>
              <a:avLst/>
              <a:gdLst/>
              <a:ahLst/>
              <a:rect l="l" t="t" r="r" b="b"/>
              <a:pathLst>
                <a:path w="15" h="5">
                  <a:moveTo>
                    <a:pt x="15" y="4"/>
                  </a:moveTo>
                  <a:lnTo>
                    <a:pt x="1" y="1"/>
                  </a:lnTo>
                  <a:close/>
                </a:path>
              </a:pathLst>
            </a:custGeom>
            <a:noFill/>
            <a:ln w="9525">
              <a:solidFill>
                <a:srgbClr val="5f7d95"/>
              </a:solidFill>
              <a:round/>
            </a:ln>
          </p:spPr>
          <p:style>
            <a:lnRef idx="0"/>
            <a:fillRef idx="0"/>
            <a:effectRef idx="0"/>
            <a:fontRef idx="minor"/>
          </p:style>
        </p:sp>
        <p:sp>
          <p:nvSpPr>
            <p:cNvPr id="6454" name="Google Shape;5633;p74"/>
            <p:cNvSpPr/>
            <p:nvPr/>
          </p:nvSpPr>
          <p:spPr>
            <a:xfrm>
              <a:off x="2067120" y="1540440"/>
              <a:ext cx="360" cy="360"/>
            </a:xfrm>
            <a:custGeom>
              <a:avLst/>
              <a:gdLst/>
              <a:ahLst/>
              <a:rect l="l" t="t" r="r" b="b"/>
              <a:pathLst>
                <a:path w="8" h="1">
                  <a:moveTo>
                    <a:pt x="8" y="0"/>
                  </a:moveTo>
                  <a:lnTo>
                    <a:pt x="1" y="0"/>
                  </a:lnTo>
                  <a:close/>
                </a:path>
              </a:pathLst>
            </a:custGeom>
            <a:noFill/>
            <a:ln w="9525">
              <a:solidFill>
                <a:srgbClr val="5f7d95"/>
              </a:solidFill>
              <a:round/>
            </a:ln>
          </p:spPr>
          <p:style>
            <a:lnRef idx="0"/>
            <a:fillRef idx="0"/>
            <a:effectRef idx="0"/>
            <a:fontRef idx="minor"/>
          </p:style>
        </p:sp>
        <p:sp>
          <p:nvSpPr>
            <p:cNvPr id="6455" name="Google Shape;5634;p74"/>
            <p:cNvSpPr/>
            <p:nvPr/>
          </p:nvSpPr>
          <p:spPr>
            <a:xfrm>
              <a:off x="2067480" y="1540800"/>
              <a:ext cx="360" cy="360"/>
            </a:xfrm>
            <a:custGeom>
              <a:avLst/>
              <a:gdLst/>
              <a:ahLst/>
              <a:rect l="l" t="t" r="r" b="b"/>
              <a:pathLst>
                <a:path w="12" h="4">
                  <a:moveTo>
                    <a:pt x="11" y="4"/>
                  </a:moveTo>
                  <a:lnTo>
                    <a:pt x="1" y="0"/>
                  </a:lnTo>
                  <a:close/>
                </a:path>
              </a:pathLst>
            </a:custGeom>
            <a:noFill/>
            <a:ln w="9525">
              <a:solidFill>
                <a:srgbClr val="5f7d95"/>
              </a:solidFill>
              <a:round/>
            </a:ln>
          </p:spPr>
          <p:style>
            <a:lnRef idx="0"/>
            <a:fillRef idx="0"/>
            <a:effectRef idx="0"/>
            <a:fontRef idx="minor"/>
          </p:style>
        </p:sp>
        <p:sp>
          <p:nvSpPr>
            <p:cNvPr id="6456" name="Google Shape;5635;p74"/>
            <p:cNvSpPr/>
            <p:nvPr/>
          </p:nvSpPr>
          <p:spPr>
            <a:xfrm>
              <a:off x="2958120" y="1778040"/>
              <a:ext cx="15120" cy="11880"/>
            </a:xfrm>
            <a:custGeom>
              <a:avLst/>
              <a:gdLst/>
              <a:ahLst/>
              <a:rect l="l" t="t" r="r" b="b"/>
              <a:pathLst>
                <a:path w="1153" h="896">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a:solidFill>
                <a:srgbClr val="5f7d95"/>
              </a:solidFill>
              <a:round/>
            </a:ln>
          </p:spPr>
          <p:style>
            <a:lnRef idx="0"/>
            <a:fillRef idx="0"/>
            <a:effectRef idx="0"/>
            <a:fontRef idx="minor"/>
          </p:style>
        </p:sp>
        <p:sp>
          <p:nvSpPr>
            <p:cNvPr id="6457" name="Google Shape;5636;p74"/>
            <p:cNvSpPr/>
            <p:nvPr/>
          </p:nvSpPr>
          <p:spPr>
            <a:xfrm>
              <a:off x="2937240" y="1783440"/>
              <a:ext cx="16560" cy="20160"/>
            </a:xfrm>
            <a:custGeom>
              <a:avLst/>
              <a:gdLst/>
              <a:ahLst/>
              <a:rect l="l" t="t" r="r" b="b"/>
              <a:pathLst>
                <a:path w="1237" h="150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a:solidFill>
                <a:srgbClr val="5f7d95"/>
              </a:solidFill>
              <a:round/>
            </a:ln>
          </p:spPr>
          <p:style>
            <a:lnRef idx="0"/>
            <a:fillRef idx="0"/>
            <a:effectRef idx="0"/>
            <a:fontRef idx="minor"/>
          </p:style>
        </p:sp>
        <p:sp>
          <p:nvSpPr>
            <p:cNvPr id="6458" name="Google Shape;5637;p74"/>
            <p:cNvSpPr/>
            <p:nvPr/>
          </p:nvSpPr>
          <p:spPr>
            <a:xfrm>
              <a:off x="2946960" y="1718640"/>
              <a:ext cx="82080" cy="63720"/>
            </a:xfrm>
            <a:custGeom>
              <a:avLst/>
              <a:gdLst/>
              <a:ahLst/>
              <a:rect l="l" t="t" r="r" b="b"/>
              <a:pathLst>
                <a:path w="6072" h="4723">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a:solidFill>
                <a:srgbClr val="5f7d95"/>
              </a:solidFill>
              <a:round/>
            </a:ln>
          </p:spPr>
          <p:style>
            <a:lnRef idx="0"/>
            <a:fillRef idx="0"/>
            <a:effectRef idx="0"/>
            <a:fontRef idx="minor"/>
          </p:style>
        </p:sp>
        <p:sp>
          <p:nvSpPr>
            <p:cNvPr id="6459" name="Google Shape;5638;p74"/>
            <p:cNvSpPr/>
            <p:nvPr/>
          </p:nvSpPr>
          <p:spPr>
            <a:xfrm>
              <a:off x="3014280" y="1680480"/>
              <a:ext cx="45720" cy="33840"/>
            </a:xfrm>
            <a:custGeom>
              <a:avLst/>
              <a:gdLst/>
              <a:ahLst/>
              <a:rect l="l" t="t" r="r" b="b"/>
              <a:pathLst>
                <a:path w="3386" h="2525">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a:solidFill>
                <a:srgbClr val="5f7d95"/>
              </a:solidFill>
              <a:round/>
            </a:ln>
          </p:spPr>
          <p:style>
            <a:lnRef idx="0"/>
            <a:fillRef idx="0"/>
            <a:effectRef idx="0"/>
            <a:fontRef idx="minor"/>
          </p:style>
        </p:sp>
        <p:sp>
          <p:nvSpPr>
            <p:cNvPr id="6460" name="Google Shape;5639;p74"/>
            <p:cNvSpPr/>
            <p:nvPr/>
          </p:nvSpPr>
          <p:spPr>
            <a:xfrm>
              <a:off x="2865240" y="1853280"/>
              <a:ext cx="12960" cy="21600"/>
            </a:xfrm>
            <a:custGeom>
              <a:avLst/>
              <a:gdLst/>
              <a:ahLst/>
              <a:rect l="l" t="t" r="r" b="b"/>
              <a:pathLst>
                <a:path w="968" h="1621">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a:solidFill>
                <a:srgbClr val="5f7d95"/>
              </a:solidFill>
              <a:round/>
            </a:ln>
          </p:spPr>
          <p:style>
            <a:lnRef idx="0"/>
            <a:fillRef idx="0"/>
            <a:effectRef idx="0"/>
            <a:fontRef idx="minor"/>
          </p:style>
        </p:sp>
        <p:sp>
          <p:nvSpPr>
            <p:cNvPr id="6461" name="Google Shape;5640;p74"/>
            <p:cNvSpPr/>
            <p:nvPr/>
          </p:nvSpPr>
          <p:spPr>
            <a:xfrm>
              <a:off x="2530800" y="1602000"/>
              <a:ext cx="442440" cy="287640"/>
            </a:xfrm>
            <a:custGeom>
              <a:avLst/>
              <a:gdLst/>
              <a:ahLst/>
              <a:rect l="l" t="t" r="r" b="b"/>
              <a:pathLst>
                <a:path w="32611" h="21206">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a:solidFill>
                <a:srgbClr val="5f7d95"/>
              </a:solidFill>
              <a:round/>
            </a:ln>
          </p:spPr>
          <p:style>
            <a:lnRef idx="0"/>
            <a:fillRef idx="0"/>
            <a:effectRef idx="0"/>
            <a:fontRef idx="minor"/>
          </p:style>
        </p:sp>
        <p:sp>
          <p:nvSpPr>
            <p:cNvPr id="6462" name="Google Shape;5641;p74"/>
            <p:cNvSpPr/>
            <p:nvPr/>
          </p:nvSpPr>
          <p:spPr>
            <a:xfrm>
              <a:off x="2780280" y="1893960"/>
              <a:ext cx="15480" cy="11160"/>
            </a:xfrm>
            <a:custGeom>
              <a:avLst/>
              <a:gdLst/>
              <a:ahLst/>
              <a:rect l="l" t="t" r="r" b="b"/>
              <a:pathLst>
                <a:path w="1164" h="858">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a:solidFill>
                <a:srgbClr val="5f7d95"/>
              </a:solidFill>
              <a:round/>
            </a:ln>
          </p:spPr>
          <p:style>
            <a:lnRef idx="0"/>
            <a:fillRef idx="0"/>
            <a:effectRef idx="0"/>
            <a:fontRef idx="minor"/>
          </p:style>
        </p:sp>
        <p:sp>
          <p:nvSpPr>
            <p:cNvPr id="6463" name="Google Shape;5642;p74"/>
            <p:cNvSpPr/>
            <p:nvPr/>
          </p:nvSpPr>
          <p:spPr>
            <a:xfrm>
              <a:off x="2581200" y="1810800"/>
              <a:ext cx="360" cy="360"/>
            </a:xfrm>
            <a:custGeom>
              <a:avLst/>
              <a:gdLst/>
              <a:ahLst/>
              <a:rect l="l" t="t" r="r" b="b"/>
              <a:pathLst>
                <a:path w="18" h="32">
                  <a:moveTo>
                    <a:pt x="0" y="0"/>
                  </a:moveTo>
                  <a:cubicBezTo>
                    <a:pt x="7" y="11"/>
                    <a:pt x="14" y="21"/>
                    <a:pt x="18" y="32"/>
                  </a:cubicBezTo>
                  <a:cubicBezTo>
                    <a:pt x="14" y="21"/>
                    <a:pt x="7" y="11"/>
                    <a:pt x="0" y="0"/>
                  </a:cubicBezTo>
                  <a:close/>
                </a:path>
              </a:pathLst>
            </a:custGeom>
            <a:noFill/>
            <a:ln w="9525">
              <a:solidFill>
                <a:srgbClr val="5f7d95"/>
              </a:solidFill>
              <a:round/>
            </a:ln>
          </p:spPr>
          <p:style>
            <a:lnRef idx="0"/>
            <a:fillRef idx="0"/>
            <a:effectRef idx="0"/>
            <a:fontRef idx="minor"/>
          </p:style>
        </p:sp>
        <p:sp>
          <p:nvSpPr>
            <p:cNvPr id="6464" name="Google Shape;5643;p74"/>
            <p:cNvSpPr/>
            <p:nvPr/>
          </p:nvSpPr>
          <p:spPr>
            <a:xfrm>
              <a:off x="2665440" y="1823760"/>
              <a:ext cx="2520" cy="1800"/>
            </a:xfrm>
            <a:custGeom>
              <a:avLst/>
              <a:gdLst/>
              <a:ahLst/>
              <a:rect l="l" t="t" r="r" b="b"/>
              <a:pathLst>
                <a:path w="204" h="152">
                  <a:moveTo>
                    <a:pt x="203" y="22"/>
                  </a:moveTo>
                  <a:cubicBezTo>
                    <a:pt x="74" y="1"/>
                    <a:pt x="32" y="88"/>
                    <a:pt x="0" y="151"/>
                  </a:cubicBezTo>
                  <a:cubicBezTo>
                    <a:pt x="32" y="88"/>
                    <a:pt x="74" y="1"/>
                    <a:pt x="203" y="22"/>
                  </a:cubicBezTo>
                  <a:close/>
                </a:path>
              </a:pathLst>
            </a:custGeom>
            <a:noFill/>
            <a:ln w="9525">
              <a:solidFill>
                <a:srgbClr val="5f7d95"/>
              </a:solidFill>
              <a:round/>
            </a:ln>
          </p:spPr>
          <p:style>
            <a:lnRef idx="0"/>
            <a:fillRef idx="0"/>
            <a:effectRef idx="0"/>
            <a:fontRef idx="minor"/>
          </p:style>
        </p:sp>
        <p:sp>
          <p:nvSpPr>
            <p:cNvPr id="6465" name="Google Shape;5644;p74"/>
            <p:cNvSpPr/>
            <p:nvPr/>
          </p:nvSpPr>
          <p:spPr>
            <a:xfrm>
              <a:off x="2580840" y="1810440"/>
              <a:ext cx="360" cy="360"/>
            </a:xfrm>
            <a:custGeom>
              <a:avLst/>
              <a:gdLst/>
              <a:ahLst/>
              <a:rect l="l" t="t" r="r" b="b"/>
              <a:pathLst>
                <a:path w="26" h="32">
                  <a:moveTo>
                    <a:pt x="1" y="0"/>
                  </a:moveTo>
                  <a:cubicBezTo>
                    <a:pt x="11" y="11"/>
                    <a:pt x="18" y="21"/>
                    <a:pt x="25" y="32"/>
                  </a:cubicBezTo>
                  <a:cubicBezTo>
                    <a:pt x="18" y="21"/>
                    <a:pt x="11" y="11"/>
                    <a:pt x="1" y="0"/>
                  </a:cubicBezTo>
                  <a:close/>
                </a:path>
              </a:pathLst>
            </a:custGeom>
            <a:noFill/>
            <a:ln w="9525">
              <a:solidFill>
                <a:srgbClr val="5f7d95"/>
              </a:solidFill>
              <a:round/>
            </a:ln>
          </p:spPr>
          <p:style>
            <a:lnRef idx="0"/>
            <a:fillRef idx="0"/>
            <a:effectRef idx="0"/>
            <a:fontRef idx="minor"/>
          </p:style>
        </p:sp>
        <p:sp>
          <p:nvSpPr>
            <p:cNvPr id="6466" name="Google Shape;5645;p74"/>
            <p:cNvSpPr/>
            <p:nvPr/>
          </p:nvSpPr>
          <p:spPr>
            <a:xfrm>
              <a:off x="2581560" y="1811160"/>
              <a:ext cx="360" cy="360"/>
            </a:xfrm>
            <a:custGeom>
              <a:avLst/>
              <a:gdLst/>
              <a:ahLst/>
              <a:rect l="l" t="t" r="r" b="b"/>
              <a:pathLst>
                <a:path w="15" h="32">
                  <a:moveTo>
                    <a:pt x="0" y="0"/>
                  </a:moveTo>
                  <a:cubicBezTo>
                    <a:pt x="7" y="11"/>
                    <a:pt x="11" y="21"/>
                    <a:pt x="14" y="32"/>
                  </a:cubicBezTo>
                  <a:cubicBezTo>
                    <a:pt x="11" y="21"/>
                    <a:pt x="7" y="11"/>
                    <a:pt x="0" y="0"/>
                  </a:cubicBezTo>
                  <a:close/>
                </a:path>
              </a:pathLst>
            </a:custGeom>
            <a:noFill/>
            <a:ln w="9525">
              <a:solidFill>
                <a:srgbClr val="5f7d95"/>
              </a:solidFill>
              <a:round/>
            </a:ln>
          </p:spPr>
          <p:style>
            <a:lnRef idx="0"/>
            <a:fillRef idx="0"/>
            <a:effectRef idx="0"/>
            <a:fontRef idx="minor"/>
          </p:style>
        </p:sp>
        <p:sp>
          <p:nvSpPr>
            <p:cNvPr id="6467" name="Google Shape;5646;p74"/>
            <p:cNvSpPr/>
            <p:nvPr/>
          </p:nvSpPr>
          <p:spPr>
            <a:xfrm>
              <a:off x="2631960" y="1829520"/>
              <a:ext cx="360" cy="360"/>
            </a:xfrm>
            <a:custGeom>
              <a:avLst/>
              <a:gdLst/>
              <a:ahLst/>
              <a:rect l="l" t="t" r="r" b="b"/>
              <a:pathLst>
                <a:path w="60" h="36">
                  <a:moveTo>
                    <a:pt x="60" y="0"/>
                  </a:moveTo>
                  <a:lnTo>
                    <a:pt x="60" y="0"/>
                  </a:lnTo>
                  <a:cubicBezTo>
                    <a:pt x="39" y="7"/>
                    <a:pt x="18" y="21"/>
                    <a:pt x="0" y="35"/>
                  </a:cubicBezTo>
                  <a:cubicBezTo>
                    <a:pt x="18" y="21"/>
                    <a:pt x="39" y="11"/>
                    <a:pt x="60" y="0"/>
                  </a:cubicBezTo>
                  <a:close/>
                </a:path>
              </a:pathLst>
            </a:custGeom>
            <a:noFill/>
            <a:ln w="9525">
              <a:solidFill>
                <a:srgbClr val="5f7d95"/>
              </a:solidFill>
              <a:round/>
            </a:ln>
          </p:spPr>
          <p:style>
            <a:lnRef idx="0"/>
            <a:fillRef idx="0"/>
            <a:effectRef idx="0"/>
            <a:fontRef idx="minor"/>
          </p:style>
        </p:sp>
        <p:sp>
          <p:nvSpPr>
            <p:cNvPr id="6468" name="Google Shape;5647;p74"/>
            <p:cNvSpPr/>
            <p:nvPr/>
          </p:nvSpPr>
          <p:spPr>
            <a:xfrm>
              <a:off x="2637720" y="1833840"/>
              <a:ext cx="360" cy="360"/>
            </a:xfrm>
            <a:custGeom>
              <a:avLst/>
              <a:gdLst/>
              <a:ahLst/>
              <a:rect l="l" t="t" r="r" b="b"/>
              <a:pathLst>
                <a:path w="1" h="11">
                  <a:moveTo>
                    <a:pt x="0" y="7"/>
                  </a:moveTo>
                  <a:lnTo>
                    <a:pt x="0" y="0"/>
                  </a:lnTo>
                  <a:lnTo>
                    <a:pt x="0" y="11"/>
                  </a:lnTo>
                  <a:close/>
                </a:path>
              </a:pathLst>
            </a:custGeom>
            <a:noFill/>
            <a:ln w="9525">
              <a:solidFill>
                <a:srgbClr val="5f7d95"/>
              </a:solidFill>
              <a:round/>
            </a:ln>
          </p:spPr>
          <p:style>
            <a:lnRef idx="0"/>
            <a:fillRef idx="0"/>
            <a:effectRef idx="0"/>
            <a:fontRef idx="minor"/>
          </p:style>
        </p:sp>
        <p:sp>
          <p:nvSpPr>
            <p:cNvPr id="6469" name="Google Shape;5648;p74"/>
            <p:cNvSpPr/>
            <p:nvPr/>
          </p:nvSpPr>
          <p:spPr>
            <a:xfrm>
              <a:off x="2578320" y="1808280"/>
              <a:ext cx="360" cy="360"/>
            </a:xfrm>
            <a:custGeom>
              <a:avLst/>
              <a:gdLst/>
              <a:ahLst/>
              <a:rect l="l" t="t" r="r" b="b"/>
              <a:pathLst>
                <a:path w="32" h="22">
                  <a:moveTo>
                    <a:pt x="0" y="1"/>
                  </a:moveTo>
                  <a:lnTo>
                    <a:pt x="32" y="22"/>
                  </a:lnTo>
                  <a:close/>
                </a:path>
              </a:pathLst>
            </a:custGeom>
            <a:noFill/>
            <a:ln w="9525">
              <a:solidFill>
                <a:srgbClr val="5f7d95"/>
              </a:solidFill>
              <a:round/>
            </a:ln>
          </p:spPr>
          <p:style>
            <a:lnRef idx="0"/>
            <a:fillRef idx="0"/>
            <a:effectRef idx="0"/>
            <a:fontRef idx="minor"/>
          </p:style>
        </p:sp>
        <p:sp>
          <p:nvSpPr>
            <p:cNvPr id="6470" name="Google Shape;5649;p74"/>
            <p:cNvSpPr/>
            <p:nvPr/>
          </p:nvSpPr>
          <p:spPr>
            <a:xfrm>
              <a:off x="2579400" y="1809000"/>
              <a:ext cx="360" cy="360"/>
            </a:xfrm>
            <a:custGeom>
              <a:avLst/>
              <a:gdLst/>
              <a:ahLst/>
              <a:rect l="l" t="t" r="r" b="b"/>
              <a:pathLst>
                <a:path w="33" h="25">
                  <a:moveTo>
                    <a:pt x="1" y="0"/>
                  </a:moveTo>
                  <a:lnTo>
                    <a:pt x="32" y="25"/>
                  </a:lnTo>
                  <a:close/>
                </a:path>
              </a:pathLst>
            </a:custGeom>
            <a:noFill/>
            <a:ln w="9525">
              <a:solidFill>
                <a:srgbClr val="5f7d95"/>
              </a:solidFill>
              <a:round/>
            </a:ln>
          </p:spPr>
          <p:style>
            <a:lnRef idx="0"/>
            <a:fillRef idx="0"/>
            <a:effectRef idx="0"/>
            <a:fontRef idx="minor"/>
          </p:style>
        </p:sp>
        <p:sp>
          <p:nvSpPr>
            <p:cNvPr id="6471" name="Google Shape;5650;p74"/>
            <p:cNvSpPr/>
            <p:nvPr/>
          </p:nvSpPr>
          <p:spPr>
            <a:xfrm>
              <a:off x="2579040" y="1808640"/>
              <a:ext cx="360" cy="360"/>
            </a:xfrm>
            <a:custGeom>
              <a:avLst/>
              <a:gdLst/>
              <a:ahLst/>
              <a:rect l="l" t="t" r="r" b="b"/>
              <a:pathLst>
                <a:path w="32" h="25">
                  <a:moveTo>
                    <a:pt x="0" y="0"/>
                  </a:moveTo>
                  <a:lnTo>
                    <a:pt x="32" y="25"/>
                  </a:lnTo>
                  <a:close/>
                </a:path>
              </a:pathLst>
            </a:custGeom>
            <a:noFill/>
            <a:ln w="9525">
              <a:solidFill>
                <a:srgbClr val="5f7d95"/>
              </a:solidFill>
              <a:round/>
            </a:ln>
          </p:spPr>
          <p:style>
            <a:lnRef idx="0"/>
            <a:fillRef idx="0"/>
            <a:effectRef idx="0"/>
            <a:fontRef idx="minor"/>
          </p:style>
        </p:sp>
        <p:sp>
          <p:nvSpPr>
            <p:cNvPr id="6472" name="Google Shape;5651;p74"/>
            <p:cNvSpPr/>
            <p:nvPr/>
          </p:nvSpPr>
          <p:spPr>
            <a:xfrm>
              <a:off x="2691000" y="1824840"/>
              <a:ext cx="360" cy="360"/>
            </a:xfrm>
            <a:custGeom>
              <a:avLst/>
              <a:gdLst/>
              <a:ahLst/>
              <a:rect l="l" t="t" r="r" b="b"/>
              <a:pathLst>
                <a:path w="11" h="11">
                  <a:moveTo>
                    <a:pt x="11" y="11"/>
                  </a:moveTo>
                  <a:lnTo>
                    <a:pt x="0" y="0"/>
                  </a:lnTo>
                  <a:close/>
                </a:path>
              </a:pathLst>
            </a:custGeom>
            <a:noFill/>
            <a:ln w="9525">
              <a:solidFill>
                <a:srgbClr val="5f7d95"/>
              </a:solidFill>
              <a:round/>
            </a:ln>
          </p:spPr>
          <p:style>
            <a:lnRef idx="0"/>
            <a:fillRef idx="0"/>
            <a:effectRef idx="0"/>
            <a:fontRef idx="minor"/>
          </p:style>
        </p:sp>
        <p:sp>
          <p:nvSpPr>
            <p:cNvPr id="6473" name="Google Shape;5652;p74"/>
            <p:cNvSpPr/>
            <p:nvPr/>
          </p:nvSpPr>
          <p:spPr>
            <a:xfrm>
              <a:off x="2555280" y="1766520"/>
              <a:ext cx="360" cy="360"/>
            </a:xfrm>
            <a:custGeom>
              <a:avLst/>
              <a:gdLst/>
              <a:ahLst/>
              <a:rect l="l" t="t" r="r" b="b"/>
              <a:pathLst>
                <a:path w="8" h="19">
                  <a:moveTo>
                    <a:pt x="8" y="1"/>
                  </a:moveTo>
                  <a:lnTo>
                    <a:pt x="8" y="1"/>
                  </a:lnTo>
                  <a:lnTo>
                    <a:pt x="1" y="18"/>
                  </a:lnTo>
                  <a:lnTo>
                    <a:pt x="1" y="18"/>
                  </a:lnTo>
                  <a:close/>
                </a:path>
              </a:pathLst>
            </a:custGeom>
            <a:noFill/>
            <a:ln w="9525">
              <a:solidFill>
                <a:srgbClr val="5f7d95"/>
              </a:solidFill>
              <a:round/>
            </a:ln>
          </p:spPr>
          <p:style>
            <a:lnRef idx="0"/>
            <a:fillRef idx="0"/>
            <a:effectRef idx="0"/>
            <a:fontRef idx="minor"/>
          </p:style>
        </p:sp>
        <p:sp>
          <p:nvSpPr>
            <p:cNvPr id="6474" name="Google Shape;5653;p74"/>
            <p:cNvSpPr/>
            <p:nvPr/>
          </p:nvSpPr>
          <p:spPr>
            <a:xfrm>
              <a:off x="2580120" y="1809360"/>
              <a:ext cx="360" cy="360"/>
            </a:xfrm>
            <a:custGeom>
              <a:avLst/>
              <a:gdLst/>
              <a:ahLst/>
              <a:rect l="l" t="t" r="r" b="b"/>
              <a:pathLst>
                <a:path w="32" h="29">
                  <a:moveTo>
                    <a:pt x="0" y="0"/>
                  </a:moveTo>
                  <a:cubicBezTo>
                    <a:pt x="11" y="11"/>
                    <a:pt x="21" y="21"/>
                    <a:pt x="32" y="28"/>
                  </a:cubicBezTo>
                  <a:cubicBezTo>
                    <a:pt x="21" y="21"/>
                    <a:pt x="11" y="11"/>
                    <a:pt x="0" y="0"/>
                  </a:cubicBezTo>
                  <a:close/>
                </a:path>
              </a:pathLst>
            </a:custGeom>
            <a:noFill/>
            <a:ln w="9525">
              <a:solidFill>
                <a:srgbClr val="5f7d95"/>
              </a:solidFill>
              <a:round/>
            </a:ln>
          </p:spPr>
          <p:style>
            <a:lnRef idx="0"/>
            <a:fillRef idx="0"/>
            <a:effectRef idx="0"/>
            <a:fontRef idx="minor"/>
          </p:style>
        </p:sp>
        <p:sp>
          <p:nvSpPr>
            <p:cNvPr id="6475" name="Google Shape;5654;p74"/>
            <p:cNvSpPr/>
            <p:nvPr/>
          </p:nvSpPr>
          <p:spPr>
            <a:xfrm>
              <a:off x="2580480" y="1809720"/>
              <a:ext cx="360" cy="360"/>
            </a:xfrm>
            <a:custGeom>
              <a:avLst/>
              <a:gdLst/>
              <a:ahLst/>
              <a:rect l="l" t="t" r="r" b="b"/>
              <a:pathLst>
                <a:path w="33" h="29">
                  <a:moveTo>
                    <a:pt x="1" y="0"/>
                  </a:moveTo>
                  <a:cubicBezTo>
                    <a:pt x="11" y="11"/>
                    <a:pt x="22" y="21"/>
                    <a:pt x="32" y="28"/>
                  </a:cubicBezTo>
                  <a:cubicBezTo>
                    <a:pt x="22" y="21"/>
                    <a:pt x="11" y="11"/>
                    <a:pt x="1" y="0"/>
                  </a:cubicBezTo>
                  <a:close/>
                </a:path>
              </a:pathLst>
            </a:custGeom>
            <a:noFill/>
            <a:ln w="9525">
              <a:solidFill>
                <a:srgbClr val="5f7d95"/>
              </a:solidFill>
              <a:round/>
            </a:ln>
          </p:spPr>
          <p:style>
            <a:lnRef idx="0"/>
            <a:fillRef idx="0"/>
            <a:effectRef idx="0"/>
            <a:fontRef idx="minor"/>
          </p:style>
        </p:sp>
        <p:sp>
          <p:nvSpPr>
            <p:cNvPr id="6476" name="Google Shape;5655;p74"/>
            <p:cNvSpPr/>
            <p:nvPr/>
          </p:nvSpPr>
          <p:spPr>
            <a:xfrm>
              <a:off x="2575800" y="1805400"/>
              <a:ext cx="360" cy="360"/>
            </a:xfrm>
            <a:custGeom>
              <a:avLst/>
              <a:gdLst/>
              <a:ahLst/>
              <a:rect l="l" t="t" r="r" b="b"/>
              <a:pathLst>
                <a:path w="12" h="8">
                  <a:moveTo>
                    <a:pt x="1" y="1"/>
                  </a:moveTo>
                  <a:lnTo>
                    <a:pt x="11" y="8"/>
                  </a:lnTo>
                  <a:close/>
                </a:path>
              </a:pathLst>
            </a:custGeom>
            <a:noFill/>
            <a:ln w="9525">
              <a:solidFill>
                <a:srgbClr val="5f7d95"/>
              </a:solidFill>
              <a:round/>
            </a:ln>
          </p:spPr>
          <p:style>
            <a:lnRef idx="0"/>
            <a:fillRef idx="0"/>
            <a:effectRef idx="0"/>
            <a:fontRef idx="minor"/>
          </p:style>
        </p:sp>
        <p:sp>
          <p:nvSpPr>
            <p:cNvPr id="6477" name="Google Shape;5656;p74"/>
            <p:cNvSpPr/>
            <p:nvPr/>
          </p:nvSpPr>
          <p:spPr>
            <a:xfrm>
              <a:off x="2576880" y="1806120"/>
              <a:ext cx="1080" cy="1800"/>
            </a:xfrm>
            <a:custGeom>
              <a:avLst/>
              <a:gdLst/>
              <a:ahLst/>
              <a:rect l="l" t="t" r="r" b="b"/>
              <a:pathLst>
                <a:path w="110" h="152">
                  <a:moveTo>
                    <a:pt x="1" y="1"/>
                  </a:moveTo>
                  <a:cubicBezTo>
                    <a:pt x="43" y="50"/>
                    <a:pt x="78" y="99"/>
                    <a:pt x="109" y="152"/>
                  </a:cubicBezTo>
                  <a:cubicBezTo>
                    <a:pt x="78" y="99"/>
                    <a:pt x="43" y="50"/>
                    <a:pt x="1" y="1"/>
                  </a:cubicBezTo>
                  <a:close/>
                </a:path>
              </a:pathLst>
            </a:custGeom>
            <a:noFill/>
            <a:ln w="9525">
              <a:solidFill>
                <a:srgbClr val="5f7d95"/>
              </a:solidFill>
              <a:round/>
            </a:ln>
          </p:spPr>
          <p:style>
            <a:lnRef idx="0"/>
            <a:fillRef idx="0"/>
            <a:effectRef idx="0"/>
            <a:fontRef idx="minor"/>
          </p:style>
        </p:sp>
        <p:sp>
          <p:nvSpPr>
            <p:cNvPr id="6478" name="Google Shape;5657;p74"/>
            <p:cNvSpPr/>
            <p:nvPr/>
          </p:nvSpPr>
          <p:spPr>
            <a:xfrm>
              <a:off x="2567520" y="1782720"/>
              <a:ext cx="1440" cy="2520"/>
            </a:xfrm>
            <a:custGeom>
              <a:avLst/>
              <a:gdLst/>
              <a:ahLst/>
              <a:rect l="l" t="t" r="r" b="b"/>
              <a:pathLst>
                <a:path w="130" h="204">
                  <a:moveTo>
                    <a:pt x="0" y="1"/>
                  </a:moveTo>
                  <a:cubicBezTo>
                    <a:pt x="0" y="39"/>
                    <a:pt x="70" y="127"/>
                    <a:pt x="130" y="204"/>
                  </a:cubicBezTo>
                  <a:cubicBezTo>
                    <a:pt x="70" y="127"/>
                    <a:pt x="0" y="39"/>
                    <a:pt x="0" y="1"/>
                  </a:cubicBezTo>
                  <a:close/>
                </a:path>
              </a:pathLst>
            </a:custGeom>
            <a:noFill/>
            <a:ln w="9525">
              <a:solidFill>
                <a:srgbClr val="5f7d95"/>
              </a:solidFill>
              <a:round/>
            </a:ln>
          </p:spPr>
          <p:style>
            <a:lnRef idx="0"/>
            <a:fillRef idx="0"/>
            <a:effectRef idx="0"/>
            <a:fontRef idx="minor"/>
          </p:style>
        </p:sp>
        <p:sp>
          <p:nvSpPr>
            <p:cNvPr id="6479" name="Google Shape;5658;p74"/>
            <p:cNvSpPr/>
            <p:nvPr/>
          </p:nvSpPr>
          <p:spPr>
            <a:xfrm>
              <a:off x="2576520" y="1806120"/>
              <a:ext cx="360" cy="360"/>
            </a:xfrm>
            <a:custGeom>
              <a:avLst/>
              <a:gdLst/>
              <a:ahLst/>
              <a:rect l="l" t="t" r="r" b="b"/>
              <a:pathLst>
                <a:path w="11" h="11">
                  <a:moveTo>
                    <a:pt x="0" y="0"/>
                  </a:moveTo>
                  <a:lnTo>
                    <a:pt x="11" y="11"/>
                  </a:lnTo>
                  <a:close/>
                </a:path>
              </a:pathLst>
            </a:custGeom>
            <a:noFill/>
            <a:ln w="9525">
              <a:solidFill>
                <a:srgbClr val="5f7d95"/>
              </a:solidFill>
              <a:round/>
            </a:ln>
          </p:spPr>
          <p:style>
            <a:lnRef idx="0"/>
            <a:fillRef idx="0"/>
            <a:effectRef idx="0"/>
            <a:fontRef idx="minor"/>
          </p:style>
        </p:sp>
        <p:sp>
          <p:nvSpPr>
            <p:cNvPr id="6480" name="Google Shape;5659;p74"/>
            <p:cNvSpPr/>
            <p:nvPr/>
          </p:nvSpPr>
          <p:spPr>
            <a:xfrm>
              <a:off x="2659320" y="1830600"/>
              <a:ext cx="360" cy="360"/>
            </a:xfrm>
            <a:custGeom>
              <a:avLst/>
              <a:gdLst/>
              <a:ahLst/>
              <a:rect l="l" t="t" r="r" b="b"/>
              <a:pathLst>
                <a:path w="40" h="15">
                  <a:moveTo>
                    <a:pt x="39" y="0"/>
                  </a:moveTo>
                  <a:lnTo>
                    <a:pt x="1" y="14"/>
                  </a:lnTo>
                  <a:lnTo>
                    <a:pt x="1" y="14"/>
                  </a:lnTo>
                  <a:close/>
                </a:path>
              </a:pathLst>
            </a:custGeom>
            <a:noFill/>
            <a:ln w="9525">
              <a:solidFill>
                <a:srgbClr val="5f7d95"/>
              </a:solidFill>
              <a:round/>
            </a:ln>
          </p:spPr>
          <p:style>
            <a:lnRef idx="0"/>
            <a:fillRef idx="0"/>
            <a:effectRef idx="0"/>
            <a:fontRef idx="minor"/>
          </p:style>
        </p:sp>
        <p:sp>
          <p:nvSpPr>
            <p:cNvPr id="6481" name="Google Shape;5660;p74"/>
            <p:cNvSpPr/>
            <p:nvPr/>
          </p:nvSpPr>
          <p:spPr>
            <a:xfrm>
              <a:off x="2634480" y="1827720"/>
              <a:ext cx="360" cy="360"/>
            </a:xfrm>
            <a:custGeom>
              <a:avLst/>
              <a:gdLst/>
              <a:ahLst/>
              <a:rect l="l" t="t" r="r" b="b"/>
              <a:pathLst>
                <a:path w="60" h="26">
                  <a:moveTo>
                    <a:pt x="0" y="25"/>
                  </a:moveTo>
                  <a:cubicBezTo>
                    <a:pt x="18" y="11"/>
                    <a:pt x="39" y="1"/>
                    <a:pt x="60" y="1"/>
                  </a:cubicBezTo>
                  <a:cubicBezTo>
                    <a:pt x="39" y="1"/>
                    <a:pt x="18" y="11"/>
                    <a:pt x="0" y="25"/>
                  </a:cubicBezTo>
                  <a:close/>
                </a:path>
              </a:pathLst>
            </a:custGeom>
            <a:noFill/>
            <a:ln w="9525">
              <a:solidFill>
                <a:srgbClr val="5f7d95"/>
              </a:solidFill>
              <a:round/>
            </a:ln>
          </p:spPr>
          <p:style>
            <a:lnRef idx="0"/>
            <a:fillRef idx="0"/>
            <a:effectRef idx="0"/>
            <a:fontRef idx="minor"/>
          </p:style>
        </p:sp>
        <p:sp>
          <p:nvSpPr>
            <p:cNvPr id="6482" name="Google Shape;5661;p74"/>
            <p:cNvSpPr/>
            <p:nvPr/>
          </p:nvSpPr>
          <p:spPr>
            <a:xfrm>
              <a:off x="2691000" y="1824480"/>
              <a:ext cx="360" cy="360"/>
            </a:xfrm>
            <a:custGeom>
              <a:avLst/>
              <a:gdLst/>
              <a:ahLst/>
              <a:rect l="l" t="t" r="r" b="b"/>
              <a:pathLst>
                <a:path w="8" h="11">
                  <a:moveTo>
                    <a:pt x="0" y="0"/>
                  </a:moveTo>
                  <a:cubicBezTo>
                    <a:pt x="0" y="4"/>
                    <a:pt x="4" y="7"/>
                    <a:pt x="7" y="11"/>
                  </a:cubicBezTo>
                  <a:cubicBezTo>
                    <a:pt x="4" y="7"/>
                    <a:pt x="0" y="4"/>
                    <a:pt x="0" y="0"/>
                  </a:cubicBezTo>
                  <a:close/>
                </a:path>
              </a:pathLst>
            </a:custGeom>
            <a:noFill/>
            <a:ln w="9525">
              <a:solidFill>
                <a:srgbClr val="5f7d95"/>
              </a:solidFill>
              <a:round/>
            </a:ln>
          </p:spPr>
          <p:style>
            <a:lnRef idx="0"/>
            <a:fillRef idx="0"/>
            <a:effectRef idx="0"/>
            <a:fontRef idx="minor"/>
          </p:style>
        </p:sp>
        <p:sp>
          <p:nvSpPr>
            <p:cNvPr id="6483" name="Google Shape;5662;p74"/>
            <p:cNvSpPr/>
            <p:nvPr/>
          </p:nvSpPr>
          <p:spPr>
            <a:xfrm>
              <a:off x="2691360" y="1824840"/>
              <a:ext cx="1440" cy="720"/>
            </a:xfrm>
            <a:custGeom>
              <a:avLst/>
              <a:gdLst/>
              <a:ahLst/>
              <a:rect l="l" t="t" r="r" b="b"/>
              <a:pathLst>
                <a:path w="144" h="75">
                  <a:moveTo>
                    <a:pt x="0" y="1"/>
                  </a:moveTo>
                  <a:lnTo>
                    <a:pt x="0" y="1"/>
                  </a:lnTo>
                  <a:cubicBezTo>
                    <a:pt x="42" y="36"/>
                    <a:pt x="91" y="60"/>
                    <a:pt x="143" y="74"/>
                  </a:cubicBezTo>
                  <a:cubicBezTo>
                    <a:pt x="91" y="57"/>
                    <a:pt x="42" y="36"/>
                    <a:pt x="0" y="1"/>
                  </a:cubicBezTo>
                  <a:close/>
                </a:path>
              </a:pathLst>
            </a:custGeom>
            <a:noFill/>
            <a:ln w="9525">
              <a:solidFill>
                <a:srgbClr val="5f7d95"/>
              </a:solidFill>
              <a:round/>
            </a:ln>
          </p:spPr>
          <p:style>
            <a:lnRef idx="0"/>
            <a:fillRef idx="0"/>
            <a:effectRef idx="0"/>
            <a:fontRef idx="minor"/>
          </p:style>
        </p:sp>
        <p:sp>
          <p:nvSpPr>
            <p:cNvPr id="6484" name="Google Shape;5663;p74"/>
            <p:cNvSpPr/>
            <p:nvPr/>
          </p:nvSpPr>
          <p:spPr>
            <a:xfrm>
              <a:off x="2559600" y="1766520"/>
              <a:ext cx="360" cy="360"/>
            </a:xfrm>
            <a:custGeom>
              <a:avLst/>
              <a:gdLst/>
              <a:ahLst/>
              <a:rect l="l" t="t" r="r" b="b"/>
              <a:pathLst>
                <a:path w="64" h="50">
                  <a:moveTo>
                    <a:pt x="64" y="49"/>
                  </a:moveTo>
                  <a:cubicBezTo>
                    <a:pt x="43" y="32"/>
                    <a:pt x="22" y="14"/>
                    <a:pt x="1" y="0"/>
                  </a:cubicBezTo>
                  <a:cubicBezTo>
                    <a:pt x="22" y="14"/>
                    <a:pt x="43" y="32"/>
                    <a:pt x="64" y="49"/>
                  </a:cubicBezTo>
                  <a:close/>
                </a:path>
              </a:pathLst>
            </a:custGeom>
            <a:noFill/>
            <a:ln w="9525">
              <a:solidFill>
                <a:srgbClr val="5f7d95"/>
              </a:solidFill>
              <a:round/>
            </a:ln>
          </p:spPr>
          <p:style>
            <a:lnRef idx="0"/>
            <a:fillRef idx="0"/>
            <a:effectRef idx="0"/>
            <a:fontRef idx="minor"/>
          </p:style>
        </p:sp>
        <p:sp>
          <p:nvSpPr>
            <p:cNvPr id="6485" name="Google Shape;5664;p74"/>
            <p:cNvSpPr/>
            <p:nvPr/>
          </p:nvSpPr>
          <p:spPr>
            <a:xfrm>
              <a:off x="2691000" y="1824840"/>
              <a:ext cx="360" cy="360"/>
            </a:xfrm>
            <a:custGeom>
              <a:avLst/>
              <a:gdLst/>
              <a:ahLst/>
              <a:rect l="l" t="t" r="r" b="b"/>
              <a:pathLst>
                <a:path w="8" h="12">
                  <a:moveTo>
                    <a:pt x="0" y="1"/>
                  </a:moveTo>
                  <a:cubicBezTo>
                    <a:pt x="0" y="4"/>
                    <a:pt x="4" y="8"/>
                    <a:pt x="7" y="11"/>
                  </a:cubicBezTo>
                  <a:cubicBezTo>
                    <a:pt x="4" y="8"/>
                    <a:pt x="0" y="4"/>
                    <a:pt x="0" y="1"/>
                  </a:cubicBezTo>
                  <a:close/>
                </a:path>
              </a:pathLst>
            </a:custGeom>
            <a:noFill/>
            <a:ln w="9525">
              <a:solidFill>
                <a:srgbClr val="5f7d95"/>
              </a:solidFill>
              <a:round/>
            </a:ln>
          </p:spPr>
          <p:style>
            <a:lnRef idx="0"/>
            <a:fillRef idx="0"/>
            <a:effectRef idx="0"/>
            <a:fontRef idx="minor"/>
          </p:style>
        </p:sp>
        <p:sp>
          <p:nvSpPr>
            <p:cNvPr id="6486" name="Google Shape;5665;p74"/>
            <p:cNvSpPr/>
            <p:nvPr/>
          </p:nvSpPr>
          <p:spPr>
            <a:xfrm>
              <a:off x="2693160" y="1825920"/>
              <a:ext cx="360" cy="360"/>
            </a:xfrm>
            <a:custGeom>
              <a:avLst/>
              <a:gdLst/>
              <a:ahLst/>
              <a:rect l="l" t="t" r="r" b="b"/>
              <a:pathLst>
                <a:path w="15" h="4">
                  <a:moveTo>
                    <a:pt x="0" y="0"/>
                  </a:moveTo>
                  <a:lnTo>
                    <a:pt x="14" y="4"/>
                  </a:lnTo>
                  <a:close/>
                </a:path>
              </a:pathLst>
            </a:custGeom>
            <a:noFill/>
            <a:ln w="9525">
              <a:solidFill>
                <a:srgbClr val="5f7d95"/>
              </a:solidFill>
              <a:round/>
            </a:ln>
          </p:spPr>
          <p:style>
            <a:lnRef idx="0"/>
            <a:fillRef idx="0"/>
            <a:effectRef idx="0"/>
            <a:fontRef idx="minor"/>
          </p:style>
        </p:sp>
        <p:sp>
          <p:nvSpPr>
            <p:cNvPr id="6487" name="Google Shape;5666;p74"/>
            <p:cNvSpPr/>
            <p:nvPr/>
          </p:nvSpPr>
          <p:spPr>
            <a:xfrm>
              <a:off x="2637720" y="1833120"/>
              <a:ext cx="360" cy="360"/>
            </a:xfrm>
            <a:custGeom>
              <a:avLst/>
              <a:gdLst/>
              <a:ahLst/>
              <a:rect l="l" t="t" r="r" b="b"/>
              <a:pathLst>
                <a:path w="5" h="29">
                  <a:moveTo>
                    <a:pt x="4" y="1"/>
                  </a:moveTo>
                  <a:cubicBezTo>
                    <a:pt x="1" y="11"/>
                    <a:pt x="1" y="18"/>
                    <a:pt x="1" y="29"/>
                  </a:cubicBezTo>
                  <a:cubicBezTo>
                    <a:pt x="1" y="18"/>
                    <a:pt x="1" y="11"/>
                    <a:pt x="4" y="1"/>
                  </a:cubicBezTo>
                  <a:close/>
                </a:path>
              </a:pathLst>
            </a:custGeom>
            <a:noFill/>
            <a:ln w="9525">
              <a:solidFill>
                <a:srgbClr val="5f7d95"/>
              </a:solidFill>
              <a:round/>
            </a:ln>
          </p:spPr>
          <p:style>
            <a:lnRef idx="0"/>
            <a:fillRef idx="0"/>
            <a:effectRef idx="0"/>
            <a:fontRef idx="minor"/>
          </p:style>
        </p:sp>
        <p:sp>
          <p:nvSpPr>
            <p:cNvPr id="6488" name="Google Shape;5667;p74"/>
            <p:cNvSpPr/>
            <p:nvPr/>
          </p:nvSpPr>
          <p:spPr>
            <a:xfrm>
              <a:off x="2567520" y="1780920"/>
              <a:ext cx="360" cy="1440"/>
            </a:xfrm>
            <a:custGeom>
              <a:avLst/>
              <a:gdLst/>
              <a:ahLst/>
              <a:rect l="l" t="t" r="r" b="b"/>
              <a:pathLst>
                <a:path w="25" h="134">
                  <a:moveTo>
                    <a:pt x="25" y="1"/>
                  </a:moveTo>
                  <a:lnTo>
                    <a:pt x="18" y="22"/>
                  </a:lnTo>
                  <a:cubicBezTo>
                    <a:pt x="11" y="57"/>
                    <a:pt x="4" y="95"/>
                    <a:pt x="0" y="134"/>
                  </a:cubicBezTo>
                  <a:cubicBezTo>
                    <a:pt x="4" y="95"/>
                    <a:pt x="11" y="60"/>
                    <a:pt x="18" y="25"/>
                  </a:cubicBezTo>
                  <a:lnTo>
                    <a:pt x="25" y="1"/>
                  </a:lnTo>
                  <a:close/>
                </a:path>
              </a:pathLst>
            </a:custGeom>
            <a:noFill/>
            <a:ln w="9525">
              <a:solidFill>
                <a:srgbClr val="5f7d95"/>
              </a:solidFill>
              <a:round/>
            </a:ln>
          </p:spPr>
          <p:style>
            <a:lnRef idx="0"/>
            <a:fillRef idx="0"/>
            <a:effectRef idx="0"/>
            <a:fontRef idx="minor"/>
          </p:style>
        </p:sp>
        <p:sp>
          <p:nvSpPr>
            <p:cNvPr id="6489" name="Google Shape;5668;p74"/>
            <p:cNvSpPr/>
            <p:nvPr/>
          </p:nvSpPr>
          <p:spPr>
            <a:xfrm>
              <a:off x="2659680" y="1830600"/>
              <a:ext cx="360" cy="360"/>
            </a:xfrm>
            <a:custGeom>
              <a:avLst/>
              <a:gdLst/>
              <a:ahLst/>
              <a:rect l="l" t="t" r="r" b="b"/>
              <a:pathLst>
                <a:path w="22" h="11">
                  <a:moveTo>
                    <a:pt x="1" y="11"/>
                  </a:moveTo>
                  <a:lnTo>
                    <a:pt x="22" y="0"/>
                  </a:lnTo>
                  <a:close/>
                </a:path>
              </a:pathLst>
            </a:custGeom>
            <a:noFill/>
            <a:ln w="9525">
              <a:solidFill>
                <a:srgbClr val="5f7d95"/>
              </a:solidFill>
              <a:round/>
            </a:ln>
          </p:spPr>
          <p:style>
            <a:lnRef idx="0"/>
            <a:fillRef idx="0"/>
            <a:effectRef idx="0"/>
            <a:fontRef idx="minor"/>
          </p:style>
        </p:sp>
        <p:sp>
          <p:nvSpPr>
            <p:cNvPr id="6490" name="Google Shape;5669;p74"/>
            <p:cNvSpPr/>
            <p:nvPr/>
          </p:nvSpPr>
          <p:spPr>
            <a:xfrm>
              <a:off x="2851200" y="1668960"/>
              <a:ext cx="1080" cy="360"/>
            </a:xfrm>
            <a:custGeom>
              <a:avLst/>
              <a:gdLst/>
              <a:ahLst/>
              <a:rect l="l" t="t" r="r" b="b"/>
              <a:pathLst>
                <a:path w="116" h="39">
                  <a:moveTo>
                    <a:pt x="0" y="39"/>
                  </a:moveTo>
                  <a:cubicBezTo>
                    <a:pt x="39" y="25"/>
                    <a:pt x="77" y="11"/>
                    <a:pt x="116" y="0"/>
                  </a:cubicBezTo>
                  <a:cubicBezTo>
                    <a:pt x="77" y="11"/>
                    <a:pt x="39" y="25"/>
                    <a:pt x="0" y="39"/>
                  </a:cubicBezTo>
                  <a:close/>
                </a:path>
              </a:pathLst>
            </a:custGeom>
            <a:noFill/>
            <a:ln w="9525">
              <a:solidFill>
                <a:srgbClr val="5f7d95"/>
              </a:solidFill>
              <a:round/>
            </a:ln>
          </p:spPr>
          <p:style>
            <a:lnRef idx="0"/>
            <a:fillRef idx="0"/>
            <a:effectRef idx="0"/>
            <a:fontRef idx="minor"/>
          </p:style>
        </p:sp>
        <p:sp>
          <p:nvSpPr>
            <p:cNvPr id="6491" name="Google Shape;5670;p74"/>
            <p:cNvSpPr/>
            <p:nvPr/>
          </p:nvSpPr>
          <p:spPr>
            <a:xfrm>
              <a:off x="2687760" y="17042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492" name="Google Shape;5671;p74"/>
            <p:cNvSpPr/>
            <p:nvPr/>
          </p:nvSpPr>
          <p:spPr>
            <a:xfrm>
              <a:off x="2755440" y="1713960"/>
              <a:ext cx="360" cy="360"/>
            </a:xfrm>
            <a:custGeom>
              <a:avLst/>
              <a:gdLst/>
              <a:ahLst/>
              <a:rect l="l" t="t" r="r" b="b"/>
              <a:pathLst>
                <a:path w="12" h="8">
                  <a:moveTo>
                    <a:pt x="1" y="7"/>
                  </a:moveTo>
                  <a:lnTo>
                    <a:pt x="11" y="0"/>
                  </a:lnTo>
                  <a:close/>
                </a:path>
              </a:pathLst>
            </a:custGeom>
            <a:noFill/>
            <a:ln w="9525">
              <a:solidFill>
                <a:srgbClr val="5f7d95"/>
              </a:solidFill>
              <a:round/>
            </a:ln>
          </p:spPr>
          <p:style>
            <a:lnRef idx="0"/>
            <a:fillRef idx="0"/>
            <a:effectRef idx="0"/>
            <a:fontRef idx="minor"/>
          </p:style>
        </p:sp>
        <p:sp>
          <p:nvSpPr>
            <p:cNvPr id="6493" name="Google Shape;5672;p74"/>
            <p:cNvSpPr/>
            <p:nvPr/>
          </p:nvSpPr>
          <p:spPr>
            <a:xfrm>
              <a:off x="2754720" y="1714320"/>
              <a:ext cx="360" cy="360"/>
            </a:xfrm>
            <a:custGeom>
              <a:avLst/>
              <a:gdLst/>
              <a:ahLst/>
              <a:rect l="l" t="t" r="r" b="b"/>
              <a:pathLst>
                <a:path w="7" h="5">
                  <a:moveTo>
                    <a:pt x="0" y="4"/>
                  </a:moveTo>
                  <a:lnTo>
                    <a:pt x="7" y="1"/>
                  </a:lnTo>
                  <a:close/>
                </a:path>
              </a:pathLst>
            </a:custGeom>
            <a:noFill/>
            <a:ln w="9525">
              <a:solidFill>
                <a:srgbClr val="5f7d95"/>
              </a:solidFill>
              <a:round/>
            </a:ln>
          </p:spPr>
          <p:style>
            <a:lnRef idx="0"/>
            <a:fillRef idx="0"/>
            <a:effectRef idx="0"/>
            <a:fontRef idx="minor"/>
          </p:style>
        </p:sp>
        <p:sp>
          <p:nvSpPr>
            <p:cNvPr id="6494" name="Google Shape;5673;p74"/>
            <p:cNvSpPr/>
            <p:nvPr/>
          </p:nvSpPr>
          <p:spPr>
            <a:xfrm>
              <a:off x="2778480" y="1708200"/>
              <a:ext cx="1440" cy="360"/>
            </a:xfrm>
            <a:custGeom>
              <a:avLst/>
              <a:gdLst/>
              <a:ahLst/>
              <a:rect l="l" t="t" r="r" b="b"/>
              <a:pathLst>
                <a:path w="123" h="22">
                  <a:moveTo>
                    <a:pt x="0" y="0"/>
                  </a:moveTo>
                  <a:lnTo>
                    <a:pt x="0" y="0"/>
                  </a:lnTo>
                  <a:cubicBezTo>
                    <a:pt x="46" y="11"/>
                    <a:pt x="88" y="18"/>
                    <a:pt x="123" y="21"/>
                  </a:cubicBezTo>
                  <a:cubicBezTo>
                    <a:pt x="88" y="18"/>
                    <a:pt x="46" y="7"/>
                    <a:pt x="0" y="0"/>
                  </a:cubicBezTo>
                  <a:close/>
                </a:path>
              </a:pathLst>
            </a:custGeom>
            <a:noFill/>
            <a:ln w="9525">
              <a:solidFill>
                <a:srgbClr val="5f7d95"/>
              </a:solidFill>
              <a:round/>
            </a:ln>
          </p:spPr>
          <p:style>
            <a:lnRef idx="0"/>
            <a:fillRef idx="0"/>
            <a:effectRef idx="0"/>
            <a:fontRef idx="minor"/>
          </p:style>
        </p:sp>
        <p:sp>
          <p:nvSpPr>
            <p:cNvPr id="6495" name="Google Shape;5674;p74"/>
            <p:cNvSpPr/>
            <p:nvPr/>
          </p:nvSpPr>
          <p:spPr>
            <a:xfrm>
              <a:off x="2752560" y="171540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6496" name="Google Shape;5675;p74"/>
            <p:cNvSpPr/>
            <p:nvPr/>
          </p:nvSpPr>
          <p:spPr>
            <a:xfrm>
              <a:off x="2756160" y="1713240"/>
              <a:ext cx="360" cy="360"/>
            </a:xfrm>
            <a:custGeom>
              <a:avLst/>
              <a:gdLst/>
              <a:ahLst/>
              <a:rect l="l" t="t" r="r" b="b"/>
              <a:pathLst>
                <a:path w="15" h="8">
                  <a:moveTo>
                    <a:pt x="1" y="7"/>
                  </a:moveTo>
                  <a:lnTo>
                    <a:pt x="15" y="0"/>
                  </a:lnTo>
                  <a:close/>
                </a:path>
              </a:pathLst>
            </a:custGeom>
            <a:noFill/>
            <a:ln w="9525">
              <a:solidFill>
                <a:srgbClr val="5f7d95"/>
              </a:solidFill>
              <a:round/>
            </a:ln>
          </p:spPr>
          <p:style>
            <a:lnRef idx="0"/>
            <a:fillRef idx="0"/>
            <a:effectRef idx="0"/>
            <a:fontRef idx="minor"/>
          </p:style>
        </p:sp>
        <p:sp>
          <p:nvSpPr>
            <p:cNvPr id="6497" name="Google Shape;5676;p74"/>
            <p:cNvSpPr/>
            <p:nvPr/>
          </p:nvSpPr>
          <p:spPr>
            <a:xfrm>
              <a:off x="2857680" y="1658520"/>
              <a:ext cx="360" cy="360"/>
            </a:xfrm>
            <a:custGeom>
              <a:avLst/>
              <a:gdLst/>
              <a:ahLst/>
              <a:rect l="l" t="t" r="r" b="b"/>
              <a:pathLst>
                <a:path w="64" h="53">
                  <a:moveTo>
                    <a:pt x="64" y="53"/>
                  </a:moveTo>
                  <a:lnTo>
                    <a:pt x="1" y="0"/>
                  </a:lnTo>
                  <a:close/>
                </a:path>
              </a:pathLst>
            </a:custGeom>
            <a:noFill/>
            <a:ln w="9525">
              <a:solidFill>
                <a:srgbClr val="5f7d95"/>
              </a:solidFill>
              <a:round/>
            </a:ln>
          </p:spPr>
          <p:style>
            <a:lnRef idx="0"/>
            <a:fillRef idx="0"/>
            <a:effectRef idx="0"/>
            <a:fontRef idx="minor"/>
          </p:style>
        </p:sp>
        <p:sp>
          <p:nvSpPr>
            <p:cNvPr id="6498" name="Google Shape;5677;p74"/>
            <p:cNvSpPr/>
            <p:nvPr/>
          </p:nvSpPr>
          <p:spPr>
            <a:xfrm>
              <a:off x="2692800" y="1705320"/>
              <a:ext cx="5040" cy="360"/>
            </a:xfrm>
            <a:custGeom>
              <a:avLst/>
              <a:gdLst/>
              <a:ahLst/>
              <a:rect l="l" t="t" r="r" b="b"/>
              <a:pathLst>
                <a:path w="397" h="15">
                  <a:moveTo>
                    <a:pt x="397" y="11"/>
                  </a:moveTo>
                  <a:cubicBezTo>
                    <a:pt x="288" y="1"/>
                    <a:pt x="179" y="1"/>
                    <a:pt x="74" y="11"/>
                  </a:cubicBezTo>
                  <a:lnTo>
                    <a:pt x="1" y="15"/>
                  </a:lnTo>
                  <a:lnTo>
                    <a:pt x="74" y="11"/>
                  </a:lnTo>
                  <a:cubicBezTo>
                    <a:pt x="179" y="1"/>
                    <a:pt x="288" y="1"/>
                    <a:pt x="397" y="11"/>
                  </a:cubicBezTo>
                  <a:close/>
                </a:path>
              </a:pathLst>
            </a:custGeom>
            <a:noFill/>
            <a:ln w="9525">
              <a:solidFill>
                <a:srgbClr val="5f7d95"/>
              </a:solidFill>
              <a:round/>
            </a:ln>
          </p:spPr>
          <p:style>
            <a:lnRef idx="0"/>
            <a:fillRef idx="0"/>
            <a:effectRef idx="0"/>
            <a:fontRef idx="minor"/>
          </p:style>
        </p:sp>
        <p:sp>
          <p:nvSpPr>
            <p:cNvPr id="6499" name="Google Shape;5678;p74"/>
            <p:cNvSpPr/>
            <p:nvPr/>
          </p:nvSpPr>
          <p:spPr>
            <a:xfrm>
              <a:off x="2751840" y="171540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6500" name="Google Shape;5679;p74"/>
            <p:cNvSpPr/>
            <p:nvPr/>
          </p:nvSpPr>
          <p:spPr>
            <a:xfrm>
              <a:off x="2754000" y="17146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501" name="Google Shape;5680;p74"/>
            <p:cNvSpPr/>
            <p:nvPr/>
          </p:nvSpPr>
          <p:spPr>
            <a:xfrm>
              <a:off x="2630160" y="1644120"/>
              <a:ext cx="360" cy="360"/>
            </a:xfrm>
            <a:custGeom>
              <a:avLst/>
              <a:gdLst/>
              <a:ahLst/>
              <a:rect l="l" t="t" r="r" b="b"/>
              <a:pathLst>
                <a:path w="5" h="18">
                  <a:moveTo>
                    <a:pt x="1" y="0"/>
                  </a:moveTo>
                  <a:cubicBezTo>
                    <a:pt x="1" y="4"/>
                    <a:pt x="4" y="11"/>
                    <a:pt x="4" y="18"/>
                  </a:cubicBezTo>
                  <a:cubicBezTo>
                    <a:pt x="4" y="11"/>
                    <a:pt x="4" y="4"/>
                    <a:pt x="1" y="0"/>
                  </a:cubicBezTo>
                  <a:close/>
                </a:path>
              </a:pathLst>
            </a:custGeom>
            <a:noFill/>
            <a:ln w="9525">
              <a:solidFill>
                <a:srgbClr val="5f7d95"/>
              </a:solidFill>
              <a:round/>
            </a:ln>
          </p:spPr>
          <p:style>
            <a:lnRef idx="0"/>
            <a:fillRef idx="0"/>
            <a:effectRef idx="0"/>
            <a:fontRef idx="minor"/>
          </p:style>
        </p:sp>
        <p:sp>
          <p:nvSpPr>
            <p:cNvPr id="6502" name="Google Shape;5681;p74"/>
            <p:cNvSpPr/>
            <p:nvPr/>
          </p:nvSpPr>
          <p:spPr>
            <a:xfrm>
              <a:off x="2743920" y="1712520"/>
              <a:ext cx="1080" cy="360"/>
            </a:xfrm>
            <a:custGeom>
              <a:avLst/>
              <a:gdLst/>
              <a:ahLst/>
              <a:rect l="l" t="t" r="r" b="b"/>
              <a:pathLst>
                <a:path w="102" h="8">
                  <a:moveTo>
                    <a:pt x="102" y="0"/>
                  </a:moveTo>
                  <a:lnTo>
                    <a:pt x="81" y="0"/>
                  </a:lnTo>
                  <a:cubicBezTo>
                    <a:pt x="53" y="4"/>
                    <a:pt x="25" y="7"/>
                    <a:pt x="0" y="7"/>
                  </a:cubicBezTo>
                  <a:cubicBezTo>
                    <a:pt x="25" y="7"/>
                    <a:pt x="53" y="4"/>
                    <a:pt x="81" y="0"/>
                  </a:cubicBezTo>
                  <a:cubicBezTo>
                    <a:pt x="88" y="0"/>
                    <a:pt x="95" y="0"/>
                    <a:pt x="102" y="0"/>
                  </a:cubicBezTo>
                  <a:close/>
                </a:path>
              </a:pathLst>
            </a:custGeom>
            <a:noFill/>
            <a:ln w="9525">
              <a:solidFill>
                <a:srgbClr val="5f7d95"/>
              </a:solidFill>
              <a:round/>
            </a:ln>
          </p:spPr>
          <p:style>
            <a:lnRef idx="0"/>
            <a:fillRef idx="0"/>
            <a:effectRef idx="0"/>
            <a:fontRef idx="minor"/>
          </p:style>
        </p:sp>
        <p:sp>
          <p:nvSpPr>
            <p:cNvPr id="6503" name="Google Shape;5682;p74"/>
            <p:cNvSpPr/>
            <p:nvPr/>
          </p:nvSpPr>
          <p:spPr>
            <a:xfrm>
              <a:off x="2751120" y="17157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504" name="Google Shape;5683;p74"/>
            <p:cNvSpPr/>
            <p:nvPr/>
          </p:nvSpPr>
          <p:spPr>
            <a:xfrm>
              <a:off x="2835000" y="1638000"/>
              <a:ext cx="5040" cy="10440"/>
            </a:xfrm>
            <a:custGeom>
              <a:avLst/>
              <a:gdLst/>
              <a:ahLst/>
              <a:rect l="l" t="t" r="r" b="b"/>
              <a:pathLst>
                <a:path w="408" h="806">
                  <a:moveTo>
                    <a:pt x="407" y="1"/>
                  </a:moveTo>
                  <a:lnTo>
                    <a:pt x="1" y="806"/>
                  </a:lnTo>
                  <a:close/>
                </a:path>
              </a:pathLst>
            </a:custGeom>
            <a:noFill/>
            <a:ln w="9525">
              <a:solidFill>
                <a:srgbClr val="5f7d95"/>
              </a:solidFill>
              <a:round/>
            </a:ln>
          </p:spPr>
          <p:style>
            <a:lnRef idx="0"/>
            <a:fillRef idx="0"/>
            <a:effectRef idx="0"/>
            <a:fontRef idx="minor"/>
          </p:style>
        </p:sp>
        <p:sp>
          <p:nvSpPr>
            <p:cNvPr id="6505" name="Google Shape;5684;p74"/>
            <p:cNvSpPr/>
            <p:nvPr/>
          </p:nvSpPr>
          <p:spPr>
            <a:xfrm>
              <a:off x="2855160" y="1656360"/>
              <a:ext cx="360" cy="360"/>
            </a:xfrm>
            <a:custGeom>
              <a:avLst/>
              <a:gdLst/>
              <a:ahLst/>
              <a:rect l="l" t="t" r="r" b="b"/>
              <a:pathLst>
                <a:path w="57" h="57">
                  <a:moveTo>
                    <a:pt x="1" y="1"/>
                  </a:moveTo>
                  <a:cubicBezTo>
                    <a:pt x="15" y="18"/>
                    <a:pt x="36" y="36"/>
                    <a:pt x="57" y="57"/>
                  </a:cubicBezTo>
                  <a:cubicBezTo>
                    <a:pt x="36" y="36"/>
                    <a:pt x="18" y="18"/>
                    <a:pt x="1" y="1"/>
                  </a:cubicBezTo>
                  <a:close/>
                </a:path>
              </a:pathLst>
            </a:custGeom>
            <a:noFill/>
            <a:ln w="9525">
              <a:solidFill>
                <a:srgbClr val="5f7d95"/>
              </a:solidFill>
              <a:round/>
            </a:ln>
          </p:spPr>
          <p:style>
            <a:lnRef idx="0"/>
            <a:fillRef idx="0"/>
            <a:effectRef idx="0"/>
            <a:fontRef idx="minor"/>
          </p:style>
        </p:sp>
        <p:sp>
          <p:nvSpPr>
            <p:cNvPr id="6506" name="Google Shape;5685;p74"/>
            <p:cNvSpPr/>
            <p:nvPr/>
          </p:nvSpPr>
          <p:spPr>
            <a:xfrm>
              <a:off x="2737080" y="1710720"/>
              <a:ext cx="360" cy="360"/>
            </a:xfrm>
            <a:custGeom>
              <a:avLst/>
              <a:gdLst/>
              <a:ahLst/>
              <a:rect l="l" t="t" r="r" b="b"/>
              <a:pathLst>
                <a:path w="50" h="29">
                  <a:moveTo>
                    <a:pt x="0" y="0"/>
                  </a:moveTo>
                  <a:lnTo>
                    <a:pt x="49" y="28"/>
                  </a:lnTo>
                  <a:close/>
                </a:path>
              </a:pathLst>
            </a:custGeom>
            <a:noFill/>
            <a:ln w="9525">
              <a:solidFill>
                <a:srgbClr val="5f7d95"/>
              </a:solidFill>
              <a:round/>
            </a:ln>
          </p:spPr>
          <p:style>
            <a:lnRef idx="0"/>
            <a:fillRef idx="0"/>
            <a:effectRef idx="0"/>
            <a:fontRef idx="minor"/>
          </p:style>
        </p:sp>
        <p:sp>
          <p:nvSpPr>
            <p:cNvPr id="6507" name="Google Shape;5686;p74"/>
            <p:cNvSpPr/>
            <p:nvPr/>
          </p:nvSpPr>
          <p:spPr>
            <a:xfrm>
              <a:off x="2531520" y="1730520"/>
              <a:ext cx="360" cy="360"/>
            </a:xfrm>
            <a:custGeom>
              <a:avLst/>
              <a:gdLst/>
              <a:ahLst/>
              <a:rect l="l" t="t" r="r" b="b"/>
              <a:pathLst>
                <a:path w="4" h="18">
                  <a:moveTo>
                    <a:pt x="4" y="0"/>
                  </a:moveTo>
                  <a:lnTo>
                    <a:pt x="4" y="0"/>
                  </a:lnTo>
                  <a:cubicBezTo>
                    <a:pt x="4" y="7"/>
                    <a:pt x="0" y="11"/>
                    <a:pt x="0" y="18"/>
                  </a:cubicBezTo>
                  <a:cubicBezTo>
                    <a:pt x="4" y="11"/>
                    <a:pt x="4" y="7"/>
                    <a:pt x="4" y="0"/>
                  </a:cubicBezTo>
                  <a:close/>
                </a:path>
              </a:pathLst>
            </a:custGeom>
            <a:noFill/>
            <a:ln w="9525">
              <a:solidFill>
                <a:srgbClr val="5f7d95"/>
              </a:solidFill>
              <a:round/>
            </a:ln>
          </p:spPr>
          <p:style>
            <a:lnRef idx="0"/>
            <a:fillRef idx="0"/>
            <a:effectRef idx="0"/>
            <a:fontRef idx="minor"/>
          </p:style>
        </p:sp>
        <p:sp>
          <p:nvSpPr>
            <p:cNvPr id="6508" name="Google Shape;5687;p74"/>
            <p:cNvSpPr/>
            <p:nvPr/>
          </p:nvSpPr>
          <p:spPr>
            <a:xfrm>
              <a:off x="2531880" y="1729440"/>
              <a:ext cx="360" cy="360"/>
            </a:xfrm>
            <a:custGeom>
              <a:avLst/>
              <a:gdLst/>
              <a:ahLst/>
              <a:rect l="l" t="t" r="r" b="b"/>
              <a:pathLst>
                <a:path w="1" h="8">
                  <a:moveTo>
                    <a:pt x="1" y="1"/>
                  </a:moveTo>
                  <a:lnTo>
                    <a:pt x="1" y="8"/>
                  </a:lnTo>
                  <a:cubicBezTo>
                    <a:pt x="1" y="8"/>
                    <a:pt x="1" y="1"/>
                    <a:pt x="1" y="1"/>
                  </a:cubicBezTo>
                  <a:close/>
                </a:path>
              </a:pathLst>
            </a:custGeom>
            <a:noFill/>
            <a:ln w="9525">
              <a:solidFill>
                <a:srgbClr val="5f7d95"/>
              </a:solidFill>
              <a:round/>
            </a:ln>
          </p:spPr>
          <p:style>
            <a:lnRef idx="0"/>
            <a:fillRef idx="0"/>
            <a:effectRef idx="0"/>
            <a:fontRef idx="minor"/>
          </p:style>
        </p:sp>
        <p:sp>
          <p:nvSpPr>
            <p:cNvPr id="6509" name="Google Shape;5688;p74"/>
            <p:cNvSpPr/>
            <p:nvPr/>
          </p:nvSpPr>
          <p:spPr>
            <a:xfrm>
              <a:off x="2542320" y="1723680"/>
              <a:ext cx="720" cy="360"/>
            </a:xfrm>
            <a:custGeom>
              <a:avLst/>
              <a:gdLst/>
              <a:ahLst/>
              <a:rect l="l" t="t" r="r" b="b"/>
              <a:pathLst>
                <a:path w="82" h="50">
                  <a:moveTo>
                    <a:pt x="81" y="49"/>
                  </a:moveTo>
                  <a:cubicBezTo>
                    <a:pt x="57" y="32"/>
                    <a:pt x="29" y="14"/>
                    <a:pt x="1" y="0"/>
                  </a:cubicBezTo>
                  <a:cubicBezTo>
                    <a:pt x="29" y="14"/>
                    <a:pt x="57" y="32"/>
                    <a:pt x="81" y="49"/>
                  </a:cubicBezTo>
                  <a:close/>
                </a:path>
              </a:pathLst>
            </a:custGeom>
            <a:noFill/>
            <a:ln w="9525">
              <a:solidFill>
                <a:srgbClr val="5f7d95"/>
              </a:solidFill>
              <a:round/>
            </a:ln>
          </p:spPr>
          <p:style>
            <a:lnRef idx="0"/>
            <a:fillRef idx="0"/>
            <a:effectRef idx="0"/>
            <a:fontRef idx="minor"/>
          </p:style>
        </p:sp>
        <p:sp>
          <p:nvSpPr>
            <p:cNvPr id="6510" name="Google Shape;5689;p74"/>
            <p:cNvSpPr/>
            <p:nvPr/>
          </p:nvSpPr>
          <p:spPr>
            <a:xfrm>
              <a:off x="2531160" y="1731960"/>
              <a:ext cx="360" cy="360"/>
            </a:xfrm>
            <a:custGeom>
              <a:avLst/>
              <a:gdLst/>
              <a:ahLst/>
              <a:rect l="l" t="t" r="r" b="b"/>
              <a:pathLst>
                <a:path w="8" h="19">
                  <a:moveTo>
                    <a:pt x="7" y="1"/>
                  </a:moveTo>
                  <a:lnTo>
                    <a:pt x="0" y="18"/>
                  </a:lnTo>
                  <a:close/>
                </a:path>
              </a:pathLst>
            </a:custGeom>
            <a:noFill/>
            <a:ln w="9525">
              <a:solidFill>
                <a:srgbClr val="5f7d95"/>
              </a:solidFill>
              <a:round/>
            </a:ln>
          </p:spPr>
          <p:style>
            <a:lnRef idx="0"/>
            <a:fillRef idx="0"/>
            <a:effectRef idx="0"/>
            <a:fontRef idx="minor"/>
          </p:style>
        </p:sp>
        <p:sp>
          <p:nvSpPr>
            <p:cNvPr id="6511" name="Google Shape;5690;p74"/>
            <p:cNvSpPr/>
            <p:nvPr/>
          </p:nvSpPr>
          <p:spPr>
            <a:xfrm>
              <a:off x="2577240" y="1710360"/>
              <a:ext cx="360" cy="360"/>
            </a:xfrm>
            <a:custGeom>
              <a:avLst/>
              <a:gdLst/>
              <a:ahLst/>
              <a:rect l="l" t="t" r="r" b="b"/>
              <a:pathLst>
                <a:path w="1" h="1">
                  <a:moveTo>
                    <a:pt x="0" y="0"/>
                  </a:moveTo>
                  <a:lnTo>
                    <a:pt x="0" y="0"/>
                  </a:lnTo>
                  <a:close/>
                </a:path>
              </a:pathLst>
            </a:custGeom>
            <a:noFill/>
            <a:ln w="9525">
              <a:solidFill>
                <a:srgbClr val="5f7d95"/>
              </a:solidFill>
              <a:round/>
            </a:ln>
          </p:spPr>
          <p:style>
            <a:lnRef idx="0"/>
            <a:fillRef idx="0"/>
            <a:effectRef idx="0"/>
            <a:fontRef idx="minor"/>
          </p:style>
        </p:sp>
        <p:sp>
          <p:nvSpPr>
            <p:cNvPr id="6512" name="Google Shape;5691;p74"/>
            <p:cNvSpPr/>
            <p:nvPr/>
          </p:nvSpPr>
          <p:spPr>
            <a:xfrm>
              <a:off x="2531880" y="1729800"/>
              <a:ext cx="360" cy="360"/>
            </a:xfrm>
            <a:custGeom>
              <a:avLst/>
              <a:gdLst/>
              <a:ahLst/>
              <a:rect l="l" t="t" r="r" b="b"/>
              <a:pathLst>
                <a:path w="1" h="15">
                  <a:moveTo>
                    <a:pt x="0" y="0"/>
                  </a:moveTo>
                  <a:lnTo>
                    <a:pt x="0" y="14"/>
                  </a:lnTo>
                  <a:cubicBezTo>
                    <a:pt x="0" y="11"/>
                    <a:pt x="0" y="4"/>
                    <a:pt x="0" y="0"/>
                  </a:cubicBezTo>
                  <a:close/>
                </a:path>
              </a:pathLst>
            </a:custGeom>
            <a:noFill/>
            <a:ln w="9525">
              <a:solidFill>
                <a:srgbClr val="5f7d95"/>
              </a:solidFill>
              <a:round/>
            </a:ln>
          </p:spPr>
          <p:style>
            <a:lnRef idx="0"/>
            <a:fillRef idx="0"/>
            <a:effectRef idx="0"/>
            <a:fontRef idx="minor"/>
          </p:style>
        </p:sp>
        <p:sp>
          <p:nvSpPr>
            <p:cNvPr id="6513" name="Google Shape;5692;p74"/>
            <p:cNvSpPr/>
            <p:nvPr/>
          </p:nvSpPr>
          <p:spPr>
            <a:xfrm>
              <a:off x="2531160" y="1731600"/>
              <a:ext cx="360" cy="360"/>
            </a:xfrm>
            <a:custGeom>
              <a:avLst/>
              <a:gdLst/>
              <a:ahLst/>
              <a:rect l="l" t="t" r="r" b="b"/>
              <a:pathLst>
                <a:path w="8" h="22">
                  <a:moveTo>
                    <a:pt x="8" y="1"/>
                  </a:moveTo>
                  <a:lnTo>
                    <a:pt x="8" y="1"/>
                  </a:lnTo>
                  <a:cubicBezTo>
                    <a:pt x="4" y="8"/>
                    <a:pt x="4" y="15"/>
                    <a:pt x="1" y="22"/>
                  </a:cubicBezTo>
                  <a:cubicBezTo>
                    <a:pt x="4" y="15"/>
                    <a:pt x="8" y="8"/>
                    <a:pt x="8" y="1"/>
                  </a:cubicBezTo>
                  <a:close/>
                </a:path>
              </a:pathLst>
            </a:custGeom>
            <a:noFill/>
            <a:ln w="9525">
              <a:solidFill>
                <a:srgbClr val="5f7d95"/>
              </a:solidFill>
              <a:round/>
            </a:ln>
          </p:spPr>
          <p:style>
            <a:lnRef idx="0"/>
            <a:fillRef idx="0"/>
            <a:effectRef idx="0"/>
            <a:fontRef idx="minor"/>
          </p:style>
        </p:sp>
        <p:sp>
          <p:nvSpPr>
            <p:cNvPr id="6514" name="Google Shape;5693;p74"/>
            <p:cNvSpPr/>
            <p:nvPr/>
          </p:nvSpPr>
          <p:spPr>
            <a:xfrm>
              <a:off x="2531520" y="1730880"/>
              <a:ext cx="360" cy="360"/>
            </a:xfrm>
            <a:custGeom>
              <a:avLst/>
              <a:gdLst/>
              <a:ahLst/>
              <a:rect l="l" t="t" r="r" b="b"/>
              <a:pathLst>
                <a:path w="8" h="18">
                  <a:moveTo>
                    <a:pt x="8" y="0"/>
                  </a:moveTo>
                  <a:lnTo>
                    <a:pt x="8" y="0"/>
                  </a:lnTo>
                  <a:cubicBezTo>
                    <a:pt x="4" y="4"/>
                    <a:pt x="4" y="11"/>
                    <a:pt x="1" y="18"/>
                  </a:cubicBezTo>
                  <a:cubicBezTo>
                    <a:pt x="4" y="11"/>
                    <a:pt x="8" y="4"/>
                    <a:pt x="8" y="0"/>
                  </a:cubicBezTo>
                  <a:close/>
                </a:path>
              </a:pathLst>
            </a:custGeom>
            <a:noFill/>
            <a:ln w="9525">
              <a:solidFill>
                <a:srgbClr val="5f7d95"/>
              </a:solidFill>
              <a:round/>
            </a:ln>
          </p:spPr>
          <p:style>
            <a:lnRef idx="0"/>
            <a:fillRef idx="0"/>
            <a:effectRef idx="0"/>
            <a:fontRef idx="minor"/>
          </p:style>
        </p:sp>
        <p:sp>
          <p:nvSpPr>
            <p:cNvPr id="6515" name="Google Shape;5694;p74"/>
            <p:cNvSpPr/>
            <p:nvPr/>
          </p:nvSpPr>
          <p:spPr>
            <a:xfrm>
              <a:off x="2530800" y="1732680"/>
              <a:ext cx="360" cy="360"/>
            </a:xfrm>
            <a:custGeom>
              <a:avLst/>
              <a:gdLst/>
              <a:ahLst/>
              <a:rect l="l" t="t" r="r" b="b"/>
              <a:pathLst>
                <a:path w="12" h="19">
                  <a:moveTo>
                    <a:pt x="11" y="1"/>
                  </a:moveTo>
                  <a:cubicBezTo>
                    <a:pt x="8" y="8"/>
                    <a:pt x="4" y="15"/>
                    <a:pt x="1" y="18"/>
                  </a:cubicBezTo>
                  <a:cubicBezTo>
                    <a:pt x="4" y="15"/>
                    <a:pt x="8" y="8"/>
                    <a:pt x="11" y="1"/>
                  </a:cubicBezTo>
                  <a:close/>
                </a:path>
              </a:pathLst>
            </a:custGeom>
            <a:noFill/>
            <a:ln w="9525">
              <a:solidFill>
                <a:srgbClr val="5f7d95"/>
              </a:solidFill>
              <a:round/>
            </a:ln>
          </p:spPr>
          <p:style>
            <a:lnRef idx="0"/>
            <a:fillRef idx="0"/>
            <a:effectRef idx="0"/>
            <a:fontRef idx="minor"/>
          </p:style>
        </p:sp>
        <p:sp>
          <p:nvSpPr>
            <p:cNvPr id="6516" name="Google Shape;5695;p74"/>
            <p:cNvSpPr/>
            <p:nvPr/>
          </p:nvSpPr>
          <p:spPr>
            <a:xfrm>
              <a:off x="2578320" y="1707480"/>
              <a:ext cx="360" cy="360"/>
            </a:xfrm>
            <a:custGeom>
              <a:avLst/>
              <a:gdLst/>
              <a:ahLst/>
              <a:rect l="l" t="t" r="r" b="b"/>
              <a:pathLst>
                <a:path w="1" h="32">
                  <a:moveTo>
                    <a:pt x="1" y="32"/>
                  </a:moveTo>
                  <a:lnTo>
                    <a:pt x="1" y="0"/>
                  </a:lnTo>
                  <a:lnTo>
                    <a:pt x="1" y="0"/>
                  </a:lnTo>
                  <a:lnTo>
                    <a:pt x="1" y="28"/>
                  </a:lnTo>
                  <a:close/>
                </a:path>
              </a:pathLst>
            </a:custGeom>
            <a:noFill/>
            <a:ln w="9525">
              <a:solidFill>
                <a:srgbClr val="5f7d95"/>
              </a:solidFill>
              <a:round/>
            </a:ln>
          </p:spPr>
          <p:style>
            <a:lnRef idx="0"/>
            <a:fillRef idx="0"/>
            <a:effectRef idx="0"/>
            <a:fontRef idx="minor"/>
          </p:style>
        </p:sp>
        <p:sp>
          <p:nvSpPr>
            <p:cNvPr id="6517" name="Google Shape;5696;p74"/>
            <p:cNvSpPr/>
            <p:nvPr/>
          </p:nvSpPr>
          <p:spPr>
            <a:xfrm>
              <a:off x="2558880" y="1716480"/>
              <a:ext cx="6120" cy="3960"/>
            </a:xfrm>
            <a:custGeom>
              <a:avLst/>
              <a:gdLst/>
              <a:ahLst/>
              <a:rect l="l" t="t" r="r" b="b"/>
              <a:pathLst>
                <a:path w="487" h="305">
                  <a:moveTo>
                    <a:pt x="0" y="280"/>
                  </a:moveTo>
                  <a:cubicBezTo>
                    <a:pt x="298" y="305"/>
                    <a:pt x="420" y="133"/>
                    <a:pt x="487" y="0"/>
                  </a:cubicBezTo>
                  <a:cubicBezTo>
                    <a:pt x="420" y="133"/>
                    <a:pt x="298" y="305"/>
                    <a:pt x="0" y="280"/>
                  </a:cubicBezTo>
                  <a:close/>
                </a:path>
              </a:pathLst>
            </a:custGeom>
            <a:noFill/>
            <a:ln w="9525">
              <a:solidFill>
                <a:srgbClr val="5f7d95"/>
              </a:solidFill>
              <a:round/>
            </a:ln>
          </p:spPr>
          <p:style>
            <a:lnRef idx="0"/>
            <a:fillRef idx="0"/>
            <a:effectRef idx="0"/>
            <a:fontRef idx="minor"/>
          </p:style>
        </p:sp>
        <p:sp>
          <p:nvSpPr>
            <p:cNvPr id="6518" name="Google Shape;5697;p74"/>
            <p:cNvSpPr/>
            <p:nvPr/>
          </p:nvSpPr>
          <p:spPr>
            <a:xfrm>
              <a:off x="2560680" y="1766520"/>
              <a:ext cx="360" cy="360"/>
            </a:xfrm>
            <a:custGeom>
              <a:avLst/>
              <a:gdLst/>
              <a:ahLst/>
              <a:rect l="l" t="t" r="r" b="b"/>
              <a:pathLst>
                <a:path w="8" h="8">
                  <a:moveTo>
                    <a:pt x="0" y="7"/>
                  </a:moveTo>
                  <a:lnTo>
                    <a:pt x="7" y="0"/>
                  </a:lnTo>
                  <a:close/>
                </a:path>
              </a:pathLst>
            </a:custGeom>
            <a:noFill/>
            <a:ln w="9525">
              <a:solidFill>
                <a:srgbClr val="5f7d95"/>
              </a:solidFill>
              <a:round/>
            </a:ln>
          </p:spPr>
          <p:style>
            <a:lnRef idx="0"/>
            <a:fillRef idx="0"/>
            <a:effectRef idx="0"/>
            <a:fontRef idx="minor"/>
          </p:style>
        </p:sp>
        <p:sp>
          <p:nvSpPr>
            <p:cNvPr id="6519" name="Google Shape;5698;p74"/>
            <p:cNvSpPr/>
            <p:nvPr/>
          </p:nvSpPr>
          <p:spPr>
            <a:xfrm>
              <a:off x="2562480" y="176508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520" name="Google Shape;5699;p74"/>
            <p:cNvSpPr/>
            <p:nvPr/>
          </p:nvSpPr>
          <p:spPr>
            <a:xfrm>
              <a:off x="2569320" y="1762920"/>
              <a:ext cx="7200" cy="4320"/>
            </a:xfrm>
            <a:custGeom>
              <a:avLst/>
              <a:gdLst/>
              <a:ahLst/>
              <a:rect l="l" t="t" r="r" b="b"/>
              <a:pathLst>
                <a:path w="564" h="337">
                  <a:moveTo>
                    <a:pt x="0" y="0"/>
                  </a:moveTo>
                  <a:lnTo>
                    <a:pt x="0" y="0"/>
                  </a:lnTo>
                  <a:cubicBezTo>
                    <a:pt x="158" y="11"/>
                    <a:pt x="410" y="175"/>
                    <a:pt x="564" y="336"/>
                  </a:cubicBezTo>
                  <a:cubicBezTo>
                    <a:pt x="410" y="175"/>
                    <a:pt x="158" y="11"/>
                    <a:pt x="0" y="0"/>
                  </a:cubicBezTo>
                  <a:close/>
                </a:path>
              </a:pathLst>
            </a:custGeom>
            <a:noFill/>
            <a:ln w="9525">
              <a:solidFill>
                <a:srgbClr val="5f7d95"/>
              </a:solidFill>
              <a:round/>
            </a:ln>
          </p:spPr>
          <p:style>
            <a:lnRef idx="0"/>
            <a:fillRef idx="0"/>
            <a:effectRef idx="0"/>
            <a:fontRef idx="minor"/>
          </p:style>
        </p:sp>
        <p:sp>
          <p:nvSpPr>
            <p:cNvPr id="6521" name="Google Shape;5700;p74"/>
            <p:cNvSpPr/>
            <p:nvPr/>
          </p:nvSpPr>
          <p:spPr>
            <a:xfrm>
              <a:off x="2567880" y="17629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522" name="Google Shape;5701;p74"/>
            <p:cNvSpPr/>
            <p:nvPr/>
          </p:nvSpPr>
          <p:spPr>
            <a:xfrm>
              <a:off x="2567880" y="1780920"/>
              <a:ext cx="360" cy="360"/>
            </a:xfrm>
            <a:custGeom>
              <a:avLst/>
              <a:gdLst/>
              <a:ahLst/>
              <a:rect l="l" t="t" r="r" b="b"/>
              <a:pathLst>
                <a:path w="50" h="4">
                  <a:moveTo>
                    <a:pt x="50" y="0"/>
                  </a:moveTo>
                  <a:lnTo>
                    <a:pt x="1" y="4"/>
                  </a:lnTo>
                  <a:close/>
                </a:path>
              </a:pathLst>
            </a:custGeom>
            <a:noFill/>
            <a:ln w="9525">
              <a:solidFill>
                <a:srgbClr val="5f7d95"/>
              </a:solidFill>
              <a:round/>
            </a:ln>
          </p:spPr>
          <p:style>
            <a:lnRef idx="0"/>
            <a:fillRef idx="0"/>
            <a:effectRef idx="0"/>
            <a:fontRef idx="minor"/>
          </p:style>
        </p:sp>
        <p:sp>
          <p:nvSpPr>
            <p:cNvPr id="6523" name="Google Shape;5702;p74"/>
            <p:cNvSpPr/>
            <p:nvPr/>
          </p:nvSpPr>
          <p:spPr>
            <a:xfrm>
              <a:off x="2578320" y="1769040"/>
              <a:ext cx="360" cy="1440"/>
            </a:xfrm>
            <a:custGeom>
              <a:avLst/>
              <a:gdLst/>
              <a:ahLst/>
              <a:rect l="l" t="t" r="r" b="b"/>
              <a:pathLst>
                <a:path w="39" h="145">
                  <a:moveTo>
                    <a:pt x="25" y="144"/>
                  </a:moveTo>
                  <a:cubicBezTo>
                    <a:pt x="39" y="95"/>
                    <a:pt x="28" y="43"/>
                    <a:pt x="0" y="1"/>
                  </a:cubicBezTo>
                  <a:cubicBezTo>
                    <a:pt x="28" y="43"/>
                    <a:pt x="39" y="95"/>
                    <a:pt x="25" y="144"/>
                  </a:cubicBezTo>
                  <a:close/>
                </a:path>
              </a:pathLst>
            </a:custGeom>
            <a:noFill/>
            <a:ln w="9525">
              <a:solidFill>
                <a:srgbClr val="5f7d95"/>
              </a:solidFill>
              <a:round/>
            </a:ln>
          </p:spPr>
          <p:style>
            <a:lnRef idx="0"/>
            <a:fillRef idx="0"/>
            <a:effectRef idx="0"/>
            <a:fontRef idx="minor"/>
          </p:style>
        </p:sp>
        <p:sp>
          <p:nvSpPr>
            <p:cNvPr id="6524" name="Google Shape;5703;p74"/>
            <p:cNvSpPr/>
            <p:nvPr/>
          </p:nvSpPr>
          <p:spPr>
            <a:xfrm>
              <a:off x="2568600" y="1780560"/>
              <a:ext cx="360" cy="360"/>
            </a:xfrm>
            <a:custGeom>
              <a:avLst/>
              <a:gdLst/>
              <a:ahLst/>
              <a:rect l="l" t="t" r="r" b="b"/>
              <a:pathLst>
                <a:path w="46" h="5">
                  <a:moveTo>
                    <a:pt x="46" y="1"/>
                  </a:moveTo>
                  <a:lnTo>
                    <a:pt x="0" y="4"/>
                  </a:lnTo>
                  <a:close/>
                </a:path>
              </a:pathLst>
            </a:custGeom>
            <a:noFill/>
            <a:ln w="9525">
              <a:solidFill>
                <a:srgbClr val="5f7d95"/>
              </a:solidFill>
              <a:round/>
            </a:ln>
          </p:spPr>
          <p:style>
            <a:lnRef idx="0"/>
            <a:fillRef idx="0"/>
            <a:effectRef idx="0"/>
            <a:fontRef idx="minor"/>
          </p:style>
        </p:sp>
        <p:sp>
          <p:nvSpPr>
            <p:cNvPr id="6525" name="Google Shape;5704;p74"/>
            <p:cNvSpPr/>
            <p:nvPr/>
          </p:nvSpPr>
          <p:spPr>
            <a:xfrm>
              <a:off x="2569320" y="1780560"/>
              <a:ext cx="360" cy="360"/>
            </a:xfrm>
            <a:custGeom>
              <a:avLst/>
              <a:gdLst/>
              <a:ahLst/>
              <a:rect l="l" t="t" r="r" b="b"/>
              <a:pathLst>
                <a:path w="40" h="5">
                  <a:moveTo>
                    <a:pt x="39" y="1"/>
                  </a:moveTo>
                  <a:lnTo>
                    <a:pt x="1" y="4"/>
                  </a:lnTo>
                  <a:close/>
                </a:path>
              </a:pathLst>
            </a:custGeom>
            <a:noFill/>
            <a:ln w="9525">
              <a:solidFill>
                <a:srgbClr val="5f7d95"/>
              </a:solidFill>
              <a:round/>
            </a:ln>
          </p:spPr>
          <p:style>
            <a:lnRef idx="0"/>
            <a:fillRef idx="0"/>
            <a:effectRef idx="0"/>
            <a:fontRef idx="minor"/>
          </p:style>
        </p:sp>
        <p:sp>
          <p:nvSpPr>
            <p:cNvPr id="6526" name="Google Shape;5705;p74"/>
            <p:cNvSpPr/>
            <p:nvPr/>
          </p:nvSpPr>
          <p:spPr>
            <a:xfrm>
              <a:off x="2568600" y="17629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527" name="Google Shape;5706;p74"/>
            <p:cNvSpPr/>
            <p:nvPr/>
          </p:nvSpPr>
          <p:spPr>
            <a:xfrm>
              <a:off x="2570040" y="1780560"/>
              <a:ext cx="360" cy="360"/>
            </a:xfrm>
            <a:custGeom>
              <a:avLst/>
              <a:gdLst/>
              <a:ahLst/>
              <a:rect l="l" t="t" r="r" b="b"/>
              <a:pathLst>
                <a:path w="36" h="8">
                  <a:moveTo>
                    <a:pt x="35" y="0"/>
                  </a:moveTo>
                  <a:lnTo>
                    <a:pt x="0" y="7"/>
                  </a:lnTo>
                  <a:close/>
                </a:path>
              </a:pathLst>
            </a:custGeom>
            <a:noFill/>
            <a:ln w="9525">
              <a:solidFill>
                <a:srgbClr val="5f7d95"/>
              </a:solidFill>
              <a:round/>
            </a:ln>
          </p:spPr>
          <p:style>
            <a:lnRef idx="0"/>
            <a:fillRef idx="0"/>
            <a:effectRef idx="0"/>
            <a:fontRef idx="minor"/>
          </p:style>
        </p:sp>
        <p:sp>
          <p:nvSpPr>
            <p:cNvPr id="6528" name="Google Shape;5707;p74"/>
            <p:cNvSpPr/>
            <p:nvPr/>
          </p:nvSpPr>
          <p:spPr>
            <a:xfrm>
              <a:off x="2896200" y="1726920"/>
              <a:ext cx="360" cy="360"/>
            </a:xfrm>
            <a:custGeom>
              <a:avLst/>
              <a:gdLst/>
              <a:ahLst/>
              <a:rect l="l" t="t" r="r" b="b"/>
              <a:pathLst>
                <a:path w="8" h="15">
                  <a:moveTo>
                    <a:pt x="8" y="1"/>
                  </a:moveTo>
                  <a:lnTo>
                    <a:pt x="1" y="15"/>
                  </a:lnTo>
                  <a:close/>
                </a:path>
              </a:pathLst>
            </a:custGeom>
            <a:noFill/>
            <a:ln w="9525">
              <a:solidFill>
                <a:srgbClr val="5f7d95"/>
              </a:solidFill>
              <a:round/>
            </a:ln>
          </p:spPr>
          <p:style>
            <a:lnRef idx="0"/>
            <a:fillRef idx="0"/>
            <a:effectRef idx="0"/>
            <a:fontRef idx="minor"/>
          </p:style>
        </p:sp>
        <p:sp>
          <p:nvSpPr>
            <p:cNvPr id="6529" name="Google Shape;5708;p74"/>
            <p:cNvSpPr/>
            <p:nvPr/>
          </p:nvSpPr>
          <p:spPr>
            <a:xfrm>
              <a:off x="2895840" y="1728000"/>
              <a:ext cx="360" cy="360"/>
            </a:xfrm>
            <a:custGeom>
              <a:avLst/>
              <a:gdLst/>
              <a:ahLst/>
              <a:rect l="l" t="t" r="r" b="b"/>
              <a:pathLst>
                <a:path w="11" h="19">
                  <a:moveTo>
                    <a:pt x="11" y="1"/>
                  </a:moveTo>
                  <a:lnTo>
                    <a:pt x="0" y="18"/>
                  </a:lnTo>
                  <a:close/>
                </a:path>
              </a:pathLst>
            </a:custGeom>
            <a:noFill/>
            <a:ln w="9525">
              <a:solidFill>
                <a:srgbClr val="5f7d95"/>
              </a:solidFill>
              <a:round/>
            </a:ln>
          </p:spPr>
          <p:style>
            <a:lnRef idx="0"/>
            <a:fillRef idx="0"/>
            <a:effectRef idx="0"/>
            <a:fontRef idx="minor"/>
          </p:style>
        </p:sp>
        <p:sp>
          <p:nvSpPr>
            <p:cNvPr id="6530" name="Google Shape;5709;p74"/>
            <p:cNvSpPr/>
            <p:nvPr/>
          </p:nvSpPr>
          <p:spPr>
            <a:xfrm>
              <a:off x="2946600" y="1703160"/>
              <a:ext cx="360" cy="360"/>
            </a:xfrm>
            <a:custGeom>
              <a:avLst/>
              <a:gdLst/>
              <a:ahLst/>
              <a:rect l="l" t="t" r="r" b="b"/>
              <a:pathLst>
                <a:path w="22" h="8">
                  <a:moveTo>
                    <a:pt x="22" y="8"/>
                  </a:moveTo>
                  <a:lnTo>
                    <a:pt x="1" y="1"/>
                  </a:lnTo>
                  <a:close/>
                </a:path>
              </a:pathLst>
            </a:custGeom>
            <a:noFill/>
            <a:ln w="9525">
              <a:solidFill>
                <a:srgbClr val="5f7d95"/>
              </a:solidFill>
              <a:round/>
            </a:ln>
          </p:spPr>
          <p:style>
            <a:lnRef idx="0"/>
            <a:fillRef idx="0"/>
            <a:effectRef idx="0"/>
            <a:fontRef idx="minor"/>
          </p:style>
        </p:sp>
        <p:sp>
          <p:nvSpPr>
            <p:cNvPr id="6531" name="Google Shape;5710;p74"/>
            <p:cNvSpPr/>
            <p:nvPr/>
          </p:nvSpPr>
          <p:spPr>
            <a:xfrm>
              <a:off x="2896920" y="1726200"/>
              <a:ext cx="360" cy="360"/>
            </a:xfrm>
            <a:custGeom>
              <a:avLst/>
              <a:gdLst/>
              <a:ahLst/>
              <a:rect l="l" t="t" r="r" b="b"/>
              <a:pathLst>
                <a:path w="8" h="11">
                  <a:moveTo>
                    <a:pt x="0" y="11"/>
                  </a:moveTo>
                  <a:lnTo>
                    <a:pt x="7" y="0"/>
                  </a:lnTo>
                  <a:close/>
                </a:path>
              </a:pathLst>
            </a:custGeom>
            <a:noFill/>
            <a:ln w="9525">
              <a:solidFill>
                <a:srgbClr val="5f7d95"/>
              </a:solidFill>
              <a:round/>
            </a:ln>
          </p:spPr>
          <p:style>
            <a:lnRef idx="0"/>
            <a:fillRef idx="0"/>
            <a:effectRef idx="0"/>
            <a:fontRef idx="minor"/>
          </p:style>
        </p:sp>
        <p:sp>
          <p:nvSpPr>
            <p:cNvPr id="6532" name="Google Shape;5711;p74"/>
            <p:cNvSpPr/>
            <p:nvPr/>
          </p:nvSpPr>
          <p:spPr>
            <a:xfrm>
              <a:off x="2895480" y="1728720"/>
              <a:ext cx="360" cy="360"/>
            </a:xfrm>
            <a:custGeom>
              <a:avLst/>
              <a:gdLst/>
              <a:ahLst/>
              <a:rect l="l" t="t" r="r" b="b"/>
              <a:pathLst>
                <a:path w="8" h="18">
                  <a:moveTo>
                    <a:pt x="8" y="0"/>
                  </a:moveTo>
                  <a:lnTo>
                    <a:pt x="1" y="18"/>
                  </a:lnTo>
                  <a:close/>
                </a:path>
              </a:pathLst>
            </a:custGeom>
            <a:noFill/>
            <a:ln w="9525">
              <a:solidFill>
                <a:srgbClr val="5f7d95"/>
              </a:solidFill>
              <a:round/>
            </a:ln>
          </p:spPr>
          <p:style>
            <a:lnRef idx="0"/>
            <a:fillRef idx="0"/>
            <a:effectRef idx="0"/>
            <a:fontRef idx="minor"/>
          </p:style>
        </p:sp>
        <p:sp>
          <p:nvSpPr>
            <p:cNvPr id="6533" name="Google Shape;5712;p74"/>
            <p:cNvSpPr/>
            <p:nvPr/>
          </p:nvSpPr>
          <p:spPr>
            <a:xfrm>
              <a:off x="2896200" y="1727640"/>
              <a:ext cx="360" cy="360"/>
            </a:xfrm>
            <a:custGeom>
              <a:avLst/>
              <a:gdLst/>
              <a:ahLst/>
              <a:rect l="l" t="t" r="r" b="b"/>
              <a:pathLst>
                <a:path w="8" h="19">
                  <a:moveTo>
                    <a:pt x="8" y="1"/>
                  </a:moveTo>
                  <a:lnTo>
                    <a:pt x="1" y="18"/>
                  </a:lnTo>
                  <a:close/>
                </a:path>
              </a:pathLst>
            </a:custGeom>
            <a:noFill/>
            <a:ln w="9525">
              <a:solidFill>
                <a:srgbClr val="5f7d95"/>
              </a:solidFill>
              <a:round/>
            </a:ln>
          </p:spPr>
          <p:style>
            <a:lnRef idx="0"/>
            <a:fillRef idx="0"/>
            <a:effectRef idx="0"/>
            <a:fontRef idx="minor"/>
          </p:style>
        </p:sp>
        <p:sp>
          <p:nvSpPr>
            <p:cNvPr id="6534" name="Google Shape;5713;p74"/>
            <p:cNvSpPr/>
            <p:nvPr/>
          </p:nvSpPr>
          <p:spPr>
            <a:xfrm>
              <a:off x="2945880" y="1703160"/>
              <a:ext cx="360" cy="360"/>
            </a:xfrm>
            <a:custGeom>
              <a:avLst/>
              <a:gdLst/>
              <a:ahLst/>
              <a:rect l="l" t="t" r="r" b="b"/>
              <a:pathLst>
                <a:path w="19" h="5">
                  <a:moveTo>
                    <a:pt x="18" y="4"/>
                  </a:moveTo>
                  <a:lnTo>
                    <a:pt x="1" y="1"/>
                  </a:lnTo>
                  <a:close/>
                </a:path>
              </a:pathLst>
            </a:custGeom>
            <a:noFill/>
            <a:ln w="9525">
              <a:solidFill>
                <a:srgbClr val="5f7d95"/>
              </a:solidFill>
              <a:round/>
            </a:ln>
          </p:spPr>
          <p:style>
            <a:lnRef idx="0"/>
            <a:fillRef idx="0"/>
            <a:effectRef idx="0"/>
            <a:fontRef idx="minor"/>
          </p:style>
        </p:sp>
        <p:sp>
          <p:nvSpPr>
            <p:cNvPr id="6535" name="Google Shape;5714;p74"/>
            <p:cNvSpPr/>
            <p:nvPr/>
          </p:nvSpPr>
          <p:spPr>
            <a:xfrm>
              <a:off x="2896560" y="1726560"/>
              <a:ext cx="360" cy="360"/>
            </a:xfrm>
            <a:custGeom>
              <a:avLst/>
              <a:gdLst/>
              <a:ahLst/>
              <a:rect l="l" t="t" r="r" b="b"/>
              <a:pathLst>
                <a:path w="12" h="12">
                  <a:moveTo>
                    <a:pt x="11" y="1"/>
                  </a:moveTo>
                  <a:lnTo>
                    <a:pt x="1" y="11"/>
                  </a:lnTo>
                  <a:close/>
                </a:path>
              </a:pathLst>
            </a:custGeom>
            <a:noFill/>
            <a:ln w="9525">
              <a:solidFill>
                <a:srgbClr val="5f7d95"/>
              </a:solidFill>
              <a:round/>
            </a:ln>
          </p:spPr>
          <p:style>
            <a:lnRef idx="0"/>
            <a:fillRef idx="0"/>
            <a:effectRef idx="0"/>
            <a:fontRef idx="minor"/>
          </p:style>
        </p:sp>
        <p:sp>
          <p:nvSpPr>
            <p:cNvPr id="6536" name="Google Shape;5715;p74"/>
            <p:cNvSpPr/>
            <p:nvPr/>
          </p:nvSpPr>
          <p:spPr>
            <a:xfrm>
              <a:off x="2897280" y="1726200"/>
              <a:ext cx="360" cy="360"/>
            </a:xfrm>
            <a:custGeom>
              <a:avLst/>
              <a:gdLst/>
              <a:ahLst/>
              <a:rect l="l" t="t" r="r" b="b"/>
              <a:pathLst>
                <a:path w="8" h="5">
                  <a:moveTo>
                    <a:pt x="8" y="1"/>
                  </a:moveTo>
                  <a:lnTo>
                    <a:pt x="1" y="4"/>
                  </a:lnTo>
                  <a:close/>
                </a:path>
              </a:pathLst>
            </a:custGeom>
            <a:noFill/>
            <a:ln w="9525">
              <a:solidFill>
                <a:srgbClr val="5f7d95"/>
              </a:solidFill>
              <a:round/>
            </a:ln>
          </p:spPr>
          <p:style>
            <a:lnRef idx="0"/>
            <a:fillRef idx="0"/>
            <a:effectRef idx="0"/>
            <a:fontRef idx="minor"/>
          </p:style>
        </p:sp>
        <p:sp>
          <p:nvSpPr>
            <p:cNvPr id="6537" name="Google Shape;5716;p74"/>
            <p:cNvSpPr/>
            <p:nvPr/>
          </p:nvSpPr>
          <p:spPr>
            <a:xfrm>
              <a:off x="2943000" y="1703160"/>
              <a:ext cx="1080" cy="360"/>
            </a:xfrm>
            <a:custGeom>
              <a:avLst/>
              <a:gdLst/>
              <a:ahLst/>
              <a:rect l="l" t="t" r="r" b="b"/>
              <a:pathLst>
                <a:path w="99" h="29">
                  <a:moveTo>
                    <a:pt x="1" y="1"/>
                  </a:moveTo>
                  <a:cubicBezTo>
                    <a:pt x="32" y="22"/>
                    <a:pt x="67" y="29"/>
                    <a:pt x="99" y="22"/>
                  </a:cubicBezTo>
                  <a:cubicBezTo>
                    <a:pt x="67" y="29"/>
                    <a:pt x="32" y="22"/>
                    <a:pt x="1" y="1"/>
                  </a:cubicBezTo>
                  <a:close/>
                </a:path>
              </a:pathLst>
            </a:custGeom>
            <a:noFill/>
            <a:ln w="9525">
              <a:solidFill>
                <a:srgbClr val="5f7d95"/>
              </a:solidFill>
              <a:round/>
            </a:ln>
          </p:spPr>
          <p:style>
            <a:lnRef idx="0"/>
            <a:fillRef idx="0"/>
            <a:effectRef idx="0"/>
            <a:fontRef idx="minor"/>
          </p:style>
        </p:sp>
        <p:sp>
          <p:nvSpPr>
            <p:cNvPr id="6538" name="Google Shape;5717;p74"/>
            <p:cNvSpPr/>
            <p:nvPr/>
          </p:nvSpPr>
          <p:spPr>
            <a:xfrm>
              <a:off x="2945160" y="17031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539" name="Google Shape;5718;p74"/>
            <p:cNvSpPr/>
            <p:nvPr/>
          </p:nvSpPr>
          <p:spPr>
            <a:xfrm>
              <a:off x="2924640" y="1712520"/>
              <a:ext cx="360" cy="1080"/>
            </a:xfrm>
            <a:custGeom>
              <a:avLst/>
              <a:gdLst/>
              <a:ahLst/>
              <a:rect l="l" t="t" r="r" b="b"/>
              <a:pathLst>
                <a:path w="26" h="103">
                  <a:moveTo>
                    <a:pt x="25" y="102"/>
                  </a:moveTo>
                  <a:cubicBezTo>
                    <a:pt x="11" y="71"/>
                    <a:pt x="1" y="36"/>
                    <a:pt x="1" y="1"/>
                  </a:cubicBezTo>
                  <a:cubicBezTo>
                    <a:pt x="1" y="36"/>
                    <a:pt x="11" y="71"/>
                    <a:pt x="25" y="102"/>
                  </a:cubicBezTo>
                  <a:close/>
                </a:path>
              </a:pathLst>
            </a:custGeom>
            <a:noFill/>
            <a:ln w="9525">
              <a:solidFill>
                <a:srgbClr val="5f7d95"/>
              </a:solidFill>
              <a:round/>
            </a:ln>
          </p:spPr>
          <p:style>
            <a:lnRef idx="0"/>
            <a:fillRef idx="0"/>
            <a:effectRef idx="0"/>
            <a:fontRef idx="minor"/>
          </p:style>
        </p:sp>
        <p:sp>
          <p:nvSpPr>
            <p:cNvPr id="6540" name="Google Shape;5719;p74"/>
            <p:cNvSpPr/>
            <p:nvPr/>
          </p:nvSpPr>
          <p:spPr>
            <a:xfrm>
              <a:off x="2944440" y="1703160"/>
              <a:ext cx="360" cy="360"/>
            </a:xfrm>
            <a:custGeom>
              <a:avLst/>
              <a:gdLst/>
              <a:ahLst/>
              <a:rect l="l" t="t" r="r" b="b"/>
              <a:pathLst>
                <a:path w="25" h="4">
                  <a:moveTo>
                    <a:pt x="25" y="0"/>
                  </a:moveTo>
                  <a:cubicBezTo>
                    <a:pt x="14" y="0"/>
                    <a:pt x="7" y="4"/>
                    <a:pt x="0" y="4"/>
                  </a:cubicBezTo>
                  <a:cubicBezTo>
                    <a:pt x="7" y="4"/>
                    <a:pt x="14" y="0"/>
                    <a:pt x="25" y="0"/>
                  </a:cubicBezTo>
                  <a:close/>
                </a:path>
              </a:pathLst>
            </a:custGeom>
            <a:noFill/>
            <a:ln w="9525">
              <a:solidFill>
                <a:srgbClr val="5f7d95"/>
              </a:solidFill>
              <a:round/>
            </a:ln>
          </p:spPr>
          <p:style>
            <a:lnRef idx="0"/>
            <a:fillRef idx="0"/>
            <a:effectRef idx="0"/>
            <a:fontRef idx="minor"/>
          </p:style>
        </p:sp>
        <p:sp>
          <p:nvSpPr>
            <p:cNvPr id="6541" name="Google Shape;5720;p74"/>
            <p:cNvSpPr/>
            <p:nvPr/>
          </p:nvSpPr>
          <p:spPr>
            <a:xfrm>
              <a:off x="2583720" y="18115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542" name="Google Shape;5721;p74"/>
            <p:cNvSpPr/>
            <p:nvPr/>
          </p:nvSpPr>
          <p:spPr>
            <a:xfrm>
              <a:off x="2584080" y="1811160"/>
              <a:ext cx="360" cy="360"/>
            </a:xfrm>
            <a:custGeom>
              <a:avLst/>
              <a:gdLst/>
              <a:ahLst/>
              <a:rect l="l" t="t" r="r" b="b"/>
              <a:pathLst>
                <a:path w="4" h="1">
                  <a:moveTo>
                    <a:pt x="0" y="0"/>
                  </a:moveTo>
                  <a:lnTo>
                    <a:pt x="4" y="0"/>
                  </a:lnTo>
                  <a:close/>
                </a:path>
              </a:pathLst>
            </a:custGeom>
            <a:noFill/>
            <a:ln w="9525">
              <a:solidFill>
                <a:srgbClr val="5f7d95"/>
              </a:solidFill>
              <a:round/>
            </a:ln>
          </p:spPr>
          <p:style>
            <a:lnRef idx="0"/>
            <a:fillRef idx="0"/>
            <a:effectRef idx="0"/>
            <a:fontRef idx="minor"/>
          </p:style>
        </p:sp>
        <p:sp>
          <p:nvSpPr>
            <p:cNvPr id="6543" name="Google Shape;5722;p74"/>
            <p:cNvSpPr/>
            <p:nvPr/>
          </p:nvSpPr>
          <p:spPr>
            <a:xfrm>
              <a:off x="2631240" y="1830240"/>
              <a:ext cx="360" cy="360"/>
            </a:xfrm>
            <a:custGeom>
              <a:avLst/>
              <a:gdLst/>
              <a:ahLst/>
              <a:rect l="l" t="t" r="r" b="b"/>
              <a:pathLst>
                <a:path w="22" h="1">
                  <a:moveTo>
                    <a:pt x="0" y="1"/>
                  </a:moveTo>
                  <a:lnTo>
                    <a:pt x="21" y="1"/>
                  </a:lnTo>
                  <a:close/>
                </a:path>
              </a:pathLst>
            </a:custGeom>
            <a:noFill/>
            <a:ln w="9525">
              <a:solidFill>
                <a:srgbClr val="5f7d95"/>
              </a:solidFill>
              <a:round/>
            </a:ln>
          </p:spPr>
          <p:style>
            <a:lnRef idx="0"/>
            <a:fillRef idx="0"/>
            <a:effectRef idx="0"/>
            <a:fontRef idx="minor"/>
          </p:style>
        </p:sp>
        <p:sp>
          <p:nvSpPr>
            <p:cNvPr id="6544" name="Google Shape;5723;p74"/>
            <p:cNvSpPr/>
            <p:nvPr/>
          </p:nvSpPr>
          <p:spPr>
            <a:xfrm>
              <a:off x="2584440" y="1811160"/>
              <a:ext cx="360" cy="360"/>
            </a:xfrm>
            <a:custGeom>
              <a:avLst/>
              <a:gdLst/>
              <a:ahLst/>
              <a:rect l="l" t="t" r="r" b="b"/>
              <a:pathLst>
                <a:path w="1" h="1">
                  <a:moveTo>
                    <a:pt x="0" y="0"/>
                  </a:moveTo>
                  <a:lnTo>
                    <a:pt x="0" y="0"/>
                  </a:lnTo>
                  <a:close/>
                </a:path>
              </a:pathLst>
            </a:custGeom>
            <a:noFill/>
            <a:ln w="9525">
              <a:solidFill>
                <a:srgbClr val="5f7d95"/>
              </a:solidFill>
              <a:round/>
            </a:ln>
          </p:spPr>
          <p:style>
            <a:lnRef idx="0"/>
            <a:fillRef idx="0"/>
            <a:effectRef idx="0"/>
            <a:fontRef idx="minor"/>
          </p:style>
        </p:sp>
        <p:sp>
          <p:nvSpPr>
            <p:cNvPr id="6545" name="Google Shape;5724;p74"/>
            <p:cNvSpPr/>
            <p:nvPr/>
          </p:nvSpPr>
          <p:spPr>
            <a:xfrm>
              <a:off x="2584440" y="18111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546" name="Google Shape;5725;p74"/>
            <p:cNvSpPr/>
            <p:nvPr/>
          </p:nvSpPr>
          <p:spPr>
            <a:xfrm>
              <a:off x="2582280" y="18115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547" name="Google Shape;5726;p74"/>
            <p:cNvSpPr/>
            <p:nvPr/>
          </p:nvSpPr>
          <p:spPr>
            <a:xfrm>
              <a:off x="2582640" y="18115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548" name="Google Shape;5727;p74"/>
            <p:cNvSpPr/>
            <p:nvPr/>
          </p:nvSpPr>
          <p:spPr>
            <a:xfrm>
              <a:off x="2583360" y="18115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549" name="Google Shape;5728;p74"/>
            <p:cNvSpPr/>
            <p:nvPr/>
          </p:nvSpPr>
          <p:spPr>
            <a:xfrm>
              <a:off x="2720160" y="1879200"/>
              <a:ext cx="2160" cy="360"/>
            </a:xfrm>
            <a:custGeom>
              <a:avLst/>
              <a:gdLst/>
              <a:ahLst/>
              <a:rect l="l" t="t" r="r" b="b"/>
              <a:pathLst>
                <a:path w="194" h="31">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a:solidFill>
                <a:srgbClr val="5f7d95"/>
              </a:solidFill>
              <a:round/>
            </a:ln>
          </p:spPr>
          <p:style>
            <a:lnRef idx="0"/>
            <a:fillRef idx="0"/>
            <a:effectRef idx="0"/>
            <a:fontRef idx="minor"/>
          </p:style>
        </p:sp>
        <p:sp>
          <p:nvSpPr>
            <p:cNvPr id="6550" name="Google Shape;5729;p74"/>
            <p:cNvSpPr/>
            <p:nvPr/>
          </p:nvSpPr>
          <p:spPr>
            <a:xfrm>
              <a:off x="2707560" y="1867680"/>
              <a:ext cx="2880" cy="1440"/>
            </a:xfrm>
            <a:custGeom>
              <a:avLst/>
              <a:gdLst/>
              <a:ahLst/>
              <a:rect l="l" t="t" r="r" b="b"/>
              <a:pathLst>
                <a:path w="245" h="120">
                  <a:moveTo>
                    <a:pt x="0" y="1"/>
                  </a:moveTo>
                  <a:lnTo>
                    <a:pt x="0" y="1"/>
                  </a:lnTo>
                  <a:cubicBezTo>
                    <a:pt x="115" y="11"/>
                    <a:pt x="199" y="53"/>
                    <a:pt x="245" y="120"/>
                  </a:cubicBezTo>
                  <a:cubicBezTo>
                    <a:pt x="203" y="53"/>
                    <a:pt x="115" y="11"/>
                    <a:pt x="0" y="1"/>
                  </a:cubicBezTo>
                  <a:close/>
                </a:path>
              </a:pathLst>
            </a:custGeom>
            <a:noFill/>
            <a:ln w="9525">
              <a:solidFill>
                <a:srgbClr val="5f7d95"/>
              </a:solidFill>
              <a:round/>
            </a:ln>
          </p:spPr>
          <p:style>
            <a:lnRef idx="0"/>
            <a:fillRef idx="0"/>
            <a:effectRef idx="0"/>
            <a:fontRef idx="minor"/>
          </p:style>
        </p:sp>
        <p:sp>
          <p:nvSpPr>
            <p:cNvPr id="6551" name="Google Shape;5730;p74"/>
            <p:cNvSpPr/>
            <p:nvPr/>
          </p:nvSpPr>
          <p:spPr>
            <a:xfrm>
              <a:off x="2698200" y="1848600"/>
              <a:ext cx="5040" cy="8280"/>
            </a:xfrm>
            <a:custGeom>
              <a:avLst/>
              <a:gdLst/>
              <a:ahLst/>
              <a:rect l="l" t="t" r="r" b="b"/>
              <a:pathLst>
                <a:path w="392" h="645">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a:solidFill>
                <a:srgbClr val="5f7d95"/>
              </a:solidFill>
              <a:round/>
            </a:ln>
          </p:spPr>
          <p:style>
            <a:lnRef idx="0"/>
            <a:fillRef idx="0"/>
            <a:effectRef idx="0"/>
            <a:fontRef idx="minor"/>
          </p:style>
        </p:sp>
        <p:sp>
          <p:nvSpPr>
            <p:cNvPr id="6552" name="Google Shape;5731;p74"/>
            <p:cNvSpPr/>
            <p:nvPr/>
          </p:nvSpPr>
          <p:spPr>
            <a:xfrm>
              <a:off x="2705040" y="1838520"/>
              <a:ext cx="1440" cy="7560"/>
            </a:xfrm>
            <a:custGeom>
              <a:avLst/>
              <a:gdLst/>
              <a:ahLst/>
              <a:rect l="l" t="t" r="r" b="b"/>
              <a:pathLst>
                <a:path w="130" h="593">
                  <a:moveTo>
                    <a:pt x="0" y="592"/>
                  </a:moveTo>
                  <a:cubicBezTo>
                    <a:pt x="130" y="407"/>
                    <a:pt x="112" y="193"/>
                    <a:pt x="95" y="1"/>
                  </a:cubicBezTo>
                  <a:cubicBezTo>
                    <a:pt x="112" y="193"/>
                    <a:pt x="130" y="407"/>
                    <a:pt x="0" y="592"/>
                  </a:cubicBezTo>
                  <a:close/>
                </a:path>
              </a:pathLst>
            </a:custGeom>
            <a:noFill/>
            <a:ln w="9525">
              <a:solidFill>
                <a:srgbClr val="5f7d95"/>
              </a:solidFill>
              <a:round/>
            </a:ln>
          </p:spPr>
          <p:style>
            <a:lnRef idx="0"/>
            <a:fillRef idx="0"/>
            <a:effectRef idx="0"/>
            <a:fontRef idx="minor"/>
          </p:style>
        </p:sp>
        <p:sp>
          <p:nvSpPr>
            <p:cNvPr id="6553" name="Google Shape;5732;p74"/>
            <p:cNvSpPr/>
            <p:nvPr/>
          </p:nvSpPr>
          <p:spPr>
            <a:xfrm>
              <a:off x="2719800" y="1879920"/>
              <a:ext cx="360" cy="360"/>
            </a:xfrm>
            <a:custGeom>
              <a:avLst/>
              <a:gdLst/>
              <a:ahLst/>
              <a:rect l="l" t="t" r="r" b="b"/>
              <a:pathLst>
                <a:path w="29" h="11">
                  <a:moveTo>
                    <a:pt x="1" y="11"/>
                  </a:moveTo>
                  <a:lnTo>
                    <a:pt x="29" y="0"/>
                  </a:lnTo>
                  <a:close/>
                </a:path>
              </a:pathLst>
            </a:custGeom>
            <a:noFill/>
            <a:ln w="9525">
              <a:solidFill>
                <a:srgbClr val="5f7d95"/>
              </a:solidFill>
              <a:round/>
            </a:ln>
          </p:spPr>
          <p:style>
            <a:lnRef idx="0"/>
            <a:fillRef idx="0"/>
            <a:effectRef idx="0"/>
            <a:fontRef idx="minor"/>
          </p:style>
        </p:sp>
        <p:sp>
          <p:nvSpPr>
            <p:cNvPr id="6554" name="Google Shape;5733;p74"/>
            <p:cNvSpPr/>
            <p:nvPr/>
          </p:nvSpPr>
          <p:spPr>
            <a:xfrm>
              <a:off x="2694600" y="182592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6555" name="Google Shape;5734;p74"/>
            <p:cNvSpPr/>
            <p:nvPr/>
          </p:nvSpPr>
          <p:spPr>
            <a:xfrm>
              <a:off x="2694600" y="1825920"/>
              <a:ext cx="360" cy="360"/>
            </a:xfrm>
            <a:custGeom>
              <a:avLst/>
              <a:gdLst/>
              <a:ahLst/>
              <a:rect l="l" t="t" r="r" b="b"/>
              <a:pathLst>
                <a:path w="4" h="1">
                  <a:moveTo>
                    <a:pt x="0" y="0"/>
                  </a:moveTo>
                  <a:lnTo>
                    <a:pt x="4" y="0"/>
                  </a:lnTo>
                  <a:close/>
                </a:path>
              </a:pathLst>
            </a:custGeom>
            <a:noFill/>
            <a:ln w="9525">
              <a:solidFill>
                <a:srgbClr val="5f7d95"/>
              </a:solidFill>
              <a:round/>
            </a:ln>
          </p:spPr>
          <p:style>
            <a:lnRef idx="0"/>
            <a:fillRef idx="0"/>
            <a:effectRef idx="0"/>
            <a:fontRef idx="minor"/>
          </p:style>
        </p:sp>
        <p:sp>
          <p:nvSpPr>
            <p:cNvPr id="6556" name="Google Shape;5735;p74"/>
            <p:cNvSpPr/>
            <p:nvPr/>
          </p:nvSpPr>
          <p:spPr>
            <a:xfrm>
              <a:off x="2694960" y="18259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557" name="Google Shape;5736;p74"/>
            <p:cNvSpPr/>
            <p:nvPr/>
          </p:nvSpPr>
          <p:spPr>
            <a:xfrm>
              <a:off x="2694240" y="1826280"/>
              <a:ext cx="360" cy="360"/>
            </a:xfrm>
            <a:custGeom>
              <a:avLst/>
              <a:gdLst/>
              <a:ahLst/>
              <a:rect l="l" t="t" r="r" b="b"/>
              <a:pathLst>
                <a:path w="5" h="4">
                  <a:moveTo>
                    <a:pt x="4" y="0"/>
                  </a:moveTo>
                  <a:lnTo>
                    <a:pt x="1" y="4"/>
                  </a:lnTo>
                  <a:lnTo>
                    <a:pt x="1" y="4"/>
                  </a:lnTo>
                  <a:close/>
                </a:path>
              </a:pathLst>
            </a:custGeom>
            <a:noFill/>
            <a:ln w="9525">
              <a:solidFill>
                <a:srgbClr val="5f7d95"/>
              </a:solidFill>
              <a:round/>
            </a:ln>
          </p:spPr>
          <p:style>
            <a:lnRef idx="0"/>
            <a:fillRef idx="0"/>
            <a:effectRef idx="0"/>
            <a:fontRef idx="minor"/>
          </p:style>
        </p:sp>
        <p:sp>
          <p:nvSpPr>
            <p:cNvPr id="6558" name="Google Shape;5737;p74"/>
            <p:cNvSpPr/>
            <p:nvPr/>
          </p:nvSpPr>
          <p:spPr>
            <a:xfrm>
              <a:off x="2637720" y="1833840"/>
              <a:ext cx="360" cy="360"/>
            </a:xfrm>
            <a:custGeom>
              <a:avLst/>
              <a:gdLst/>
              <a:ahLst/>
              <a:rect l="l" t="t" r="r" b="b"/>
              <a:pathLst>
                <a:path w="4" h="5">
                  <a:moveTo>
                    <a:pt x="4" y="1"/>
                  </a:moveTo>
                  <a:lnTo>
                    <a:pt x="0" y="4"/>
                  </a:lnTo>
                  <a:lnTo>
                    <a:pt x="0" y="4"/>
                  </a:lnTo>
                  <a:close/>
                </a:path>
              </a:pathLst>
            </a:custGeom>
            <a:noFill/>
            <a:ln w="9525">
              <a:solidFill>
                <a:srgbClr val="5f7d95"/>
              </a:solidFill>
              <a:round/>
            </a:ln>
          </p:spPr>
          <p:style>
            <a:lnRef idx="0"/>
            <a:fillRef idx="0"/>
            <a:effectRef idx="0"/>
            <a:fontRef idx="minor"/>
          </p:style>
        </p:sp>
        <p:sp>
          <p:nvSpPr>
            <p:cNvPr id="6559" name="Google Shape;5738;p74"/>
            <p:cNvSpPr/>
            <p:nvPr/>
          </p:nvSpPr>
          <p:spPr>
            <a:xfrm>
              <a:off x="2646000" y="1827000"/>
              <a:ext cx="4320" cy="1440"/>
            </a:xfrm>
            <a:custGeom>
              <a:avLst/>
              <a:gdLst/>
              <a:ahLst/>
              <a:rect l="l" t="t" r="r" b="b"/>
              <a:pathLst>
                <a:path w="351" h="127">
                  <a:moveTo>
                    <a:pt x="1" y="0"/>
                  </a:moveTo>
                  <a:cubicBezTo>
                    <a:pt x="102" y="4"/>
                    <a:pt x="214" y="56"/>
                    <a:pt x="351" y="126"/>
                  </a:cubicBezTo>
                  <a:cubicBezTo>
                    <a:pt x="214" y="56"/>
                    <a:pt x="102" y="0"/>
                    <a:pt x="1" y="0"/>
                  </a:cubicBezTo>
                  <a:close/>
                </a:path>
              </a:pathLst>
            </a:custGeom>
            <a:noFill/>
            <a:ln w="9525">
              <a:solidFill>
                <a:srgbClr val="5f7d95"/>
              </a:solidFill>
              <a:round/>
            </a:ln>
          </p:spPr>
          <p:style>
            <a:lnRef idx="0"/>
            <a:fillRef idx="0"/>
            <a:effectRef idx="0"/>
            <a:fontRef idx="minor"/>
          </p:style>
        </p:sp>
        <p:sp>
          <p:nvSpPr>
            <p:cNvPr id="6560" name="Google Shape;5739;p74"/>
            <p:cNvSpPr/>
            <p:nvPr/>
          </p:nvSpPr>
          <p:spPr>
            <a:xfrm>
              <a:off x="2652480" y="1828800"/>
              <a:ext cx="720" cy="360"/>
            </a:xfrm>
            <a:custGeom>
              <a:avLst/>
              <a:gdLst/>
              <a:ahLst/>
              <a:rect l="l" t="t" r="r" b="b"/>
              <a:pathLst>
                <a:path w="71" h="12">
                  <a:moveTo>
                    <a:pt x="70" y="1"/>
                  </a:moveTo>
                  <a:cubicBezTo>
                    <a:pt x="46" y="4"/>
                    <a:pt x="25" y="8"/>
                    <a:pt x="0" y="11"/>
                  </a:cubicBezTo>
                  <a:cubicBezTo>
                    <a:pt x="25" y="8"/>
                    <a:pt x="46" y="4"/>
                    <a:pt x="70" y="1"/>
                  </a:cubicBezTo>
                  <a:close/>
                </a:path>
              </a:pathLst>
            </a:custGeom>
            <a:noFill/>
            <a:ln w="9525">
              <a:solidFill>
                <a:srgbClr val="5f7d95"/>
              </a:solidFill>
              <a:round/>
            </a:ln>
          </p:spPr>
          <p:style>
            <a:lnRef idx="0"/>
            <a:fillRef idx="0"/>
            <a:effectRef idx="0"/>
            <a:fontRef idx="minor"/>
          </p:style>
        </p:sp>
        <p:sp>
          <p:nvSpPr>
            <p:cNvPr id="6561" name="Google Shape;5740;p74"/>
            <p:cNvSpPr/>
            <p:nvPr/>
          </p:nvSpPr>
          <p:spPr>
            <a:xfrm>
              <a:off x="2657520" y="1829520"/>
              <a:ext cx="360" cy="360"/>
            </a:xfrm>
            <a:custGeom>
              <a:avLst/>
              <a:gdLst/>
              <a:ahLst/>
              <a:rect l="l" t="t" r="r" b="b"/>
              <a:pathLst>
                <a:path w="19" h="11">
                  <a:moveTo>
                    <a:pt x="1" y="0"/>
                  </a:moveTo>
                  <a:lnTo>
                    <a:pt x="18" y="11"/>
                  </a:lnTo>
                  <a:close/>
                </a:path>
              </a:pathLst>
            </a:custGeom>
            <a:noFill/>
            <a:ln w="9525">
              <a:solidFill>
                <a:srgbClr val="5f7d95"/>
              </a:solidFill>
              <a:round/>
            </a:ln>
          </p:spPr>
          <p:style>
            <a:lnRef idx="0"/>
            <a:fillRef idx="0"/>
            <a:effectRef idx="0"/>
            <a:fontRef idx="minor"/>
          </p:style>
        </p:sp>
        <p:sp>
          <p:nvSpPr>
            <p:cNvPr id="6562" name="Google Shape;5741;p74"/>
            <p:cNvSpPr/>
            <p:nvPr/>
          </p:nvSpPr>
          <p:spPr>
            <a:xfrm>
              <a:off x="2655360" y="1828800"/>
              <a:ext cx="360" cy="360"/>
            </a:xfrm>
            <a:custGeom>
              <a:avLst/>
              <a:gdLst/>
              <a:ahLst/>
              <a:rect l="l" t="t" r="r" b="b"/>
              <a:pathLst>
                <a:path w="15" h="5">
                  <a:moveTo>
                    <a:pt x="1" y="1"/>
                  </a:moveTo>
                  <a:lnTo>
                    <a:pt x="15" y="4"/>
                  </a:lnTo>
                  <a:close/>
                </a:path>
              </a:pathLst>
            </a:custGeom>
            <a:noFill/>
            <a:ln w="9525">
              <a:solidFill>
                <a:srgbClr val="5f7d95"/>
              </a:solidFill>
              <a:round/>
            </a:ln>
          </p:spPr>
          <p:style>
            <a:lnRef idx="0"/>
            <a:fillRef idx="0"/>
            <a:effectRef idx="0"/>
            <a:fontRef idx="minor"/>
          </p:style>
        </p:sp>
        <p:sp>
          <p:nvSpPr>
            <p:cNvPr id="6563" name="Google Shape;5742;p74"/>
            <p:cNvSpPr/>
            <p:nvPr/>
          </p:nvSpPr>
          <p:spPr>
            <a:xfrm>
              <a:off x="2657880" y="1829880"/>
              <a:ext cx="360" cy="360"/>
            </a:xfrm>
            <a:custGeom>
              <a:avLst/>
              <a:gdLst/>
              <a:ahLst/>
              <a:rect l="l" t="t" r="r" b="b"/>
              <a:pathLst>
                <a:path w="15" h="11">
                  <a:moveTo>
                    <a:pt x="1" y="0"/>
                  </a:moveTo>
                  <a:lnTo>
                    <a:pt x="15" y="11"/>
                  </a:lnTo>
                  <a:close/>
                </a:path>
              </a:pathLst>
            </a:custGeom>
            <a:noFill/>
            <a:ln w="9525">
              <a:solidFill>
                <a:srgbClr val="5f7d95"/>
              </a:solidFill>
              <a:round/>
            </a:ln>
          </p:spPr>
          <p:style>
            <a:lnRef idx="0"/>
            <a:fillRef idx="0"/>
            <a:effectRef idx="0"/>
            <a:fontRef idx="minor"/>
          </p:style>
        </p:sp>
        <p:sp>
          <p:nvSpPr>
            <p:cNvPr id="6564" name="Google Shape;5743;p74"/>
            <p:cNvSpPr/>
            <p:nvPr/>
          </p:nvSpPr>
          <p:spPr>
            <a:xfrm>
              <a:off x="2653920" y="1828800"/>
              <a:ext cx="360" cy="360"/>
            </a:xfrm>
            <a:custGeom>
              <a:avLst/>
              <a:gdLst/>
              <a:ahLst/>
              <a:rect l="l" t="t" r="r" b="b"/>
              <a:pathLst>
                <a:path w="15" h="1">
                  <a:moveTo>
                    <a:pt x="1" y="0"/>
                  </a:moveTo>
                  <a:lnTo>
                    <a:pt x="15" y="0"/>
                  </a:lnTo>
                  <a:close/>
                </a:path>
              </a:pathLst>
            </a:custGeom>
            <a:noFill/>
            <a:ln w="9525">
              <a:solidFill>
                <a:srgbClr val="5f7d95"/>
              </a:solidFill>
              <a:round/>
            </a:ln>
          </p:spPr>
          <p:style>
            <a:lnRef idx="0"/>
            <a:fillRef idx="0"/>
            <a:effectRef idx="0"/>
            <a:fontRef idx="minor"/>
          </p:style>
        </p:sp>
        <p:sp>
          <p:nvSpPr>
            <p:cNvPr id="6565" name="Google Shape;5744;p74"/>
            <p:cNvSpPr/>
            <p:nvPr/>
          </p:nvSpPr>
          <p:spPr>
            <a:xfrm>
              <a:off x="2653200" y="1828800"/>
              <a:ext cx="360" cy="360"/>
            </a:xfrm>
            <a:custGeom>
              <a:avLst/>
              <a:gdLst/>
              <a:ahLst/>
              <a:rect l="l" t="t" r="r" b="b"/>
              <a:pathLst>
                <a:path w="36" h="4">
                  <a:moveTo>
                    <a:pt x="0" y="4"/>
                  </a:moveTo>
                  <a:lnTo>
                    <a:pt x="35" y="0"/>
                  </a:lnTo>
                  <a:close/>
                </a:path>
              </a:pathLst>
            </a:custGeom>
            <a:noFill/>
            <a:ln w="9525">
              <a:solidFill>
                <a:srgbClr val="5f7d95"/>
              </a:solidFill>
              <a:round/>
            </a:ln>
          </p:spPr>
          <p:style>
            <a:lnRef idx="0"/>
            <a:fillRef idx="0"/>
            <a:effectRef idx="0"/>
            <a:fontRef idx="minor"/>
          </p:style>
        </p:sp>
        <p:sp>
          <p:nvSpPr>
            <p:cNvPr id="6566" name="Google Shape;5745;p74"/>
            <p:cNvSpPr/>
            <p:nvPr/>
          </p:nvSpPr>
          <p:spPr>
            <a:xfrm>
              <a:off x="2655720" y="1828800"/>
              <a:ext cx="360" cy="360"/>
            </a:xfrm>
            <a:custGeom>
              <a:avLst/>
              <a:gdLst/>
              <a:ahLst/>
              <a:rect l="l" t="t" r="r" b="b"/>
              <a:pathLst>
                <a:path w="15" h="5">
                  <a:moveTo>
                    <a:pt x="1" y="1"/>
                  </a:moveTo>
                  <a:lnTo>
                    <a:pt x="15" y="4"/>
                  </a:lnTo>
                  <a:close/>
                </a:path>
              </a:pathLst>
            </a:custGeom>
            <a:noFill/>
            <a:ln w="9525">
              <a:solidFill>
                <a:srgbClr val="5f7d95"/>
              </a:solidFill>
              <a:round/>
            </a:ln>
          </p:spPr>
          <p:style>
            <a:lnRef idx="0"/>
            <a:fillRef idx="0"/>
            <a:effectRef idx="0"/>
            <a:fontRef idx="minor"/>
          </p:style>
        </p:sp>
        <p:sp>
          <p:nvSpPr>
            <p:cNvPr id="6567" name="Google Shape;5746;p74"/>
            <p:cNvSpPr/>
            <p:nvPr/>
          </p:nvSpPr>
          <p:spPr>
            <a:xfrm>
              <a:off x="2656800" y="1829160"/>
              <a:ext cx="360" cy="360"/>
            </a:xfrm>
            <a:custGeom>
              <a:avLst/>
              <a:gdLst/>
              <a:ahLst/>
              <a:rect l="l" t="t" r="r" b="b"/>
              <a:pathLst>
                <a:path w="15" h="4">
                  <a:moveTo>
                    <a:pt x="1" y="0"/>
                  </a:moveTo>
                  <a:lnTo>
                    <a:pt x="15" y="4"/>
                  </a:lnTo>
                  <a:close/>
                </a:path>
              </a:pathLst>
            </a:custGeom>
            <a:noFill/>
            <a:ln w="9525">
              <a:solidFill>
                <a:srgbClr val="5f7d95"/>
              </a:solidFill>
              <a:round/>
            </a:ln>
          </p:spPr>
          <p:style>
            <a:lnRef idx="0"/>
            <a:fillRef idx="0"/>
            <a:effectRef idx="0"/>
            <a:fontRef idx="minor"/>
          </p:style>
        </p:sp>
        <p:sp>
          <p:nvSpPr>
            <p:cNvPr id="6568" name="Google Shape;5747;p74"/>
            <p:cNvSpPr/>
            <p:nvPr/>
          </p:nvSpPr>
          <p:spPr>
            <a:xfrm>
              <a:off x="2656080" y="1829160"/>
              <a:ext cx="360" cy="360"/>
            </a:xfrm>
            <a:custGeom>
              <a:avLst/>
              <a:gdLst/>
              <a:ahLst/>
              <a:rect l="l" t="t" r="r" b="b"/>
              <a:pathLst>
                <a:path w="15" h="5">
                  <a:moveTo>
                    <a:pt x="1" y="1"/>
                  </a:moveTo>
                  <a:lnTo>
                    <a:pt x="15" y="4"/>
                  </a:lnTo>
                  <a:close/>
                </a:path>
              </a:pathLst>
            </a:custGeom>
            <a:noFill/>
            <a:ln w="9525">
              <a:solidFill>
                <a:srgbClr val="5f7d95"/>
              </a:solidFill>
              <a:round/>
            </a:ln>
          </p:spPr>
          <p:style>
            <a:lnRef idx="0"/>
            <a:fillRef idx="0"/>
            <a:effectRef idx="0"/>
            <a:fontRef idx="minor"/>
          </p:style>
        </p:sp>
        <p:sp>
          <p:nvSpPr>
            <p:cNvPr id="6569" name="Google Shape;5748;p74"/>
            <p:cNvSpPr/>
            <p:nvPr/>
          </p:nvSpPr>
          <p:spPr>
            <a:xfrm>
              <a:off x="2657160" y="1829520"/>
              <a:ext cx="360" cy="360"/>
            </a:xfrm>
            <a:custGeom>
              <a:avLst/>
              <a:gdLst/>
              <a:ahLst/>
              <a:rect l="l" t="t" r="r" b="b"/>
              <a:pathLst>
                <a:path w="15" h="8">
                  <a:moveTo>
                    <a:pt x="0" y="0"/>
                  </a:moveTo>
                  <a:lnTo>
                    <a:pt x="14" y="7"/>
                  </a:lnTo>
                  <a:close/>
                </a:path>
              </a:pathLst>
            </a:custGeom>
            <a:noFill/>
            <a:ln w="9525">
              <a:solidFill>
                <a:srgbClr val="5f7d95"/>
              </a:solidFill>
              <a:round/>
            </a:ln>
          </p:spPr>
          <p:style>
            <a:lnRef idx="0"/>
            <a:fillRef idx="0"/>
            <a:effectRef idx="0"/>
            <a:fontRef idx="minor"/>
          </p:style>
        </p:sp>
        <p:sp>
          <p:nvSpPr>
            <p:cNvPr id="6570" name="Google Shape;5749;p74"/>
            <p:cNvSpPr/>
            <p:nvPr/>
          </p:nvSpPr>
          <p:spPr>
            <a:xfrm>
              <a:off x="2654280" y="1828800"/>
              <a:ext cx="360" cy="360"/>
            </a:xfrm>
            <a:custGeom>
              <a:avLst/>
              <a:gdLst/>
              <a:ahLst/>
              <a:rect l="l" t="t" r="r" b="b"/>
              <a:pathLst>
                <a:path w="15" h="1">
                  <a:moveTo>
                    <a:pt x="1" y="1"/>
                  </a:moveTo>
                  <a:lnTo>
                    <a:pt x="15" y="1"/>
                  </a:lnTo>
                  <a:close/>
                </a:path>
              </a:pathLst>
            </a:custGeom>
            <a:noFill/>
            <a:ln w="9525">
              <a:solidFill>
                <a:srgbClr val="5f7d95"/>
              </a:solidFill>
              <a:round/>
            </a:ln>
          </p:spPr>
          <p:style>
            <a:lnRef idx="0"/>
            <a:fillRef idx="0"/>
            <a:effectRef idx="0"/>
            <a:fontRef idx="minor"/>
          </p:style>
        </p:sp>
        <p:sp>
          <p:nvSpPr>
            <p:cNvPr id="6571" name="Google Shape;5750;p74"/>
            <p:cNvSpPr/>
            <p:nvPr/>
          </p:nvSpPr>
          <p:spPr>
            <a:xfrm>
              <a:off x="2654640" y="18288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572" name="Google Shape;5751;p74"/>
            <p:cNvSpPr/>
            <p:nvPr/>
          </p:nvSpPr>
          <p:spPr>
            <a:xfrm>
              <a:off x="2655000" y="1828800"/>
              <a:ext cx="360" cy="360"/>
            </a:xfrm>
            <a:custGeom>
              <a:avLst/>
              <a:gdLst/>
              <a:ahLst/>
              <a:rect l="l" t="t" r="r" b="b"/>
              <a:pathLst>
                <a:path w="11" h="1">
                  <a:moveTo>
                    <a:pt x="0" y="0"/>
                  </a:moveTo>
                  <a:lnTo>
                    <a:pt x="11" y="0"/>
                  </a:lnTo>
                  <a:close/>
                </a:path>
              </a:pathLst>
            </a:custGeom>
            <a:noFill/>
            <a:ln w="9525">
              <a:solidFill>
                <a:srgbClr val="5f7d95"/>
              </a:solidFill>
              <a:round/>
            </a:ln>
          </p:spPr>
          <p:style>
            <a:lnRef idx="0"/>
            <a:fillRef idx="0"/>
            <a:effectRef idx="0"/>
            <a:fontRef idx="minor"/>
          </p:style>
        </p:sp>
        <p:sp>
          <p:nvSpPr>
            <p:cNvPr id="6573" name="Google Shape;5752;p74"/>
            <p:cNvSpPr/>
            <p:nvPr/>
          </p:nvSpPr>
          <p:spPr>
            <a:xfrm>
              <a:off x="2658600" y="1830240"/>
              <a:ext cx="360" cy="360"/>
            </a:xfrm>
            <a:custGeom>
              <a:avLst/>
              <a:gdLst/>
              <a:ahLst/>
              <a:rect l="l" t="t" r="r" b="b"/>
              <a:pathLst>
                <a:path w="19" h="12">
                  <a:moveTo>
                    <a:pt x="1" y="1"/>
                  </a:moveTo>
                  <a:lnTo>
                    <a:pt x="18" y="11"/>
                  </a:lnTo>
                  <a:close/>
                </a:path>
              </a:pathLst>
            </a:custGeom>
            <a:noFill/>
            <a:ln w="9525">
              <a:solidFill>
                <a:srgbClr val="5f7d95"/>
              </a:solidFill>
              <a:round/>
            </a:ln>
          </p:spPr>
          <p:style>
            <a:lnRef idx="0"/>
            <a:fillRef idx="0"/>
            <a:effectRef idx="0"/>
            <a:fontRef idx="minor"/>
          </p:style>
        </p:sp>
        <p:sp>
          <p:nvSpPr>
            <p:cNvPr id="6574" name="Google Shape;5753;p74"/>
            <p:cNvSpPr/>
            <p:nvPr/>
          </p:nvSpPr>
          <p:spPr>
            <a:xfrm>
              <a:off x="2654640" y="18288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575" name="Google Shape;5754;p74"/>
            <p:cNvSpPr/>
            <p:nvPr/>
          </p:nvSpPr>
          <p:spPr>
            <a:xfrm>
              <a:off x="2658960" y="1830600"/>
              <a:ext cx="360" cy="360"/>
            </a:xfrm>
            <a:custGeom>
              <a:avLst/>
              <a:gdLst/>
              <a:ahLst/>
              <a:rect l="l" t="t" r="r" b="b"/>
              <a:pathLst>
                <a:path w="19" h="15">
                  <a:moveTo>
                    <a:pt x="1" y="0"/>
                  </a:moveTo>
                  <a:lnTo>
                    <a:pt x="18" y="14"/>
                  </a:lnTo>
                  <a:close/>
                </a:path>
              </a:pathLst>
            </a:custGeom>
            <a:noFill/>
            <a:ln w="9525">
              <a:solidFill>
                <a:srgbClr val="5f7d95"/>
              </a:solidFill>
              <a:round/>
            </a:ln>
          </p:spPr>
          <p:style>
            <a:lnRef idx="0"/>
            <a:fillRef idx="0"/>
            <a:effectRef idx="0"/>
            <a:fontRef idx="minor"/>
          </p:style>
        </p:sp>
        <p:sp>
          <p:nvSpPr>
            <p:cNvPr id="6576" name="Google Shape;5755;p74"/>
            <p:cNvSpPr/>
            <p:nvPr/>
          </p:nvSpPr>
          <p:spPr>
            <a:xfrm>
              <a:off x="2637720" y="18338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577" name="Google Shape;5756;p74"/>
            <p:cNvSpPr/>
            <p:nvPr/>
          </p:nvSpPr>
          <p:spPr>
            <a:xfrm>
              <a:off x="2735280" y="1871280"/>
              <a:ext cx="360" cy="360"/>
            </a:xfrm>
            <a:custGeom>
              <a:avLst/>
              <a:gdLst/>
              <a:ahLst/>
              <a:rect l="l" t="t" r="r" b="b"/>
              <a:pathLst>
                <a:path w="8" h="4">
                  <a:moveTo>
                    <a:pt x="7" y="4"/>
                  </a:moveTo>
                  <a:lnTo>
                    <a:pt x="0" y="0"/>
                  </a:lnTo>
                  <a:close/>
                </a:path>
              </a:pathLst>
            </a:custGeom>
            <a:noFill/>
            <a:ln w="9525">
              <a:solidFill>
                <a:srgbClr val="5f7d95"/>
              </a:solidFill>
              <a:round/>
            </a:ln>
          </p:spPr>
          <p:style>
            <a:lnRef idx="0"/>
            <a:fillRef idx="0"/>
            <a:effectRef idx="0"/>
            <a:fontRef idx="minor"/>
          </p:style>
        </p:sp>
        <p:sp>
          <p:nvSpPr>
            <p:cNvPr id="6578" name="Google Shape;5757;p74"/>
            <p:cNvSpPr/>
            <p:nvPr/>
          </p:nvSpPr>
          <p:spPr>
            <a:xfrm>
              <a:off x="2755080" y="1866240"/>
              <a:ext cx="360" cy="360"/>
            </a:xfrm>
            <a:custGeom>
              <a:avLst/>
              <a:gdLst/>
              <a:ahLst/>
              <a:rect l="l" t="t" r="r" b="b"/>
              <a:pathLst>
                <a:path w="60" h="25">
                  <a:moveTo>
                    <a:pt x="60" y="25"/>
                  </a:moveTo>
                  <a:cubicBezTo>
                    <a:pt x="42" y="11"/>
                    <a:pt x="21" y="0"/>
                    <a:pt x="0" y="0"/>
                  </a:cubicBezTo>
                  <a:cubicBezTo>
                    <a:pt x="21" y="0"/>
                    <a:pt x="42" y="11"/>
                    <a:pt x="60" y="25"/>
                  </a:cubicBezTo>
                  <a:close/>
                </a:path>
              </a:pathLst>
            </a:custGeom>
            <a:noFill/>
            <a:ln w="9525">
              <a:solidFill>
                <a:srgbClr val="5f7d95"/>
              </a:solidFill>
              <a:round/>
            </a:ln>
          </p:spPr>
          <p:style>
            <a:lnRef idx="0"/>
            <a:fillRef idx="0"/>
            <a:effectRef idx="0"/>
            <a:fontRef idx="minor"/>
          </p:style>
        </p:sp>
        <p:sp>
          <p:nvSpPr>
            <p:cNvPr id="6579" name="Google Shape;5758;p74"/>
            <p:cNvSpPr/>
            <p:nvPr/>
          </p:nvSpPr>
          <p:spPr>
            <a:xfrm>
              <a:off x="2730600" y="1872720"/>
              <a:ext cx="360" cy="360"/>
            </a:xfrm>
            <a:custGeom>
              <a:avLst/>
              <a:gdLst/>
              <a:ahLst/>
              <a:rect l="l" t="t" r="r" b="b"/>
              <a:pathLst>
                <a:path w="32" h="22">
                  <a:moveTo>
                    <a:pt x="32" y="1"/>
                  </a:moveTo>
                  <a:cubicBezTo>
                    <a:pt x="21" y="8"/>
                    <a:pt x="11" y="15"/>
                    <a:pt x="0" y="22"/>
                  </a:cubicBezTo>
                  <a:cubicBezTo>
                    <a:pt x="11" y="18"/>
                    <a:pt x="21" y="11"/>
                    <a:pt x="32" y="1"/>
                  </a:cubicBezTo>
                  <a:close/>
                </a:path>
              </a:pathLst>
            </a:custGeom>
            <a:noFill/>
            <a:ln w="9525">
              <a:solidFill>
                <a:srgbClr val="5f7d95"/>
              </a:solidFill>
              <a:round/>
            </a:ln>
          </p:spPr>
          <p:style>
            <a:lnRef idx="0"/>
            <a:fillRef idx="0"/>
            <a:effectRef idx="0"/>
            <a:fontRef idx="minor"/>
          </p:style>
        </p:sp>
        <p:sp>
          <p:nvSpPr>
            <p:cNvPr id="6580" name="Google Shape;5759;p74"/>
            <p:cNvSpPr/>
            <p:nvPr/>
          </p:nvSpPr>
          <p:spPr>
            <a:xfrm>
              <a:off x="2737440" y="1870560"/>
              <a:ext cx="1440" cy="720"/>
            </a:xfrm>
            <a:custGeom>
              <a:avLst/>
              <a:gdLst/>
              <a:ahLst/>
              <a:rect l="l" t="t" r="r" b="b"/>
              <a:pathLst>
                <a:path w="138" h="81">
                  <a:moveTo>
                    <a:pt x="1" y="81"/>
                  </a:moveTo>
                  <a:cubicBezTo>
                    <a:pt x="29" y="32"/>
                    <a:pt x="81" y="0"/>
                    <a:pt x="137" y="0"/>
                  </a:cubicBezTo>
                  <a:cubicBezTo>
                    <a:pt x="81" y="0"/>
                    <a:pt x="29" y="32"/>
                    <a:pt x="1" y="81"/>
                  </a:cubicBezTo>
                  <a:close/>
                </a:path>
              </a:pathLst>
            </a:custGeom>
            <a:noFill/>
            <a:ln w="9525">
              <a:solidFill>
                <a:srgbClr val="5f7d95"/>
              </a:solidFill>
              <a:round/>
            </a:ln>
          </p:spPr>
          <p:style>
            <a:lnRef idx="0"/>
            <a:fillRef idx="0"/>
            <a:effectRef idx="0"/>
            <a:fontRef idx="minor"/>
          </p:style>
        </p:sp>
        <p:sp>
          <p:nvSpPr>
            <p:cNvPr id="6581" name="Google Shape;5760;p74"/>
            <p:cNvSpPr/>
            <p:nvPr/>
          </p:nvSpPr>
          <p:spPr>
            <a:xfrm>
              <a:off x="2771280" y="1879560"/>
              <a:ext cx="360" cy="360"/>
            </a:xfrm>
            <a:custGeom>
              <a:avLst/>
              <a:gdLst/>
              <a:ahLst/>
              <a:rect l="l" t="t" r="r" b="b"/>
              <a:pathLst>
                <a:path w="26" h="8">
                  <a:moveTo>
                    <a:pt x="1" y="1"/>
                  </a:moveTo>
                  <a:cubicBezTo>
                    <a:pt x="8" y="4"/>
                    <a:pt x="18" y="4"/>
                    <a:pt x="25" y="8"/>
                  </a:cubicBezTo>
                  <a:cubicBezTo>
                    <a:pt x="18" y="4"/>
                    <a:pt x="8" y="1"/>
                    <a:pt x="1" y="1"/>
                  </a:cubicBezTo>
                  <a:close/>
                </a:path>
              </a:pathLst>
            </a:custGeom>
            <a:noFill/>
            <a:ln w="9525">
              <a:solidFill>
                <a:srgbClr val="5f7d95"/>
              </a:solidFill>
              <a:round/>
            </a:ln>
          </p:spPr>
          <p:style>
            <a:lnRef idx="0"/>
            <a:fillRef idx="0"/>
            <a:effectRef idx="0"/>
            <a:fontRef idx="minor"/>
          </p:style>
        </p:sp>
        <p:sp>
          <p:nvSpPr>
            <p:cNvPr id="6582" name="Google Shape;5761;p74"/>
            <p:cNvSpPr/>
            <p:nvPr/>
          </p:nvSpPr>
          <p:spPr>
            <a:xfrm>
              <a:off x="2756160" y="1866600"/>
              <a:ext cx="360" cy="360"/>
            </a:xfrm>
            <a:custGeom>
              <a:avLst/>
              <a:gdLst/>
              <a:ahLst/>
              <a:rect l="l" t="t" r="r" b="b"/>
              <a:pathLst>
                <a:path w="8" h="8">
                  <a:moveTo>
                    <a:pt x="7" y="8"/>
                  </a:moveTo>
                  <a:lnTo>
                    <a:pt x="0" y="1"/>
                  </a:lnTo>
                  <a:close/>
                </a:path>
              </a:pathLst>
            </a:custGeom>
            <a:noFill/>
            <a:ln w="9525">
              <a:solidFill>
                <a:srgbClr val="5f7d95"/>
              </a:solidFill>
              <a:round/>
            </a:ln>
          </p:spPr>
          <p:style>
            <a:lnRef idx="0"/>
            <a:fillRef idx="0"/>
            <a:effectRef idx="0"/>
            <a:fontRef idx="minor"/>
          </p:style>
        </p:sp>
        <p:sp>
          <p:nvSpPr>
            <p:cNvPr id="6583" name="Google Shape;5762;p74"/>
            <p:cNvSpPr/>
            <p:nvPr/>
          </p:nvSpPr>
          <p:spPr>
            <a:xfrm>
              <a:off x="2771640" y="1879560"/>
              <a:ext cx="360" cy="360"/>
            </a:xfrm>
            <a:custGeom>
              <a:avLst/>
              <a:gdLst/>
              <a:ahLst/>
              <a:rect l="l" t="t" r="r" b="b"/>
              <a:pathLst>
                <a:path w="26" h="15">
                  <a:moveTo>
                    <a:pt x="25" y="15"/>
                  </a:moveTo>
                  <a:cubicBezTo>
                    <a:pt x="18" y="8"/>
                    <a:pt x="8" y="4"/>
                    <a:pt x="1" y="1"/>
                  </a:cubicBezTo>
                  <a:cubicBezTo>
                    <a:pt x="8" y="4"/>
                    <a:pt x="18" y="8"/>
                    <a:pt x="25" y="15"/>
                  </a:cubicBezTo>
                  <a:close/>
                </a:path>
              </a:pathLst>
            </a:custGeom>
            <a:noFill/>
            <a:ln w="9525">
              <a:solidFill>
                <a:srgbClr val="5f7d95"/>
              </a:solidFill>
              <a:round/>
            </a:ln>
          </p:spPr>
          <p:style>
            <a:lnRef idx="0"/>
            <a:fillRef idx="0"/>
            <a:effectRef idx="0"/>
            <a:fontRef idx="minor"/>
          </p:style>
        </p:sp>
        <p:sp>
          <p:nvSpPr>
            <p:cNvPr id="6584" name="Google Shape;5763;p74"/>
            <p:cNvSpPr/>
            <p:nvPr/>
          </p:nvSpPr>
          <p:spPr>
            <a:xfrm>
              <a:off x="2730240" y="1873080"/>
              <a:ext cx="360" cy="360"/>
            </a:xfrm>
            <a:custGeom>
              <a:avLst/>
              <a:gdLst/>
              <a:ahLst/>
              <a:rect l="l" t="t" r="r" b="b"/>
              <a:pathLst>
                <a:path w="32" h="18">
                  <a:moveTo>
                    <a:pt x="32" y="0"/>
                  </a:moveTo>
                  <a:lnTo>
                    <a:pt x="7" y="14"/>
                  </a:lnTo>
                  <a:lnTo>
                    <a:pt x="0" y="18"/>
                  </a:lnTo>
                  <a:cubicBezTo>
                    <a:pt x="11" y="14"/>
                    <a:pt x="21" y="7"/>
                    <a:pt x="32" y="0"/>
                  </a:cubicBezTo>
                  <a:close/>
                </a:path>
              </a:pathLst>
            </a:custGeom>
            <a:noFill/>
            <a:ln w="9525">
              <a:solidFill>
                <a:srgbClr val="5f7d95"/>
              </a:solidFill>
              <a:round/>
            </a:ln>
          </p:spPr>
          <p:style>
            <a:lnRef idx="0"/>
            <a:fillRef idx="0"/>
            <a:effectRef idx="0"/>
            <a:fontRef idx="minor"/>
          </p:style>
        </p:sp>
        <p:sp>
          <p:nvSpPr>
            <p:cNvPr id="6585" name="Google Shape;5764;p74"/>
            <p:cNvSpPr/>
            <p:nvPr/>
          </p:nvSpPr>
          <p:spPr>
            <a:xfrm>
              <a:off x="2731320" y="1872720"/>
              <a:ext cx="360" cy="360"/>
            </a:xfrm>
            <a:custGeom>
              <a:avLst/>
              <a:gdLst/>
              <a:ahLst/>
              <a:rect l="l" t="t" r="r" b="b"/>
              <a:pathLst>
                <a:path w="22" h="18">
                  <a:moveTo>
                    <a:pt x="21" y="0"/>
                  </a:moveTo>
                  <a:cubicBezTo>
                    <a:pt x="14" y="4"/>
                    <a:pt x="7" y="11"/>
                    <a:pt x="0" y="18"/>
                  </a:cubicBezTo>
                  <a:cubicBezTo>
                    <a:pt x="7" y="11"/>
                    <a:pt x="14" y="4"/>
                    <a:pt x="21" y="0"/>
                  </a:cubicBezTo>
                  <a:close/>
                </a:path>
              </a:pathLst>
            </a:custGeom>
            <a:noFill/>
            <a:ln w="9525">
              <a:solidFill>
                <a:srgbClr val="5f7d95"/>
              </a:solidFill>
              <a:round/>
            </a:ln>
          </p:spPr>
          <p:style>
            <a:lnRef idx="0"/>
            <a:fillRef idx="0"/>
            <a:effectRef idx="0"/>
            <a:fontRef idx="minor"/>
          </p:style>
        </p:sp>
        <p:sp>
          <p:nvSpPr>
            <p:cNvPr id="6586" name="Google Shape;5765;p74"/>
            <p:cNvSpPr/>
            <p:nvPr/>
          </p:nvSpPr>
          <p:spPr>
            <a:xfrm>
              <a:off x="2772000" y="1879920"/>
              <a:ext cx="360" cy="360"/>
            </a:xfrm>
            <a:custGeom>
              <a:avLst/>
              <a:gdLst/>
              <a:ahLst/>
              <a:rect l="l" t="t" r="r" b="b"/>
              <a:pathLst>
                <a:path w="61" h="53">
                  <a:moveTo>
                    <a:pt x="1" y="0"/>
                  </a:moveTo>
                  <a:cubicBezTo>
                    <a:pt x="22" y="14"/>
                    <a:pt x="43" y="32"/>
                    <a:pt x="60" y="53"/>
                  </a:cubicBezTo>
                  <a:cubicBezTo>
                    <a:pt x="43" y="32"/>
                    <a:pt x="22" y="14"/>
                    <a:pt x="1" y="0"/>
                  </a:cubicBezTo>
                  <a:close/>
                </a:path>
              </a:pathLst>
            </a:custGeom>
            <a:noFill/>
            <a:ln w="9525">
              <a:solidFill>
                <a:srgbClr val="5f7d95"/>
              </a:solidFill>
              <a:round/>
            </a:ln>
          </p:spPr>
          <p:style>
            <a:lnRef idx="0"/>
            <a:fillRef idx="0"/>
            <a:effectRef idx="0"/>
            <a:fontRef idx="minor"/>
          </p:style>
        </p:sp>
        <p:sp>
          <p:nvSpPr>
            <p:cNvPr id="6587" name="Google Shape;5766;p74"/>
            <p:cNvSpPr/>
            <p:nvPr/>
          </p:nvSpPr>
          <p:spPr>
            <a:xfrm>
              <a:off x="2729520" y="18738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588" name="Google Shape;5767;p74"/>
            <p:cNvSpPr/>
            <p:nvPr/>
          </p:nvSpPr>
          <p:spPr>
            <a:xfrm>
              <a:off x="2729160" y="18738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589" name="Google Shape;5768;p74"/>
            <p:cNvSpPr/>
            <p:nvPr/>
          </p:nvSpPr>
          <p:spPr>
            <a:xfrm>
              <a:off x="2728800" y="18738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590" name="Google Shape;5769;p74"/>
            <p:cNvSpPr/>
            <p:nvPr/>
          </p:nvSpPr>
          <p:spPr>
            <a:xfrm>
              <a:off x="2723040" y="1879560"/>
              <a:ext cx="3240" cy="3240"/>
            </a:xfrm>
            <a:custGeom>
              <a:avLst/>
              <a:gdLst/>
              <a:ahLst/>
              <a:rect l="l" t="t" r="r" b="b"/>
              <a:pathLst>
                <a:path w="256" h="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a:solidFill>
                <a:srgbClr val="5f7d95"/>
              </a:solidFill>
              <a:round/>
            </a:ln>
          </p:spPr>
          <p:style>
            <a:lnRef idx="0"/>
            <a:fillRef idx="0"/>
            <a:effectRef idx="0"/>
            <a:fontRef idx="minor"/>
          </p:style>
        </p:sp>
        <p:sp>
          <p:nvSpPr>
            <p:cNvPr id="6591" name="Google Shape;5770;p74"/>
            <p:cNvSpPr/>
            <p:nvPr/>
          </p:nvSpPr>
          <p:spPr>
            <a:xfrm>
              <a:off x="2729880" y="1873440"/>
              <a:ext cx="360" cy="360"/>
            </a:xfrm>
            <a:custGeom>
              <a:avLst/>
              <a:gdLst/>
              <a:ahLst/>
              <a:rect l="l" t="t" r="r" b="b"/>
              <a:pathLst>
                <a:path w="22" h="11">
                  <a:moveTo>
                    <a:pt x="0" y="11"/>
                  </a:moveTo>
                  <a:lnTo>
                    <a:pt x="21" y="0"/>
                  </a:lnTo>
                  <a:close/>
                </a:path>
              </a:pathLst>
            </a:custGeom>
            <a:noFill/>
            <a:ln w="9525">
              <a:solidFill>
                <a:srgbClr val="5f7d95"/>
              </a:solidFill>
              <a:round/>
            </a:ln>
          </p:spPr>
          <p:style>
            <a:lnRef idx="0"/>
            <a:fillRef idx="0"/>
            <a:effectRef idx="0"/>
            <a:fontRef idx="minor"/>
          </p:style>
        </p:sp>
        <p:sp>
          <p:nvSpPr>
            <p:cNvPr id="6592" name="Google Shape;5771;p74"/>
            <p:cNvSpPr/>
            <p:nvPr/>
          </p:nvSpPr>
          <p:spPr>
            <a:xfrm>
              <a:off x="2728080" y="1873800"/>
              <a:ext cx="360" cy="360"/>
            </a:xfrm>
            <a:custGeom>
              <a:avLst/>
              <a:gdLst/>
              <a:ahLst/>
              <a:rect l="l" t="t" r="r" b="b"/>
              <a:pathLst>
                <a:path w="5" h="1">
                  <a:moveTo>
                    <a:pt x="1" y="1"/>
                  </a:moveTo>
                  <a:lnTo>
                    <a:pt x="4" y="1"/>
                  </a:lnTo>
                  <a:close/>
                </a:path>
              </a:pathLst>
            </a:custGeom>
            <a:noFill/>
            <a:ln w="9525">
              <a:solidFill>
                <a:srgbClr val="5f7d95"/>
              </a:solidFill>
              <a:round/>
            </a:ln>
          </p:spPr>
          <p:style>
            <a:lnRef idx="0"/>
            <a:fillRef idx="0"/>
            <a:effectRef idx="0"/>
            <a:fontRef idx="minor"/>
          </p:style>
        </p:sp>
        <p:sp>
          <p:nvSpPr>
            <p:cNvPr id="6593" name="Google Shape;5772;p74"/>
            <p:cNvSpPr/>
            <p:nvPr/>
          </p:nvSpPr>
          <p:spPr>
            <a:xfrm>
              <a:off x="2723040" y="1879560"/>
              <a:ext cx="360" cy="360"/>
            </a:xfrm>
            <a:custGeom>
              <a:avLst/>
              <a:gdLst/>
              <a:ahLst/>
              <a:rect l="l" t="t" r="r" b="b"/>
              <a:pathLst>
                <a:path w="4" h="1">
                  <a:moveTo>
                    <a:pt x="4" y="0"/>
                  </a:moveTo>
                  <a:lnTo>
                    <a:pt x="4" y="0"/>
                  </a:lnTo>
                  <a:lnTo>
                    <a:pt x="0" y="0"/>
                  </a:lnTo>
                  <a:lnTo>
                    <a:pt x="0" y="0"/>
                  </a:lnTo>
                  <a:close/>
                </a:path>
              </a:pathLst>
            </a:custGeom>
            <a:noFill/>
            <a:ln w="9525">
              <a:solidFill>
                <a:srgbClr val="5f7d95"/>
              </a:solidFill>
              <a:round/>
            </a:ln>
          </p:spPr>
          <p:style>
            <a:lnRef idx="0"/>
            <a:fillRef idx="0"/>
            <a:effectRef idx="0"/>
            <a:fontRef idx="minor"/>
          </p:style>
        </p:sp>
        <p:sp>
          <p:nvSpPr>
            <p:cNvPr id="6594" name="Google Shape;5773;p74"/>
            <p:cNvSpPr/>
            <p:nvPr/>
          </p:nvSpPr>
          <p:spPr>
            <a:xfrm>
              <a:off x="2730240" y="1873440"/>
              <a:ext cx="360" cy="360"/>
            </a:xfrm>
            <a:custGeom>
              <a:avLst/>
              <a:gdLst/>
              <a:ahLst/>
              <a:rect l="l" t="t" r="r" b="b"/>
              <a:pathLst>
                <a:path w="8" h="4">
                  <a:moveTo>
                    <a:pt x="8" y="0"/>
                  </a:moveTo>
                  <a:lnTo>
                    <a:pt x="1" y="4"/>
                  </a:lnTo>
                  <a:close/>
                </a:path>
              </a:pathLst>
            </a:custGeom>
            <a:noFill/>
            <a:ln w="9525">
              <a:solidFill>
                <a:srgbClr val="5f7d95"/>
              </a:solidFill>
              <a:round/>
            </a:ln>
          </p:spPr>
          <p:style>
            <a:lnRef idx="0"/>
            <a:fillRef idx="0"/>
            <a:effectRef idx="0"/>
            <a:fontRef idx="minor"/>
          </p:style>
        </p:sp>
        <p:sp>
          <p:nvSpPr>
            <p:cNvPr id="6595" name="Google Shape;5774;p74"/>
            <p:cNvSpPr/>
            <p:nvPr/>
          </p:nvSpPr>
          <p:spPr>
            <a:xfrm>
              <a:off x="2893320" y="1971000"/>
              <a:ext cx="3960" cy="2880"/>
            </a:xfrm>
            <a:custGeom>
              <a:avLst/>
              <a:gdLst/>
              <a:ahLst/>
              <a:rect l="l" t="t" r="r" b="b"/>
              <a:pathLst>
                <a:path w="320" h="227">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a:solidFill>
                <a:srgbClr val="5f7d95"/>
              </a:solidFill>
              <a:round/>
            </a:ln>
          </p:spPr>
          <p:style>
            <a:lnRef idx="0"/>
            <a:fillRef idx="0"/>
            <a:effectRef idx="0"/>
            <a:fontRef idx="minor"/>
          </p:style>
        </p:sp>
        <p:sp>
          <p:nvSpPr>
            <p:cNvPr id="6596" name="Google Shape;5775;p74"/>
            <p:cNvSpPr/>
            <p:nvPr/>
          </p:nvSpPr>
          <p:spPr>
            <a:xfrm>
              <a:off x="2878560" y="1972440"/>
              <a:ext cx="33840" cy="30600"/>
            </a:xfrm>
            <a:custGeom>
              <a:avLst/>
              <a:gdLst/>
              <a:ahLst/>
              <a:rect l="l" t="t" r="r" b="b"/>
              <a:pathLst>
                <a:path w="2532" h="2277">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a:solidFill>
                <a:srgbClr val="5f7d95"/>
              </a:solidFill>
              <a:round/>
            </a:ln>
          </p:spPr>
          <p:style>
            <a:lnRef idx="0"/>
            <a:fillRef idx="0"/>
            <a:effectRef idx="0"/>
            <a:fontRef idx="minor"/>
          </p:style>
        </p:sp>
        <p:sp>
          <p:nvSpPr>
            <p:cNvPr id="6597" name="Google Shape;5776;p74"/>
            <p:cNvSpPr/>
            <p:nvPr/>
          </p:nvSpPr>
          <p:spPr>
            <a:xfrm>
              <a:off x="2868120" y="1945440"/>
              <a:ext cx="5760" cy="6120"/>
            </a:xfrm>
            <a:custGeom>
              <a:avLst/>
              <a:gdLst/>
              <a:ahLst/>
              <a:rect l="l" t="t" r="r" b="b"/>
              <a:pathLst>
                <a:path w="456" h="47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a:solidFill>
                <a:srgbClr val="5f7d95"/>
              </a:solidFill>
              <a:round/>
            </a:ln>
          </p:spPr>
          <p:style>
            <a:lnRef idx="0"/>
            <a:fillRef idx="0"/>
            <a:effectRef idx="0"/>
            <a:fontRef idx="minor"/>
          </p:style>
        </p:sp>
        <p:sp>
          <p:nvSpPr>
            <p:cNvPr id="6598" name="Google Shape;5777;p74"/>
            <p:cNvSpPr/>
            <p:nvPr/>
          </p:nvSpPr>
          <p:spPr>
            <a:xfrm>
              <a:off x="2877840" y="1938600"/>
              <a:ext cx="27360" cy="30960"/>
            </a:xfrm>
            <a:custGeom>
              <a:avLst/>
              <a:gdLst/>
              <a:ahLst/>
              <a:rect l="l" t="t" r="r" b="b"/>
              <a:pathLst>
                <a:path w="2053" h="2315">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a:solidFill>
                <a:srgbClr val="5f7d95"/>
              </a:solidFill>
              <a:round/>
            </a:ln>
          </p:spPr>
          <p:style>
            <a:lnRef idx="0"/>
            <a:fillRef idx="0"/>
            <a:effectRef idx="0"/>
            <a:fontRef idx="minor"/>
          </p:style>
        </p:sp>
        <p:sp>
          <p:nvSpPr>
            <p:cNvPr id="6599" name="Google Shape;5778;p74"/>
            <p:cNvSpPr/>
            <p:nvPr/>
          </p:nvSpPr>
          <p:spPr>
            <a:xfrm>
              <a:off x="2877480" y="1956600"/>
              <a:ext cx="14760" cy="19800"/>
            </a:xfrm>
            <a:custGeom>
              <a:avLst/>
              <a:gdLst/>
              <a:ahLst/>
              <a:rect l="l" t="t" r="r" b="b"/>
              <a:pathLst>
                <a:path w="1107" h="1492">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a:solidFill>
                <a:srgbClr val="5f7d95"/>
              </a:solidFill>
              <a:round/>
            </a:ln>
          </p:spPr>
          <p:style>
            <a:lnRef idx="0"/>
            <a:fillRef idx="0"/>
            <a:effectRef idx="0"/>
            <a:fontRef idx="minor"/>
          </p:style>
        </p:sp>
        <p:sp>
          <p:nvSpPr>
            <p:cNvPr id="6600" name="Google Shape;5779;p74"/>
            <p:cNvSpPr/>
            <p:nvPr/>
          </p:nvSpPr>
          <p:spPr>
            <a:xfrm>
              <a:off x="2863440" y="1906200"/>
              <a:ext cx="17640" cy="33840"/>
            </a:xfrm>
            <a:custGeom>
              <a:avLst/>
              <a:gdLst/>
              <a:ahLst/>
              <a:rect l="l" t="t" r="r" b="b"/>
              <a:pathLst>
                <a:path w="1335" h="2524">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a:solidFill>
                <a:srgbClr val="5f7d95"/>
              </a:solidFill>
              <a:round/>
            </a:ln>
          </p:spPr>
          <p:style>
            <a:lnRef idx="0"/>
            <a:fillRef idx="0"/>
            <a:effectRef idx="0"/>
            <a:fontRef idx="minor"/>
          </p:style>
        </p:sp>
        <p:sp>
          <p:nvSpPr>
            <p:cNvPr id="6601" name="Google Shape;5780;p74"/>
            <p:cNvSpPr/>
            <p:nvPr/>
          </p:nvSpPr>
          <p:spPr>
            <a:xfrm>
              <a:off x="2844720" y="1962360"/>
              <a:ext cx="15120" cy="18720"/>
            </a:xfrm>
            <a:custGeom>
              <a:avLst/>
              <a:gdLst/>
              <a:ahLst/>
              <a:rect l="l" t="t" r="r" b="b"/>
              <a:pathLst>
                <a:path w="1135" h="1412">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a:solidFill>
                <a:srgbClr val="5f7d95"/>
              </a:solidFill>
              <a:round/>
            </a:ln>
          </p:spPr>
          <p:style>
            <a:lnRef idx="0"/>
            <a:fillRef idx="0"/>
            <a:effectRef idx="0"/>
            <a:fontRef idx="minor"/>
          </p:style>
        </p:sp>
        <p:sp>
          <p:nvSpPr>
            <p:cNvPr id="6602" name="Google Shape;5781;p74"/>
            <p:cNvSpPr/>
            <p:nvPr/>
          </p:nvSpPr>
          <p:spPr>
            <a:xfrm>
              <a:off x="3021480" y="2067120"/>
              <a:ext cx="68760" cy="57240"/>
            </a:xfrm>
            <a:custGeom>
              <a:avLst/>
              <a:gdLst/>
              <a:ahLst/>
              <a:rect l="l" t="t" r="r" b="b"/>
              <a:pathLst>
                <a:path w="5098" h="4245">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a:solidFill>
                <a:srgbClr val="5f7d95"/>
              </a:solidFill>
              <a:round/>
            </a:ln>
          </p:spPr>
          <p:style>
            <a:lnRef idx="0"/>
            <a:fillRef idx="0"/>
            <a:effectRef idx="0"/>
            <a:fontRef idx="minor"/>
          </p:style>
        </p:sp>
        <p:sp>
          <p:nvSpPr>
            <p:cNvPr id="6603" name="Google Shape;5782;p74"/>
            <p:cNvSpPr/>
            <p:nvPr/>
          </p:nvSpPr>
          <p:spPr>
            <a:xfrm>
              <a:off x="2572920" y="1973160"/>
              <a:ext cx="14040" cy="26280"/>
            </a:xfrm>
            <a:custGeom>
              <a:avLst/>
              <a:gdLst/>
              <a:ahLst/>
              <a:rect l="l" t="t" r="r" b="b"/>
              <a:pathLst>
                <a:path w="1048" h="1965">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a:solidFill>
                <a:srgbClr val="5f7d95"/>
              </a:solidFill>
              <a:round/>
            </a:ln>
          </p:spPr>
          <p:style>
            <a:lnRef idx="0"/>
            <a:fillRef idx="0"/>
            <a:effectRef idx="0"/>
            <a:fontRef idx="minor"/>
          </p:style>
        </p:sp>
        <p:sp>
          <p:nvSpPr>
            <p:cNvPr id="6604" name="Google Shape;5783;p74"/>
            <p:cNvSpPr/>
            <p:nvPr/>
          </p:nvSpPr>
          <p:spPr>
            <a:xfrm>
              <a:off x="2296800" y="2134800"/>
              <a:ext cx="52560" cy="102600"/>
            </a:xfrm>
            <a:custGeom>
              <a:avLst/>
              <a:gdLst/>
              <a:ahLst/>
              <a:rect l="l" t="t" r="r" b="b"/>
              <a:pathLst>
                <a:path w="3908" h="7577">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a:solidFill>
                <a:srgbClr val="5f7d95"/>
              </a:solidFill>
              <a:round/>
            </a:ln>
          </p:spPr>
          <p:style>
            <a:lnRef idx="0"/>
            <a:fillRef idx="0"/>
            <a:effectRef idx="0"/>
            <a:fontRef idx="minor"/>
          </p:style>
        </p:sp>
        <p:sp>
          <p:nvSpPr>
            <p:cNvPr id="6605" name="Google Shape;5784;p74"/>
            <p:cNvSpPr/>
            <p:nvPr/>
          </p:nvSpPr>
          <p:spPr>
            <a:xfrm>
              <a:off x="2374920" y="1949760"/>
              <a:ext cx="5400" cy="1080"/>
            </a:xfrm>
            <a:custGeom>
              <a:avLst/>
              <a:gdLst/>
              <a:ahLst/>
              <a:rect l="l" t="t" r="r" b="b"/>
              <a:pathLst>
                <a:path w="414" h="108">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a:solidFill>
                <a:srgbClr val="5f7d95"/>
              </a:solidFill>
              <a:round/>
            </a:ln>
          </p:spPr>
          <p:style>
            <a:lnRef idx="0"/>
            <a:fillRef idx="0"/>
            <a:effectRef idx="0"/>
            <a:fontRef idx="minor"/>
          </p:style>
        </p:sp>
        <p:sp>
          <p:nvSpPr>
            <p:cNvPr id="6606" name="Google Shape;5785;p74"/>
            <p:cNvSpPr/>
            <p:nvPr/>
          </p:nvSpPr>
          <p:spPr>
            <a:xfrm>
              <a:off x="2294640" y="1900800"/>
              <a:ext cx="76680" cy="45720"/>
            </a:xfrm>
            <a:custGeom>
              <a:avLst/>
              <a:gdLst/>
              <a:ahLst/>
              <a:rect l="l" t="t" r="r" b="b"/>
              <a:pathLst>
                <a:path w="5672" h="3396">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a:solidFill>
                <a:srgbClr val="5f7d95"/>
              </a:solidFill>
              <a:round/>
            </a:ln>
          </p:spPr>
          <p:style>
            <a:lnRef idx="0"/>
            <a:fillRef idx="0"/>
            <a:effectRef idx="0"/>
            <a:fontRef idx="minor"/>
          </p:style>
        </p:sp>
        <p:sp>
          <p:nvSpPr>
            <p:cNvPr id="6607" name="Google Shape;5786;p74"/>
            <p:cNvSpPr/>
            <p:nvPr/>
          </p:nvSpPr>
          <p:spPr>
            <a:xfrm>
              <a:off x="2313000" y="1913400"/>
              <a:ext cx="4680" cy="720"/>
            </a:xfrm>
            <a:custGeom>
              <a:avLst/>
              <a:gdLst/>
              <a:ahLst/>
              <a:rect l="l" t="t" r="r" b="b"/>
              <a:pathLst>
                <a:path w="379" h="75">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a:solidFill>
                <a:srgbClr val="5f7d95"/>
              </a:solidFill>
              <a:round/>
            </a:ln>
          </p:spPr>
          <p:style>
            <a:lnRef idx="0"/>
            <a:fillRef idx="0"/>
            <a:effectRef idx="0"/>
            <a:fontRef idx="minor"/>
          </p:style>
        </p:sp>
        <p:sp>
          <p:nvSpPr>
            <p:cNvPr id="6608" name="Google Shape;5787;p74"/>
            <p:cNvSpPr/>
            <p:nvPr/>
          </p:nvSpPr>
          <p:spPr>
            <a:xfrm>
              <a:off x="2297520" y="1918800"/>
              <a:ext cx="360" cy="360"/>
            </a:xfrm>
            <a:custGeom>
              <a:avLst/>
              <a:gdLst/>
              <a:ahLst/>
              <a:rect l="l" t="t" r="r" b="b"/>
              <a:pathLst>
                <a:path w="8" h="5">
                  <a:moveTo>
                    <a:pt x="1" y="4"/>
                  </a:moveTo>
                  <a:lnTo>
                    <a:pt x="8" y="1"/>
                  </a:lnTo>
                  <a:close/>
                </a:path>
              </a:pathLst>
            </a:custGeom>
            <a:noFill/>
            <a:ln w="9525">
              <a:solidFill>
                <a:srgbClr val="5f7d95"/>
              </a:solidFill>
              <a:round/>
            </a:ln>
          </p:spPr>
          <p:style>
            <a:lnRef idx="0"/>
            <a:fillRef idx="0"/>
            <a:effectRef idx="0"/>
            <a:fontRef idx="minor"/>
          </p:style>
        </p:sp>
        <p:sp>
          <p:nvSpPr>
            <p:cNvPr id="6609" name="Google Shape;5788;p74"/>
            <p:cNvSpPr/>
            <p:nvPr/>
          </p:nvSpPr>
          <p:spPr>
            <a:xfrm>
              <a:off x="2297880" y="19184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610" name="Google Shape;5789;p74"/>
            <p:cNvSpPr/>
            <p:nvPr/>
          </p:nvSpPr>
          <p:spPr>
            <a:xfrm>
              <a:off x="2297520" y="1918800"/>
              <a:ext cx="360" cy="360"/>
            </a:xfrm>
            <a:custGeom>
              <a:avLst/>
              <a:gdLst/>
              <a:ahLst/>
              <a:rect l="l" t="t" r="r" b="b"/>
              <a:pathLst>
                <a:path w="8" h="4">
                  <a:moveTo>
                    <a:pt x="0" y="4"/>
                  </a:moveTo>
                  <a:lnTo>
                    <a:pt x="7" y="0"/>
                  </a:lnTo>
                  <a:close/>
                </a:path>
              </a:pathLst>
            </a:custGeom>
            <a:noFill/>
            <a:ln w="9525">
              <a:solidFill>
                <a:srgbClr val="5f7d95"/>
              </a:solidFill>
              <a:round/>
            </a:ln>
          </p:spPr>
          <p:style>
            <a:lnRef idx="0"/>
            <a:fillRef idx="0"/>
            <a:effectRef idx="0"/>
            <a:fontRef idx="minor"/>
          </p:style>
        </p:sp>
        <p:sp>
          <p:nvSpPr>
            <p:cNvPr id="6611" name="Google Shape;5790;p74"/>
            <p:cNvSpPr/>
            <p:nvPr/>
          </p:nvSpPr>
          <p:spPr>
            <a:xfrm>
              <a:off x="2297880" y="19184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612" name="Google Shape;5791;p74"/>
            <p:cNvSpPr/>
            <p:nvPr/>
          </p:nvSpPr>
          <p:spPr>
            <a:xfrm>
              <a:off x="2297880" y="1918800"/>
              <a:ext cx="360" cy="360"/>
            </a:xfrm>
            <a:custGeom>
              <a:avLst/>
              <a:gdLst/>
              <a:ahLst/>
              <a:rect l="l" t="t" r="r" b="b"/>
              <a:pathLst>
                <a:path w="1" h="1">
                  <a:moveTo>
                    <a:pt x="1" y="0"/>
                  </a:moveTo>
                  <a:lnTo>
                    <a:pt x="1" y="0"/>
                  </a:lnTo>
                  <a:close/>
                </a:path>
              </a:pathLst>
            </a:custGeom>
            <a:noFill/>
            <a:ln w="9525">
              <a:solidFill>
                <a:srgbClr val="5f7d95"/>
              </a:solidFill>
              <a:round/>
            </a:ln>
          </p:spPr>
          <p:style>
            <a:lnRef idx="0"/>
            <a:fillRef idx="0"/>
            <a:effectRef idx="0"/>
            <a:fontRef idx="minor"/>
          </p:style>
        </p:sp>
        <p:sp>
          <p:nvSpPr>
            <p:cNvPr id="6613" name="Google Shape;5792;p74"/>
            <p:cNvSpPr/>
            <p:nvPr/>
          </p:nvSpPr>
          <p:spPr>
            <a:xfrm>
              <a:off x="2297520" y="1918800"/>
              <a:ext cx="360" cy="360"/>
            </a:xfrm>
            <a:custGeom>
              <a:avLst/>
              <a:gdLst/>
              <a:ahLst/>
              <a:rect l="l" t="t" r="r" b="b"/>
              <a:pathLst>
                <a:path w="4" h="5">
                  <a:moveTo>
                    <a:pt x="0" y="4"/>
                  </a:moveTo>
                  <a:lnTo>
                    <a:pt x="4" y="1"/>
                  </a:lnTo>
                  <a:close/>
                </a:path>
              </a:pathLst>
            </a:custGeom>
            <a:noFill/>
            <a:ln w="9525">
              <a:solidFill>
                <a:srgbClr val="5f7d95"/>
              </a:solidFill>
              <a:round/>
            </a:ln>
          </p:spPr>
          <p:style>
            <a:lnRef idx="0"/>
            <a:fillRef idx="0"/>
            <a:effectRef idx="0"/>
            <a:fontRef idx="minor"/>
          </p:style>
        </p:sp>
        <p:sp>
          <p:nvSpPr>
            <p:cNvPr id="6614" name="Google Shape;5793;p74"/>
            <p:cNvSpPr/>
            <p:nvPr/>
          </p:nvSpPr>
          <p:spPr>
            <a:xfrm>
              <a:off x="2297160" y="1919160"/>
              <a:ext cx="360" cy="360"/>
            </a:xfrm>
            <a:custGeom>
              <a:avLst/>
              <a:gdLst/>
              <a:ahLst/>
              <a:rect l="l" t="t" r="r" b="b"/>
              <a:pathLst>
                <a:path w="12" h="4">
                  <a:moveTo>
                    <a:pt x="1" y="4"/>
                  </a:moveTo>
                  <a:lnTo>
                    <a:pt x="11" y="0"/>
                  </a:lnTo>
                  <a:close/>
                </a:path>
              </a:pathLst>
            </a:custGeom>
            <a:noFill/>
            <a:ln w="9525">
              <a:solidFill>
                <a:srgbClr val="5f7d95"/>
              </a:solidFill>
              <a:round/>
            </a:ln>
          </p:spPr>
          <p:style>
            <a:lnRef idx="0"/>
            <a:fillRef idx="0"/>
            <a:effectRef idx="0"/>
            <a:fontRef idx="minor"/>
          </p:style>
        </p:sp>
        <p:sp>
          <p:nvSpPr>
            <p:cNvPr id="6615" name="Google Shape;5794;p74"/>
            <p:cNvSpPr/>
            <p:nvPr/>
          </p:nvSpPr>
          <p:spPr>
            <a:xfrm>
              <a:off x="2296440" y="1919520"/>
              <a:ext cx="360" cy="360"/>
            </a:xfrm>
            <a:custGeom>
              <a:avLst/>
              <a:gdLst/>
              <a:ahLst/>
              <a:rect l="l" t="t" r="r" b="b"/>
              <a:pathLst>
                <a:path w="15" h="8">
                  <a:moveTo>
                    <a:pt x="0" y="8"/>
                  </a:moveTo>
                  <a:lnTo>
                    <a:pt x="14" y="1"/>
                  </a:lnTo>
                  <a:close/>
                </a:path>
              </a:pathLst>
            </a:custGeom>
            <a:noFill/>
            <a:ln w="9525">
              <a:solidFill>
                <a:srgbClr val="5f7d95"/>
              </a:solidFill>
              <a:round/>
            </a:ln>
          </p:spPr>
          <p:style>
            <a:lnRef idx="0"/>
            <a:fillRef idx="0"/>
            <a:effectRef idx="0"/>
            <a:fontRef idx="minor"/>
          </p:style>
        </p:sp>
        <p:sp>
          <p:nvSpPr>
            <p:cNvPr id="6616" name="Google Shape;5795;p74"/>
            <p:cNvSpPr/>
            <p:nvPr/>
          </p:nvSpPr>
          <p:spPr>
            <a:xfrm>
              <a:off x="2295360" y="1919520"/>
              <a:ext cx="720" cy="360"/>
            </a:xfrm>
            <a:custGeom>
              <a:avLst/>
              <a:gdLst/>
              <a:ahLst/>
              <a:rect l="l" t="t" r="r" b="b"/>
              <a:pathLst>
                <a:path w="75" h="39">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a:solidFill>
                <a:srgbClr val="5f7d95"/>
              </a:solidFill>
              <a:round/>
            </a:ln>
          </p:spPr>
          <p:style>
            <a:lnRef idx="0"/>
            <a:fillRef idx="0"/>
            <a:effectRef idx="0"/>
            <a:fontRef idx="minor"/>
          </p:style>
        </p:sp>
        <p:sp>
          <p:nvSpPr>
            <p:cNvPr id="6617" name="Google Shape;5796;p74"/>
            <p:cNvSpPr/>
            <p:nvPr/>
          </p:nvSpPr>
          <p:spPr>
            <a:xfrm>
              <a:off x="2296800" y="1919160"/>
              <a:ext cx="360" cy="360"/>
            </a:xfrm>
            <a:custGeom>
              <a:avLst/>
              <a:gdLst/>
              <a:ahLst/>
              <a:rect l="l" t="t" r="r" b="b"/>
              <a:pathLst>
                <a:path w="11" h="5">
                  <a:moveTo>
                    <a:pt x="0" y="5"/>
                  </a:moveTo>
                  <a:lnTo>
                    <a:pt x="11" y="1"/>
                  </a:lnTo>
                  <a:close/>
                </a:path>
              </a:pathLst>
            </a:custGeom>
            <a:noFill/>
            <a:ln w="9525">
              <a:solidFill>
                <a:srgbClr val="5f7d95"/>
              </a:solidFill>
              <a:round/>
            </a:ln>
          </p:spPr>
          <p:style>
            <a:lnRef idx="0"/>
            <a:fillRef idx="0"/>
            <a:effectRef idx="0"/>
            <a:fontRef idx="minor"/>
          </p:style>
        </p:sp>
        <p:sp>
          <p:nvSpPr>
            <p:cNvPr id="6618" name="Google Shape;5797;p74"/>
            <p:cNvSpPr/>
            <p:nvPr/>
          </p:nvSpPr>
          <p:spPr>
            <a:xfrm>
              <a:off x="2295000" y="1919880"/>
              <a:ext cx="360" cy="360"/>
            </a:xfrm>
            <a:custGeom>
              <a:avLst/>
              <a:gdLst/>
              <a:ahLst/>
              <a:rect l="l" t="t" r="r" b="b"/>
              <a:pathLst>
                <a:path w="29" h="15">
                  <a:moveTo>
                    <a:pt x="1" y="15"/>
                  </a:moveTo>
                  <a:lnTo>
                    <a:pt x="29" y="1"/>
                  </a:lnTo>
                  <a:close/>
                </a:path>
              </a:pathLst>
            </a:custGeom>
            <a:noFill/>
            <a:ln w="9525">
              <a:solidFill>
                <a:srgbClr val="5f7d95"/>
              </a:solidFill>
              <a:round/>
            </a:ln>
          </p:spPr>
          <p:style>
            <a:lnRef idx="0"/>
            <a:fillRef idx="0"/>
            <a:effectRef idx="0"/>
            <a:fontRef idx="minor"/>
          </p:style>
        </p:sp>
        <p:sp>
          <p:nvSpPr>
            <p:cNvPr id="6619" name="Google Shape;5798;p74"/>
            <p:cNvSpPr/>
            <p:nvPr/>
          </p:nvSpPr>
          <p:spPr>
            <a:xfrm>
              <a:off x="2356560" y="1902600"/>
              <a:ext cx="360" cy="360"/>
            </a:xfrm>
            <a:custGeom>
              <a:avLst/>
              <a:gdLst/>
              <a:ahLst/>
              <a:rect l="l" t="t" r="r" b="b"/>
              <a:pathLst>
                <a:path w="12" h="1">
                  <a:moveTo>
                    <a:pt x="1" y="1"/>
                  </a:moveTo>
                  <a:lnTo>
                    <a:pt x="11" y="1"/>
                  </a:lnTo>
                  <a:close/>
                </a:path>
              </a:pathLst>
            </a:custGeom>
            <a:noFill/>
            <a:ln w="9525">
              <a:solidFill>
                <a:srgbClr val="5f7d95"/>
              </a:solidFill>
              <a:round/>
            </a:ln>
          </p:spPr>
          <p:style>
            <a:lnRef idx="0"/>
            <a:fillRef idx="0"/>
            <a:effectRef idx="0"/>
            <a:fontRef idx="minor"/>
          </p:style>
        </p:sp>
        <p:sp>
          <p:nvSpPr>
            <p:cNvPr id="6620" name="Google Shape;5799;p74"/>
            <p:cNvSpPr/>
            <p:nvPr/>
          </p:nvSpPr>
          <p:spPr>
            <a:xfrm>
              <a:off x="2300760" y="1911960"/>
              <a:ext cx="720" cy="360"/>
            </a:xfrm>
            <a:custGeom>
              <a:avLst/>
              <a:gdLst/>
              <a:ahLst/>
              <a:rect l="l" t="t" r="r" b="b"/>
              <a:pathLst>
                <a:path w="81" h="18">
                  <a:moveTo>
                    <a:pt x="81" y="18"/>
                  </a:moveTo>
                  <a:cubicBezTo>
                    <a:pt x="56" y="7"/>
                    <a:pt x="28" y="0"/>
                    <a:pt x="0" y="0"/>
                  </a:cubicBezTo>
                  <a:cubicBezTo>
                    <a:pt x="28" y="0"/>
                    <a:pt x="56" y="7"/>
                    <a:pt x="81" y="18"/>
                  </a:cubicBezTo>
                  <a:close/>
                </a:path>
              </a:pathLst>
            </a:custGeom>
            <a:noFill/>
            <a:ln w="9525">
              <a:solidFill>
                <a:srgbClr val="5f7d95"/>
              </a:solidFill>
              <a:round/>
            </a:ln>
          </p:spPr>
          <p:style>
            <a:lnRef idx="0"/>
            <a:fillRef idx="0"/>
            <a:effectRef idx="0"/>
            <a:fontRef idx="minor"/>
          </p:style>
        </p:sp>
        <p:sp>
          <p:nvSpPr>
            <p:cNvPr id="6621" name="Google Shape;5800;p74"/>
            <p:cNvSpPr/>
            <p:nvPr/>
          </p:nvSpPr>
          <p:spPr>
            <a:xfrm>
              <a:off x="2297880" y="19184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622" name="Google Shape;5801;p74"/>
            <p:cNvSpPr/>
            <p:nvPr/>
          </p:nvSpPr>
          <p:spPr>
            <a:xfrm>
              <a:off x="2297880" y="19184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623" name="Google Shape;5802;p74"/>
            <p:cNvSpPr/>
            <p:nvPr/>
          </p:nvSpPr>
          <p:spPr>
            <a:xfrm>
              <a:off x="2347560" y="1903320"/>
              <a:ext cx="2880" cy="360"/>
            </a:xfrm>
            <a:custGeom>
              <a:avLst/>
              <a:gdLst/>
              <a:ahLst/>
              <a:rect l="l" t="t" r="r" b="b"/>
              <a:pathLst>
                <a:path w="242" h="4">
                  <a:moveTo>
                    <a:pt x="0" y="4"/>
                  </a:moveTo>
                  <a:cubicBezTo>
                    <a:pt x="81" y="4"/>
                    <a:pt x="161" y="4"/>
                    <a:pt x="242" y="0"/>
                  </a:cubicBezTo>
                  <a:cubicBezTo>
                    <a:pt x="161" y="4"/>
                    <a:pt x="81" y="4"/>
                    <a:pt x="0" y="4"/>
                  </a:cubicBezTo>
                  <a:close/>
                </a:path>
              </a:pathLst>
            </a:custGeom>
            <a:noFill/>
            <a:ln w="9525">
              <a:solidFill>
                <a:srgbClr val="5f7d95"/>
              </a:solidFill>
              <a:round/>
            </a:ln>
          </p:spPr>
          <p:style>
            <a:lnRef idx="0"/>
            <a:fillRef idx="0"/>
            <a:effectRef idx="0"/>
            <a:fontRef idx="minor"/>
          </p:style>
        </p:sp>
        <p:sp>
          <p:nvSpPr>
            <p:cNvPr id="6624" name="Google Shape;5803;p74"/>
            <p:cNvSpPr/>
            <p:nvPr/>
          </p:nvSpPr>
          <p:spPr>
            <a:xfrm>
              <a:off x="2306520" y="1912680"/>
              <a:ext cx="1440" cy="360"/>
            </a:xfrm>
            <a:custGeom>
              <a:avLst/>
              <a:gdLst/>
              <a:ahLst/>
              <a:rect l="l" t="t" r="r" b="b"/>
              <a:pathLst>
                <a:path w="131" h="8">
                  <a:moveTo>
                    <a:pt x="1" y="8"/>
                  </a:moveTo>
                  <a:cubicBezTo>
                    <a:pt x="43" y="4"/>
                    <a:pt x="88" y="1"/>
                    <a:pt x="130" y="4"/>
                  </a:cubicBezTo>
                  <a:cubicBezTo>
                    <a:pt x="88" y="1"/>
                    <a:pt x="43" y="4"/>
                    <a:pt x="1" y="8"/>
                  </a:cubicBezTo>
                  <a:close/>
                </a:path>
              </a:pathLst>
            </a:custGeom>
            <a:noFill/>
            <a:ln w="9525">
              <a:solidFill>
                <a:srgbClr val="5f7d95"/>
              </a:solidFill>
              <a:round/>
            </a:ln>
          </p:spPr>
          <p:style>
            <a:lnRef idx="0"/>
            <a:fillRef idx="0"/>
            <a:effectRef idx="0"/>
            <a:fontRef idx="minor"/>
          </p:style>
        </p:sp>
        <p:sp>
          <p:nvSpPr>
            <p:cNvPr id="6625" name="Google Shape;5804;p74"/>
            <p:cNvSpPr/>
            <p:nvPr/>
          </p:nvSpPr>
          <p:spPr>
            <a:xfrm>
              <a:off x="2370960" y="1917000"/>
              <a:ext cx="360" cy="360"/>
            </a:xfrm>
            <a:custGeom>
              <a:avLst/>
              <a:gdLst/>
              <a:ahLst/>
              <a:rect l="l" t="t" r="r" b="b"/>
              <a:pathLst>
                <a:path w="29" h="57">
                  <a:moveTo>
                    <a:pt x="1" y="0"/>
                  </a:moveTo>
                  <a:lnTo>
                    <a:pt x="29" y="56"/>
                  </a:lnTo>
                  <a:close/>
                </a:path>
              </a:pathLst>
            </a:custGeom>
            <a:noFill/>
            <a:ln w="9525">
              <a:solidFill>
                <a:srgbClr val="5f7d95"/>
              </a:solidFill>
              <a:round/>
            </a:ln>
          </p:spPr>
          <p:style>
            <a:lnRef idx="0"/>
            <a:fillRef idx="0"/>
            <a:effectRef idx="0"/>
            <a:fontRef idx="minor"/>
          </p:style>
        </p:sp>
        <p:sp>
          <p:nvSpPr>
            <p:cNvPr id="6626" name="Google Shape;5805;p74"/>
            <p:cNvSpPr/>
            <p:nvPr/>
          </p:nvSpPr>
          <p:spPr>
            <a:xfrm>
              <a:off x="2370600" y="1915920"/>
              <a:ext cx="360" cy="360"/>
            </a:xfrm>
            <a:custGeom>
              <a:avLst/>
              <a:gdLst/>
              <a:ahLst/>
              <a:rect l="l" t="t" r="r" b="b"/>
              <a:pathLst>
                <a:path w="33" h="57">
                  <a:moveTo>
                    <a:pt x="1" y="0"/>
                  </a:moveTo>
                  <a:lnTo>
                    <a:pt x="32" y="56"/>
                  </a:lnTo>
                  <a:close/>
                </a:path>
              </a:pathLst>
            </a:custGeom>
            <a:noFill/>
            <a:ln w="9525">
              <a:solidFill>
                <a:srgbClr val="5f7d95"/>
              </a:solidFill>
              <a:round/>
            </a:ln>
          </p:spPr>
          <p:style>
            <a:lnRef idx="0"/>
            <a:fillRef idx="0"/>
            <a:effectRef idx="0"/>
            <a:fontRef idx="minor"/>
          </p:style>
        </p:sp>
        <p:sp>
          <p:nvSpPr>
            <p:cNvPr id="6627" name="Google Shape;5806;p74"/>
            <p:cNvSpPr/>
            <p:nvPr/>
          </p:nvSpPr>
          <p:spPr>
            <a:xfrm>
              <a:off x="2369160" y="1913760"/>
              <a:ext cx="360" cy="360"/>
            </a:xfrm>
            <a:custGeom>
              <a:avLst/>
              <a:gdLst/>
              <a:ahLst/>
              <a:rect l="l" t="t" r="r" b="b"/>
              <a:pathLst>
                <a:path w="29" h="57">
                  <a:moveTo>
                    <a:pt x="1" y="0"/>
                  </a:moveTo>
                  <a:lnTo>
                    <a:pt x="29" y="56"/>
                  </a:lnTo>
                  <a:close/>
                </a:path>
              </a:pathLst>
            </a:custGeom>
            <a:noFill/>
            <a:ln w="9525">
              <a:solidFill>
                <a:srgbClr val="5f7d95"/>
              </a:solidFill>
              <a:round/>
            </a:ln>
          </p:spPr>
          <p:style>
            <a:lnRef idx="0"/>
            <a:fillRef idx="0"/>
            <a:effectRef idx="0"/>
            <a:fontRef idx="minor"/>
          </p:style>
        </p:sp>
        <p:sp>
          <p:nvSpPr>
            <p:cNvPr id="6628" name="Google Shape;5807;p74"/>
            <p:cNvSpPr/>
            <p:nvPr/>
          </p:nvSpPr>
          <p:spPr>
            <a:xfrm>
              <a:off x="2369880" y="1914840"/>
              <a:ext cx="360" cy="360"/>
            </a:xfrm>
            <a:custGeom>
              <a:avLst/>
              <a:gdLst/>
              <a:ahLst/>
              <a:rect l="l" t="t" r="r" b="b"/>
              <a:pathLst>
                <a:path w="29" h="54">
                  <a:moveTo>
                    <a:pt x="0" y="1"/>
                  </a:moveTo>
                  <a:lnTo>
                    <a:pt x="28" y="53"/>
                  </a:lnTo>
                  <a:close/>
                </a:path>
              </a:pathLst>
            </a:custGeom>
            <a:noFill/>
            <a:ln w="9525">
              <a:solidFill>
                <a:srgbClr val="5f7d95"/>
              </a:solidFill>
              <a:round/>
            </a:ln>
          </p:spPr>
          <p:style>
            <a:lnRef idx="0"/>
            <a:fillRef idx="0"/>
            <a:effectRef idx="0"/>
            <a:fontRef idx="minor"/>
          </p:style>
        </p:sp>
        <p:sp>
          <p:nvSpPr>
            <p:cNvPr id="6629" name="Google Shape;5808;p74"/>
            <p:cNvSpPr/>
            <p:nvPr/>
          </p:nvSpPr>
          <p:spPr>
            <a:xfrm>
              <a:off x="2363040" y="1900800"/>
              <a:ext cx="5760" cy="12240"/>
            </a:xfrm>
            <a:custGeom>
              <a:avLst/>
              <a:gdLst/>
              <a:ahLst/>
              <a:rect l="l" t="t" r="r" b="b"/>
              <a:pathLst>
                <a:path w="449" h="928">
                  <a:moveTo>
                    <a:pt x="1" y="0"/>
                  </a:moveTo>
                  <a:lnTo>
                    <a:pt x="1" y="0"/>
                  </a:lnTo>
                  <a:cubicBezTo>
                    <a:pt x="123" y="259"/>
                    <a:pt x="288" y="595"/>
                    <a:pt x="449" y="928"/>
                  </a:cubicBezTo>
                  <a:cubicBezTo>
                    <a:pt x="288" y="595"/>
                    <a:pt x="123" y="259"/>
                    <a:pt x="1" y="0"/>
                  </a:cubicBezTo>
                  <a:close/>
                </a:path>
              </a:pathLst>
            </a:custGeom>
            <a:noFill/>
            <a:ln w="9525">
              <a:solidFill>
                <a:srgbClr val="5f7d95"/>
              </a:solidFill>
              <a:round/>
            </a:ln>
          </p:spPr>
          <p:style>
            <a:lnRef idx="0"/>
            <a:fillRef idx="0"/>
            <a:effectRef idx="0"/>
            <a:fontRef idx="minor"/>
          </p:style>
        </p:sp>
        <p:sp>
          <p:nvSpPr>
            <p:cNvPr id="6630" name="Google Shape;5809;p74"/>
            <p:cNvSpPr/>
            <p:nvPr/>
          </p:nvSpPr>
          <p:spPr>
            <a:xfrm>
              <a:off x="2986920" y="2325960"/>
              <a:ext cx="6480" cy="1080"/>
            </a:xfrm>
            <a:custGeom>
              <a:avLst/>
              <a:gdLst/>
              <a:ahLst/>
              <a:rect l="l" t="t" r="r" b="b"/>
              <a:pathLst>
                <a:path w="498" h="105">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a:solidFill>
                <a:srgbClr val="5f7d95"/>
              </a:solidFill>
              <a:round/>
            </a:ln>
          </p:spPr>
          <p:style>
            <a:lnRef idx="0"/>
            <a:fillRef idx="0"/>
            <a:effectRef idx="0"/>
            <a:fontRef idx="minor"/>
          </p:style>
        </p:sp>
        <p:sp>
          <p:nvSpPr>
            <p:cNvPr id="6631" name="Google Shape;5810;p74"/>
            <p:cNvSpPr/>
            <p:nvPr/>
          </p:nvSpPr>
          <p:spPr>
            <a:xfrm>
              <a:off x="2811960" y="2126880"/>
              <a:ext cx="301320" cy="226440"/>
            </a:xfrm>
            <a:custGeom>
              <a:avLst/>
              <a:gdLst/>
              <a:ahLst/>
              <a:rect l="l" t="t" r="r" b="b"/>
              <a:pathLst>
                <a:path w="22213" h="16704">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a:solidFill>
                <a:srgbClr val="5f7d95"/>
              </a:solidFill>
              <a:round/>
            </a:ln>
          </p:spPr>
          <p:style>
            <a:lnRef idx="0"/>
            <a:fillRef idx="0"/>
            <a:effectRef idx="0"/>
            <a:fontRef idx="minor"/>
          </p:style>
        </p:sp>
        <p:sp>
          <p:nvSpPr>
            <p:cNvPr id="6632" name="Google Shape;5811;p74"/>
            <p:cNvSpPr/>
            <p:nvPr/>
          </p:nvSpPr>
          <p:spPr>
            <a:xfrm>
              <a:off x="2939760" y="2132280"/>
              <a:ext cx="7560" cy="1440"/>
            </a:xfrm>
            <a:custGeom>
              <a:avLst/>
              <a:gdLst/>
              <a:ahLst/>
              <a:rect l="l" t="t" r="r" b="b"/>
              <a:pathLst>
                <a:path w="579" h="13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a:solidFill>
                <a:srgbClr val="5f7d95"/>
              </a:solidFill>
              <a:round/>
            </a:ln>
          </p:spPr>
          <p:style>
            <a:lnRef idx="0"/>
            <a:fillRef idx="0"/>
            <a:effectRef idx="0"/>
            <a:fontRef idx="minor"/>
          </p:style>
        </p:sp>
        <p:sp>
          <p:nvSpPr>
            <p:cNvPr id="6633" name="Google Shape;5812;p74"/>
            <p:cNvSpPr/>
            <p:nvPr/>
          </p:nvSpPr>
          <p:spPr>
            <a:xfrm>
              <a:off x="3049920" y="2347920"/>
              <a:ext cx="360" cy="1080"/>
            </a:xfrm>
            <a:custGeom>
              <a:avLst/>
              <a:gdLst/>
              <a:ahLst/>
              <a:rect l="l" t="t" r="r" b="b"/>
              <a:pathLst>
                <a:path w="50" h="99">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a:solidFill>
                <a:srgbClr val="5f7d95"/>
              </a:solidFill>
              <a:round/>
            </a:ln>
          </p:spPr>
          <p:style>
            <a:lnRef idx="0"/>
            <a:fillRef idx="0"/>
            <a:effectRef idx="0"/>
            <a:fontRef idx="minor"/>
          </p:style>
        </p:sp>
        <p:sp>
          <p:nvSpPr>
            <p:cNvPr id="6634" name="Google Shape;5813;p74"/>
            <p:cNvSpPr/>
            <p:nvPr/>
          </p:nvSpPr>
          <p:spPr>
            <a:xfrm>
              <a:off x="3048120" y="2370240"/>
              <a:ext cx="25200" cy="24120"/>
            </a:xfrm>
            <a:custGeom>
              <a:avLst/>
              <a:gdLst/>
              <a:ahLst/>
              <a:rect l="l" t="t" r="r" b="b"/>
              <a:pathLst>
                <a:path w="1891" h="181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a:solidFill>
                <a:srgbClr val="5f7d95"/>
              </a:solidFill>
              <a:round/>
            </a:ln>
          </p:spPr>
          <p:style>
            <a:lnRef idx="0"/>
            <a:fillRef idx="0"/>
            <a:effectRef idx="0"/>
            <a:fontRef idx="minor"/>
          </p:style>
        </p:sp>
        <p:sp>
          <p:nvSpPr>
            <p:cNvPr id="6635" name="Google Shape;5814;p74"/>
            <p:cNvSpPr/>
            <p:nvPr/>
          </p:nvSpPr>
          <p:spPr>
            <a:xfrm>
              <a:off x="3219480" y="2424960"/>
              <a:ext cx="2520" cy="1800"/>
            </a:xfrm>
            <a:custGeom>
              <a:avLst/>
              <a:gdLst/>
              <a:ahLst/>
              <a:rect l="l" t="t" r="r" b="b"/>
              <a:pathLst>
                <a:path w="204" h="171">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a:solidFill>
                <a:srgbClr val="5f7d95"/>
              </a:solidFill>
              <a:round/>
            </a:ln>
          </p:spPr>
          <p:style>
            <a:lnRef idx="0"/>
            <a:fillRef idx="0"/>
            <a:effectRef idx="0"/>
            <a:fontRef idx="minor"/>
          </p:style>
        </p:sp>
        <p:sp>
          <p:nvSpPr>
            <p:cNvPr id="6636" name="Google Shape;5815;p74"/>
            <p:cNvSpPr/>
            <p:nvPr/>
          </p:nvSpPr>
          <p:spPr>
            <a:xfrm>
              <a:off x="3211920" y="2370600"/>
              <a:ext cx="55440" cy="51840"/>
            </a:xfrm>
            <a:custGeom>
              <a:avLst/>
              <a:gdLst/>
              <a:ahLst/>
              <a:rect l="l" t="t" r="r" b="b"/>
              <a:pathLst>
                <a:path w="4114" h="3851">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a:solidFill>
                <a:srgbClr val="5f7d95"/>
              </a:solidFill>
              <a:round/>
            </a:ln>
          </p:spPr>
          <p:style>
            <a:lnRef idx="0"/>
            <a:fillRef idx="0"/>
            <a:effectRef idx="0"/>
            <a:fontRef idx="minor"/>
          </p:style>
        </p:sp>
        <p:sp>
          <p:nvSpPr>
            <p:cNvPr id="6637" name="Google Shape;5816;p74"/>
            <p:cNvSpPr/>
            <p:nvPr/>
          </p:nvSpPr>
          <p:spPr>
            <a:xfrm>
              <a:off x="3260520" y="2318760"/>
              <a:ext cx="39960" cy="56880"/>
            </a:xfrm>
            <a:custGeom>
              <a:avLst/>
              <a:gdLst/>
              <a:ahLst/>
              <a:rect l="l" t="t" r="r" b="b"/>
              <a:pathLst>
                <a:path w="2966" h="421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a:solidFill>
                <a:srgbClr val="5f7d95"/>
              </a:solidFill>
              <a:round/>
            </a:ln>
          </p:spPr>
          <p:style>
            <a:lnRef idx="0"/>
            <a:fillRef idx="0"/>
            <a:effectRef idx="0"/>
            <a:fontRef idx="minor"/>
          </p:style>
        </p:sp>
        <p:sp>
          <p:nvSpPr>
            <p:cNvPr id="6638" name="Google Shape;5817;p74"/>
            <p:cNvSpPr/>
            <p:nvPr/>
          </p:nvSpPr>
          <p:spPr>
            <a:xfrm>
              <a:off x="2371320" y="1704600"/>
              <a:ext cx="103320" cy="63360"/>
            </a:xfrm>
            <a:custGeom>
              <a:avLst/>
              <a:gdLst/>
              <a:ahLst/>
              <a:rect l="l" t="t" r="r" b="b"/>
              <a:pathLst>
                <a:path w="7626" h="4703">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a:solidFill>
                <a:srgbClr val="5f7d95"/>
              </a:solidFill>
              <a:round/>
            </a:ln>
          </p:spPr>
          <p:style>
            <a:lnRef idx="0"/>
            <a:fillRef idx="0"/>
            <a:effectRef idx="0"/>
            <a:fontRef idx="minor"/>
          </p:style>
        </p:sp>
        <p:sp>
          <p:nvSpPr>
            <p:cNvPr id="6639" name="Google Shape;5818;p74"/>
            <p:cNvSpPr/>
            <p:nvPr/>
          </p:nvSpPr>
          <p:spPr>
            <a:xfrm>
              <a:off x="2395080" y="1716120"/>
              <a:ext cx="360" cy="360"/>
            </a:xfrm>
            <a:custGeom>
              <a:avLst/>
              <a:gdLst/>
              <a:ahLst/>
              <a:rect l="l" t="t" r="r" b="b"/>
              <a:pathLst>
                <a:path w="15" h="8">
                  <a:moveTo>
                    <a:pt x="14" y="7"/>
                  </a:moveTo>
                  <a:lnTo>
                    <a:pt x="0" y="0"/>
                  </a:lnTo>
                  <a:close/>
                </a:path>
              </a:pathLst>
            </a:custGeom>
            <a:noFill/>
            <a:ln w="9525">
              <a:solidFill>
                <a:srgbClr val="5f7d95"/>
              </a:solidFill>
              <a:round/>
            </a:ln>
          </p:spPr>
          <p:style>
            <a:lnRef idx="0"/>
            <a:fillRef idx="0"/>
            <a:effectRef idx="0"/>
            <a:fontRef idx="minor"/>
          </p:style>
        </p:sp>
        <p:sp>
          <p:nvSpPr>
            <p:cNvPr id="6640" name="Google Shape;5819;p74"/>
            <p:cNvSpPr/>
            <p:nvPr/>
          </p:nvSpPr>
          <p:spPr>
            <a:xfrm>
              <a:off x="2398320" y="1716840"/>
              <a:ext cx="360" cy="360"/>
            </a:xfrm>
            <a:custGeom>
              <a:avLst/>
              <a:gdLst/>
              <a:ahLst/>
              <a:rect l="l" t="t" r="r" b="b"/>
              <a:pathLst>
                <a:path w="18" h="4">
                  <a:moveTo>
                    <a:pt x="18" y="4"/>
                  </a:moveTo>
                  <a:lnTo>
                    <a:pt x="0" y="0"/>
                  </a:lnTo>
                  <a:close/>
                </a:path>
              </a:pathLst>
            </a:custGeom>
            <a:noFill/>
            <a:ln w="9525">
              <a:solidFill>
                <a:srgbClr val="5f7d95"/>
              </a:solidFill>
              <a:round/>
            </a:ln>
          </p:spPr>
          <p:style>
            <a:lnRef idx="0"/>
            <a:fillRef idx="0"/>
            <a:effectRef idx="0"/>
            <a:fontRef idx="minor"/>
          </p:style>
        </p:sp>
        <p:sp>
          <p:nvSpPr>
            <p:cNvPr id="6641" name="Google Shape;5820;p74"/>
            <p:cNvSpPr/>
            <p:nvPr/>
          </p:nvSpPr>
          <p:spPr>
            <a:xfrm>
              <a:off x="2395800" y="1716120"/>
              <a:ext cx="360" cy="360"/>
            </a:xfrm>
            <a:custGeom>
              <a:avLst/>
              <a:gdLst/>
              <a:ahLst/>
              <a:rect l="l" t="t" r="r" b="b"/>
              <a:pathLst>
                <a:path w="18" h="8">
                  <a:moveTo>
                    <a:pt x="18" y="7"/>
                  </a:moveTo>
                  <a:lnTo>
                    <a:pt x="0" y="0"/>
                  </a:lnTo>
                  <a:close/>
                </a:path>
              </a:pathLst>
            </a:custGeom>
            <a:noFill/>
            <a:ln w="9525">
              <a:solidFill>
                <a:srgbClr val="5f7d95"/>
              </a:solidFill>
              <a:round/>
            </a:ln>
          </p:spPr>
          <p:style>
            <a:lnRef idx="0"/>
            <a:fillRef idx="0"/>
            <a:effectRef idx="0"/>
            <a:fontRef idx="minor"/>
          </p:style>
        </p:sp>
        <p:sp>
          <p:nvSpPr>
            <p:cNvPr id="6642" name="Google Shape;5821;p74"/>
            <p:cNvSpPr/>
            <p:nvPr/>
          </p:nvSpPr>
          <p:spPr>
            <a:xfrm>
              <a:off x="2396880" y="1716480"/>
              <a:ext cx="360" cy="360"/>
            </a:xfrm>
            <a:custGeom>
              <a:avLst/>
              <a:gdLst/>
              <a:ahLst/>
              <a:rect l="l" t="t" r="r" b="b"/>
              <a:pathLst>
                <a:path w="22" h="8">
                  <a:moveTo>
                    <a:pt x="21" y="7"/>
                  </a:moveTo>
                  <a:lnTo>
                    <a:pt x="0" y="0"/>
                  </a:lnTo>
                  <a:close/>
                </a:path>
              </a:pathLst>
            </a:custGeom>
            <a:noFill/>
            <a:ln w="9525">
              <a:solidFill>
                <a:srgbClr val="5f7d95"/>
              </a:solidFill>
              <a:round/>
            </a:ln>
          </p:spPr>
          <p:style>
            <a:lnRef idx="0"/>
            <a:fillRef idx="0"/>
            <a:effectRef idx="0"/>
            <a:fontRef idx="minor"/>
          </p:style>
        </p:sp>
        <p:sp>
          <p:nvSpPr>
            <p:cNvPr id="6643" name="Google Shape;5822;p74"/>
            <p:cNvSpPr/>
            <p:nvPr/>
          </p:nvSpPr>
          <p:spPr>
            <a:xfrm>
              <a:off x="2396520" y="1716480"/>
              <a:ext cx="360" cy="360"/>
            </a:xfrm>
            <a:custGeom>
              <a:avLst/>
              <a:gdLst/>
              <a:ahLst/>
              <a:rect l="l" t="t" r="r" b="b"/>
              <a:pathLst>
                <a:path w="19" h="5">
                  <a:moveTo>
                    <a:pt x="18" y="4"/>
                  </a:moveTo>
                  <a:lnTo>
                    <a:pt x="1" y="1"/>
                  </a:lnTo>
                  <a:close/>
                </a:path>
              </a:pathLst>
            </a:custGeom>
            <a:noFill/>
            <a:ln w="9525">
              <a:solidFill>
                <a:srgbClr val="5f7d95"/>
              </a:solidFill>
              <a:round/>
            </a:ln>
          </p:spPr>
          <p:style>
            <a:lnRef idx="0"/>
            <a:fillRef idx="0"/>
            <a:effectRef idx="0"/>
            <a:fontRef idx="minor"/>
          </p:style>
        </p:sp>
        <p:sp>
          <p:nvSpPr>
            <p:cNvPr id="6644" name="Google Shape;5823;p74"/>
            <p:cNvSpPr/>
            <p:nvPr/>
          </p:nvSpPr>
          <p:spPr>
            <a:xfrm>
              <a:off x="2397600" y="1716840"/>
              <a:ext cx="360" cy="360"/>
            </a:xfrm>
            <a:custGeom>
              <a:avLst/>
              <a:gdLst/>
              <a:ahLst/>
              <a:rect l="l" t="t" r="r" b="b"/>
              <a:pathLst>
                <a:path w="22" h="4">
                  <a:moveTo>
                    <a:pt x="21" y="4"/>
                  </a:moveTo>
                  <a:lnTo>
                    <a:pt x="0" y="0"/>
                  </a:lnTo>
                  <a:close/>
                </a:path>
              </a:pathLst>
            </a:custGeom>
            <a:noFill/>
            <a:ln w="9525">
              <a:solidFill>
                <a:srgbClr val="5f7d95"/>
              </a:solidFill>
              <a:round/>
            </a:ln>
          </p:spPr>
          <p:style>
            <a:lnRef idx="0"/>
            <a:fillRef idx="0"/>
            <a:effectRef idx="0"/>
            <a:fontRef idx="minor"/>
          </p:style>
        </p:sp>
        <p:sp>
          <p:nvSpPr>
            <p:cNvPr id="6645" name="Google Shape;5824;p74"/>
            <p:cNvSpPr/>
            <p:nvPr/>
          </p:nvSpPr>
          <p:spPr>
            <a:xfrm>
              <a:off x="2474280" y="1746000"/>
              <a:ext cx="360" cy="3240"/>
            </a:xfrm>
            <a:custGeom>
              <a:avLst/>
              <a:gdLst/>
              <a:ahLst/>
              <a:rect l="l" t="t" r="r" b="b"/>
              <a:pathLst>
                <a:path w="29" h="260">
                  <a:moveTo>
                    <a:pt x="0" y="0"/>
                  </a:moveTo>
                  <a:lnTo>
                    <a:pt x="28" y="259"/>
                  </a:lnTo>
                  <a:lnTo>
                    <a:pt x="28" y="259"/>
                  </a:lnTo>
                  <a:close/>
                </a:path>
              </a:pathLst>
            </a:custGeom>
            <a:noFill/>
            <a:ln w="9525">
              <a:solidFill>
                <a:srgbClr val="5f7d95"/>
              </a:solidFill>
              <a:round/>
            </a:ln>
          </p:spPr>
          <p:style>
            <a:lnRef idx="0"/>
            <a:fillRef idx="0"/>
            <a:effectRef idx="0"/>
            <a:fontRef idx="minor"/>
          </p:style>
        </p:sp>
        <p:sp>
          <p:nvSpPr>
            <p:cNvPr id="6646" name="Google Shape;5825;p74"/>
            <p:cNvSpPr/>
            <p:nvPr/>
          </p:nvSpPr>
          <p:spPr>
            <a:xfrm>
              <a:off x="2399040" y="1716840"/>
              <a:ext cx="360" cy="360"/>
            </a:xfrm>
            <a:custGeom>
              <a:avLst/>
              <a:gdLst/>
              <a:ahLst/>
              <a:rect l="l" t="t" r="r" b="b"/>
              <a:pathLst>
                <a:path w="18" h="1">
                  <a:moveTo>
                    <a:pt x="18" y="1"/>
                  </a:moveTo>
                  <a:lnTo>
                    <a:pt x="0" y="1"/>
                  </a:lnTo>
                  <a:close/>
                </a:path>
              </a:pathLst>
            </a:custGeom>
            <a:noFill/>
            <a:ln w="9525">
              <a:solidFill>
                <a:srgbClr val="5f7d95"/>
              </a:solidFill>
              <a:round/>
            </a:ln>
          </p:spPr>
          <p:style>
            <a:lnRef idx="0"/>
            <a:fillRef idx="0"/>
            <a:effectRef idx="0"/>
            <a:fontRef idx="minor"/>
          </p:style>
        </p:sp>
        <p:sp>
          <p:nvSpPr>
            <p:cNvPr id="6647" name="Google Shape;5826;p74"/>
            <p:cNvSpPr/>
            <p:nvPr/>
          </p:nvSpPr>
          <p:spPr>
            <a:xfrm>
              <a:off x="2306880" y="1729080"/>
              <a:ext cx="142920" cy="121320"/>
            </a:xfrm>
            <a:custGeom>
              <a:avLst/>
              <a:gdLst/>
              <a:ahLst/>
              <a:rect l="l" t="t" r="r" b="b"/>
              <a:pathLst>
                <a:path w="10542" h="8949">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a:solidFill>
                <a:srgbClr val="5f7d95"/>
              </a:solidFill>
              <a:round/>
            </a:ln>
          </p:spPr>
          <p:style>
            <a:lnRef idx="0"/>
            <a:fillRef idx="0"/>
            <a:effectRef idx="0"/>
            <a:fontRef idx="minor"/>
          </p:style>
        </p:sp>
        <p:sp>
          <p:nvSpPr>
            <p:cNvPr id="6648" name="Google Shape;5827;p74"/>
            <p:cNvSpPr/>
            <p:nvPr/>
          </p:nvSpPr>
          <p:spPr>
            <a:xfrm>
              <a:off x="2310480" y="1749600"/>
              <a:ext cx="360" cy="360"/>
            </a:xfrm>
            <a:custGeom>
              <a:avLst/>
              <a:gdLst/>
              <a:ahLst/>
              <a:rect l="l" t="t" r="r" b="b"/>
              <a:pathLst>
                <a:path w="22" h="43">
                  <a:moveTo>
                    <a:pt x="1" y="0"/>
                  </a:moveTo>
                  <a:cubicBezTo>
                    <a:pt x="11" y="14"/>
                    <a:pt x="18" y="32"/>
                    <a:pt x="22" y="43"/>
                  </a:cubicBezTo>
                  <a:cubicBezTo>
                    <a:pt x="18" y="32"/>
                    <a:pt x="11" y="14"/>
                    <a:pt x="1" y="0"/>
                  </a:cubicBezTo>
                  <a:close/>
                </a:path>
              </a:pathLst>
            </a:custGeom>
            <a:noFill/>
            <a:ln w="9525">
              <a:solidFill>
                <a:srgbClr val="5f7d95"/>
              </a:solidFill>
              <a:round/>
            </a:ln>
          </p:spPr>
          <p:style>
            <a:lnRef idx="0"/>
            <a:fillRef idx="0"/>
            <a:effectRef idx="0"/>
            <a:fontRef idx="minor"/>
          </p:style>
        </p:sp>
        <p:sp>
          <p:nvSpPr>
            <p:cNvPr id="6649" name="Google Shape;5828;p74"/>
            <p:cNvSpPr/>
            <p:nvPr/>
          </p:nvSpPr>
          <p:spPr>
            <a:xfrm>
              <a:off x="2311200" y="1751760"/>
              <a:ext cx="360" cy="360"/>
            </a:xfrm>
            <a:custGeom>
              <a:avLst/>
              <a:gdLst/>
              <a:ahLst/>
              <a:rect l="l" t="t" r="r" b="b"/>
              <a:pathLst>
                <a:path w="1" h="15">
                  <a:moveTo>
                    <a:pt x="1" y="0"/>
                  </a:moveTo>
                  <a:cubicBezTo>
                    <a:pt x="1" y="4"/>
                    <a:pt x="1" y="11"/>
                    <a:pt x="1" y="14"/>
                  </a:cubicBezTo>
                  <a:cubicBezTo>
                    <a:pt x="1" y="11"/>
                    <a:pt x="1" y="4"/>
                    <a:pt x="1" y="0"/>
                  </a:cubicBezTo>
                  <a:close/>
                </a:path>
              </a:pathLst>
            </a:custGeom>
            <a:noFill/>
            <a:ln w="9525">
              <a:solidFill>
                <a:srgbClr val="5f7d95"/>
              </a:solidFill>
              <a:round/>
            </a:ln>
          </p:spPr>
          <p:style>
            <a:lnRef idx="0"/>
            <a:fillRef idx="0"/>
            <a:effectRef idx="0"/>
            <a:fontRef idx="minor"/>
          </p:style>
        </p:sp>
        <p:sp>
          <p:nvSpPr>
            <p:cNvPr id="6650" name="Google Shape;5829;p74"/>
            <p:cNvSpPr/>
            <p:nvPr/>
          </p:nvSpPr>
          <p:spPr>
            <a:xfrm>
              <a:off x="2311200" y="1751400"/>
              <a:ext cx="360" cy="360"/>
            </a:xfrm>
            <a:custGeom>
              <a:avLst/>
              <a:gdLst/>
              <a:ahLst/>
              <a:rect l="l" t="t" r="r" b="b"/>
              <a:pathLst>
                <a:path w="5" h="26">
                  <a:moveTo>
                    <a:pt x="1" y="1"/>
                  </a:moveTo>
                  <a:cubicBezTo>
                    <a:pt x="1" y="8"/>
                    <a:pt x="4" y="18"/>
                    <a:pt x="4" y="25"/>
                  </a:cubicBezTo>
                  <a:cubicBezTo>
                    <a:pt x="4" y="18"/>
                    <a:pt x="4" y="8"/>
                    <a:pt x="1" y="1"/>
                  </a:cubicBezTo>
                  <a:close/>
                </a:path>
              </a:pathLst>
            </a:custGeom>
            <a:noFill/>
            <a:ln w="9525">
              <a:solidFill>
                <a:srgbClr val="5f7d95"/>
              </a:solidFill>
              <a:round/>
            </a:ln>
          </p:spPr>
          <p:style>
            <a:lnRef idx="0"/>
            <a:fillRef idx="0"/>
            <a:effectRef idx="0"/>
            <a:fontRef idx="minor"/>
          </p:style>
        </p:sp>
        <p:sp>
          <p:nvSpPr>
            <p:cNvPr id="6651" name="Google Shape;5830;p74"/>
            <p:cNvSpPr/>
            <p:nvPr/>
          </p:nvSpPr>
          <p:spPr>
            <a:xfrm>
              <a:off x="2306880" y="1729080"/>
              <a:ext cx="1440" cy="3240"/>
            </a:xfrm>
            <a:custGeom>
              <a:avLst/>
              <a:gdLst/>
              <a:ahLst/>
              <a:rect l="l" t="t" r="r" b="b"/>
              <a:pathLst>
                <a:path w="120" h="277">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a:solidFill>
                <a:srgbClr val="5f7d95"/>
              </a:solidFill>
              <a:round/>
            </a:ln>
          </p:spPr>
          <p:style>
            <a:lnRef idx="0"/>
            <a:fillRef idx="0"/>
            <a:effectRef idx="0"/>
            <a:fontRef idx="minor"/>
          </p:style>
        </p:sp>
        <p:sp>
          <p:nvSpPr>
            <p:cNvPr id="6652" name="Google Shape;5831;p74"/>
            <p:cNvSpPr/>
            <p:nvPr/>
          </p:nvSpPr>
          <p:spPr>
            <a:xfrm>
              <a:off x="2311200" y="1751760"/>
              <a:ext cx="360" cy="360"/>
            </a:xfrm>
            <a:custGeom>
              <a:avLst/>
              <a:gdLst/>
              <a:ahLst/>
              <a:rect l="l" t="t" r="r" b="b"/>
              <a:pathLst>
                <a:path w="1" h="22">
                  <a:moveTo>
                    <a:pt x="0" y="0"/>
                  </a:moveTo>
                  <a:cubicBezTo>
                    <a:pt x="0" y="7"/>
                    <a:pt x="0" y="14"/>
                    <a:pt x="0" y="21"/>
                  </a:cubicBezTo>
                  <a:cubicBezTo>
                    <a:pt x="0" y="14"/>
                    <a:pt x="0" y="7"/>
                    <a:pt x="0" y="0"/>
                  </a:cubicBezTo>
                  <a:close/>
                </a:path>
              </a:pathLst>
            </a:custGeom>
            <a:noFill/>
            <a:ln w="9525">
              <a:solidFill>
                <a:srgbClr val="5f7d95"/>
              </a:solidFill>
              <a:round/>
            </a:ln>
          </p:spPr>
          <p:style>
            <a:lnRef idx="0"/>
            <a:fillRef idx="0"/>
            <a:effectRef idx="0"/>
            <a:fontRef idx="minor"/>
          </p:style>
        </p:sp>
        <p:sp>
          <p:nvSpPr>
            <p:cNvPr id="6653" name="Google Shape;5832;p74"/>
            <p:cNvSpPr/>
            <p:nvPr/>
          </p:nvSpPr>
          <p:spPr>
            <a:xfrm>
              <a:off x="2307240" y="1744560"/>
              <a:ext cx="360" cy="360"/>
            </a:xfrm>
            <a:custGeom>
              <a:avLst/>
              <a:gdLst/>
              <a:ahLst/>
              <a:rect l="l" t="t" r="r" b="b"/>
              <a:pathLst>
                <a:path w="1" h="12">
                  <a:moveTo>
                    <a:pt x="0" y="1"/>
                  </a:moveTo>
                  <a:lnTo>
                    <a:pt x="0" y="11"/>
                  </a:lnTo>
                  <a:close/>
                </a:path>
              </a:pathLst>
            </a:custGeom>
            <a:noFill/>
            <a:ln w="9525">
              <a:solidFill>
                <a:srgbClr val="5f7d95"/>
              </a:solidFill>
              <a:round/>
            </a:ln>
          </p:spPr>
          <p:style>
            <a:lnRef idx="0"/>
            <a:fillRef idx="0"/>
            <a:effectRef idx="0"/>
            <a:fontRef idx="minor"/>
          </p:style>
        </p:sp>
        <p:sp>
          <p:nvSpPr>
            <p:cNvPr id="6654" name="Google Shape;5833;p74"/>
            <p:cNvSpPr/>
            <p:nvPr/>
          </p:nvSpPr>
          <p:spPr>
            <a:xfrm>
              <a:off x="2311200" y="1751040"/>
              <a:ext cx="360" cy="360"/>
            </a:xfrm>
            <a:custGeom>
              <a:avLst/>
              <a:gdLst/>
              <a:ahLst/>
              <a:rect l="l" t="t" r="r" b="b"/>
              <a:pathLst>
                <a:path w="11" h="29">
                  <a:moveTo>
                    <a:pt x="0" y="0"/>
                  </a:moveTo>
                  <a:cubicBezTo>
                    <a:pt x="4" y="11"/>
                    <a:pt x="7" y="21"/>
                    <a:pt x="11" y="28"/>
                  </a:cubicBezTo>
                  <a:cubicBezTo>
                    <a:pt x="7" y="21"/>
                    <a:pt x="4" y="11"/>
                    <a:pt x="0" y="0"/>
                  </a:cubicBezTo>
                  <a:close/>
                </a:path>
              </a:pathLst>
            </a:custGeom>
            <a:noFill/>
            <a:ln w="9525">
              <a:solidFill>
                <a:srgbClr val="5f7d95"/>
              </a:solidFill>
              <a:round/>
            </a:ln>
          </p:spPr>
          <p:style>
            <a:lnRef idx="0"/>
            <a:fillRef idx="0"/>
            <a:effectRef idx="0"/>
            <a:fontRef idx="minor"/>
          </p:style>
        </p:sp>
        <p:sp>
          <p:nvSpPr>
            <p:cNvPr id="6655" name="Google Shape;5834;p74"/>
            <p:cNvSpPr/>
            <p:nvPr/>
          </p:nvSpPr>
          <p:spPr>
            <a:xfrm>
              <a:off x="2306880" y="1733040"/>
              <a:ext cx="360" cy="360"/>
            </a:xfrm>
            <a:custGeom>
              <a:avLst/>
              <a:gdLst/>
              <a:ahLst/>
              <a:rect l="l" t="t" r="r" b="b"/>
              <a:pathLst>
                <a:path w="18" h="1">
                  <a:moveTo>
                    <a:pt x="18" y="0"/>
                  </a:moveTo>
                  <a:cubicBezTo>
                    <a:pt x="11" y="0"/>
                    <a:pt x="7" y="0"/>
                    <a:pt x="0" y="0"/>
                  </a:cubicBezTo>
                  <a:cubicBezTo>
                    <a:pt x="7" y="0"/>
                    <a:pt x="11" y="0"/>
                    <a:pt x="18" y="0"/>
                  </a:cubicBezTo>
                  <a:close/>
                </a:path>
              </a:pathLst>
            </a:custGeom>
            <a:noFill/>
            <a:ln w="9525">
              <a:solidFill>
                <a:srgbClr val="5f7d95"/>
              </a:solidFill>
              <a:round/>
            </a:ln>
          </p:spPr>
          <p:style>
            <a:lnRef idx="0"/>
            <a:fillRef idx="0"/>
            <a:effectRef idx="0"/>
            <a:fontRef idx="minor"/>
          </p:style>
        </p:sp>
        <p:sp>
          <p:nvSpPr>
            <p:cNvPr id="6656" name="Google Shape;5835;p74"/>
            <p:cNvSpPr/>
            <p:nvPr/>
          </p:nvSpPr>
          <p:spPr>
            <a:xfrm>
              <a:off x="2307240" y="1745640"/>
              <a:ext cx="1800" cy="2160"/>
            </a:xfrm>
            <a:custGeom>
              <a:avLst/>
              <a:gdLst/>
              <a:ahLst/>
              <a:rect l="l" t="t" r="r" b="b"/>
              <a:pathLst>
                <a:path w="169" h="183">
                  <a:moveTo>
                    <a:pt x="168" y="182"/>
                  </a:moveTo>
                  <a:cubicBezTo>
                    <a:pt x="123" y="109"/>
                    <a:pt x="60" y="28"/>
                    <a:pt x="0" y="0"/>
                  </a:cubicBezTo>
                  <a:lnTo>
                    <a:pt x="0" y="0"/>
                  </a:lnTo>
                  <a:cubicBezTo>
                    <a:pt x="60" y="28"/>
                    <a:pt x="123" y="109"/>
                    <a:pt x="168" y="182"/>
                  </a:cubicBezTo>
                  <a:close/>
                </a:path>
              </a:pathLst>
            </a:custGeom>
            <a:noFill/>
            <a:ln w="9525">
              <a:solidFill>
                <a:srgbClr val="5f7d95"/>
              </a:solidFill>
              <a:round/>
            </a:ln>
          </p:spPr>
          <p:style>
            <a:lnRef idx="0"/>
            <a:fillRef idx="0"/>
            <a:effectRef idx="0"/>
            <a:fontRef idx="minor"/>
          </p:style>
        </p:sp>
        <p:sp>
          <p:nvSpPr>
            <p:cNvPr id="6657" name="Google Shape;5836;p74"/>
            <p:cNvSpPr/>
            <p:nvPr/>
          </p:nvSpPr>
          <p:spPr>
            <a:xfrm>
              <a:off x="2310840" y="1750320"/>
              <a:ext cx="360" cy="360"/>
            </a:xfrm>
            <a:custGeom>
              <a:avLst/>
              <a:gdLst/>
              <a:ahLst/>
              <a:rect l="l" t="t" r="r" b="b"/>
              <a:pathLst>
                <a:path w="15" h="39">
                  <a:moveTo>
                    <a:pt x="0" y="0"/>
                  </a:moveTo>
                  <a:cubicBezTo>
                    <a:pt x="4" y="14"/>
                    <a:pt x="11" y="28"/>
                    <a:pt x="14" y="39"/>
                  </a:cubicBezTo>
                  <a:cubicBezTo>
                    <a:pt x="11" y="28"/>
                    <a:pt x="4" y="14"/>
                    <a:pt x="0" y="0"/>
                  </a:cubicBezTo>
                  <a:close/>
                </a:path>
              </a:pathLst>
            </a:custGeom>
            <a:noFill/>
            <a:ln w="9525">
              <a:solidFill>
                <a:srgbClr val="5f7d95"/>
              </a:solidFill>
              <a:round/>
            </a:ln>
          </p:spPr>
          <p:style>
            <a:lnRef idx="0"/>
            <a:fillRef idx="0"/>
            <a:effectRef idx="0"/>
            <a:fontRef idx="minor"/>
          </p:style>
        </p:sp>
        <p:sp>
          <p:nvSpPr>
            <p:cNvPr id="6658" name="Google Shape;5837;p74"/>
            <p:cNvSpPr/>
            <p:nvPr/>
          </p:nvSpPr>
          <p:spPr>
            <a:xfrm>
              <a:off x="2310120" y="1748880"/>
              <a:ext cx="360" cy="360"/>
            </a:xfrm>
            <a:custGeom>
              <a:avLst/>
              <a:gdLst/>
              <a:ahLst/>
              <a:rect l="l" t="t" r="r" b="b"/>
              <a:pathLst>
                <a:path w="29" h="57">
                  <a:moveTo>
                    <a:pt x="1" y="1"/>
                  </a:moveTo>
                  <a:cubicBezTo>
                    <a:pt x="11" y="22"/>
                    <a:pt x="22" y="39"/>
                    <a:pt x="29" y="57"/>
                  </a:cubicBezTo>
                  <a:cubicBezTo>
                    <a:pt x="22" y="39"/>
                    <a:pt x="11" y="22"/>
                    <a:pt x="1" y="1"/>
                  </a:cubicBezTo>
                  <a:close/>
                </a:path>
              </a:pathLst>
            </a:custGeom>
            <a:noFill/>
            <a:ln w="9525">
              <a:solidFill>
                <a:srgbClr val="5f7d95"/>
              </a:solidFill>
              <a:round/>
            </a:ln>
          </p:spPr>
          <p:style>
            <a:lnRef idx="0"/>
            <a:fillRef idx="0"/>
            <a:effectRef idx="0"/>
            <a:fontRef idx="minor"/>
          </p:style>
        </p:sp>
        <p:sp>
          <p:nvSpPr>
            <p:cNvPr id="6659" name="Google Shape;5838;p74"/>
            <p:cNvSpPr/>
            <p:nvPr/>
          </p:nvSpPr>
          <p:spPr>
            <a:xfrm>
              <a:off x="2307240" y="1742040"/>
              <a:ext cx="360" cy="1800"/>
            </a:xfrm>
            <a:custGeom>
              <a:avLst/>
              <a:gdLst/>
              <a:ahLst/>
              <a:rect l="l" t="t" r="r" b="b"/>
              <a:pathLst>
                <a:path w="18" h="172">
                  <a:moveTo>
                    <a:pt x="18" y="0"/>
                  </a:moveTo>
                  <a:cubicBezTo>
                    <a:pt x="14" y="46"/>
                    <a:pt x="4" y="116"/>
                    <a:pt x="0" y="172"/>
                  </a:cubicBezTo>
                  <a:cubicBezTo>
                    <a:pt x="4" y="116"/>
                    <a:pt x="14" y="49"/>
                    <a:pt x="18" y="0"/>
                  </a:cubicBezTo>
                  <a:close/>
                </a:path>
              </a:pathLst>
            </a:custGeom>
            <a:noFill/>
            <a:ln w="9525">
              <a:solidFill>
                <a:srgbClr val="5f7d95"/>
              </a:solidFill>
              <a:round/>
            </a:ln>
          </p:spPr>
          <p:style>
            <a:lnRef idx="0"/>
            <a:fillRef idx="0"/>
            <a:effectRef idx="0"/>
            <a:fontRef idx="minor"/>
          </p:style>
        </p:sp>
        <p:sp>
          <p:nvSpPr>
            <p:cNvPr id="6660" name="Google Shape;5839;p74"/>
            <p:cNvSpPr/>
            <p:nvPr/>
          </p:nvSpPr>
          <p:spPr>
            <a:xfrm>
              <a:off x="2311200" y="1752120"/>
              <a:ext cx="360" cy="360"/>
            </a:xfrm>
            <a:custGeom>
              <a:avLst/>
              <a:gdLst/>
              <a:ahLst/>
              <a:rect l="l" t="t" r="r" b="b"/>
              <a:pathLst>
                <a:path w="1" h="8">
                  <a:moveTo>
                    <a:pt x="1" y="1"/>
                  </a:moveTo>
                  <a:cubicBezTo>
                    <a:pt x="1" y="1"/>
                    <a:pt x="1" y="4"/>
                    <a:pt x="1" y="8"/>
                  </a:cubicBezTo>
                  <a:cubicBezTo>
                    <a:pt x="1" y="4"/>
                    <a:pt x="1" y="1"/>
                    <a:pt x="1" y="1"/>
                  </a:cubicBezTo>
                  <a:close/>
                </a:path>
              </a:pathLst>
            </a:custGeom>
            <a:noFill/>
            <a:ln w="9525">
              <a:solidFill>
                <a:srgbClr val="5f7d95"/>
              </a:solidFill>
              <a:round/>
            </a:ln>
          </p:spPr>
          <p:style>
            <a:lnRef idx="0"/>
            <a:fillRef idx="0"/>
            <a:effectRef idx="0"/>
            <a:fontRef idx="minor"/>
          </p:style>
        </p:sp>
        <p:sp>
          <p:nvSpPr>
            <p:cNvPr id="6661" name="Google Shape;5840;p74"/>
            <p:cNvSpPr/>
            <p:nvPr/>
          </p:nvSpPr>
          <p:spPr>
            <a:xfrm>
              <a:off x="2307240" y="17449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662" name="Google Shape;5841;p74"/>
            <p:cNvSpPr/>
            <p:nvPr/>
          </p:nvSpPr>
          <p:spPr>
            <a:xfrm>
              <a:off x="2335320" y="1806840"/>
              <a:ext cx="360" cy="360"/>
            </a:xfrm>
            <a:custGeom>
              <a:avLst/>
              <a:gdLst/>
              <a:ahLst/>
              <a:rect l="l" t="t" r="r" b="b"/>
              <a:pathLst>
                <a:path w="8" h="14">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a:solidFill>
                <a:srgbClr val="5f7d95"/>
              </a:solidFill>
              <a:round/>
            </a:ln>
          </p:spPr>
          <p:style>
            <a:lnRef idx="0"/>
            <a:fillRef idx="0"/>
            <a:effectRef idx="0"/>
            <a:fontRef idx="minor"/>
          </p:style>
        </p:sp>
        <p:sp>
          <p:nvSpPr>
            <p:cNvPr id="6663" name="Google Shape;5842;p74"/>
            <p:cNvSpPr/>
            <p:nvPr/>
          </p:nvSpPr>
          <p:spPr>
            <a:xfrm>
              <a:off x="2335680" y="1807200"/>
              <a:ext cx="360" cy="360"/>
            </a:xfrm>
            <a:custGeom>
              <a:avLst/>
              <a:gdLst/>
              <a:ahLst/>
              <a:rect l="l" t="t" r="r" b="b"/>
              <a:pathLst>
                <a:path w="12" h="15">
                  <a:moveTo>
                    <a:pt x="11" y="15"/>
                  </a:moveTo>
                  <a:lnTo>
                    <a:pt x="1" y="1"/>
                  </a:lnTo>
                  <a:close/>
                </a:path>
              </a:pathLst>
            </a:custGeom>
            <a:noFill/>
            <a:ln w="9525">
              <a:solidFill>
                <a:srgbClr val="5f7d95"/>
              </a:solidFill>
              <a:round/>
            </a:ln>
          </p:spPr>
          <p:style>
            <a:lnRef idx="0"/>
            <a:fillRef idx="0"/>
            <a:effectRef idx="0"/>
            <a:fontRef idx="minor"/>
          </p:style>
        </p:sp>
        <p:sp>
          <p:nvSpPr>
            <p:cNvPr id="6664" name="Google Shape;5843;p74"/>
            <p:cNvSpPr/>
            <p:nvPr/>
          </p:nvSpPr>
          <p:spPr>
            <a:xfrm>
              <a:off x="2336400" y="1808280"/>
              <a:ext cx="360" cy="360"/>
            </a:xfrm>
            <a:custGeom>
              <a:avLst/>
              <a:gdLst/>
              <a:ahLst/>
              <a:rect l="l" t="t" r="r" b="b"/>
              <a:pathLst>
                <a:path w="8" h="11">
                  <a:moveTo>
                    <a:pt x="8" y="11"/>
                  </a:moveTo>
                  <a:lnTo>
                    <a:pt x="1" y="0"/>
                  </a:lnTo>
                  <a:close/>
                </a:path>
              </a:pathLst>
            </a:custGeom>
            <a:noFill/>
            <a:ln w="9525">
              <a:solidFill>
                <a:srgbClr val="5f7d95"/>
              </a:solidFill>
              <a:round/>
            </a:ln>
          </p:spPr>
          <p:style>
            <a:lnRef idx="0"/>
            <a:fillRef idx="0"/>
            <a:effectRef idx="0"/>
            <a:fontRef idx="minor"/>
          </p:style>
        </p:sp>
        <p:sp>
          <p:nvSpPr>
            <p:cNvPr id="6665" name="Google Shape;5844;p74"/>
            <p:cNvSpPr/>
            <p:nvPr/>
          </p:nvSpPr>
          <p:spPr>
            <a:xfrm>
              <a:off x="2336760" y="1808640"/>
              <a:ext cx="360" cy="360"/>
            </a:xfrm>
            <a:custGeom>
              <a:avLst/>
              <a:gdLst/>
              <a:ahLst/>
              <a:rect l="l" t="t" r="r" b="b"/>
              <a:pathLst>
                <a:path w="8" h="8">
                  <a:moveTo>
                    <a:pt x="8" y="7"/>
                  </a:moveTo>
                  <a:lnTo>
                    <a:pt x="1" y="0"/>
                  </a:lnTo>
                  <a:close/>
                </a:path>
              </a:pathLst>
            </a:custGeom>
            <a:noFill/>
            <a:ln w="9525">
              <a:solidFill>
                <a:srgbClr val="5f7d95"/>
              </a:solidFill>
              <a:round/>
            </a:ln>
          </p:spPr>
          <p:style>
            <a:lnRef idx="0"/>
            <a:fillRef idx="0"/>
            <a:effectRef idx="0"/>
            <a:fontRef idx="minor"/>
          </p:style>
        </p:sp>
        <p:sp>
          <p:nvSpPr>
            <p:cNvPr id="6666" name="Google Shape;5845;p74"/>
            <p:cNvSpPr/>
            <p:nvPr/>
          </p:nvSpPr>
          <p:spPr>
            <a:xfrm>
              <a:off x="2335320" y="1806480"/>
              <a:ext cx="360" cy="360"/>
            </a:xfrm>
            <a:custGeom>
              <a:avLst/>
              <a:gdLst/>
              <a:ahLst/>
              <a:rect l="l" t="t" r="r" b="b"/>
              <a:pathLst>
                <a:path w="1" h="11">
                  <a:moveTo>
                    <a:pt x="0" y="11"/>
                  </a:moveTo>
                  <a:cubicBezTo>
                    <a:pt x="0" y="7"/>
                    <a:pt x="0" y="4"/>
                    <a:pt x="0" y="0"/>
                  </a:cubicBezTo>
                  <a:cubicBezTo>
                    <a:pt x="0" y="4"/>
                    <a:pt x="0" y="7"/>
                    <a:pt x="0" y="11"/>
                  </a:cubicBezTo>
                  <a:close/>
                </a:path>
              </a:pathLst>
            </a:custGeom>
            <a:noFill/>
            <a:ln w="9525">
              <a:solidFill>
                <a:srgbClr val="5f7d95"/>
              </a:solidFill>
              <a:round/>
            </a:ln>
          </p:spPr>
          <p:style>
            <a:lnRef idx="0"/>
            <a:fillRef idx="0"/>
            <a:effectRef idx="0"/>
            <a:fontRef idx="minor"/>
          </p:style>
        </p:sp>
        <p:sp>
          <p:nvSpPr>
            <p:cNvPr id="6667" name="Google Shape;5846;p74"/>
            <p:cNvSpPr/>
            <p:nvPr/>
          </p:nvSpPr>
          <p:spPr>
            <a:xfrm>
              <a:off x="2337120" y="1809000"/>
              <a:ext cx="360" cy="360"/>
            </a:xfrm>
            <a:custGeom>
              <a:avLst/>
              <a:gdLst/>
              <a:ahLst/>
              <a:rect l="l" t="t" r="r" b="b"/>
              <a:pathLst>
                <a:path w="8" h="8">
                  <a:moveTo>
                    <a:pt x="8" y="8"/>
                  </a:moveTo>
                  <a:lnTo>
                    <a:pt x="1" y="1"/>
                  </a:lnTo>
                  <a:close/>
                </a:path>
              </a:pathLst>
            </a:custGeom>
            <a:noFill/>
            <a:ln w="9525">
              <a:solidFill>
                <a:srgbClr val="5f7d95"/>
              </a:solidFill>
              <a:round/>
            </a:ln>
          </p:spPr>
          <p:style>
            <a:lnRef idx="0"/>
            <a:fillRef idx="0"/>
            <a:effectRef idx="0"/>
            <a:fontRef idx="minor"/>
          </p:style>
        </p:sp>
        <p:sp>
          <p:nvSpPr>
            <p:cNvPr id="6668" name="Google Shape;5847;p74"/>
            <p:cNvSpPr/>
            <p:nvPr/>
          </p:nvSpPr>
          <p:spPr>
            <a:xfrm>
              <a:off x="2335320" y="1806120"/>
              <a:ext cx="360" cy="360"/>
            </a:xfrm>
            <a:custGeom>
              <a:avLst/>
              <a:gdLst/>
              <a:ahLst/>
              <a:rect l="l" t="t" r="r" b="b"/>
              <a:pathLst>
                <a:path w="1" h="15">
                  <a:moveTo>
                    <a:pt x="1" y="14"/>
                  </a:moveTo>
                  <a:cubicBezTo>
                    <a:pt x="1" y="11"/>
                    <a:pt x="1" y="4"/>
                    <a:pt x="1" y="0"/>
                  </a:cubicBezTo>
                  <a:cubicBezTo>
                    <a:pt x="1" y="4"/>
                    <a:pt x="1" y="11"/>
                    <a:pt x="1" y="14"/>
                  </a:cubicBezTo>
                  <a:close/>
                </a:path>
              </a:pathLst>
            </a:custGeom>
            <a:noFill/>
            <a:ln w="9525">
              <a:solidFill>
                <a:srgbClr val="5f7d95"/>
              </a:solidFill>
              <a:round/>
            </a:ln>
          </p:spPr>
          <p:style>
            <a:lnRef idx="0"/>
            <a:fillRef idx="0"/>
            <a:effectRef idx="0"/>
            <a:fontRef idx="minor"/>
          </p:style>
        </p:sp>
        <p:sp>
          <p:nvSpPr>
            <p:cNvPr id="6669" name="Google Shape;5848;p74"/>
            <p:cNvSpPr/>
            <p:nvPr/>
          </p:nvSpPr>
          <p:spPr>
            <a:xfrm>
              <a:off x="2337840" y="18097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670" name="Google Shape;5849;p74"/>
            <p:cNvSpPr/>
            <p:nvPr/>
          </p:nvSpPr>
          <p:spPr>
            <a:xfrm>
              <a:off x="2336040" y="1807560"/>
              <a:ext cx="360" cy="360"/>
            </a:xfrm>
            <a:custGeom>
              <a:avLst/>
              <a:gdLst/>
              <a:ahLst/>
              <a:rect l="l" t="t" r="r" b="b"/>
              <a:pathLst>
                <a:path w="8" h="11">
                  <a:moveTo>
                    <a:pt x="7" y="11"/>
                  </a:moveTo>
                  <a:lnTo>
                    <a:pt x="0" y="0"/>
                  </a:lnTo>
                  <a:close/>
                </a:path>
              </a:pathLst>
            </a:custGeom>
            <a:noFill/>
            <a:ln w="9525">
              <a:solidFill>
                <a:srgbClr val="5f7d95"/>
              </a:solidFill>
              <a:round/>
            </a:ln>
          </p:spPr>
          <p:style>
            <a:lnRef idx="0"/>
            <a:fillRef idx="0"/>
            <a:effectRef idx="0"/>
            <a:fontRef idx="minor"/>
          </p:style>
        </p:sp>
        <p:sp>
          <p:nvSpPr>
            <p:cNvPr id="6671" name="Google Shape;5850;p74"/>
            <p:cNvSpPr/>
            <p:nvPr/>
          </p:nvSpPr>
          <p:spPr>
            <a:xfrm>
              <a:off x="2336040" y="1807920"/>
              <a:ext cx="360" cy="360"/>
            </a:xfrm>
            <a:custGeom>
              <a:avLst/>
              <a:gdLst/>
              <a:ahLst/>
              <a:rect l="l" t="t" r="r" b="b"/>
              <a:pathLst>
                <a:path w="8" h="11">
                  <a:moveTo>
                    <a:pt x="8" y="11"/>
                  </a:moveTo>
                  <a:lnTo>
                    <a:pt x="1" y="0"/>
                  </a:lnTo>
                  <a:close/>
                </a:path>
              </a:pathLst>
            </a:custGeom>
            <a:noFill/>
            <a:ln w="9525">
              <a:solidFill>
                <a:srgbClr val="5f7d95"/>
              </a:solidFill>
              <a:round/>
            </a:ln>
          </p:spPr>
          <p:style>
            <a:lnRef idx="0"/>
            <a:fillRef idx="0"/>
            <a:effectRef idx="0"/>
            <a:fontRef idx="minor"/>
          </p:style>
        </p:sp>
        <p:sp>
          <p:nvSpPr>
            <p:cNvPr id="6672" name="Google Shape;5851;p74"/>
            <p:cNvSpPr/>
            <p:nvPr/>
          </p:nvSpPr>
          <p:spPr>
            <a:xfrm>
              <a:off x="2337480" y="1809360"/>
              <a:ext cx="360" cy="360"/>
            </a:xfrm>
            <a:custGeom>
              <a:avLst/>
              <a:gdLst/>
              <a:ahLst/>
              <a:rect l="l" t="t" r="r" b="b"/>
              <a:pathLst>
                <a:path w="4" h="5">
                  <a:moveTo>
                    <a:pt x="4" y="4"/>
                  </a:moveTo>
                  <a:lnTo>
                    <a:pt x="0" y="1"/>
                  </a:lnTo>
                  <a:close/>
                </a:path>
              </a:pathLst>
            </a:custGeom>
            <a:noFill/>
            <a:ln w="9525">
              <a:solidFill>
                <a:srgbClr val="5f7d95"/>
              </a:solidFill>
              <a:round/>
            </a:ln>
          </p:spPr>
          <p:style>
            <a:lnRef idx="0"/>
            <a:fillRef idx="0"/>
            <a:effectRef idx="0"/>
            <a:fontRef idx="minor"/>
          </p:style>
        </p:sp>
        <p:sp>
          <p:nvSpPr>
            <p:cNvPr id="6673" name="Google Shape;5852;p74"/>
            <p:cNvSpPr/>
            <p:nvPr/>
          </p:nvSpPr>
          <p:spPr>
            <a:xfrm>
              <a:off x="2311920" y="1753560"/>
              <a:ext cx="360" cy="360"/>
            </a:xfrm>
            <a:custGeom>
              <a:avLst/>
              <a:gdLst/>
              <a:ahLst/>
              <a:rect l="l" t="t" r="r" b="b"/>
              <a:pathLst>
                <a:path w="15" h="22">
                  <a:moveTo>
                    <a:pt x="14" y="22"/>
                  </a:moveTo>
                  <a:lnTo>
                    <a:pt x="0" y="1"/>
                  </a:lnTo>
                  <a:close/>
                </a:path>
              </a:pathLst>
            </a:custGeom>
            <a:noFill/>
            <a:ln w="9525">
              <a:solidFill>
                <a:srgbClr val="5f7d95"/>
              </a:solidFill>
              <a:round/>
            </a:ln>
          </p:spPr>
          <p:style>
            <a:lnRef idx="0"/>
            <a:fillRef idx="0"/>
            <a:effectRef idx="0"/>
            <a:fontRef idx="minor"/>
          </p:style>
        </p:sp>
        <p:sp>
          <p:nvSpPr>
            <p:cNvPr id="6674" name="Google Shape;5853;p74"/>
            <p:cNvSpPr/>
            <p:nvPr/>
          </p:nvSpPr>
          <p:spPr>
            <a:xfrm>
              <a:off x="2321640" y="1786680"/>
              <a:ext cx="6120" cy="3600"/>
            </a:xfrm>
            <a:custGeom>
              <a:avLst/>
              <a:gdLst/>
              <a:ahLst/>
              <a:rect l="l" t="t" r="r" b="b"/>
              <a:pathLst>
                <a:path w="477" h="288">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a:solidFill>
                <a:srgbClr val="5f7d95"/>
              </a:solidFill>
              <a:round/>
            </a:ln>
          </p:spPr>
          <p:style>
            <a:lnRef idx="0"/>
            <a:fillRef idx="0"/>
            <a:effectRef idx="0"/>
            <a:fontRef idx="minor"/>
          </p:style>
        </p:sp>
        <p:sp>
          <p:nvSpPr>
            <p:cNvPr id="6675" name="Google Shape;5854;p74"/>
            <p:cNvSpPr/>
            <p:nvPr/>
          </p:nvSpPr>
          <p:spPr>
            <a:xfrm>
              <a:off x="2311200" y="17521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676" name="Google Shape;5855;p74"/>
            <p:cNvSpPr/>
            <p:nvPr/>
          </p:nvSpPr>
          <p:spPr>
            <a:xfrm>
              <a:off x="2335680" y="1806840"/>
              <a:ext cx="360" cy="360"/>
            </a:xfrm>
            <a:custGeom>
              <a:avLst/>
              <a:gdLst/>
              <a:ahLst/>
              <a:rect l="l" t="t" r="r" b="b"/>
              <a:pathLst>
                <a:path w="8" h="15">
                  <a:moveTo>
                    <a:pt x="8" y="15"/>
                  </a:moveTo>
                  <a:lnTo>
                    <a:pt x="1" y="1"/>
                  </a:lnTo>
                  <a:close/>
                </a:path>
              </a:pathLst>
            </a:custGeom>
            <a:noFill/>
            <a:ln w="9525">
              <a:solidFill>
                <a:srgbClr val="5f7d95"/>
              </a:solidFill>
              <a:round/>
            </a:ln>
          </p:spPr>
          <p:style>
            <a:lnRef idx="0"/>
            <a:fillRef idx="0"/>
            <a:effectRef idx="0"/>
            <a:fontRef idx="minor"/>
          </p:style>
        </p:sp>
        <p:sp>
          <p:nvSpPr>
            <p:cNvPr id="6677" name="Google Shape;5856;p74"/>
            <p:cNvSpPr/>
            <p:nvPr/>
          </p:nvSpPr>
          <p:spPr>
            <a:xfrm>
              <a:off x="2382480" y="1751040"/>
              <a:ext cx="360" cy="360"/>
            </a:xfrm>
            <a:custGeom>
              <a:avLst/>
              <a:gdLst/>
              <a:ahLst/>
              <a:rect l="l" t="t" r="r" b="b"/>
              <a:pathLst>
                <a:path w="22" h="5">
                  <a:moveTo>
                    <a:pt x="21" y="1"/>
                  </a:moveTo>
                  <a:lnTo>
                    <a:pt x="0" y="4"/>
                  </a:lnTo>
                  <a:close/>
                </a:path>
              </a:pathLst>
            </a:custGeom>
            <a:noFill/>
            <a:ln w="9525">
              <a:solidFill>
                <a:srgbClr val="5f7d95"/>
              </a:solidFill>
              <a:round/>
            </a:ln>
          </p:spPr>
          <p:style>
            <a:lnRef idx="0"/>
            <a:fillRef idx="0"/>
            <a:effectRef idx="0"/>
            <a:fontRef idx="minor"/>
          </p:style>
        </p:sp>
        <p:sp>
          <p:nvSpPr>
            <p:cNvPr id="6678" name="Google Shape;5857;p74"/>
            <p:cNvSpPr/>
            <p:nvPr/>
          </p:nvSpPr>
          <p:spPr>
            <a:xfrm>
              <a:off x="2385720" y="1749960"/>
              <a:ext cx="360" cy="360"/>
            </a:xfrm>
            <a:custGeom>
              <a:avLst/>
              <a:gdLst/>
              <a:ahLst/>
              <a:rect l="l" t="t" r="r" b="b"/>
              <a:pathLst>
                <a:path w="4" h="5">
                  <a:moveTo>
                    <a:pt x="4" y="1"/>
                  </a:moveTo>
                  <a:lnTo>
                    <a:pt x="0" y="4"/>
                  </a:lnTo>
                  <a:close/>
                </a:path>
              </a:pathLst>
            </a:custGeom>
            <a:noFill/>
            <a:ln w="9525">
              <a:solidFill>
                <a:srgbClr val="5f7d95"/>
              </a:solidFill>
              <a:round/>
            </a:ln>
          </p:spPr>
          <p:style>
            <a:lnRef idx="0"/>
            <a:fillRef idx="0"/>
            <a:effectRef idx="0"/>
            <a:fontRef idx="minor"/>
          </p:style>
        </p:sp>
        <p:sp>
          <p:nvSpPr>
            <p:cNvPr id="6679" name="Google Shape;5858;p74"/>
            <p:cNvSpPr/>
            <p:nvPr/>
          </p:nvSpPr>
          <p:spPr>
            <a:xfrm>
              <a:off x="2381760" y="1751400"/>
              <a:ext cx="360" cy="360"/>
            </a:xfrm>
            <a:custGeom>
              <a:avLst/>
              <a:gdLst/>
              <a:ahLst/>
              <a:rect l="l" t="t" r="r" b="b"/>
              <a:pathLst>
                <a:path w="22" h="1">
                  <a:moveTo>
                    <a:pt x="22" y="0"/>
                  </a:moveTo>
                  <a:lnTo>
                    <a:pt x="1" y="0"/>
                  </a:lnTo>
                  <a:close/>
                </a:path>
              </a:pathLst>
            </a:custGeom>
            <a:noFill/>
            <a:ln w="9525">
              <a:solidFill>
                <a:srgbClr val="5f7d95"/>
              </a:solidFill>
              <a:round/>
            </a:ln>
          </p:spPr>
          <p:style>
            <a:lnRef idx="0"/>
            <a:fillRef idx="0"/>
            <a:effectRef idx="0"/>
            <a:fontRef idx="minor"/>
          </p:style>
        </p:sp>
        <p:sp>
          <p:nvSpPr>
            <p:cNvPr id="6680" name="Google Shape;5859;p74"/>
            <p:cNvSpPr/>
            <p:nvPr/>
          </p:nvSpPr>
          <p:spPr>
            <a:xfrm>
              <a:off x="2384640" y="1750680"/>
              <a:ext cx="360" cy="360"/>
            </a:xfrm>
            <a:custGeom>
              <a:avLst/>
              <a:gdLst/>
              <a:ahLst/>
              <a:rect l="l" t="t" r="r" b="b"/>
              <a:pathLst>
                <a:path w="11" h="4">
                  <a:moveTo>
                    <a:pt x="11" y="1"/>
                  </a:moveTo>
                  <a:lnTo>
                    <a:pt x="0" y="4"/>
                  </a:lnTo>
                  <a:close/>
                </a:path>
              </a:pathLst>
            </a:custGeom>
            <a:noFill/>
            <a:ln w="9525">
              <a:solidFill>
                <a:srgbClr val="5f7d95"/>
              </a:solidFill>
              <a:round/>
            </a:ln>
          </p:spPr>
          <p:style>
            <a:lnRef idx="0"/>
            <a:fillRef idx="0"/>
            <a:effectRef idx="0"/>
            <a:fontRef idx="minor"/>
          </p:style>
        </p:sp>
        <p:sp>
          <p:nvSpPr>
            <p:cNvPr id="6681" name="Google Shape;5860;p74"/>
            <p:cNvSpPr/>
            <p:nvPr/>
          </p:nvSpPr>
          <p:spPr>
            <a:xfrm>
              <a:off x="2384280" y="1750680"/>
              <a:ext cx="360" cy="360"/>
            </a:xfrm>
            <a:custGeom>
              <a:avLst/>
              <a:gdLst/>
              <a:ahLst/>
              <a:rect l="l" t="t" r="r" b="b"/>
              <a:pathLst>
                <a:path w="15" h="4">
                  <a:moveTo>
                    <a:pt x="14" y="1"/>
                  </a:moveTo>
                  <a:lnTo>
                    <a:pt x="0" y="4"/>
                  </a:lnTo>
                  <a:close/>
                </a:path>
              </a:pathLst>
            </a:custGeom>
            <a:noFill/>
            <a:ln w="9525">
              <a:solidFill>
                <a:srgbClr val="5f7d95"/>
              </a:solidFill>
              <a:round/>
            </a:ln>
          </p:spPr>
          <p:style>
            <a:lnRef idx="0"/>
            <a:fillRef idx="0"/>
            <a:effectRef idx="0"/>
            <a:fontRef idx="minor"/>
          </p:style>
        </p:sp>
        <p:sp>
          <p:nvSpPr>
            <p:cNvPr id="6682" name="Google Shape;5861;p74"/>
            <p:cNvSpPr/>
            <p:nvPr/>
          </p:nvSpPr>
          <p:spPr>
            <a:xfrm>
              <a:off x="2385360" y="1750320"/>
              <a:ext cx="360" cy="360"/>
            </a:xfrm>
            <a:custGeom>
              <a:avLst/>
              <a:gdLst/>
              <a:ahLst/>
              <a:rect l="l" t="t" r="r" b="b"/>
              <a:pathLst>
                <a:path w="8" h="4">
                  <a:moveTo>
                    <a:pt x="7" y="1"/>
                  </a:moveTo>
                  <a:lnTo>
                    <a:pt x="0" y="4"/>
                  </a:lnTo>
                  <a:close/>
                </a:path>
              </a:pathLst>
            </a:custGeom>
            <a:noFill/>
            <a:ln w="9525">
              <a:solidFill>
                <a:srgbClr val="5f7d95"/>
              </a:solidFill>
              <a:round/>
            </a:ln>
          </p:spPr>
          <p:style>
            <a:lnRef idx="0"/>
            <a:fillRef idx="0"/>
            <a:effectRef idx="0"/>
            <a:fontRef idx="minor"/>
          </p:style>
        </p:sp>
        <p:sp>
          <p:nvSpPr>
            <p:cNvPr id="6683" name="Google Shape;5862;p74"/>
            <p:cNvSpPr/>
            <p:nvPr/>
          </p:nvSpPr>
          <p:spPr>
            <a:xfrm>
              <a:off x="2381040" y="1751400"/>
              <a:ext cx="360" cy="360"/>
            </a:xfrm>
            <a:custGeom>
              <a:avLst/>
              <a:gdLst/>
              <a:ahLst/>
              <a:rect l="l" t="t" r="r" b="b"/>
              <a:pathLst>
                <a:path w="22" h="1">
                  <a:moveTo>
                    <a:pt x="22" y="1"/>
                  </a:moveTo>
                  <a:lnTo>
                    <a:pt x="1" y="1"/>
                  </a:lnTo>
                  <a:close/>
                </a:path>
              </a:pathLst>
            </a:custGeom>
            <a:noFill/>
            <a:ln w="9525">
              <a:solidFill>
                <a:srgbClr val="5f7d95"/>
              </a:solidFill>
              <a:round/>
            </a:ln>
          </p:spPr>
          <p:style>
            <a:lnRef idx="0"/>
            <a:fillRef idx="0"/>
            <a:effectRef idx="0"/>
            <a:fontRef idx="minor"/>
          </p:style>
        </p:sp>
        <p:sp>
          <p:nvSpPr>
            <p:cNvPr id="6684" name="Google Shape;5863;p74"/>
            <p:cNvSpPr/>
            <p:nvPr/>
          </p:nvSpPr>
          <p:spPr>
            <a:xfrm>
              <a:off x="2379960" y="17514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685" name="Google Shape;5864;p74"/>
            <p:cNvSpPr/>
            <p:nvPr/>
          </p:nvSpPr>
          <p:spPr>
            <a:xfrm>
              <a:off x="2433960" y="1758600"/>
              <a:ext cx="360" cy="360"/>
            </a:xfrm>
            <a:custGeom>
              <a:avLst/>
              <a:gdLst/>
              <a:ahLst/>
              <a:rect l="l" t="t" r="r" b="b"/>
              <a:pathLst>
                <a:path w="1" h="11">
                  <a:moveTo>
                    <a:pt x="1" y="11"/>
                  </a:moveTo>
                  <a:lnTo>
                    <a:pt x="1" y="0"/>
                  </a:lnTo>
                  <a:cubicBezTo>
                    <a:pt x="1" y="4"/>
                    <a:pt x="1" y="7"/>
                    <a:pt x="1" y="11"/>
                  </a:cubicBezTo>
                  <a:close/>
                </a:path>
              </a:pathLst>
            </a:custGeom>
            <a:noFill/>
            <a:ln w="9525">
              <a:solidFill>
                <a:srgbClr val="5f7d95"/>
              </a:solidFill>
              <a:round/>
            </a:ln>
          </p:spPr>
          <p:style>
            <a:lnRef idx="0"/>
            <a:fillRef idx="0"/>
            <a:effectRef idx="0"/>
            <a:fontRef idx="minor"/>
          </p:style>
        </p:sp>
        <p:sp>
          <p:nvSpPr>
            <p:cNvPr id="6686" name="Google Shape;5865;p74"/>
            <p:cNvSpPr/>
            <p:nvPr/>
          </p:nvSpPr>
          <p:spPr>
            <a:xfrm>
              <a:off x="2433960" y="1758960"/>
              <a:ext cx="360" cy="360"/>
            </a:xfrm>
            <a:custGeom>
              <a:avLst/>
              <a:gdLst/>
              <a:ahLst/>
              <a:rect l="l" t="t" r="r" b="b"/>
              <a:pathLst>
                <a:path w="1" h="15">
                  <a:moveTo>
                    <a:pt x="1" y="15"/>
                  </a:moveTo>
                  <a:lnTo>
                    <a:pt x="1" y="1"/>
                  </a:lnTo>
                  <a:close/>
                </a:path>
              </a:pathLst>
            </a:custGeom>
            <a:noFill/>
            <a:ln w="9525">
              <a:solidFill>
                <a:srgbClr val="5f7d95"/>
              </a:solidFill>
              <a:round/>
            </a:ln>
          </p:spPr>
          <p:style>
            <a:lnRef idx="0"/>
            <a:fillRef idx="0"/>
            <a:effectRef idx="0"/>
            <a:fontRef idx="minor"/>
          </p:style>
        </p:sp>
        <p:sp>
          <p:nvSpPr>
            <p:cNvPr id="6687" name="Google Shape;5866;p74"/>
            <p:cNvSpPr/>
            <p:nvPr/>
          </p:nvSpPr>
          <p:spPr>
            <a:xfrm>
              <a:off x="2383920" y="1751040"/>
              <a:ext cx="360" cy="360"/>
            </a:xfrm>
            <a:custGeom>
              <a:avLst/>
              <a:gdLst/>
              <a:ahLst/>
              <a:rect l="l" t="t" r="r" b="b"/>
              <a:pathLst>
                <a:path w="15" h="4">
                  <a:moveTo>
                    <a:pt x="14" y="1"/>
                  </a:moveTo>
                  <a:lnTo>
                    <a:pt x="0" y="4"/>
                  </a:lnTo>
                  <a:close/>
                </a:path>
              </a:pathLst>
            </a:custGeom>
            <a:noFill/>
            <a:ln w="9525">
              <a:solidFill>
                <a:srgbClr val="5f7d95"/>
              </a:solidFill>
              <a:round/>
            </a:ln>
          </p:spPr>
          <p:style>
            <a:lnRef idx="0"/>
            <a:fillRef idx="0"/>
            <a:effectRef idx="0"/>
            <a:fontRef idx="minor"/>
          </p:style>
        </p:sp>
        <p:sp>
          <p:nvSpPr>
            <p:cNvPr id="6688" name="Google Shape;5867;p74"/>
            <p:cNvSpPr/>
            <p:nvPr/>
          </p:nvSpPr>
          <p:spPr>
            <a:xfrm>
              <a:off x="2385360" y="1750320"/>
              <a:ext cx="360" cy="360"/>
            </a:xfrm>
            <a:custGeom>
              <a:avLst/>
              <a:gdLst/>
              <a:ahLst/>
              <a:rect l="l" t="t" r="r" b="b"/>
              <a:pathLst>
                <a:path w="8" h="4">
                  <a:moveTo>
                    <a:pt x="7" y="0"/>
                  </a:moveTo>
                  <a:lnTo>
                    <a:pt x="0" y="4"/>
                  </a:lnTo>
                  <a:close/>
                </a:path>
              </a:pathLst>
            </a:custGeom>
            <a:noFill/>
            <a:ln w="9525">
              <a:solidFill>
                <a:srgbClr val="5f7d95"/>
              </a:solidFill>
              <a:round/>
            </a:ln>
          </p:spPr>
          <p:style>
            <a:lnRef idx="0"/>
            <a:fillRef idx="0"/>
            <a:effectRef idx="0"/>
            <a:fontRef idx="minor"/>
          </p:style>
        </p:sp>
        <p:sp>
          <p:nvSpPr>
            <p:cNvPr id="6689" name="Google Shape;5868;p74"/>
            <p:cNvSpPr/>
            <p:nvPr/>
          </p:nvSpPr>
          <p:spPr>
            <a:xfrm>
              <a:off x="2382840" y="1751040"/>
              <a:ext cx="360" cy="360"/>
            </a:xfrm>
            <a:custGeom>
              <a:avLst/>
              <a:gdLst/>
              <a:ahLst/>
              <a:rect l="l" t="t" r="r" b="b"/>
              <a:pathLst>
                <a:path w="19" h="5">
                  <a:moveTo>
                    <a:pt x="18" y="1"/>
                  </a:moveTo>
                  <a:lnTo>
                    <a:pt x="1" y="4"/>
                  </a:lnTo>
                  <a:close/>
                </a:path>
              </a:pathLst>
            </a:custGeom>
            <a:noFill/>
            <a:ln w="9525">
              <a:solidFill>
                <a:srgbClr val="5f7d95"/>
              </a:solidFill>
              <a:round/>
            </a:ln>
          </p:spPr>
          <p:style>
            <a:lnRef idx="0"/>
            <a:fillRef idx="0"/>
            <a:effectRef idx="0"/>
            <a:fontRef idx="minor"/>
          </p:style>
        </p:sp>
        <p:sp>
          <p:nvSpPr>
            <p:cNvPr id="6690" name="Google Shape;5869;p74"/>
            <p:cNvSpPr/>
            <p:nvPr/>
          </p:nvSpPr>
          <p:spPr>
            <a:xfrm>
              <a:off x="2433960" y="1759320"/>
              <a:ext cx="360" cy="360"/>
            </a:xfrm>
            <a:custGeom>
              <a:avLst/>
              <a:gdLst/>
              <a:ahLst/>
              <a:rect l="l" t="t" r="r" b="b"/>
              <a:pathLst>
                <a:path w="1" h="19">
                  <a:moveTo>
                    <a:pt x="0" y="18"/>
                  </a:moveTo>
                  <a:lnTo>
                    <a:pt x="0" y="1"/>
                  </a:lnTo>
                  <a:close/>
                </a:path>
              </a:pathLst>
            </a:custGeom>
            <a:noFill/>
            <a:ln w="9525">
              <a:solidFill>
                <a:srgbClr val="5f7d95"/>
              </a:solidFill>
              <a:round/>
            </a:ln>
          </p:spPr>
          <p:style>
            <a:lnRef idx="0"/>
            <a:fillRef idx="0"/>
            <a:effectRef idx="0"/>
            <a:fontRef idx="minor"/>
          </p:style>
        </p:sp>
        <p:sp>
          <p:nvSpPr>
            <p:cNvPr id="6691" name="Google Shape;5870;p74"/>
            <p:cNvSpPr/>
            <p:nvPr/>
          </p:nvSpPr>
          <p:spPr>
            <a:xfrm>
              <a:off x="2433960" y="1760760"/>
              <a:ext cx="360" cy="360"/>
            </a:xfrm>
            <a:custGeom>
              <a:avLst/>
              <a:gdLst/>
              <a:ahLst/>
              <a:rect l="l" t="t" r="r" b="b"/>
              <a:pathLst>
                <a:path w="1" h="22">
                  <a:moveTo>
                    <a:pt x="1" y="22"/>
                  </a:moveTo>
                  <a:lnTo>
                    <a:pt x="1" y="1"/>
                  </a:lnTo>
                  <a:close/>
                </a:path>
              </a:pathLst>
            </a:custGeom>
            <a:noFill/>
            <a:ln w="9525">
              <a:solidFill>
                <a:srgbClr val="5f7d95"/>
              </a:solidFill>
              <a:round/>
            </a:ln>
          </p:spPr>
          <p:style>
            <a:lnRef idx="0"/>
            <a:fillRef idx="0"/>
            <a:effectRef idx="0"/>
            <a:fontRef idx="minor"/>
          </p:style>
        </p:sp>
        <p:sp>
          <p:nvSpPr>
            <p:cNvPr id="6692" name="Google Shape;5871;p74"/>
            <p:cNvSpPr/>
            <p:nvPr/>
          </p:nvSpPr>
          <p:spPr>
            <a:xfrm>
              <a:off x="2433960" y="1759680"/>
              <a:ext cx="360" cy="360"/>
            </a:xfrm>
            <a:custGeom>
              <a:avLst/>
              <a:gdLst/>
              <a:ahLst/>
              <a:rect l="l" t="t" r="r" b="b"/>
              <a:pathLst>
                <a:path w="4" h="19">
                  <a:moveTo>
                    <a:pt x="4" y="1"/>
                  </a:moveTo>
                  <a:cubicBezTo>
                    <a:pt x="0" y="4"/>
                    <a:pt x="4" y="11"/>
                    <a:pt x="4" y="18"/>
                  </a:cubicBezTo>
                  <a:lnTo>
                    <a:pt x="4" y="1"/>
                  </a:lnTo>
                  <a:close/>
                </a:path>
              </a:pathLst>
            </a:custGeom>
            <a:noFill/>
            <a:ln w="9525">
              <a:solidFill>
                <a:srgbClr val="5f7d95"/>
              </a:solidFill>
              <a:round/>
            </a:ln>
          </p:spPr>
          <p:style>
            <a:lnRef idx="0"/>
            <a:fillRef idx="0"/>
            <a:effectRef idx="0"/>
            <a:fontRef idx="minor"/>
          </p:style>
        </p:sp>
        <p:sp>
          <p:nvSpPr>
            <p:cNvPr id="6693" name="Google Shape;5872;p74"/>
            <p:cNvSpPr/>
            <p:nvPr/>
          </p:nvSpPr>
          <p:spPr>
            <a:xfrm>
              <a:off x="2433960" y="1760040"/>
              <a:ext cx="360" cy="360"/>
            </a:xfrm>
            <a:custGeom>
              <a:avLst/>
              <a:gdLst/>
              <a:ahLst/>
              <a:rect l="l" t="t" r="r" b="b"/>
              <a:pathLst>
                <a:path w="1" h="26">
                  <a:moveTo>
                    <a:pt x="0" y="25"/>
                  </a:moveTo>
                  <a:lnTo>
                    <a:pt x="0" y="1"/>
                  </a:lnTo>
                  <a:close/>
                </a:path>
              </a:pathLst>
            </a:custGeom>
            <a:noFill/>
            <a:ln w="9525">
              <a:solidFill>
                <a:srgbClr val="5f7d95"/>
              </a:solidFill>
              <a:round/>
            </a:ln>
          </p:spPr>
          <p:style>
            <a:lnRef idx="0"/>
            <a:fillRef idx="0"/>
            <a:effectRef idx="0"/>
            <a:fontRef idx="minor"/>
          </p:style>
        </p:sp>
        <p:sp>
          <p:nvSpPr>
            <p:cNvPr id="6694" name="Google Shape;5873;p74"/>
            <p:cNvSpPr/>
            <p:nvPr/>
          </p:nvSpPr>
          <p:spPr>
            <a:xfrm>
              <a:off x="2385000" y="1750680"/>
              <a:ext cx="360" cy="360"/>
            </a:xfrm>
            <a:custGeom>
              <a:avLst/>
              <a:gdLst/>
              <a:ahLst/>
              <a:rect l="l" t="t" r="r" b="b"/>
              <a:pathLst>
                <a:path w="11" h="7">
                  <a:moveTo>
                    <a:pt x="11" y="0"/>
                  </a:moveTo>
                  <a:lnTo>
                    <a:pt x="0" y="7"/>
                  </a:lnTo>
                  <a:close/>
                </a:path>
              </a:pathLst>
            </a:custGeom>
            <a:noFill/>
            <a:ln w="9525">
              <a:solidFill>
                <a:srgbClr val="5f7d95"/>
              </a:solidFill>
              <a:round/>
            </a:ln>
          </p:spPr>
          <p:style>
            <a:lnRef idx="0"/>
            <a:fillRef idx="0"/>
            <a:effectRef idx="0"/>
            <a:fontRef idx="minor"/>
          </p:style>
        </p:sp>
        <p:sp>
          <p:nvSpPr>
            <p:cNvPr id="6695" name="Google Shape;5874;p74"/>
            <p:cNvSpPr/>
            <p:nvPr/>
          </p:nvSpPr>
          <p:spPr>
            <a:xfrm>
              <a:off x="2383560" y="1751040"/>
              <a:ext cx="360" cy="360"/>
            </a:xfrm>
            <a:custGeom>
              <a:avLst/>
              <a:gdLst/>
              <a:ahLst/>
              <a:rect l="l" t="t" r="r" b="b"/>
              <a:pathLst>
                <a:path w="15" h="4">
                  <a:moveTo>
                    <a:pt x="14" y="1"/>
                  </a:moveTo>
                  <a:lnTo>
                    <a:pt x="0" y="4"/>
                  </a:lnTo>
                  <a:close/>
                </a:path>
              </a:pathLst>
            </a:custGeom>
            <a:noFill/>
            <a:ln w="9525">
              <a:solidFill>
                <a:srgbClr val="5f7d95"/>
              </a:solidFill>
              <a:round/>
            </a:ln>
          </p:spPr>
          <p:style>
            <a:lnRef idx="0"/>
            <a:fillRef idx="0"/>
            <a:effectRef idx="0"/>
            <a:fontRef idx="minor"/>
          </p:style>
        </p:sp>
        <p:sp>
          <p:nvSpPr>
            <p:cNvPr id="6696" name="Google Shape;5875;p74"/>
            <p:cNvSpPr/>
            <p:nvPr/>
          </p:nvSpPr>
          <p:spPr>
            <a:xfrm>
              <a:off x="2386080" y="1749960"/>
              <a:ext cx="360" cy="360"/>
            </a:xfrm>
            <a:custGeom>
              <a:avLst/>
              <a:gdLst/>
              <a:ahLst/>
              <a:rect l="l" t="t" r="r" b="b"/>
              <a:pathLst>
                <a:path w="1" h="4">
                  <a:moveTo>
                    <a:pt x="1" y="0"/>
                  </a:moveTo>
                  <a:lnTo>
                    <a:pt x="1" y="4"/>
                  </a:lnTo>
                  <a:close/>
                </a:path>
              </a:pathLst>
            </a:custGeom>
            <a:noFill/>
            <a:ln w="9525">
              <a:solidFill>
                <a:srgbClr val="5f7d95"/>
              </a:solidFill>
              <a:round/>
            </a:ln>
          </p:spPr>
          <p:style>
            <a:lnRef idx="0"/>
            <a:fillRef idx="0"/>
            <a:effectRef idx="0"/>
            <a:fontRef idx="minor"/>
          </p:style>
        </p:sp>
        <p:sp>
          <p:nvSpPr>
            <p:cNvPr id="6697" name="Google Shape;5876;p74"/>
            <p:cNvSpPr/>
            <p:nvPr/>
          </p:nvSpPr>
          <p:spPr>
            <a:xfrm>
              <a:off x="2434320" y="1763280"/>
              <a:ext cx="360" cy="360"/>
            </a:xfrm>
            <a:custGeom>
              <a:avLst/>
              <a:gdLst/>
              <a:ahLst/>
              <a:rect l="l" t="t" r="r" b="b"/>
              <a:pathLst>
                <a:path w="4" h="25">
                  <a:moveTo>
                    <a:pt x="4" y="25"/>
                  </a:moveTo>
                  <a:lnTo>
                    <a:pt x="0" y="0"/>
                  </a:lnTo>
                  <a:close/>
                </a:path>
              </a:pathLst>
            </a:custGeom>
            <a:noFill/>
            <a:ln w="9525">
              <a:solidFill>
                <a:srgbClr val="5f7d95"/>
              </a:solidFill>
              <a:round/>
            </a:ln>
          </p:spPr>
          <p:style>
            <a:lnRef idx="0"/>
            <a:fillRef idx="0"/>
            <a:effectRef idx="0"/>
            <a:fontRef idx="minor"/>
          </p:style>
        </p:sp>
        <p:sp>
          <p:nvSpPr>
            <p:cNvPr id="6698" name="Google Shape;5877;p74"/>
            <p:cNvSpPr/>
            <p:nvPr/>
          </p:nvSpPr>
          <p:spPr>
            <a:xfrm>
              <a:off x="2434680" y="1764720"/>
              <a:ext cx="360" cy="360"/>
            </a:xfrm>
            <a:custGeom>
              <a:avLst/>
              <a:gdLst/>
              <a:ahLst/>
              <a:rect l="l" t="t" r="r" b="b"/>
              <a:pathLst>
                <a:path w="5" h="22">
                  <a:moveTo>
                    <a:pt x="4" y="22"/>
                  </a:moveTo>
                  <a:lnTo>
                    <a:pt x="1" y="1"/>
                  </a:lnTo>
                  <a:close/>
                </a:path>
              </a:pathLst>
            </a:custGeom>
            <a:noFill/>
            <a:ln w="9525">
              <a:solidFill>
                <a:srgbClr val="5f7d95"/>
              </a:solidFill>
              <a:round/>
            </a:ln>
          </p:spPr>
          <p:style>
            <a:lnRef idx="0"/>
            <a:fillRef idx="0"/>
            <a:effectRef idx="0"/>
            <a:fontRef idx="minor"/>
          </p:style>
        </p:sp>
        <p:sp>
          <p:nvSpPr>
            <p:cNvPr id="6699" name="Google Shape;5878;p74"/>
            <p:cNvSpPr/>
            <p:nvPr/>
          </p:nvSpPr>
          <p:spPr>
            <a:xfrm>
              <a:off x="2434320" y="1764000"/>
              <a:ext cx="360" cy="360"/>
            </a:xfrm>
            <a:custGeom>
              <a:avLst/>
              <a:gdLst/>
              <a:ahLst/>
              <a:rect l="l" t="t" r="r" b="b"/>
              <a:pathLst>
                <a:path w="5" h="25">
                  <a:moveTo>
                    <a:pt x="4" y="25"/>
                  </a:moveTo>
                  <a:lnTo>
                    <a:pt x="1" y="0"/>
                  </a:lnTo>
                  <a:close/>
                </a:path>
              </a:pathLst>
            </a:custGeom>
            <a:noFill/>
            <a:ln w="9525">
              <a:solidFill>
                <a:srgbClr val="5f7d95"/>
              </a:solidFill>
              <a:round/>
            </a:ln>
          </p:spPr>
          <p:style>
            <a:lnRef idx="0"/>
            <a:fillRef idx="0"/>
            <a:effectRef idx="0"/>
            <a:fontRef idx="minor"/>
          </p:style>
        </p:sp>
        <p:sp>
          <p:nvSpPr>
            <p:cNvPr id="6700" name="Google Shape;5879;p74"/>
            <p:cNvSpPr/>
            <p:nvPr/>
          </p:nvSpPr>
          <p:spPr>
            <a:xfrm>
              <a:off x="2385720" y="1750320"/>
              <a:ext cx="360" cy="360"/>
            </a:xfrm>
            <a:custGeom>
              <a:avLst/>
              <a:gdLst/>
              <a:ahLst/>
              <a:rect l="l" t="t" r="r" b="b"/>
              <a:pathLst>
                <a:path w="8" h="4">
                  <a:moveTo>
                    <a:pt x="7" y="1"/>
                  </a:moveTo>
                  <a:lnTo>
                    <a:pt x="0" y="4"/>
                  </a:lnTo>
                  <a:close/>
                </a:path>
              </a:pathLst>
            </a:custGeom>
            <a:noFill/>
            <a:ln w="9525">
              <a:solidFill>
                <a:srgbClr val="5f7d95"/>
              </a:solidFill>
              <a:round/>
            </a:ln>
          </p:spPr>
          <p:style>
            <a:lnRef idx="0"/>
            <a:fillRef idx="0"/>
            <a:effectRef idx="0"/>
            <a:fontRef idx="minor"/>
          </p:style>
        </p:sp>
        <p:sp>
          <p:nvSpPr>
            <p:cNvPr id="6701" name="Google Shape;5880;p74"/>
            <p:cNvSpPr/>
            <p:nvPr/>
          </p:nvSpPr>
          <p:spPr>
            <a:xfrm>
              <a:off x="2434680" y="1765440"/>
              <a:ext cx="360" cy="360"/>
            </a:xfrm>
            <a:custGeom>
              <a:avLst/>
              <a:gdLst/>
              <a:ahLst/>
              <a:rect l="l" t="t" r="r" b="b"/>
              <a:pathLst>
                <a:path w="4" h="18">
                  <a:moveTo>
                    <a:pt x="4" y="18"/>
                  </a:moveTo>
                  <a:lnTo>
                    <a:pt x="0" y="0"/>
                  </a:lnTo>
                  <a:close/>
                </a:path>
              </a:pathLst>
            </a:custGeom>
            <a:noFill/>
            <a:ln w="9525">
              <a:solidFill>
                <a:srgbClr val="5f7d95"/>
              </a:solidFill>
              <a:round/>
            </a:ln>
          </p:spPr>
          <p:style>
            <a:lnRef idx="0"/>
            <a:fillRef idx="0"/>
            <a:effectRef idx="0"/>
            <a:fontRef idx="minor"/>
          </p:style>
        </p:sp>
        <p:sp>
          <p:nvSpPr>
            <p:cNvPr id="6702" name="Google Shape;5881;p74"/>
            <p:cNvSpPr/>
            <p:nvPr/>
          </p:nvSpPr>
          <p:spPr>
            <a:xfrm>
              <a:off x="2433960" y="1761480"/>
              <a:ext cx="360" cy="360"/>
            </a:xfrm>
            <a:custGeom>
              <a:avLst/>
              <a:gdLst/>
              <a:ahLst/>
              <a:rect l="l" t="t" r="r" b="b"/>
              <a:pathLst>
                <a:path w="5" h="26">
                  <a:moveTo>
                    <a:pt x="4" y="25"/>
                  </a:moveTo>
                  <a:lnTo>
                    <a:pt x="1" y="1"/>
                  </a:lnTo>
                  <a:close/>
                </a:path>
              </a:pathLst>
            </a:custGeom>
            <a:noFill/>
            <a:ln w="9525">
              <a:solidFill>
                <a:srgbClr val="5f7d95"/>
              </a:solidFill>
              <a:round/>
            </a:ln>
          </p:spPr>
          <p:style>
            <a:lnRef idx="0"/>
            <a:fillRef idx="0"/>
            <a:effectRef idx="0"/>
            <a:fontRef idx="minor"/>
          </p:style>
        </p:sp>
        <p:sp>
          <p:nvSpPr>
            <p:cNvPr id="6703" name="Google Shape;5882;p74"/>
            <p:cNvSpPr/>
            <p:nvPr/>
          </p:nvSpPr>
          <p:spPr>
            <a:xfrm>
              <a:off x="2434320" y="1761840"/>
              <a:ext cx="360" cy="360"/>
            </a:xfrm>
            <a:custGeom>
              <a:avLst/>
              <a:gdLst/>
              <a:ahLst/>
              <a:rect l="l" t="t" r="r" b="b"/>
              <a:pathLst>
                <a:path w="5" h="25">
                  <a:moveTo>
                    <a:pt x="4" y="25"/>
                  </a:moveTo>
                  <a:lnTo>
                    <a:pt x="1" y="0"/>
                  </a:lnTo>
                  <a:close/>
                </a:path>
              </a:pathLst>
            </a:custGeom>
            <a:noFill/>
            <a:ln w="9525">
              <a:solidFill>
                <a:srgbClr val="5f7d95"/>
              </a:solidFill>
              <a:round/>
            </a:ln>
          </p:spPr>
          <p:style>
            <a:lnRef idx="0"/>
            <a:fillRef idx="0"/>
            <a:effectRef idx="0"/>
            <a:fontRef idx="minor"/>
          </p:style>
        </p:sp>
        <p:sp>
          <p:nvSpPr>
            <p:cNvPr id="6704" name="Google Shape;5883;p74"/>
            <p:cNvSpPr/>
            <p:nvPr/>
          </p:nvSpPr>
          <p:spPr>
            <a:xfrm>
              <a:off x="2434320" y="1762560"/>
              <a:ext cx="360" cy="360"/>
            </a:xfrm>
            <a:custGeom>
              <a:avLst/>
              <a:gdLst/>
              <a:ahLst/>
              <a:rect l="l" t="t" r="r" b="b"/>
              <a:pathLst>
                <a:path w="4" h="25">
                  <a:moveTo>
                    <a:pt x="4" y="25"/>
                  </a:moveTo>
                  <a:lnTo>
                    <a:pt x="0" y="0"/>
                  </a:lnTo>
                  <a:close/>
                </a:path>
              </a:pathLst>
            </a:custGeom>
            <a:noFill/>
            <a:ln w="9525">
              <a:solidFill>
                <a:srgbClr val="5f7d95"/>
              </a:solidFill>
              <a:round/>
            </a:ln>
          </p:spPr>
          <p:style>
            <a:lnRef idx="0"/>
            <a:fillRef idx="0"/>
            <a:effectRef idx="0"/>
            <a:fontRef idx="minor"/>
          </p:style>
        </p:sp>
        <p:sp>
          <p:nvSpPr>
            <p:cNvPr id="6705" name="Google Shape;5884;p74"/>
            <p:cNvSpPr/>
            <p:nvPr/>
          </p:nvSpPr>
          <p:spPr>
            <a:xfrm>
              <a:off x="2435040" y="1766160"/>
              <a:ext cx="360" cy="360"/>
            </a:xfrm>
            <a:custGeom>
              <a:avLst/>
              <a:gdLst/>
              <a:ahLst/>
              <a:rect l="l" t="t" r="r" b="b"/>
              <a:pathLst>
                <a:path w="4" h="15">
                  <a:moveTo>
                    <a:pt x="4" y="14"/>
                  </a:moveTo>
                  <a:lnTo>
                    <a:pt x="0" y="0"/>
                  </a:lnTo>
                  <a:close/>
                </a:path>
              </a:pathLst>
            </a:custGeom>
            <a:noFill/>
            <a:ln w="9525">
              <a:solidFill>
                <a:srgbClr val="5f7d95"/>
              </a:solidFill>
              <a:round/>
            </a:ln>
          </p:spPr>
          <p:style>
            <a:lnRef idx="0"/>
            <a:fillRef idx="0"/>
            <a:effectRef idx="0"/>
            <a:fontRef idx="minor"/>
          </p:style>
        </p:sp>
        <p:sp>
          <p:nvSpPr>
            <p:cNvPr id="6706" name="Google Shape;5885;p74"/>
            <p:cNvSpPr/>
            <p:nvPr/>
          </p:nvSpPr>
          <p:spPr>
            <a:xfrm>
              <a:off x="2324880" y="1582200"/>
              <a:ext cx="299880" cy="138240"/>
            </a:xfrm>
            <a:custGeom>
              <a:avLst/>
              <a:gdLst/>
              <a:ahLst/>
              <a:rect l="l" t="t" r="r" b="b"/>
              <a:pathLst>
                <a:path w="22106" h="10217">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a:solidFill>
                <a:srgbClr val="5f7d95"/>
              </a:solidFill>
              <a:round/>
            </a:ln>
          </p:spPr>
          <p:style>
            <a:lnRef idx="0"/>
            <a:fillRef idx="0"/>
            <a:effectRef idx="0"/>
            <a:fontRef idx="minor"/>
          </p:style>
        </p:sp>
        <p:sp>
          <p:nvSpPr>
            <p:cNvPr id="6707" name="Google Shape;5886;p74"/>
            <p:cNvSpPr/>
            <p:nvPr/>
          </p:nvSpPr>
          <p:spPr>
            <a:xfrm>
              <a:off x="2504520" y="1710000"/>
              <a:ext cx="360" cy="360"/>
            </a:xfrm>
            <a:custGeom>
              <a:avLst/>
              <a:gdLst/>
              <a:ahLst/>
              <a:rect l="l" t="t" r="r" b="b"/>
              <a:pathLst>
                <a:path w="4" h="12">
                  <a:moveTo>
                    <a:pt x="0" y="11"/>
                  </a:moveTo>
                  <a:lnTo>
                    <a:pt x="4" y="1"/>
                  </a:lnTo>
                  <a:close/>
                </a:path>
              </a:pathLst>
            </a:custGeom>
            <a:noFill/>
            <a:ln w="9525">
              <a:solidFill>
                <a:srgbClr val="5f7d95"/>
              </a:solidFill>
              <a:round/>
            </a:ln>
          </p:spPr>
          <p:style>
            <a:lnRef idx="0"/>
            <a:fillRef idx="0"/>
            <a:effectRef idx="0"/>
            <a:fontRef idx="minor"/>
          </p:style>
        </p:sp>
        <p:sp>
          <p:nvSpPr>
            <p:cNvPr id="6708" name="Google Shape;5887;p74"/>
            <p:cNvSpPr/>
            <p:nvPr/>
          </p:nvSpPr>
          <p:spPr>
            <a:xfrm>
              <a:off x="2505240" y="1708920"/>
              <a:ext cx="360" cy="360"/>
            </a:xfrm>
            <a:custGeom>
              <a:avLst/>
              <a:gdLst/>
              <a:ahLst/>
              <a:rect l="l" t="t" r="r" b="b"/>
              <a:pathLst>
                <a:path w="8" h="8">
                  <a:moveTo>
                    <a:pt x="1" y="7"/>
                  </a:moveTo>
                  <a:lnTo>
                    <a:pt x="8" y="0"/>
                  </a:lnTo>
                  <a:close/>
                </a:path>
              </a:pathLst>
            </a:custGeom>
            <a:noFill/>
            <a:ln w="9525">
              <a:solidFill>
                <a:srgbClr val="5f7d95"/>
              </a:solidFill>
              <a:round/>
            </a:ln>
          </p:spPr>
          <p:style>
            <a:lnRef idx="0"/>
            <a:fillRef idx="0"/>
            <a:effectRef idx="0"/>
            <a:fontRef idx="minor"/>
          </p:style>
        </p:sp>
        <p:sp>
          <p:nvSpPr>
            <p:cNvPr id="6709" name="Google Shape;5888;p74"/>
            <p:cNvSpPr/>
            <p:nvPr/>
          </p:nvSpPr>
          <p:spPr>
            <a:xfrm>
              <a:off x="2505600" y="1708560"/>
              <a:ext cx="360" cy="360"/>
            </a:xfrm>
            <a:custGeom>
              <a:avLst/>
              <a:gdLst/>
              <a:ahLst/>
              <a:rect l="l" t="t" r="r" b="b"/>
              <a:pathLst>
                <a:path w="5" h="1">
                  <a:moveTo>
                    <a:pt x="1" y="1"/>
                  </a:moveTo>
                  <a:lnTo>
                    <a:pt x="4" y="1"/>
                  </a:lnTo>
                  <a:close/>
                </a:path>
              </a:pathLst>
            </a:custGeom>
            <a:noFill/>
            <a:ln w="9525">
              <a:solidFill>
                <a:srgbClr val="5f7d95"/>
              </a:solidFill>
              <a:round/>
            </a:ln>
          </p:spPr>
          <p:style>
            <a:lnRef idx="0"/>
            <a:fillRef idx="0"/>
            <a:effectRef idx="0"/>
            <a:fontRef idx="minor"/>
          </p:style>
        </p:sp>
        <p:sp>
          <p:nvSpPr>
            <p:cNvPr id="6710" name="Google Shape;5889;p74"/>
            <p:cNvSpPr/>
            <p:nvPr/>
          </p:nvSpPr>
          <p:spPr>
            <a:xfrm>
              <a:off x="2505600" y="1708560"/>
              <a:ext cx="360" cy="360"/>
            </a:xfrm>
            <a:custGeom>
              <a:avLst/>
              <a:gdLst/>
              <a:ahLst/>
              <a:rect l="l" t="t" r="r" b="b"/>
              <a:pathLst>
                <a:path w="5" h="5">
                  <a:moveTo>
                    <a:pt x="1" y="4"/>
                  </a:moveTo>
                  <a:lnTo>
                    <a:pt x="4" y="1"/>
                  </a:lnTo>
                  <a:close/>
                </a:path>
              </a:pathLst>
            </a:custGeom>
            <a:noFill/>
            <a:ln w="9525">
              <a:solidFill>
                <a:srgbClr val="5f7d95"/>
              </a:solidFill>
              <a:round/>
            </a:ln>
          </p:spPr>
          <p:style>
            <a:lnRef idx="0"/>
            <a:fillRef idx="0"/>
            <a:effectRef idx="0"/>
            <a:fontRef idx="minor"/>
          </p:style>
        </p:sp>
        <p:sp>
          <p:nvSpPr>
            <p:cNvPr id="6711" name="Google Shape;5890;p74"/>
            <p:cNvSpPr/>
            <p:nvPr/>
          </p:nvSpPr>
          <p:spPr>
            <a:xfrm>
              <a:off x="2504880" y="1709640"/>
              <a:ext cx="360" cy="360"/>
            </a:xfrm>
            <a:custGeom>
              <a:avLst/>
              <a:gdLst/>
              <a:ahLst/>
              <a:rect l="l" t="t" r="r" b="b"/>
              <a:pathLst>
                <a:path w="4" h="8">
                  <a:moveTo>
                    <a:pt x="0" y="7"/>
                  </a:moveTo>
                  <a:lnTo>
                    <a:pt x="4" y="0"/>
                  </a:lnTo>
                  <a:close/>
                </a:path>
              </a:pathLst>
            </a:custGeom>
            <a:noFill/>
            <a:ln w="9525">
              <a:solidFill>
                <a:srgbClr val="5f7d95"/>
              </a:solidFill>
              <a:round/>
            </a:ln>
          </p:spPr>
          <p:style>
            <a:lnRef idx="0"/>
            <a:fillRef idx="0"/>
            <a:effectRef idx="0"/>
            <a:fontRef idx="minor"/>
          </p:style>
        </p:sp>
        <p:sp>
          <p:nvSpPr>
            <p:cNvPr id="6712" name="Google Shape;5891;p74"/>
            <p:cNvSpPr/>
            <p:nvPr/>
          </p:nvSpPr>
          <p:spPr>
            <a:xfrm>
              <a:off x="2504880" y="1709280"/>
              <a:ext cx="360" cy="360"/>
            </a:xfrm>
            <a:custGeom>
              <a:avLst/>
              <a:gdLst/>
              <a:ahLst/>
              <a:rect l="l" t="t" r="r" b="b"/>
              <a:pathLst>
                <a:path w="4" h="8">
                  <a:moveTo>
                    <a:pt x="0" y="7"/>
                  </a:moveTo>
                  <a:lnTo>
                    <a:pt x="4" y="0"/>
                  </a:lnTo>
                  <a:close/>
                </a:path>
              </a:pathLst>
            </a:custGeom>
            <a:noFill/>
            <a:ln w="9525">
              <a:solidFill>
                <a:srgbClr val="5f7d95"/>
              </a:solidFill>
              <a:round/>
            </a:ln>
          </p:spPr>
          <p:style>
            <a:lnRef idx="0"/>
            <a:fillRef idx="0"/>
            <a:effectRef idx="0"/>
            <a:fontRef idx="minor"/>
          </p:style>
        </p:sp>
        <p:sp>
          <p:nvSpPr>
            <p:cNvPr id="6713" name="Google Shape;5892;p74"/>
            <p:cNvSpPr/>
            <p:nvPr/>
          </p:nvSpPr>
          <p:spPr>
            <a:xfrm>
              <a:off x="2504520" y="1709640"/>
              <a:ext cx="360" cy="360"/>
            </a:xfrm>
            <a:custGeom>
              <a:avLst/>
              <a:gdLst/>
              <a:ahLst/>
              <a:rect l="l" t="t" r="r" b="b"/>
              <a:pathLst>
                <a:path w="4" h="8">
                  <a:moveTo>
                    <a:pt x="0" y="7"/>
                  </a:moveTo>
                  <a:lnTo>
                    <a:pt x="4" y="0"/>
                  </a:lnTo>
                  <a:close/>
                </a:path>
              </a:pathLst>
            </a:custGeom>
            <a:noFill/>
            <a:ln w="9525">
              <a:solidFill>
                <a:srgbClr val="5f7d95"/>
              </a:solidFill>
              <a:round/>
            </a:ln>
          </p:spPr>
          <p:style>
            <a:lnRef idx="0"/>
            <a:fillRef idx="0"/>
            <a:effectRef idx="0"/>
            <a:fontRef idx="minor"/>
          </p:style>
        </p:sp>
        <p:sp>
          <p:nvSpPr>
            <p:cNvPr id="6714" name="Google Shape;5893;p74"/>
            <p:cNvSpPr/>
            <p:nvPr/>
          </p:nvSpPr>
          <p:spPr>
            <a:xfrm>
              <a:off x="2505240" y="1708560"/>
              <a:ext cx="360" cy="360"/>
            </a:xfrm>
            <a:custGeom>
              <a:avLst/>
              <a:gdLst/>
              <a:ahLst/>
              <a:rect l="l" t="t" r="r" b="b"/>
              <a:pathLst>
                <a:path w="4" h="5">
                  <a:moveTo>
                    <a:pt x="0" y="4"/>
                  </a:moveTo>
                  <a:lnTo>
                    <a:pt x="4" y="1"/>
                  </a:lnTo>
                  <a:close/>
                </a:path>
              </a:pathLst>
            </a:custGeom>
            <a:noFill/>
            <a:ln w="9525">
              <a:solidFill>
                <a:srgbClr val="5f7d95"/>
              </a:solidFill>
              <a:round/>
            </a:ln>
          </p:spPr>
          <p:style>
            <a:lnRef idx="0"/>
            <a:fillRef idx="0"/>
            <a:effectRef idx="0"/>
            <a:fontRef idx="minor"/>
          </p:style>
        </p:sp>
        <p:sp>
          <p:nvSpPr>
            <p:cNvPr id="6715" name="Google Shape;5894;p74"/>
            <p:cNvSpPr/>
            <p:nvPr/>
          </p:nvSpPr>
          <p:spPr>
            <a:xfrm>
              <a:off x="2504160" y="1710720"/>
              <a:ext cx="360" cy="360"/>
            </a:xfrm>
            <a:custGeom>
              <a:avLst/>
              <a:gdLst/>
              <a:ahLst/>
              <a:rect l="l" t="t" r="r" b="b"/>
              <a:pathLst>
                <a:path w="4" h="8">
                  <a:moveTo>
                    <a:pt x="0" y="7"/>
                  </a:moveTo>
                  <a:lnTo>
                    <a:pt x="4" y="0"/>
                  </a:lnTo>
                  <a:close/>
                </a:path>
              </a:pathLst>
            </a:custGeom>
            <a:noFill/>
            <a:ln w="9525">
              <a:solidFill>
                <a:srgbClr val="5f7d95"/>
              </a:solidFill>
              <a:round/>
            </a:ln>
          </p:spPr>
          <p:style>
            <a:lnRef idx="0"/>
            <a:fillRef idx="0"/>
            <a:effectRef idx="0"/>
            <a:fontRef idx="minor"/>
          </p:style>
        </p:sp>
        <p:sp>
          <p:nvSpPr>
            <p:cNvPr id="6716" name="Google Shape;5895;p74"/>
            <p:cNvSpPr/>
            <p:nvPr/>
          </p:nvSpPr>
          <p:spPr>
            <a:xfrm>
              <a:off x="2574360" y="17060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717" name="Google Shape;5896;p74"/>
            <p:cNvSpPr/>
            <p:nvPr/>
          </p:nvSpPr>
          <p:spPr>
            <a:xfrm>
              <a:off x="2505960" y="17082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718" name="Google Shape;5897;p74"/>
            <p:cNvSpPr/>
            <p:nvPr/>
          </p:nvSpPr>
          <p:spPr>
            <a:xfrm>
              <a:off x="2575080" y="1706040"/>
              <a:ext cx="360" cy="360"/>
            </a:xfrm>
            <a:custGeom>
              <a:avLst/>
              <a:gdLst/>
              <a:ahLst/>
              <a:rect l="l" t="t" r="r" b="b"/>
              <a:pathLst>
                <a:path w="15" h="1">
                  <a:moveTo>
                    <a:pt x="1" y="0"/>
                  </a:moveTo>
                  <a:lnTo>
                    <a:pt x="15" y="0"/>
                  </a:lnTo>
                  <a:close/>
                </a:path>
              </a:pathLst>
            </a:custGeom>
            <a:noFill/>
            <a:ln w="9525">
              <a:solidFill>
                <a:srgbClr val="5f7d95"/>
              </a:solidFill>
              <a:round/>
            </a:ln>
          </p:spPr>
          <p:style>
            <a:lnRef idx="0"/>
            <a:fillRef idx="0"/>
            <a:effectRef idx="0"/>
            <a:fontRef idx="minor"/>
          </p:style>
        </p:sp>
        <p:sp>
          <p:nvSpPr>
            <p:cNvPr id="6719" name="Google Shape;5898;p74"/>
            <p:cNvSpPr/>
            <p:nvPr/>
          </p:nvSpPr>
          <p:spPr>
            <a:xfrm>
              <a:off x="2505240" y="1708920"/>
              <a:ext cx="360" cy="360"/>
            </a:xfrm>
            <a:custGeom>
              <a:avLst/>
              <a:gdLst/>
              <a:ahLst/>
              <a:rect l="l" t="t" r="r" b="b"/>
              <a:pathLst>
                <a:path w="8" h="8">
                  <a:moveTo>
                    <a:pt x="0" y="7"/>
                  </a:moveTo>
                  <a:lnTo>
                    <a:pt x="7" y="0"/>
                  </a:lnTo>
                  <a:close/>
                </a:path>
              </a:pathLst>
            </a:custGeom>
            <a:noFill/>
            <a:ln w="9525">
              <a:solidFill>
                <a:srgbClr val="5f7d95"/>
              </a:solidFill>
              <a:round/>
            </a:ln>
          </p:spPr>
          <p:style>
            <a:lnRef idx="0"/>
            <a:fillRef idx="0"/>
            <a:effectRef idx="0"/>
            <a:fontRef idx="minor"/>
          </p:style>
        </p:sp>
        <p:sp>
          <p:nvSpPr>
            <p:cNvPr id="6720" name="Google Shape;5899;p74"/>
            <p:cNvSpPr/>
            <p:nvPr/>
          </p:nvSpPr>
          <p:spPr>
            <a:xfrm>
              <a:off x="2575440" y="1706040"/>
              <a:ext cx="360" cy="360"/>
            </a:xfrm>
            <a:custGeom>
              <a:avLst/>
              <a:gdLst/>
              <a:ahLst/>
              <a:rect l="l" t="t" r="r" b="b"/>
              <a:pathLst>
                <a:path w="19" h="5">
                  <a:moveTo>
                    <a:pt x="1" y="1"/>
                  </a:moveTo>
                  <a:lnTo>
                    <a:pt x="18" y="4"/>
                  </a:lnTo>
                  <a:close/>
                </a:path>
              </a:pathLst>
            </a:custGeom>
            <a:noFill/>
            <a:ln w="9525">
              <a:solidFill>
                <a:srgbClr val="5f7d95"/>
              </a:solidFill>
              <a:round/>
            </a:ln>
          </p:spPr>
          <p:style>
            <a:lnRef idx="0"/>
            <a:fillRef idx="0"/>
            <a:effectRef idx="0"/>
            <a:fontRef idx="minor"/>
          </p:style>
        </p:sp>
        <p:sp>
          <p:nvSpPr>
            <p:cNvPr id="6721" name="Google Shape;5900;p74"/>
            <p:cNvSpPr/>
            <p:nvPr/>
          </p:nvSpPr>
          <p:spPr>
            <a:xfrm>
              <a:off x="2576160" y="1706400"/>
              <a:ext cx="360" cy="360"/>
            </a:xfrm>
            <a:custGeom>
              <a:avLst/>
              <a:gdLst/>
              <a:ahLst/>
              <a:rect l="l" t="t" r="r" b="b"/>
              <a:pathLst>
                <a:path w="26" h="11">
                  <a:moveTo>
                    <a:pt x="1" y="0"/>
                  </a:moveTo>
                  <a:cubicBezTo>
                    <a:pt x="8" y="4"/>
                    <a:pt x="18" y="7"/>
                    <a:pt x="25" y="11"/>
                  </a:cubicBezTo>
                  <a:cubicBezTo>
                    <a:pt x="18" y="7"/>
                    <a:pt x="8" y="0"/>
                    <a:pt x="1" y="0"/>
                  </a:cubicBezTo>
                  <a:close/>
                </a:path>
              </a:pathLst>
            </a:custGeom>
            <a:noFill/>
            <a:ln w="9525">
              <a:solidFill>
                <a:srgbClr val="5f7d95"/>
              </a:solidFill>
              <a:round/>
            </a:ln>
          </p:spPr>
          <p:style>
            <a:lnRef idx="0"/>
            <a:fillRef idx="0"/>
            <a:effectRef idx="0"/>
            <a:fontRef idx="minor"/>
          </p:style>
        </p:sp>
        <p:sp>
          <p:nvSpPr>
            <p:cNvPr id="6722" name="Google Shape;5901;p74"/>
            <p:cNvSpPr/>
            <p:nvPr/>
          </p:nvSpPr>
          <p:spPr>
            <a:xfrm>
              <a:off x="2567880" y="1702800"/>
              <a:ext cx="3600" cy="1800"/>
            </a:xfrm>
            <a:custGeom>
              <a:avLst/>
              <a:gdLst/>
              <a:ahLst/>
              <a:rect l="l" t="t" r="r" b="b"/>
              <a:pathLst>
                <a:path w="295" h="162">
                  <a:moveTo>
                    <a:pt x="0" y="0"/>
                  </a:moveTo>
                  <a:cubicBezTo>
                    <a:pt x="91" y="0"/>
                    <a:pt x="175" y="28"/>
                    <a:pt x="294" y="161"/>
                  </a:cubicBezTo>
                  <a:cubicBezTo>
                    <a:pt x="175" y="28"/>
                    <a:pt x="95" y="0"/>
                    <a:pt x="0" y="0"/>
                  </a:cubicBezTo>
                  <a:close/>
                </a:path>
              </a:pathLst>
            </a:custGeom>
            <a:noFill/>
            <a:ln w="9525">
              <a:solidFill>
                <a:srgbClr val="5f7d95"/>
              </a:solidFill>
              <a:round/>
            </a:ln>
          </p:spPr>
          <p:style>
            <a:lnRef idx="0"/>
            <a:fillRef idx="0"/>
            <a:effectRef idx="0"/>
            <a:fontRef idx="minor"/>
          </p:style>
        </p:sp>
        <p:sp>
          <p:nvSpPr>
            <p:cNvPr id="6723" name="Google Shape;5902;p74"/>
            <p:cNvSpPr/>
            <p:nvPr/>
          </p:nvSpPr>
          <p:spPr>
            <a:xfrm>
              <a:off x="2505600" y="1708560"/>
              <a:ext cx="360" cy="360"/>
            </a:xfrm>
            <a:custGeom>
              <a:avLst/>
              <a:gdLst/>
              <a:ahLst/>
              <a:rect l="l" t="t" r="r" b="b"/>
              <a:pathLst>
                <a:path w="4" h="1">
                  <a:moveTo>
                    <a:pt x="0" y="0"/>
                  </a:moveTo>
                  <a:lnTo>
                    <a:pt x="4" y="0"/>
                  </a:lnTo>
                  <a:close/>
                </a:path>
              </a:pathLst>
            </a:custGeom>
            <a:noFill/>
            <a:ln w="9525">
              <a:solidFill>
                <a:srgbClr val="5f7d95"/>
              </a:solidFill>
              <a:round/>
            </a:ln>
          </p:spPr>
          <p:style>
            <a:lnRef idx="0"/>
            <a:fillRef idx="0"/>
            <a:effectRef idx="0"/>
            <a:fontRef idx="minor"/>
          </p:style>
        </p:sp>
        <p:sp>
          <p:nvSpPr>
            <p:cNvPr id="6724" name="Google Shape;5903;p74"/>
            <p:cNvSpPr/>
            <p:nvPr/>
          </p:nvSpPr>
          <p:spPr>
            <a:xfrm>
              <a:off x="2439360" y="1694160"/>
              <a:ext cx="360" cy="360"/>
            </a:xfrm>
            <a:custGeom>
              <a:avLst/>
              <a:gdLst/>
              <a:ahLst/>
              <a:rect l="l" t="t" r="r" b="b"/>
              <a:pathLst>
                <a:path w="18" h="22">
                  <a:moveTo>
                    <a:pt x="0" y="1"/>
                  </a:moveTo>
                  <a:lnTo>
                    <a:pt x="18" y="22"/>
                  </a:lnTo>
                  <a:close/>
                </a:path>
              </a:pathLst>
            </a:custGeom>
            <a:noFill/>
            <a:ln w="9525">
              <a:solidFill>
                <a:srgbClr val="5f7d95"/>
              </a:solidFill>
              <a:round/>
            </a:ln>
          </p:spPr>
          <p:style>
            <a:lnRef idx="0"/>
            <a:fillRef idx="0"/>
            <a:effectRef idx="0"/>
            <a:fontRef idx="minor"/>
          </p:style>
        </p:sp>
        <p:sp>
          <p:nvSpPr>
            <p:cNvPr id="6725" name="Google Shape;5904;p74"/>
            <p:cNvSpPr/>
            <p:nvPr/>
          </p:nvSpPr>
          <p:spPr>
            <a:xfrm>
              <a:off x="2437920" y="1692000"/>
              <a:ext cx="360" cy="360"/>
            </a:xfrm>
            <a:custGeom>
              <a:avLst/>
              <a:gdLst/>
              <a:ahLst/>
              <a:rect l="l" t="t" r="r" b="b"/>
              <a:pathLst>
                <a:path w="22" h="25">
                  <a:moveTo>
                    <a:pt x="1" y="0"/>
                  </a:moveTo>
                  <a:lnTo>
                    <a:pt x="22" y="25"/>
                  </a:lnTo>
                  <a:close/>
                </a:path>
              </a:pathLst>
            </a:custGeom>
            <a:noFill/>
            <a:ln w="9525">
              <a:solidFill>
                <a:srgbClr val="5f7d95"/>
              </a:solidFill>
              <a:round/>
            </a:ln>
          </p:spPr>
          <p:style>
            <a:lnRef idx="0"/>
            <a:fillRef idx="0"/>
            <a:effectRef idx="0"/>
            <a:fontRef idx="minor"/>
          </p:style>
        </p:sp>
        <p:sp>
          <p:nvSpPr>
            <p:cNvPr id="6726" name="Google Shape;5905;p74"/>
            <p:cNvSpPr/>
            <p:nvPr/>
          </p:nvSpPr>
          <p:spPr>
            <a:xfrm>
              <a:off x="2438280" y="1692720"/>
              <a:ext cx="360" cy="360"/>
            </a:xfrm>
            <a:custGeom>
              <a:avLst/>
              <a:gdLst/>
              <a:ahLst/>
              <a:rect l="l" t="t" r="r" b="b"/>
              <a:pathLst>
                <a:path w="22" h="25">
                  <a:moveTo>
                    <a:pt x="1" y="0"/>
                  </a:moveTo>
                  <a:lnTo>
                    <a:pt x="22" y="25"/>
                  </a:lnTo>
                  <a:close/>
                </a:path>
              </a:pathLst>
            </a:custGeom>
            <a:noFill/>
            <a:ln w="9525">
              <a:solidFill>
                <a:srgbClr val="5f7d95"/>
              </a:solidFill>
              <a:round/>
            </a:ln>
          </p:spPr>
          <p:style>
            <a:lnRef idx="0"/>
            <a:fillRef idx="0"/>
            <a:effectRef idx="0"/>
            <a:fontRef idx="minor"/>
          </p:style>
        </p:sp>
        <p:sp>
          <p:nvSpPr>
            <p:cNvPr id="6727" name="Google Shape;5906;p74"/>
            <p:cNvSpPr/>
            <p:nvPr/>
          </p:nvSpPr>
          <p:spPr>
            <a:xfrm>
              <a:off x="2436480" y="1690920"/>
              <a:ext cx="360" cy="360"/>
            </a:xfrm>
            <a:custGeom>
              <a:avLst/>
              <a:gdLst/>
              <a:ahLst/>
              <a:rect l="l" t="t" r="r" b="b"/>
              <a:pathLst>
                <a:path w="25" h="26">
                  <a:moveTo>
                    <a:pt x="0" y="1"/>
                  </a:moveTo>
                  <a:lnTo>
                    <a:pt x="25" y="25"/>
                  </a:lnTo>
                  <a:close/>
                </a:path>
              </a:pathLst>
            </a:custGeom>
            <a:noFill/>
            <a:ln w="9525">
              <a:solidFill>
                <a:srgbClr val="5f7d95"/>
              </a:solidFill>
              <a:round/>
            </a:ln>
          </p:spPr>
          <p:style>
            <a:lnRef idx="0"/>
            <a:fillRef idx="0"/>
            <a:effectRef idx="0"/>
            <a:fontRef idx="minor"/>
          </p:style>
        </p:sp>
        <p:sp>
          <p:nvSpPr>
            <p:cNvPr id="6728" name="Google Shape;5907;p74"/>
            <p:cNvSpPr/>
            <p:nvPr/>
          </p:nvSpPr>
          <p:spPr>
            <a:xfrm>
              <a:off x="2501640" y="1712160"/>
              <a:ext cx="360" cy="360"/>
            </a:xfrm>
            <a:custGeom>
              <a:avLst/>
              <a:gdLst/>
              <a:ahLst/>
              <a:rect l="l" t="t" r="r" b="b"/>
              <a:pathLst>
                <a:path w="18" h="4">
                  <a:moveTo>
                    <a:pt x="0" y="4"/>
                  </a:moveTo>
                  <a:lnTo>
                    <a:pt x="18" y="0"/>
                  </a:lnTo>
                  <a:close/>
                </a:path>
              </a:pathLst>
            </a:custGeom>
            <a:noFill/>
            <a:ln w="9525">
              <a:solidFill>
                <a:srgbClr val="5f7d95"/>
              </a:solidFill>
              <a:round/>
            </a:ln>
          </p:spPr>
          <p:style>
            <a:lnRef idx="0"/>
            <a:fillRef idx="0"/>
            <a:effectRef idx="0"/>
            <a:fontRef idx="minor"/>
          </p:style>
        </p:sp>
        <p:sp>
          <p:nvSpPr>
            <p:cNvPr id="6729" name="Google Shape;5908;p74"/>
            <p:cNvSpPr/>
            <p:nvPr/>
          </p:nvSpPr>
          <p:spPr>
            <a:xfrm>
              <a:off x="2500920" y="1712520"/>
              <a:ext cx="360" cy="360"/>
            </a:xfrm>
            <a:custGeom>
              <a:avLst/>
              <a:gdLst/>
              <a:ahLst/>
              <a:rect l="l" t="t" r="r" b="b"/>
              <a:pathLst>
                <a:path w="8" h="1">
                  <a:moveTo>
                    <a:pt x="1" y="0"/>
                  </a:moveTo>
                  <a:lnTo>
                    <a:pt x="8" y="0"/>
                  </a:lnTo>
                  <a:close/>
                </a:path>
              </a:pathLst>
            </a:custGeom>
            <a:noFill/>
            <a:ln w="9525">
              <a:solidFill>
                <a:srgbClr val="5f7d95"/>
              </a:solidFill>
              <a:round/>
            </a:ln>
          </p:spPr>
          <p:style>
            <a:lnRef idx="0"/>
            <a:fillRef idx="0"/>
            <a:effectRef idx="0"/>
            <a:fontRef idx="minor"/>
          </p:style>
        </p:sp>
        <p:sp>
          <p:nvSpPr>
            <p:cNvPr id="6730" name="Google Shape;5909;p74"/>
            <p:cNvSpPr/>
            <p:nvPr/>
          </p:nvSpPr>
          <p:spPr>
            <a:xfrm>
              <a:off x="2395080" y="1676160"/>
              <a:ext cx="18720" cy="4680"/>
            </a:xfrm>
            <a:custGeom>
              <a:avLst/>
              <a:gdLst/>
              <a:ahLst/>
              <a:rect l="l" t="t" r="r" b="b"/>
              <a:pathLst>
                <a:path w="1401" h="372">
                  <a:moveTo>
                    <a:pt x="1401" y="0"/>
                  </a:moveTo>
                  <a:lnTo>
                    <a:pt x="1" y="371"/>
                  </a:lnTo>
                  <a:close/>
                </a:path>
              </a:pathLst>
            </a:custGeom>
            <a:noFill/>
            <a:ln w="9525">
              <a:solidFill>
                <a:srgbClr val="5f7d95"/>
              </a:solidFill>
              <a:round/>
            </a:ln>
          </p:spPr>
          <p:style>
            <a:lnRef idx="0"/>
            <a:fillRef idx="0"/>
            <a:effectRef idx="0"/>
            <a:fontRef idx="minor"/>
          </p:style>
        </p:sp>
        <p:sp>
          <p:nvSpPr>
            <p:cNvPr id="6731" name="Google Shape;5910;p74"/>
            <p:cNvSpPr/>
            <p:nvPr/>
          </p:nvSpPr>
          <p:spPr>
            <a:xfrm>
              <a:off x="2449440" y="1694520"/>
              <a:ext cx="360" cy="360"/>
            </a:xfrm>
            <a:custGeom>
              <a:avLst/>
              <a:gdLst/>
              <a:ahLst/>
              <a:rect l="l" t="t" r="r" b="b"/>
              <a:pathLst>
                <a:path w="29" h="7">
                  <a:moveTo>
                    <a:pt x="1" y="0"/>
                  </a:moveTo>
                  <a:cubicBezTo>
                    <a:pt x="11" y="0"/>
                    <a:pt x="18" y="4"/>
                    <a:pt x="29" y="7"/>
                  </a:cubicBezTo>
                  <a:cubicBezTo>
                    <a:pt x="18" y="4"/>
                    <a:pt x="11" y="0"/>
                    <a:pt x="1" y="0"/>
                  </a:cubicBezTo>
                  <a:close/>
                </a:path>
              </a:pathLst>
            </a:custGeom>
            <a:noFill/>
            <a:ln w="9525">
              <a:solidFill>
                <a:srgbClr val="5f7d95"/>
              </a:solidFill>
              <a:round/>
            </a:ln>
          </p:spPr>
          <p:style>
            <a:lnRef idx="0"/>
            <a:fillRef idx="0"/>
            <a:effectRef idx="0"/>
            <a:fontRef idx="minor"/>
          </p:style>
        </p:sp>
        <p:sp>
          <p:nvSpPr>
            <p:cNvPr id="6732" name="Google Shape;5911;p74"/>
            <p:cNvSpPr/>
            <p:nvPr/>
          </p:nvSpPr>
          <p:spPr>
            <a:xfrm>
              <a:off x="2448360" y="169452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733" name="Google Shape;5912;p74"/>
            <p:cNvSpPr/>
            <p:nvPr/>
          </p:nvSpPr>
          <p:spPr>
            <a:xfrm>
              <a:off x="2448000" y="1694520"/>
              <a:ext cx="360" cy="360"/>
            </a:xfrm>
            <a:custGeom>
              <a:avLst/>
              <a:gdLst/>
              <a:ahLst/>
              <a:rect l="l" t="t" r="r" b="b"/>
              <a:pathLst>
                <a:path w="11" h="1">
                  <a:moveTo>
                    <a:pt x="0" y="1"/>
                  </a:moveTo>
                  <a:lnTo>
                    <a:pt x="11" y="1"/>
                  </a:lnTo>
                  <a:close/>
                </a:path>
              </a:pathLst>
            </a:custGeom>
            <a:noFill/>
            <a:ln w="9525">
              <a:solidFill>
                <a:srgbClr val="5f7d95"/>
              </a:solidFill>
              <a:round/>
            </a:ln>
          </p:spPr>
          <p:style>
            <a:lnRef idx="0"/>
            <a:fillRef idx="0"/>
            <a:effectRef idx="0"/>
            <a:fontRef idx="minor"/>
          </p:style>
        </p:sp>
        <p:sp>
          <p:nvSpPr>
            <p:cNvPr id="6734" name="Google Shape;5913;p74"/>
            <p:cNvSpPr/>
            <p:nvPr/>
          </p:nvSpPr>
          <p:spPr>
            <a:xfrm>
              <a:off x="2447280" y="1694520"/>
              <a:ext cx="360" cy="360"/>
            </a:xfrm>
            <a:custGeom>
              <a:avLst/>
              <a:gdLst/>
              <a:ahLst/>
              <a:rect l="l" t="t" r="r" b="b"/>
              <a:pathLst>
                <a:path w="11" h="0">
                  <a:moveTo>
                    <a:pt x="0" y="0"/>
                  </a:moveTo>
                  <a:lnTo>
                    <a:pt x="11" y="0"/>
                  </a:lnTo>
                  <a:close/>
                </a:path>
              </a:pathLst>
            </a:custGeom>
            <a:noFill/>
            <a:ln w="9525">
              <a:solidFill>
                <a:srgbClr val="5f7d95"/>
              </a:solidFill>
              <a:round/>
            </a:ln>
          </p:spPr>
          <p:style>
            <a:lnRef idx="0"/>
            <a:fillRef idx="0"/>
            <a:effectRef idx="0"/>
            <a:fontRef idx="minor"/>
          </p:style>
        </p:sp>
        <p:sp>
          <p:nvSpPr>
            <p:cNvPr id="6735" name="Google Shape;5914;p74"/>
            <p:cNvSpPr/>
            <p:nvPr/>
          </p:nvSpPr>
          <p:spPr>
            <a:xfrm>
              <a:off x="2432520" y="1686960"/>
              <a:ext cx="360" cy="360"/>
            </a:xfrm>
            <a:custGeom>
              <a:avLst/>
              <a:gdLst/>
              <a:ahLst/>
              <a:rect l="l" t="t" r="r" b="b"/>
              <a:pathLst>
                <a:path w="22" h="22">
                  <a:moveTo>
                    <a:pt x="1" y="0"/>
                  </a:moveTo>
                  <a:lnTo>
                    <a:pt x="22" y="21"/>
                  </a:lnTo>
                  <a:close/>
                </a:path>
              </a:pathLst>
            </a:custGeom>
            <a:noFill/>
            <a:ln w="9525">
              <a:solidFill>
                <a:srgbClr val="5f7d95"/>
              </a:solidFill>
              <a:round/>
            </a:ln>
          </p:spPr>
          <p:style>
            <a:lnRef idx="0"/>
            <a:fillRef idx="0"/>
            <a:effectRef idx="0"/>
            <a:fontRef idx="minor"/>
          </p:style>
        </p:sp>
        <p:sp>
          <p:nvSpPr>
            <p:cNvPr id="6736" name="Google Shape;5915;p74"/>
            <p:cNvSpPr/>
            <p:nvPr/>
          </p:nvSpPr>
          <p:spPr>
            <a:xfrm>
              <a:off x="2439000" y="1693440"/>
              <a:ext cx="360" cy="360"/>
            </a:xfrm>
            <a:custGeom>
              <a:avLst/>
              <a:gdLst/>
              <a:ahLst/>
              <a:rect l="l" t="t" r="r" b="b"/>
              <a:pathLst>
                <a:path w="19" h="22">
                  <a:moveTo>
                    <a:pt x="1" y="0"/>
                  </a:moveTo>
                  <a:lnTo>
                    <a:pt x="18" y="21"/>
                  </a:lnTo>
                  <a:close/>
                </a:path>
              </a:pathLst>
            </a:custGeom>
            <a:noFill/>
            <a:ln w="9525">
              <a:solidFill>
                <a:srgbClr val="5f7d95"/>
              </a:solidFill>
              <a:round/>
            </a:ln>
          </p:spPr>
          <p:style>
            <a:lnRef idx="0"/>
            <a:fillRef idx="0"/>
            <a:effectRef idx="0"/>
            <a:fontRef idx="minor"/>
          </p:style>
        </p:sp>
        <p:sp>
          <p:nvSpPr>
            <p:cNvPr id="6737" name="Google Shape;5916;p74"/>
            <p:cNvSpPr/>
            <p:nvPr/>
          </p:nvSpPr>
          <p:spPr>
            <a:xfrm>
              <a:off x="2432160" y="1686240"/>
              <a:ext cx="360" cy="360"/>
            </a:xfrm>
            <a:custGeom>
              <a:avLst/>
              <a:gdLst/>
              <a:ahLst/>
              <a:rect l="l" t="t" r="r" b="b"/>
              <a:pathLst>
                <a:path w="19" h="19">
                  <a:moveTo>
                    <a:pt x="1" y="1"/>
                  </a:moveTo>
                  <a:lnTo>
                    <a:pt x="18" y="18"/>
                  </a:lnTo>
                  <a:close/>
                </a:path>
              </a:pathLst>
            </a:custGeom>
            <a:noFill/>
            <a:ln w="9525">
              <a:solidFill>
                <a:srgbClr val="5f7d95"/>
              </a:solidFill>
              <a:round/>
            </a:ln>
          </p:spPr>
          <p:style>
            <a:lnRef idx="0"/>
            <a:fillRef idx="0"/>
            <a:effectRef idx="0"/>
            <a:fontRef idx="minor"/>
          </p:style>
        </p:sp>
        <p:sp>
          <p:nvSpPr>
            <p:cNvPr id="6738" name="Google Shape;5917;p74"/>
            <p:cNvSpPr/>
            <p:nvPr/>
          </p:nvSpPr>
          <p:spPr>
            <a:xfrm>
              <a:off x="2440440" y="1695600"/>
              <a:ext cx="360" cy="360"/>
            </a:xfrm>
            <a:custGeom>
              <a:avLst/>
              <a:gdLst/>
              <a:ahLst/>
              <a:rect l="l" t="t" r="r" b="b"/>
              <a:pathLst>
                <a:path w="8" h="12">
                  <a:moveTo>
                    <a:pt x="1" y="1"/>
                  </a:moveTo>
                  <a:cubicBezTo>
                    <a:pt x="1" y="4"/>
                    <a:pt x="4" y="8"/>
                    <a:pt x="8" y="11"/>
                  </a:cubicBezTo>
                  <a:cubicBezTo>
                    <a:pt x="8" y="8"/>
                    <a:pt x="4" y="4"/>
                    <a:pt x="1" y="1"/>
                  </a:cubicBezTo>
                  <a:close/>
                </a:path>
              </a:pathLst>
            </a:custGeom>
            <a:noFill/>
            <a:ln w="9525">
              <a:solidFill>
                <a:srgbClr val="5f7d95"/>
              </a:solidFill>
              <a:round/>
            </a:ln>
          </p:spPr>
          <p:style>
            <a:lnRef idx="0"/>
            <a:fillRef idx="0"/>
            <a:effectRef idx="0"/>
            <a:fontRef idx="minor"/>
          </p:style>
        </p:sp>
        <p:sp>
          <p:nvSpPr>
            <p:cNvPr id="6739" name="Google Shape;5918;p74"/>
            <p:cNvSpPr/>
            <p:nvPr/>
          </p:nvSpPr>
          <p:spPr>
            <a:xfrm>
              <a:off x="2434680" y="1688760"/>
              <a:ext cx="360" cy="360"/>
            </a:xfrm>
            <a:custGeom>
              <a:avLst/>
              <a:gdLst/>
              <a:ahLst/>
              <a:rect l="l" t="t" r="r" b="b"/>
              <a:pathLst>
                <a:path w="25" h="26">
                  <a:moveTo>
                    <a:pt x="0" y="1"/>
                  </a:moveTo>
                  <a:lnTo>
                    <a:pt x="25" y="25"/>
                  </a:lnTo>
                  <a:close/>
                </a:path>
              </a:pathLst>
            </a:custGeom>
            <a:noFill/>
            <a:ln w="9525">
              <a:solidFill>
                <a:srgbClr val="5f7d95"/>
              </a:solidFill>
              <a:round/>
            </a:ln>
          </p:spPr>
          <p:style>
            <a:lnRef idx="0"/>
            <a:fillRef idx="0"/>
            <a:effectRef idx="0"/>
            <a:fontRef idx="minor"/>
          </p:style>
        </p:sp>
        <p:sp>
          <p:nvSpPr>
            <p:cNvPr id="6740" name="Google Shape;5919;p74"/>
            <p:cNvSpPr/>
            <p:nvPr/>
          </p:nvSpPr>
          <p:spPr>
            <a:xfrm>
              <a:off x="2490480" y="1719360"/>
              <a:ext cx="720" cy="720"/>
            </a:xfrm>
            <a:custGeom>
              <a:avLst/>
              <a:gdLst/>
              <a:ahLst/>
              <a:rect l="l" t="t" r="r" b="b"/>
              <a:pathLst>
                <a:path w="67" h="92">
                  <a:moveTo>
                    <a:pt x="67" y="0"/>
                  </a:moveTo>
                  <a:cubicBezTo>
                    <a:pt x="56" y="39"/>
                    <a:pt x="32" y="70"/>
                    <a:pt x="0" y="91"/>
                  </a:cubicBezTo>
                  <a:cubicBezTo>
                    <a:pt x="32" y="70"/>
                    <a:pt x="56" y="39"/>
                    <a:pt x="67" y="0"/>
                  </a:cubicBezTo>
                  <a:close/>
                </a:path>
              </a:pathLst>
            </a:custGeom>
            <a:noFill/>
            <a:ln w="9525">
              <a:solidFill>
                <a:srgbClr val="5f7d95"/>
              </a:solidFill>
              <a:round/>
            </a:ln>
          </p:spPr>
          <p:style>
            <a:lnRef idx="0"/>
            <a:fillRef idx="0"/>
            <a:effectRef idx="0"/>
            <a:fontRef idx="minor"/>
          </p:style>
        </p:sp>
        <p:sp>
          <p:nvSpPr>
            <p:cNvPr id="6741" name="Google Shape;5920;p74"/>
            <p:cNvSpPr/>
            <p:nvPr/>
          </p:nvSpPr>
          <p:spPr>
            <a:xfrm>
              <a:off x="2435400" y="1689480"/>
              <a:ext cx="360" cy="360"/>
            </a:xfrm>
            <a:custGeom>
              <a:avLst/>
              <a:gdLst/>
              <a:ahLst/>
              <a:rect l="l" t="t" r="r" b="b"/>
              <a:pathLst>
                <a:path w="25" h="26">
                  <a:moveTo>
                    <a:pt x="0" y="1"/>
                  </a:moveTo>
                  <a:lnTo>
                    <a:pt x="25" y="25"/>
                  </a:lnTo>
                  <a:close/>
                </a:path>
              </a:pathLst>
            </a:custGeom>
            <a:noFill/>
            <a:ln w="9525">
              <a:solidFill>
                <a:srgbClr val="5f7d95"/>
              </a:solidFill>
              <a:round/>
            </a:ln>
          </p:spPr>
          <p:style>
            <a:lnRef idx="0"/>
            <a:fillRef idx="0"/>
            <a:effectRef idx="0"/>
            <a:fontRef idx="minor"/>
          </p:style>
        </p:sp>
        <p:sp>
          <p:nvSpPr>
            <p:cNvPr id="6742" name="Google Shape;5921;p74"/>
            <p:cNvSpPr/>
            <p:nvPr/>
          </p:nvSpPr>
          <p:spPr>
            <a:xfrm>
              <a:off x="2433960" y="1688040"/>
              <a:ext cx="360" cy="360"/>
            </a:xfrm>
            <a:custGeom>
              <a:avLst/>
              <a:gdLst/>
              <a:ahLst/>
              <a:rect l="l" t="t" r="r" b="b"/>
              <a:pathLst>
                <a:path w="22" h="22">
                  <a:moveTo>
                    <a:pt x="0" y="1"/>
                  </a:moveTo>
                  <a:lnTo>
                    <a:pt x="21" y="22"/>
                  </a:lnTo>
                  <a:close/>
                </a:path>
              </a:pathLst>
            </a:custGeom>
            <a:noFill/>
            <a:ln w="9525">
              <a:solidFill>
                <a:srgbClr val="5f7d95"/>
              </a:solidFill>
              <a:round/>
            </a:ln>
          </p:spPr>
          <p:style>
            <a:lnRef idx="0"/>
            <a:fillRef idx="0"/>
            <a:effectRef idx="0"/>
            <a:fontRef idx="minor"/>
          </p:style>
        </p:sp>
        <p:sp>
          <p:nvSpPr>
            <p:cNvPr id="6743" name="Google Shape;5922;p74"/>
            <p:cNvSpPr/>
            <p:nvPr/>
          </p:nvSpPr>
          <p:spPr>
            <a:xfrm>
              <a:off x="2440080" y="1695240"/>
              <a:ext cx="360" cy="360"/>
            </a:xfrm>
            <a:custGeom>
              <a:avLst/>
              <a:gdLst/>
              <a:ahLst/>
              <a:rect l="l" t="t" r="r" b="b"/>
              <a:pathLst>
                <a:path w="11" h="15">
                  <a:moveTo>
                    <a:pt x="0" y="0"/>
                  </a:moveTo>
                  <a:lnTo>
                    <a:pt x="11" y="14"/>
                  </a:lnTo>
                  <a:close/>
                </a:path>
              </a:pathLst>
            </a:custGeom>
            <a:noFill/>
            <a:ln w="9525">
              <a:solidFill>
                <a:srgbClr val="5f7d95"/>
              </a:solidFill>
              <a:round/>
            </a:ln>
          </p:spPr>
          <p:style>
            <a:lnRef idx="0"/>
            <a:fillRef idx="0"/>
            <a:effectRef idx="0"/>
            <a:fontRef idx="minor"/>
          </p:style>
        </p:sp>
        <p:sp>
          <p:nvSpPr>
            <p:cNvPr id="6744" name="Google Shape;5923;p74"/>
            <p:cNvSpPr/>
            <p:nvPr/>
          </p:nvSpPr>
          <p:spPr>
            <a:xfrm>
              <a:off x="2437200" y="1691640"/>
              <a:ext cx="360" cy="360"/>
            </a:xfrm>
            <a:custGeom>
              <a:avLst/>
              <a:gdLst/>
              <a:ahLst/>
              <a:rect l="l" t="t" r="r" b="b"/>
              <a:pathLst>
                <a:path w="22" h="25">
                  <a:moveTo>
                    <a:pt x="0" y="0"/>
                  </a:moveTo>
                  <a:lnTo>
                    <a:pt x="21" y="25"/>
                  </a:lnTo>
                  <a:close/>
                </a:path>
              </a:pathLst>
            </a:custGeom>
            <a:noFill/>
            <a:ln w="9525">
              <a:solidFill>
                <a:srgbClr val="5f7d95"/>
              </a:solidFill>
              <a:round/>
            </a:ln>
          </p:spPr>
          <p:style>
            <a:lnRef idx="0"/>
            <a:fillRef idx="0"/>
            <a:effectRef idx="0"/>
            <a:fontRef idx="minor"/>
          </p:style>
        </p:sp>
        <p:sp>
          <p:nvSpPr>
            <p:cNvPr id="6745" name="Google Shape;5924;p74"/>
            <p:cNvSpPr/>
            <p:nvPr/>
          </p:nvSpPr>
          <p:spPr>
            <a:xfrm>
              <a:off x="2439720" y="1694520"/>
              <a:ext cx="360" cy="360"/>
            </a:xfrm>
            <a:custGeom>
              <a:avLst/>
              <a:gdLst/>
              <a:ahLst/>
              <a:rect l="l" t="t" r="r" b="b"/>
              <a:pathLst>
                <a:path w="15" h="19">
                  <a:moveTo>
                    <a:pt x="1" y="1"/>
                  </a:moveTo>
                  <a:lnTo>
                    <a:pt x="15" y="18"/>
                  </a:lnTo>
                  <a:close/>
                </a:path>
              </a:pathLst>
            </a:custGeom>
            <a:noFill/>
            <a:ln w="9525">
              <a:solidFill>
                <a:srgbClr val="5f7d95"/>
              </a:solidFill>
              <a:round/>
            </a:ln>
          </p:spPr>
          <p:style>
            <a:lnRef idx="0"/>
            <a:fillRef idx="0"/>
            <a:effectRef idx="0"/>
            <a:fontRef idx="minor"/>
          </p:style>
        </p:sp>
        <p:sp>
          <p:nvSpPr>
            <p:cNvPr id="6746" name="Google Shape;5925;p74"/>
            <p:cNvSpPr/>
            <p:nvPr/>
          </p:nvSpPr>
          <p:spPr>
            <a:xfrm>
              <a:off x="2449080" y="1694520"/>
              <a:ext cx="360" cy="360"/>
            </a:xfrm>
            <a:custGeom>
              <a:avLst/>
              <a:gdLst/>
              <a:ahLst/>
              <a:rect l="l" t="t" r="r" b="b"/>
              <a:pathLst>
                <a:path w="22" h="1">
                  <a:moveTo>
                    <a:pt x="0" y="1"/>
                  </a:moveTo>
                  <a:lnTo>
                    <a:pt x="21" y="1"/>
                  </a:lnTo>
                  <a:close/>
                </a:path>
              </a:pathLst>
            </a:custGeom>
            <a:noFill/>
            <a:ln w="9525">
              <a:solidFill>
                <a:srgbClr val="5f7d95"/>
              </a:solidFill>
              <a:round/>
            </a:ln>
          </p:spPr>
          <p:style>
            <a:lnRef idx="0"/>
            <a:fillRef idx="0"/>
            <a:effectRef idx="0"/>
            <a:fontRef idx="minor"/>
          </p:style>
        </p:sp>
        <p:sp>
          <p:nvSpPr>
            <p:cNvPr id="6747" name="Google Shape;5926;p74"/>
            <p:cNvSpPr/>
            <p:nvPr/>
          </p:nvSpPr>
          <p:spPr>
            <a:xfrm>
              <a:off x="2502360" y="1712160"/>
              <a:ext cx="1080" cy="360"/>
            </a:xfrm>
            <a:custGeom>
              <a:avLst/>
              <a:gdLst/>
              <a:ahLst/>
              <a:rect l="l" t="t" r="r" b="b"/>
              <a:pathLst>
                <a:path w="99" h="8">
                  <a:moveTo>
                    <a:pt x="98" y="8"/>
                  </a:moveTo>
                  <a:lnTo>
                    <a:pt x="98" y="8"/>
                  </a:lnTo>
                  <a:cubicBezTo>
                    <a:pt x="67" y="1"/>
                    <a:pt x="35" y="1"/>
                    <a:pt x="0" y="4"/>
                  </a:cubicBezTo>
                  <a:cubicBezTo>
                    <a:pt x="35" y="1"/>
                    <a:pt x="67" y="1"/>
                    <a:pt x="98" y="8"/>
                  </a:cubicBezTo>
                  <a:close/>
                </a:path>
              </a:pathLst>
            </a:custGeom>
            <a:noFill/>
            <a:ln w="9525">
              <a:solidFill>
                <a:srgbClr val="5f7d95"/>
              </a:solidFill>
              <a:round/>
            </a:ln>
          </p:spPr>
          <p:style>
            <a:lnRef idx="0"/>
            <a:fillRef idx="0"/>
            <a:effectRef idx="0"/>
            <a:fontRef idx="minor"/>
          </p:style>
        </p:sp>
        <p:sp>
          <p:nvSpPr>
            <p:cNvPr id="6748" name="Google Shape;5927;p74"/>
            <p:cNvSpPr/>
            <p:nvPr/>
          </p:nvSpPr>
          <p:spPr>
            <a:xfrm>
              <a:off x="2445840" y="1694880"/>
              <a:ext cx="360" cy="360"/>
            </a:xfrm>
            <a:custGeom>
              <a:avLst/>
              <a:gdLst/>
              <a:ahLst/>
              <a:rect l="l" t="t" r="r" b="b"/>
              <a:pathLst>
                <a:path w="19" h="5">
                  <a:moveTo>
                    <a:pt x="1" y="4"/>
                  </a:moveTo>
                  <a:lnTo>
                    <a:pt x="18" y="1"/>
                  </a:lnTo>
                  <a:close/>
                </a:path>
              </a:pathLst>
            </a:custGeom>
            <a:noFill/>
            <a:ln w="9525">
              <a:solidFill>
                <a:srgbClr val="5f7d95"/>
              </a:solidFill>
              <a:round/>
            </a:ln>
          </p:spPr>
          <p:style>
            <a:lnRef idx="0"/>
            <a:fillRef idx="0"/>
            <a:effectRef idx="0"/>
            <a:fontRef idx="minor"/>
          </p:style>
        </p:sp>
        <p:sp>
          <p:nvSpPr>
            <p:cNvPr id="6749" name="Google Shape;5928;p74"/>
            <p:cNvSpPr/>
            <p:nvPr/>
          </p:nvSpPr>
          <p:spPr>
            <a:xfrm>
              <a:off x="2433240" y="1687320"/>
              <a:ext cx="360" cy="360"/>
            </a:xfrm>
            <a:custGeom>
              <a:avLst/>
              <a:gdLst/>
              <a:ahLst/>
              <a:rect l="l" t="t" r="r" b="b"/>
              <a:pathLst>
                <a:path w="22" h="22">
                  <a:moveTo>
                    <a:pt x="0" y="0"/>
                  </a:moveTo>
                  <a:lnTo>
                    <a:pt x="21" y="21"/>
                  </a:lnTo>
                  <a:close/>
                </a:path>
              </a:pathLst>
            </a:custGeom>
            <a:noFill/>
            <a:ln w="9525">
              <a:solidFill>
                <a:srgbClr val="5f7d95"/>
              </a:solidFill>
              <a:round/>
            </a:ln>
          </p:spPr>
          <p:style>
            <a:lnRef idx="0"/>
            <a:fillRef idx="0"/>
            <a:effectRef idx="0"/>
            <a:fontRef idx="minor"/>
          </p:style>
        </p:sp>
        <p:sp>
          <p:nvSpPr>
            <p:cNvPr id="6750" name="Google Shape;5929;p74"/>
            <p:cNvSpPr/>
            <p:nvPr/>
          </p:nvSpPr>
          <p:spPr>
            <a:xfrm>
              <a:off x="2446560" y="1694880"/>
              <a:ext cx="360" cy="360"/>
            </a:xfrm>
            <a:custGeom>
              <a:avLst/>
              <a:gdLst/>
              <a:ahLst/>
              <a:rect l="l" t="t" r="r" b="b"/>
              <a:pathLst>
                <a:path w="12" h="4">
                  <a:moveTo>
                    <a:pt x="1" y="4"/>
                  </a:moveTo>
                  <a:lnTo>
                    <a:pt x="11" y="0"/>
                  </a:lnTo>
                  <a:close/>
                </a:path>
              </a:pathLst>
            </a:custGeom>
            <a:noFill/>
            <a:ln w="9525">
              <a:solidFill>
                <a:srgbClr val="5f7d95"/>
              </a:solidFill>
              <a:round/>
            </a:ln>
          </p:spPr>
          <p:style>
            <a:lnRef idx="0"/>
            <a:fillRef idx="0"/>
            <a:effectRef idx="0"/>
            <a:fontRef idx="minor"/>
          </p:style>
        </p:sp>
        <p:sp>
          <p:nvSpPr>
            <p:cNvPr id="6751" name="Google Shape;5930;p74"/>
            <p:cNvSpPr/>
            <p:nvPr/>
          </p:nvSpPr>
          <p:spPr>
            <a:xfrm>
              <a:off x="2500200" y="1712520"/>
              <a:ext cx="360" cy="360"/>
            </a:xfrm>
            <a:custGeom>
              <a:avLst/>
              <a:gdLst/>
              <a:ahLst/>
              <a:rect l="l" t="t" r="r" b="b"/>
              <a:pathLst>
                <a:path w="12" h="4">
                  <a:moveTo>
                    <a:pt x="1" y="4"/>
                  </a:moveTo>
                  <a:lnTo>
                    <a:pt x="11" y="0"/>
                  </a:lnTo>
                  <a:close/>
                </a:path>
              </a:pathLst>
            </a:custGeom>
            <a:noFill/>
            <a:ln w="9525">
              <a:solidFill>
                <a:srgbClr val="5f7d95"/>
              </a:solidFill>
              <a:round/>
            </a:ln>
          </p:spPr>
          <p:style>
            <a:lnRef idx="0"/>
            <a:fillRef idx="0"/>
            <a:effectRef idx="0"/>
            <a:fontRef idx="minor"/>
          </p:style>
        </p:sp>
        <p:sp>
          <p:nvSpPr>
            <p:cNvPr id="6752" name="Google Shape;5931;p74"/>
            <p:cNvSpPr/>
            <p:nvPr/>
          </p:nvSpPr>
          <p:spPr>
            <a:xfrm>
              <a:off x="2435760" y="1690200"/>
              <a:ext cx="360" cy="360"/>
            </a:xfrm>
            <a:custGeom>
              <a:avLst/>
              <a:gdLst/>
              <a:ahLst/>
              <a:rect l="l" t="t" r="r" b="b"/>
              <a:pathLst>
                <a:path w="25" h="25">
                  <a:moveTo>
                    <a:pt x="0" y="0"/>
                  </a:moveTo>
                  <a:lnTo>
                    <a:pt x="25" y="25"/>
                  </a:lnTo>
                  <a:close/>
                </a:path>
              </a:pathLst>
            </a:custGeom>
            <a:noFill/>
            <a:ln w="9525">
              <a:solidFill>
                <a:srgbClr val="5f7d95"/>
              </a:solidFill>
              <a:round/>
            </a:ln>
          </p:spPr>
          <p:style>
            <a:lnRef idx="0"/>
            <a:fillRef idx="0"/>
            <a:effectRef idx="0"/>
            <a:fontRef idx="minor"/>
          </p:style>
        </p:sp>
        <p:sp>
          <p:nvSpPr>
            <p:cNvPr id="6753" name="Google Shape;5932;p74"/>
            <p:cNvSpPr/>
            <p:nvPr/>
          </p:nvSpPr>
          <p:spPr>
            <a:xfrm>
              <a:off x="2624040" y="1643040"/>
              <a:ext cx="360" cy="360"/>
            </a:xfrm>
            <a:custGeom>
              <a:avLst/>
              <a:gdLst/>
              <a:ahLst/>
              <a:rect l="l" t="t" r="r" b="b"/>
              <a:pathLst>
                <a:path w="25" h="36">
                  <a:moveTo>
                    <a:pt x="25" y="1"/>
                  </a:moveTo>
                  <a:lnTo>
                    <a:pt x="0" y="36"/>
                  </a:lnTo>
                  <a:close/>
                </a:path>
              </a:pathLst>
            </a:custGeom>
            <a:noFill/>
            <a:ln w="9525">
              <a:solidFill>
                <a:srgbClr val="5f7d95"/>
              </a:solidFill>
              <a:round/>
            </a:ln>
          </p:spPr>
          <p:style>
            <a:lnRef idx="0"/>
            <a:fillRef idx="0"/>
            <a:effectRef idx="0"/>
            <a:fontRef idx="minor"/>
          </p:style>
        </p:sp>
        <p:sp>
          <p:nvSpPr>
            <p:cNvPr id="6754" name="Google Shape;5933;p74"/>
            <p:cNvSpPr/>
            <p:nvPr/>
          </p:nvSpPr>
          <p:spPr>
            <a:xfrm>
              <a:off x="2624760" y="1642680"/>
              <a:ext cx="360" cy="360"/>
            </a:xfrm>
            <a:custGeom>
              <a:avLst/>
              <a:gdLst/>
              <a:ahLst/>
              <a:rect l="l" t="t" r="r" b="b"/>
              <a:pathLst>
                <a:path w="18" h="26">
                  <a:moveTo>
                    <a:pt x="18" y="1"/>
                  </a:moveTo>
                  <a:lnTo>
                    <a:pt x="0" y="25"/>
                  </a:lnTo>
                  <a:close/>
                </a:path>
              </a:pathLst>
            </a:custGeom>
            <a:noFill/>
            <a:ln w="9525">
              <a:solidFill>
                <a:srgbClr val="5f7d95"/>
              </a:solidFill>
              <a:round/>
            </a:ln>
          </p:spPr>
          <p:style>
            <a:lnRef idx="0"/>
            <a:fillRef idx="0"/>
            <a:effectRef idx="0"/>
            <a:fontRef idx="minor"/>
          </p:style>
        </p:sp>
        <p:sp>
          <p:nvSpPr>
            <p:cNvPr id="6755" name="Google Shape;5934;p74"/>
            <p:cNvSpPr/>
            <p:nvPr/>
          </p:nvSpPr>
          <p:spPr>
            <a:xfrm>
              <a:off x="2624760" y="1642320"/>
              <a:ext cx="360" cy="360"/>
            </a:xfrm>
            <a:custGeom>
              <a:avLst/>
              <a:gdLst/>
              <a:ahLst/>
              <a:rect l="l" t="t" r="r" b="b"/>
              <a:pathLst>
                <a:path w="15" h="26">
                  <a:moveTo>
                    <a:pt x="15" y="1"/>
                  </a:moveTo>
                  <a:cubicBezTo>
                    <a:pt x="11" y="8"/>
                    <a:pt x="4" y="15"/>
                    <a:pt x="1" y="25"/>
                  </a:cubicBezTo>
                  <a:cubicBezTo>
                    <a:pt x="8" y="15"/>
                    <a:pt x="11" y="8"/>
                    <a:pt x="15" y="1"/>
                  </a:cubicBezTo>
                  <a:close/>
                </a:path>
              </a:pathLst>
            </a:custGeom>
            <a:noFill/>
            <a:ln w="9525">
              <a:solidFill>
                <a:srgbClr val="5f7d95"/>
              </a:solidFill>
              <a:round/>
            </a:ln>
          </p:spPr>
          <p:style>
            <a:lnRef idx="0"/>
            <a:fillRef idx="0"/>
            <a:effectRef idx="0"/>
            <a:fontRef idx="minor"/>
          </p:style>
        </p:sp>
        <p:sp>
          <p:nvSpPr>
            <p:cNvPr id="6756" name="Google Shape;5935;p74"/>
            <p:cNvSpPr/>
            <p:nvPr/>
          </p:nvSpPr>
          <p:spPr>
            <a:xfrm>
              <a:off x="2588760" y="1679760"/>
              <a:ext cx="3960" cy="720"/>
            </a:xfrm>
            <a:custGeom>
              <a:avLst/>
              <a:gdLst/>
              <a:ahLst/>
              <a:rect l="l" t="t" r="r" b="b"/>
              <a:pathLst>
                <a:path w="305" h="82">
                  <a:moveTo>
                    <a:pt x="305" y="81"/>
                  </a:moveTo>
                  <a:cubicBezTo>
                    <a:pt x="116" y="78"/>
                    <a:pt x="35" y="36"/>
                    <a:pt x="0" y="1"/>
                  </a:cubicBezTo>
                  <a:cubicBezTo>
                    <a:pt x="35" y="36"/>
                    <a:pt x="116" y="78"/>
                    <a:pt x="305" y="81"/>
                  </a:cubicBezTo>
                  <a:close/>
                </a:path>
              </a:pathLst>
            </a:custGeom>
            <a:noFill/>
            <a:ln w="9525">
              <a:solidFill>
                <a:srgbClr val="5f7d95"/>
              </a:solidFill>
              <a:round/>
            </a:ln>
          </p:spPr>
          <p:style>
            <a:lnRef idx="0"/>
            <a:fillRef idx="0"/>
            <a:effectRef idx="0"/>
            <a:fontRef idx="minor"/>
          </p:style>
        </p:sp>
        <p:sp>
          <p:nvSpPr>
            <p:cNvPr id="6757" name="Google Shape;5936;p74"/>
            <p:cNvSpPr/>
            <p:nvPr/>
          </p:nvSpPr>
          <p:spPr>
            <a:xfrm>
              <a:off x="2625120" y="1641960"/>
              <a:ext cx="360" cy="360"/>
            </a:xfrm>
            <a:custGeom>
              <a:avLst/>
              <a:gdLst/>
              <a:ahLst/>
              <a:rect l="l" t="t" r="r" b="b"/>
              <a:pathLst>
                <a:path w="5" h="8">
                  <a:moveTo>
                    <a:pt x="4" y="1"/>
                  </a:moveTo>
                  <a:lnTo>
                    <a:pt x="1" y="8"/>
                  </a:lnTo>
                  <a:cubicBezTo>
                    <a:pt x="4" y="4"/>
                    <a:pt x="4" y="4"/>
                    <a:pt x="4" y="1"/>
                  </a:cubicBezTo>
                  <a:close/>
                </a:path>
              </a:pathLst>
            </a:custGeom>
            <a:noFill/>
            <a:ln w="9525">
              <a:solidFill>
                <a:srgbClr val="5f7d95"/>
              </a:solidFill>
              <a:round/>
            </a:ln>
          </p:spPr>
          <p:style>
            <a:lnRef idx="0"/>
            <a:fillRef idx="0"/>
            <a:effectRef idx="0"/>
            <a:fontRef idx="minor"/>
          </p:style>
        </p:sp>
        <p:sp>
          <p:nvSpPr>
            <p:cNvPr id="6758" name="Google Shape;5937;p74"/>
            <p:cNvSpPr/>
            <p:nvPr/>
          </p:nvSpPr>
          <p:spPr>
            <a:xfrm>
              <a:off x="2576520" y="1706040"/>
              <a:ext cx="360" cy="360"/>
            </a:xfrm>
            <a:custGeom>
              <a:avLst/>
              <a:gdLst/>
              <a:ahLst/>
              <a:rect l="l" t="t" r="r" b="b"/>
              <a:pathLst>
                <a:path w="1" h="12">
                  <a:moveTo>
                    <a:pt x="1" y="1"/>
                  </a:moveTo>
                  <a:lnTo>
                    <a:pt x="1" y="11"/>
                  </a:lnTo>
                  <a:cubicBezTo>
                    <a:pt x="1" y="8"/>
                    <a:pt x="1" y="4"/>
                    <a:pt x="1" y="1"/>
                  </a:cubicBezTo>
                  <a:close/>
                </a:path>
              </a:pathLst>
            </a:custGeom>
            <a:noFill/>
            <a:ln w="9525">
              <a:solidFill>
                <a:srgbClr val="5f7d95"/>
              </a:solidFill>
              <a:round/>
            </a:ln>
          </p:spPr>
          <p:style>
            <a:lnRef idx="0"/>
            <a:fillRef idx="0"/>
            <a:effectRef idx="0"/>
            <a:fontRef idx="minor"/>
          </p:style>
        </p:sp>
        <p:sp>
          <p:nvSpPr>
            <p:cNvPr id="6759" name="Google Shape;5938;p74"/>
            <p:cNvSpPr/>
            <p:nvPr/>
          </p:nvSpPr>
          <p:spPr>
            <a:xfrm>
              <a:off x="2372400" y="1708200"/>
              <a:ext cx="360" cy="360"/>
            </a:xfrm>
            <a:custGeom>
              <a:avLst/>
              <a:gdLst/>
              <a:ahLst/>
              <a:rect l="l" t="t" r="r" b="b"/>
              <a:pathLst>
                <a:path w="4" h="8">
                  <a:moveTo>
                    <a:pt x="0" y="7"/>
                  </a:moveTo>
                  <a:lnTo>
                    <a:pt x="4" y="0"/>
                  </a:lnTo>
                  <a:close/>
                </a:path>
              </a:pathLst>
            </a:custGeom>
            <a:noFill/>
            <a:ln w="9525">
              <a:solidFill>
                <a:srgbClr val="5f7d95"/>
              </a:solidFill>
              <a:round/>
            </a:ln>
          </p:spPr>
          <p:style>
            <a:lnRef idx="0"/>
            <a:fillRef idx="0"/>
            <a:effectRef idx="0"/>
            <a:fontRef idx="minor"/>
          </p:style>
        </p:sp>
        <p:sp>
          <p:nvSpPr>
            <p:cNvPr id="6760" name="Google Shape;5939;p74"/>
            <p:cNvSpPr/>
            <p:nvPr/>
          </p:nvSpPr>
          <p:spPr>
            <a:xfrm>
              <a:off x="2372040" y="1708560"/>
              <a:ext cx="360" cy="360"/>
            </a:xfrm>
            <a:custGeom>
              <a:avLst/>
              <a:gdLst/>
              <a:ahLst/>
              <a:rect l="l" t="t" r="r" b="b"/>
              <a:pathLst>
                <a:path w="1" h="8">
                  <a:moveTo>
                    <a:pt x="0" y="7"/>
                  </a:moveTo>
                  <a:lnTo>
                    <a:pt x="0" y="0"/>
                  </a:lnTo>
                  <a:close/>
                </a:path>
              </a:pathLst>
            </a:custGeom>
            <a:noFill/>
            <a:ln w="9525">
              <a:solidFill>
                <a:srgbClr val="5f7d95"/>
              </a:solidFill>
              <a:round/>
            </a:ln>
          </p:spPr>
          <p:style>
            <a:lnRef idx="0"/>
            <a:fillRef idx="0"/>
            <a:effectRef idx="0"/>
            <a:fontRef idx="minor"/>
          </p:style>
        </p:sp>
        <p:sp>
          <p:nvSpPr>
            <p:cNvPr id="6761" name="Google Shape;5940;p74"/>
            <p:cNvSpPr/>
            <p:nvPr/>
          </p:nvSpPr>
          <p:spPr>
            <a:xfrm>
              <a:off x="2372040" y="1710360"/>
              <a:ext cx="360" cy="360"/>
            </a:xfrm>
            <a:custGeom>
              <a:avLst/>
              <a:gdLst/>
              <a:ahLst/>
              <a:rect l="l" t="t" r="r" b="b"/>
              <a:pathLst>
                <a:path w="5" h="15">
                  <a:moveTo>
                    <a:pt x="1" y="1"/>
                  </a:moveTo>
                  <a:cubicBezTo>
                    <a:pt x="1" y="4"/>
                    <a:pt x="1" y="8"/>
                    <a:pt x="4" y="15"/>
                  </a:cubicBezTo>
                  <a:cubicBezTo>
                    <a:pt x="4" y="8"/>
                    <a:pt x="1" y="4"/>
                    <a:pt x="1" y="1"/>
                  </a:cubicBezTo>
                  <a:close/>
                </a:path>
              </a:pathLst>
            </a:custGeom>
            <a:noFill/>
            <a:ln w="9525">
              <a:solidFill>
                <a:srgbClr val="5f7d95"/>
              </a:solidFill>
              <a:round/>
            </a:ln>
          </p:spPr>
          <p:style>
            <a:lnRef idx="0"/>
            <a:fillRef idx="0"/>
            <a:effectRef idx="0"/>
            <a:fontRef idx="minor"/>
          </p:style>
        </p:sp>
        <p:sp>
          <p:nvSpPr>
            <p:cNvPr id="6762" name="Google Shape;5941;p74"/>
            <p:cNvSpPr/>
            <p:nvPr/>
          </p:nvSpPr>
          <p:spPr>
            <a:xfrm>
              <a:off x="2372040" y="1709640"/>
              <a:ext cx="360" cy="360"/>
            </a:xfrm>
            <a:custGeom>
              <a:avLst/>
              <a:gdLst/>
              <a:ahLst/>
              <a:rect l="l" t="t" r="r" b="b"/>
              <a:pathLst>
                <a:path w="1" h="12">
                  <a:moveTo>
                    <a:pt x="0" y="11"/>
                  </a:moveTo>
                  <a:lnTo>
                    <a:pt x="0" y="1"/>
                  </a:lnTo>
                  <a:close/>
                </a:path>
              </a:pathLst>
            </a:custGeom>
            <a:noFill/>
            <a:ln w="9525">
              <a:solidFill>
                <a:srgbClr val="5f7d95"/>
              </a:solidFill>
              <a:round/>
            </a:ln>
          </p:spPr>
          <p:style>
            <a:lnRef idx="0"/>
            <a:fillRef idx="0"/>
            <a:effectRef idx="0"/>
            <a:fontRef idx="minor"/>
          </p:style>
        </p:sp>
        <p:sp>
          <p:nvSpPr>
            <p:cNvPr id="6763" name="Google Shape;5942;p74"/>
            <p:cNvSpPr/>
            <p:nvPr/>
          </p:nvSpPr>
          <p:spPr>
            <a:xfrm>
              <a:off x="2372040" y="1708920"/>
              <a:ext cx="360" cy="360"/>
            </a:xfrm>
            <a:custGeom>
              <a:avLst/>
              <a:gdLst/>
              <a:ahLst/>
              <a:rect l="l" t="t" r="r" b="b"/>
              <a:pathLst>
                <a:path w="1" h="15">
                  <a:moveTo>
                    <a:pt x="0" y="15"/>
                  </a:moveTo>
                  <a:lnTo>
                    <a:pt x="0" y="4"/>
                  </a:lnTo>
                  <a:cubicBezTo>
                    <a:pt x="0" y="1"/>
                    <a:pt x="0" y="11"/>
                    <a:pt x="0" y="15"/>
                  </a:cubicBezTo>
                  <a:close/>
                </a:path>
              </a:pathLst>
            </a:custGeom>
            <a:noFill/>
            <a:ln w="9525">
              <a:solidFill>
                <a:srgbClr val="5f7d95"/>
              </a:solidFill>
              <a:round/>
            </a:ln>
          </p:spPr>
          <p:style>
            <a:lnRef idx="0"/>
            <a:fillRef idx="0"/>
            <a:effectRef idx="0"/>
            <a:fontRef idx="minor"/>
          </p:style>
        </p:sp>
        <p:sp>
          <p:nvSpPr>
            <p:cNvPr id="6764" name="Google Shape;5943;p74"/>
            <p:cNvSpPr/>
            <p:nvPr/>
          </p:nvSpPr>
          <p:spPr>
            <a:xfrm>
              <a:off x="2372040" y="1709280"/>
              <a:ext cx="360" cy="360"/>
            </a:xfrm>
            <a:custGeom>
              <a:avLst/>
              <a:gdLst/>
              <a:ahLst/>
              <a:rect l="l" t="t" r="r" b="b"/>
              <a:pathLst>
                <a:path w="1" h="12">
                  <a:moveTo>
                    <a:pt x="1" y="11"/>
                  </a:moveTo>
                  <a:lnTo>
                    <a:pt x="1" y="1"/>
                  </a:lnTo>
                  <a:cubicBezTo>
                    <a:pt x="1" y="4"/>
                    <a:pt x="1" y="8"/>
                    <a:pt x="1" y="11"/>
                  </a:cubicBezTo>
                  <a:close/>
                </a:path>
              </a:pathLst>
            </a:custGeom>
            <a:noFill/>
            <a:ln w="9525">
              <a:solidFill>
                <a:srgbClr val="5f7d95"/>
              </a:solidFill>
              <a:round/>
            </a:ln>
          </p:spPr>
          <p:style>
            <a:lnRef idx="0"/>
            <a:fillRef idx="0"/>
            <a:effectRef idx="0"/>
            <a:fontRef idx="minor"/>
          </p:style>
        </p:sp>
        <p:sp>
          <p:nvSpPr>
            <p:cNvPr id="6765" name="Google Shape;5944;p74"/>
            <p:cNvSpPr/>
            <p:nvPr/>
          </p:nvSpPr>
          <p:spPr>
            <a:xfrm>
              <a:off x="2372040" y="1710000"/>
              <a:ext cx="360" cy="360"/>
            </a:xfrm>
            <a:custGeom>
              <a:avLst/>
              <a:gdLst/>
              <a:ahLst/>
              <a:rect l="l" t="t" r="r" b="b"/>
              <a:pathLst>
                <a:path w="1" h="15">
                  <a:moveTo>
                    <a:pt x="1" y="15"/>
                  </a:moveTo>
                  <a:lnTo>
                    <a:pt x="1" y="1"/>
                  </a:lnTo>
                  <a:cubicBezTo>
                    <a:pt x="1" y="8"/>
                    <a:pt x="1" y="11"/>
                    <a:pt x="1" y="15"/>
                  </a:cubicBezTo>
                  <a:close/>
                </a:path>
              </a:pathLst>
            </a:custGeom>
            <a:noFill/>
            <a:ln w="9525">
              <a:solidFill>
                <a:srgbClr val="5f7d95"/>
              </a:solidFill>
              <a:round/>
            </a:ln>
          </p:spPr>
          <p:style>
            <a:lnRef idx="0"/>
            <a:fillRef idx="0"/>
            <a:effectRef idx="0"/>
            <a:fontRef idx="minor"/>
          </p:style>
        </p:sp>
        <p:sp>
          <p:nvSpPr>
            <p:cNvPr id="6766" name="Google Shape;5945;p74"/>
            <p:cNvSpPr/>
            <p:nvPr/>
          </p:nvSpPr>
          <p:spPr>
            <a:xfrm>
              <a:off x="3016440" y="1350000"/>
              <a:ext cx="6120" cy="2160"/>
            </a:xfrm>
            <a:custGeom>
              <a:avLst/>
              <a:gdLst/>
              <a:ahLst/>
              <a:rect l="l" t="t" r="r" b="b"/>
              <a:pathLst>
                <a:path w="474" h="195">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a:solidFill>
                <a:srgbClr val="5f7d95"/>
              </a:solidFill>
              <a:round/>
            </a:ln>
          </p:spPr>
          <p:style>
            <a:lnRef idx="0"/>
            <a:fillRef idx="0"/>
            <a:effectRef idx="0"/>
            <a:fontRef idx="minor"/>
          </p:style>
        </p:sp>
        <p:sp>
          <p:nvSpPr>
            <p:cNvPr id="6767" name="Google Shape;5946;p74"/>
            <p:cNvSpPr/>
            <p:nvPr/>
          </p:nvSpPr>
          <p:spPr>
            <a:xfrm>
              <a:off x="2673720" y="1256040"/>
              <a:ext cx="41040" cy="20520"/>
            </a:xfrm>
            <a:custGeom>
              <a:avLst/>
              <a:gdLst/>
              <a:ahLst/>
              <a:rect l="l" t="t" r="r" b="b"/>
              <a:pathLst>
                <a:path w="3053" h="1537">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a:solidFill>
                <a:srgbClr val="5f7d95"/>
              </a:solidFill>
              <a:round/>
            </a:ln>
          </p:spPr>
          <p:style>
            <a:lnRef idx="0"/>
            <a:fillRef idx="0"/>
            <a:effectRef idx="0"/>
            <a:fontRef idx="minor"/>
          </p:style>
        </p:sp>
        <p:sp>
          <p:nvSpPr>
            <p:cNvPr id="6768" name="Google Shape;5947;p74"/>
            <p:cNvSpPr/>
            <p:nvPr/>
          </p:nvSpPr>
          <p:spPr>
            <a:xfrm>
              <a:off x="2712240" y="1267560"/>
              <a:ext cx="43920" cy="22680"/>
            </a:xfrm>
            <a:custGeom>
              <a:avLst/>
              <a:gdLst/>
              <a:ahLst/>
              <a:rect l="l" t="t" r="r" b="b"/>
              <a:pathLst>
                <a:path w="3274" h="170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a:solidFill>
                <a:srgbClr val="5f7d95"/>
              </a:solidFill>
              <a:round/>
            </a:ln>
          </p:spPr>
          <p:style>
            <a:lnRef idx="0"/>
            <a:fillRef idx="0"/>
            <a:effectRef idx="0"/>
            <a:fontRef idx="minor"/>
          </p:style>
        </p:sp>
        <p:sp>
          <p:nvSpPr>
            <p:cNvPr id="6769" name="Google Shape;5948;p74"/>
            <p:cNvSpPr/>
            <p:nvPr/>
          </p:nvSpPr>
          <p:spPr>
            <a:xfrm>
              <a:off x="3020400" y="1356120"/>
              <a:ext cx="20880" cy="7560"/>
            </a:xfrm>
            <a:custGeom>
              <a:avLst/>
              <a:gdLst/>
              <a:ahLst/>
              <a:rect l="l" t="t" r="r" b="b"/>
              <a:pathLst>
                <a:path w="1577" h="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a:solidFill>
                <a:srgbClr val="5f7d95"/>
              </a:solidFill>
              <a:round/>
            </a:ln>
          </p:spPr>
          <p:style>
            <a:lnRef idx="0"/>
            <a:fillRef idx="0"/>
            <a:effectRef idx="0"/>
            <a:fontRef idx="minor"/>
          </p:style>
        </p:sp>
        <p:sp>
          <p:nvSpPr>
            <p:cNvPr id="6770" name="Google Shape;5949;p74"/>
            <p:cNvSpPr/>
            <p:nvPr/>
          </p:nvSpPr>
          <p:spPr>
            <a:xfrm>
              <a:off x="2183040" y="1296720"/>
              <a:ext cx="1208160" cy="418320"/>
            </a:xfrm>
            <a:custGeom>
              <a:avLst/>
              <a:gdLst/>
              <a:ahLst/>
              <a:rect l="l" t="t" r="r" b="b"/>
              <a:pathLst>
                <a:path w="89010" h="30826">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a:solidFill>
                <a:srgbClr val="5f7d95"/>
              </a:solidFill>
              <a:round/>
            </a:ln>
          </p:spPr>
          <p:style>
            <a:lnRef idx="0"/>
            <a:fillRef idx="0"/>
            <a:effectRef idx="0"/>
            <a:fontRef idx="minor"/>
          </p:style>
        </p:sp>
        <p:sp>
          <p:nvSpPr>
            <p:cNvPr id="6771" name="Google Shape;5950;p74"/>
            <p:cNvSpPr/>
            <p:nvPr/>
          </p:nvSpPr>
          <p:spPr>
            <a:xfrm>
              <a:off x="2126160" y="1581480"/>
              <a:ext cx="20880" cy="7560"/>
            </a:xfrm>
            <a:custGeom>
              <a:avLst/>
              <a:gdLst/>
              <a:ahLst/>
              <a:rect l="l" t="t" r="r" b="b"/>
              <a:pathLst>
                <a:path w="1566" h="571">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a:solidFill>
                <a:srgbClr val="5f7d95"/>
              </a:solidFill>
              <a:round/>
            </a:ln>
          </p:spPr>
          <p:style>
            <a:lnRef idx="0"/>
            <a:fillRef idx="0"/>
            <a:effectRef idx="0"/>
            <a:fontRef idx="minor"/>
          </p:style>
        </p:sp>
        <p:sp>
          <p:nvSpPr>
            <p:cNvPr id="6772" name="Google Shape;5951;p74"/>
            <p:cNvSpPr/>
            <p:nvPr/>
          </p:nvSpPr>
          <p:spPr>
            <a:xfrm>
              <a:off x="2622240" y="1342800"/>
              <a:ext cx="2880" cy="360"/>
            </a:xfrm>
            <a:custGeom>
              <a:avLst/>
              <a:gdLst/>
              <a:ahLst/>
              <a:rect l="l" t="t" r="r" b="b"/>
              <a:pathLst>
                <a:path w="250" h="61">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a:solidFill>
                <a:srgbClr val="5f7d95"/>
              </a:solidFill>
              <a:round/>
            </a:ln>
          </p:spPr>
          <p:style>
            <a:lnRef idx="0"/>
            <a:fillRef idx="0"/>
            <a:effectRef idx="0"/>
            <a:fontRef idx="minor"/>
          </p:style>
        </p:sp>
        <p:sp>
          <p:nvSpPr>
            <p:cNvPr id="6773" name="Google Shape;5952;p74"/>
            <p:cNvSpPr/>
            <p:nvPr/>
          </p:nvSpPr>
          <p:spPr>
            <a:xfrm>
              <a:off x="3028680" y="1594440"/>
              <a:ext cx="18360" cy="78480"/>
            </a:xfrm>
            <a:custGeom>
              <a:avLst/>
              <a:gdLst/>
              <a:ahLst/>
              <a:rect l="l" t="t" r="r" b="b"/>
              <a:pathLst>
                <a:path w="1380" h="5802">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a:solidFill>
                <a:srgbClr val="5f7d95"/>
              </a:solidFill>
              <a:round/>
            </a:ln>
          </p:spPr>
          <p:style>
            <a:lnRef idx="0"/>
            <a:fillRef idx="0"/>
            <a:effectRef idx="0"/>
            <a:fontRef idx="minor"/>
          </p:style>
        </p:sp>
        <p:sp>
          <p:nvSpPr>
            <p:cNvPr id="6774" name="Google Shape;5953;p74"/>
            <p:cNvSpPr/>
            <p:nvPr/>
          </p:nvSpPr>
          <p:spPr>
            <a:xfrm>
              <a:off x="2659680" y="1235880"/>
              <a:ext cx="38880" cy="27360"/>
            </a:xfrm>
            <a:custGeom>
              <a:avLst/>
              <a:gdLst/>
              <a:ahLst/>
              <a:rect l="l" t="t" r="r" b="b"/>
              <a:pathLst>
                <a:path w="2886" h="2033">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a:solidFill>
                <a:srgbClr val="5f7d95"/>
              </a:solidFill>
              <a:round/>
            </a:ln>
          </p:spPr>
          <p:style>
            <a:lnRef idx="0"/>
            <a:fillRef idx="0"/>
            <a:effectRef idx="0"/>
            <a:fontRef idx="minor"/>
          </p:style>
        </p:sp>
        <p:sp>
          <p:nvSpPr>
            <p:cNvPr id="6775" name="Google Shape;5954;p74"/>
            <p:cNvSpPr/>
            <p:nvPr/>
          </p:nvSpPr>
          <p:spPr>
            <a:xfrm>
              <a:off x="2386080" y="1238040"/>
              <a:ext cx="23760" cy="7560"/>
            </a:xfrm>
            <a:custGeom>
              <a:avLst/>
              <a:gdLst/>
              <a:ahLst/>
              <a:rect l="l" t="t" r="r" b="b"/>
              <a:pathLst>
                <a:path w="1786" h="58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a:solidFill>
                <a:srgbClr val="5f7d95"/>
              </a:solidFill>
              <a:round/>
            </a:ln>
          </p:spPr>
          <p:style>
            <a:lnRef idx="0"/>
            <a:fillRef idx="0"/>
            <a:effectRef idx="0"/>
            <a:fontRef idx="minor"/>
          </p:style>
        </p:sp>
        <p:sp>
          <p:nvSpPr>
            <p:cNvPr id="6776" name="Google Shape;5955;p74"/>
            <p:cNvSpPr/>
            <p:nvPr/>
          </p:nvSpPr>
          <p:spPr>
            <a:xfrm>
              <a:off x="2338920" y="1415520"/>
              <a:ext cx="14040" cy="7560"/>
            </a:xfrm>
            <a:custGeom>
              <a:avLst/>
              <a:gdLst/>
              <a:ahLst/>
              <a:rect l="l" t="t" r="r" b="b"/>
              <a:pathLst>
                <a:path w="1061" h="594">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a:solidFill>
                <a:srgbClr val="5f7d95"/>
              </a:solidFill>
              <a:round/>
            </a:ln>
          </p:spPr>
          <p:style>
            <a:lnRef idx="0"/>
            <a:fillRef idx="0"/>
            <a:effectRef idx="0"/>
            <a:fontRef idx="minor"/>
          </p:style>
        </p:sp>
        <p:sp>
          <p:nvSpPr>
            <p:cNvPr id="6777" name="Google Shape;5956;p74"/>
            <p:cNvSpPr/>
            <p:nvPr/>
          </p:nvSpPr>
          <p:spPr>
            <a:xfrm>
              <a:off x="2332800" y="1241640"/>
              <a:ext cx="29520" cy="12240"/>
            </a:xfrm>
            <a:custGeom>
              <a:avLst/>
              <a:gdLst/>
              <a:ahLst/>
              <a:rect l="l" t="t" r="r" b="b"/>
              <a:pathLst>
                <a:path w="2213" h="929">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a:solidFill>
                <a:srgbClr val="5f7d95"/>
              </a:solidFill>
              <a:round/>
            </a:ln>
          </p:spPr>
          <p:style>
            <a:lnRef idx="0"/>
            <a:fillRef idx="0"/>
            <a:effectRef idx="0"/>
            <a:fontRef idx="minor"/>
          </p:style>
        </p:sp>
        <p:sp>
          <p:nvSpPr>
            <p:cNvPr id="6778" name="Google Shape;5957;p74"/>
            <p:cNvSpPr/>
            <p:nvPr/>
          </p:nvSpPr>
          <p:spPr>
            <a:xfrm>
              <a:off x="2362320" y="1308960"/>
              <a:ext cx="131400" cy="90000"/>
            </a:xfrm>
            <a:custGeom>
              <a:avLst/>
              <a:gdLst/>
              <a:ahLst/>
              <a:rect l="l" t="t" r="r" b="b"/>
              <a:pathLst>
                <a:path w="9712" h="6668">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a:solidFill>
                <a:srgbClr val="5f7d95"/>
              </a:solidFill>
              <a:round/>
            </a:ln>
          </p:spPr>
          <p:style>
            <a:lnRef idx="0"/>
            <a:fillRef idx="0"/>
            <a:effectRef idx="0"/>
            <a:fontRef idx="minor"/>
          </p:style>
        </p:sp>
        <p:sp>
          <p:nvSpPr>
            <p:cNvPr id="6779" name="Google Shape;5958;p74"/>
            <p:cNvSpPr/>
            <p:nvPr/>
          </p:nvSpPr>
          <p:spPr>
            <a:xfrm>
              <a:off x="2372400" y="1251720"/>
              <a:ext cx="6480" cy="1440"/>
            </a:xfrm>
            <a:custGeom>
              <a:avLst/>
              <a:gdLst/>
              <a:ahLst/>
              <a:rect l="l" t="t" r="r" b="b"/>
              <a:pathLst>
                <a:path w="505" h="13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a:solidFill>
                <a:srgbClr val="5f7d95"/>
              </a:solidFill>
              <a:round/>
            </a:ln>
          </p:spPr>
          <p:style>
            <a:lnRef idx="0"/>
            <a:fillRef idx="0"/>
            <a:effectRef idx="0"/>
            <a:fontRef idx="minor"/>
          </p:style>
        </p:sp>
        <p:sp>
          <p:nvSpPr>
            <p:cNvPr id="6780" name="Google Shape;5959;p74"/>
            <p:cNvSpPr/>
            <p:nvPr/>
          </p:nvSpPr>
          <p:spPr>
            <a:xfrm>
              <a:off x="2803680" y="1345680"/>
              <a:ext cx="11520" cy="4320"/>
            </a:xfrm>
            <a:custGeom>
              <a:avLst/>
              <a:gdLst/>
              <a:ahLst/>
              <a:rect l="l" t="t" r="r" b="b"/>
              <a:pathLst>
                <a:path w="866" h="337">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a:solidFill>
                <a:srgbClr val="5f7d95"/>
              </a:solidFill>
              <a:round/>
            </a:ln>
          </p:spPr>
          <p:style>
            <a:lnRef idx="0"/>
            <a:fillRef idx="0"/>
            <a:effectRef idx="0"/>
            <a:fontRef idx="minor"/>
          </p:style>
        </p:sp>
        <p:sp>
          <p:nvSpPr>
            <p:cNvPr id="6781" name="Google Shape;5960;p74"/>
            <p:cNvSpPr/>
            <p:nvPr/>
          </p:nvSpPr>
          <p:spPr>
            <a:xfrm>
              <a:off x="2317320" y="1243800"/>
              <a:ext cx="22320" cy="4680"/>
            </a:xfrm>
            <a:custGeom>
              <a:avLst/>
              <a:gdLst/>
              <a:ahLst/>
              <a:rect l="l" t="t" r="r" b="b"/>
              <a:pathLst>
                <a:path w="1678" h="367">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a:solidFill>
                <a:srgbClr val="5f7d95"/>
              </a:solidFill>
              <a:round/>
            </a:ln>
          </p:spPr>
          <p:style>
            <a:lnRef idx="0"/>
            <a:fillRef idx="0"/>
            <a:effectRef idx="0"/>
            <a:fontRef idx="minor"/>
          </p:style>
        </p:sp>
        <p:sp>
          <p:nvSpPr>
            <p:cNvPr id="6782" name="Google Shape;5961;p74"/>
            <p:cNvSpPr/>
            <p:nvPr/>
          </p:nvSpPr>
          <p:spPr>
            <a:xfrm>
              <a:off x="2450520" y="1238760"/>
              <a:ext cx="16920" cy="5040"/>
            </a:xfrm>
            <a:custGeom>
              <a:avLst/>
              <a:gdLst/>
              <a:ahLst/>
              <a:rect l="l" t="t" r="r" b="b"/>
              <a:pathLst>
                <a:path w="1282" h="398">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a:solidFill>
                <a:srgbClr val="5f7d95"/>
              </a:solidFill>
              <a:round/>
            </a:ln>
          </p:spPr>
          <p:style>
            <a:lnRef idx="0"/>
            <a:fillRef idx="0"/>
            <a:effectRef idx="0"/>
            <a:fontRef idx="minor"/>
          </p:style>
        </p:sp>
        <p:sp>
          <p:nvSpPr>
            <p:cNvPr id="6783" name="Google Shape;5962;p74"/>
            <p:cNvSpPr/>
            <p:nvPr/>
          </p:nvSpPr>
          <p:spPr>
            <a:xfrm>
              <a:off x="2651400" y="1237680"/>
              <a:ext cx="8280" cy="2160"/>
            </a:xfrm>
            <a:custGeom>
              <a:avLst/>
              <a:gdLst/>
              <a:ahLst/>
              <a:rect l="l" t="t" r="r" b="b"/>
              <a:pathLst>
                <a:path w="645" h="177">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a:solidFill>
                <a:srgbClr val="5f7d95"/>
              </a:solidFill>
              <a:round/>
            </a:ln>
          </p:spPr>
          <p:style>
            <a:lnRef idx="0"/>
            <a:fillRef idx="0"/>
            <a:effectRef idx="0"/>
            <a:fontRef idx="minor"/>
          </p:style>
        </p:sp>
        <p:sp>
          <p:nvSpPr>
            <p:cNvPr id="6784" name="Google Shape;5963;p74"/>
            <p:cNvSpPr/>
            <p:nvPr/>
          </p:nvSpPr>
          <p:spPr>
            <a:xfrm>
              <a:off x="2503800" y="1361520"/>
              <a:ext cx="10800" cy="3960"/>
            </a:xfrm>
            <a:custGeom>
              <a:avLst/>
              <a:gdLst/>
              <a:ahLst/>
              <a:rect l="l" t="t" r="r" b="b"/>
              <a:pathLst>
                <a:path w="827" h="31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a:solidFill>
                <a:srgbClr val="5f7d95"/>
              </a:solidFill>
              <a:round/>
            </a:ln>
          </p:spPr>
          <p:style>
            <a:lnRef idx="0"/>
            <a:fillRef idx="0"/>
            <a:effectRef idx="0"/>
            <a:fontRef idx="minor"/>
          </p:style>
        </p:sp>
        <p:sp>
          <p:nvSpPr>
            <p:cNvPr id="6785" name="Google Shape;5964;p74"/>
            <p:cNvSpPr/>
            <p:nvPr/>
          </p:nvSpPr>
          <p:spPr>
            <a:xfrm>
              <a:off x="2568960" y="1366920"/>
              <a:ext cx="4320" cy="2520"/>
            </a:xfrm>
            <a:custGeom>
              <a:avLst/>
              <a:gdLst/>
              <a:ahLst/>
              <a:rect l="l" t="t" r="r" b="b"/>
              <a:pathLst>
                <a:path w="340" h="211">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a:solidFill>
                <a:srgbClr val="5f7d95"/>
              </a:solidFill>
              <a:round/>
            </a:ln>
          </p:spPr>
          <p:style>
            <a:lnRef idx="0"/>
            <a:fillRef idx="0"/>
            <a:effectRef idx="0"/>
            <a:fontRef idx="minor"/>
          </p:style>
        </p:sp>
        <p:sp>
          <p:nvSpPr>
            <p:cNvPr id="6786" name="Google Shape;5965;p74"/>
            <p:cNvSpPr/>
            <p:nvPr/>
          </p:nvSpPr>
          <p:spPr>
            <a:xfrm>
              <a:off x="2425320" y="1240560"/>
              <a:ext cx="19800" cy="7920"/>
            </a:xfrm>
            <a:custGeom>
              <a:avLst/>
              <a:gdLst/>
              <a:ahLst/>
              <a:rect l="l" t="t" r="r" b="b"/>
              <a:pathLst>
                <a:path w="1486" h="598">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a:solidFill>
                <a:srgbClr val="5f7d95"/>
              </a:solidFill>
              <a:round/>
            </a:ln>
          </p:spPr>
          <p:style>
            <a:lnRef idx="0"/>
            <a:fillRef idx="0"/>
            <a:effectRef idx="0"/>
            <a:fontRef idx="minor"/>
          </p:style>
        </p:sp>
        <p:sp>
          <p:nvSpPr>
            <p:cNvPr id="6787" name="Google Shape;5966;p74"/>
            <p:cNvSpPr/>
            <p:nvPr/>
          </p:nvSpPr>
          <p:spPr>
            <a:xfrm>
              <a:off x="2398320" y="1249560"/>
              <a:ext cx="23040" cy="6480"/>
            </a:xfrm>
            <a:custGeom>
              <a:avLst/>
              <a:gdLst/>
              <a:ahLst/>
              <a:rect l="l" t="t" r="r" b="b"/>
              <a:pathLst>
                <a:path w="1723" h="496">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a:solidFill>
                <a:srgbClr val="5f7d95"/>
              </a:solidFill>
              <a:round/>
            </a:ln>
          </p:spPr>
          <p:style>
            <a:lnRef idx="0"/>
            <a:fillRef idx="0"/>
            <a:effectRef idx="0"/>
            <a:fontRef idx="minor"/>
          </p:style>
        </p:sp>
        <p:sp>
          <p:nvSpPr>
            <p:cNvPr id="6788" name="Google Shape;5967;p74"/>
            <p:cNvSpPr/>
            <p:nvPr/>
          </p:nvSpPr>
          <p:spPr>
            <a:xfrm>
              <a:off x="2399760" y="1232640"/>
              <a:ext cx="20160" cy="3960"/>
            </a:xfrm>
            <a:custGeom>
              <a:avLst/>
              <a:gdLst/>
              <a:ahLst/>
              <a:rect l="l" t="t" r="r" b="b"/>
              <a:pathLst>
                <a:path w="1517" h="321">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a:solidFill>
                <a:srgbClr val="5f7d95"/>
              </a:solidFill>
              <a:round/>
            </a:ln>
          </p:spPr>
          <p:style>
            <a:lnRef idx="0"/>
            <a:fillRef idx="0"/>
            <a:effectRef idx="0"/>
            <a:fontRef idx="minor"/>
          </p:style>
        </p:sp>
        <p:sp>
          <p:nvSpPr>
            <p:cNvPr id="6789" name="Google Shape;5968;p74"/>
            <p:cNvSpPr/>
            <p:nvPr/>
          </p:nvSpPr>
          <p:spPr>
            <a:xfrm>
              <a:off x="2631600" y="1642320"/>
              <a:ext cx="360" cy="360"/>
            </a:xfrm>
            <a:custGeom>
              <a:avLst/>
              <a:gdLst/>
              <a:ahLst/>
              <a:rect l="l" t="t" r="r" b="b"/>
              <a:pathLst>
                <a:path w="4" h="8">
                  <a:moveTo>
                    <a:pt x="0" y="8"/>
                  </a:moveTo>
                  <a:lnTo>
                    <a:pt x="4" y="1"/>
                  </a:lnTo>
                  <a:close/>
                </a:path>
              </a:pathLst>
            </a:custGeom>
            <a:noFill/>
            <a:ln w="9525">
              <a:solidFill>
                <a:srgbClr val="5f7d95"/>
              </a:solidFill>
              <a:round/>
            </a:ln>
          </p:spPr>
          <p:style>
            <a:lnRef idx="0"/>
            <a:fillRef idx="0"/>
            <a:effectRef idx="0"/>
            <a:fontRef idx="minor"/>
          </p:style>
        </p:sp>
        <p:sp>
          <p:nvSpPr>
            <p:cNvPr id="6790" name="Google Shape;5969;p74"/>
            <p:cNvSpPr/>
            <p:nvPr/>
          </p:nvSpPr>
          <p:spPr>
            <a:xfrm>
              <a:off x="2751480" y="1630440"/>
              <a:ext cx="3240" cy="360"/>
            </a:xfrm>
            <a:custGeom>
              <a:avLst/>
              <a:gdLst/>
              <a:ahLst/>
              <a:rect l="l" t="t" r="r" b="b"/>
              <a:pathLst>
                <a:path w="267" h="39">
                  <a:moveTo>
                    <a:pt x="0" y="39"/>
                  </a:moveTo>
                  <a:cubicBezTo>
                    <a:pt x="88" y="21"/>
                    <a:pt x="179" y="7"/>
                    <a:pt x="267" y="0"/>
                  </a:cubicBezTo>
                  <a:cubicBezTo>
                    <a:pt x="179" y="7"/>
                    <a:pt x="88" y="21"/>
                    <a:pt x="0" y="39"/>
                  </a:cubicBezTo>
                  <a:close/>
                </a:path>
              </a:pathLst>
            </a:custGeom>
            <a:noFill/>
            <a:ln w="9525">
              <a:solidFill>
                <a:srgbClr val="5f7d95"/>
              </a:solidFill>
              <a:round/>
            </a:ln>
          </p:spPr>
          <p:style>
            <a:lnRef idx="0"/>
            <a:fillRef idx="0"/>
            <a:effectRef idx="0"/>
            <a:fontRef idx="minor"/>
          </p:style>
        </p:sp>
        <p:sp>
          <p:nvSpPr>
            <p:cNvPr id="6791" name="Google Shape;5970;p74"/>
            <p:cNvSpPr/>
            <p:nvPr/>
          </p:nvSpPr>
          <p:spPr>
            <a:xfrm>
              <a:off x="2768760" y="1634040"/>
              <a:ext cx="2160" cy="360"/>
            </a:xfrm>
            <a:custGeom>
              <a:avLst/>
              <a:gdLst/>
              <a:ahLst/>
              <a:rect l="l" t="t" r="r" b="b"/>
              <a:pathLst>
                <a:path w="179" h="60">
                  <a:moveTo>
                    <a:pt x="0" y="0"/>
                  </a:moveTo>
                  <a:cubicBezTo>
                    <a:pt x="18" y="18"/>
                    <a:pt x="119" y="42"/>
                    <a:pt x="179" y="60"/>
                  </a:cubicBezTo>
                  <a:cubicBezTo>
                    <a:pt x="119" y="42"/>
                    <a:pt x="18" y="18"/>
                    <a:pt x="0" y="0"/>
                  </a:cubicBezTo>
                  <a:close/>
                </a:path>
              </a:pathLst>
            </a:custGeom>
            <a:noFill/>
            <a:ln w="9525">
              <a:solidFill>
                <a:srgbClr val="5f7d95"/>
              </a:solidFill>
              <a:round/>
            </a:ln>
          </p:spPr>
          <p:style>
            <a:lnRef idx="0"/>
            <a:fillRef idx="0"/>
            <a:effectRef idx="0"/>
            <a:fontRef idx="minor"/>
          </p:style>
        </p:sp>
        <p:sp>
          <p:nvSpPr>
            <p:cNvPr id="6792" name="Google Shape;5971;p74"/>
            <p:cNvSpPr/>
            <p:nvPr/>
          </p:nvSpPr>
          <p:spPr>
            <a:xfrm>
              <a:off x="2797200" y="1641960"/>
              <a:ext cx="360" cy="360"/>
            </a:xfrm>
            <a:custGeom>
              <a:avLst/>
              <a:gdLst/>
              <a:ahLst/>
              <a:rect l="l" t="t" r="r" b="b"/>
              <a:pathLst>
                <a:path w="43" h="22">
                  <a:moveTo>
                    <a:pt x="1" y="22"/>
                  </a:moveTo>
                  <a:cubicBezTo>
                    <a:pt x="15" y="15"/>
                    <a:pt x="25" y="8"/>
                    <a:pt x="43" y="1"/>
                  </a:cubicBezTo>
                  <a:cubicBezTo>
                    <a:pt x="25" y="8"/>
                    <a:pt x="15" y="15"/>
                    <a:pt x="1" y="22"/>
                  </a:cubicBezTo>
                  <a:close/>
                </a:path>
              </a:pathLst>
            </a:custGeom>
            <a:noFill/>
            <a:ln w="9525">
              <a:solidFill>
                <a:srgbClr val="5f7d95"/>
              </a:solidFill>
              <a:round/>
            </a:ln>
          </p:spPr>
          <p:style>
            <a:lnRef idx="0"/>
            <a:fillRef idx="0"/>
            <a:effectRef idx="0"/>
            <a:fontRef idx="minor"/>
          </p:style>
        </p:sp>
        <p:sp>
          <p:nvSpPr>
            <p:cNvPr id="6793" name="Google Shape;5972;p74"/>
            <p:cNvSpPr/>
            <p:nvPr/>
          </p:nvSpPr>
          <p:spPr>
            <a:xfrm>
              <a:off x="2740320" y="1632600"/>
              <a:ext cx="2520" cy="720"/>
            </a:xfrm>
            <a:custGeom>
              <a:avLst/>
              <a:gdLst/>
              <a:ahLst/>
              <a:rect l="l" t="t" r="r" b="b"/>
              <a:pathLst>
                <a:path w="201" h="78">
                  <a:moveTo>
                    <a:pt x="1" y="1"/>
                  </a:moveTo>
                  <a:cubicBezTo>
                    <a:pt x="64" y="32"/>
                    <a:pt x="130" y="60"/>
                    <a:pt x="200" y="78"/>
                  </a:cubicBezTo>
                  <a:cubicBezTo>
                    <a:pt x="130" y="60"/>
                    <a:pt x="64" y="32"/>
                    <a:pt x="1" y="1"/>
                  </a:cubicBezTo>
                  <a:close/>
                </a:path>
              </a:pathLst>
            </a:custGeom>
            <a:noFill/>
            <a:ln w="9525">
              <a:solidFill>
                <a:srgbClr val="5f7d95"/>
              </a:solidFill>
              <a:round/>
            </a:ln>
          </p:spPr>
          <p:style>
            <a:lnRef idx="0"/>
            <a:fillRef idx="0"/>
            <a:effectRef idx="0"/>
            <a:fontRef idx="minor"/>
          </p:style>
        </p:sp>
        <p:sp>
          <p:nvSpPr>
            <p:cNvPr id="6794" name="Google Shape;5973;p74"/>
            <p:cNvSpPr/>
            <p:nvPr/>
          </p:nvSpPr>
          <p:spPr>
            <a:xfrm>
              <a:off x="2835000" y="1635120"/>
              <a:ext cx="360" cy="360"/>
            </a:xfrm>
            <a:custGeom>
              <a:avLst/>
              <a:gdLst/>
              <a:ahLst/>
              <a:rect l="l" t="t" r="r" b="b"/>
              <a:pathLst>
                <a:path w="15" h="1">
                  <a:moveTo>
                    <a:pt x="0" y="1"/>
                  </a:moveTo>
                  <a:lnTo>
                    <a:pt x="14" y="1"/>
                  </a:lnTo>
                  <a:close/>
                </a:path>
              </a:pathLst>
            </a:custGeom>
            <a:noFill/>
            <a:ln w="9525">
              <a:solidFill>
                <a:srgbClr val="5f7d95"/>
              </a:solidFill>
              <a:round/>
            </a:ln>
          </p:spPr>
          <p:style>
            <a:lnRef idx="0"/>
            <a:fillRef idx="0"/>
            <a:effectRef idx="0"/>
            <a:fontRef idx="minor"/>
          </p:style>
        </p:sp>
        <p:sp>
          <p:nvSpPr>
            <p:cNvPr id="6795" name="Google Shape;5974;p74"/>
            <p:cNvSpPr/>
            <p:nvPr/>
          </p:nvSpPr>
          <p:spPr>
            <a:xfrm>
              <a:off x="2840760" y="1636200"/>
              <a:ext cx="360" cy="360"/>
            </a:xfrm>
            <a:custGeom>
              <a:avLst/>
              <a:gdLst/>
              <a:ahLst/>
              <a:rect l="l" t="t" r="r" b="b"/>
              <a:pathLst>
                <a:path w="43" h="22">
                  <a:moveTo>
                    <a:pt x="1" y="0"/>
                  </a:moveTo>
                  <a:cubicBezTo>
                    <a:pt x="15" y="7"/>
                    <a:pt x="29" y="14"/>
                    <a:pt x="39" y="21"/>
                  </a:cubicBezTo>
                  <a:lnTo>
                    <a:pt x="43" y="18"/>
                  </a:lnTo>
                  <a:lnTo>
                    <a:pt x="1" y="0"/>
                  </a:lnTo>
                  <a:close/>
                </a:path>
              </a:pathLst>
            </a:custGeom>
            <a:noFill/>
            <a:ln w="9525">
              <a:solidFill>
                <a:srgbClr val="5f7d95"/>
              </a:solidFill>
              <a:round/>
            </a:ln>
          </p:spPr>
          <p:style>
            <a:lnRef idx="0"/>
            <a:fillRef idx="0"/>
            <a:effectRef idx="0"/>
            <a:fontRef idx="minor"/>
          </p:style>
        </p:sp>
        <p:sp>
          <p:nvSpPr>
            <p:cNvPr id="6796" name="Google Shape;5975;p74"/>
            <p:cNvSpPr/>
            <p:nvPr/>
          </p:nvSpPr>
          <p:spPr>
            <a:xfrm>
              <a:off x="2835720" y="16351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797" name="Google Shape;5976;p74"/>
            <p:cNvSpPr/>
            <p:nvPr/>
          </p:nvSpPr>
          <p:spPr>
            <a:xfrm>
              <a:off x="2806560" y="1639080"/>
              <a:ext cx="2880" cy="720"/>
            </a:xfrm>
            <a:custGeom>
              <a:avLst/>
              <a:gdLst/>
              <a:ahLst/>
              <a:rect l="l" t="t" r="r" b="b"/>
              <a:pathLst>
                <a:path w="242" h="75">
                  <a:moveTo>
                    <a:pt x="242" y="1"/>
                  </a:moveTo>
                  <a:lnTo>
                    <a:pt x="242" y="1"/>
                  </a:lnTo>
                  <a:cubicBezTo>
                    <a:pt x="151" y="15"/>
                    <a:pt x="60" y="29"/>
                    <a:pt x="0" y="74"/>
                  </a:cubicBezTo>
                  <a:cubicBezTo>
                    <a:pt x="60" y="29"/>
                    <a:pt x="154" y="15"/>
                    <a:pt x="242" y="1"/>
                  </a:cubicBezTo>
                  <a:close/>
                </a:path>
              </a:pathLst>
            </a:custGeom>
            <a:noFill/>
            <a:ln w="9525">
              <a:solidFill>
                <a:srgbClr val="5f7d95"/>
              </a:solidFill>
              <a:round/>
            </a:ln>
          </p:spPr>
          <p:style>
            <a:lnRef idx="0"/>
            <a:fillRef idx="0"/>
            <a:effectRef idx="0"/>
            <a:fontRef idx="minor"/>
          </p:style>
        </p:sp>
        <p:sp>
          <p:nvSpPr>
            <p:cNvPr id="6798" name="Google Shape;5977;p74"/>
            <p:cNvSpPr/>
            <p:nvPr/>
          </p:nvSpPr>
          <p:spPr>
            <a:xfrm>
              <a:off x="2680200" y="1634400"/>
              <a:ext cx="2880" cy="1080"/>
            </a:xfrm>
            <a:custGeom>
              <a:avLst/>
              <a:gdLst/>
              <a:ahLst/>
              <a:rect l="l" t="t" r="r" b="b"/>
              <a:pathLst>
                <a:path w="243" h="11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a:solidFill>
                <a:srgbClr val="5f7d95"/>
              </a:solidFill>
              <a:round/>
            </a:ln>
          </p:spPr>
          <p:style>
            <a:lnRef idx="0"/>
            <a:fillRef idx="0"/>
            <a:effectRef idx="0"/>
            <a:fontRef idx="minor"/>
          </p:style>
        </p:sp>
        <p:sp>
          <p:nvSpPr>
            <p:cNvPr id="6799" name="Google Shape;5978;p74"/>
            <p:cNvSpPr/>
            <p:nvPr/>
          </p:nvSpPr>
          <p:spPr>
            <a:xfrm>
              <a:off x="2649600" y="1632240"/>
              <a:ext cx="2160" cy="1080"/>
            </a:xfrm>
            <a:custGeom>
              <a:avLst/>
              <a:gdLst/>
              <a:ahLst/>
              <a:rect l="l" t="t" r="r" b="b"/>
              <a:pathLst>
                <a:path w="180" h="113">
                  <a:moveTo>
                    <a:pt x="1" y="113"/>
                  </a:moveTo>
                  <a:cubicBezTo>
                    <a:pt x="57" y="67"/>
                    <a:pt x="116" y="29"/>
                    <a:pt x="179" y="1"/>
                  </a:cubicBezTo>
                  <a:cubicBezTo>
                    <a:pt x="116" y="29"/>
                    <a:pt x="57" y="67"/>
                    <a:pt x="1" y="113"/>
                  </a:cubicBezTo>
                  <a:close/>
                </a:path>
              </a:pathLst>
            </a:custGeom>
            <a:noFill/>
            <a:ln w="9525">
              <a:solidFill>
                <a:srgbClr val="5f7d95"/>
              </a:solidFill>
              <a:round/>
            </a:ln>
          </p:spPr>
          <p:style>
            <a:lnRef idx="0"/>
            <a:fillRef idx="0"/>
            <a:effectRef idx="0"/>
            <a:fontRef idx="minor"/>
          </p:style>
        </p:sp>
        <p:sp>
          <p:nvSpPr>
            <p:cNvPr id="6800" name="Google Shape;5979;p74"/>
            <p:cNvSpPr/>
            <p:nvPr/>
          </p:nvSpPr>
          <p:spPr>
            <a:xfrm>
              <a:off x="2632320" y="1641600"/>
              <a:ext cx="360" cy="360"/>
            </a:xfrm>
            <a:custGeom>
              <a:avLst/>
              <a:gdLst/>
              <a:ahLst/>
              <a:rect l="l" t="t" r="r" b="b"/>
              <a:pathLst>
                <a:path w="8" h="4">
                  <a:moveTo>
                    <a:pt x="1" y="4"/>
                  </a:moveTo>
                  <a:lnTo>
                    <a:pt x="8" y="0"/>
                  </a:lnTo>
                  <a:close/>
                </a:path>
              </a:pathLst>
            </a:custGeom>
            <a:noFill/>
            <a:ln w="9525">
              <a:solidFill>
                <a:srgbClr val="5f7d95"/>
              </a:solidFill>
              <a:round/>
            </a:ln>
          </p:spPr>
          <p:style>
            <a:lnRef idx="0"/>
            <a:fillRef idx="0"/>
            <a:effectRef idx="0"/>
            <a:fontRef idx="minor"/>
          </p:style>
        </p:sp>
        <p:sp>
          <p:nvSpPr>
            <p:cNvPr id="6801" name="Google Shape;5980;p74"/>
            <p:cNvSpPr/>
            <p:nvPr/>
          </p:nvSpPr>
          <p:spPr>
            <a:xfrm>
              <a:off x="2632320" y="1641600"/>
              <a:ext cx="360" cy="360"/>
            </a:xfrm>
            <a:custGeom>
              <a:avLst/>
              <a:gdLst/>
              <a:ahLst/>
              <a:rect l="l" t="t" r="r" b="b"/>
              <a:pathLst>
                <a:path w="5" h="8">
                  <a:moveTo>
                    <a:pt x="1" y="8"/>
                  </a:moveTo>
                  <a:lnTo>
                    <a:pt x="4" y="1"/>
                  </a:lnTo>
                  <a:close/>
                </a:path>
              </a:pathLst>
            </a:custGeom>
            <a:noFill/>
            <a:ln w="9525">
              <a:solidFill>
                <a:srgbClr val="5f7d95"/>
              </a:solidFill>
              <a:round/>
            </a:ln>
          </p:spPr>
          <p:style>
            <a:lnRef idx="0"/>
            <a:fillRef idx="0"/>
            <a:effectRef idx="0"/>
            <a:fontRef idx="minor"/>
          </p:style>
        </p:sp>
        <p:sp>
          <p:nvSpPr>
            <p:cNvPr id="6802" name="Google Shape;5981;p74"/>
            <p:cNvSpPr/>
            <p:nvPr/>
          </p:nvSpPr>
          <p:spPr>
            <a:xfrm>
              <a:off x="2631960" y="1641600"/>
              <a:ext cx="360" cy="360"/>
            </a:xfrm>
            <a:custGeom>
              <a:avLst/>
              <a:gdLst/>
              <a:ahLst/>
              <a:rect l="l" t="t" r="r" b="b"/>
              <a:pathLst>
                <a:path w="5" h="8">
                  <a:moveTo>
                    <a:pt x="1" y="7"/>
                  </a:moveTo>
                  <a:lnTo>
                    <a:pt x="4" y="0"/>
                  </a:lnTo>
                  <a:close/>
                </a:path>
              </a:pathLst>
            </a:custGeom>
            <a:noFill/>
            <a:ln w="9525">
              <a:solidFill>
                <a:srgbClr val="5f7d95"/>
              </a:solidFill>
              <a:round/>
            </a:ln>
          </p:spPr>
          <p:style>
            <a:lnRef idx="0"/>
            <a:fillRef idx="0"/>
            <a:effectRef idx="0"/>
            <a:fontRef idx="minor"/>
          </p:style>
        </p:sp>
        <p:sp>
          <p:nvSpPr>
            <p:cNvPr id="6803" name="Google Shape;5982;p74"/>
            <p:cNvSpPr/>
            <p:nvPr/>
          </p:nvSpPr>
          <p:spPr>
            <a:xfrm>
              <a:off x="2631960" y="1641960"/>
              <a:ext cx="360" cy="360"/>
            </a:xfrm>
            <a:custGeom>
              <a:avLst/>
              <a:gdLst/>
              <a:ahLst/>
              <a:rect l="l" t="t" r="r" b="b"/>
              <a:pathLst>
                <a:path w="4" h="4">
                  <a:moveTo>
                    <a:pt x="0" y="4"/>
                  </a:moveTo>
                  <a:lnTo>
                    <a:pt x="4" y="0"/>
                  </a:lnTo>
                  <a:close/>
                </a:path>
              </a:pathLst>
            </a:custGeom>
            <a:noFill/>
            <a:ln w="9525">
              <a:solidFill>
                <a:srgbClr val="5f7d95"/>
              </a:solidFill>
              <a:round/>
            </a:ln>
          </p:spPr>
          <p:style>
            <a:lnRef idx="0"/>
            <a:fillRef idx="0"/>
            <a:effectRef idx="0"/>
            <a:fontRef idx="minor"/>
          </p:style>
        </p:sp>
        <p:sp>
          <p:nvSpPr>
            <p:cNvPr id="6804" name="Google Shape;5983;p74"/>
            <p:cNvSpPr/>
            <p:nvPr/>
          </p:nvSpPr>
          <p:spPr>
            <a:xfrm>
              <a:off x="2633760" y="1640880"/>
              <a:ext cx="360" cy="360"/>
            </a:xfrm>
            <a:custGeom>
              <a:avLst/>
              <a:gdLst/>
              <a:ahLst/>
              <a:rect l="l" t="t" r="r" b="b"/>
              <a:pathLst>
                <a:path w="4" h="1">
                  <a:moveTo>
                    <a:pt x="0" y="0"/>
                  </a:moveTo>
                  <a:lnTo>
                    <a:pt x="4" y="0"/>
                  </a:lnTo>
                  <a:close/>
                </a:path>
              </a:pathLst>
            </a:custGeom>
            <a:noFill/>
            <a:ln w="9525">
              <a:solidFill>
                <a:srgbClr val="5f7d95"/>
              </a:solidFill>
              <a:round/>
            </a:ln>
          </p:spPr>
          <p:style>
            <a:lnRef idx="0"/>
            <a:fillRef idx="0"/>
            <a:effectRef idx="0"/>
            <a:fontRef idx="minor"/>
          </p:style>
        </p:sp>
        <p:sp>
          <p:nvSpPr>
            <p:cNvPr id="6805" name="Google Shape;5984;p74"/>
            <p:cNvSpPr/>
            <p:nvPr/>
          </p:nvSpPr>
          <p:spPr>
            <a:xfrm>
              <a:off x="2633040" y="1641240"/>
              <a:ext cx="360" cy="360"/>
            </a:xfrm>
            <a:custGeom>
              <a:avLst/>
              <a:gdLst/>
              <a:ahLst/>
              <a:rect l="l" t="t" r="r" b="b"/>
              <a:pathLst>
                <a:path w="5" h="1">
                  <a:moveTo>
                    <a:pt x="1" y="0"/>
                  </a:moveTo>
                  <a:lnTo>
                    <a:pt x="4" y="0"/>
                  </a:lnTo>
                  <a:close/>
                </a:path>
              </a:pathLst>
            </a:custGeom>
            <a:noFill/>
            <a:ln w="9525">
              <a:solidFill>
                <a:srgbClr val="5f7d95"/>
              </a:solidFill>
              <a:round/>
            </a:ln>
          </p:spPr>
          <p:style>
            <a:lnRef idx="0"/>
            <a:fillRef idx="0"/>
            <a:effectRef idx="0"/>
            <a:fontRef idx="minor"/>
          </p:style>
        </p:sp>
        <p:sp>
          <p:nvSpPr>
            <p:cNvPr id="6806" name="Google Shape;5985;p74"/>
            <p:cNvSpPr/>
            <p:nvPr/>
          </p:nvSpPr>
          <p:spPr>
            <a:xfrm>
              <a:off x="2631600" y="1641960"/>
              <a:ext cx="360" cy="360"/>
            </a:xfrm>
            <a:custGeom>
              <a:avLst/>
              <a:gdLst/>
              <a:ahLst/>
              <a:rect l="l" t="t" r="r" b="b"/>
              <a:pathLst>
                <a:path w="4" h="5">
                  <a:moveTo>
                    <a:pt x="0" y="4"/>
                  </a:moveTo>
                  <a:lnTo>
                    <a:pt x="4" y="1"/>
                  </a:lnTo>
                  <a:close/>
                </a:path>
              </a:pathLst>
            </a:custGeom>
            <a:noFill/>
            <a:ln w="9525">
              <a:solidFill>
                <a:srgbClr val="5f7d95"/>
              </a:solidFill>
              <a:round/>
            </a:ln>
          </p:spPr>
          <p:style>
            <a:lnRef idx="0"/>
            <a:fillRef idx="0"/>
            <a:effectRef idx="0"/>
            <a:fontRef idx="minor"/>
          </p:style>
        </p:sp>
        <p:sp>
          <p:nvSpPr>
            <p:cNvPr id="6807" name="Google Shape;5986;p74"/>
            <p:cNvSpPr/>
            <p:nvPr/>
          </p:nvSpPr>
          <p:spPr>
            <a:xfrm>
              <a:off x="2633400" y="164088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6808" name="Google Shape;5987;p74"/>
            <p:cNvSpPr/>
            <p:nvPr/>
          </p:nvSpPr>
          <p:spPr>
            <a:xfrm>
              <a:off x="2632680" y="1641240"/>
              <a:ext cx="360" cy="360"/>
            </a:xfrm>
            <a:custGeom>
              <a:avLst/>
              <a:gdLst/>
              <a:ahLst/>
              <a:rect l="l" t="t" r="r" b="b"/>
              <a:pathLst>
                <a:path w="8" h="5">
                  <a:moveTo>
                    <a:pt x="0" y="4"/>
                  </a:moveTo>
                  <a:lnTo>
                    <a:pt x="7" y="1"/>
                  </a:lnTo>
                  <a:close/>
                </a:path>
              </a:pathLst>
            </a:custGeom>
            <a:noFill/>
            <a:ln w="9525">
              <a:solidFill>
                <a:srgbClr val="5f7d95"/>
              </a:solidFill>
              <a:round/>
            </a:ln>
          </p:spPr>
          <p:style>
            <a:lnRef idx="0"/>
            <a:fillRef idx="0"/>
            <a:effectRef idx="0"/>
            <a:fontRef idx="minor"/>
          </p:style>
        </p:sp>
        <p:sp>
          <p:nvSpPr>
            <p:cNvPr id="6809" name="Google Shape;5988;p74"/>
            <p:cNvSpPr/>
            <p:nvPr/>
          </p:nvSpPr>
          <p:spPr>
            <a:xfrm>
              <a:off x="2683440" y="1633680"/>
              <a:ext cx="6480" cy="1800"/>
            </a:xfrm>
            <a:custGeom>
              <a:avLst/>
              <a:gdLst/>
              <a:ahLst/>
              <a:rect l="l" t="t" r="r" b="b"/>
              <a:pathLst>
                <a:path w="512" h="151">
                  <a:moveTo>
                    <a:pt x="511" y="116"/>
                  </a:moveTo>
                  <a:cubicBezTo>
                    <a:pt x="319" y="0"/>
                    <a:pt x="98" y="74"/>
                    <a:pt x="0" y="151"/>
                  </a:cubicBezTo>
                  <a:lnTo>
                    <a:pt x="0" y="151"/>
                  </a:lnTo>
                  <a:cubicBezTo>
                    <a:pt x="98" y="74"/>
                    <a:pt x="319" y="0"/>
                    <a:pt x="511" y="116"/>
                  </a:cubicBezTo>
                  <a:close/>
                </a:path>
              </a:pathLst>
            </a:custGeom>
            <a:noFill/>
            <a:ln w="9525">
              <a:solidFill>
                <a:srgbClr val="5f7d95"/>
              </a:solidFill>
              <a:round/>
            </a:ln>
          </p:spPr>
          <p:style>
            <a:lnRef idx="0"/>
            <a:fillRef idx="0"/>
            <a:effectRef idx="0"/>
            <a:fontRef idx="minor"/>
          </p:style>
        </p:sp>
        <p:sp>
          <p:nvSpPr>
            <p:cNvPr id="6810" name="Google Shape;5989;p74"/>
            <p:cNvSpPr/>
            <p:nvPr/>
          </p:nvSpPr>
          <p:spPr>
            <a:xfrm>
              <a:off x="2690280" y="1635120"/>
              <a:ext cx="3240" cy="1800"/>
            </a:xfrm>
            <a:custGeom>
              <a:avLst/>
              <a:gdLst/>
              <a:ahLst/>
              <a:rect l="l" t="t" r="r" b="b"/>
              <a:pathLst>
                <a:path w="270" h="148">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a:solidFill>
                <a:srgbClr val="5f7d95"/>
              </a:solidFill>
              <a:round/>
            </a:ln>
          </p:spPr>
          <p:style>
            <a:lnRef idx="0"/>
            <a:fillRef idx="0"/>
            <a:effectRef idx="0"/>
            <a:fontRef idx="minor"/>
          </p:style>
        </p:sp>
        <p:sp>
          <p:nvSpPr>
            <p:cNvPr id="6811" name="Google Shape;5990;p74"/>
            <p:cNvSpPr/>
            <p:nvPr/>
          </p:nvSpPr>
          <p:spPr>
            <a:xfrm>
              <a:off x="2661480" y="1626840"/>
              <a:ext cx="3240" cy="360"/>
            </a:xfrm>
            <a:custGeom>
              <a:avLst/>
              <a:gdLst/>
              <a:ahLst/>
              <a:rect l="l" t="t" r="r" b="b"/>
              <a:pathLst>
                <a:path w="257" h="15">
                  <a:moveTo>
                    <a:pt x="256" y="15"/>
                  </a:moveTo>
                  <a:cubicBezTo>
                    <a:pt x="172" y="1"/>
                    <a:pt x="85" y="1"/>
                    <a:pt x="1" y="11"/>
                  </a:cubicBezTo>
                  <a:cubicBezTo>
                    <a:pt x="85" y="1"/>
                    <a:pt x="172" y="1"/>
                    <a:pt x="256" y="15"/>
                  </a:cubicBezTo>
                  <a:close/>
                </a:path>
              </a:pathLst>
            </a:custGeom>
            <a:noFill/>
            <a:ln w="9525">
              <a:solidFill>
                <a:srgbClr val="5f7d95"/>
              </a:solidFill>
              <a:round/>
            </a:ln>
          </p:spPr>
          <p:style>
            <a:lnRef idx="0"/>
            <a:fillRef idx="0"/>
            <a:effectRef idx="0"/>
            <a:fontRef idx="minor"/>
          </p:style>
        </p:sp>
        <p:sp>
          <p:nvSpPr>
            <p:cNvPr id="6812" name="Google Shape;5991;p74"/>
            <p:cNvSpPr/>
            <p:nvPr/>
          </p:nvSpPr>
          <p:spPr>
            <a:xfrm>
              <a:off x="2653920" y="1629000"/>
              <a:ext cx="2880" cy="1440"/>
            </a:xfrm>
            <a:custGeom>
              <a:avLst/>
              <a:gdLst/>
              <a:ahLst/>
              <a:rect l="l" t="t" r="r" b="b"/>
              <a:pathLst>
                <a:path w="246" h="123">
                  <a:moveTo>
                    <a:pt x="246" y="0"/>
                  </a:moveTo>
                  <a:cubicBezTo>
                    <a:pt x="144" y="21"/>
                    <a:pt x="39" y="42"/>
                    <a:pt x="1" y="123"/>
                  </a:cubicBezTo>
                  <a:cubicBezTo>
                    <a:pt x="39" y="46"/>
                    <a:pt x="144" y="21"/>
                    <a:pt x="246" y="0"/>
                  </a:cubicBezTo>
                  <a:close/>
                </a:path>
              </a:pathLst>
            </a:custGeom>
            <a:noFill/>
            <a:ln w="9525">
              <a:solidFill>
                <a:srgbClr val="5f7d95"/>
              </a:solidFill>
              <a:round/>
            </a:ln>
          </p:spPr>
          <p:style>
            <a:lnRef idx="0"/>
            <a:fillRef idx="0"/>
            <a:effectRef idx="0"/>
            <a:fontRef idx="minor"/>
          </p:style>
        </p:sp>
        <p:sp>
          <p:nvSpPr>
            <p:cNvPr id="6813" name="Google Shape;5992;p74"/>
            <p:cNvSpPr/>
            <p:nvPr/>
          </p:nvSpPr>
          <p:spPr>
            <a:xfrm>
              <a:off x="2631240" y="1642320"/>
              <a:ext cx="360" cy="360"/>
            </a:xfrm>
            <a:custGeom>
              <a:avLst/>
              <a:gdLst/>
              <a:ahLst/>
              <a:rect l="l" t="t" r="r" b="b"/>
              <a:pathLst>
                <a:path w="32" h="8">
                  <a:moveTo>
                    <a:pt x="25" y="8"/>
                  </a:moveTo>
                  <a:lnTo>
                    <a:pt x="32" y="8"/>
                  </a:lnTo>
                  <a:lnTo>
                    <a:pt x="32" y="1"/>
                  </a:lnTo>
                  <a:lnTo>
                    <a:pt x="32" y="8"/>
                  </a:lnTo>
                  <a:cubicBezTo>
                    <a:pt x="21" y="8"/>
                    <a:pt x="11" y="8"/>
                    <a:pt x="0" y="8"/>
                  </a:cubicBezTo>
                  <a:lnTo>
                    <a:pt x="0" y="8"/>
                  </a:lnTo>
                  <a:close/>
                </a:path>
              </a:pathLst>
            </a:custGeom>
            <a:noFill/>
            <a:ln w="9525">
              <a:solidFill>
                <a:srgbClr val="5f7d95"/>
              </a:solidFill>
              <a:round/>
            </a:ln>
          </p:spPr>
          <p:style>
            <a:lnRef idx="0"/>
            <a:fillRef idx="0"/>
            <a:effectRef idx="0"/>
            <a:fontRef idx="minor"/>
          </p:style>
        </p:sp>
        <p:sp>
          <p:nvSpPr>
            <p:cNvPr id="6814" name="Google Shape;5993;p74"/>
            <p:cNvSpPr/>
            <p:nvPr/>
          </p:nvSpPr>
          <p:spPr>
            <a:xfrm>
              <a:off x="2694240" y="1634760"/>
              <a:ext cx="3240" cy="1800"/>
            </a:xfrm>
            <a:custGeom>
              <a:avLst/>
              <a:gdLst/>
              <a:ahLst/>
              <a:rect l="l" t="t" r="r" b="b"/>
              <a:pathLst>
                <a:path w="270" h="162">
                  <a:moveTo>
                    <a:pt x="270" y="0"/>
                  </a:moveTo>
                  <a:cubicBezTo>
                    <a:pt x="154" y="42"/>
                    <a:pt x="46" y="84"/>
                    <a:pt x="0" y="161"/>
                  </a:cubicBezTo>
                  <a:cubicBezTo>
                    <a:pt x="46" y="84"/>
                    <a:pt x="154" y="42"/>
                    <a:pt x="270" y="0"/>
                  </a:cubicBezTo>
                  <a:close/>
                </a:path>
              </a:pathLst>
            </a:custGeom>
            <a:noFill/>
            <a:ln w="9525">
              <a:solidFill>
                <a:srgbClr val="5f7d95"/>
              </a:solidFill>
              <a:round/>
            </a:ln>
          </p:spPr>
          <p:style>
            <a:lnRef idx="0"/>
            <a:fillRef idx="0"/>
            <a:effectRef idx="0"/>
            <a:fontRef idx="minor"/>
          </p:style>
        </p:sp>
        <p:sp>
          <p:nvSpPr>
            <p:cNvPr id="6815" name="Google Shape;5994;p74"/>
            <p:cNvSpPr/>
            <p:nvPr/>
          </p:nvSpPr>
          <p:spPr>
            <a:xfrm>
              <a:off x="2675160" y="1629000"/>
              <a:ext cx="1800" cy="2160"/>
            </a:xfrm>
            <a:custGeom>
              <a:avLst/>
              <a:gdLst/>
              <a:ahLst/>
              <a:rect l="l" t="t" r="r" b="b"/>
              <a:pathLst>
                <a:path w="165" h="198">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a:solidFill>
                <a:srgbClr val="5f7d95"/>
              </a:solidFill>
              <a:round/>
            </a:ln>
          </p:spPr>
          <p:style>
            <a:lnRef idx="0"/>
            <a:fillRef idx="0"/>
            <a:effectRef idx="0"/>
            <a:fontRef idx="minor"/>
          </p:style>
        </p:sp>
        <p:sp>
          <p:nvSpPr>
            <p:cNvPr id="6816" name="Google Shape;5995;p74"/>
            <p:cNvSpPr/>
            <p:nvPr/>
          </p:nvSpPr>
          <p:spPr>
            <a:xfrm>
              <a:off x="2829240" y="1634760"/>
              <a:ext cx="3240" cy="720"/>
            </a:xfrm>
            <a:custGeom>
              <a:avLst/>
              <a:gdLst/>
              <a:ahLst/>
              <a:rect l="l" t="t" r="r" b="b"/>
              <a:pathLst>
                <a:path w="263" h="71">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a:solidFill>
                <a:srgbClr val="5f7d95"/>
              </a:solidFill>
              <a:round/>
            </a:ln>
          </p:spPr>
          <p:style>
            <a:lnRef idx="0"/>
            <a:fillRef idx="0"/>
            <a:effectRef idx="0"/>
            <a:fontRef idx="minor"/>
          </p:style>
        </p:sp>
        <p:sp>
          <p:nvSpPr>
            <p:cNvPr id="6817" name="Google Shape;5996;p74"/>
            <p:cNvSpPr/>
            <p:nvPr/>
          </p:nvSpPr>
          <p:spPr>
            <a:xfrm>
              <a:off x="2783520" y="1641600"/>
              <a:ext cx="5760" cy="720"/>
            </a:xfrm>
            <a:custGeom>
              <a:avLst/>
              <a:gdLst/>
              <a:ahLst/>
              <a:rect l="l" t="t" r="r" b="b"/>
              <a:pathLst>
                <a:path w="456" h="89">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a:solidFill>
                <a:srgbClr val="5f7d95"/>
              </a:solidFill>
              <a:round/>
            </a:ln>
          </p:spPr>
          <p:style>
            <a:lnRef idx="0"/>
            <a:fillRef idx="0"/>
            <a:effectRef idx="0"/>
            <a:fontRef idx="minor"/>
          </p:style>
        </p:sp>
        <p:sp>
          <p:nvSpPr>
            <p:cNvPr id="6818" name="Google Shape;5997;p74"/>
            <p:cNvSpPr/>
            <p:nvPr/>
          </p:nvSpPr>
          <p:spPr>
            <a:xfrm>
              <a:off x="2801520" y="1640160"/>
              <a:ext cx="3600" cy="360"/>
            </a:xfrm>
            <a:custGeom>
              <a:avLst/>
              <a:gdLst/>
              <a:ahLst/>
              <a:rect l="l" t="t" r="r" b="b"/>
              <a:pathLst>
                <a:path w="292" h="57">
                  <a:moveTo>
                    <a:pt x="291" y="0"/>
                  </a:moveTo>
                  <a:cubicBezTo>
                    <a:pt x="211" y="21"/>
                    <a:pt x="95" y="39"/>
                    <a:pt x="1" y="56"/>
                  </a:cubicBezTo>
                  <a:cubicBezTo>
                    <a:pt x="95" y="42"/>
                    <a:pt x="211" y="21"/>
                    <a:pt x="291" y="0"/>
                  </a:cubicBezTo>
                  <a:close/>
                </a:path>
              </a:pathLst>
            </a:custGeom>
            <a:noFill/>
            <a:ln w="9525">
              <a:solidFill>
                <a:srgbClr val="5f7d95"/>
              </a:solidFill>
              <a:round/>
            </a:ln>
          </p:spPr>
          <p:style>
            <a:lnRef idx="0"/>
            <a:fillRef idx="0"/>
            <a:effectRef idx="0"/>
            <a:fontRef idx="minor"/>
          </p:style>
        </p:sp>
        <p:sp>
          <p:nvSpPr>
            <p:cNvPr id="6819" name="Google Shape;5998;p74"/>
            <p:cNvSpPr/>
            <p:nvPr/>
          </p:nvSpPr>
          <p:spPr>
            <a:xfrm>
              <a:off x="2732760" y="1625760"/>
              <a:ext cx="360" cy="2520"/>
            </a:xfrm>
            <a:custGeom>
              <a:avLst/>
              <a:gdLst/>
              <a:ahLst/>
              <a:rect l="l" t="t" r="r" b="b"/>
              <a:pathLst>
                <a:path w="29" h="208">
                  <a:moveTo>
                    <a:pt x="28" y="207"/>
                  </a:moveTo>
                  <a:cubicBezTo>
                    <a:pt x="0" y="176"/>
                    <a:pt x="4" y="78"/>
                    <a:pt x="4" y="1"/>
                  </a:cubicBezTo>
                  <a:cubicBezTo>
                    <a:pt x="4" y="78"/>
                    <a:pt x="0" y="176"/>
                    <a:pt x="28" y="207"/>
                  </a:cubicBezTo>
                  <a:close/>
                </a:path>
              </a:pathLst>
            </a:custGeom>
            <a:noFill/>
            <a:ln w="9525">
              <a:solidFill>
                <a:srgbClr val="5f7d95"/>
              </a:solidFill>
              <a:round/>
            </a:ln>
          </p:spPr>
          <p:style>
            <a:lnRef idx="0"/>
            <a:fillRef idx="0"/>
            <a:effectRef idx="0"/>
            <a:fontRef idx="minor"/>
          </p:style>
        </p:sp>
        <p:sp>
          <p:nvSpPr>
            <p:cNvPr id="6820" name="Google Shape;5999;p74"/>
            <p:cNvSpPr/>
            <p:nvPr/>
          </p:nvSpPr>
          <p:spPr>
            <a:xfrm>
              <a:off x="2778840" y="1640880"/>
              <a:ext cx="3960" cy="360"/>
            </a:xfrm>
            <a:custGeom>
              <a:avLst/>
              <a:gdLst/>
              <a:ahLst/>
              <a:rect l="l" t="t" r="r" b="b"/>
              <a:pathLst>
                <a:path w="316" h="47">
                  <a:moveTo>
                    <a:pt x="316" y="46"/>
                  </a:moveTo>
                  <a:cubicBezTo>
                    <a:pt x="211" y="43"/>
                    <a:pt x="22" y="36"/>
                    <a:pt x="1" y="1"/>
                  </a:cubicBezTo>
                  <a:cubicBezTo>
                    <a:pt x="22" y="36"/>
                    <a:pt x="211" y="43"/>
                    <a:pt x="316" y="46"/>
                  </a:cubicBezTo>
                  <a:close/>
                </a:path>
              </a:pathLst>
            </a:custGeom>
            <a:noFill/>
            <a:ln w="9525">
              <a:solidFill>
                <a:srgbClr val="5f7d95"/>
              </a:solidFill>
              <a:round/>
            </a:ln>
          </p:spPr>
          <p:style>
            <a:lnRef idx="0"/>
            <a:fillRef idx="0"/>
            <a:effectRef idx="0"/>
            <a:fontRef idx="minor"/>
          </p:style>
        </p:sp>
        <p:sp>
          <p:nvSpPr>
            <p:cNvPr id="6821" name="Google Shape;6000;p74"/>
            <p:cNvSpPr/>
            <p:nvPr/>
          </p:nvSpPr>
          <p:spPr>
            <a:xfrm>
              <a:off x="2275560" y="1694520"/>
              <a:ext cx="360" cy="360"/>
            </a:xfrm>
            <a:custGeom>
              <a:avLst/>
              <a:gdLst/>
              <a:ahLst/>
              <a:rect l="l" t="t" r="r" b="b"/>
              <a:pathLst>
                <a:path w="14" h="4">
                  <a:moveTo>
                    <a:pt x="0" y="4"/>
                  </a:moveTo>
                  <a:lnTo>
                    <a:pt x="14" y="0"/>
                  </a:lnTo>
                  <a:close/>
                </a:path>
              </a:pathLst>
            </a:custGeom>
            <a:noFill/>
            <a:ln w="9525">
              <a:solidFill>
                <a:srgbClr val="5f7d95"/>
              </a:solidFill>
              <a:round/>
            </a:ln>
          </p:spPr>
          <p:style>
            <a:lnRef idx="0"/>
            <a:fillRef idx="0"/>
            <a:effectRef idx="0"/>
            <a:fontRef idx="minor"/>
          </p:style>
        </p:sp>
        <p:sp>
          <p:nvSpPr>
            <p:cNvPr id="6822" name="Google Shape;6001;p74"/>
            <p:cNvSpPr/>
            <p:nvPr/>
          </p:nvSpPr>
          <p:spPr>
            <a:xfrm>
              <a:off x="2275920" y="1694160"/>
              <a:ext cx="360" cy="360"/>
            </a:xfrm>
            <a:custGeom>
              <a:avLst/>
              <a:gdLst/>
              <a:ahLst/>
              <a:rect l="l" t="t" r="r" b="b"/>
              <a:pathLst>
                <a:path w="8" h="4">
                  <a:moveTo>
                    <a:pt x="0" y="4"/>
                  </a:moveTo>
                  <a:lnTo>
                    <a:pt x="7" y="1"/>
                  </a:lnTo>
                  <a:close/>
                </a:path>
              </a:pathLst>
            </a:custGeom>
            <a:noFill/>
            <a:ln w="9525">
              <a:solidFill>
                <a:srgbClr val="5f7d95"/>
              </a:solidFill>
              <a:round/>
            </a:ln>
          </p:spPr>
          <p:style>
            <a:lnRef idx="0"/>
            <a:fillRef idx="0"/>
            <a:effectRef idx="0"/>
            <a:fontRef idx="minor"/>
          </p:style>
        </p:sp>
        <p:sp>
          <p:nvSpPr>
            <p:cNvPr id="6823" name="Google Shape;6002;p74"/>
            <p:cNvSpPr/>
            <p:nvPr/>
          </p:nvSpPr>
          <p:spPr>
            <a:xfrm>
              <a:off x="2275920" y="1694160"/>
              <a:ext cx="360" cy="360"/>
            </a:xfrm>
            <a:custGeom>
              <a:avLst/>
              <a:gdLst/>
              <a:ahLst/>
              <a:rect l="l" t="t" r="r" b="b"/>
              <a:pathLst>
                <a:path w="8" h="4">
                  <a:moveTo>
                    <a:pt x="0" y="4"/>
                  </a:moveTo>
                  <a:lnTo>
                    <a:pt x="7" y="1"/>
                  </a:lnTo>
                  <a:close/>
                </a:path>
              </a:pathLst>
            </a:custGeom>
            <a:noFill/>
            <a:ln w="9525">
              <a:solidFill>
                <a:srgbClr val="5f7d95"/>
              </a:solidFill>
              <a:round/>
            </a:ln>
          </p:spPr>
          <p:style>
            <a:lnRef idx="0"/>
            <a:fillRef idx="0"/>
            <a:effectRef idx="0"/>
            <a:fontRef idx="minor"/>
          </p:style>
        </p:sp>
        <p:sp>
          <p:nvSpPr>
            <p:cNvPr id="6824" name="Google Shape;6003;p74"/>
            <p:cNvSpPr/>
            <p:nvPr/>
          </p:nvSpPr>
          <p:spPr>
            <a:xfrm>
              <a:off x="2275200" y="1694520"/>
              <a:ext cx="360" cy="360"/>
            </a:xfrm>
            <a:custGeom>
              <a:avLst/>
              <a:gdLst/>
              <a:ahLst/>
              <a:rect l="l" t="t" r="r" b="b"/>
              <a:pathLst>
                <a:path w="14" h="8">
                  <a:moveTo>
                    <a:pt x="0" y="8"/>
                  </a:moveTo>
                  <a:lnTo>
                    <a:pt x="14" y="1"/>
                  </a:lnTo>
                  <a:close/>
                </a:path>
              </a:pathLst>
            </a:custGeom>
            <a:noFill/>
            <a:ln w="9525">
              <a:solidFill>
                <a:srgbClr val="5f7d95"/>
              </a:solidFill>
              <a:round/>
            </a:ln>
          </p:spPr>
          <p:style>
            <a:lnRef idx="0"/>
            <a:fillRef idx="0"/>
            <a:effectRef idx="0"/>
            <a:fontRef idx="minor"/>
          </p:style>
        </p:sp>
        <p:sp>
          <p:nvSpPr>
            <p:cNvPr id="6825" name="Google Shape;6004;p74"/>
            <p:cNvSpPr/>
            <p:nvPr/>
          </p:nvSpPr>
          <p:spPr>
            <a:xfrm>
              <a:off x="2274480" y="1694880"/>
              <a:ext cx="360" cy="360"/>
            </a:xfrm>
            <a:custGeom>
              <a:avLst/>
              <a:gdLst/>
              <a:ahLst/>
              <a:rect l="l" t="t" r="r" b="b"/>
              <a:pathLst>
                <a:path w="19" h="8">
                  <a:moveTo>
                    <a:pt x="1" y="7"/>
                  </a:moveTo>
                  <a:lnTo>
                    <a:pt x="18" y="0"/>
                  </a:lnTo>
                  <a:close/>
                </a:path>
              </a:pathLst>
            </a:custGeom>
            <a:noFill/>
            <a:ln w="9525">
              <a:solidFill>
                <a:srgbClr val="5f7d95"/>
              </a:solidFill>
              <a:round/>
            </a:ln>
          </p:spPr>
          <p:style>
            <a:lnRef idx="0"/>
            <a:fillRef idx="0"/>
            <a:effectRef idx="0"/>
            <a:fontRef idx="minor"/>
          </p:style>
        </p:sp>
        <p:sp>
          <p:nvSpPr>
            <p:cNvPr id="6826" name="Google Shape;6005;p74"/>
            <p:cNvSpPr/>
            <p:nvPr/>
          </p:nvSpPr>
          <p:spPr>
            <a:xfrm>
              <a:off x="2304360" y="1702080"/>
              <a:ext cx="720" cy="720"/>
            </a:xfrm>
            <a:custGeom>
              <a:avLst/>
              <a:gdLst/>
              <a:ahLst/>
              <a:rect l="l" t="t" r="r" b="b"/>
              <a:pathLst>
                <a:path w="89" h="68">
                  <a:moveTo>
                    <a:pt x="1" y="1"/>
                  </a:moveTo>
                  <a:cubicBezTo>
                    <a:pt x="29" y="25"/>
                    <a:pt x="57" y="50"/>
                    <a:pt x="88" y="67"/>
                  </a:cubicBezTo>
                  <a:cubicBezTo>
                    <a:pt x="57" y="50"/>
                    <a:pt x="29" y="25"/>
                    <a:pt x="1" y="1"/>
                  </a:cubicBezTo>
                  <a:close/>
                </a:path>
              </a:pathLst>
            </a:custGeom>
            <a:noFill/>
            <a:ln w="9525">
              <a:solidFill>
                <a:srgbClr val="5f7d95"/>
              </a:solidFill>
              <a:round/>
            </a:ln>
          </p:spPr>
          <p:style>
            <a:lnRef idx="0"/>
            <a:fillRef idx="0"/>
            <a:effectRef idx="0"/>
            <a:fontRef idx="minor"/>
          </p:style>
        </p:sp>
        <p:sp>
          <p:nvSpPr>
            <p:cNvPr id="6827" name="Google Shape;6006;p74"/>
            <p:cNvSpPr/>
            <p:nvPr/>
          </p:nvSpPr>
          <p:spPr>
            <a:xfrm>
              <a:off x="2276280" y="1694160"/>
              <a:ext cx="360" cy="360"/>
            </a:xfrm>
            <a:custGeom>
              <a:avLst/>
              <a:gdLst/>
              <a:ahLst/>
              <a:rect l="l" t="t" r="r" b="b"/>
              <a:pathLst>
                <a:path w="5" h="1">
                  <a:moveTo>
                    <a:pt x="1" y="1"/>
                  </a:moveTo>
                  <a:lnTo>
                    <a:pt x="4" y="1"/>
                  </a:lnTo>
                  <a:close/>
                </a:path>
              </a:pathLst>
            </a:custGeom>
            <a:noFill/>
            <a:ln w="9525">
              <a:solidFill>
                <a:srgbClr val="5f7d95"/>
              </a:solidFill>
              <a:round/>
            </a:ln>
          </p:spPr>
          <p:style>
            <a:lnRef idx="0"/>
            <a:fillRef idx="0"/>
            <a:effectRef idx="0"/>
            <a:fontRef idx="minor"/>
          </p:style>
        </p:sp>
        <p:sp>
          <p:nvSpPr>
            <p:cNvPr id="6828" name="Google Shape;6007;p74"/>
            <p:cNvSpPr/>
            <p:nvPr/>
          </p:nvSpPr>
          <p:spPr>
            <a:xfrm>
              <a:off x="2319120" y="1707120"/>
              <a:ext cx="360" cy="360"/>
            </a:xfrm>
            <a:custGeom>
              <a:avLst/>
              <a:gdLst/>
              <a:ahLst/>
              <a:rect l="l" t="t" r="r" b="b"/>
              <a:pathLst>
                <a:path w="1" h="4">
                  <a:moveTo>
                    <a:pt x="1" y="0"/>
                  </a:moveTo>
                  <a:lnTo>
                    <a:pt x="1" y="4"/>
                  </a:lnTo>
                  <a:close/>
                </a:path>
              </a:pathLst>
            </a:custGeom>
            <a:noFill/>
            <a:ln w="9525">
              <a:solidFill>
                <a:srgbClr val="5f7d95"/>
              </a:solidFill>
              <a:round/>
            </a:ln>
          </p:spPr>
          <p:style>
            <a:lnRef idx="0"/>
            <a:fillRef idx="0"/>
            <a:effectRef idx="0"/>
            <a:fontRef idx="minor"/>
          </p:style>
        </p:sp>
        <p:sp>
          <p:nvSpPr>
            <p:cNvPr id="6829" name="Google Shape;6008;p74"/>
            <p:cNvSpPr/>
            <p:nvPr/>
          </p:nvSpPr>
          <p:spPr>
            <a:xfrm>
              <a:off x="2274120" y="1694880"/>
              <a:ext cx="360" cy="360"/>
            </a:xfrm>
            <a:custGeom>
              <a:avLst/>
              <a:gdLst/>
              <a:ahLst/>
              <a:rect l="l" t="t" r="r" b="b"/>
              <a:pathLst>
                <a:path w="22" h="11">
                  <a:moveTo>
                    <a:pt x="1" y="11"/>
                  </a:moveTo>
                  <a:lnTo>
                    <a:pt x="22" y="0"/>
                  </a:lnTo>
                  <a:close/>
                </a:path>
              </a:pathLst>
            </a:custGeom>
            <a:noFill/>
            <a:ln w="9525">
              <a:solidFill>
                <a:srgbClr val="5f7d95"/>
              </a:solidFill>
              <a:round/>
            </a:ln>
          </p:spPr>
          <p:style>
            <a:lnRef idx="0"/>
            <a:fillRef idx="0"/>
            <a:effectRef idx="0"/>
            <a:fontRef idx="minor"/>
          </p:style>
        </p:sp>
        <p:sp>
          <p:nvSpPr>
            <p:cNvPr id="6830" name="Google Shape;6009;p74"/>
            <p:cNvSpPr/>
            <p:nvPr/>
          </p:nvSpPr>
          <p:spPr>
            <a:xfrm>
              <a:off x="2305800" y="1702800"/>
              <a:ext cx="360" cy="360"/>
            </a:xfrm>
            <a:custGeom>
              <a:avLst/>
              <a:gdLst/>
              <a:ahLst/>
              <a:rect l="l" t="t" r="r" b="b"/>
              <a:pathLst>
                <a:path w="36" h="22">
                  <a:moveTo>
                    <a:pt x="0" y="22"/>
                  </a:moveTo>
                  <a:cubicBezTo>
                    <a:pt x="11" y="11"/>
                    <a:pt x="21" y="4"/>
                    <a:pt x="35" y="1"/>
                  </a:cubicBezTo>
                  <a:cubicBezTo>
                    <a:pt x="21" y="4"/>
                    <a:pt x="11" y="11"/>
                    <a:pt x="0" y="22"/>
                  </a:cubicBezTo>
                  <a:close/>
                </a:path>
              </a:pathLst>
            </a:custGeom>
            <a:noFill/>
            <a:ln w="9525">
              <a:solidFill>
                <a:srgbClr val="5f7d95"/>
              </a:solidFill>
              <a:round/>
            </a:ln>
          </p:spPr>
          <p:style>
            <a:lnRef idx="0"/>
            <a:fillRef idx="0"/>
            <a:effectRef idx="0"/>
            <a:fontRef idx="minor"/>
          </p:style>
        </p:sp>
        <p:sp>
          <p:nvSpPr>
            <p:cNvPr id="6831" name="Google Shape;6010;p74"/>
            <p:cNvSpPr/>
            <p:nvPr/>
          </p:nvSpPr>
          <p:spPr>
            <a:xfrm>
              <a:off x="2306160" y="1702080"/>
              <a:ext cx="7200" cy="720"/>
            </a:xfrm>
            <a:custGeom>
              <a:avLst/>
              <a:gdLst/>
              <a:ahLst/>
              <a:rect l="l" t="t" r="r" b="b"/>
              <a:pathLst>
                <a:path w="561" h="68">
                  <a:moveTo>
                    <a:pt x="560" y="1"/>
                  </a:moveTo>
                  <a:cubicBezTo>
                    <a:pt x="273" y="1"/>
                    <a:pt x="91" y="25"/>
                    <a:pt x="0" y="67"/>
                  </a:cubicBezTo>
                  <a:cubicBezTo>
                    <a:pt x="91" y="25"/>
                    <a:pt x="273" y="4"/>
                    <a:pt x="560" y="1"/>
                  </a:cubicBezTo>
                  <a:close/>
                </a:path>
              </a:pathLst>
            </a:custGeom>
            <a:noFill/>
            <a:ln w="9525">
              <a:solidFill>
                <a:srgbClr val="5f7d95"/>
              </a:solidFill>
              <a:round/>
            </a:ln>
          </p:spPr>
          <p:style>
            <a:lnRef idx="0"/>
            <a:fillRef idx="0"/>
            <a:effectRef idx="0"/>
            <a:fontRef idx="minor"/>
          </p:style>
        </p:sp>
        <p:sp>
          <p:nvSpPr>
            <p:cNvPr id="6832" name="Google Shape;6011;p74"/>
            <p:cNvSpPr/>
            <p:nvPr/>
          </p:nvSpPr>
          <p:spPr>
            <a:xfrm>
              <a:off x="2276640" y="1694160"/>
              <a:ext cx="9000" cy="2520"/>
            </a:xfrm>
            <a:custGeom>
              <a:avLst/>
              <a:gdLst/>
              <a:ahLst/>
              <a:rect l="l" t="t" r="r" b="b"/>
              <a:pathLst>
                <a:path w="701" h="212">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a:solidFill>
                <a:srgbClr val="5f7d95"/>
              </a:solidFill>
              <a:round/>
            </a:ln>
          </p:spPr>
          <p:style>
            <a:lnRef idx="0"/>
            <a:fillRef idx="0"/>
            <a:effectRef idx="0"/>
            <a:fontRef idx="minor"/>
          </p:style>
        </p:sp>
        <p:sp>
          <p:nvSpPr>
            <p:cNvPr id="6833" name="Google Shape;6012;p74"/>
            <p:cNvSpPr/>
            <p:nvPr/>
          </p:nvSpPr>
          <p:spPr>
            <a:xfrm>
              <a:off x="2319120" y="170748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6834" name="Google Shape;6013;p74"/>
            <p:cNvSpPr/>
            <p:nvPr/>
          </p:nvSpPr>
          <p:spPr>
            <a:xfrm>
              <a:off x="2319840" y="1707840"/>
              <a:ext cx="3600" cy="1800"/>
            </a:xfrm>
            <a:custGeom>
              <a:avLst/>
              <a:gdLst/>
              <a:ahLst/>
              <a:rect l="l" t="t" r="r" b="b"/>
              <a:pathLst>
                <a:path w="285" h="164">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a:solidFill>
                <a:srgbClr val="5f7d95"/>
              </a:solidFill>
              <a:round/>
            </a:ln>
          </p:spPr>
          <p:style>
            <a:lnRef idx="0"/>
            <a:fillRef idx="0"/>
            <a:effectRef idx="0"/>
            <a:fontRef idx="minor"/>
          </p:style>
        </p:sp>
        <p:sp>
          <p:nvSpPr>
            <p:cNvPr id="6835" name="Google Shape;6014;p74"/>
            <p:cNvSpPr/>
            <p:nvPr/>
          </p:nvSpPr>
          <p:spPr>
            <a:xfrm>
              <a:off x="2143800" y="15894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836" name="Google Shape;6015;p74"/>
            <p:cNvSpPr/>
            <p:nvPr/>
          </p:nvSpPr>
          <p:spPr>
            <a:xfrm>
              <a:off x="2144520" y="15894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837" name="Google Shape;6016;p74"/>
            <p:cNvSpPr/>
            <p:nvPr/>
          </p:nvSpPr>
          <p:spPr>
            <a:xfrm>
              <a:off x="2131920" y="1588680"/>
              <a:ext cx="360" cy="360"/>
            </a:xfrm>
            <a:custGeom>
              <a:avLst/>
              <a:gdLst/>
              <a:ahLst/>
              <a:rect l="l" t="t" r="r" b="b"/>
              <a:pathLst>
                <a:path w="26" h="4">
                  <a:moveTo>
                    <a:pt x="25" y="4"/>
                  </a:moveTo>
                  <a:lnTo>
                    <a:pt x="1" y="0"/>
                  </a:lnTo>
                  <a:close/>
                </a:path>
              </a:pathLst>
            </a:custGeom>
            <a:noFill/>
            <a:ln w="9525">
              <a:solidFill>
                <a:srgbClr val="5f7d95"/>
              </a:solidFill>
              <a:round/>
            </a:ln>
          </p:spPr>
          <p:style>
            <a:lnRef idx="0"/>
            <a:fillRef idx="0"/>
            <a:effectRef idx="0"/>
            <a:fontRef idx="minor"/>
          </p:style>
        </p:sp>
        <p:sp>
          <p:nvSpPr>
            <p:cNvPr id="6838" name="Google Shape;6017;p74"/>
            <p:cNvSpPr/>
            <p:nvPr/>
          </p:nvSpPr>
          <p:spPr>
            <a:xfrm>
              <a:off x="2131560" y="1588680"/>
              <a:ext cx="360" cy="360"/>
            </a:xfrm>
            <a:custGeom>
              <a:avLst/>
              <a:gdLst/>
              <a:ahLst/>
              <a:rect l="l" t="t" r="r" b="b"/>
              <a:pathLst>
                <a:path w="19" h="1">
                  <a:moveTo>
                    <a:pt x="18" y="0"/>
                  </a:moveTo>
                  <a:lnTo>
                    <a:pt x="1" y="0"/>
                  </a:lnTo>
                  <a:close/>
                </a:path>
              </a:pathLst>
            </a:custGeom>
            <a:noFill/>
            <a:ln w="9525">
              <a:solidFill>
                <a:srgbClr val="5f7d95"/>
              </a:solidFill>
              <a:round/>
            </a:ln>
          </p:spPr>
          <p:style>
            <a:lnRef idx="0"/>
            <a:fillRef idx="0"/>
            <a:effectRef idx="0"/>
            <a:fontRef idx="minor"/>
          </p:style>
        </p:sp>
        <p:sp>
          <p:nvSpPr>
            <p:cNvPr id="6839" name="Google Shape;6018;p74"/>
            <p:cNvSpPr/>
            <p:nvPr/>
          </p:nvSpPr>
          <p:spPr>
            <a:xfrm>
              <a:off x="2127240" y="1587600"/>
              <a:ext cx="360" cy="360"/>
            </a:xfrm>
            <a:custGeom>
              <a:avLst/>
              <a:gdLst/>
              <a:ahLst/>
              <a:rect l="l" t="t" r="r" b="b"/>
              <a:pathLst>
                <a:path w="12" h="5">
                  <a:moveTo>
                    <a:pt x="11" y="4"/>
                  </a:moveTo>
                  <a:lnTo>
                    <a:pt x="1" y="1"/>
                  </a:lnTo>
                  <a:close/>
                </a:path>
              </a:pathLst>
            </a:custGeom>
            <a:noFill/>
            <a:ln w="9525">
              <a:solidFill>
                <a:srgbClr val="5f7d95"/>
              </a:solidFill>
              <a:round/>
            </a:ln>
          </p:spPr>
          <p:style>
            <a:lnRef idx="0"/>
            <a:fillRef idx="0"/>
            <a:effectRef idx="0"/>
            <a:fontRef idx="minor"/>
          </p:style>
        </p:sp>
        <p:sp>
          <p:nvSpPr>
            <p:cNvPr id="6840" name="Google Shape;6019;p74"/>
            <p:cNvSpPr/>
            <p:nvPr/>
          </p:nvSpPr>
          <p:spPr>
            <a:xfrm>
              <a:off x="2126880" y="1587600"/>
              <a:ext cx="360" cy="360"/>
            </a:xfrm>
            <a:custGeom>
              <a:avLst/>
              <a:gdLst/>
              <a:ahLst/>
              <a:rect l="l" t="t" r="r" b="b"/>
              <a:pathLst>
                <a:path w="4" h="1">
                  <a:moveTo>
                    <a:pt x="4" y="0"/>
                  </a:moveTo>
                  <a:lnTo>
                    <a:pt x="0" y="0"/>
                  </a:lnTo>
                  <a:close/>
                </a:path>
              </a:pathLst>
            </a:custGeom>
            <a:noFill/>
            <a:ln w="9525">
              <a:solidFill>
                <a:srgbClr val="5f7d95"/>
              </a:solidFill>
              <a:round/>
            </a:ln>
          </p:spPr>
          <p:style>
            <a:lnRef idx="0"/>
            <a:fillRef idx="0"/>
            <a:effectRef idx="0"/>
            <a:fontRef idx="minor"/>
          </p:style>
        </p:sp>
        <p:sp>
          <p:nvSpPr>
            <p:cNvPr id="6841" name="Google Shape;6020;p74"/>
            <p:cNvSpPr/>
            <p:nvPr/>
          </p:nvSpPr>
          <p:spPr>
            <a:xfrm>
              <a:off x="2131200" y="1588680"/>
              <a:ext cx="360" cy="360"/>
            </a:xfrm>
            <a:custGeom>
              <a:avLst/>
              <a:gdLst/>
              <a:ahLst/>
              <a:rect l="l" t="t" r="r" b="b"/>
              <a:pathLst>
                <a:path w="15" h="1">
                  <a:moveTo>
                    <a:pt x="15" y="0"/>
                  </a:moveTo>
                  <a:lnTo>
                    <a:pt x="1" y="0"/>
                  </a:lnTo>
                  <a:close/>
                </a:path>
              </a:pathLst>
            </a:custGeom>
            <a:noFill/>
            <a:ln w="9525">
              <a:solidFill>
                <a:srgbClr val="5f7d95"/>
              </a:solidFill>
              <a:round/>
            </a:ln>
          </p:spPr>
          <p:style>
            <a:lnRef idx="0"/>
            <a:fillRef idx="0"/>
            <a:effectRef idx="0"/>
            <a:fontRef idx="minor"/>
          </p:style>
        </p:sp>
        <p:sp>
          <p:nvSpPr>
            <p:cNvPr id="6842" name="Google Shape;6021;p74"/>
            <p:cNvSpPr/>
            <p:nvPr/>
          </p:nvSpPr>
          <p:spPr>
            <a:xfrm>
              <a:off x="2143080" y="15894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6843" name="Google Shape;6022;p74"/>
            <p:cNvSpPr/>
            <p:nvPr/>
          </p:nvSpPr>
          <p:spPr>
            <a:xfrm>
              <a:off x="2132640" y="1588680"/>
              <a:ext cx="360" cy="360"/>
            </a:xfrm>
            <a:custGeom>
              <a:avLst/>
              <a:gdLst/>
              <a:ahLst/>
              <a:rect l="l" t="t" r="r" b="b"/>
              <a:pathLst>
                <a:path w="26" h="5">
                  <a:moveTo>
                    <a:pt x="25" y="4"/>
                  </a:moveTo>
                  <a:lnTo>
                    <a:pt x="1" y="1"/>
                  </a:lnTo>
                  <a:close/>
                </a:path>
              </a:pathLst>
            </a:custGeom>
            <a:noFill/>
            <a:ln w="9525">
              <a:solidFill>
                <a:srgbClr val="5f7d95"/>
              </a:solidFill>
              <a:round/>
            </a:ln>
          </p:spPr>
          <p:style>
            <a:lnRef idx="0"/>
            <a:fillRef idx="0"/>
            <a:effectRef idx="0"/>
            <a:fontRef idx="minor"/>
          </p:style>
        </p:sp>
        <p:sp>
          <p:nvSpPr>
            <p:cNvPr id="6844" name="Google Shape;6023;p74"/>
            <p:cNvSpPr/>
            <p:nvPr/>
          </p:nvSpPr>
          <p:spPr>
            <a:xfrm>
              <a:off x="2141640" y="1589400"/>
              <a:ext cx="360" cy="360"/>
            </a:xfrm>
            <a:custGeom>
              <a:avLst/>
              <a:gdLst/>
              <a:ahLst/>
              <a:rect l="l" t="t" r="r" b="b"/>
              <a:pathLst>
                <a:path w="50" h="1">
                  <a:moveTo>
                    <a:pt x="49" y="0"/>
                  </a:moveTo>
                  <a:lnTo>
                    <a:pt x="0" y="0"/>
                  </a:lnTo>
                  <a:close/>
                </a:path>
              </a:pathLst>
            </a:custGeom>
            <a:noFill/>
            <a:ln w="9525">
              <a:solidFill>
                <a:srgbClr val="5f7d95"/>
              </a:solidFill>
              <a:round/>
            </a:ln>
          </p:spPr>
          <p:style>
            <a:lnRef idx="0"/>
            <a:fillRef idx="0"/>
            <a:effectRef idx="0"/>
            <a:fontRef idx="minor"/>
          </p:style>
        </p:sp>
        <p:sp>
          <p:nvSpPr>
            <p:cNvPr id="6845" name="Google Shape;6024;p74"/>
            <p:cNvSpPr/>
            <p:nvPr/>
          </p:nvSpPr>
          <p:spPr>
            <a:xfrm>
              <a:off x="2135880" y="1589040"/>
              <a:ext cx="5760" cy="360"/>
            </a:xfrm>
            <a:custGeom>
              <a:avLst/>
              <a:gdLst/>
              <a:ahLst/>
              <a:rect l="l" t="t" r="r" b="b"/>
              <a:pathLst>
                <a:path w="438" h="26">
                  <a:moveTo>
                    <a:pt x="438" y="25"/>
                  </a:moveTo>
                  <a:cubicBezTo>
                    <a:pt x="294" y="22"/>
                    <a:pt x="140" y="11"/>
                    <a:pt x="0" y="1"/>
                  </a:cubicBezTo>
                  <a:cubicBezTo>
                    <a:pt x="140" y="11"/>
                    <a:pt x="294" y="22"/>
                    <a:pt x="438" y="25"/>
                  </a:cubicBezTo>
                  <a:close/>
                </a:path>
              </a:pathLst>
            </a:custGeom>
            <a:noFill/>
            <a:ln w="9525">
              <a:solidFill>
                <a:srgbClr val="5f7d95"/>
              </a:solidFill>
              <a:round/>
            </a:ln>
          </p:spPr>
          <p:style>
            <a:lnRef idx="0"/>
            <a:fillRef idx="0"/>
            <a:effectRef idx="0"/>
            <a:fontRef idx="minor"/>
          </p:style>
        </p:sp>
        <p:sp>
          <p:nvSpPr>
            <p:cNvPr id="6846" name="Google Shape;6025;p74"/>
            <p:cNvSpPr/>
            <p:nvPr/>
          </p:nvSpPr>
          <p:spPr>
            <a:xfrm>
              <a:off x="2146680" y="1589040"/>
              <a:ext cx="360" cy="360"/>
            </a:xfrm>
            <a:custGeom>
              <a:avLst/>
              <a:gdLst/>
              <a:ahLst/>
              <a:rect l="l" t="t" r="r" b="b"/>
              <a:pathLst>
                <a:path w="22" h="1">
                  <a:moveTo>
                    <a:pt x="22" y="1"/>
                  </a:moveTo>
                  <a:lnTo>
                    <a:pt x="1" y="1"/>
                  </a:lnTo>
                  <a:close/>
                </a:path>
              </a:pathLst>
            </a:custGeom>
            <a:noFill/>
            <a:ln w="9525">
              <a:solidFill>
                <a:srgbClr val="5f7d95"/>
              </a:solidFill>
              <a:round/>
            </a:ln>
          </p:spPr>
          <p:style>
            <a:lnRef idx="0"/>
            <a:fillRef idx="0"/>
            <a:effectRef idx="0"/>
            <a:fontRef idx="minor"/>
          </p:style>
        </p:sp>
        <p:sp>
          <p:nvSpPr>
            <p:cNvPr id="6847" name="Google Shape;6026;p74"/>
            <p:cNvSpPr/>
            <p:nvPr/>
          </p:nvSpPr>
          <p:spPr>
            <a:xfrm>
              <a:off x="2145240" y="1589400"/>
              <a:ext cx="360" cy="360"/>
            </a:xfrm>
            <a:custGeom>
              <a:avLst/>
              <a:gdLst/>
              <a:ahLst/>
              <a:rect l="l" t="t" r="r" b="b"/>
              <a:pathLst>
                <a:path w="25" h="1">
                  <a:moveTo>
                    <a:pt x="25" y="1"/>
                  </a:moveTo>
                  <a:lnTo>
                    <a:pt x="0" y="1"/>
                  </a:lnTo>
                  <a:close/>
                </a:path>
              </a:pathLst>
            </a:custGeom>
            <a:noFill/>
            <a:ln w="9525">
              <a:solidFill>
                <a:srgbClr val="5f7d95"/>
              </a:solidFill>
              <a:round/>
            </a:ln>
          </p:spPr>
          <p:style>
            <a:lnRef idx="0"/>
            <a:fillRef idx="0"/>
            <a:effectRef idx="0"/>
            <a:fontRef idx="minor"/>
          </p:style>
        </p:sp>
        <p:sp>
          <p:nvSpPr>
            <p:cNvPr id="6848" name="Google Shape;6027;p74"/>
            <p:cNvSpPr/>
            <p:nvPr/>
          </p:nvSpPr>
          <p:spPr>
            <a:xfrm>
              <a:off x="2144520" y="1589400"/>
              <a:ext cx="360" cy="360"/>
            </a:xfrm>
            <a:custGeom>
              <a:avLst/>
              <a:gdLst/>
              <a:ahLst/>
              <a:rect l="l" t="t" r="r" b="b"/>
              <a:pathLst>
                <a:path w="29" h="1">
                  <a:moveTo>
                    <a:pt x="28" y="1"/>
                  </a:moveTo>
                  <a:lnTo>
                    <a:pt x="0" y="1"/>
                  </a:lnTo>
                  <a:close/>
                </a:path>
              </a:pathLst>
            </a:custGeom>
            <a:noFill/>
            <a:ln w="9525">
              <a:solidFill>
                <a:srgbClr val="5f7d95"/>
              </a:solidFill>
              <a:round/>
            </a:ln>
          </p:spPr>
          <p:style>
            <a:lnRef idx="0"/>
            <a:fillRef idx="0"/>
            <a:effectRef idx="0"/>
            <a:fontRef idx="minor"/>
          </p:style>
        </p:sp>
        <p:sp>
          <p:nvSpPr>
            <p:cNvPr id="6849" name="Google Shape;6028;p74"/>
            <p:cNvSpPr/>
            <p:nvPr/>
          </p:nvSpPr>
          <p:spPr>
            <a:xfrm>
              <a:off x="2129040" y="1588320"/>
              <a:ext cx="360" cy="360"/>
            </a:xfrm>
            <a:custGeom>
              <a:avLst/>
              <a:gdLst/>
              <a:ahLst/>
              <a:rect l="l" t="t" r="r" b="b"/>
              <a:pathLst>
                <a:path w="8" h="5">
                  <a:moveTo>
                    <a:pt x="8" y="4"/>
                  </a:moveTo>
                  <a:lnTo>
                    <a:pt x="1" y="1"/>
                  </a:lnTo>
                  <a:close/>
                </a:path>
              </a:pathLst>
            </a:custGeom>
            <a:noFill/>
            <a:ln w="9525">
              <a:solidFill>
                <a:srgbClr val="5f7d95"/>
              </a:solidFill>
              <a:round/>
            </a:ln>
          </p:spPr>
          <p:style>
            <a:lnRef idx="0"/>
            <a:fillRef idx="0"/>
            <a:effectRef idx="0"/>
            <a:fontRef idx="minor"/>
          </p:style>
        </p:sp>
        <p:sp>
          <p:nvSpPr>
            <p:cNvPr id="6850" name="Google Shape;6029;p74"/>
            <p:cNvSpPr/>
            <p:nvPr/>
          </p:nvSpPr>
          <p:spPr>
            <a:xfrm>
              <a:off x="2128680" y="1587960"/>
              <a:ext cx="360" cy="360"/>
            </a:xfrm>
            <a:custGeom>
              <a:avLst/>
              <a:gdLst/>
              <a:ahLst/>
              <a:rect l="l" t="t" r="r" b="b"/>
              <a:pathLst>
                <a:path w="11" h="8">
                  <a:moveTo>
                    <a:pt x="11" y="7"/>
                  </a:moveTo>
                  <a:lnTo>
                    <a:pt x="0" y="0"/>
                  </a:lnTo>
                  <a:close/>
                </a:path>
              </a:pathLst>
            </a:custGeom>
            <a:noFill/>
            <a:ln w="9525">
              <a:solidFill>
                <a:srgbClr val="5f7d95"/>
              </a:solidFill>
              <a:round/>
            </a:ln>
          </p:spPr>
          <p:style>
            <a:lnRef idx="0"/>
            <a:fillRef idx="0"/>
            <a:effectRef idx="0"/>
            <a:fontRef idx="minor"/>
          </p:style>
        </p:sp>
        <p:sp>
          <p:nvSpPr>
            <p:cNvPr id="6851" name="Google Shape;6030;p74"/>
            <p:cNvSpPr/>
            <p:nvPr/>
          </p:nvSpPr>
          <p:spPr>
            <a:xfrm>
              <a:off x="2129400" y="1588320"/>
              <a:ext cx="360" cy="360"/>
            </a:xfrm>
            <a:custGeom>
              <a:avLst/>
              <a:gdLst/>
              <a:ahLst/>
              <a:rect l="l" t="t" r="r" b="b"/>
              <a:pathLst>
                <a:path w="12" h="1">
                  <a:moveTo>
                    <a:pt x="11" y="1"/>
                  </a:moveTo>
                  <a:lnTo>
                    <a:pt x="1" y="1"/>
                  </a:lnTo>
                  <a:close/>
                </a:path>
              </a:pathLst>
            </a:custGeom>
            <a:noFill/>
            <a:ln w="9525">
              <a:solidFill>
                <a:srgbClr val="5f7d95"/>
              </a:solidFill>
              <a:round/>
            </a:ln>
          </p:spPr>
          <p:style>
            <a:lnRef idx="0"/>
            <a:fillRef idx="0"/>
            <a:effectRef idx="0"/>
            <a:fontRef idx="minor"/>
          </p:style>
        </p:sp>
        <p:sp>
          <p:nvSpPr>
            <p:cNvPr id="6852" name="Google Shape;6031;p74"/>
            <p:cNvSpPr/>
            <p:nvPr/>
          </p:nvSpPr>
          <p:spPr>
            <a:xfrm>
              <a:off x="2145960" y="1589400"/>
              <a:ext cx="360" cy="360"/>
            </a:xfrm>
            <a:custGeom>
              <a:avLst/>
              <a:gdLst/>
              <a:ahLst/>
              <a:rect l="l" t="t" r="r" b="b"/>
              <a:pathLst>
                <a:path w="22" h="1">
                  <a:moveTo>
                    <a:pt x="22" y="0"/>
                  </a:moveTo>
                  <a:lnTo>
                    <a:pt x="1" y="0"/>
                  </a:lnTo>
                  <a:close/>
                </a:path>
              </a:pathLst>
            </a:custGeom>
            <a:noFill/>
            <a:ln w="9525">
              <a:solidFill>
                <a:srgbClr val="5f7d95"/>
              </a:solidFill>
              <a:round/>
            </a:ln>
          </p:spPr>
          <p:style>
            <a:lnRef idx="0"/>
            <a:fillRef idx="0"/>
            <a:effectRef idx="0"/>
            <a:fontRef idx="minor"/>
          </p:style>
        </p:sp>
        <p:sp>
          <p:nvSpPr>
            <p:cNvPr id="6853" name="Google Shape;6032;p74"/>
            <p:cNvSpPr/>
            <p:nvPr/>
          </p:nvSpPr>
          <p:spPr>
            <a:xfrm>
              <a:off x="2129760" y="1588320"/>
              <a:ext cx="360" cy="360"/>
            </a:xfrm>
            <a:custGeom>
              <a:avLst/>
              <a:gdLst/>
              <a:ahLst/>
              <a:rect l="l" t="t" r="r" b="b"/>
              <a:pathLst>
                <a:path w="8" h="1">
                  <a:moveTo>
                    <a:pt x="8" y="0"/>
                  </a:moveTo>
                  <a:lnTo>
                    <a:pt x="1" y="0"/>
                  </a:lnTo>
                  <a:close/>
                </a:path>
              </a:pathLst>
            </a:custGeom>
            <a:noFill/>
            <a:ln w="9525">
              <a:solidFill>
                <a:srgbClr val="5f7d95"/>
              </a:solidFill>
              <a:round/>
            </a:ln>
          </p:spPr>
          <p:style>
            <a:lnRef idx="0"/>
            <a:fillRef idx="0"/>
            <a:effectRef idx="0"/>
            <a:fontRef idx="minor"/>
          </p:style>
        </p:sp>
        <p:sp>
          <p:nvSpPr>
            <p:cNvPr id="6854" name="Google Shape;6033;p74"/>
            <p:cNvSpPr/>
            <p:nvPr/>
          </p:nvSpPr>
          <p:spPr>
            <a:xfrm>
              <a:off x="2127960" y="1587600"/>
              <a:ext cx="360" cy="360"/>
            </a:xfrm>
            <a:custGeom>
              <a:avLst/>
              <a:gdLst/>
              <a:ahLst/>
              <a:rect l="l" t="t" r="r" b="b"/>
              <a:pathLst>
                <a:path w="19" h="8">
                  <a:moveTo>
                    <a:pt x="18" y="8"/>
                  </a:moveTo>
                  <a:lnTo>
                    <a:pt x="1" y="1"/>
                  </a:lnTo>
                  <a:close/>
                </a:path>
              </a:pathLst>
            </a:custGeom>
            <a:noFill/>
            <a:ln w="9525">
              <a:solidFill>
                <a:srgbClr val="5f7d95"/>
              </a:solidFill>
              <a:round/>
            </a:ln>
          </p:spPr>
          <p:style>
            <a:lnRef idx="0"/>
            <a:fillRef idx="0"/>
            <a:effectRef idx="0"/>
            <a:fontRef idx="minor"/>
          </p:style>
        </p:sp>
        <p:sp>
          <p:nvSpPr>
            <p:cNvPr id="6855" name="Google Shape;6034;p74"/>
            <p:cNvSpPr/>
            <p:nvPr/>
          </p:nvSpPr>
          <p:spPr>
            <a:xfrm>
              <a:off x="2130120" y="1588320"/>
              <a:ext cx="360" cy="360"/>
            </a:xfrm>
            <a:custGeom>
              <a:avLst/>
              <a:gdLst/>
              <a:ahLst/>
              <a:rect l="l" t="t" r="r" b="b"/>
              <a:pathLst>
                <a:path w="11" h="1">
                  <a:moveTo>
                    <a:pt x="11" y="0"/>
                  </a:moveTo>
                  <a:lnTo>
                    <a:pt x="0" y="0"/>
                  </a:lnTo>
                  <a:close/>
                </a:path>
              </a:pathLst>
            </a:custGeom>
            <a:noFill/>
            <a:ln w="9525">
              <a:solidFill>
                <a:srgbClr val="5f7d95"/>
              </a:solidFill>
              <a:round/>
            </a:ln>
          </p:spPr>
          <p:style>
            <a:lnRef idx="0"/>
            <a:fillRef idx="0"/>
            <a:effectRef idx="0"/>
            <a:fontRef idx="minor"/>
          </p:style>
        </p:sp>
        <p:sp>
          <p:nvSpPr>
            <p:cNvPr id="6856" name="Google Shape;6035;p74"/>
            <p:cNvSpPr/>
            <p:nvPr/>
          </p:nvSpPr>
          <p:spPr>
            <a:xfrm>
              <a:off x="2128320" y="1587960"/>
              <a:ext cx="360" cy="360"/>
            </a:xfrm>
            <a:custGeom>
              <a:avLst/>
              <a:gdLst/>
              <a:ahLst/>
              <a:rect l="l" t="t" r="r" b="b"/>
              <a:pathLst>
                <a:path w="15" h="5">
                  <a:moveTo>
                    <a:pt x="14" y="4"/>
                  </a:moveTo>
                  <a:lnTo>
                    <a:pt x="0" y="1"/>
                  </a:lnTo>
                  <a:close/>
                </a:path>
              </a:pathLst>
            </a:custGeom>
            <a:noFill/>
            <a:ln w="9525">
              <a:solidFill>
                <a:srgbClr val="5f7d95"/>
              </a:solidFill>
              <a:round/>
            </a:ln>
          </p:spPr>
          <p:style>
            <a:lnRef idx="0"/>
            <a:fillRef idx="0"/>
            <a:effectRef idx="0"/>
            <a:fontRef idx="minor"/>
          </p:style>
        </p:sp>
        <p:sp>
          <p:nvSpPr>
            <p:cNvPr id="6857" name="Google Shape;6036;p74"/>
            <p:cNvSpPr/>
            <p:nvPr/>
          </p:nvSpPr>
          <p:spPr>
            <a:xfrm>
              <a:off x="2130480" y="1588680"/>
              <a:ext cx="360" cy="360"/>
            </a:xfrm>
            <a:custGeom>
              <a:avLst/>
              <a:gdLst/>
              <a:ahLst/>
              <a:rect l="l" t="t" r="r" b="b"/>
              <a:pathLst>
                <a:path w="15" h="1">
                  <a:moveTo>
                    <a:pt x="14" y="1"/>
                  </a:moveTo>
                  <a:lnTo>
                    <a:pt x="0" y="1"/>
                  </a:lnTo>
                  <a:close/>
                </a:path>
              </a:pathLst>
            </a:custGeom>
            <a:noFill/>
            <a:ln w="9525">
              <a:solidFill>
                <a:srgbClr val="5f7d95"/>
              </a:solidFill>
              <a:round/>
            </a:ln>
          </p:spPr>
          <p:style>
            <a:lnRef idx="0"/>
            <a:fillRef idx="0"/>
            <a:effectRef idx="0"/>
            <a:fontRef idx="minor"/>
          </p:style>
        </p:sp>
        <p:sp>
          <p:nvSpPr>
            <p:cNvPr id="6858" name="Google Shape;6037;p74"/>
            <p:cNvSpPr/>
            <p:nvPr/>
          </p:nvSpPr>
          <p:spPr>
            <a:xfrm>
              <a:off x="2129760" y="1588320"/>
              <a:ext cx="360" cy="360"/>
            </a:xfrm>
            <a:custGeom>
              <a:avLst/>
              <a:gdLst/>
              <a:ahLst/>
              <a:rect l="l" t="t" r="r" b="b"/>
              <a:pathLst>
                <a:path w="12" h="1">
                  <a:moveTo>
                    <a:pt x="11" y="1"/>
                  </a:moveTo>
                  <a:lnTo>
                    <a:pt x="1" y="1"/>
                  </a:lnTo>
                  <a:close/>
                </a:path>
              </a:pathLst>
            </a:custGeom>
            <a:noFill/>
            <a:ln w="9525">
              <a:solidFill>
                <a:srgbClr val="5f7d95"/>
              </a:solidFill>
              <a:round/>
            </a:ln>
          </p:spPr>
          <p:style>
            <a:lnRef idx="0"/>
            <a:fillRef idx="0"/>
            <a:effectRef idx="0"/>
            <a:fontRef idx="minor"/>
          </p:style>
        </p:sp>
        <p:sp>
          <p:nvSpPr>
            <p:cNvPr id="6859" name="Google Shape;6038;p74"/>
            <p:cNvSpPr/>
            <p:nvPr/>
          </p:nvSpPr>
          <p:spPr>
            <a:xfrm>
              <a:off x="2135160" y="1589040"/>
              <a:ext cx="360" cy="360"/>
            </a:xfrm>
            <a:custGeom>
              <a:avLst/>
              <a:gdLst/>
              <a:ahLst/>
              <a:rect l="l" t="t" r="r" b="b"/>
              <a:pathLst>
                <a:path w="46" h="4">
                  <a:moveTo>
                    <a:pt x="46" y="4"/>
                  </a:moveTo>
                  <a:lnTo>
                    <a:pt x="0" y="0"/>
                  </a:lnTo>
                  <a:close/>
                </a:path>
              </a:pathLst>
            </a:custGeom>
            <a:noFill/>
            <a:ln w="9525">
              <a:solidFill>
                <a:srgbClr val="5f7d95"/>
              </a:solidFill>
              <a:round/>
            </a:ln>
          </p:spPr>
          <p:style>
            <a:lnRef idx="0"/>
            <a:fillRef idx="0"/>
            <a:effectRef idx="0"/>
            <a:fontRef idx="minor"/>
          </p:style>
        </p:sp>
        <p:sp>
          <p:nvSpPr>
            <p:cNvPr id="6860" name="Google Shape;6039;p74"/>
            <p:cNvSpPr/>
            <p:nvPr/>
          </p:nvSpPr>
          <p:spPr>
            <a:xfrm>
              <a:off x="2134440" y="1589040"/>
              <a:ext cx="360" cy="360"/>
            </a:xfrm>
            <a:custGeom>
              <a:avLst/>
              <a:gdLst/>
              <a:ahLst/>
              <a:rect l="l" t="t" r="r" b="b"/>
              <a:pathLst>
                <a:path w="39" h="5">
                  <a:moveTo>
                    <a:pt x="39" y="4"/>
                  </a:moveTo>
                  <a:lnTo>
                    <a:pt x="0" y="1"/>
                  </a:lnTo>
                  <a:close/>
                </a:path>
              </a:pathLst>
            </a:custGeom>
            <a:noFill/>
            <a:ln w="9525">
              <a:solidFill>
                <a:srgbClr val="5f7d95"/>
              </a:solidFill>
              <a:round/>
            </a:ln>
          </p:spPr>
          <p:style>
            <a:lnRef idx="0"/>
            <a:fillRef idx="0"/>
            <a:effectRef idx="0"/>
            <a:fontRef idx="minor"/>
          </p:style>
        </p:sp>
        <p:sp>
          <p:nvSpPr>
            <p:cNvPr id="6861" name="Google Shape;6040;p74"/>
            <p:cNvSpPr/>
            <p:nvPr/>
          </p:nvSpPr>
          <p:spPr>
            <a:xfrm>
              <a:off x="2133000" y="1588680"/>
              <a:ext cx="360" cy="360"/>
            </a:xfrm>
            <a:custGeom>
              <a:avLst/>
              <a:gdLst/>
              <a:ahLst/>
              <a:rect l="l" t="t" r="r" b="b"/>
              <a:pathLst>
                <a:path w="29" h="1">
                  <a:moveTo>
                    <a:pt x="29" y="1"/>
                  </a:moveTo>
                  <a:lnTo>
                    <a:pt x="1" y="1"/>
                  </a:lnTo>
                  <a:close/>
                </a:path>
              </a:pathLst>
            </a:custGeom>
            <a:noFill/>
            <a:ln w="9525">
              <a:solidFill>
                <a:srgbClr val="5f7d95"/>
              </a:solidFill>
              <a:round/>
            </a:ln>
          </p:spPr>
          <p:style>
            <a:lnRef idx="0"/>
            <a:fillRef idx="0"/>
            <a:effectRef idx="0"/>
            <a:fontRef idx="minor"/>
          </p:style>
        </p:sp>
        <p:sp>
          <p:nvSpPr>
            <p:cNvPr id="6862" name="Google Shape;6041;p74"/>
            <p:cNvSpPr/>
            <p:nvPr/>
          </p:nvSpPr>
          <p:spPr>
            <a:xfrm>
              <a:off x="2133720" y="1589040"/>
              <a:ext cx="360" cy="360"/>
            </a:xfrm>
            <a:custGeom>
              <a:avLst/>
              <a:gdLst/>
              <a:ahLst/>
              <a:rect l="l" t="t" r="r" b="b"/>
              <a:pathLst>
                <a:path w="36" h="4">
                  <a:moveTo>
                    <a:pt x="36" y="4"/>
                  </a:moveTo>
                  <a:lnTo>
                    <a:pt x="0" y="0"/>
                  </a:lnTo>
                  <a:close/>
                </a:path>
              </a:pathLst>
            </a:custGeom>
            <a:noFill/>
            <a:ln w="9525">
              <a:solidFill>
                <a:srgbClr val="5f7d95"/>
              </a:solidFill>
              <a:round/>
            </a:ln>
          </p:spPr>
          <p:style>
            <a:lnRef idx="0"/>
            <a:fillRef idx="0"/>
            <a:effectRef idx="0"/>
            <a:fontRef idx="minor"/>
          </p:style>
        </p:sp>
        <p:sp>
          <p:nvSpPr>
            <p:cNvPr id="6863" name="Google Shape;6042;p74"/>
            <p:cNvSpPr/>
            <p:nvPr/>
          </p:nvSpPr>
          <p:spPr>
            <a:xfrm>
              <a:off x="2147040" y="1589040"/>
              <a:ext cx="360" cy="360"/>
            </a:xfrm>
            <a:custGeom>
              <a:avLst/>
              <a:gdLst/>
              <a:ahLst/>
              <a:rect l="l" t="t" r="r" b="b"/>
              <a:pathLst>
                <a:path w="5" h="1">
                  <a:moveTo>
                    <a:pt x="1" y="0"/>
                  </a:moveTo>
                  <a:lnTo>
                    <a:pt x="4" y="0"/>
                  </a:lnTo>
                  <a:close/>
                </a:path>
              </a:pathLst>
            </a:custGeom>
            <a:noFill/>
            <a:ln w="9525">
              <a:solidFill>
                <a:srgbClr val="5f7d95"/>
              </a:solidFill>
              <a:round/>
            </a:ln>
          </p:spPr>
          <p:style>
            <a:lnRef idx="0"/>
            <a:fillRef idx="0"/>
            <a:effectRef idx="0"/>
            <a:fontRef idx="minor"/>
          </p:style>
        </p:sp>
        <p:sp>
          <p:nvSpPr>
            <p:cNvPr id="6864" name="Google Shape;6043;p74"/>
            <p:cNvSpPr/>
            <p:nvPr/>
          </p:nvSpPr>
          <p:spPr>
            <a:xfrm>
              <a:off x="2262240" y="1660320"/>
              <a:ext cx="360" cy="360"/>
            </a:xfrm>
            <a:custGeom>
              <a:avLst/>
              <a:gdLst/>
              <a:ahLst/>
              <a:rect l="l" t="t" r="r" b="b"/>
              <a:pathLst>
                <a:path w="4" h="11">
                  <a:moveTo>
                    <a:pt x="4" y="11"/>
                  </a:moveTo>
                  <a:lnTo>
                    <a:pt x="0" y="0"/>
                  </a:lnTo>
                  <a:close/>
                </a:path>
              </a:pathLst>
            </a:custGeom>
            <a:noFill/>
            <a:ln w="9525">
              <a:solidFill>
                <a:srgbClr val="5f7d95"/>
              </a:solidFill>
              <a:round/>
            </a:ln>
          </p:spPr>
          <p:style>
            <a:lnRef idx="0"/>
            <a:fillRef idx="0"/>
            <a:effectRef idx="0"/>
            <a:fontRef idx="minor"/>
          </p:style>
        </p:sp>
        <p:sp>
          <p:nvSpPr>
            <p:cNvPr id="6865" name="Google Shape;6044;p74"/>
            <p:cNvSpPr/>
            <p:nvPr/>
          </p:nvSpPr>
          <p:spPr>
            <a:xfrm>
              <a:off x="2269080" y="1654920"/>
              <a:ext cx="1080" cy="360"/>
            </a:xfrm>
            <a:custGeom>
              <a:avLst/>
              <a:gdLst/>
              <a:ahLst/>
              <a:rect l="l" t="t" r="r" b="b"/>
              <a:pathLst>
                <a:path w="113" h="15">
                  <a:moveTo>
                    <a:pt x="113" y="14"/>
                  </a:moveTo>
                  <a:lnTo>
                    <a:pt x="1" y="0"/>
                  </a:lnTo>
                  <a:close/>
                </a:path>
              </a:pathLst>
            </a:custGeom>
            <a:noFill/>
            <a:ln w="9525">
              <a:solidFill>
                <a:srgbClr val="5f7d95"/>
              </a:solidFill>
              <a:round/>
            </a:ln>
          </p:spPr>
          <p:style>
            <a:lnRef idx="0"/>
            <a:fillRef idx="0"/>
            <a:effectRef idx="0"/>
            <a:fontRef idx="minor"/>
          </p:style>
        </p:sp>
        <p:sp>
          <p:nvSpPr>
            <p:cNvPr id="6866" name="Google Shape;6045;p74"/>
            <p:cNvSpPr/>
            <p:nvPr/>
          </p:nvSpPr>
          <p:spPr>
            <a:xfrm>
              <a:off x="2274840" y="1648080"/>
              <a:ext cx="720" cy="1080"/>
            </a:xfrm>
            <a:custGeom>
              <a:avLst/>
              <a:gdLst/>
              <a:ahLst/>
              <a:rect l="l" t="t" r="r" b="b"/>
              <a:pathLst>
                <a:path w="71" h="99">
                  <a:moveTo>
                    <a:pt x="1" y="1"/>
                  </a:moveTo>
                  <a:cubicBezTo>
                    <a:pt x="29" y="29"/>
                    <a:pt x="54" y="64"/>
                    <a:pt x="71" y="99"/>
                  </a:cubicBezTo>
                  <a:cubicBezTo>
                    <a:pt x="54" y="64"/>
                    <a:pt x="29" y="29"/>
                    <a:pt x="1" y="1"/>
                  </a:cubicBezTo>
                  <a:close/>
                </a:path>
              </a:pathLst>
            </a:custGeom>
            <a:noFill/>
            <a:ln w="9525">
              <a:solidFill>
                <a:srgbClr val="5f7d95"/>
              </a:solidFill>
              <a:round/>
            </a:ln>
          </p:spPr>
          <p:style>
            <a:lnRef idx="0"/>
            <a:fillRef idx="0"/>
            <a:effectRef idx="0"/>
            <a:fontRef idx="minor"/>
          </p:style>
        </p:sp>
        <p:sp>
          <p:nvSpPr>
            <p:cNvPr id="6867" name="Google Shape;6046;p74"/>
            <p:cNvSpPr/>
            <p:nvPr/>
          </p:nvSpPr>
          <p:spPr>
            <a:xfrm>
              <a:off x="2242800" y="1627560"/>
              <a:ext cx="360" cy="360"/>
            </a:xfrm>
            <a:custGeom>
              <a:avLst/>
              <a:gdLst/>
              <a:ahLst/>
              <a:rect l="l" t="t" r="r" b="b"/>
              <a:pathLst>
                <a:path w="1" h="32">
                  <a:moveTo>
                    <a:pt x="1" y="0"/>
                  </a:moveTo>
                  <a:cubicBezTo>
                    <a:pt x="1" y="11"/>
                    <a:pt x="1" y="21"/>
                    <a:pt x="1" y="32"/>
                  </a:cubicBezTo>
                  <a:cubicBezTo>
                    <a:pt x="1" y="21"/>
                    <a:pt x="1" y="11"/>
                    <a:pt x="1" y="0"/>
                  </a:cubicBezTo>
                  <a:close/>
                </a:path>
              </a:pathLst>
            </a:custGeom>
            <a:noFill/>
            <a:ln w="9525">
              <a:solidFill>
                <a:srgbClr val="5f7d95"/>
              </a:solidFill>
              <a:round/>
            </a:ln>
          </p:spPr>
          <p:style>
            <a:lnRef idx="0"/>
            <a:fillRef idx="0"/>
            <a:effectRef idx="0"/>
            <a:fontRef idx="minor"/>
          </p:style>
        </p:sp>
        <p:sp>
          <p:nvSpPr>
            <p:cNvPr id="6868" name="Google Shape;6047;p74"/>
            <p:cNvSpPr/>
            <p:nvPr/>
          </p:nvSpPr>
          <p:spPr>
            <a:xfrm>
              <a:off x="2214720" y="1611360"/>
              <a:ext cx="1080" cy="360"/>
            </a:xfrm>
            <a:custGeom>
              <a:avLst/>
              <a:gdLst/>
              <a:ahLst/>
              <a:rect l="l" t="t" r="r" b="b"/>
              <a:pathLst>
                <a:path w="96" h="35">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a:solidFill>
                <a:srgbClr val="5f7d95"/>
              </a:solidFill>
              <a:round/>
            </a:ln>
          </p:spPr>
          <p:style>
            <a:lnRef idx="0"/>
            <a:fillRef idx="0"/>
            <a:effectRef idx="0"/>
            <a:fontRef idx="minor"/>
          </p:style>
        </p:sp>
        <p:sp>
          <p:nvSpPr>
            <p:cNvPr id="6869" name="Google Shape;6048;p74"/>
            <p:cNvSpPr/>
            <p:nvPr/>
          </p:nvSpPr>
          <p:spPr>
            <a:xfrm>
              <a:off x="2217960" y="1609920"/>
              <a:ext cx="1440" cy="720"/>
            </a:xfrm>
            <a:custGeom>
              <a:avLst/>
              <a:gdLst/>
              <a:ahLst/>
              <a:rect l="l" t="t" r="r" b="b"/>
              <a:pathLst>
                <a:path w="135" h="82">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a:solidFill>
                <a:srgbClr val="5f7d95"/>
              </a:solidFill>
              <a:round/>
            </a:ln>
          </p:spPr>
          <p:style>
            <a:lnRef idx="0"/>
            <a:fillRef idx="0"/>
            <a:effectRef idx="0"/>
            <a:fontRef idx="minor"/>
          </p:style>
        </p:sp>
        <p:sp>
          <p:nvSpPr>
            <p:cNvPr id="6870" name="Google Shape;6049;p74"/>
            <p:cNvSpPr/>
            <p:nvPr/>
          </p:nvSpPr>
          <p:spPr>
            <a:xfrm>
              <a:off x="2247840" y="1629720"/>
              <a:ext cx="1440" cy="720"/>
            </a:xfrm>
            <a:custGeom>
              <a:avLst/>
              <a:gdLst/>
              <a:ahLst/>
              <a:rect l="l" t="t" r="r" b="b"/>
              <a:pathLst>
                <a:path w="137" h="75">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a:solidFill>
                <a:srgbClr val="5f7d95"/>
              </a:solidFill>
              <a:round/>
            </a:ln>
          </p:spPr>
          <p:style>
            <a:lnRef idx="0"/>
            <a:fillRef idx="0"/>
            <a:effectRef idx="0"/>
            <a:fontRef idx="minor"/>
          </p:style>
        </p:sp>
        <p:sp>
          <p:nvSpPr>
            <p:cNvPr id="6871" name="Google Shape;6050;p74"/>
            <p:cNvSpPr/>
            <p:nvPr/>
          </p:nvSpPr>
          <p:spPr>
            <a:xfrm>
              <a:off x="2232360" y="1616040"/>
              <a:ext cx="360" cy="1080"/>
            </a:xfrm>
            <a:custGeom>
              <a:avLst/>
              <a:gdLst/>
              <a:ahLst/>
              <a:rect l="l" t="t" r="r" b="b"/>
              <a:pathLst>
                <a:path w="25" h="110">
                  <a:moveTo>
                    <a:pt x="25" y="1"/>
                  </a:moveTo>
                  <a:cubicBezTo>
                    <a:pt x="25" y="39"/>
                    <a:pt x="14" y="78"/>
                    <a:pt x="0" y="109"/>
                  </a:cubicBezTo>
                  <a:cubicBezTo>
                    <a:pt x="14" y="78"/>
                    <a:pt x="25" y="39"/>
                    <a:pt x="25" y="1"/>
                  </a:cubicBezTo>
                  <a:close/>
                </a:path>
              </a:pathLst>
            </a:custGeom>
            <a:noFill/>
            <a:ln w="9525">
              <a:solidFill>
                <a:srgbClr val="5f7d95"/>
              </a:solidFill>
              <a:round/>
            </a:ln>
          </p:spPr>
          <p:style>
            <a:lnRef idx="0"/>
            <a:fillRef idx="0"/>
            <a:effectRef idx="0"/>
            <a:fontRef idx="minor"/>
          </p:style>
        </p:sp>
        <p:sp>
          <p:nvSpPr>
            <p:cNvPr id="6872" name="Google Shape;6051;p74"/>
            <p:cNvSpPr/>
            <p:nvPr/>
          </p:nvSpPr>
          <p:spPr>
            <a:xfrm>
              <a:off x="2224440" y="1609560"/>
              <a:ext cx="2520" cy="360"/>
            </a:xfrm>
            <a:custGeom>
              <a:avLst/>
              <a:gdLst/>
              <a:ahLst/>
              <a:rect l="l" t="t" r="r" b="b"/>
              <a:pathLst>
                <a:path w="208" h="25">
                  <a:moveTo>
                    <a:pt x="1" y="25"/>
                  </a:moveTo>
                  <a:cubicBezTo>
                    <a:pt x="67" y="8"/>
                    <a:pt x="137" y="1"/>
                    <a:pt x="207" y="1"/>
                  </a:cubicBezTo>
                  <a:cubicBezTo>
                    <a:pt x="137" y="1"/>
                    <a:pt x="67" y="8"/>
                    <a:pt x="1" y="25"/>
                  </a:cubicBezTo>
                  <a:close/>
                </a:path>
              </a:pathLst>
            </a:custGeom>
            <a:noFill/>
            <a:ln w="9525">
              <a:solidFill>
                <a:srgbClr val="5f7d95"/>
              </a:solidFill>
              <a:round/>
            </a:ln>
          </p:spPr>
          <p:style>
            <a:lnRef idx="0"/>
            <a:fillRef idx="0"/>
            <a:effectRef idx="0"/>
            <a:fontRef idx="minor"/>
          </p:style>
        </p:sp>
        <p:sp>
          <p:nvSpPr>
            <p:cNvPr id="6873" name="Google Shape;6052;p74"/>
            <p:cNvSpPr/>
            <p:nvPr/>
          </p:nvSpPr>
          <p:spPr>
            <a:xfrm>
              <a:off x="2275200" y="1642680"/>
              <a:ext cx="360" cy="360"/>
            </a:xfrm>
            <a:custGeom>
              <a:avLst/>
              <a:gdLst/>
              <a:ahLst/>
              <a:rect l="l" t="t" r="r" b="b"/>
              <a:pathLst>
                <a:path w="25" h="25">
                  <a:moveTo>
                    <a:pt x="25" y="0"/>
                  </a:moveTo>
                  <a:lnTo>
                    <a:pt x="0" y="25"/>
                  </a:lnTo>
                  <a:close/>
                </a:path>
              </a:pathLst>
            </a:custGeom>
            <a:noFill/>
            <a:ln w="9525">
              <a:solidFill>
                <a:srgbClr val="5f7d95"/>
              </a:solidFill>
              <a:round/>
            </a:ln>
          </p:spPr>
          <p:style>
            <a:lnRef idx="0"/>
            <a:fillRef idx="0"/>
            <a:effectRef idx="0"/>
            <a:fontRef idx="minor"/>
          </p:style>
        </p:sp>
        <p:sp>
          <p:nvSpPr>
            <p:cNvPr id="6874" name="Google Shape;6053;p74"/>
            <p:cNvSpPr/>
            <p:nvPr/>
          </p:nvSpPr>
          <p:spPr>
            <a:xfrm>
              <a:off x="2270880" y="165528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875" name="Google Shape;6054;p74"/>
            <p:cNvSpPr/>
            <p:nvPr/>
          </p:nvSpPr>
          <p:spPr>
            <a:xfrm>
              <a:off x="2261880" y="1658880"/>
              <a:ext cx="360" cy="360"/>
            </a:xfrm>
            <a:custGeom>
              <a:avLst/>
              <a:gdLst/>
              <a:ahLst/>
              <a:rect l="l" t="t" r="r" b="b"/>
              <a:pathLst>
                <a:path w="1" h="11">
                  <a:moveTo>
                    <a:pt x="0" y="0"/>
                  </a:moveTo>
                  <a:lnTo>
                    <a:pt x="0" y="11"/>
                  </a:lnTo>
                  <a:close/>
                </a:path>
              </a:pathLst>
            </a:custGeom>
            <a:noFill/>
            <a:ln w="9525">
              <a:solidFill>
                <a:srgbClr val="5f7d95"/>
              </a:solidFill>
              <a:round/>
            </a:ln>
          </p:spPr>
          <p:style>
            <a:lnRef idx="0"/>
            <a:fillRef idx="0"/>
            <a:effectRef idx="0"/>
            <a:fontRef idx="minor"/>
          </p:style>
        </p:sp>
        <p:sp>
          <p:nvSpPr>
            <p:cNvPr id="6876" name="Google Shape;6055;p74"/>
            <p:cNvSpPr/>
            <p:nvPr/>
          </p:nvSpPr>
          <p:spPr>
            <a:xfrm>
              <a:off x="2262240" y="1659600"/>
              <a:ext cx="360" cy="360"/>
            </a:xfrm>
            <a:custGeom>
              <a:avLst/>
              <a:gdLst/>
              <a:ahLst/>
              <a:rect l="l" t="t" r="r" b="b"/>
              <a:pathLst>
                <a:path w="1" h="15">
                  <a:moveTo>
                    <a:pt x="0" y="0"/>
                  </a:moveTo>
                  <a:lnTo>
                    <a:pt x="0" y="14"/>
                  </a:lnTo>
                  <a:close/>
                </a:path>
              </a:pathLst>
            </a:custGeom>
            <a:noFill/>
            <a:ln w="9525">
              <a:solidFill>
                <a:srgbClr val="5f7d95"/>
              </a:solidFill>
              <a:round/>
            </a:ln>
          </p:spPr>
          <p:style>
            <a:lnRef idx="0"/>
            <a:fillRef idx="0"/>
            <a:effectRef idx="0"/>
            <a:fontRef idx="minor"/>
          </p:style>
        </p:sp>
        <p:sp>
          <p:nvSpPr>
            <p:cNvPr id="6877" name="Google Shape;6056;p74"/>
            <p:cNvSpPr/>
            <p:nvPr/>
          </p:nvSpPr>
          <p:spPr>
            <a:xfrm>
              <a:off x="2261880" y="1658880"/>
              <a:ext cx="360" cy="360"/>
            </a:xfrm>
            <a:custGeom>
              <a:avLst/>
              <a:gdLst/>
              <a:ahLst/>
              <a:rect l="l" t="t" r="r" b="b"/>
              <a:pathLst>
                <a:path w="1" h="12">
                  <a:moveTo>
                    <a:pt x="0" y="11"/>
                  </a:moveTo>
                  <a:cubicBezTo>
                    <a:pt x="0" y="8"/>
                    <a:pt x="0" y="4"/>
                    <a:pt x="0" y="1"/>
                  </a:cubicBezTo>
                  <a:cubicBezTo>
                    <a:pt x="0" y="4"/>
                    <a:pt x="0" y="8"/>
                    <a:pt x="0" y="11"/>
                  </a:cubicBezTo>
                  <a:close/>
                </a:path>
              </a:pathLst>
            </a:custGeom>
            <a:noFill/>
            <a:ln w="9525">
              <a:solidFill>
                <a:srgbClr val="5f7d95"/>
              </a:solidFill>
              <a:round/>
            </a:ln>
          </p:spPr>
          <p:style>
            <a:lnRef idx="0"/>
            <a:fillRef idx="0"/>
            <a:effectRef idx="0"/>
            <a:fontRef idx="minor"/>
          </p:style>
        </p:sp>
        <p:sp>
          <p:nvSpPr>
            <p:cNvPr id="6878" name="Google Shape;6057;p74"/>
            <p:cNvSpPr/>
            <p:nvPr/>
          </p:nvSpPr>
          <p:spPr>
            <a:xfrm>
              <a:off x="2262240" y="1659960"/>
              <a:ext cx="360" cy="360"/>
            </a:xfrm>
            <a:custGeom>
              <a:avLst/>
              <a:gdLst/>
              <a:ahLst/>
              <a:rect l="l" t="t" r="r" b="b"/>
              <a:pathLst>
                <a:path w="5" h="12">
                  <a:moveTo>
                    <a:pt x="1" y="1"/>
                  </a:moveTo>
                  <a:lnTo>
                    <a:pt x="4" y="11"/>
                  </a:lnTo>
                  <a:close/>
                </a:path>
              </a:pathLst>
            </a:custGeom>
            <a:noFill/>
            <a:ln w="9525">
              <a:solidFill>
                <a:srgbClr val="5f7d95"/>
              </a:solidFill>
              <a:round/>
            </a:ln>
          </p:spPr>
          <p:style>
            <a:lnRef idx="0"/>
            <a:fillRef idx="0"/>
            <a:effectRef idx="0"/>
            <a:fontRef idx="minor"/>
          </p:style>
        </p:sp>
        <p:sp>
          <p:nvSpPr>
            <p:cNvPr id="6879" name="Google Shape;6058;p74"/>
            <p:cNvSpPr/>
            <p:nvPr/>
          </p:nvSpPr>
          <p:spPr>
            <a:xfrm>
              <a:off x="2261880" y="1659240"/>
              <a:ext cx="360" cy="360"/>
            </a:xfrm>
            <a:custGeom>
              <a:avLst/>
              <a:gdLst/>
              <a:ahLst/>
              <a:rect l="l" t="t" r="r" b="b"/>
              <a:pathLst>
                <a:path w="1" h="19">
                  <a:moveTo>
                    <a:pt x="1" y="1"/>
                  </a:moveTo>
                  <a:cubicBezTo>
                    <a:pt x="1" y="8"/>
                    <a:pt x="1" y="11"/>
                    <a:pt x="1" y="18"/>
                  </a:cubicBezTo>
                  <a:cubicBezTo>
                    <a:pt x="1" y="11"/>
                    <a:pt x="1" y="4"/>
                    <a:pt x="1" y="1"/>
                  </a:cubicBezTo>
                  <a:close/>
                </a:path>
              </a:pathLst>
            </a:custGeom>
            <a:noFill/>
            <a:ln w="9525">
              <a:solidFill>
                <a:srgbClr val="5f7d95"/>
              </a:solidFill>
              <a:round/>
            </a:ln>
          </p:spPr>
          <p:style>
            <a:lnRef idx="0"/>
            <a:fillRef idx="0"/>
            <a:effectRef idx="0"/>
            <a:fontRef idx="minor"/>
          </p:style>
        </p:sp>
        <p:sp>
          <p:nvSpPr>
            <p:cNvPr id="6880" name="Google Shape;6059;p74"/>
            <p:cNvSpPr/>
            <p:nvPr/>
          </p:nvSpPr>
          <p:spPr>
            <a:xfrm>
              <a:off x="2275200" y="1637640"/>
              <a:ext cx="1440" cy="3240"/>
            </a:xfrm>
            <a:custGeom>
              <a:avLst/>
              <a:gdLst/>
              <a:ahLst/>
              <a:rect l="l" t="t" r="r" b="b"/>
              <a:pathLst>
                <a:path w="141" h="257">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a:solidFill>
                <a:srgbClr val="5f7d95"/>
              </a:solidFill>
              <a:round/>
            </a:ln>
          </p:spPr>
          <p:style>
            <a:lnRef idx="0"/>
            <a:fillRef idx="0"/>
            <a:effectRef idx="0"/>
            <a:fontRef idx="minor"/>
          </p:style>
        </p:sp>
        <p:sp>
          <p:nvSpPr>
            <p:cNvPr id="6881" name="Google Shape;6060;p74"/>
            <p:cNvSpPr/>
            <p:nvPr/>
          </p:nvSpPr>
          <p:spPr>
            <a:xfrm>
              <a:off x="2216160" y="1603440"/>
              <a:ext cx="360" cy="360"/>
            </a:xfrm>
            <a:custGeom>
              <a:avLst/>
              <a:gdLst/>
              <a:ahLst/>
              <a:rect l="l" t="t" r="r" b="b"/>
              <a:pathLst>
                <a:path w="33" h="1">
                  <a:moveTo>
                    <a:pt x="32" y="0"/>
                  </a:moveTo>
                  <a:cubicBezTo>
                    <a:pt x="22" y="0"/>
                    <a:pt x="8" y="0"/>
                    <a:pt x="1" y="0"/>
                  </a:cubicBezTo>
                  <a:cubicBezTo>
                    <a:pt x="8" y="0"/>
                    <a:pt x="22" y="0"/>
                    <a:pt x="32" y="0"/>
                  </a:cubicBezTo>
                  <a:close/>
                </a:path>
              </a:pathLst>
            </a:custGeom>
            <a:noFill/>
            <a:ln w="9525">
              <a:solidFill>
                <a:srgbClr val="5f7d95"/>
              </a:solidFill>
              <a:round/>
            </a:ln>
          </p:spPr>
          <p:style>
            <a:lnRef idx="0"/>
            <a:fillRef idx="0"/>
            <a:effectRef idx="0"/>
            <a:fontRef idx="minor"/>
          </p:style>
        </p:sp>
        <p:sp>
          <p:nvSpPr>
            <p:cNvPr id="6882" name="Google Shape;6061;p74"/>
            <p:cNvSpPr/>
            <p:nvPr/>
          </p:nvSpPr>
          <p:spPr>
            <a:xfrm>
              <a:off x="2212560" y="1602360"/>
              <a:ext cx="360" cy="360"/>
            </a:xfrm>
            <a:custGeom>
              <a:avLst/>
              <a:gdLst/>
              <a:ahLst/>
              <a:rect l="l" t="t" r="r" b="b"/>
              <a:pathLst>
                <a:path w="8" h="1">
                  <a:moveTo>
                    <a:pt x="0" y="0"/>
                  </a:moveTo>
                  <a:cubicBezTo>
                    <a:pt x="4" y="0"/>
                    <a:pt x="7" y="0"/>
                    <a:pt x="7" y="0"/>
                  </a:cubicBezTo>
                  <a:cubicBezTo>
                    <a:pt x="7" y="0"/>
                    <a:pt x="4" y="0"/>
                    <a:pt x="0" y="0"/>
                  </a:cubicBezTo>
                  <a:close/>
                </a:path>
              </a:pathLst>
            </a:custGeom>
            <a:noFill/>
            <a:ln w="9525">
              <a:solidFill>
                <a:srgbClr val="5f7d95"/>
              </a:solidFill>
              <a:round/>
            </a:ln>
          </p:spPr>
          <p:style>
            <a:lnRef idx="0"/>
            <a:fillRef idx="0"/>
            <a:effectRef idx="0"/>
            <a:fontRef idx="minor"/>
          </p:style>
        </p:sp>
        <p:sp>
          <p:nvSpPr>
            <p:cNvPr id="6883" name="Google Shape;6062;p74"/>
            <p:cNvSpPr/>
            <p:nvPr/>
          </p:nvSpPr>
          <p:spPr>
            <a:xfrm>
              <a:off x="2216880" y="15944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884" name="Google Shape;6063;p74"/>
            <p:cNvSpPr/>
            <p:nvPr/>
          </p:nvSpPr>
          <p:spPr>
            <a:xfrm>
              <a:off x="2213640" y="1602720"/>
              <a:ext cx="2160" cy="360"/>
            </a:xfrm>
            <a:custGeom>
              <a:avLst/>
              <a:gdLst/>
              <a:ahLst/>
              <a:rect l="l" t="t" r="r" b="b"/>
              <a:pathLst>
                <a:path w="190" h="64">
                  <a:moveTo>
                    <a:pt x="1" y="1"/>
                  </a:moveTo>
                  <a:lnTo>
                    <a:pt x="32" y="15"/>
                  </a:lnTo>
                  <a:cubicBezTo>
                    <a:pt x="81" y="39"/>
                    <a:pt x="134" y="57"/>
                    <a:pt x="190" y="64"/>
                  </a:cubicBezTo>
                  <a:cubicBezTo>
                    <a:pt x="134" y="57"/>
                    <a:pt x="81" y="39"/>
                    <a:pt x="32" y="15"/>
                  </a:cubicBezTo>
                  <a:close/>
                </a:path>
              </a:pathLst>
            </a:custGeom>
            <a:noFill/>
            <a:ln w="9525">
              <a:solidFill>
                <a:srgbClr val="5f7d95"/>
              </a:solidFill>
              <a:round/>
            </a:ln>
          </p:spPr>
          <p:style>
            <a:lnRef idx="0"/>
            <a:fillRef idx="0"/>
            <a:effectRef idx="0"/>
            <a:fontRef idx="minor"/>
          </p:style>
        </p:sp>
        <p:sp>
          <p:nvSpPr>
            <p:cNvPr id="6885" name="Google Shape;6064;p74"/>
            <p:cNvSpPr/>
            <p:nvPr/>
          </p:nvSpPr>
          <p:spPr>
            <a:xfrm>
              <a:off x="2213640" y="1608480"/>
              <a:ext cx="720" cy="2520"/>
            </a:xfrm>
            <a:custGeom>
              <a:avLst/>
              <a:gdLst/>
              <a:ahLst/>
              <a:rect l="l" t="t" r="r" b="b"/>
              <a:pathLst>
                <a:path w="71" h="208">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a:solidFill>
                <a:srgbClr val="5f7d95"/>
              </a:solidFill>
              <a:round/>
            </a:ln>
          </p:spPr>
          <p:style>
            <a:lnRef idx="0"/>
            <a:fillRef idx="0"/>
            <a:effectRef idx="0"/>
            <a:fontRef idx="minor"/>
          </p:style>
        </p:sp>
        <p:sp>
          <p:nvSpPr>
            <p:cNvPr id="6886" name="Google Shape;6065;p74"/>
            <p:cNvSpPr/>
            <p:nvPr/>
          </p:nvSpPr>
          <p:spPr>
            <a:xfrm>
              <a:off x="2211840" y="1589760"/>
              <a:ext cx="360" cy="360"/>
            </a:xfrm>
            <a:custGeom>
              <a:avLst/>
              <a:gdLst/>
              <a:ahLst/>
              <a:rect l="l" t="t" r="r" b="b"/>
              <a:pathLst>
                <a:path w="64" h="50">
                  <a:moveTo>
                    <a:pt x="1" y="0"/>
                  </a:moveTo>
                  <a:lnTo>
                    <a:pt x="1" y="0"/>
                  </a:lnTo>
                  <a:cubicBezTo>
                    <a:pt x="15" y="25"/>
                    <a:pt x="39" y="42"/>
                    <a:pt x="64" y="49"/>
                  </a:cubicBezTo>
                  <a:cubicBezTo>
                    <a:pt x="39" y="42"/>
                    <a:pt x="18" y="25"/>
                    <a:pt x="1" y="0"/>
                  </a:cubicBezTo>
                  <a:close/>
                </a:path>
              </a:pathLst>
            </a:custGeom>
            <a:noFill/>
            <a:ln w="9525">
              <a:solidFill>
                <a:srgbClr val="5f7d95"/>
              </a:solidFill>
              <a:round/>
            </a:ln>
          </p:spPr>
          <p:style>
            <a:lnRef idx="0"/>
            <a:fillRef idx="0"/>
            <a:effectRef idx="0"/>
            <a:fontRef idx="minor"/>
          </p:style>
        </p:sp>
        <p:sp>
          <p:nvSpPr>
            <p:cNvPr id="6887" name="Google Shape;6066;p74"/>
            <p:cNvSpPr/>
            <p:nvPr/>
          </p:nvSpPr>
          <p:spPr>
            <a:xfrm>
              <a:off x="2189520" y="1570320"/>
              <a:ext cx="360" cy="360"/>
            </a:xfrm>
            <a:custGeom>
              <a:avLst/>
              <a:gdLst/>
              <a:ahLst/>
              <a:rect l="l" t="t" r="r" b="b"/>
              <a:pathLst>
                <a:path w="11" h="18">
                  <a:moveTo>
                    <a:pt x="0" y="0"/>
                  </a:moveTo>
                  <a:lnTo>
                    <a:pt x="7" y="14"/>
                  </a:lnTo>
                  <a:cubicBezTo>
                    <a:pt x="7" y="14"/>
                    <a:pt x="7" y="18"/>
                    <a:pt x="10" y="18"/>
                  </a:cubicBezTo>
                  <a:cubicBezTo>
                    <a:pt x="7" y="11"/>
                    <a:pt x="3" y="7"/>
                    <a:pt x="0" y="0"/>
                  </a:cubicBezTo>
                  <a:close/>
                </a:path>
              </a:pathLst>
            </a:custGeom>
            <a:noFill/>
            <a:ln w="9525">
              <a:solidFill>
                <a:srgbClr val="5f7d95"/>
              </a:solidFill>
              <a:round/>
            </a:ln>
          </p:spPr>
          <p:style>
            <a:lnRef idx="0"/>
            <a:fillRef idx="0"/>
            <a:effectRef idx="0"/>
            <a:fontRef idx="minor"/>
          </p:style>
        </p:sp>
        <p:sp>
          <p:nvSpPr>
            <p:cNvPr id="6888" name="Google Shape;6067;p74"/>
            <p:cNvSpPr/>
            <p:nvPr/>
          </p:nvSpPr>
          <p:spPr>
            <a:xfrm>
              <a:off x="2209320" y="1585800"/>
              <a:ext cx="1440" cy="2160"/>
            </a:xfrm>
            <a:custGeom>
              <a:avLst/>
              <a:gdLst/>
              <a:ahLst/>
              <a:rect l="l" t="t" r="r" b="b"/>
              <a:pathLst>
                <a:path w="127" h="173">
                  <a:moveTo>
                    <a:pt x="126" y="172"/>
                  </a:moveTo>
                  <a:cubicBezTo>
                    <a:pt x="105" y="102"/>
                    <a:pt x="60" y="43"/>
                    <a:pt x="0" y="1"/>
                  </a:cubicBezTo>
                  <a:cubicBezTo>
                    <a:pt x="60" y="43"/>
                    <a:pt x="105" y="102"/>
                    <a:pt x="126" y="172"/>
                  </a:cubicBezTo>
                  <a:close/>
                </a:path>
              </a:pathLst>
            </a:custGeom>
            <a:noFill/>
            <a:ln w="9525">
              <a:solidFill>
                <a:srgbClr val="5f7d95"/>
              </a:solidFill>
              <a:round/>
            </a:ln>
          </p:spPr>
          <p:style>
            <a:lnRef idx="0"/>
            <a:fillRef idx="0"/>
            <a:effectRef idx="0"/>
            <a:fontRef idx="minor"/>
          </p:style>
        </p:sp>
        <p:sp>
          <p:nvSpPr>
            <p:cNvPr id="6889" name="Google Shape;6068;p74"/>
            <p:cNvSpPr/>
            <p:nvPr/>
          </p:nvSpPr>
          <p:spPr>
            <a:xfrm>
              <a:off x="2214720" y="1611000"/>
              <a:ext cx="360" cy="360"/>
            </a:xfrm>
            <a:custGeom>
              <a:avLst/>
              <a:gdLst/>
              <a:ahLst/>
              <a:rect l="l" t="t" r="r" b="b"/>
              <a:pathLst>
                <a:path w="22" h="29">
                  <a:moveTo>
                    <a:pt x="1" y="1"/>
                  </a:moveTo>
                  <a:lnTo>
                    <a:pt x="1" y="1"/>
                  </a:lnTo>
                  <a:cubicBezTo>
                    <a:pt x="8" y="11"/>
                    <a:pt x="15" y="22"/>
                    <a:pt x="22" y="29"/>
                  </a:cubicBezTo>
                  <a:lnTo>
                    <a:pt x="15" y="18"/>
                  </a:lnTo>
                  <a:lnTo>
                    <a:pt x="1" y="1"/>
                  </a:lnTo>
                  <a:close/>
                </a:path>
              </a:pathLst>
            </a:custGeom>
            <a:noFill/>
            <a:ln w="9525">
              <a:solidFill>
                <a:srgbClr val="5f7d95"/>
              </a:solidFill>
              <a:round/>
            </a:ln>
          </p:spPr>
          <p:style>
            <a:lnRef idx="0"/>
            <a:fillRef idx="0"/>
            <a:effectRef idx="0"/>
            <a:fontRef idx="minor"/>
          </p:style>
        </p:sp>
        <p:sp>
          <p:nvSpPr>
            <p:cNvPr id="6890" name="Google Shape;6069;p74"/>
            <p:cNvSpPr/>
            <p:nvPr/>
          </p:nvSpPr>
          <p:spPr>
            <a:xfrm>
              <a:off x="2184120" y="1557000"/>
              <a:ext cx="360" cy="360"/>
            </a:xfrm>
            <a:custGeom>
              <a:avLst/>
              <a:gdLst/>
              <a:ahLst/>
              <a:rect l="l" t="t" r="r" b="b"/>
              <a:pathLst>
                <a:path w="22" h="26">
                  <a:moveTo>
                    <a:pt x="0" y="1"/>
                  </a:moveTo>
                  <a:cubicBezTo>
                    <a:pt x="4" y="11"/>
                    <a:pt x="14" y="18"/>
                    <a:pt x="21" y="25"/>
                  </a:cubicBezTo>
                  <a:cubicBezTo>
                    <a:pt x="14" y="18"/>
                    <a:pt x="7" y="11"/>
                    <a:pt x="0" y="1"/>
                  </a:cubicBezTo>
                  <a:close/>
                </a:path>
              </a:pathLst>
            </a:custGeom>
            <a:noFill/>
            <a:ln w="9525">
              <a:solidFill>
                <a:srgbClr val="5f7d95"/>
              </a:solidFill>
              <a:round/>
            </a:ln>
          </p:spPr>
          <p:style>
            <a:lnRef idx="0"/>
            <a:fillRef idx="0"/>
            <a:effectRef idx="0"/>
            <a:fontRef idx="minor"/>
          </p:style>
        </p:sp>
        <p:sp>
          <p:nvSpPr>
            <p:cNvPr id="6891" name="Google Shape;6070;p74"/>
            <p:cNvSpPr/>
            <p:nvPr/>
          </p:nvSpPr>
          <p:spPr>
            <a:xfrm>
              <a:off x="2183760" y="1556280"/>
              <a:ext cx="360" cy="360"/>
            </a:xfrm>
            <a:custGeom>
              <a:avLst/>
              <a:gdLst/>
              <a:ahLst/>
              <a:rect l="l" t="t" r="r" b="b"/>
              <a:pathLst>
                <a:path w="19" h="22">
                  <a:moveTo>
                    <a:pt x="1" y="1"/>
                  </a:moveTo>
                  <a:cubicBezTo>
                    <a:pt x="4" y="8"/>
                    <a:pt x="11" y="15"/>
                    <a:pt x="18" y="22"/>
                  </a:cubicBezTo>
                  <a:cubicBezTo>
                    <a:pt x="11" y="15"/>
                    <a:pt x="4" y="8"/>
                    <a:pt x="1" y="1"/>
                  </a:cubicBezTo>
                  <a:close/>
                </a:path>
              </a:pathLst>
            </a:custGeom>
            <a:noFill/>
            <a:ln w="9525">
              <a:solidFill>
                <a:srgbClr val="5f7d95"/>
              </a:solidFill>
              <a:round/>
            </a:ln>
          </p:spPr>
          <p:style>
            <a:lnRef idx="0"/>
            <a:fillRef idx="0"/>
            <a:effectRef idx="0"/>
            <a:fontRef idx="minor"/>
          </p:style>
        </p:sp>
        <p:sp>
          <p:nvSpPr>
            <p:cNvPr id="6892" name="Google Shape;6071;p74"/>
            <p:cNvSpPr/>
            <p:nvPr/>
          </p:nvSpPr>
          <p:spPr>
            <a:xfrm>
              <a:off x="2188800" y="1568880"/>
              <a:ext cx="360" cy="1440"/>
            </a:xfrm>
            <a:custGeom>
              <a:avLst/>
              <a:gdLst/>
              <a:ahLst/>
              <a:rect l="l" t="t" r="r" b="b"/>
              <a:pathLst>
                <a:path w="36" h="120">
                  <a:moveTo>
                    <a:pt x="1" y="0"/>
                  </a:moveTo>
                  <a:cubicBezTo>
                    <a:pt x="8" y="42"/>
                    <a:pt x="18" y="81"/>
                    <a:pt x="36" y="119"/>
                  </a:cubicBezTo>
                  <a:lnTo>
                    <a:pt x="29" y="102"/>
                  </a:lnTo>
                  <a:cubicBezTo>
                    <a:pt x="18" y="70"/>
                    <a:pt x="8" y="35"/>
                    <a:pt x="1" y="0"/>
                  </a:cubicBezTo>
                  <a:close/>
                </a:path>
              </a:pathLst>
            </a:custGeom>
            <a:noFill/>
            <a:ln w="9525">
              <a:solidFill>
                <a:srgbClr val="5f7d95"/>
              </a:solidFill>
              <a:round/>
            </a:ln>
          </p:spPr>
          <p:style>
            <a:lnRef idx="0"/>
            <a:fillRef idx="0"/>
            <a:effectRef idx="0"/>
            <a:fontRef idx="minor"/>
          </p:style>
        </p:sp>
        <p:sp>
          <p:nvSpPr>
            <p:cNvPr id="6893" name="Google Shape;6072;p74"/>
            <p:cNvSpPr/>
            <p:nvPr/>
          </p:nvSpPr>
          <p:spPr>
            <a:xfrm>
              <a:off x="2183400" y="1555560"/>
              <a:ext cx="360" cy="360"/>
            </a:xfrm>
            <a:custGeom>
              <a:avLst/>
              <a:gdLst/>
              <a:ahLst/>
              <a:rect l="l" t="t" r="r" b="b"/>
              <a:pathLst>
                <a:path w="29" h="61">
                  <a:moveTo>
                    <a:pt x="0" y="1"/>
                  </a:moveTo>
                  <a:lnTo>
                    <a:pt x="4" y="15"/>
                  </a:lnTo>
                  <a:cubicBezTo>
                    <a:pt x="11" y="32"/>
                    <a:pt x="21" y="46"/>
                    <a:pt x="28" y="60"/>
                  </a:cubicBezTo>
                  <a:cubicBezTo>
                    <a:pt x="18" y="39"/>
                    <a:pt x="7" y="22"/>
                    <a:pt x="0" y="1"/>
                  </a:cubicBezTo>
                  <a:close/>
                </a:path>
              </a:pathLst>
            </a:custGeom>
            <a:noFill/>
            <a:ln w="9525">
              <a:solidFill>
                <a:srgbClr val="5f7d95"/>
              </a:solidFill>
              <a:round/>
            </a:ln>
          </p:spPr>
          <p:style>
            <a:lnRef idx="0"/>
            <a:fillRef idx="0"/>
            <a:effectRef idx="0"/>
            <a:fontRef idx="minor"/>
          </p:style>
        </p:sp>
        <p:sp>
          <p:nvSpPr>
            <p:cNvPr id="6894" name="Google Shape;6073;p74"/>
            <p:cNvSpPr/>
            <p:nvPr/>
          </p:nvSpPr>
          <p:spPr>
            <a:xfrm>
              <a:off x="2189160" y="1569960"/>
              <a:ext cx="360" cy="360"/>
            </a:xfrm>
            <a:custGeom>
              <a:avLst/>
              <a:gdLst/>
              <a:ahLst/>
              <a:rect l="l" t="t" r="r" b="b"/>
              <a:pathLst>
                <a:path w="15" h="33">
                  <a:moveTo>
                    <a:pt x="1" y="1"/>
                  </a:moveTo>
                  <a:lnTo>
                    <a:pt x="1" y="1"/>
                  </a:lnTo>
                  <a:cubicBezTo>
                    <a:pt x="4" y="11"/>
                    <a:pt x="8" y="22"/>
                    <a:pt x="15" y="32"/>
                  </a:cubicBezTo>
                  <a:lnTo>
                    <a:pt x="8" y="18"/>
                  </a:lnTo>
                  <a:lnTo>
                    <a:pt x="1" y="1"/>
                  </a:lnTo>
                  <a:close/>
                </a:path>
              </a:pathLst>
            </a:custGeom>
            <a:noFill/>
            <a:ln w="9525">
              <a:solidFill>
                <a:srgbClr val="5f7d95"/>
              </a:solidFill>
              <a:round/>
            </a:ln>
          </p:spPr>
          <p:style>
            <a:lnRef idx="0"/>
            <a:fillRef idx="0"/>
            <a:effectRef idx="0"/>
            <a:fontRef idx="minor"/>
          </p:style>
        </p:sp>
        <p:sp>
          <p:nvSpPr>
            <p:cNvPr id="6895" name="Google Shape;6074;p74"/>
            <p:cNvSpPr/>
            <p:nvPr/>
          </p:nvSpPr>
          <p:spPr>
            <a:xfrm>
              <a:off x="2144880" y="1583280"/>
              <a:ext cx="360" cy="360"/>
            </a:xfrm>
            <a:custGeom>
              <a:avLst/>
              <a:gdLst/>
              <a:ahLst/>
              <a:rect l="l" t="t" r="r" b="b"/>
              <a:pathLst>
                <a:path w="8" h="1">
                  <a:moveTo>
                    <a:pt x="0" y="1"/>
                  </a:moveTo>
                  <a:lnTo>
                    <a:pt x="7" y="1"/>
                  </a:lnTo>
                  <a:close/>
                </a:path>
              </a:pathLst>
            </a:custGeom>
            <a:noFill/>
            <a:ln w="9525">
              <a:solidFill>
                <a:srgbClr val="5f7d95"/>
              </a:solidFill>
              <a:round/>
            </a:ln>
          </p:spPr>
          <p:style>
            <a:lnRef idx="0"/>
            <a:fillRef idx="0"/>
            <a:effectRef idx="0"/>
            <a:fontRef idx="minor"/>
          </p:style>
        </p:sp>
        <p:sp>
          <p:nvSpPr>
            <p:cNvPr id="6896" name="Google Shape;6075;p74"/>
            <p:cNvSpPr/>
            <p:nvPr/>
          </p:nvSpPr>
          <p:spPr>
            <a:xfrm>
              <a:off x="2145240" y="1583280"/>
              <a:ext cx="360" cy="360"/>
            </a:xfrm>
            <a:custGeom>
              <a:avLst/>
              <a:gdLst/>
              <a:ahLst/>
              <a:rect l="l" t="t" r="r" b="b"/>
              <a:pathLst>
                <a:path w="8" h="1">
                  <a:moveTo>
                    <a:pt x="1" y="0"/>
                  </a:moveTo>
                  <a:lnTo>
                    <a:pt x="8" y="0"/>
                  </a:lnTo>
                  <a:close/>
                </a:path>
              </a:pathLst>
            </a:custGeom>
            <a:noFill/>
            <a:ln w="9525">
              <a:solidFill>
                <a:srgbClr val="5f7d95"/>
              </a:solidFill>
              <a:round/>
            </a:ln>
          </p:spPr>
          <p:style>
            <a:lnRef idx="0"/>
            <a:fillRef idx="0"/>
            <a:effectRef idx="0"/>
            <a:fontRef idx="minor"/>
          </p:style>
        </p:sp>
        <p:sp>
          <p:nvSpPr>
            <p:cNvPr id="6897" name="Google Shape;6076;p74"/>
            <p:cNvSpPr/>
            <p:nvPr/>
          </p:nvSpPr>
          <p:spPr>
            <a:xfrm>
              <a:off x="2144520" y="15832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898" name="Google Shape;6077;p74"/>
            <p:cNvSpPr/>
            <p:nvPr/>
          </p:nvSpPr>
          <p:spPr>
            <a:xfrm>
              <a:off x="2144880" y="1583280"/>
              <a:ext cx="360" cy="360"/>
            </a:xfrm>
            <a:custGeom>
              <a:avLst/>
              <a:gdLst/>
              <a:ahLst/>
              <a:rect l="l" t="t" r="r" b="b"/>
              <a:pathLst>
                <a:path w="8" h="1">
                  <a:moveTo>
                    <a:pt x="0" y="1"/>
                  </a:moveTo>
                  <a:lnTo>
                    <a:pt x="7" y="1"/>
                  </a:lnTo>
                  <a:close/>
                </a:path>
              </a:pathLst>
            </a:custGeom>
            <a:noFill/>
            <a:ln w="9525">
              <a:solidFill>
                <a:srgbClr val="5f7d95"/>
              </a:solidFill>
              <a:round/>
            </a:ln>
          </p:spPr>
          <p:style>
            <a:lnRef idx="0"/>
            <a:fillRef idx="0"/>
            <a:effectRef idx="0"/>
            <a:fontRef idx="minor"/>
          </p:style>
        </p:sp>
        <p:sp>
          <p:nvSpPr>
            <p:cNvPr id="6899" name="Google Shape;6078;p74"/>
            <p:cNvSpPr/>
            <p:nvPr/>
          </p:nvSpPr>
          <p:spPr>
            <a:xfrm>
              <a:off x="2145960" y="1583640"/>
              <a:ext cx="360" cy="360"/>
            </a:xfrm>
            <a:custGeom>
              <a:avLst/>
              <a:gdLst/>
              <a:ahLst/>
              <a:rect l="l" t="t" r="r" b="b"/>
              <a:pathLst>
                <a:path w="8" h="4">
                  <a:moveTo>
                    <a:pt x="1" y="0"/>
                  </a:moveTo>
                  <a:lnTo>
                    <a:pt x="8" y="4"/>
                  </a:lnTo>
                  <a:close/>
                </a:path>
              </a:pathLst>
            </a:custGeom>
            <a:noFill/>
            <a:ln w="9525">
              <a:solidFill>
                <a:srgbClr val="5f7d95"/>
              </a:solidFill>
              <a:round/>
            </a:ln>
          </p:spPr>
          <p:style>
            <a:lnRef idx="0"/>
            <a:fillRef idx="0"/>
            <a:effectRef idx="0"/>
            <a:fontRef idx="minor"/>
          </p:style>
        </p:sp>
        <p:sp>
          <p:nvSpPr>
            <p:cNvPr id="6900" name="Google Shape;6079;p74"/>
            <p:cNvSpPr/>
            <p:nvPr/>
          </p:nvSpPr>
          <p:spPr>
            <a:xfrm>
              <a:off x="2145600" y="1583640"/>
              <a:ext cx="360" cy="360"/>
            </a:xfrm>
            <a:custGeom>
              <a:avLst/>
              <a:gdLst/>
              <a:ahLst/>
              <a:rect l="l" t="t" r="r" b="b"/>
              <a:pathLst>
                <a:path w="8" h="4">
                  <a:moveTo>
                    <a:pt x="0" y="0"/>
                  </a:moveTo>
                  <a:lnTo>
                    <a:pt x="7" y="4"/>
                  </a:lnTo>
                  <a:close/>
                </a:path>
              </a:pathLst>
            </a:custGeom>
            <a:noFill/>
            <a:ln w="9525">
              <a:solidFill>
                <a:srgbClr val="5f7d95"/>
              </a:solidFill>
              <a:round/>
            </a:ln>
          </p:spPr>
          <p:style>
            <a:lnRef idx="0"/>
            <a:fillRef idx="0"/>
            <a:effectRef idx="0"/>
            <a:fontRef idx="minor"/>
          </p:style>
        </p:sp>
        <p:sp>
          <p:nvSpPr>
            <p:cNvPr id="6901" name="Google Shape;6080;p74"/>
            <p:cNvSpPr/>
            <p:nvPr/>
          </p:nvSpPr>
          <p:spPr>
            <a:xfrm>
              <a:off x="2145240" y="1583280"/>
              <a:ext cx="360" cy="360"/>
            </a:xfrm>
            <a:custGeom>
              <a:avLst/>
              <a:gdLst/>
              <a:ahLst/>
              <a:rect l="l" t="t" r="r" b="b"/>
              <a:pathLst>
                <a:path w="8" h="1">
                  <a:moveTo>
                    <a:pt x="0" y="0"/>
                  </a:moveTo>
                  <a:lnTo>
                    <a:pt x="7" y="0"/>
                  </a:lnTo>
                  <a:close/>
                </a:path>
              </a:pathLst>
            </a:custGeom>
            <a:noFill/>
            <a:ln w="9525">
              <a:solidFill>
                <a:srgbClr val="5f7d95"/>
              </a:solidFill>
              <a:round/>
            </a:ln>
          </p:spPr>
          <p:style>
            <a:lnRef idx="0"/>
            <a:fillRef idx="0"/>
            <a:effectRef idx="0"/>
            <a:fontRef idx="minor"/>
          </p:style>
        </p:sp>
        <p:sp>
          <p:nvSpPr>
            <p:cNvPr id="6902" name="Google Shape;6081;p74"/>
            <p:cNvSpPr/>
            <p:nvPr/>
          </p:nvSpPr>
          <p:spPr>
            <a:xfrm>
              <a:off x="2146320" y="1584000"/>
              <a:ext cx="360" cy="360"/>
            </a:xfrm>
            <a:custGeom>
              <a:avLst/>
              <a:gdLst/>
              <a:ahLst/>
              <a:rect l="l" t="t" r="r" b="b"/>
              <a:pathLst>
                <a:path w="25" h="19">
                  <a:moveTo>
                    <a:pt x="0" y="1"/>
                  </a:moveTo>
                  <a:lnTo>
                    <a:pt x="0" y="1"/>
                  </a:lnTo>
                  <a:cubicBezTo>
                    <a:pt x="7" y="8"/>
                    <a:pt x="14" y="11"/>
                    <a:pt x="25" y="18"/>
                  </a:cubicBezTo>
                  <a:cubicBezTo>
                    <a:pt x="14" y="11"/>
                    <a:pt x="7" y="4"/>
                    <a:pt x="0" y="1"/>
                  </a:cubicBezTo>
                  <a:close/>
                </a:path>
              </a:pathLst>
            </a:custGeom>
            <a:noFill/>
            <a:ln w="9525">
              <a:solidFill>
                <a:srgbClr val="5f7d95"/>
              </a:solidFill>
              <a:round/>
            </a:ln>
          </p:spPr>
          <p:style>
            <a:lnRef idx="0"/>
            <a:fillRef idx="0"/>
            <a:effectRef idx="0"/>
            <a:fontRef idx="minor"/>
          </p:style>
        </p:sp>
        <p:sp>
          <p:nvSpPr>
            <p:cNvPr id="6903" name="Google Shape;6082;p74"/>
            <p:cNvSpPr/>
            <p:nvPr/>
          </p:nvSpPr>
          <p:spPr>
            <a:xfrm>
              <a:off x="2147040" y="1585080"/>
              <a:ext cx="360" cy="3960"/>
            </a:xfrm>
            <a:custGeom>
              <a:avLst/>
              <a:gdLst/>
              <a:ahLst/>
              <a:rect l="l" t="t" r="r" b="b"/>
              <a:pathLst>
                <a:path w="29" h="30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a:solidFill>
                <a:srgbClr val="5f7d95"/>
              </a:solidFill>
              <a:round/>
            </a:ln>
          </p:spPr>
          <p:style>
            <a:lnRef idx="0"/>
            <a:fillRef idx="0"/>
            <a:effectRef idx="0"/>
            <a:fontRef idx="minor"/>
          </p:style>
        </p:sp>
        <p:sp>
          <p:nvSpPr>
            <p:cNvPr id="6904" name="Google Shape;6083;p74"/>
            <p:cNvSpPr/>
            <p:nvPr/>
          </p:nvSpPr>
          <p:spPr>
            <a:xfrm>
              <a:off x="2137320" y="1581120"/>
              <a:ext cx="360" cy="360"/>
            </a:xfrm>
            <a:custGeom>
              <a:avLst/>
              <a:gdLst/>
              <a:ahLst/>
              <a:rect l="l" t="t" r="r" b="b"/>
              <a:pathLst>
                <a:path w="57" h="2">
                  <a:moveTo>
                    <a:pt x="38" y="0"/>
                  </a:moveTo>
                  <a:cubicBezTo>
                    <a:pt x="25" y="0"/>
                    <a:pt x="12" y="2"/>
                    <a:pt x="1" y="2"/>
                  </a:cubicBezTo>
                  <a:lnTo>
                    <a:pt x="57" y="2"/>
                  </a:lnTo>
                  <a:cubicBezTo>
                    <a:pt x="51" y="1"/>
                    <a:pt x="45" y="0"/>
                    <a:pt x="38" y="0"/>
                  </a:cubicBezTo>
                  <a:close/>
                </a:path>
              </a:pathLst>
            </a:custGeom>
            <a:noFill/>
            <a:ln w="9525">
              <a:solidFill>
                <a:srgbClr val="5f7d95"/>
              </a:solidFill>
              <a:round/>
            </a:ln>
          </p:spPr>
          <p:style>
            <a:lnRef idx="0"/>
            <a:fillRef idx="0"/>
            <a:effectRef idx="0"/>
            <a:fontRef idx="minor"/>
          </p:style>
        </p:sp>
        <p:sp>
          <p:nvSpPr>
            <p:cNvPr id="6905" name="Google Shape;6084;p74"/>
            <p:cNvSpPr/>
            <p:nvPr/>
          </p:nvSpPr>
          <p:spPr>
            <a:xfrm>
              <a:off x="2139120" y="1581480"/>
              <a:ext cx="5040" cy="1800"/>
            </a:xfrm>
            <a:custGeom>
              <a:avLst/>
              <a:gdLst/>
              <a:ahLst/>
              <a:rect l="l" t="t" r="r" b="b"/>
              <a:pathLst>
                <a:path w="404" h="16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a:solidFill>
                <a:srgbClr val="5f7d95"/>
              </a:solidFill>
              <a:round/>
            </a:ln>
          </p:spPr>
          <p:style>
            <a:lnRef idx="0"/>
            <a:fillRef idx="0"/>
            <a:effectRef idx="0"/>
            <a:fontRef idx="minor"/>
          </p:style>
        </p:sp>
        <p:sp>
          <p:nvSpPr>
            <p:cNvPr id="6906" name="Google Shape;6085;p74"/>
            <p:cNvSpPr/>
            <p:nvPr/>
          </p:nvSpPr>
          <p:spPr>
            <a:xfrm>
              <a:off x="2138040" y="15811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6907" name="Google Shape;6086;p74"/>
            <p:cNvSpPr/>
            <p:nvPr/>
          </p:nvSpPr>
          <p:spPr>
            <a:xfrm>
              <a:off x="2139120" y="1581120"/>
              <a:ext cx="360" cy="360"/>
            </a:xfrm>
            <a:custGeom>
              <a:avLst/>
              <a:gdLst/>
              <a:ahLst/>
              <a:rect l="l" t="t" r="r" b="b"/>
              <a:pathLst>
                <a:path w="1" h="0">
                  <a:moveTo>
                    <a:pt x="1" y="0"/>
                  </a:moveTo>
                  <a:lnTo>
                    <a:pt x="1" y="0"/>
                  </a:lnTo>
                  <a:close/>
                </a:path>
              </a:pathLst>
            </a:custGeom>
            <a:noFill/>
            <a:ln w="9525">
              <a:solidFill>
                <a:srgbClr val="5f7d95"/>
              </a:solidFill>
              <a:round/>
            </a:ln>
          </p:spPr>
          <p:style>
            <a:lnRef idx="0"/>
            <a:fillRef idx="0"/>
            <a:effectRef idx="0"/>
            <a:fontRef idx="minor"/>
          </p:style>
        </p:sp>
        <p:sp>
          <p:nvSpPr>
            <p:cNvPr id="6908" name="Google Shape;6087;p74"/>
            <p:cNvSpPr/>
            <p:nvPr/>
          </p:nvSpPr>
          <p:spPr>
            <a:xfrm>
              <a:off x="2138760" y="158112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6909" name="Google Shape;6088;p74"/>
            <p:cNvSpPr/>
            <p:nvPr/>
          </p:nvSpPr>
          <p:spPr>
            <a:xfrm>
              <a:off x="2138400" y="1581120"/>
              <a:ext cx="360" cy="360"/>
            </a:xfrm>
            <a:custGeom>
              <a:avLst/>
              <a:gdLst/>
              <a:ahLst/>
              <a:rect l="l" t="t" r="r" b="b"/>
              <a:pathLst>
                <a:path w="12" h="1">
                  <a:moveTo>
                    <a:pt x="1" y="1"/>
                  </a:moveTo>
                  <a:lnTo>
                    <a:pt x="11" y="1"/>
                  </a:lnTo>
                  <a:close/>
                </a:path>
              </a:pathLst>
            </a:custGeom>
            <a:noFill/>
            <a:ln w="9525">
              <a:solidFill>
                <a:srgbClr val="5f7d95"/>
              </a:solidFill>
              <a:round/>
            </a:ln>
          </p:spPr>
          <p:style>
            <a:lnRef idx="0"/>
            <a:fillRef idx="0"/>
            <a:effectRef idx="0"/>
            <a:fontRef idx="minor"/>
          </p:style>
        </p:sp>
        <p:sp>
          <p:nvSpPr>
            <p:cNvPr id="6910" name="Google Shape;6089;p74"/>
            <p:cNvSpPr/>
            <p:nvPr/>
          </p:nvSpPr>
          <p:spPr>
            <a:xfrm>
              <a:off x="2138400" y="1581120"/>
              <a:ext cx="360" cy="360"/>
            </a:xfrm>
            <a:custGeom>
              <a:avLst/>
              <a:gdLst/>
              <a:ahLst/>
              <a:rect l="l" t="t" r="r" b="b"/>
              <a:pathLst>
                <a:path w="11" h="1">
                  <a:moveTo>
                    <a:pt x="0" y="1"/>
                  </a:moveTo>
                  <a:lnTo>
                    <a:pt x="11" y="1"/>
                  </a:lnTo>
                  <a:close/>
                </a:path>
              </a:pathLst>
            </a:custGeom>
            <a:noFill/>
            <a:ln w="9525">
              <a:solidFill>
                <a:srgbClr val="5f7d95"/>
              </a:solidFill>
              <a:round/>
            </a:ln>
          </p:spPr>
          <p:style>
            <a:lnRef idx="0"/>
            <a:fillRef idx="0"/>
            <a:effectRef idx="0"/>
            <a:fontRef idx="minor"/>
          </p:style>
        </p:sp>
        <p:sp>
          <p:nvSpPr>
            <p:cNvPr id="6911" name="Google Shape;6090;p74"/>
            <p:cNvSpPr/>
            <p:nvPr/>
          </p:nvSpPr>
          <p:spPr>
            <a:xfrm>
              <a:off x="2147040" y="15890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6912" name="Google Shape;6091;p74"/>
            <p:cNvSpPr/>
            <p:nvPr/>
          </p:nvSpPr>
          <p:spPr>
            <a:xfrm>
              <a:off x="2202480" y="1477080"/>
              <a:ext cx="1440" cy="1080"/>
            </a:xfrm>
            <a:custGeom>
              <a:avLst/>
              <a:gdLst/>
              <a:ahLst/>
              <a:rect l="l" t="t" r="r" b="b"/>
              <a:pathLst>
                <a:path w="120" h="96">
                  <a:moveTo>
                    <a:pt x="0" y="1"/>
                  </a:moveTo>
                  <a:cubicBezTo>
                    <a:pt x="32" y="43"/>
                    <a:pt x="74" y="74"/>
                    <a:pt x="119" y="95"/>
                  </a:cubicBezTo>
                  <a:cubicBezTo>
                    <a:pt x="74" y="74"/>
                    <a:pt x="32" y="43"/>
                    <a:pt x="0" y="1"/>
                  </a:cubicBezTo>
                  <a:close/>
                </a:path>
              </a:pathLst>
            </a:custGeom>
            <a:noFill/>
            <a:ln w="9525">
              <a:solidFill>
                <a:srgbClr val="5f7d95"/>
              </a:solidFill>
              <a:round/>
            </a:ln>
          </p:spPr>
          <p:style>
            <a:lnRef idx="0"/>
            <a:fillRef idx="0"/>
            <a:effectRef idx="0"/>
            <a:fontRef idx="minor"/>
          </p:style>
        </p:sp>
        <p:sp>
          <p:nvSpPr>
            <p:cNvPr id="6913" name="Google Shape;6092;p74"/>
            <p:cNvSpPr/>
            <p:nvPr/>
          </p:nvSpPr>
          <p:spPr>
            <a:xfrm>
              <a:off x="2193480" y="1430280"/>
              <a:ext cx="2880" cy="1080"/>
            </a:xfrm>
            <a:custGeom>
              <a:avLst/>
              <a:gdLst/>
              <a:ahLst/>
              <a:rect l="l" t="t" r="r" b="b"/>
              <a:pathLst>
                <a:path w="250" h="103">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a:solidFill>
                <a:srgbClr val="5f7d95"/>
              </a:solidFill>
              <a:round/>
            </a:ln>
          </p:spPr>
          <p:style>
            <a:lnRef idx="0"/>
            <a:fillRef idx="0"/>
            <a:effectRef idx="0"/>
            <a:fontRef idx="minor"/>
          </p:style>
        </p:sp>
        <p:sp>
          <p:nvSpPr>
            <p:cNvPr id="6914" name="Google Shape;6093;p74"/>
            <p:cNvSpPr/>
            <p:nvPr/>
          </p:nvSpPr>
          <p:spPr>
            <a:xfrm>
              <a:off x="2196000" y="1417320"/>
              <a:ext cx="1080" cy="1800"/>
            </a:xfrm>
            <a:custGeom>
              <a:avLst/>
              <a:gdLst/>
              <a:ahLst/>
              <a:rect l="l" t="t" r="r" b="b"/>
              <a:pathLst>
                <a:path w="99" h="148">
                  <a:moveTo>
                    <a:pt x="99" y="0"/>
                  </a:moveTo>
                  <a:lnTo>
                    <a:pt x="81" y="18"/>
                  </a:lnTo>
                  <a:cubicBezTo>
                    <a:pt x="46" y="53"/>
                    <a:pt x="18" y="98"/>
                    <a:pt x="1" y="147"/>
                  </a:cubicBezTo>
                  <a:cubicBezTo>
                    <a:pt x="22" y="91"/>
                    <a:pt x="57" y="42"/>
                    <a:pt x="99" y="0"/>
                  </a:cubicBezTo>
                  <a:close/>
                </a:path>
              </a:pathLst>
            </a:custGeom>
            <a:noFill/>
            <a:ln w="9525">
              <a:solidFill>
                <a:srgbClr val="5f7d95"/>
              </a:solidFill>
              <a:round/>
            </a:ln>
          </p:spPr>
          <p:style>
            <a:lnRef idx="0"/>
            <a:fillRef idx="0"/>
            <a:effectRef idx="0"/>
            <a:fontRef idx="minor"/>
          </p:style>
        </p:sp>
        <p:sp>
          <p:nvSpPr>
            <p:cNvPr id="6915" name="Google Shape;6094;p74"/>
            <p:cNvSpPr/>
            <p:nvPr/>
          </p:nvSpPr>
          <p:spPr>
            <a:xfrm>
              <a:off x="2196720" y="1448640"/>
              <a:ext cx="5760" cy="9720"/>
            </a:xfrm>
            <a:custGeom>
              <a:avLst/>
              <a:gdLst/>
              <a:ahLst/>
              <a:rect l="l" t="t" r="r" b="b"/>
              <a:pathLst>
                <a:path w="460" h="740">
                  <a:moveTo>
                    <a:pt x="1" y="1"/>
                  </a:moveTo>
                  <a:lnTo>
                    <a:pt x="1" y="1"/>
                  </a:lnTo>
                  <a:cubicBezTo>
                    <a:pt x="113" y="169"/>
                    <a:pt x="316" y="477"/>
                    <a:pt x="459" y="739"/>
                  </a:cubicBezTo>
                  <a:cubicBezTo>
                    <a:pt x="316" y="477"/>
                    <a:pt x="113" y="165"/>
                    <a:pt x="1" y="1"/>
                  </a:cubicBezTo>
                  <a:close/>
                </a:path>
              </a:pathLst>
            </a:custGeom>
            <a:noFill/>
            <a:ln w="9525">
              <a:solidFill>
                <a:srgbClr val="5f7d95"/>
              </a:solidFill>
              <a:round/>
            </a:ln>
          </p:spPr>
          <p:style>
            <a:lnRef idx="0"/>
            <a:fillRef idx="0"/>
            <a:effectRef idx="0"/>
            <a:fontRef idx="minor"/>
          </p:style>
        </p:sp>
        <p:sp>
          <p:nvSpPr>
            <p:cNvPr id="6916" name="Google Shape;6095;p74"/>
            <p:cNvSpPr/>
            <p:nvPr/>
          </p:nvSpPr>
          <p:spPr>
            <a:xfrm>
              <a:off x="2202480" y="1476720"/>
              <a:ext cx="360" cy="360"/>
            </a:xfrm>
            <a:custGeom>
              <a:avLst/>
              <a:gdLst/>
              <a:ahLst/>
              <a:rect l="l" t="t" r="r" b="b"/>
              <a:pathLst>
                <a:path w="1" h="12">
                  <a:moveTo>
                    <a:pt x="1" y="11"/>
                  </a:moveTo>
                  <a:cubicBezTo>
                    <a:pt x="1" y="8"/>
                    <a:pt x="1" y="4"/>
                    <a:pt x="1" y="1"/>
                  </a:cubicBezTo>
                  <a:cubicBezTo>
                    <a:pt x="1" y="4"/>
                    <a:pt x="1" y="8"/>
                    <a:pt x="1" y="11"/>
                  </a:cubicBezTo>
                  <a:close/>
                </a:path>
              </a:pathLst>
            </a:custGeom>
            <a:noFill/>
            <a:ln w="9525">
              <a:solidFill>
                <a:srgbClr val="5f7d95"/>
              </a:solidFill>
              <a:round/>
            </a:ln>
          </p:spPr>
          <p:style>
            <a:lnRef idx="0"/>
            <a:fillRef idx="0"/>
            <a:effectRef idx="0"/>
            <a:fontRef idx="minor"/>
          </p:style>
        </p:sp>
        <p:sp>
          <p:nvSpPr>
            <p:cNvPr id="6917" name="Google Shape;6096;p74"/>
            <p:cNvSpPr/>
            <p:nvPr/>
          </p:nvSpPr>
          <p:spPr>
            <a:xfrm>
              <a:off x="2190240" y="1519560"/>
              <a:ext cx="360" cy="360"/>
            </a:xfrm>
            <a:custGeom>
              <a:avLst/>
              <a:gdLst/>
              <a:ahLst/>
              <a:rect l="l" t="t" r="r" b="b"/>
              <a:pathLst>
                <a:path w="8" h="11">
                  <a:moveTo>
                    <a:pt x="1" y="11"/>
                  </a:moveTo>
                  <a:lnTo>
                    <a:pt x="8" y="0"/>
                  </a:lnTo>
                  <a:close/>
                </a:path>
              </a:pathLst>
            </a:custGeom>
            <a:noFill/>
            <a:ln w="9525">
              <a:solidFill>
                <a:srgbClr val="5f7d95"/>
              </a:solidFill>
              <a:round/>
            </a:ln>
          </p:spPr>
          <p:style>
            <a:lnRef idx="0"/>
            <a:fillRef idx="0"/>
            <a:effectRef idx="0"/>
            <a:fontRef idx="minor"/>
          </p:style>
        </p:sp>
        <p:sp>
          <p:nvSpPr>
            <p:cNvPr id="6918" name="Google Shape;6097;p74"/>
            <p:cNvSpPr/>
            <p:nvPr/>
          </p:nvSpPr>
          <p:spPr>
            <a:xfrm>
              <a:off x="2204280" y="1504440"/>
              <a:ext cx="3240" cy="2520"/>
            </a:xfrm>
            <a:custGeom>
              <a:avLst/>
              <a:gdLst/>
              <a:ahLst/>
              <a:rect l="l" t="t" r="r" b="b"/>
              <a:pathLst>
                <a:path w="256" h="200">
                  <a:moveTo>
                    <a:pt x="0" y="200"/>
                  </a:moveTo>
                  <a:cubicBezTo>
                    <a:pt x="81" y="130"/>
                    <a:pt x="168" y="63"/>
                    <a:pt x="256" y="0"/>
                  </a:cubicBezTo>
                  <a:cubicBezTo>
                    <a:pt x="168" y="63"/>
                    <a:pt x="81" y="130"/>
                    <a:pt x="0" y="200"/>
                  </a:cubicBezTo>
                  <a:close/>
                </a:path>
              </a:pathLst>
            </a:custGeom>
            <a:noFill/>
            <a:ln w="9525">
              <a:solidFill>
                <a:srgbClr val="5f7d95"/>
              </a:solidFill>
              <a:round/>
            </a:ln>
          </p:spPr>
          <p:style>
            <a:lnRef idx="0"/>
            <a:fillRef idx="0"/>
            <a:effectRef idx="0"/>
            <a:fontRef idx="minor"/>
          </p:style>
        </p:sp>
        <p:sp>
          <p:nvSpPr>
            <p:cNvPr id="6919" name="Google Shape;6098;p74"/>
            <p:cNvSpPr/>
            <p:nvPr/>
          </p:nvSpPr>
          <p:spPr>
            <a:xfrm>
              <a:off x="2202120" y="1485720"/>
              <a:ext cx="2880" cy="1800"/>
            </a:xfrm>
            <a:custGeom>
              <a:avLst/>
              <a:gdLst/>
              <a:ahLst/>
              <a:rect l="l" t="t" r="r" b="b"/>
              <a:pathLst>
                <a:path w="242" h="169">
                  <a:moveTo>
                    <a:pt x="0" y="0"/>
                  </a:moveTo>
                  <a:cubicBezTo>
                    <a:pt x="25" y="39"/>
                    <a:pt x="154" y="116"/>
                    <a:pt x="242" y="168"/>
                  </a:cubicBezTo>
                  <a:cubicBezTo>
                    <a:pt x="154" y="116"/>
                    <a:pt x="25" y="39"/>
                    <a:pt x="0" y="0"/>
                  </a:cubicBezTo>
                  <a:close/>
                </a:path>
              </a:pathLst>
            </a:custGeom>
            <a:noFill/>
            <a:ln w="9525">
              <a:solidFill>
                <a:srgbClr val="5f7d95"/>
              </a:solidFill>
              <a:round/>
            </a:ln>
          </p:spPr>
          <p:style>
            <a:lnRef idx="0"/>
            <a:fillRef idx="0"/>
            <a:effectRef idx="0"/>
            <a:fontRef idx="minor"/>
          </p:style>
        </p:sp>
        <p:sp>
          <p:nvSpPr>
            <p:cNvPr id="6920" name="Google Shape;6099;p74"/>
            <p:cNvSpPr/>
            <p:nvPr/>
          </p:nvSpPr>
          <p:spPr>
            <a:xfrm>
              <a:off x="2191320" y="1513080"/>
              <a:ext cx="7920" cy="5400"/>
            </a:xfrm>
            <a:custGeom>
              <a:avLst/>
              <a:gdLst/>
              <a:ahLst/>
              <a:rect l="l" t="t" r="r" b="b"/>
              <a:pathLst>
                <a:path w="610" h="411">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a:solidFill>
                <a:srgbClr val="5f7d95"/>
              </a:solidFill>
              <a:round/>
            </a:ln>
          </p:spPr>
          <p:style>
            <a:lnRef idx="0"/>
            <a:fillRef idx="0"/>
            <a:effectRef idx="0"/>
            <a:fontRef idx="minor"/>
          </p:style>
        </p:sp>
        <p:sp>
          <p:nvSpPr>
            <p:cNvPr id="6921" name="Google Shape;6100;p74"/>
            <p:cNvSpPr/>
            <p:nvPr/>
          </p:nvSpPr>
          <p:spPr>
            <a:xfrm>
              <a:off x="2189880" y="1520280"/>
              <a:ext cx="360" cy="360"/>
            </a:xfrm>
            <a:custGeom>
              <a:avLst/>
              <a:gdLst/>
              <a:ahLst/>
              <a:rect l="l" t="t" r="r" b="b"/>
              <a:pathLst>
                <a:path w="4" h="8">
                  <a:moveTo>
                    <a:pt x="0" y="8"/>
                  </a:moveTo>
                  <a:lnTo>
                    <a:pt x="4" y="1"/>
                  </a:lnTo>
                  <a:close/>
                </a:path>
              </a:pathLst>
            </a:custGeom>
            <a:noFill/>
            <a:ln w="9525">
              <a:solidFill>
                <a:srgbClr val="5f7d95"/>
              </a:solidFill>
              <a:round/>
            </a:ln>
          </p:spPr>
          <p:style>
            <a:lnRef idx="0"/>
            <a:fillRef idx="0"/>
            <a:effectRef idx="0"/>
            <a:fontRef idx="minor"/>
          </p:style>
        </p:sp>
        <p:sp>
          <p:nvSpPr>
            <p:cNvPr id="6922" name="Google Shape;6101;p74"/>
            <p:cNvSpPr/>
            <p:nvPr/>
          </p:nvSpPr>
          <p:spPr>
            <a:xfrm>
              <a:off x="2207880" y="1489320"/>
              <a:ext cx="5760" cy="6480"/>
            </a:xfrm>
            <a:custGeom>
              <a:avLst/>
              <a:gdLst/>
              <a:ahLst/>
              <a:rect l="l" t="t" r="r" b="b"/>
              <a:pathLst>
                <a:path w="446" h="502">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a:solidFill>
                <a:srgbClr val="5f7d95"/>
              </a:solidFill>
              <a:round/>
            </a:ln>
          </p:spPr>
          <p:style>
            <a:lnRef idx="0"/>
            <a:fillRef idx="0"/>
            <a:effectRef idx="0"/>
            <a:fontRef idx="minor"/>
          </p:style>
        </p:sp>
        <p:sp>
          <p:nvSpPr>
            <p:cNvPr id="6923" name="Google Shape;6102;p74"/>
            <p:cNvSpPr/>
            <p:nvPr/>
          </p:nvSpPr>
          <p:spPr>
            <a:xfrm>
              <a:off x="2209320" y="1499040"/>
              <a:ext cx="3960" cy="3960"/>
            </a:xfrm>
            <a:custGeom>
              <a:avLst/>
              <a:gdLst/>
              <a:ahLst/>
              <a:rect l="l" t="t" r="r" b="b"/>
              <a:pathLst>
                <a:path w="309" h="330">
                  <a:moveTo>
                    <a:pt x="308" y="1"/>
                  </a:moveTo>
                  <a:lnTo>
                    <a:pt x="308" y="1"/>
                  </a:lnTo>
                  <a:cubicBezTo>
                    <a:pt x="263" y="120"/>
                    <a:pt x="144" y="225"/>
                    <a:pt x="0" y="330"/>
                  </a:cubicBezTo>
                  <a:cubicBezTo>
                    <a:pt x="144" y="225"/>
                    <a:pt x="266" y="120"/>
                    <a:pt x="308" y="1"/>
                  </a:cubicBezTo>
                  <a:close/>
                </a:path>
              </a:pathLst>
            </a:custGeom>
            <a:noFill/>
            <a:ln w="9525">
              <a:solidFill>
                <a:srgbClr val="5f7d95"/>
              </a:solidFill>
              <a:round/>
            </a:ln>
          </p:spPr>
          <p:style>
            <a:lnRef idx="0"/>
            <a:fillRef idx="0"/>
            <a:effectRef idx="0"/>
            <a:fontRef idx="minor"/>
          </p:style>
        </p:sp>
        <p:sp>
          <p:nvSpPr>
            <p:cNvPr id="6924" name="Google Shape;6103;p74"/>
            <p:cNvSpPr/>
            <p:nvPr/>
          </p:nvSpPr>
          <p:spPr>
            <a:xfrm>
              <a:off x="2183040" y="1554480"/>
              <a:ext cx="360" cy="720"/>
            </a:xfrm>
            <a:custGeom>
              <a:avLst/>
              <a:gdLst/>
              <a:ahLst/>
              <a:rect l="l" t="t" r="r" b="b"/>
              <a:pathLst>
                <a:path w="19" h="78">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a:solidFill>
                <a:srgbClr val="5f7d95"/>
              </a:solidFill>
              <a:round/>
            </a:ln>
          </p:spPr>
          <p:style>
            <a:lnRef idx="0"/>
            <a:fillRef idx="0"/>
            <a:effectRef idx="0"/>
            <a:fontRef idx="minor"/>
          </p:style>
        </p:sp>
        <p:sp>
          <p:nvSpPr>
            <p:cNvPr id="6925" name="Google Shape;6104;p74"/>
            <p:cNvSpPr/>
            <p:nvPr/>
          </p:nvSpPr>
          <p:spPr>
            <a:xfrm>
              <a:off x="2185200" y="1550520"/>
              <a:ext cx="360" cy="1440"/>
            </a:xfrm>
            <a:custGeom>
              <a:avLst/>
              <a:gdLst/>
              <a:ahLst/>
              <a:rect l="l" t="t" r="r" b="b"/>
              <a:pathLst>
                <a:path w="57" h="127">
                  <a:moveTo>
                    <a:pt x="1" y="1"/>
                  </a:moveTo>
                  <a:lnTo>
                    <a:pt x="22" y="29"/>
                  </a:lnTo>
                  <a:cubicBezTo>
                    <a:pt x="43" y="57"/>
                    <a:pt x="57" y="88"/>
                    <a:pt x="57" y="127"/>
                  </a:cubicBezTo>
                  <a:cubicBezTo>
                    <a:pt x="57" y="88"/>
                    <a:pt x="43" y="57"/>
                    <a:pt x="22" y="29"/>
                  </a:cubicBezTo>
                  <a:close/>
                </a:path>
              </a:pathLst>
            </a:custGeom>
            <a:noFill/>
            <a:ln w="9525">
              <a:solidFill>
                <a:srgbClr val="5f7d95"/>
              </a:solidFill>
              <a:round/>
            </a:ln>
          </p:spPr>
          <p:style>
            <a:lnRef idx="0"/>
            <a:fillRef idx="0"/>
            <a:effectRef idx="0"/>
            <a:fontRef idx="minor"/>
          </p:style>
        </p:sp>
        <p:sp>
          <p:nvSpPr>
            <p:cNvPr id="6926" name="Google Shape;6105;p74"/>
            <p:cNvSpPr/>
            <p:nvPr/>
          </p:nvSpPr>
          <p:spPr>
            <a:xfrm>
              <a:off x="2188080" y="1536120"/>
              <a:ext cx="360" cy="360"/>
            </a:xfrm>
            <a:custGeom>
              <a:avLst/>
              <a:gdLst/>
              <a:ahLst/>
              <a:rect l="l" t="t" r="r" b="b"/>
              <a:pathLst>
                <a:path w="1" h="1">
                  <a:moveTo>
                    <a:pt x="0" y="1"/>
                  </a:moveTo>
                  <a:lnTo>
                    <a:pt x="0" y="1"/>
                  </a:lnTo>
                  <a:cubicBezTo>
                    <a:pt x="0" y="1"/>
                    <a:pt x="0" y="1"/>
                    <a:pt x="0" y="1"/>
                  </a:cubicBezTo>
                  <a:close/>
                </a:path>
              </a:pathLst>
            </a:custGeom>
            <a:noFill/>
            <a:ln w="9525">
              <a:solidFill>
                <a:srgbClr val="5f7d95"/>
              </a:solidFill>
              <a:round/>
            </a:ln>
          </p:spPr>
          <p:style>
            <a:lnRef idx="0"/>
            <a:fillRef idx="0"/>
            <a:effectRef idx="0"/>
            <a:fontRef idx="minor"/>
          </p:style>
        </p:sp>
        <p:sp>
          <p:nvSpPr>
            <p:cNvPr id="6927" name="Google Shape;6106;p74"/>
            <p:cNvSpPr/>
            <p:nvPr/>
          </p:nvSpPr>
          <p:spPr>
            <a:xfrm>
              <a:off x="2188080" y="1536840"/>
              <a:ext cx="360" cy="360"/>
            </a:xfrm>
            <a:custGeom>
              <a:avLst/>
              <a:gdLst/>
              <a:ahLst/>
              <a:rect l="l" t="t" r="r" b="b"/>
              <a:pathLst>
                <a:path w="4" h="8">
                  <a:moveTo>
                    <a:pt x="0" y="8"/>
                  </a:moveTo>
                  <a:lnTo>
                    <a:pt x="4" y="1"/>
                  </a:lnTo>
                  <a:close/>
                </a:path>
              </a:pathLst>
            </a:custGeom>
            <a:noFill/>
            <a:ln w="9525">
              <a:solidFill>
                <a:srgbClr val="5f7d95"/>
              </a:solidFill>
              <a:round/>
            </a:ln>
          </p:spPr>
          <p:style>
            <a:lnRef idx="0"/>
            <a:fillRef idx="0"/>
            <a:effectRef idx="0"/>
            <a:fontRef idx="minor"/>
          </p:style>
        </p:sp>
        <p:sp>
          <p:nvSpPr>
            <p:cNvPr id="6928" name="Google Shape;6107;p74"/>
            <p:cNvSpPr/>
            <p:nvPr/>
          </p:nvSpPr>
          <p:spPr>
            <a:xfrm>
              <a:off x="2187360" y="1537920"/>
              <a:ext cx="360" cy="360"/>
            </a:xfrm>
            <a:custGeom>
              <a:avLst/>
              <a:gdLst/>
              <a:ahLst/>
              <a:rect l="l" t="t" r="r" b="b"/>
              <a:pathLst>
                <a:path w="5" h="5">
                  <a:moveTo>
                    <a:pt x="1" y="4"/>
                  </a:moveTo>
                  <a:lnTo>
                    <a:pt x="4" y="1"/>
                  </a:lnTo>
                  <a:close/>
                </a:path>
              </a:pathLst>
            </a:custGeom>
            <a:noFill/>
            <a:ln w="9525">
              <a:solidFill>
                <a:srgbClr val="5f7d95"/>
              </a:solidFill>
              <a:round/>
            </a:ln>
          </p:spPr>
          <p:style>
            <a:lnRef idx="0"/>
            <a:fillRef idx="0"/>
            <a:effectRef idx="0"/>
            <a:fontRef idx="minor"/>
          </p:style>
        </p:sp>
        <p:sp>
          <p:nvSpPr>
            <p:cNvPr id="6929" name="Google Shape;6108;p74"/>
            <p:cNvSpPr/>
            <p:nvPr/>
          </p:nvSpPr>
          <p:spPr>
            <a:xfrm>
              <a:off x="2187360" y="1537920"/>
              <a:ext cx="360" cy="360"/>
            </a:xfrm>
            <a:custGeom>
              <a:avLst/>
              <a:gdLst/>
              <a:ahLst/>
              <a:rect l="l" t="t" r="r" b="b"/>
              <a:pathLst>
                <a:path w="8" h="5">
                  <a:moveTo>
                    <a:pt x="0" y="4"/>
                  </a:moveTo>
                  <a:lnTo>
                    <a:pt x="7" y="1"/>
                  </a:lnTo>
                  <a:close/>
                </a:path>
              </a:pathLst>
            </a:custGeom>
            <a:noFill/>
            <a:ln w="9525">
              <a:solidFill>
                <a:srgbClr val="5f7d95"/>
              </a:solidFill>
              <a:round/>
            </a:ln>
          </p:spPr>
          <p:style>
            <a:lnRef idx="0"/>
            <a:fillRef idx="0"/>
            <a:effectRef idx="0"/>
            <a:fontRef idx="minor"/>
          </p:style>
        </p:sp>
        <p:sp>
          <p:nvSpPr>
            <p:cNvPr id="6930" name="Google Shape;6109;p74"/>
            <p:cNvSpPr/>
            <p:nvPr/>
          </p:nvSpPr>
          <p:spPr>
            <a:xfrm>
              <a:off x="2187000" y="1538280"/>
              <a:ext cx="360" cy="360"/>
            </a:xfrm>
            <a:custGeom>
              <a:avLst/>
              <a:gdLst/>
              <a:ahLst/>
              <a:rect l="l" t="t" r="r" b="b"/>
              <a:pathLst>
                <a:path w="4" h="5">
                  <a:moveTo>
                    <a:pt x="0" y="4"/>
                  </a:moveTo>
                  <a:lnTo>
                    <a:pt x="4" y="1"/>
                  </a:lnTo>
                  <a:close/>
                </a:path>
              </a:pathLst>
            </a:custGeom>
            <a:noFill/>
            <a:ln w="9525">
              <a:solidFill>
                <a:srgbClr val="5f7d95"/>
              </a:solidFill>
              <a:round/>
            </a:ln>
          </p:spPr>
          <p:style>
            <a:lnRef idx="0"/>
            <a:fillRef idx="0"/>
            <a:effectRef idx="0"/>
            <a:fontRef idx="minor"/>
          </p:style>
        </p:sp>
        <p:sp>
          <p:nvSpPr>
            <p:cNvPr id="6931" name="Google Shape;6110;p74"/>
            <p:cNvSpPr/>
            <p:nvPr/>
          </p:nvSpPr>
          <p:spPr>
            <a:xfrm>
              <a:off x="2184120" y="1540440"/>
              <a:ext cx="720" cy="1440"/>
            </a:xfrm>
            <a:custGeom>
              <a:avLst/>
              <a:gdLst/>
              <a:ahLst/>
              <a:rect l="l" t="t" r="r" b="b"/>
              <a:pathLst>
                <a:path w="92" h="120">
                  <a:moveTo>
                    <a:pt x="0" y="120"/>
                  </a:moveTo>
                  <a:cubicBezTo>
                    <a:pt x="35" y="85"/>
                    <a:pt x="67" y="43"/>
                    <a:pt x="91" y="1"/>
                  </a:cubicBezTo>
                  <a:cubicBezTo>
                    <a:pt x="67" y="43"/>
                    <a:pt x="35" y="85"/>
                    <a:pt x="0" y="120"/>
                  </a:cubicBezTo>
                  <a:close/>
                </a:path>
              </a:pathLst>
            </a:custGeom>
            <a:noFill/>
            <a:ln w="9525">
              <a:solidFill>
                <a:srgbClr val="5f7d95"/>
              </a:solidFill>
              <a:round/>
            </a:ln>
          </p:spPr>
          <p:style>
            <a:lnRef idx="0"/>
            <a:fillRef idx="0"/>
            <a:effectRef idx="0"/>
            <a:fontRef idx="minor"/>
          </p:style>
        </p:sp>
        <p:sp>
          <p:nvSpPr>
            <p:cNvPr id="6932" name="Google Shape;6111;p74"/>
            <p:cNvSpPr/>
            <p:nvPr/>
          </p:nvSpPr>
          <p:spPr>
            <a:xfrm>
              <a:off x="2186280" y="1538280"/>
              <a:ext cx="360" cy="720"/>
            </a:xfrm>
            <a:custGeom>
              <a:avLst/>
              <a:gdLst/>
              <a:ahLst/>
              <a:rect l="l" t="t" r="r" b="b"/>
              <a:pathLst>
                <a:path w="57" h="68">
                  <a:moveTo>
                    <a:pt x="0" y="67"/>
                  </a:moveTo>
                  <a:cubicBezTo>
                    <a:pt x="18" y="43"/>
                    <a:pt x="35" y="22"/>
                    <a:pt x="56" y="1"/>
                  </a:cubicBezTo>
                  <a:cubicBezTo>
                    <a:pt x="35" y="22"/>
                    <a:pt x="18" y="43"/>
                    <a:pt x="0" y="67"/>
                  </a:cubicBezTo>
                  <a:close/>
                </a:path>
              </a:pathLst>
            </a:custGeom>
            <a:noFill/>
            <a:ln w="9525">
              <a:solidFill>
                <a:srgbClr val="5f7d95"/>
              </a:solidFill>
              <a:round/>
            </a:ln>
          </p:spPr>
          <p:style>
            <a:lnRef idx="0"/>
            <a:fillRef idx="0"/>
            <a:effectRef idx="0"/>
            <a:fontRef idx="minor"/>
          </p:style>
        </p:sp>
        <p:sp>
          <p:nvSpPr>
            <p:cNvPr id="6933" name="Google Shape;6112;p74"/>
            <p:cNvSpPr/>
            <p:nvPr/>
          </p:nvSpPr>
          <p:spPr>
            <a:xfrm>
              <a:off x="2187720" y="1537560"/>
              <a:ext cx="360" cy="360"/>
            </a:xfrm>
            <a:custGeom>
              <a:avLst/>
              <a:gdLst/>
              <a:ahLst/>
              <a:rect l="l" t="t" r="r" b="b"/>
              <a:pathLst>
                <a:path w="4" h="5">
                  <a:moveTo>
                    <a:pt x="0" y="4"/>
                  </a:moveTo>
                  <a:lnTo>
                    <a:pt x="4" y="1"/>
                  </a:lnTo>
                  <a:close/>
                </a:path>
              </a:pathLst>
            </a:custGeom>
            <a:noFill/>
            <a:ln w="9525">
              <a:solidFill>
                <a:srgbClr val="5f7d95"/>
              </a:solidFill>
              <a:round/>
            </a:ln>
          </p:spPr>
          <p:style>
            <a:lnRef idx="0"/>
            <a:fillRef idx="0"/>
            <a:effectRef idx="0"/>
            <a:fontRef idx="minor"/>
          </p:style>
        </p:sp>
        <p:sp>
          <p:nvSpPr>
            <p:cNvPr id="6934" name="Google Shape;6113;p74"/>
            <p:cNvSpPr/>
            <p:nvPr/>
          </p:nvSpPr>
          <p:spPr>
            <a:xfrm>
              <a:off x="2185920" y="1539360"/>
              <a:ext cx="360" cy="360"/>
            </a:xfrm>
            <a:custGeom>
              <a:avLst/>
              <a:gdLst/>
              <a:ahLst/>
              <a:rect l="l" t="t" r="r" b="b"/>
              <a:pathLst>
                <a:path w="1" h="5">
                  <a:moveTo>
                    <a:pt x="1" y="4"/>
                  </a:moveTo>
                  <a:lnTo>
                    <a:pt x="1" y="1"/>
                  </a:lnTo>
                  <a:close/>
                </a:path>
              </a:pathLst>
            </a:custGeom>
            <a:noFill/>
            <a:ln w="9525">
              <a:solidFill>
                <a:srgbClr val="5f7d95"/>
              </a:solidFill>
              <a:round/>
            </a:ln>
          </p:spPr>
          <p:style>
            <a:lnRef idx="0"/>
            <a:fillRef idx="0"/>
            <a:effectRef idx="0"/>
            <a:fontRef idx="minor"/>
          </p:style>
        </p:sp>
        <p:sp>
          <p:nvSpPr>
            <p:cNvPr id="6935" name="Google Shape;6114;p74"/>
            <p:cNvSpPr/>
            <p:nvPr/>
          </p:nvSpPr>
          <p:spPr>
            <a:xfrm>
              <a:off x="2187720" y="1534680"/>
              <a:ext cx="360" cy="360"/>
            </a:xfrm>
            <a:custGeom>
              <a:avLst/>
              <a:gdLst/>
              <a:ahLst/>
              <a:rect l="l" t="t" r="r" b="b"/>
              <a:pathLst>
                <a:path w="5" h="12">
                  <a:moveTo>
                    <a:pt x="4" y="11"/>
                  </a:moveTo>
                  <a:lnTo>
                    <a:pt x="1" y="1"/>
                  </a:lnTo>
                  <a:close/>
                </a:path>
              </a:pathLst>
            </a:custGeom>
            <a:noFill/>
            <a:ln w="9525">
              <a:solidFill>
                <a:srgbClr val="5f7d95"/>
              </a:solidFill>
              <a:round/>
            </a:ln>
          </p:spPr>
          <p:style>
            <a:lnRef idx="0"/>
            <a:fillRef idx="0"/>
            <a:effectRef idx="0"/>
            <a:fontRef idx="minor"/>
          </p:style>
        </p:sp>
        <p:sp>
          <p:nvSpPr>
            <p:cNvPr id="6936" name="Google Shape;6115;p74"/>
            <p:cNvSpPr/>
            <p:nvPr/>
          </p:nvSpPr>
          <p:spPr>
            <a:xfrm>
              <a:off x="2188080" y="1535400"/>
              <a:ext cx="360" cy="360"/>
            </a:xfrm>
            <a:custGeom>
              <a:avLst/>
              <a:gdLst/>
              <a:ahLst/>
              <a:rect l="l" t="t" r="r" b="b"/>
              <a:pathLst>
                <a:path w="4" h="12">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a:solidFill>
                <a:srgbClr val="5f7d95"/>
              </a:solidFill>
              <a:round/>
            </a:ln>
          </p:spPr>
          <p:style>
            <a:lnRef idx="0"/>
            <a:fillRef idx="0"/>
            <a:effectRef idx="0"/>
            <a:fontRef idx="minor"/>
          </p:style>
        </p:sp>
        <p:sp>
          <p:nvSpPr>
            <p:cNvPr id="6937" name="Google Shape;6116;p74"/>
            <p:cNvSpPr/>
            <p:nvPr/>
          </p:nvSpPr>
          <p:spPr>
            <a:xfrm>
              <a:off x="2187720" y="1537560"/>
              <a:ext cx="360" cy="360"/>
            </a:xfrm>
            <a:custGeom>
              <a:avLst/>
              <a:gdLst/>
              <a:ahLst/>
              <a:rect l="l" t="t" r="r" b="b"/>
              <a:pathLst>
                <a:path w="5" h="8">
                  <a:moveTo>
                    <a:pt x="1" y="7"/>
                  </a:moveTo>
                  <a:lnTo>
                    <a:pt x="4" y="0"/>
                  </a:lnTo>
                  <a:close/>
                </a:path>
              </a:pathLst>
            </a:custGeom>
            <a:noFill/>
            <a:ln w="9525">
              <a:solidFill>
                <a:srgbClr val="5f7d95"/>
              </a:solidFill>
              <a:round/>
            </a:ln>
          </p:spPr>
          <p:style>
            <a:lnRef idx="0"/>
            <a:fillRef idx="0"/>
            <a:effectRef idx="0"/>
            <a:fontRef idx="minor"/>
          </p:style>
        </p:sp>
        <p:sp>
          <p:nvSpPr>
            <p:cNvPr id="6938" name="Google Shape;6117;p74"/>
            <p:cNvSpPr/>
            <p:nvPr/>
          </p:nvSpPr>
          <p:spPr>
            <a:xfrm>
              <a:off x="2188080" y="1535760"/>
              <a:ext cx="360" cy="360"/>
            </a:xfrm>
            <a:custGeom>
              <a:avLst/>
              <a:gdLst/>
              <a:ahLst/>
              <a:rect l="l" t="t" r="r" b="b"/>
              <a:pathLst>
                <a:path w="1" h="12">
                  <a:moveTo>
                    <a:pt x="0" y="11"/>
                  </a:moveTo>
                  <a:lnTo>
                    <a:pt x="0" y="1"/>
                  </a:lnTo>
                  <a:close/>
                </a:path>
              </a:pathLst>
            </a:custGeom>
            <a:noFill/>
            <a:ln w="9525">
              <a:solidFill>
                <a:srgbClr val="5f7d95"/>
              </a:solidFill>
              <a:round/>
            </a:ln>
          </p:spPr>
          <p:style>
            <a:lnRef idx="0"/>
            <a:fillRef idx="0"/>
            <a:effectRef idx="0"/>
            <a:fontRef idx="minor"/>
          </p:style>
        </p:sp>
        <p:sp>
          <p:nvSpPr>
            <p:cNvPr id="6939" name="Google Shape;6118;p74"/>
            <p:cNvSpPr/>
            <p:nvPr/>
          </p:nvSpPr>
          <p:spPr>
            <a:xfrm>
              <a:off x="2188080" y="1535040"/>
              <a:ext cx="360" cy="360"/>
            </a:xfrm>
            <a:custGeom>
              <a:avLst/>
              <a:gdLst/>
              <a:ahLst/>
              <a:rect l="l" t="t" r="r" b="b"/>
              <a:pathLst>
                <a:path w="4" h="12">
                  <a:moveTo>
                    <a:pt x="4" y="11"/>
                  </a:moveTo>
                  <a:lnTo>
                    <a:pt x="0" y="1"/>
                  </a:lnTo>
                  <a:close/>
                </a:path>
              </a:pathLst>
            </a:custGeom>
            <a:noFill/>
            <a:ln w="9525">
              <a:solidFill>
                <a:srgbClr val="5f7d95"/>
              </a:solidFill>
              <a:round/>
            </a:ln>
          </p:spPr>
          <p:style>
            <a:lnRef idx="0"/>
            <a:fillRef idx="0"/>
            <a:effectRef idx="0"/>
            <a:fontRef idx="minor"/>
          </p:style>
        </p:sp>
        <p:sp>
          <p:nvSpPr>
            <p:cNvPr id="6940" name="Google Shape;6119;p74"/>
            <p:cNvSpPr/>
            <p:nvPr/>
          </p:nvSpPr>
          <p:spPr>
            <a:xfrm>
              <a:off x="2188080" y="1536480"/>
              <a:ext cx="360" cy="360"/>
            </a:xfrm>
            <a:custGeom>
              <a:avLst/>
              <a:gdLst/>
              <a:ahLst/>
              <a:rect l="l" t="t" r="r" b="b"/>
              <a:pathLst>
                <a:path w="1" h="8">
                  <a:moveTo>
                    <a:pt x="1" y="8"/>
                  </a:moveTo>
                  <a:lnTo>
                    <a:pt x="1" y="4"/>
                  </a:lnTo>
                  <a:cubicBezTo>
                    <a:pt x="1" y="1"/>
                    <a:pt x="1" y="8"/>
                    <a:pt x="1" y="8"/>
                  </a:cubicBezTo>
                  <a:close/>
                </a:path>
              </a:pathLst>
            </a:custGeom>
            <a:noFill/>
            <a:ln w="9525">
              <a:solidFill>
                <a:srgbClr val="5f7d95"/>
              </a:solidFill>
              <a:round/>
            </a:ln>
          </p:spPr>
          <p:style>
            <a:lnRef idx="0"/>
            <a:fillRef idx="0"/>
            <a:effectRef idx="0"/>
            <a:fontRef idx="minor"/>
          </p:style>
        </p:sp>
        <p:sp>
          <p:nvSpPr>
            <p:cNvPr id="6941" name="Google Shape;6120;p74"/>
            <p:cNvSpPr/>
            <p:nvPr/>
          </p:nvSpPr>
          <p:spPr>
            <a:xfrm>
              <a:off x="2187720" y="1537200"/>
              <a:ext cx="360" cy="360"/>
            </a:xfrm>
            <a:custGeom>
              <a:avLst/>
              <a:gdLst/>
              <a:ahLst/>
              <a:rect l="l" t="t" r="r" b="b"/>
              <a:pathLst>
                <a:path w="8" h="8">
                  <a:moveTo>
                    <a:pt x="1" y="8"/>
                  </a:moveTo>
                  <a:lnTo>
                    <a:pt x="8" y="1"/>
                  </a:lnTo>
                  <a:close/>
                </a:path>
              </a:pathLst>
            </a:custGeom>
            <a:noFill/>
            <a:ln w="9525">
              <a:solidFill>
                <a:srgbClr val="5f7d95"/>
              </a:solidFill>
              <a:round/>
            </a:ln>
          </p:spPr>
          <p:style>
            <a:lnRef idx="0"/>
            <a:fillRef idx="0"/>
            <a:effectRef idx="0"/>
            <a:fontRef idx="minor"/>
          </p:style>
        </p:sp>
        <p:sp>
          <p:nvSpPr>
            <p:cNvPr id="6942" name="Google Shape;6121;p74"/>
            <p:cNvSpPr/>
            <p:nvPr/>
          </p:nvSpPr>
          <p:spPr>
            <a:xfrm>
              <a:off x="2188080" y="1536840"/>
              <a:ext cx="360" cy="360"/>
            </a:xfrm>
            <a:custGeom>
              <a:avLst/>
              <a:gdLst/>
              <a:ahLst/>
              <a:rect l="l" t="t" r="r" b="b"/>
              <a:pathLst>
                <a:path w="4" h="8">
                  <a:moveTo>
                    <a:pt x="0" y="8"/>
                  </a:moveTo>
                  <a:lnTo>
                    <a:pt x="4" y="1"/>
                  </a:lnTo>
                  <a:close/>
                </a:path>
              </a:pathLst>
            </a:custGeom>
            <a:noFill/>
            <a:ln w="9525">
              <a:solidFill>
                <a:srgbClr val="5f7d95"/>
              </a:solidFill>
              <a:round/>
            </a:ln>
          </p:spPr>
          <p:style>
            <a:lnRef idx="0"/>
            <a:fillRef idx="0"/>
            <a:effectRef idx="0"/>
            <a:fontRef idx="minor"/>
          </p:style>
        </p:sp>
        <p:sp>
          <p:nvSpPr>
            <p:cNvPr id="6943" name="Google Shape;6122;p74"/>
            <p:cNvSpPr/>
            <p:nvPr/>
          </p:nvSpPr>
          <p:spPr>
            <a:xfrm>
              <a:off x="2183400" y="1555200"/>
              <a:ext cx="360" cy="360"/>
            </a:xfrm>
            <a:custGeom>
              <a:avLst/>
              <a:gdLst/>
              <a:ahLst/>
              <a:rect l="l" t="t" r="r" b="b"/>
              <a:pathLst>
                <a:path w="11" h="36">
                  <a:moveTo>
                    <a:pt x="0" y="0"/>
                  </a:moveTo>
                  <a:cubicBezTo>
                    <a:pt x="4" y="11"/>
                    <a:pt x="7" y="25"/>
                    <a:pt x="11" y="35"/>
                  </a:cubicBezTo>
                  <a:lnTo>
                    <a:pt x="7" y="18"/>
                  </a:lnTo>
                  <a:lnTo>
                    <a:pt x="0" y="0"/>
                  </a:lnTo>
                  <a:close/>
                </a:path>
              </a:pathLst>
            </a:custGeom>
            <a:noFill/>
            <a:ln w="9525">
              <a:solidFill>
                <a:srgbClr val="5f7d95"/>
              </a:solidFill>
              <a:round/>
            </a:ln>
          </p:spPr>
          <p:style>
            <a:lnRef idx="0"/>
            <a:fillRef idx="0"/>
            <a:effectRef idx="0"/>
            <a:fontRef idx="minor"/>
          </p:style>
        </p:sp>
        <p:sp>
          <p:nvSpPr>
            <p:cNvPr id="6944" name="Google Shape;6123;p74"/>
            <p:cNvSpPr/>
            <p:nvPr/>
          </p:nvSpPr>
          <p:spPr>
            <a:xfrm>
              <a:off x="2197440" y="1415880"/>
              <a:ext cx="2520" cy="1080"/>
            </a:xfrm>
            <a:custGeom>
              <a:avLst/>
              <a:gdLst/>
              <a:ahLst/>
              <a:rect l="l" t="t" r="r" b="b"/>
              <a:pathLst>
                <a:path w="204" h="106">
                  <a:moveTo>
                    <a:pt x="204" y="0"/>
                  </a:moveTo>
                  <a:lnTo>
                    <a:pt x="204" y="0"/>
                  </a:lnTo>
                  <a:cubicBezTo>
                    <a:pt x="127" y="7"/>
                    <a:pt x="53" y="46"/>
                    <a:pt x="1" y="105"/>
                  </a:cubicBezTo>
                  <a:lnTo>
                    <a:pt x="18" y="88"/>
                  </a:lnTo>
                  <a:cubicBezTo>
                    <a:pt x="67" y="39"/>
                    <a:pt x="134" y="7"/>
                    <a:pt x="204" y="0"/>
                  </a:cubicBezTo>
                  <a:close/>
                </a:path>
              </a:pathLst>
            </a:custGeom>
            <a:noFill/>
            <a:ln w="9525">
              <a:solidFill>
                <a:srgbClr val="5f7d95"/>
              </a:solidFill>
              <a:round/>
            </a:ln>
          </p:spPr>
          <p:style>
            <a:lnRef idx="0"/>
            <a:fillRef idx="0"/>
            <a:effectRef idx="0"/>
            <a:fontRef idx="minor"/>
          </p:style>
        </p:sp>
        <p:sp>
          <p:nvSpPr>
            <p:cNvPr id="6945" name="Google Shape;6124;p74"/>
            <p:cNvSpPr/>
            <p:nvPr/>
          </p:nvSpPr>
          <p:spPr>
            <a:xfrm>
              <a:off x="2209680" y="1412280"/>
              <a:ext cx="360" cy="360"/>
            </a:xfrm>
            <a:custGeom>
              <a:avLst/>
              <a:gdLst/>
              <a:ahLst/>
              <a:rect l="l" t="t" r="r" b="b"/>
              <a:pathLst>
                <a:path w="19" h="19">
                  <a:moveTo>
                    <a:pt x="18" y="1"/>
                  </a:moveTo>
                  <a:cubicBezTo>
                    <a:pt x="11" y="8"/>
                    <a:pt x="4" y="15"/>
                    <a:pt x="1" y="19"/>
                  </a:cubicBezTo>
                  <a:cubicBezTo>
                    <a:pt x="4" y="15"/>
                    <a:pt x="11" y="8"/>
                    <a:pt x="18" y="1"/>
                  </a:cubicBezTo>
                  <a:close/>
                </a:path>
              </a:pathLst>
            </a:custGeom>
            <a:noFill/>
            <a:ln w="9525">
              <a:solidFill>
                <a:srgbClr val="5f7d95"/>
              </a:solidFill>
              <a:round/>
            </a:ln>
          </p:spPr>
          <p:style>
            <a:lnRef idx="0"/>
            <a:fillRef idx="0"/>
            <a:effectRef idx="0"/>
            <a:fontRef idx="minor"/>
          </p:style>
        </p:sp>
        <p:sp>
          <p:nvSpPr>
            <p:cNvPr id="6946" name="Google Shape;6125;p74"/>
            <p:cNvSpPr/>
            <p:nvPr/>
          </p:nvSpPr>
          <p:spPr>
            <a:xfrm>
              <a:off x="2210040" y="1411200"/>
              <a:ext cx="360" cy="360"/>
            </a:xfrm>
            <a:custGeom>
              <a:avLst/>
              <a:gdLst/>
              <a:ahLst/>
              <a:rect l="l" t="t" r="r" b="b"/>
              <a:pathLst>
                <a:path w="19" h="36">
                  <a:moveTo>
                    <a:pt x="1" y="35"/>
                  </a:moveTo>
                  <a:cubicBezTo>
                    <a:pt x="8" y="25"/>
                    <a:pt x="15" y="14"/>
                    <a:pt x="18" y="0"/>
                  </a:cubicBezTo>
                  <a:cubicBezTo>
                    <a:pt x="15" y="14"/>
                    <a:pt x="8" y="25"/>
                    <a:pt x="1" y="35"/>
                  </a:cubicBezTo>
                  <a:close/>
                </a:path>
              </a:pathLst>
            </a:custGeom>
            <a:noFill/>
            <a:ln w="9525">
              <a:solidFill>
                <a:srgbClr val="5f7d95"/>
              </a:solidFill>
              <a:round/>
            </a:ln>
          </p:spPr>
          <p:style>
            <a:lnRef idx="0"/>
            <a:fillRef idx="0"/>
            <a:effectRef idx="0"/>
            <a:fontRef idx="minor"/>
          </p:style>
        </p:sp>
        <p:sp>
          <p:nvSpPr>
            <p:cNvPr id="6947" name="Google Shape;6126;p74"/>
            <p:cNvSpPr/>
            <p:nvPr/>
          </p:nvSpPr>
          <p:spPr>
            <a:xfrm>
              <a:off x="2209320" y="1412640"/>
              <a:ext cx="360" cy="360"/>
            </a:xfrm>
            <a:custGeom>
              <a:avLst/>
              <a:gdLst/>
              <a:ahLst/>
              <a:rect l="l" t="t" r="r" b="b"/>
              <a:pathLst>
                <a:path w="29" h="22">
                  <a:moveTo>
                    <a:pt x="1" y="22"/>
                  </a:moveTo>
                  <a:cubicBezTo>
                    <a:pt x="11" y="15"/>
                    <a:pt x="18" y="8"/>
                    <a:pt x="29" y="1"/>
                  </a:cubicBezTo>
                  <a:cubicBezTo>
                    <a:pt x="18" y="8"/>
                    <a:pt x="11" y="15"/>
                    <a:pt x="1" y="22"/>
                  </a:cubicBezTo>
                  <a:close/>
                </a:path>
              </a:pathLst>
            </a:custGeom>
            <a:noFill/>
            <a:ln w="9525">
              <a:solidFill>
                <a:srgbClr val="5f7d95"/>
              </a:solidFill>
              <a:round/>
            </a:ln>
          </p:spPr>
          <p:style>
            <a:lnRef idx="0"/>
            <a:fillRef idx="0"/>
            <a:effectRef idx="0"/>
            <a:fontRef idx="minor"/>
          </p:style>
        </p:sp>
        <p:sp>
          <p:nvSpPr>
            <p:cNvPr id="6948" name="Google Shape;6127;p74"/>
            <p:cNvSpPr/>
            <p:nvPr/>
          </p:nvSpPr>
          <p:spPr>
            <a:xfrm>
              <a:off x="2210040" y="1411560"/>
              <a:ext cx="360" cy="360"/>
            </a:xfrm>
            <a:custGeom>
              <a:avLst/>
              <a:gdLst/>
              <a:ahLst/>
              <a:rect l="l" t="t" r="r" b="b"/>
              <a:pathLst>
                <a:path w="15" h="25">
                  <a:moveTo>
                    <a:pt x="0" y="25"/>
                  </a:moveTo>
                  <a:cubicBezTo>
                    <a:pt x="4" y="14"/>
                    <a:pt x="11" y="7"/>
                    <a:pt x="14" y="0"/>
                  </a:cubicBezTo>
                  <a:cubicBezTo>
                    <a:pt x="11" y="7"/>
                    <a:pt x="4" y="14"/>
                    <a:pt x="0" y="25"/>
                  </a:cubicBezTo>
                  <a:close/>
                </a:path>
              </a:pathLst>
            </a:custGeom>
            <a:noFill/>
            <a:ln w="9525">
              <a:solidFill>
                <a:srgbClr val="5f7d95"/>
              </a:solidFill>
              <a:round/>
            </a:ln>
          </p:spPr>
          <p:style>
            <a:lnRef idx="0"/>
            <a:fillRef idx="0"/>
            <a:effectRef idx="0"/>
            <a:fontRef idx="minor"/>
          </p:style>
        </p:sp>
        <p:sp>
          <p:nvSpPr>
            <p:cNvPr id="6949" name="Google Shape;6128;p74"/>
            <p:cNvSpPr/>
            <p:nvPr/>
          </p:nvSpPr>
          <p:spPr>
            <a:xfrm>
              <a:off x="2197080" y="1417320"/>
              <a:ext cx="360" cy="360"/>
            </a:xfrm>
            <a:custGeom>
              <a:avLst/>
              <a:gdLst/>
              <a:ahLst/>
              <a:rect l="l" t="t" r="r" b="b"/>
              <a:pathLst>
                <a:path w="32" h="33">
                  <a:moveTo>
                    <a:pt x="32" y="1"/>
                  </a:moveTo>
                  <a:lnTo>
                    <a:pt x="18" y="15"/>
                  </a:lnTo>
                  <a:lnTo>
                    <a:pt x="0" y="32"/>
                  </a:lnTo>
                  <a:cubicBezTo>
                    <a:pt x="14" y="22"/>
                    <a:pt x="21" y="11"/>
                    <a:pt x="32" y="1"/>
                  </a:cubicBezTo>
                  <a:close/>
                </a:path>
              </a:pathLst>
            </a:custGeom>
            <a:noFill/>
            <a:ln w="9525">
              <a:solidFill>
                <a:srgbClr val="5f7d95"/>
              </a:solidFill>
              <a:round/>
            </a:ln>
          </p:spPr>
          <p:style>
            <a:lnRef idx="0"/>
            <a:fillRef idx="0"/>
            <a:effectRef idx="0"/>
            <a:fontRef idx="minor"/>
          </p:style>
        </p:sp>
        <p:sp>
          <p:nvSpPr>
            <p:cNvPr id="6950" name="Google Shape;6129;p74"/>
            <p:cNvSpPr/>
            <p:nvPr/>
          </p:nvSpPr>
          <p:spPr>
            <a:xfrm>
              <a:off x="2948760" y="1689480"/>
              <a:ext cx="360" cy="720"/>
            </a:xfrm>
            <a:custGeom>
              <a:avLst/>
              <a:gdLst/>
              <a:ahLst/>
              <a:rect l="l" t="t" r="r" b="b"/>
              <a:pathLst>
                <a:path w="12" h="88">
                  <a:moveTo>
                    <a:pt x="1" y="0"/>
                  </a:moveTo>
                  <a:cubicBezTo>
                    <a:pt x="8" y="28"/>
                    <a:pt x="11" y="56"/>
                    <a:pt x="11" y="88"/>
                  </a:cubicBezTo>
                  <a:cubicBezTo>
                    <a:pt x="11" y="56"/>
                    <a:pt x="8" y="28"/>
                    <a:pt x="1" y="0"/>
                  </a:cubicBezTo>
                  <a:close/>
                </a:path>
              </a:pathLst>
            </a:custGeom>
            <a:noFill/>
            <a:ln w="9525">
              <a:solidFill>
                <a:srgbClr val="5f7d95"/>
              </a:solidFill>
              <a:round/>
            </a:ln>
          </p:spPr>
          <p:style>
            <a:lnRef idx="0"/>
            <a:fillRef idx="0"/>
            <a:effectRef idx="0"/>
            <a:fontRef idx="minor"/>
          </p:style>
        </p:sp>
        <p:sp>
          <p:nvSpPr>
            <p:cNvPr id="6951" name="Google Shape;6130;p74"/>
            <p:cNvSpPr/>
            <p:nvPr/>
          </p:nvSpPr>
          <p:spPr>
            <a:xfrm>
              <a:off x="2891520" y="1600560"/>
              <a:ext cx="2880" cy="360"/>
            </a:xfrm>
            <a:custGeom>
              <a:avLst/>
              <a:gdLst/>
              <a:ahLst/>
              <a:rect l="l" t="t" r="r" b="b"/>
              <a:pathLst>
                <a:path w="232" h="26">
                  <a:moveTo>
                    <a:pt x="0" y="8"/>
                  </a:moveTo>
                  <a:cubicBezTo>
                    <a:pt x="77" y="1"/>
                    <a:pt x="154" y="8"/>
                    <a:pt x="231" y="25"/>
                  </a:cubicBezTo>
                  <a:cubicBezTo>
                    <a:pt x="154" y="8"/>
                    <a:pt x="77" y="1"/>
                    <a:pt x="0" y="8"/>
                  </a:cubicBezTo>
                  <a:close/>
                </a:path>
              </a:pathLst>
            </a:custGeom>
            <a:noFill/>
            <a:ln w="9525">
              <a:solidFill>
                <a:srgbClr val="5f7d95"/>
              </a:solidFill>
              <a:round/>
            </a:ln>
          </p:spPr>
          <p:style>
            <a:lnRef idx="0"/>
            <a:fillRef idx="0"/>
            <a:effectRef idx="0"/>
            <a:fontRef idx="minor"/>
          </p:style>
        </p:sp>
        <p:sp>
          <p:nvSpPr>
            <p:cNvPr id="6952" name="Google Shape;6131;p74"/>
            <p:cNvSpPr/>
            <p:nvPr/>
          </p:nvSpPr>
          <p:spPr>
            <a:xfrm>
              <a:off x="2858400" y="1625400"/>
              <a:ext cx="2880" cy="7200"/>
            </a:xfrm>
            <a:custGeom>
              <a:avLst/>
              <a:gdLst/>
              <a:ahLst/>
              <a:rect l="l" t="t" r="r" b="b"/>
              <a:pathLst>
                <a:path w="251" h="565">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a:solidFill>
                <a:srgbClr val="5f7d95"/>
              </a:solidFill>
              <a:round/>
            </a:ln>
          </p:spPr>
          <p:style>
            <a:lnRef idx="0"/>
            <a:fillRef idx="0"/>
            <a:effectRef idx="0"/>
            <a:fontRef idx="minor"/>
          </p:style>
        </p:sp>
        <p:sp>
          <p:nvSpPr>
            <p:cNvPr id="6953" name="Google Shape;6132;p74"/>
            <p:cNvSpPr/>
            <p:nvPr/>
          </p:nvSpPr>
          <p:spPr>
            <a:xfrm>
              <a:off x="2862000" y="1617840"/>
              <a:ext cx="4320" cy="6840"/>
            </a:xfrm>
            <a:custGeom>
              <a:avLst/>
              <a:gdLst/>
              <a:ahLst/>
              <a:rect l="l" t="t" r="r" b="b"/>
              <a:pathLst>
                <a:path w="334" h="530">
                  <a:moveTo>
                    <a:pt x="1" y="529"/>
                  </a:moveTo>
                  <a:cubicBezTo>
                    <a:pt x="32" y="410"/>
                    <a:pt x="214" y="102"/>
                    <a:pt x="333" y="1"/>
                  </a:cubicBezTo>
                  <a:cubicBezTo>
                    <a:pt x="214" y="102"/>
                    <a:pt x="32" y="410"/>
                    <a:pt x="1" y="529"/>
                  </a:cubicBezTo>
                  <a:close/>
                </a:path>
              </a:pathLst>
            </a:custGeom>
            <a:noFill/>
            <a:ln w="9525">
              <a:solidFill>
                <a:srgbClr val="5f7d95"/>
              </a:solidFill>
              <a:round/>
            </a:ln>
          </p:spPr>
          <p:style>
            <a:lnRef idx="0"/>
            <a:fillRef idx="0"/>
            <a:effectRef idx="0"/>
            <a:fontRef idx="minor"/>
          </p:style>
        </p:sp>
        <p:sp>
          <p:nvSpPr>
            <p:cNvPr id="6954" name="Google Shape;6133;p74"/>
            <p:cNvSpPr/>
            <p:nvPr/>
          </p:nvSpPr>
          <p:spPr>
            <a:xfrm>
              <a:off x="2839680" y="1635480"/>
              <a:ext cx="360" cy="360"/>
            </a:xfrm>
            <a:custGeom>
              <a:avLst/>
              <a:gdLst/>
              <a:ahLst/>
              <a:rect l="l" t="t" r="r" b="b"/>
              <a:pathLst>
                <a:path w="25" h="8">
                  <a:moveTo>
                    <a:pt x="0" y="1"/>
                  </a:moveTo>
                  <a:lnTo>
                    <a:pt x="0" y="1"/>
                  </a:lnTo>
                  <a:lnTo>
                    <a:pt x="25" y="8"/>
                  </a:lnTo>
                  <a:close/>
                </a:path>
              </a:pathLst>
            </a:custGeom>
            <a:noFill/>
            <a:ln w="9525">
              <a:solidFill>
                <a:srgbClr val="5f7d95"/>
              </a:solidFill>
              <a:round/>
            </a:ln>
          </p:spPr>
          <p:style>
            <a:lnRef idx="0"/>
            <a:fillRef idx="0"/>
            <a:effectRef idx="0"/>
            <a:fontRef idx="minor"/>
          </p:style>
        </p:sp>
        <p:sp>
          <p:nvSpPr>
            <p:cNvPr id="6955" name="Google Shape;6134;p74"/>
            <p:cNvSpPr/>
            <p:nvPr/>
          </p:nvSpPr>
          <p:spPr>
            <a:xfrm>
              <a:off x="2841480" y="1636560"/>
              <a:ext cx="360" cy="360"/>
            </a:xfrm>
            <a:custGeom>
              <a:avLst/>
              <a:gdLst/>
              <a:ahLst/>
              <a:rect l="l" t="t" r="r" b="b"/>
              <a:pathLst>
                <a:path w="47" h="46">
                  <a:moveTo>
                    <a:pt x="1" y="1"/>
                  </a:moveTo>
                  <a:cubicBezTo>
                    <a:pt x="18" y="11"/>
                    <a:pt x="32" y="29"/>
                    <a:pt x="46" y="46"/>
                  </a:cubicBezTo>
                  <a:cubicBezTo>
                    <a:pt x="36" y="29"/>
                    <a:pt x="18" y="11"/>
                    <a:pt x="1" y="1"/>
                  </a:cubicBezTo>
                  <a:close/>
                </a:path>
              </a:pathLst>
            </a:custGeom>
            <a:noFill/>
            <a:ln w="9525">
              <a:solidFill>
                <a:srgbClr val="5f7d95"/>
              </a:solidFill>
              <a:round/>
            </a:ln>
          </p:spPr>
          <p:style>
            <a:lnRef idx="0"/>
            <a:fillRef idx="0"/>
            <a:effectRef idx="0"/>
            <a:fontRef idx="minor"/>
          </p:style>
        </p:sp>
        <p:sp>
          <p:nvSpPr>
            <p:cNvPr id="6956" name="Google Shape;6135;p74"/>
            <p:cNvSpPr/>
            <p:nvPr/>
          </p:nvSpPr>
          <p:spPr>
            <a:xfrm>
              <a:off x="2842200" y="1637280"/>
              <a:ext cx="360" cy="360"/>
            </a:xfrm>
            <a:custGeom>
              <a:avLst/>
              <a:gdLst/>
              <a:ahLst/>
              <a:rect l="l" t="t" r="r" b="b"/>
              <a:pathLst>
                <a:path w="19" h="25">
                  <a:moveTo>
                    <a:pt x="18" y="25"/>
                  </a:moveTo>
                  <a:cubicBezTo>
                    <a:pt x="11" y="14"/>
                    <a:pt x="8" y="7"/>
                    <a:pt x="1" y="0"/>
                  </a:cubicBezTo>
                  <a:cubicBezTo>
                    <a:pt x="8" y="7"/>
                    <a:pt x="11" y="14"/>
                    <a:pt x="18" y="25"/>
                  </a:cubicBezTo>
                  <a:close/>
                </a:path>
              </a:pathLst>
            </a:custGeom>
            <a:noFill/>
            <a:ln w="9525">
              <a:solidFill>
                <a:srgbClr val="5f7d95"/>
              </a:solidFill>
              <a:round/>
            </a:ln>
          </p:spPr>
          <p:style>
            <a:lnRef idx="0"/>
            <a:fillRef idx="0"/>
            <a:effectRef idx="0"/>
            <a:fontRef idx="minor"/>
          </p:style>
        </p:sp>
        <p:sp>
          <p:nvSpPr>
            <p:cNvPr id="6957" name="Google Shape;6136;p74"/>
            <p:cNvSpPr/>
            <p:nvPr/>
          </p:nvSpPr>
          <p:spPr>
            <a:xfrm>
              <a:off x="2868840" y="1611000"/>
              <a:ext cx="360" cy="3240"/>
            </a:xfrm>
            <a:custGeom>
              <a:avLst/>
              <a:gdLst/>
              <a:ahLst/>
              <a:rect l="l" t="t" r="r" b="b"/>
              <a:pathLst>
                <a:path w="61" h="260">
                  <a:moveTo>
                    <a:pt x="1" y="0"/>
                  </a:moveTo>
                  <a:cubicBezTo>
                    <a:pt x="29" y="84"/>
                    <a:pt x="50" y="172"/>
                    <a:pt x="60" y="259"/>
                  </a:cubicBezTo>
                  <a:cubicBezTo>
                    <a:pt x="50" y="172"/>
                    <a:pt x="29" y="84"/>
                    <a:pt x="1" y="0"/>
                  </a:cubicBezTo>
                  <a:close/>
                </a:path>
              </a:pathLst>
            </a:custGeom>
            <a:noFill/>
            <a:ln w="9525">
              <a:solidFill>
                <a:srgbClr val="5f7d95"/>
              </a:solidFill>
              <a:round/>
            </a:ln>
          </p:spPr>
          <p:style>
            <a:lnRef idx="0"/>
            <a:fillRef idx="0"/>
            <a:effectRef idx="0"/>
            <a:fontRef idx="minor"/>
          </p:style>
        </p:sp>
        <p:sp>
          <p:nvSpPr>
            <p:cNvPr id="6958" name="Google Shape;6137;p74"/>
            <p:cNvSpPr/>
            <p:nvPr/>
          </p:nvSpPr>
          <p:spPr>
            <a:xfrm>
              <a:off x="2841120" y="1636560"/>
              <a:ext cx="360" cy="360"/>
            </a:xfrm>
            <a:custGeom>
              <a:avLst/>
              <a:gdLst/>
              <a:ahLst/>
              <a:rect l="l" t="t" r="r" b="b"/>
              <a:pathLst>
                <a:path w="18" h="15">
                  <a:moveTo>
                    <a:pt x="0" y="1"/>
                  </a:moveTo>
                  <a:lnTo>
                    <a:pt x="18" y="15"/>
                  </a:lnTo>
                  <a:cubicBezTo>
                    <a:pt x="14" y="8"/>
                    <a:pt x="7" y="4"/>
                    <a:pt x="0" y="1"/>
                  </a:cubicBezTo>
                  <a:close/>
                </a:path>
              </a:pathLst>
            </a:custGeom>
            <a:noFill/>
            <a:ln w="9525">
              <a:solidFill>
                <a:srgbClr val="5f7d95"/>
              </a:solidFill>
              <a:round/>
            </a:ln>
          </p:spPr>
          <p:style>
            <a:lnRef idx="0"/>
            <a:fillRef idx="0"/>
            <a:effectRef idx="0"/>
            <a:fontRef idx="minor"/>
          </p:style>
        </p:sp>
        <p:sp>
          <p:nvSpPr>
            <p:cNvPr id="6959" name="Google Shape;6138;p74"/>
            <p:cNvSpPr/>
            <p:nvPr/>
          </p:nvSpPr>
          <p:spPr>
            <a:xfrm>
              <a:off x="2628720" y="1641960"/>
              <a:ext cx="2160" cy="360"/>
            </a:xfrm>
            <a:custGeom>
              <a:avLst/>
              <a:gdLst/>
              <a:ahLst/>
              <a:rect l="l" t="t" r="r" b="b"/>
              <a:pathLst>
                <a:path w="178" h="33">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a:solidFill>
                <a:srgbClr val="5f7d95"/>
              </a:solidFill>
              <a:round/>
            </a:ln>
          </p:spPr>
          <p:style>
            <a:lnRef idx="0"/>
            <a:fillRef idx="0"/>
            <a:effectRef idx="0"/>
            <a:fontRef idx="minor"/>
          </p:style>
        </p:sp>
        <p:sp>
          <p:nvSpPr>
            <p:cNvPr id="6960" name="Google Shape;6139;p74"/>
            <p:cNvSpPr/>
            <p:nvPr/>
          </p:nvSpPr>
          <p:spPr>
            <a:xfrm>
              <a:off x="2626920" y="1641240"/>
              <a:ext cx="720" cy="360"/>
            </a:xfrm>
            <a:custGeom>
              <a:avLst/>
              <a:gdLst/>
              <a:ahLst/>
              <a:rect l="l" t="t" r="r" b="b"/>
              <a:pathLst>
                <a:path w="89" h="64">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a:solidFill>
                <a:srgbClr val="5f7d95"/>
              </a:solidFill>
              <a:round/>
            </a:ln>
          </p:spPr>
          <p:style>
            <a:lnRef idx="0"/>
            <a:fillRef idx="0"/>
            <a:effectRef idx="0"/>
            <a:fontRef idx="minor"/>
          </p:style>
        </p:sp>
        <p:sp>
          <p:nvSpPr>
            <p:cNvPr id="6961" name="Google Shape;6140;p74"/>
            <p:cNvSpPr/>
            <p:nvPr/>
          </p:nvSpPr>
          <p:spPr>
            <a:xfrm>
              <a:off x="2908080" y="1605960"/>
              <a:ext cx="3240" cy="3960"/>
            </a:xfrm>
            <a:custGeom>
              <a:avLst/>
              <a:gdLst/>
              <a:ahLst/>
              <a:rect l="l" t="t" r="r" b="b"/>
              <a:pathLst>
                <a:path w="264" h="330">
                  <a:moveTo>
                    <a:pt x="1" y="0"/>
                  </a:moveTo>
                  <a:cubicBezTo>
                    <a:pt x="113" y="77"/>
                    <a:pt x="263" y="175"/>
                    <a:pt x="246" y="330"/>
                  </a:cubicBezTo>
                  <a:cubicBezTo>
                    <a:pt x="263" y="175"/>
                    <a:pt x="113" y="77"/>
                    <a:pt x="1" y="0"/>
                  </a:cubicBezTo>
                  <a:close/>
                </a:path>
              </a:pathLst>
            </a:custGeom>
            <a:noFill/>
            <a:ln w="9525">
              <a:solidFill>
                <a:srgbClr val="5f7d95"/>
              </a:solidFill>
              <a:round/>
            </a:ln>
          </p:spPr>
          <p:style>
            <a:lnRef idx="0"/>
            <a:fillRef idx="0"/>
            <a:effectRef idx="0"/>
            <a:fontRef idx="minor"/>
          </p:style>
        </p:sp>
        <p:sp>
          <p:nvSpPr>
            <p:cNvPr id="6962" name="Google Shape;6141;p74"/>
            <p:cNvSpPr/>
            <p:nvPr/>
          </p:nvSpPr>
          <p:spPr>
            <a:xfrm>
              <a:off x="2956320" y="1657440"/>
              <a:ext cx="720" cy="360"/>
            </a:xfrm>
            <a:custGeom>
              <a:avLst/>
              <a:gdLst/>
              <a:ahLst/>
              <a:rect l="l" t="t" r="r" b="b"/>
              <a:pathLst>
                <a:path w="81" h="4">
                  <a:moveTo>
                    <a:pt x="81" y="4"/>
                  </a:moveTo>
                  <a:cubicBezTo>
                    <a:pt x="56" y="4"/>
                    <a:pt x="32" y="4"/>
                    <a:pt x="0" y="0"/>
                  </a:cubicBezTo>
                  <a:cubicBezTo>
                    <a:pt x="32" y="4"/>
                    <a:pt x="56" y="4"/>
                    <a:pt x="81" y="4"/>
                  </a:cubicBezTo>
                  <a:close/>
                </a:path>
              </a:pathLst>
            </a:custGeom>
            <a:noFill/>
            <a:ln w="9525">
              <a:solidFill>
                <a:srgbClr val="5f7d95"/>
              </a:solidFill>
              <a:round/>
            </a:ln>
          </p:spPr>
          <p:style>
            <a:lnRef idx="0"/>
            <a:fillRef idx="0"/>
            <a:effectRef idx="0"/>
            <a:fontRef idx="minor"/>
          </p:style>
        </p:sp>
        <p:sp>
          <p:nvSpPr>
            <p:cNvPr id="6963" name="Google Shape;6142;p74"/>
            <p:cNvSpPr/>
            <p:nvPr/>
          </p:nvSpPr>
          <p:spPr>
            <a:xfrm>
              <a:off x="2943720" y="1646640"/>
              <a:ext cx="1440" cy="2160"/>
            </a:xfrm>
            <a:custGeom>
              <a:avLst/>
              <a:gdLst/>
              <a:ahLst/>
              <a:rect l="l" t="t" r="r" b="b"/>
              <a:pathLst>
                <a:path w="138" h="193">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a:solidFill>
                <a:srgbClr val="5f7d95"/>
              </a:solidFill>
              <a:round/>
            </a:ln>
          </p:spPr>
          <p:style>
            <a:lnRef idx="0"/>
            <a:fillRef idx="0"/>
            <a:effectRef idx="0"/>
            <a:fontRef idx="minor"/>
          </p:style>
        </p:sp>
        <p:sp>
          <p:nvSpPr>
            <p:cNvPr id="6964" name="Google Shape;6143;p74"/>
            <p:cNvSpPr/>
            <p:nvPr/>
          </p:nvSpPr>
          <p:spPr>
            <a:xfrm>
              <a:off x="2975040" y="1659600"/>
              <a:ext cx="360" cy="360"/>
            </a:xfrm>
            <a:custGeom>
              <a:avLst/>
              <a:gdLst/>
              <a:ahLst/>
              <a:rect l="l" t="t" r="r" b="b"/>
              <a:pathLst>
                <a:path w="12" h="33">
                  <a:moveTo>
                    <a:pt x="11" y="32"/>
                  </a:moveTo>
                  <a:cubicBezTo>
                    <a:pt x="8" y="22"/>
                    <a:pt x="4" y="11"/>
                    <a:pt x="1" y="1"/>
                  </a:cubicBezTo>
                  <a:cubicBezTo>
                    <a:pt x="4" y="11"/>
                    <a:pt x="8" y="22"/>
                    <a:pt x="11" y="32"/>
                  </a:cubicBezTo>
                  <a:close/>
                </a:path>
              </a:pathLst>
            </a:custGeom>
            <a:noFill/>
            <a:ln w="9525">
              <a:solidFill>
                <a:srgbClr val="5f7d95"/>
              </a:solidFill>
              <a:round/>
            </a:ln>
          </p:spPr>
          <p:style>
            <a:lnRef idx="0"/>
            <a:fillRef idx="0"/>
            <a:effectRef idx="0"/>
            <a:fontRef idx="minor"/>
          </p:style>
        </p:sp>
        <p:sp>
          <p:nvSpPr>
            <p:cNvPr id="6965" name="Google Shape;6144;p74"/>
            <p:cNvSpPr/>
            <p:nvPr/>
          </p:nvSpPr>
          <p:spPr>
            <a:xfrm>
              <a:off x="2940120" y="1644840"/>
              <a:ext cx="1080" cy="720"/>
            </a:xfrm>
            <a:custGeom>
              <a:avLst/>
              <a:gdLst/>
              <a:ahLst/>
              <a:rect l="l" t="t" r="r" b="b"/>
              <a:pathLst>
                <a:path w="113" h="71">
                  <a:moveTo>
                    <a:pt x="112" y="70"/>
                  </a:moveTo>
                  <a:cubicBezTo>
                    <a:pt x="70" y="56"/>
                    <a:pt x="32" y="32"/>
                    <a:pt x="0" y="0"/>
                  </a:cubicBezTo>
                  <a:cubicBezTo>
                    <a:pt x="32" y="32"/>
                    <a:pt x="70" y="56"/>
                    <a:pt x="112" y="70"/>
                  </a:cubicBezTo>
                  <a:close/>
                </a:path>
              </a:pathLst>
            </a:custGeom>
            <a:noFill/>
            <a:ln w="9525">
              <a:solidFill>
                <a:srgbClr val="5f7d95"/>
              </a:solidFill>
              <a:round/>
            </a:ln>
          </p:spPr>
          <p:style>
            <a:lnRef idx="0"/>
            <a:fillRef idx="0"/>
            <a:effectRef idx="0"/>
            <a:fontRef idx="minor"/>
          </p:style>
        </p:sp>
        <p:sp>
          <p:nvSpPr>
            <p:cNvPr id="6966" name="Google Shape;6145;p74"/>
            <p:cNvSpPr/>
            <p:nvPr/>
          </p:nvSpPr>
          <p:spPr>
            <a:xfrm>
              <a:off x="2948040" y="1656360"/>
              <a:ext cx="4680" cy="720"/>
            </a:xfrm>
            <a:custGeom>
              <a:avLst/>
              <a:gdLst/>
              <a:ahLst/>
              <a:rect l="l" t="t" r="r" b="b"/>
              <a:pathLst>
                <a:path w="380" h="85">
                  <a:moveTo>
                    <a:pt x="1" y="0"/>
                  </a:moveTo>
                  <a:cubicBezTo>
                    <a:pt x="116" y="60"/>
                    <a:pt x="249" y="84"/>
                    <a:pt x="379" y="74"/>
                  </a:cubicBezTo>
                  <a:cubicBezTo>
                    <a:pt x="249" y="84"/>
                    <a:pt x="116" y="60"/>
                    <a:pt x="1" y="0"/>
                  </a:cubicBezTo>
                  <a:close/>
                </a:path>
              </a:pathLst>
            </a:custGeom>
            <a:noFill/>
            <a:ln w="9525">
              <a:solidFill>
                <a:srgbClr val="5f7d95"/>
              </a:solidFill>
              <a:round/>
            </a:ln>
          </p:spPr>
          <p:style>
            <a:lnRef idx="0"/>
            <a:fillRef idx="0"/>
            <a:effectRef idx="0"/>
            <a:fontRef idx="minor"/>
          </p:style>
        </p:sp>
        <p:sp>
          <p:nvSpPr>
            <p:cNvPr id="6967" name="Google Shape;6146;p74"/>
            <p:cNvSpPr/>
            <p:nvPr/>
          </p:nvSpPr>
          <p:spPr>
            <a:xfrm>
              <a:off x="2967120" y="1652040"/>
              <a:ext cx="3240" cy="720"/>
            </a:xfrm>
            <a:custGeom>
              <a:avLst/>
              <a:gdLst/>
              <a:ahLst/>
              <a:rect l="l" t="t" r="r" b="b"/>
              <a:pathLst>
                <a:path w="271" h="82">
                  <a:moveTo>
                    <a:pt x="1" y="81"/>
                  </a:moveTo>
                  <a:cubicBezTo>
                    <a:pt x="81" y="32"/>
                    <a:pt x="176" y="4"/>
                    <a:pt x="270" y="1"/>
                  </a:cubicBezTo>
                  <a:cubicBezTo>
                    <a:pt x="176" y="4"/>
                    <a:pt x="81" y="32"/>
                    <a:pt x="1" y="81"/>
                  </a:cubicBezTo>
                  <a:close/>
                </a:path>
              </a:pathLst>
            </a:custGeom>
            <a:noFill/>
            <a:ln w="9525">
              <a:solidFill>
                <a:srgbClr val="5f7d95"/>
              </a:solidFill>
              <a:round/>
            </a:ln>
          </p:spPr>
          <p:style>
            <a:lnRef idx="0"/>
            <a:fillRef idx="0"/>
            <a:effectRef idx="0"/>
            <a:fontRef idx="minor"/>
          </p:style>
        </p:sp>
        <p:sp>
          <p:nvSpPr>
            <p:cNvPr id="6968" name="Google Shape;6147;p74"/>
            <p:cNvSpPr/>
            <p:nvPr/>
          </p:nvSpPr>
          <p:spPr>
            <a:xfrm>
              <a:off x="2952000" y="1682280"/>
              <a:ext cx="2520" cy="1080"/>
            </a:xfrm>
            <a:custGeom>
              <a:avLst/>
              <a:gdLst/>
              <a:ahLst/>
              <a:rect l="l" t="t" r="r" b="b"/>
              <a:pathLst>
                <a:path w="200" h="11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a:solidFill>
                <a:srgbClr val="5f7d95"/>
              </a:solidFill>
              <a:round/>
            </a:ln>
          </p:spPr>
          <p:style>
            <a:lnRef idx="0"/>
            <a:fillRef idx="0"/>
            <a:effectRef idx="0"/>
            <a:fontRef idx="minor"/>
          </p:style>
        </p:sp>
        <p:sp>
          <p:nvSpPr>
            <p:cNvPr id="6969" name="Google Shape;6148;p74"/>
            <p:cNvSpPr/>
            <p:nvPr/>
          </p:nvSpPr>
          <p:spPr>
            <a:xfrm>
              <a:off x="2919240" y="1626480"/>
              <a:ext cx="3240" cy="8280"/>
            </a:xfrm>
            <a:custGeom>
              <a:avLst/>
              <a:gdLst/>
              <a:ahLst/>
              <a:rect l="l" t="t" r="r" b="b"/>
              <a:pathLst>
                <a:path w="274" h="63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a:solidFill>
                <a:srgbClr val="5f7d95"/>
              </a:solidFill>
              <a:round/>
            </a:ln>
          </p:spPr>
          <p:style>
            <a:lnRef idx="0"/>
            <a:fillRef idx="0"/>
            <a:effectRef idx="0"/>
            <a:fontRef idx="minor"/>
          </p:style>
        </p:sp>
        <p:sp>
          <p:nvSpPr>
            <p:cNvPr id="6970" name="Google Shape;6149;p74"/>
            <p:cNvSpPr/>
            <p:nvPr/>
          </p:nvSpPr>
          <p:spPr>
            <a:xfrm>
              <a:off x="2906280" y="1604880"/>
              <a:ext cx="1440" cy="1080"/>
            </a:xfrm>
            <a:custGeom>
              <a:avLst/>
              <a:gdLst/>
              <a:ahLst/>
              <a:rect l="l" t="t" r="r" b="b"/>
              <a:pathLst>
                <a:path w="127" h="99">
                  <a:moveTo>
                    <a:pt x="1" y="0"/>
                  </a:moveTo>
                  <a:cubicBezTo>
                    <a:pt x="39" y="39"/>
                    <a:pt x="81" y="74"/>
                    <a:pt x="127" y="98"/>
                  </a:cubicBezTo>
                  <a:cubicBezTo>
                    <a:pt x="81" y="74"/>
                    <a:pt x="39" y="39"/>
                    <a:pt x="1" y="0"/>
                  </a:cubicBezTo>
                  <a:close/>
                </a:path>
              </a:pathLst>
            </a:custGeom>
            <a:noFill/>
            <a:ln w="9525">
              <a:solidFill>
                <a:srgbClr val="5f7d95"/>
              </a:solidFill>
              <a:round/>
            </a:ln>
          </p:spPr>
          <p:style>
            <a:lnRef idx="0"/>
            <a:fillRef idx="0"/>
            <a:effectRef idx="0"/>
            <a:fontRef idx="minor"/>
          </p:style>
        </p:sp>
        <p:sp>
          <p:nvSpPr>
            <p:cNvPr id="6971" name="Google Shape;6150;p74"/>
            <p:cNvSpPr/>
            <p:nvPr/>
          </p:nvSpPr>
          <p:spPr>
            <a:xfrm>
              <a:off x="2975400" y="1659960"/>
              <a:ext cx="360" cy="360"/>
            </a:xfrm>
            <a:custGeom>
              <a:avLst/>
              <a:gdLst/>
              <a:ahLst/>
              <a:rect l="l" t="t" r="r" b="b"/>
              <a:pathLst>
                <a:path w="4" h="32">
                  <a:moveTo>
                    <a:pt x="0" y="0"/>
                  </a:moveTo>
                  <a:cubicBezTo>
                    <a:pt x="4" y="11"/>
                    <a:pt x="4" y="21"/>
                    <a:pt x="4" y="32"/>
                  </a:cubicBezTo>
                  <a:cubicBezTo>
                    <a:pt x="4" y="21"/>
                    <a:pt x="4" y="11"/>
                    <a:pt x="0" y="0"/>
                  </a:cubicBezTo>
                  <a:close/>
                </a:path>
              </a:pathLst>
            </a:custGeom>
            <a:noFill/>
            <a:ln w="9525">
              <a:solidFill>
                <a:srgbClr val="5f7d95"/>
              </a:solidFill>
              <a:round/>
            </a:ln>
          </p:spPr>
          <p:style>
            <a:lnRef idx="0"/>
            <a:fillRef idx="0"/>
            <a:effectRef idx="0"/>
            <a:fontRef idx="minor"/>
          </p:style>
        </p:sp>
        <p:sp>
          <p:nvSpPr>
            <p:cNvPr id="6972" name="Google Shape;6151;p74"/>
            <p:cNvSpPr/>
            <p:nvPr/>
          </p:nvSpPr>
          <p:spPr>
            <a:xfrm>
              <a:off x="2949120" y="1695600"/>
              <a:ext cx="360" cy="3600"/>
            </a:xfrm>
            <a:custGeom>
              <a:avLst/>
              <a:gdLst/>
              <a:ahLst/>
              <a:rect l="l" t="t" r="r" b="b"/>
              <a:pathLst>
                <a:path w="35" h="298">
                  <a:moveTo>
                    <a:pt x="0" y="1"/>
                  </a:moveTo>
                  <a:lnTo>
                    <a:pt x="0" y="1"/>
                  </a:lnTo>
                  <a:cubicBezTo>
                    <a:pt x="31" y="74"/>
                    <a:pt x="31" y="179"/>
                    <a:pt x="35" y="298"/>
                  </a:cubicBezTo>
                  <a:cubicBezTo>
                    <a:pt x="31" y="175"/>
                    <a:pt x="31" y="74"/>
                    <a:pt x="0" y="1"/>
                  </a:cubicBezTo>
                  <a:close/>
                </a:path>
              </a:pathLst>
            </a:custGeom>
            <a:noFill/>
            <a:ln w="9525">
              <a:solidFill>
                <a:srgbClr val="5f7d95"/>
              </a:solidFill>
              <a:round/>
            </a:ln>
          </p:spPr>
          <p:style>
            <a:lnRef idx="0"/>
            <a:fillRef idx="0"/>
            <a:effectRef idx="0"/>
            <a:fontRef idx="minor"/>
          </p:style>
        </p:sp>
        <p:sp>
          <p:nvSpPr>
            <p:cNvPr id="6973" name="Google Shape;6152;p74"/>
            <p:cNvSpPr/>
            <p:nvPr/>
          </p:nvSpPr>
          <p:spPr>
            <a:xfrm>
              <a:off x="2895120" y="1601280"/>
              <a:ext cx="360" cy="360"/>
            </a:xfrm>
            <a:custGeom>
              <a:avLst/>
              <a:gdLst/>
              <a:ahLst/>
              <a:rect l="l" t="t" r="r" b="b"/>
              <a:pathLst>
                <a:path w="25" h="8">
                  <a:moveTo>
                    <a:pt x="25" y="7"/>
                  </a:moveTo>
                  <a:lnTo>
                    <a:pt x="0" y="0"/>
                  </a:lnTo>
                  <a:close/>
                </a:path>
              </a:pathLst>
            </a:custGeom>
            <a:noFill/>
            <a:ln w="9525">
              <a:solidFill>
                <a:srgbClr val="5f7d95"/>
              </a:solidFill>
              <a:round/>
            </a:ln>
          </p:spPr>
          <p:style>
            <a:lnRef idx="0"/>
            <a:fillRef idx="0"/>
            <a:effectRef idx="0"/>
            <a:fontRef idx="minor"/>
          </p:style>
        </p:sp>
        <p:sp>
          <p:nvSpPr>
            <p:cNvPr id="6974" name="Google Shape;6153;p74"/>
            <p:cNvSpPr/>
            <p:nvPr/>
          </p:nvSpPr>
          <p:spPr>
            <a:xfrm>
              <a:off x="2922480" y="1637280"/>
              <a:ext cx="360" cy="360"/>
            </a:xfrm>
            <a:custGeom>
              <a:avLst/>
              <a:gdLst/>
              <a:ahLst/>
              <a:rect l="l" t="t" r="r" b="b"/>
              <a:pathLst>
                <a:path w="5" h="22">
                  <a:moveTo>
                    <a:pt x="4" y="21"/>
                  </a:moveTo>
                  <a:cubicBezTo>
                    <a:pt x="4" y="14"/>
                    <a:pt x="1" y="7"/>
                    <a:pt x="1" y="0"/>
                  </a:cubicBezTo>
                  <a:cubicBezTo>
                    <a:pt x="1" y="7"/>
                    <a:pt x="4" y="14"/>
                    <a:pt x="4" y="21"/>
                  </a:cubicBezTo>
                  <a:close/>
                </a:path>
              </a:pathLst>
            </a:custGeom>
            <a:noFill/>
            <a:ln w="9525">
              <a:solidFill>
                <a:srgbClr val="5f7d95"/>
              </a:solidFill>
              <a:round/>
            </a:ln>
          </p:spPr>
          <p:style>
            <a:lnRef idx="0"/>
            <a:fillRef idx="0"/>
            <a:effectRef idx="0"/>
            <a:fontRef idx="minor"/>
          </p:style>
        </p:sp>
        <p:sp>
          <p:nvSpPr>
            <p:cNvPr id="6975" name="Google Shape;6154;p74"/>
            <p:cNvSpPr/>
            <p:nvPr/>
          </p:nvSpPr>
          <p:spPr>
            <a:xfrm>
              <a:off x="2910960" y="1611000"/>
              <a:ext cx="360" cy="360"/>
            </a:xfrm>
            <a:custGeom>
              <a:avLst/>
              <a:gdLst/>
              <a:ahLst/>
              <a:rect l="l" t="t" r="r" b="b"/>
              <a:pathLst>
                <a:path w="8" h="29">
                  <a:moveTo>
                    <a:pt x="0" y="28"/>
                  </a:moveTo>
                  <a:cubicBezTo>
                    <a:pt x="4" y="18"/>
                    <a:pt x="4" y="11"/>
                    <a:pt x="7" y="0"/>
                  </a:cubicBezTo>
                  <a:cubicBezTo>
                    <a:pt x="4" y="11"/>
                    <a:pt x="4" y="18"/>
                    <a:pt x="0" y="28"/>
                  </a:cubicBezTo>
                  <a:close/>
                </a:path>
              </a:pathLst>
            </a:custGeom>
            <a:noFill/>
            <a:ln w="9525">
              <a:solidFill>
                <a:srgbClr val="5f7d95"/>
              </a:solidFill>
              <a:round/>
            </a:ln>
          </p:spPr>
          <p:style>
            <a:lnRef idx="0"/>
            <a:fillRef idx="0"/>
            <a:effectRef idx="0"/>
            <a:fontRef idx="minor"/>
          </p:style>
        </p:sp>
        <p:sp>
          <p:nvSpPr>
            <p:cNvPr id="6976" name="Google Shape;6155;p74"/>
            <p:cNvSpPr/>
            <p:nvPr/>
          </p:nvSpPr>
          <p:spPr>
            <a:xfrm>
              <a:off x="2896200" y="1601640"/>
              <a:ext cx="360" cy="360"/>
            </a:xfrm>
            <a:custGeom>
              <a:avLst/>
              <a:gdLst/>
              <a:ahLst/>
              <a:rect l="l" t="t" r="r" b="b"/>
              <a:pathLst>
                <a:path w="4" h="1">
                  <a:moveTo>
                    <a:pt x="4" y="0"/>
                  </a:moveTo>
                  <a:lnTo>
                    <a:pt x="0" y="0"/>
                  </a:lnTo>
                  <a:close/>
                </a:path>
              </a:pathLst>
            </a:custGeom>
            <a:noFill/>
            <a:ln w="9525">
              <a:solidFill>
                <a:srgbClr val="5f7d95"/>
              </a:solidFill>
              <a:round/>
            </a:ln>
          </p:spPr>
          <p:style>
            <a:lnRef idx="0"/>
            <a:fillRef idx="0"/>
            <a:effectRef idx="0"/>
            <a:fontRef idx="minor"/>
          </p:style>
        </p:sp>
        <p:sp>
          <p:nvSpPr>
            <p:cNvPr id="6977" name="Google Shape;6156;p74"/>
            <p:cNvSpPr/>
            <p:nvPr/>
          </p:nvSpPr>
          <p:spPr>
            <a:xfrm>
              <a:off x="2888280" y="1600560"/>
              <a:ext cx="2160" cy="360"/>
            </a:xfrm>
            <a:custGeom>
              <a:avLst/>
              <a:gdLst/>
              <a:ahLst/>
              <a:rect l="l" t="t" r="r" b="b"/>
              <a:pathLst>
                <a:path w="180" h="25">
                  <a:moveTo>
                    <a:pt x="179" y="25"/>
                  </a:moveTo>
                  <a:cubicBezTo>
                    <a:pt x="120" y="25"/>
                    <a:pt x="60" y="18"/>
                    <a:pt x="1" y="0"/>
                  </a:cubicBezTo>
                  <a:cubicBezTo>
                    <a:pt x="60" y="18"/>
                    <a:pt x="120" y="25"/>
                    <a:pt x="179" y="25"/>
                  </a:cubicBezTo>
                  <a:close/>
                </a:path>
              </a:pathLst>
            </a:custGeom>
            <a:noFill/>
            <a:ln w="9525">
              <a:solidFill>
                <a:srgbClr val="5f7d95"/>
              </a:solidFill>
              <a:round/>
            </a:ln>
          </p:spPr>
          <p:style>
            <a:lnRef idx="0"/>
            <a:fillRef idx="0"/>
            <a:effectRef idx="0"/>
            <a:fontRef idx="minor"/>
          </p:style>
        </p:sp>
        <p:sp>
          <p:nvSpPr>
            <p:cNvPr id="6978" name="Google Shape;6157;p74"/>
            <p:cNvSpPr/>
            <p:nvPr/>
          </p:nvSpPr>
          <p:spPr>
            <a:xfrm>
              <a:off x="2931840" y="1641240"/>
              <a:ext cx="360" cy="360"/>
            </a:xfrm>
            <a:custGeom>
              <a:avLst/>
              <a:gdLst/>
              <a:ahLst/>
              <a:rect l="l" t="t" r="r" b="b"/>
              <a:pathLst>
                <a:path w="11" h="4">
                  <a:moveTo>
                    <a:pt x="11" y="4"/>
                  </a:moveTo>
                  <a:lnTo>
                    <a:pt x="11" y="4"/>
                  </a:lnTo>
                  <a:lnTo>
                    <a:pt x="0" y="0"/>
                  </a:lnTo>
                  <a:close/>
                </a:path>
              </a:pathLst>
            </a:custGeom>
            <a:noFill/>
            <a:ln w="9525">
              <a:solidFill>
                <a:srgbClr val="5f7d95"/>
              </a:solidFill>
              <a:round/>
            </a:ln>
          </p:spPr>
          <p:style>
            <a:lnRef idx="0"/>
            <a:fillRef idx="0"/>
            <a:effectRef idx="0"/>
            <a:fontRef idx="minor"/>
          </p:style>
        </p:sp>
        <p:sp>
          <p:nvSpPr>
            <p:cNvPr id="6979" name="Google Shape;6158;p74"/>
            <p:cNvSpPr/>
            <p:nvPr/>
          </p:nvSpPr>
          <p:spPr>
            <a:xfrm>
              <a:off x="2628360" y="1641960"/>
              <a:ext cx="360" cy="360"/>
            </a:xfrm>
            <a:custGeom>
              <a:avLst/>
              <a:gdLst/>
              <a:ahLst/>
              <a:rect l="l" t="t" r="r" b="b"/>
              <a:pathLst>
                <a:path w="32" h="1">
                  <a:moveTo>
                    <a:pt x="0" y="1"/>
                  </a:moveTo>
                  <a:lnTo>
                    <a:pt x="32" y="1"/>
                  </a:lnTo>
                  <a:cubicBezTo>
                    <a:pt x="21" y="1"/>
                    <a:pt x="11" y="1"/>
                    <a:pt x="0" y="1"/>
                  </a:cubicBezTo>
                  <a:close/>
                </a:path>
              </a:pathLst>
            </a:custGeom>
            <a:noFill/>
            <a:ln w="9525">
              <a:solidFill>
                <a:srgbClr val="5f7d95"/>
              </a:solidFill>
              <a:round/>
            </a:ln>
          </p:spPr>
          <p:style>
            <a:lnRef idx="0"/>
            <a:fillRef idx="0"/>
            <a:effectRef idx="0"/>
            <a:fontRef idx="minor"/>
          </p:style>
        </p:sp>
        <p:sp>
          <p:nvSpPr>
            <p:cNvPr id="6980" name="Google Shape;6159;p74"/>
            <p:cNvSpPr/>
            <p:nvPr/>
          </p:nvSpPr>
          <p:spPr>
            <a:xfrm>
              <a:off x="2630880" y="1642320"/>
              <a:ext cx="360" cy="360"/>
            </a:xfrm>
            <a:custGeom>
              <a:avLst/>
              <a:gdLst/>
              <a:ahLst/>
              <a:rect l="l" t="t" r="r" b="b"/>
              <a:pathLst>
                <a:path w="50" h="8">
                  <a:moveTo>
                    <a:pt x="1" y="1"/>
                  </a:moveTo>
                  <a:lnTo>
                    <a:pt x="1" y="1"/>
                  </a:lnTo>
                  <a:cubicBezTo>
                    <a:pt x="15" y="4"/>
                    <a:pt x="32" y="8"/>
                    <a:pt x="50" y="8"/>
                  </a:cubicBezTo>
                  <a:lnTo>
                    <a:pt x="25" y="4"/>
                  </a:lnTo>
                  <a:lnTo>
                    <a:pt x="1" y="1"/>
                  </a:lnTo>
                  <a:close/>
                </a:path>
              </a:pathLst>
            </a:custGeom>
            <a:noFill/>
            <a:ln w="9525">
              <a:solidFill>
                <a:srgbClr val="5f7d95"/>
              </a:solidFill>
              <a:round/>
            </a:ln>
          </p:spPr>
          <p:style>
            <a:lnRef idx="0"/>
            <a:fillRef idx="0"/>
            <a:effectRef idx="0"/>
            <a:fontRef idx="minor"/>
          </p:style>
        </p:sp>
        <p:sp>
          <p:nvSpPr>
            <p:cNvPr id="6981" name="Google Shape;6160;p74"/>
            <p:cNvSpPr/>
            <p:nvPr/>
          </p:nvSpPr>
          <p:spPr>
            <a:xfrm>
              <a:off x="2342880" y="1625760"/>
              <a:ext cx="1080" cy="1080"/>
            </a:xfrm>
            <a:custGeom>
              <a:avLst/>
              <a:gdLst/>
              <a:ahLst/>
              <a:rect l="l" t="t" r="r" b="b"/>
              <a:pathLst>
                <a:path w="113" h="99">
                  <a:moveTo>
                    <a:pt x="112" y="0"/>
                  </a:moveTo>
                  <a:cubicBezTo>
                    <a:pt x="95" y="53"/>
                    <a:pt x="53" y="88"/>
                    <a:pt x="0" y="98"/>
                  </a:cubicBezTo>
                  <a:cubicBezTo>
                    <a:pt x="53" y="88"/>
                    <a:pt x="95" y="53"/>
                    <a:pt x="112" y="0"/>
                  </a:cubicBezTo>
                  <a:close/>
                </a:path>
              </a:pathLst>
            </a:custGeom>
            <a:noFill/>
            <a:ln w="9525">
              <a:solidFill>
                <a:srgbClr val="5f7d95"/>
              </a:solidFill>
              <a:round/>
            </a:ln>
          </p:spPr>
          <p:style>
            <a:lnRef idx="0"/>
            <a:fillRef idx="0"/>
            <a:effectRef idx="0"/>
            <a:fontRef idx="minor"/>
          </p:style>
        </p:sp>
        <p:sp>
          <p:nvSpPr>
            <p:cNvPr id="6982" name="Google Shape;6161;p74"/>
            <p:cNvSpPr/>
            <p:nvPr/>
          </p:nvSpPr>
          <p:spPr>
            <a:xfrm>
              <a:off x="2359080" y="1617840"/>
              <a:ext cx="2520" cy="360"/>
            </a:xfrm>
            <a:custGeom>
              <a:avLst/>
              <a:gdLst/>
              <a:ahLst/>
              <a:rect l="l" t="t" r="r" b="b"/>
              <a:pathLst>
                <a:path w="208" h="61">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a:solidFill>
                <a:srgbClr val="5f7d95"/>
              </a:solidFill>
              <a:round/>
            </a:ln>
          </p:spPr>
          <p:style>
            <a:lnRef idx="0"/>
            <a:fillRef idx="0"/>
            <a:effectRef idx="0"/>
            <a:fontRef idx="minor"/>
          </p:style>
        </p:sp>
        <p:sp>
          <p:nvSpPr>
            <p:cNvPr id="6983" name="Google Shape;6162;p74"/>
            <p:cNvSpPr/>
            <p:nvPr/>
          </p:nvSpPr>
          <p:spPr>
            <a:xfrm>
              <a:off x="2391480" y="1627200"/>
              <a:ext cx="3960" cy="360"/>
            </a:xfrm>
            <a:custGeom>
              <a:avLst/>
              <a:gdLst/>
              <a:ahLst/>
              <a:rect l="l" t="t" r="r" b="b"/>
              <a:pathLst>
                <a:path w="327" h="61">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a:solidFill>
                <a:srgbClr val="5f7d95"/>
              </a:solidFill>
              <a:round/>
            </a:ln>
          </p:spPr>
          <p:style>
            <a:lnRef idx="0"/>
            <a:fillRef idx="0"/>
            <a:effectRef idx="0"/>
            <a:fontRef idx="minor"/>
          </p:style>
        </p:sp>
        <p:sp>
          <p:nvSpPr>
            <p:cNvPr id="6984" name="Google Shape;6163;p74"/>
            <p:cNvSpPr/>
            <p:nvPr/>
          </p:nvSpPr>
          <p:spPr>
            <a:xfrm>
              <a:off x="2500560" y="1580760"/>
              <a:ext cx="4680" cy="1080"/>
            </a:xfrm>
            <a:custGeom>
              <a:avLst/>
              <a:gdLst/>
              <a:ahLst/>
              <a:rect l="l" t="t" r="r" b="b"/>
              <a:pathLst>
                <a:path w="372" h="96">
                  <a:moveTo>
                    <a:pt x="372" y="61"/>
                  </a:moveTo>
                  <a:cubicBezTo>
                    <a:pt x="291" y="96"/>
                    <a:pt x="155" y="71"/>
                    <a:pt x="1" y="1"/>
                  </a:cubicBezTo>
                  <a:cubicBezTo>
                    <a:pt x="155" y="71"/>
                    <a:pt x="291" y="96"/>
                    <a:pt x="372" y="61"/>
                  </a:cubicBezTo>
                  <a:close/>
                </a:path>
              </a:pathLst>
            </a:custGeom>
            <a:noFill/>
            <a:ln w="9525">
              <a:solidFill>
                <a:srgbClr val="5f7d95"/>
              </a:solidFill>
              <a:round/>
            </a:ln>
          </p:spPr>
          <p:style>
            <a:lnRef idx="0"/>
            <a:fillRef idx="0"/>
            <a:effectRef idx="0"/>
            <a:fontRef idx="minor"/>
          </p:style>
        </p:sp>
        <p:sp>
          <p:nvSpPr>
            <p:cNvPr id="6985" name="Google Shape;6164;p74"/>
            <p:cNvSpPr/>
            <p:nvPr/>
          </p:nvSpPr>
          <p:spPr>
            <a:xfrm>
              <a:off x="2401560" y="1623600"/>
              <a:ext cx="3600" cy="360"/>
            </a:xfrm>
            <a:custGeom>
              <a:avLst/>
              <a:gdLst/>
              <a:ahLst/>
              <a:rect l="l" t="t" r="r" b="b"/>
              <a:pathLst>
                <a:path w="302" h="47">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a:solidFill>
                <a:srgbClr val="5f7d95"/>
              </a:solidFill>
              <a:round/>
            </a:ln>
          </p:spPr>
          <p:style>
            <a:lnRef idx="0"/>
            <a:fillRef idx="0"/>
            <a:effectRef idx="0"/>
            <a:fontRef idx="minor"/>
          </p:style>
        </p:sp>
        <p:sp>
          <p:nvSpPr>
            <p:cNvPr id="6986" name="Google Shape;6165;p74"/>
            <p:cNvSpPr/>
            <p:nvPr/>
          </p:nvSpPr>
          <p:spPr>
            <a:xfrm>
              <a:off x="2435400" y="1594080"/>
              <a:ext cx="1440" cy="360"/>
            </a:xfrm>
            <a:custGeom>
              <a:avLst/>
              <a:gdLst/>
              <a:ahLst/>
              <a:rect l="l" t="t" r="r" b="b"/>
              <a:pathLst>
                <a:path w="141" h="32">
                  <a:moveTo>
                    <a:pt x="140" y="4"/>
                  </a:moveTo>
                  <a:cubicBezTo>
                    <a:pt x="91" y="0"/>
                    <a:pt x="42" y="11"/>
                    <a:pt x="0" y="32"/>
                  </a:cubicBezTo>
                  <a:cubicBezTo>
                    <a:pt x="42" y="11"/>
                    <a:pt x="91" y="0"/>
                    <a:pt x="140" y="4"/>
                  </a:cubicBezTo>
                  <a:close/>
                </a:path>
              </a:pathLst>
            </a:custGeom>
            <a:noFill/>
            <a:ln w="9525">
              <a:solidFill>
                <a:srgbClr val="5f7d95"/>
              </a:solidFill>
              <a:round/>
            </a:ln>
          </p:spPr>
          <p:style>
            <a:lnRef idx="0"/>
            <a:fillRef idx="0"/>
            <a:effectRef idx="0"/>
            <a:fontRef idx="minor"/>
          </p:style>
        </p:sp>
        <p:sp>
          <p:nvSpPr>
            <p:cNvPr id="6987" name="Google Shape;6166;p74"/>
            <p:cNvSpPr/>
            <p:nvPr/>
          </p:nvSpPr>
          <p:spPr>
            <a:xfrm>
              <a:off x="2340360" y="1631880"/>
              <a:ext cx="360" cy="720"/>
            </a:xfrm>
            <a:custGeom>
              <a:avLst/>
              <a:gdLst/>
              <a:ahLst/>
              <a:rect l="l" t="t" r="r" b="b"/>
              <a:pathLst>
                <a:path w="33" h="85">
                  <a:moveTo>
                    <a:pt x="1" y="0"/>
                  </a:moveTo>
                  <a:lnTo>
                    <a:pt x="4" y="14"/>
                  </a:lnTo>
                  <a:cubicBezTo>
                    <a:pt x="11" y="39"/>
                    <a:pt x="22" y="63"/>
                    <a:pt x="32" y="84"/>
                  </a:cubicBezTo>
                  <a:cubicBezTo>
                    <a:pt x="22" y="63"/>
                    <a:pt x="11" y="39"/>
                    <a:pt x="4" y="14"/>
                  </a:cubicBezTo>
                  <a:close/>
                </a:path>
              </a:pathLst>
            </a:custGeom>
            <a:noFill/>
            <a:ln w="9525">
              <a:solidFill>
                <a:srgbClr val="5f7d95"/>
              </a:solidFill>
              <a:round/>
            </a:ln>
          </p:spPr>
          <p:style>
            <a:lnRef idx="0"/>
            <a:fillRef idx="0"/>
            <a:effectRef idx="0"/>
            <a:fontRef idx="minor"/>
          </p:style>
        </p:sp>
        <p:sp>
          <p:nvSpPr>
            <p:cNvPr id="6988" name="Google Shape;6167;p74"/>
            <p:cNvSpPr/>
            <p:nvPr/>
          </p:nvSpPr>
          <p:spPr>
            <a:xfrm>
              <a:off x="2414160" y="1622880"/>
              <a:ext cx="360" cy="360"/>
            </a:xfrm>
            <a:custGeom>
              <a:avLst/>
              <a:gdLst/>
              <a:ahLst/>
              <a:rect l="l" t="t" r="r" b="b"/>
              <a:pathLst>
                <a:path w="47" h="8">
                  <a:moveTo>
                    <a:pt x="1" y="1"/>
                  </a:moveTo>
                  <a:cubicBezTo>
                    <a:pt x="15" y="4"/>
                    <a:pt x="32" y="8"/>
                    <a:pt x="46" y="8"/>
                  </a:cubicBezTo>
                  <a:cubicBezTo>
                    <a:pt x="32" y="4"/>
                    <a:pt x="15" y="1"/>
                    <a:pt x="1" y="1"/>
                  </a:cubicBezTo>
                  <a:close/>
                </a:path>
              </a:pathLst>
            </a:custGeom>
            <a:noFill/>
            <a:ln w="9525">
              <a:solidFill>
                <a:srgbClr val="5f7d95"/>
              </a:solidFill>
              <a:round/>
            </a:ln>
          </p:spPr>
          <p:style>
            <a:lnRef idx="0"/>
            <a:fillRef idx="0"/>
            <a:effectRef idx="0"/>
            <a:fontRef idx="minor"/>
          </p:style>
        </p:sp>
        <p:sp>
          <p:nvSpPr>
            <p:cNvPr id="6989" name="Google Shape;6168;p74"/>
            <p:cNvSpPr/>
            <p:nvPr/>
          </p:nvSpPr>
          <p:spPr>
            <a:xfrm>
              <a:off x="2406240" y="1624680"/>
              <a:ext cx="2160" cy="720"/>
            </a:xfrm>
            <a:custGeom>
              <a:avLst/>
              <a:gdLst/>
              <a:ahLst/>
              <a:rect l="l" t="t" r="r" b="b"/>
              <a:pathLst>
                <a:path w="194" h="89">
                  <a:moveTo>
                    <a:pt x="193" y="1"/>
                  </a:moveTo>
                  <a:cubicBezTo>
                    <a:pt x="106" y="88"/>
                    <a:pt x="95" y="81"/>
                    <a:pt x="1" y="1"/>
                  </a:cubicBezTo>
                  <a:cubicBezTo>
                    <a:pt x="95" y="81"/>
                    <a:pt x="106" y="88"/>
                    <a:pt x="193" y="1"/>
                  </a:cubicBezTo>
                  <a:close/>
                </a:path>
              </a:pathLst>
            </a:custGeom>
            <a:noFill/>
            <a:ln w="9525">
              <a:solidFill>
                <a:srgbClr val="5f7d95"/>
              </a:solidFill>
              <a:round/>
            </a:ln>
          </p:spPr>
          <p:style>
            <a:lnRef idx="0"/>
            <a:fillRef idx="0"/>
            <a:effectRef idx="0"/>
            <a:fontRef idx="minor"/>
          </p:style>
        </p:sp>
        <p:sp>
          <p:nvSpPr>
            <p:cNvPr id="6990" name="Google Shape;6169;p74"/>
            <p:cNvSpPr/>
            <p:nvPr/>
          </p:nvSpPr>
          <p:spPr>
            <a:xfrm>
              <a:off x="2576880" y="1625400"/>
              <a:ext cx="720" cy="1440"/>
            </a:xfrm>
            <a:custGeom>
              <a:avLst/>
              <a:gdLst/>
              <a:ahLst/>
              <a:rect l="l" t="t" r="r" b="b"/>
              <a:pathLst>
                <a:path w="78" h="120">
                  <a:moveTo>
                    <a:pt x="77" y="1"/>
                  </a:moveTo>
                  <a:cubicBezTo>
                    <a:pt x="56" y="43"/>
                    <a:pt x="32" y="85"/>
                    <a:pt x="0" y="120"/>
                  </a:cubicBezTo>
                  <a:cubicBezTo>
                    <a:pt x="32" y="85"/>
                    <a:pt x="56" y="46"/>
                    <a:pt x="77" y="1"/>
                  </a:cubicBezTo>
                  <a:close/>
                </a:path>
              </a:pathLst>
            </a:custGeom>
            <a:noFill/>
            <a:ln w="9525">
              <a:solidFill>
                <a:srgbClr val="5f7d95"/>
              </a:solidFill>
              <a:round/>
            </a:ln>
          </p:spPr>
          <p:style>
            <a:lnRef idx="0"/>
            <a:fillRef idx="0"/>
            <a:effectRef idx="0"/>
            <a:fontRef idx="minor"/>
          </p:style>
        </p:sp>
        <p:sp>
          <p:nvSpPr>
            <p:cNvPr id="6991" name="Google Shape;6170;p74"/>
            <p:cNvSpPr/>
            <p:nvPr/>
          </p:nvSpPr>
          <p:spPr>
            <a:xfrm>
              <a:off x="2559960" y="1600560"/>
              <a:ext cx="9360" cy="12960"/>
            </a:xfrm>
            <a:custGeom>
              <a:avLst/>
              <a:gdLst/>
              <a:ahLst/>
              <a:rect l="l" t="t" r="r" b="b"/>
              <a:pathLst>
                <a:path w="715" h="988">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a:solidFill>
                <a:srgbClr val="5f7d95"/>
              </a:solidFill>
              <a:round/>
            </a:ln>
          </p:spPr>
          <p:style>
            <a:lnRef idx="0"/>
            <a:fillRef idx="0"/>
            <a:effectRef idx="0"/>
            <a:fontRef idx="minor"/>
          </p:style>
        </p:sp>
        <p:sp>
          <p:nvSpPr>
            <p:cNvPr id="6992" name="Google Shape;6171;p74"/>
            <p:cNvSpPr/>
            <p:nvPr/>
          </p:nvSpPr>
          <p:spPr>
            <a:xfrm>
              <a:off x="2624760" y="1637280"/>
              <a:ext cx="720" cy="720"/>
            </a:xfrm>
            <a:custGeom>
              <a:avLst/>
              <a:gdLst/>
              <a:ahLst/>
              <a:rect l="l" t="t" r="r" b="b"/>
              <a:pathLst>
                <a:path w="67" h="89">
                  <a:moveTo>
                    <a:pt x="67" y="89"/>
                  </a:moveTo>
                  <a:cubicBezTo>
                    <a:pt x="60" y="50"/>
                    <a:pt x="35" y="15"/>
                    <a:pt x="0" y="1"/>
                  </a:cubicBezTo>
                  <a:cubicBezTo>
                    <a:pt x="35" y="15"/>
                    <a:pt x="60" y="50"/>
                    <a:pt x="67" y="89"/>
                  </a:cubicBezTo>
                  <a:close/>
                </a:path>
              </a:pathLst>
            </a:custGeom>
            <a:noFill/>
            <a:ln w="9525">
              <a:solidFill>
                <a:srgbClr val="5f7d95"/>
              </a:solidFill>
              <a:round/>
            </a:ln>
          </p:spPr>
          <p:style>
            <a:lnRef idx="0"/>
            <a:fillRef idx="0"/>
            <a:effectRef idx="0"/>
            <a:fontRef idx="minor"/>
          </p:style>
        </p:sp>
        <p:sp>
          <p:nvSpPr>
            <p:cNvPr id="6993" name="Google Shape;6172;p74"/>
            <p:cNvSpPr/>
            <p:nvPr/>
          </p:nvSpPr>
          <p:spPr>
            <a:xfrm>
              <a:off x="2625480" y="1638360"/>
              <a:ext cx="1080" cy="2160"/>
            </a:xfrm>
            <a:custGeom>
              <a:avLst/>
              <a:gdLst/>
              <a:ahLst/>
              <a:rect l="l" t="t" r="r" b="b"/>
              <a:pathLst>
                <a:path w="103" h="19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a:solidFill>
                <a:srgbClr val="5f7d95"/>
              </a:solidFill>
              <a:round/>
            </a:ln>
          </p:spPr>
          <p:style>
            <a:lnRef idx="0"/>
            <a:fillRef idx="0"/>
            <a:effectRef idx="0"/>
            <a:fontRef idx="minor"/>
          </p:style>
        </p:sp>
        <p:sp>
          <p:nvSpPr>
            <p:cNvPr id="6994" name="Google Shape;6173;p74"/>
            <p:cNvSpPr/>
            <p:nvPr/>
          </p:nvSpPr>
          <p:spPr>
            <a:xfrm>
              <a:off x="2517480" y="1590840"/>
              <a:ext cx="2160" cy="720"/>
            </a:xfrm>
            <a:custGeom>
              <a:avLst/>
              <a:gdLst/>
              <a:ahLst/>
              <a:rect l="l" t="t" r="r" b="b"/>
              <a:pathLst>
                <a:path w="176" h="74">
                  <a:moveTo>
                    <a:pt x="176" y="25"/>
                  </a:moveTo>
                  <a:cubicBezTo>
                    <a:pt x="113" y="0"/>
                    <a:pt x="43" y="21"/>
                    <a:pt x="1" y="74"/>
                  </a:cubicBezTo>
                  <a:cubicBezTo>
                    <a:pt x="43" y="21"/>
                    <a:pt x="113" y="0"/>
                    <a:pt x="176" y="25"/>
                  </a:cubicBezTo>
                  <a:close/>
                </a:path>
              </a:pathLst>
            </a:custGeom>
            <a:noFill/>
            <a:ln w="9525">
              <a:solidFill>
                <a:srgbClr val="5f7d95"/>
              </a:solidFill>
              <a:round/>
            </a:ln>
          </p:spPr>
          <p:style>
            <a:lnRef idx="0"/>
            <a:fillRef idx="0"/>
            <a:effectRef idx="0"/>
            <a:fontRef idx="minor"/>
          </p:style>
        </p:sp>
        <p:sp>
          <p:nvSpPr>
            <p:cNvPr id="6995" name="Google Shape;6174;p74"/>
            <p:cNvSpPr/>
            <p:nvPr/>
          </p:nvSpPr>
          <p:spPr>
            <a:xfrm>
              <a:off x="2607120" y="1629720"/>
              <a:ext cx="3600" cy="2880"/>
            </a:xfrm>
            <a:custGeom>
              <a:avLst/>
              <a:gdLst/>
              <a:ahLst/>
              <a:rect l="l" t="t" r="r" b="b"/>
              <a:pathLst>
                <a:path w="281" h="239">
                  <a:moveTo>
                    <a:pt x="1" y="1"/>
                  </a:moveTo>
                  <a:lnTo>
                    <a:pt x="1" y="1"/>
                  </a:lnTo>
                  <a:cubicBezTo>
                    <a:pt x="88" y="211"/>
                    <a:pt x="214" y="239"/>
                    <a:pt x="281" y="239"/>
                  </a:cubicBezTo>
                  <a:cubicBezTo>
                    <a:pt x="214" y="239"/>
                    <a:pt x="88" y="207"/>
                    <a:pt x="1" y="1"/>
                  </a:cubicBezTo>
                  <a:close/>
                </a:path>
              </a:pathLst>
            </a:custGeom>
            <a:noFill/>
            <a:ln w="9525">
              <a:solidFill>
                <a:srgbClr val="5f7d95"/>
              </a:solidFill>
              <a:round/>
            </a:ln>
          </p:spPr>
          <p:style>
            <a:lnRef idx="0"/>
            <a:fillRef idx="0"/>
            <a:effectRef idx="0"/>
            <a:fontRef idx="minor"/>
          </p:style>
        </p:sp>
        <p:sp>
          <p:nvSpPr>
            <p:cNvPr id="6996" name="Google Shape;6175;p74"/>
            <p:cNvSpPr/>
            <p:nvPr/>
          </p:nvSpPr>
          <p:spPr>
            <a:xfrm>
              <a:off x="2552760" y="1593360"/>
              <a:ext cx="720" cy="1800"/>
            </a:xfrm>
            <a:custGeom>
              <a:avLst/>
              <a:gdLst/>
              <a:ahLst/>
              <a:rect l="l" t="t" r="r" b="b"/>
              <a:pathLst>
                <a:path w="89" h="151">
                  <a:moveTo>
                    <a:pt x="15" y="151"/>
                  </a:moveTo>
                  <a:cubicBezTo>
                    <a:pt x="1" y="98"/>
                    <a:pt x="53" y="35"/>
                    <a:pt x="88" y="0"/>
                  </a:cubicBezTo>
                  <a:cubicBezTo>
                    <a:pt x="53" y="35"/>
                    <a:pt x="1" y="98"/>
                    <a:pt x="15" y="151"/>
                  </a:cubicBezTo>
                  <a:close/>
                </a:path>
              </a:pathLst>
            </a:custGeom>
            <a:noFill/>
            <a:ln w="9525">
              <a:solidFill>
                <a:srgbClr val="5f7d95"/>
              </a:solidFill>
              <a:round/>
            </a:ln>
          </p:spPr>
          <p:style>
            <a:lnRef idx="0"/>
            <a:fillRef idx="0"/>
            <a:effectRef idx="0"/>
            <a:fontRef idx="minor"/>
          </p:style>
        </p:sp>
        <p:sp>
          <p:nvSpPr>
            <p:cNvPr id="6997" name="Google Shape;6176;p74"/>
            <p:cNvSpPr/>
            <p:nvPr/>
          </p:nvSpPr>
          <p:spPr>
            <a:xfrm>
              <a:off x="2527200" y="15948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6998" name="Google Shape;6177;p74"/>
            <p:cNvSpPr/>
            <p:nvPr/>
          </p:nvSpPr>
          <p:spPr>
            <a:xfrm>
              <a:off x="2528280" y="1599120"/>
              <a:ext cx="360" cy="360"/>
            </a:xfrm>
            <a:custGeom>
              <a:avLst/>
              <a:gdLst/>
              <a:ahLst/>
              <a:rect l="l" t="t" r="r" b="b"/>
              <a:pathLst>
                <a:path w="22" h="33">
                  <a:moveTo>
                    <a:pt x="0" y="32"/>
                  </a:moveTo>
                  <a:cubicBezTo>
                    <a:pt x="4" y="18"/>
                    <a:pt x="11" y="8"/>
                    <a:pt x="21" y="1"/>
                  </a:cubicBezTo>
                  <a:cubicBezTo>
                    <a:pt x="11" y="8"/>
                    <a:pt x="4" y="18"/>
                    <a:pt x="0" y="32"/>
                  </a:cubicBezTo>
                  <a:close/>
                </a:path>
              </a:pathLst>
            </a:custGeom>
            <a:noFill/>
            <a:ln w="9525">
              <a:solidFill>
                <a:srgbClr val="5f7d95"/>
              </a:solidFill>
              <a:round/>
            </a:ln>
          </p:spPr>
          <p:style>
            <a:lnRef idx="0"/>
            <a:fillRef idx="0"/>
            <a:effectRef idx="0"/>
            <a:fontRef idx="minor"/>
          </p:style>
        </p:sp>
        <p:sp>
          <p:nvSpPr>
            <p:cNvPr id="6999" name="Google Shape;6178;p74"/>
            <p:cNvSpPr/>
            <p:nvPr/>
          </p:nvSpPr>
          <p:spPr>
            <a:xfrm>
              <a:off x="2533680" y="1598400"/>
              <a:ext cx="720" cy="360"/>
            </a:xfrm>
            <a:custGeom>
              <a:avLst/>
              <a:gdLst/>
              <a:ahLst/>
              <a:rect l="l" t="t" r="r" b="b"/>
              <a:pathLst>
                <a:path w="88" h="12">
                  <a:moveTo>
                    <a:pt x="88" y="1"/>
                  </a:moveTo>
                  <a:cubicBezTo>
                    <a:pt x="60" y="11"/>
                    <a:pt x="28" y="11"/>
                    <a:pt x="0" y="1"/>
                  </a:cubicBezTo>
                  <a:cubicBezTo>
                    <a:pt x="28" y="11"/>
                    <a:pt x="60" y="11"/>
                    <a:pt x="88" y="1"/>
                  </a:cubicBezTo>
                  <a:close/>
                </a:path>
              </a:pathLst>
            </a:custGeom>
            <a:noFill/>
            <a:ln w="9525">
              <a:solidFill>
                <a:srgbClr val="5f7d95"/>
              </a:solidFill>
              <a:round/>
            </a:ln>
          </p:spPr>
          <p:style>
            <a:lnRef idx="0"/>
            <a:fillRef idx="0"/>
            <a:effectRef idx="0"/>
            <a:fontRef idx="minor"/>
          </p:style>
        </p:sp>
        <p:sp>
          <p:nvSpPr>
            <p:cNvPr id="7000" name="Google Shape;6179;p74"/>
            <p:cNvSpPr/>
            <p:nvPr/>
          </p:nvSpPr>
          <p:spPr>
            <a:xfrm>
              <a:off x="2541240" y="1592640"/>
              <a:ext cx="4320" cy="2160"/>
            </a:xfrm>
            <a:custGeom>
              <a:avLst/>
              <a:gdLst/>
              <a:ahLst/>
              <a:rect l="l" t="t" r="r" b="b"/>
              <a:pathLst>
                <a:path w="337" h="180">
                  <a:moveTo>
                    <a:pt x="0" y="179"/>
                  </a:moveTo>
                  <a:cubicBezTo>
                    <a:pt x="109" y="155"/>
                    <a:pt x="228" y="74"/>
                    <a:pt x="336" y="1"/>
                  </a:cubicBezTo>
                  <a:cubicBezTo>
                    <a:pt x="228" y="74"/>
                    <a:pt x="109" y="155"/>
                    <a:pt x="0" y="179"/>
                  </a:cubicBezTo>
                  <a:close/>
                </a:path>
              </a:pathLst>
            </a:custGeom>
            <a:noFill/>
            <a:ln w="9525">
              <a:solidFill>
                <a:srgbClr val="5f7d95"/>
              </a:solidFill>
              <a:round/>
            </a:ln>
          </p:spPr>
          <p:style>
            <a:lnRef idx="0"/>
            <a:fillRef idx="0"/>
            <a:effectRef idx="0"/>
            <a:fontRef idx="minor"/>
          </p:style>
        </p:sp>
        <p:sp>
          <p:nvSpPr>
            <p:cNvPr id="7001" name="Google Shape;6180;p74"/>
            <p:cNvSpPr/>
            <p:nvPr/>
          </p:nvSpPr>
          <p:spPr>
            <a:xfrm>
              <a:off x="2342160" y="1669680"/>
              <a:ext cx="720" cy="360"/>
            </a:xfrm>
            <a:custGeom>
              <a:avLst/>
              <a:gdLst/>
              <a:ahLst/>
              <a:rect l="l" t="t" r="r" b="b"/>
              <a:pathLst>
                <a:path w="82" h="47">
                  <a:moveTo>
                    <a:pt x="1" y="1"/>
                  </a:moveTo>
                  <a:cubicBezTo>
                    <a:pt x="25" y="15"/>
                    <a:pt x="53" y="29"/>
                    <a:pt x="81" y="46"/>
                  </a:cubicBezTo>
                  <a:lnTo>
                    <a:pt x="81" y="46"/>
                  </a:lnTo>
                  <a:cubicBezTo>
                    <a:pt x="53" y="29"/>
                    <a:pt x="25" y="15"/>
                    <a:pt x="1" y="1"/>
                  </a:cubicBezTo>
                  <a:close/>
                </a:path>
              </a:pathLst>
            </a:custGeom>
            <a:noFill/>
            <a:ln w="9525">
              <a:solidFill>
                <a:srgbClr val="5f7d95"/>
              </a:solidFill>
              <a:round/>
            </a:ln>
          </p:spPr>
          <p:style>
            <a:lnRef idx="0"/>
            <a:fillRef idx="0"/>
            <a:effectRef idx="0"/>
            <a:fontRef idx="minor"/>
          </p:style>
        </p:sp>
        <p:sp>
          <p:nvSpPr>
            <p:cNvPr id="7002" name="Google Shape;6181;p74"/>
            <p:cNvSpPr/>
            <p:nvPr/>
          </p:nvSpPr>
          <p:spPr>
            <a:xfrm>
              <a:off x="2330280" y="1656360"/>
              <a:ext cx="3600" cy="360"/>
            </a:xfrm>
            <a:custGeom>
              <a:avLst/>
              <a:gdLst/>
              <a:ahLst/>
              <a:rect l="l" t="t" r="r" b="b"/>
              <a:pathLst>
                <a:path w="292" h="36">
                  <a:moveTo>
                    <a:pt x="0" y="36"/>
                  </a:moveTo>
                  <a:cubicBezTo>
                    <a:pt x="95" y="8"/>
                    <a:pt x="193" y="1"/>
                    <a:pt x="291" y="11"/>
                  </a:cubicBezTo>
                  <a:cubicBezTo>
                    <a:pt x="193" y="1"/>
                    <a:pt x="95" y="8"/>
                    <a:pt x="0" y="36"/>
                  </a:cubicBezTo>
                  <a:close/>
                </a:path>
              </a:pathLst>
            </a:custGeom>
            <a:noFill/>
            <a:ln w="9525">
              <a:solidFill>
                <a:srgbClr val="5f7d95"/>
              </a:solidFill>
              <a:round/>
            </a:ln>
          </p:spPr>
          <p:style>
            <a:lnRef idx="0"/>
            <a:fillRef idx="0"/>
            <a:effectRef idx="0"/>
            <a:fontRef idx="minor"/>
          </p:style>
        </p:sp>
        <p:sp>
          <p:nvSpPr>
            <p:cNvPr id="7003" name="Google Shape;6182;p74"/>
            <p:cNvSpPr/>
            <p:nvPr/>
          </p:nvSpPr>
          <p:spPr>
            <a:xfrm>
              <a:off x="2328480" y="1656720"/>
              <a:ext cx="1800" cy="360"/>
            </a:xfrm>
            <a:custGeom>
              <a:avLst/>
              <a:gdLst/>
              <a:ahLst/>
              <a:rect l="l" t="t" r="r" b="b"/>
              <a:pathLst>
                <a:path w="148" h="39">
                  <a:moveTo>
                    <a:pt x="0" y="0"/>
                  </a:moveTo>
                  <a:cubicBezTo>
                    <a:pt x="42" y="32"/>
                    <a:pt x="98" y="39"/>
                    <a:pt x="147" y="18"/>
                  </a:cubicBezTo>
                  <a:cubicBezTo>
                    <a:pt x="98" y="39"/>
                    <a:pt x="42" y="32"/>
                    <a:pt x="0" y="0"/>
                  </a:cubicBezTo>
                  <a:close/>
                </a:path>
              </a:pathLst>
            </a:custGeom>
            <a:noFill/>
            <a:ln w="9525">
              <a:solidFill>
                <a:srgbClr val="5f7d95"/>
              </a:solidFill>
              <a:round/>
            </a:ln>
          </p:spPr>
          <p:style>
            <a:lnRef idx="0"/>
            <a:fillRef idx="0"/>
            <a:effectRef idx="0"/>
            <a:fontRef idx="minor"/>
          </p:style>
        </p:sp>
        <p:sp>
          <p:nvSpPr>
            <p:cNvPr id="7004" name="Google Shape;6183;p74"/>
            <p:cNvSpPr/>
            <p:nvPr/>
          </p:nvSpPr>
          <p:spPr>
            <a:xfrm>
              <a:off x="2431800" y="1608840"/>
              <a:ext cx="360" cy="2520"/>
            </a:xfrm>
            <a:custGeom>
              <a:avLst/>
              <a:gdLst/>
              <a:ahLst/>
              <a:rect l="l" t="t" r="r" b="b"/>
              <a:pathLst>
                <a:path w="50" h="215">
                  <a:moveTo>
                    <a:pt x="49" y="214"/>
                  </a:moveTo>
                  <a:cubicBezTo>
                    <a:pt x="21" y="148"/>
                    <a:pt x="7" y="74"/>
                    <a:pt x="0" y="0"/>
                  </a:cubicBezTo>
                  <a:cubicBezTo>
                    <a:pt x="7" y="74"/>
                    <a:pt x="21" y="148"/>
                    <a:pt x="49" y="214"/>
                  </a:cubicBezTo>
                  <a:close/>
                </a:path>
              </a:pathLst>
            </a:custGeom>
            <a:noFill/>
            <a:ln w="9525">
              <a:solidFill>
                <a:srgbClr val="5f7d95"/>
              </a:solidFill>
              <a:round/>
            </a:ln>
          </p:spPr>
          <p:style>
            <a:lnRef idx="0"/>
            <a:fillRef idx="0"/>
            <a:effectRef idx="0"/>
            <a:fontRef idx="minor"/>
          </p:style>
        </p:sp>
        <p:sp>
          <p:nvSpPr>
            <p:cNvPr id="7005" name="Google Shape;6184;p74"/>
            <p:cNvSpPr/>
            <p:nvPr/>
          </p:nvSpPr>
          <p:spPr>
            <a:xfrm>
              <a:off x="2337120" y="1658520"/>
              <a:ext cx="1800" cy="2520"/>
            </a:xfrm>
            <a:custGeom>
              <a:avLst/>
              <a:gdLst/>
              <a:ahLst/>
              <a:rect l="l" t="t" r="r" b="b"/>
              <a:pathLst>
                <a:path w="165" h="218">
                  <a:moveTo>
                    <a:pt x="165" y="218"/>
                  </a:moveTo>
                  <a:cubicBezTo>
                    <a:pt x="105" y="148"/>
                    <a:pt x="49" y="74"/>
                    <a:pt x="0" y="1"/>
                  </a:cubicBezTo>
                  <a:cubicBezTo>
                    <a:pt x="49" y="74"/>
                    <a:pt x="105" y="148"/>
                    <a:pt x="165" y="218"/>
                  </a:cubicBezTo>
                  <a:close/>
                </a:path>
              </a:pathLst>
            </a:custGeom>
            <a:noFill/>
            <a:ln w="9525">
              <a:solidFill>
                <a:srgbClr val="5f7d95"/>
              </a:solidFill>
              <a:round/>
            </a:ln>
          </p:spPr>
          <p:style>
            <a:lnRef idx="0"/>
            <a:fillRef idx="0"/>
            <a:effectRef idx="0"/>
            <a:fontRef idx="minor"/>
          </p:style>
        </p:sp>
        <p:sp>
          <p:nvSpPr>
            <p:cNvPr id="7006" name="Google Shape;6185;p74"/>
            <p:cNvSpPr/>
            <p:nvPr/>
          </p:nvSpPr>
          <p:spPr>
            <a:xfrm>
              <a:off x="2408760" y="1622880"/>
              <a:ext cx="4320" cy="1440"/>
            </a:xfrm>
            <a:custGeom>
              <a:avLst/>
              <a:gdLst/>
              <a:ahLst/>
              <a:rect l="l" t="t" r="r" b="b"/>
              <a:pathLst>
                <a:path w="333" h="123">
                  <a:moveTo>
                    <a:pt x="0" y="123"/>
                  </a:moveTo>
                  <a:cubicBezTo>
                    <a:pt x="88" y="42"/>
                    <a:pt x="210" y="0"/>
                    <a:pt x="333" y="7"/>
                  </a:cubicBezTo>
                  <a:cubicBezTo>
                    <a:pt x="210" y="0"/>
                    <a:pt x="88" y="42"/>
                    <a:pt x="0" y="123"/>
                  </a:cubicBezTo>
                  <a:close/>
                </a:path>
              </a:pathLst>
            </a:custGeom>
            <a:noFill/>
            <a:ln w="9525">
              <a:solidFill>
                <a:srgbClr val="5f7d95"/>
              </a:solidFill>
              <a:round/>
            </a:ln>
          </p:spPr>
          <p:style>
            <a:lnRef idx="0"/>
            <a:fillRef idx="0"/>
            <a:effectRef idx="0"/>
            <a:fontRef idx="minor"/>
          </p:style>
        </p:sp>
        <p:sp>
          <p:nvSpPr>
            <p:cNvPr id="7007" name="Google Shape;6186;p74"/>
            <p:cNvSpPr/>
            <p:nvPr/>
          </p:nvSpPr>
          <p:spPr>
            <a:xfrm>
              <a:off x="2361960" y="1618560"/>
              <a:ext cx="720" cy="360"/>
            </a:xfrm>
            <a:custGeom>
              <a:avLst/>
              <a:gdLst/>
              <a:ahLst/>
              <a:rect l="l" t="t" r="r" b="b"/>
              <a:pathLst>
                <a:path w="88" h="43">
                  <a:moveTo>
                    <a:pt x="0" y="0"/>
                  </a:moveTo>
                  <a:cubicBezTo>
                    <a:pt x="28" y="18"/>
                    <a:pt x="56" y="32"/>
                    <a:pt x="88" y="42"/>
                  </a:cubicBezTo>
                  <a:cubicBezTo>
                    <a:pt x="56" y="32"/>
                    <a:pt x="28" y="18"/>
                    <a:pt x="0" y="0"/>
                  </a:cubicBezTo>
                  <a:close/>
                </a:path>
              </a:pathLst>
            </a:custGeom>
            <a:noFill/>
            <a:ln w="9525">
              <a:solidFill>
                <a:srgbClr val="5f7d95"/>
              </a:solidFill>
              <a:round/>
            </a:ln>
          </p:spPr>
          <p:style>
            <a:lnRef idx="0"/>
            <a:fillRef idx="0"/>
            <a:effectRef idx="0"/>
            <a:fontRef idx="minor"/>
          </p:style>
        </p:sp>
        <p:sp>
          <p:nvSpPr>
            <p:cNvPr id="7008" name="Google Shape;6187;p74"/>
            <p:cNvSpPr/>
            <p:nvPr/>
          </p:nvSpPr>
          <p:spPr>
            <a:xfrm>
              <a:off x="2427120" y="1615320"/>
              <a:ext cx="360" cy="360"/>
            </a:xfrm>
            <a:custGeom>
              <a:avLst/>
              <a:gdLst/>
              <a:ahLst/>
              <a:rect l="l" t="t" r="r" b="b"/>
              <a:pathLst>
                <a:path w="15" h="61">
                  <a:moveTo>
                    <a:pt x="1" y="60"/>
                  </a:moveTo>
                  <a:cubicBezTo>
                    <a:pt x="1" y="39"/>
                    <a:pt x="4" y="22"/>
                    <a:pt x="15" y="1"/>
                  </a:cubicBezTo>
                  <a:cubicBezTo>
                    <a:pt x="4" y="22"/>
                    <a:pt x="1" y="39"/>
                    <a:pt x="1" y="60"/>
                  </a:cubicBezTo>
                  <a:close/>
                </a:path>
              </a:pathLst>
            </a:custGeom>
            <a:noFill/>
            <a:ln w="9525">
              <a:solidFill>
                <a:srgbClr val="5f7d95"/>
              </a:solidFill>
              <a:round/>
            </a:ln>
          </p:spPr>
          <p:style>
            <a:lnRef idx="0"/>
            <a:fillRef idx="0"/>
            <a:effectRef idx="0"/>
            <a:fontRef idx="minor"/>
          </p:style>
        </p:sp>
        <p:sp>
          <p:nvSpPr>
            <p:cNvPr id="7009" name="Google Shape;6188;p74"/>
            <p:cNvSpPr/>
            <p:nvPr/>
          </p:nvSpPr>
          <p:spPr>
            <a:xfrm>
              <a:off x="2512080" y="1593000"/>
              <a:ext cx="720" cy="360"/>
            </a:xfrm>
            <a:custGeom>
              <a:avLst/>
              <a:gdLst/>
              <a:ahLst/>
              <a:rect l="l" t="t" r="r" b="b"/>
              <a:pathLst>
                <a:path w="92" h="25">
                  <a:moveTo>
                    <a:pt x="91" y="21"/>
                  </a:moveTo>
                  <a:lnTo>
                    <a:pt x="91" y="21"/>
                  </a:lnTo>
                  <a:cubicBezTo>
                    <a:pt x="60" y="25"/>
                    <a:pt x="32" y="21"/>
                    <a:pt x="7" y="7"/>
                  </a:cubicBezTo>
                  <a:lnTo>
                    <a:pt x="0" y="0"/>
                  </a:lnTo>
                  <a:lnTo>
                    <a:pt x="7" y="7"/>
                  </a:lnTo>
                  <a:cubicBezTo>
                    <a:pt x="32" y="21"/>
                    <a:pt x="60" y="25"/>
                    <a:pt x="91" y="21"/>
                  </a:cubicBezTo>
                  <a:close/>
                </a:path>
              </a:pathLst>
            </a:custGeom>
            <a:noFill/>
            <a:ln w="9525">
              <a:solidFill>
                <a:srgbClr val="5f7d95"/>
              </a:solidFill>
              <a:round/>
            </a:ln>
          </p:spPr>
          <p:style>
            <a:lnRef idx="0"/>
            <a:fillRef idx="0"/>
            <a:effectRef idx="0"/>
            <a:fontRef idx="minor"/>
          </p:style>
        </p:sp>
        <p:sp>
          <p:nvSpPr>
            <p:cNvPr id="7010" name="Google Shape;6189;p74"/>
            <p:cNvSpPr/>
            <p:nvPr/>
          </p:nvSpPr>
          <p:spPr>
            <a:xfrm>
              <a:off x="2535120" y="1598400"/>
              <a:ext cx="360" cy="360"/>
            </a:xfrm>
            <a:custGeom>
              <a:avLst/>
              <a:gdLst/>
              <a:ahLst/>
              <a:rect l="l" t="t" r="r" b="b"/>
              <a:pathLst>
                <a:path w="15" h="8">
                  <a:moveTo>
                    <a:pt x="1" y="8"/>
                  </a:moveTo>
                  <a:lnTo>
                    <a:pt x="15" y="1"/>
                  </a:lnTo>
                  <a:close/>
                </a:path>
              </a:pathLst>
            </a:custGeom>
            <a:noFill/>
            <a:ln w="9525">
              <a:solidFill>
                <a:srgbClr val="5f7d95"/>
              </a:solidFill>
              <a:round/>
            </a:ln>
          </p:spPr>
          <p:style>
            <a:lnRef idx="0"/>
            <a:fillRef idx="0"/>
            <a:effectRef idx="0"/>
            <a:fontRef idx="minor"/>
          </p:style>
        </p:sp>
        <p:sp>
          <p:nvSpPr>
            <p:cNvPr id="7011" name="Google Shape;6190;p74"/>
            <p:cNvSpPr/>
            <p:nvPr/>
          </p:nvSpPr>
          <p:spPr>
            <a:xfrm>
              <a:off x="2331720" y="1630080"/>
              <a:ext cx="2880" cy="360"/>
            </a:xfrm>
            <a:custGeom>
              <a:avLst/>
              <a:gdLst/>
              <a:ahLst/>
              <a:rect l="l" t="t" r="r" b="b"/>
              <a:pathLst>
                <a:path w="246" h="58">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a:solidFill>
                <a:srgbClr val="5f7d95"/>
              </a:solidFill>
              <a:round/>
            </a:ln>
          </p:spPr>
          <p:style>
            <a:lnRef idx="0"/>
            <a:fillRef idx="0"/>
            <a:effectRef idx="0"/>
            <a:fontRef idx="minor"/>
          </p:style>
        </p:sp>
        <p:sp>
          <p:nvSpPr>
            <p:cNvPr id="7012" name="Google Shape;6191;p74"/>
            <p:cNvSpPr/>
            <p:nvPr/>
          </p:nvSpPr>
          <p:spPr>
            <a:xfrm>
              <a:off x="2536920" y="1596960"/>
              <a:ext cx="720" cy="360"/>
            </a:xfrm>
            <a:custGeom>
              <a:avLst/>
              <a:gdLst/>
              <a:ahLst/>
              <a:rect l="l" t="t" r="r" b="b"/>
              <a:pathLst>
                <a:path w="89" h="57">
                  <a:moveTo>
                    <a:pt x="1" y="57"/>
                  </a:moveTo>
                  <a:cubicBezTo>
                    <a:pt x="32" y="39"/>
                    <a:pt x="60" y="18"/>
                    <a:pt x="88" y="1"/>
                  </a:cubicBezTo>
                  <a:cubicBezTo>
                    <a:pt x="60" y="18"/>
                    <a:pt x="32" y="39"/>
                    <a:pt x="1" y="57"/>
                  </a:cubicBezTo>
                  <a:close/>
                </a:path>
              </a:pathLst>
            </a:custGeom>
            <a:noFill/>
            <a:ln w="9525">
              <a:solidFill>
                <a:srgbClr val="5f7d95"/>
              </a:solidFill>
              <a:round/>
            </a:ln>
          </p:spPr>
          <p:style>
            <a:lnRef idx="0"/>
            <a:fillRef idx="0"/>
            <a:effectRef idx="0"/>
            <a:fontRef idx="minor"/>
          </p:style>
        </p:sp>
        <p:sp>
          <p:nvSpPr>
            <p:cNvPr id="7013" name="Google Shape;6192;p74"/>
            <p:cNvSpPr/>
            <p:nvPr/>
          </p:nvSpPr>
          <p:spPr>
            <a:xfrm>
              <a:off x="2434680" y="1605240"/>
              <a:ext cx="360" cy="360"/>
            </a:xfrm>
            <a:custGeom>
              <a:avLst/>
              <a:gdLst/>
              <a:ahLst/>
              <a:rect l="l" t="t" r="r" b="b"/>
              <a:pathLst>
                <a:path w="54" h="8">
                  <a:moveTo>
                    <a:pt x="1" y="8"/>
                  </a:moveTo>
                  <a:lnTo>
                    <a:pt x="53" y="1"/>
                  </a:lnTo>
                  <a:close/>
                </a:path>
              </a:pathLst>
            </a:custGeom>
            <a:noFill/>
            <a:ln w="9525">
              <a:solidFill>
                <a:srgbClr val="5f7d95"/>
              </a:solidFill>
              <a:round/>
            </a:ln>
          </p:spPr>
          <p:style>
            <a:lnRef idx="0"/>
            <a:fillRef idx="0"/>
            <a:effectRef idx="0"/>
            <a:fontRef idx="minor"/>
          </p:style>
        </p:sp>
        <p:sp>
          <p:nvSpPr>
            <p:cNvPr id="7014" name="Google Shape;6193;p74"/>
            <p:cNvSpPr/>
            <p:nvPr/>
          </p:nvSpPr>
          <p:spPr>
            <a:xfrm>
              <a:off x="2523600" y="15933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015" name="Google Shape;6194;p74"/>
            <p:cNvSpPr/>
            <p:nvPr/>
          </p:nvSpPr>
          <p:spPr>
            <a:xfrm>
              <a:off x="2626920" y="1640880"/>
              <a:ext cx="360" cy="360"/>
            </a:xfrm>
            <a:custGeom>
              <a:avLst/>
              <a:gdLst/>
              <a:ahLst/>
              <a:rect l="l" t="t" r="r" b="b"/>
              <a:pathLst>
                <a:path w="9" h="9">
                  <a:moveTo>
                    <a:pt x="1" y="1"/>
                  </a:moveTo>
                  <a:lnTo>
                    <a:pt x="1" y="1"/>
                  </a:lnTo>
                  <a:lnTo>
                    <a:pt x="8" y="8"/>
                  </a:lnTo>
                  <a:lnTo>
                    <a:pt x="1" y="1"/>
                  </a:lnTo>
                  <a:close/>
                </a:path>
              </a:pathLst>
            </a:custGeom>
            <a:noFill/>
            <a:ln w="9525">
              <a:solidFill>
                <a:srgbClr val="5f7d95"/>
              </a:solidFill>
              <a:round/>
            </a:ln>
          </p:spPr>
          <p:style>
            <a:lnRef idx="0"/>
            <a:fillRef idx="0"/>
            <a:effectRef idx="0"/>
            <a:fontRef idx="minor"/>
          </p:style>
        </p:sp>
        <p:sp>
          <p:nvSpPr>
            <p:cNvPr id="7016" name="Google Shape;6195;p74"/>
            <p:cNvSpPr/>
            <p:nvPr/>
          </p:nvSpPr>
          <p:spPr>
            <a:xfrm>
              <a:off x="2072520" y="2004120"/>
              <a:ext cx="133920" cy="138600"/>
            </a:xfrm>
            <a:custGeom>
              <a:avLst/>
              <a:gdLst/>
              <a:ahLst/>
              <a:rect l="l" t="t" r="r" b="b"/>
              <a:pathLst>
                <a:path w="9891" h="10226">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a:solidFill>
                <a:srgbClr val="5f7d95"/>
              </a:solidFill>
              <a:round/>
            </a:ln>
          </p:spPr>
          <p:style>
            <a:lnRef idx="0"/>
            <a:fillRef idx="0"/>
            <a:effectRef idx="0"/>
            <a:fontRef idx="minor"/>
          </p:style>
        </p:sp>
        <p:sp>
          <p:nvSpPr>
            <p:cNvPr id="7017" name="Google Shape;6196;p74"/>
            <p:cNvSpPr/>
            <p:nvPr/>
          </p:nvSpPr>
          <p:spPr>
            <a:xfrm>
              <a:off x="2075400" y="2088000"/>
              <a:ext cx="360" cy="360"/>
            </a:xfrm>
            <a:custGeom>
              <a:avLst/>
              <a:gdLst/>
              <a:ahLst/>
              <a:rect l="l" t="t" r="r" b="b"/>
              <a:pathLst>
                <a:path w="43" h="25">
                  <a:moveTo>
                    <a:pt x="42" y="0"/>
                  </a:moveTo>
                  <a:lnTo>
                    <a:pt x="0" y="25"/>
                  </a:lnTo>
                  <a:close/>
                </a:path>
              </a:pathLst>
            </a:custGeom>
            <a:noFill/>
            <a:ln w="9525">
              <a:solidFill>
                <a:srgbClr val="5f7d95"/>
              </a:solidFill>
              <a:round/>
            </a:ln>
          </p:spPr>
          <p:style>
            <a:lnRef idx="0"/>
            <a:fillRef idx="0"/>
            <a:effectRef idx="0"/>
            <a:fontRef idx="minor"/>
          </p:style>
        </p:sp>
        <p:sp>
          <p:nvSpPr>
            <p:cNvPr id="7018" name="Google Shape;6197;p74"/>
            <p:cNvSpPr/>
            <p:nvPr/>
          </p:nvSpPr>
          <p:spPr>
            <a:xfrm>
              <a:off x="2077200" y="2087280"/>
              <a:ext cx="360" cy="360"/>
            </a:xfrm>
            <a:custGeom>
              <a:avLst/>
              <a:gdLst/>
              <a:ahLst/>
              <a:rect l="l" t="t" r="r" b="b"/>
              <a:pathLst>
                <a:path w="25" h="8">
                  <a:moveTo>
                    <a:pt x="25" y="0"/>
                  </a:moveTo>
                  <a:lnTo>
                    <a:pt x="0" y="7"/>
                  </a:lnTo>
                  <a:close/>
                </a:path>
              </a:pathLst>
            </a:custGeom>
            <a:noFill/>
            <a:ln w="9525">
              <a:solidFill>
                <a:srgbClr val="5f7d95"/>
              </a:solidFill>
              <a:round/>
            </a:ln>
          </p:spPr>
          <p:style>
            <a:lnRef idx="0"/>
            <a:fillRef idx="0"/>
            <a:effectRef idx="0"/>
            <a:fontRef idx="minor"/>
          </p:style>
        </p:sp>
        <p:sp>
          <p:nvSpPr>
            <p:cNvPr id="7019" name="Google Shape;6198;p74"/>
            <p:cNvSpPr/>
            <p:nvPr/>
          </p:nvSpPr>
          <p:spPr>
            <a:xfrm>
              <a:off x="2076840" y="2087280"/>
              <a:ext cx="360" cy="360"/>
            </a:xfrm>
            <a:custGeom>
              <a:avLst/>
              <a:gdLst/>
              <a:ahLst/>
              <a:rect l="l" t="t" r="r" b="b"/>
              <a:pathLst>
                <a:path w="33" h="15">
                  <a:moveTo>
                    <a:pt x="32" y="1"/>
                  </a:moveTo>
                  <a:lnTo>
                    <a:pt x="1" y="15"/>
                  </a:lnTo>
                  <a:close/>
                </a:path>
              </a:pathLst>
            </a:custGeom>
            <a:noFill/>
            <a:ln w="9525">
              <a:solidFill>
                <a:srgbClr val="5f7d95"/>
              </a:solidFill>
              <a:round/>
            </a:ln>
          </p:spPr>
          <p:style>
            <a:lnRef idx="0"/>
            <a:fillRef idx="0"/>
            <a:effectRef idx="0"/>
            <a:fontRef idx="minor"/>
          </p:style>
        </p:sp>
        <p:sp>
          <p:nvSpPr>
            <p:cNvPr id="7020" name="Google Shape;6199;p74"/>
            <p:cNvSpPr/>
            <p:nvPr/>
          </p:nvSpPr>
          <p:spPr>
            <a:xfrm>
              <a:off x="2074680" y="2088360"/>
              <a:ext cx="360" cy="360"/>
            </a:xfrm>
            <a:custGeom>
              <a:avLst/>
              <a:gdLst/>
              <a:ahLst/>
              <a:rect l="l" t="t" r="r" b="b"/>
              <a:pathLst>
                <a:path w="50" h="33">
                  <a:moveTo>
                    <a:pt x="49" y="1"/>
                  </a:moveTo>
                  <a:lnTo>
                    <a:pt x="0" y="33"/>
                  </a:lnTo>
                  <a:close/>
                </a:path>
              </a:pathLst>
            </a:custGeom>
            <a:noFill/>
            <a:ln w="9525">
              <a:solidFill>
                <a:srgbClr val="5f7d95"/>
              </a:solidFill>
              <a:round/>
            </a:ln>
          </p:spPr>
          <p:style>
            <a:lnRef idx="0"/>
            <a:fillRef idx="0"/>
            <a:effectRef idx="0"/>
            <a:fontRef idx="minor"/>
          </p:style>
        </p:sp>
        <p:sp>
          <p:nvSpPr>
            <p:cNvPr id="7021" name="Google Shape;6200;p74"/>
            <p:cNvSpPr/>
            <p:nvPr/>
          </p:nvSpPr>
          <p:spPr>
            <a:xfrm>
              <a:off x="2076120" y="2087640"/>
              <a:ext cx="360" cy="360"/>
            </a:xfrm>
            <a:custGeom>
              <a:avLst/>
              <a:gdLst/>
              <a:ahLst/>
              <a:rect l="l" t="t" r="r" b="b"/>
              <a:pathLst>
                <a:path w="36" h="18">
                  <a:moveTo>
                    <a:pt x="36" y="0"/>
                  </a:moveTo>
                  <a:lnTo>
                    <a:pt x="1" y="18"/>
                  </a:lnTo>
                  <a:close/>
                </a:path>
              </a:pathLst>
            </a:custGeom>
            <a:noFill/>
            <a:ln w="9525">
              <a:solidFill>
                <a:srgbClr val="5f7d95"/>
              </a:solidFill>
              <a:round/>
            </a:ln>
          </p:spPr>
          <p:style>
            <a:lnRef idx="0"/>
            <a:fillRef idx="0"/>
            <a:effectRef idx="0"/>
            <a:fontRef idx="minor"/>
          </p:style>
        </p:sp>
        <p:sp>
          <p:nvSpPr>
            <p:cNvPr id="7022" name="Google Shape;6201;p74"/>
            <p:cNvSpPr/>
            <p:nvPr/>
          </p:nvSpPr>
          <p:spPr>
            <a:xfrm>
              <a:off x="2077560" y="2086920"/>
              <a:ext cx="360" cy="360"/>
            </a:xfrm>
            <a:custGeom>
              <a:avLst/>
              <a:gdLst/>
              <a:ahLst/>
              <a:rect l="l" t="t" r="r" b="b"/>
              <a:pathLst>
                <a:path w="22" h="8">
                  <a:moveTo>
                    <a:pt x="22" y="1"/>
                  </a:moveTo>
                  <a:lnTo>
                    <a:pt x="1" y="8"/>
                  </a:lnTo>
                  <a:close/>
                </a:path>
              </a:pathLst>
            </a:custGeom>
            <a:noFill/>
            <a:ln w="9525">
              <a:solidFill>
                <a:srgbClr val="5f7d95"/>
              </a:solidFill>
              <a:round/>
            </a:ln>
          </p:spPr>
          <p:style>
            <a:lnRef idx="0"/>
            <a:fillRef idx="0"/>
            <a:effectRef idx="0"/>
            <a:fontRef idx="minor"/>
          </p:style>
        </p:sp>
        <p:sp>
          <p:nvSpPr>
            <p:cNvPr id="7023" name="Google Shape;6202;p74"/>
            <p:cNvSpPr/>
            <p:nvPr/>
          </p:nvSpPr>
          <p:spPr>
            <a:xfrm>
              <a:off x="2077920" y="2086920"/>
              <a:ext cx="360" cy="360"/>
            </a:xfrm>
            <a:custGeom>
              <a:avLst/>
              <a:gdLst/>
              <a:ahLst/>
              <a:rect l="l" t="t" r="r" b="b"/>
              <a:pathLst>
                <a:path w="18" h="4">
                  <a:moveTo>
                    <a:pt x="18" y="0"/>
                  </a:moveTo>
                  <a:lnTo>
                    <a:pt x="0" y="4"/>
                  </a:lnTo>
                  <a:close/>
                </a:path>
              </a:pathLst>
            </a:custGeom>
            <a:noFill/>
            <a:ln w="9525">
              <a:solidFill>
                <a:srgbClr val="5f7d95"/>
              </a:solidFill>
              <a:round/>
            </a:ln>
          </p:spPr>
          <p:style>
            <a:lnRef idx="0"/>
            <a:fillRef idx="0"/>
            <a:effectRef idx="0"/>
            <a:fontRef idx="minor"/>
          </p:style>
        </p:sp>
        <p:sp>
          <p:nvSpPr>
            <p:cNvPr id="7024" name="Google Shape;6203;p74"/>
            <p:cNvSpPr/>
            <p:nvPr/>
          </p:nvSpPr>
          <p:spPr>
            <a:xfrm>
              <a:off x="2078280" y="2086920"/>
              <a:ext cx="360" cy="360"/>
            </a:xfrm>
            <a:custGeom>
              <a:avLst/>
              <a:gdLst/>
              <a:ahLst/>
              <a:rect l="l" t="t" r="r" b="b"/>
              <a:pathLst>
                <a:path w="14" h="5">
                  <a:moveTo>
                    <a:pt x="14" y="1"/>
                  </a:moveTo>
                  <a:lnTo>
                    <a:pt x="0" y="4"/>
                  </a:lnTo>
                  <a:close/>
                </a:path>
              </a:pathLst>
            </a:custGeom>
            <a:noFill/>
            <a:ln w="9525">
              <a:solidFill>
                <a:srgbClr val="5f7d95"/>
              </a:solidFill>
              <a:round/>
            </a:ln>
          </p:spPr>
          <p:style>
            <a:lnRef idx="0"/>
            <a:fillRef idx="0"/>
            <a:effectRef idx="0"/>
            <a:fontRef idx="minor"/>
          </p:style>
        </p:sp>
        <p:sp>
          <p:nvSpPr>
            <p:cNvPr id="7025" name="Google Shape;6204;p74"/>
            <p:cNvSpPr/>
            <p:nvPr/>
          </p:nvSpPr>
          <p:spPr>
            <a:xfrm>
              <a:off x="2156040" y="2124000"/>
              <a:ext cx="360" cy="360"/>
            </a:xfrm>
            <a:custGeom>
              <a:avLst/>
              <a:gdLst/>
              <a:ahLst/>
              <a:rect l="l" t="t" r="r" b="b"/>
              <a:pathLst>
                <a:path w="43" h="25">
                  <a:moveTo>
                    <a:pt x="1" y="0"/>
                  </a:moveTo>
                  <a:cubicBezTo>
                    <a:pt x="15" y="7"/>
                    <a:pt x="29" y="14"/>
                    <a:pt x="42" y="25"/>
                  </a:cubicBezTo>
                  <a:lnTo>
                    <a:pt x="42" y="21"/>
                  </a:lnTo>
                  <a:lnTo>
                    <a:pt x="1" y="0"/>
                  </a:lnTo>
                  <a:close/>
                </a:path>
              </a:pathLst>
            </a:custGeom>
            <a:noFill/>
            <a:ln w="9525">
              <a:solidFill>
                <a:srgbClr val="5f7d95"/>
              </a:solidFill>
              <a:round/>
            </a:ln>
          </p:spPr>
          <p:style>
            <a:lnRef idx="0"/>
            <a:fillRef idx="0"/>
            <a:effectRef idx="0"/>
            <a:fontRef idx="minor"/>
          </p:style>
        </p:sp>
        <p:sp>
          <p:nvSpPr>
            <p:cNvPr id="7026" name="Google Shape;6205;p74"/>
            <p:cNvSpPr/>
            <p:nvPr/>
          </p:nvSpPr>
          <p:spPr>
            <a:xfrm>
              <a:off x="2188080" y="2135520"/>
              <a:ext cx="360" cy="360"/>
            </a:xfrm>
            <a:custGeom>
              <a:avLst/>
              <a:gdLst/>
              <a:ahLst/>
              <a:rect l="l" t="t" r="r" b="b"/>
              <a:pathLst>
                <a:path w="19" h="15">
                  <a:moveTo>
                    <a:pt x="1" y="0"/>
                  </a:moveTo>
                  <a:cubicBezTo>
                    <a:pt x="8" y="4"/>
                    <a:pt x="15" y="11"/>
                    <a:pt x="18" y="14"/>
                  </a:cubicBezTo>
                  <a:cubicBezTo>
                    <a:pt x="15" y="11"/>
                    <a:pt x="8" y="4"/>
                    <a:pt x="1" y="0"/>
                  </a:cubicBezTo>
                  <a:close/>
                </a:path>
              </a:pathLst>
            </a:custGeom>
            <a:noFill/>
            <a:ln w="9525">
              <a:solidFill>
                <a:srgbClr val="5f7d95"/>
              </a:solidFill>
              <a:round/>
            </a:ln>
          </p:spPr>
          <p:style>
            <a:lnRef idx="0"/>
            <a:fillRef idx="0"/>
            <a:effectRef idx="0"/>
            <a:fontRef idx="minor"/>
          </p:style>
        </p:sp>
        <p:sp>
          <p:nvSpPr>
            <p:cNvPr id="7027" name="Google Shape;6206;p74"/>
            <p:cNvSpPr/>
            <p:nvPr/>
          </p:nvSpPr>
          <p:spPr>
            <a:xfrm>
              <a:off x="2182320" y="2134800"/>
              <a:ext cx="5400" cy="360"/>
            </a:xfrm>
            <a:custGeom>
              <a:avLst/>
              <a:gdLst/>
              <a:ahLst/>
              <a:rect l="l" t="t" r="r" b="b"/>
              <a:pathLst>
                <a:path w="414" h="61">
                  <a:moveTo>
                    <a:pt x="0" y="1"/>
                  </a:moveTo>
                  <a:cubicBezTo>
                    <a:pt x="88" y="1"/>
                    <a:pt x="175" y="4"/>
                    <a:pt x="263" y="15"/>
                  </a:cubicBezTo>
                  <a:cubicBezTo>
                    <a:pt x="315" y="22"/>
                    <a:pt x="368" y="36"/>
                    <a:pt x="413" y="60"/>
                  </a:cubicBezTo>
                  <a:cubicBezTo>
                    <a:pt x="326" y="8"/>
                    <a:pt x="161" y="1"/>
                    <a:pt x="0" y="1"/>
                  </a:cubicBezTo>
                  <a:close/>
                </a:path>
              </a:pathLst>
            </a:custGeom>
            <a:noFill/>
            <a:ln w="9525">
              <a:solidFill>
                <a:srgbClr val="5f7d95"/>
              </a:solidFill>
              <a:round/>
            </a:ln>
          </p:spPr>
          <p:style>
            <a:lnRef idx="0"/>
            <a:fillRef idx="0"/>
            <a:effectRef idx="0"/>
            <a:fontRef idx="minor"/>
          </p:style>
        </p:sp>
        <p:sp>
          <p:nvSpPr>
            <p:cNvPr id="7028" name="Google Shape;6207;p74"/>
            <p:cNvSpPr/>
            <p:nvPr/>
          </p:nvSpPr>
          <p:spPr>
            <a:xfrm>
              <a:off x="2179080" y="2130480"/>
              <a:ext cx="360" cy="360"/>
            </a:xfrm>
            <a:custGeom>
              <a:avLst/>
              <a:gdLst/>
              <a:ahLst/>
              <a:rect l="l" t="t" r="r" b="b"/>
              <a:pathLst>
                <a:path w="19" h="29">
                  <a:moveTo>
                    <a:pt x="1" y="0"/>
                  </a:moveTo>
                  <a:cubicBezTo>
                    <a:pt x="8" y="7"/>
                    <a:pt x="15" y="18"/>
                    <a:pt x="18" y="28"/>
                  </a:cubicBezTo>
                  <a:cubicBezTo>
                    <a:pt x="15" y="18"/>
                    <a:pt x="8" y="7"/>
                    <a:pt x="1" y="0"/>
                  </a:cubicBezTo>
                  <a:close/>
                </a:path>
              </a:pathLst>
            </a:custGeom>
            <a:noFill/>
            <a:ln w="9525">
              <a:solidFill>
                <a:srgbClr val="5f7d95"/>
              </a:solidFill>
              <a:round/>
            </a:ln>
          </p:spPr>
          <p:style>
            <a:lnRef idx="0"/>
            <a:fillRef idx="0"/>
            <a:effectRef idx="0"/>
            <a:fontRef idx="minor"/>
          </p:style>
        </p:sp>
        <p:sp>
          <p:nvSpPr>
            <p:cNvPr id="7029" name="Google Shape;6208;p74"/>
            <p:cNvSpPr/>
            <p:nvPr/>
          </p:nvSpPr>
          <p:spPr>
            <a:xfrm>
              <a:off x="2188800" y="2136240"/>
              <a:ext cx="360" cy="360"/>
            </a:xfrm>
            <a:custGeom>
              <a:avLst/>
              <a:gdLst/>
              <a:ahLst/>
              <a:rect l="l" t="t" r="r" b="b"/>
              <a:pathLst>
                <a:path w="8" h="8">
                  <a:moveTo>
                    <a:pt x="1" y="0"/>
                  </a:moveTo>
                  <a:cubicBezTo>
                    <a:pt x="4" y="0"/>
                    <a:pt x="8" y="4"/>
                    <a:pt x="8" y="7"/>
                  </a:cubicBezTo>
                  <a:cubicBezTo>
                    <a:pt x="8" y="4"/>
                    <a:pt x="4" y="0"/>
                    <a:pt x="1" y="0"/>
                  </a:cubicBezTo>
                  <a:close/>
                </a:path>
              </a:pathLst>
            </a:custGeom>
            <a:noFill/>
            <a:ln w="9525">
              <a:solidFill>
                <a:srgbClr val="5f7d95"/>
              </a:solidFill>
              <a:round/>
            </a:ln>
          </p:spPr>
          <p:style>
            <a:lnRef idx="0"/>
            <a:fillRef idx="0"/>
            <a:effectRef idx="0"/>
            <a:fontRef idx="minor"/>
          </p:style>
        </p:sp>
        <p:sp>
          <p:nvSpPr>
            <p:cNvPr id="7030" name="Google Shape;6209;p74"/>
            <p:cNvSpPr/>
            <p:nvPr/>
          </p:nvSpPr>
          <p:spPr>
            <a:xfrm>
              <a:off x="2188800" y="2136240"/>
              <a:ext cx="360" cy="360"/>
            </a:xfrm>
            <a:custGeom>
              <a:avLst/>
              <a:gdLst/>
              <a:ahLst/>
              <a:rect l="l" t="t" r="r" b="b"/>
              <a:pathLst>
                <a:path w="5" h="15">
                  <a:moveTo>
                    <a:pt x="1" y="1"/>
                  </a:moveTo>
                  <a:cubicBezTo>
                    <a:pt x="1" y="4"/>
                    <a:pt x="4" y="8"/>
                    <a:pt x="4" y="15"/>
                  </a:cubicBezTo>
                  <a:cubicBezTo>
                    <a:pt x="4" y="8"/>
                    <a:pt x="1" y="4"/>
                    <a:pt x="1" y="1"/>
                  </a:cubicBezTo>
                  <a:close/>
                </a:path>
              </a:pathLst>
            </a:custGeom>
            <a:noFill/>
            <a:ln w="9525">
              <a:solidFill>
                <a:srgbClr val="5f7d95"/>
              </a:solidFill>
              <a:round/>
            </a:ln>
          </p:spPr>
          <p:style>
            <a:lnRef idx="0"/>
            <a:fillRef idx="0"/>
            <a:effectRef idx="0"/>
            <a:fontRef idx="minor"/>
          </p:style>
        </p:sp>
        <p:sp>
          <p:nvSpPr>
            <p:cNvPr id="7031" name="Google Shape;6210;p74"/>
            <p:cNvSpPr/>
            <p:nvPr/>
          </p:nvSpPr>
          <p:spPr>
            <a:xfrm>
              <a:off x="2187000" y="2114280"/>
              <a:ext cx="720" cy="1440"/>
            </a:xfrm>
            <a:custGeom>
              <a:avLst/>
              <a:gdLst/>
              <a:ahLst/>
              <a:rect l="l" t="t" r="r" b="b"/>
              <a:pathLst>
                <a:path w="85" h="124">
                  <a:moveTo>
                    <a:pt x="1" y="1"/>
                  </a:moveTo>
                  <a:cubicBezTo>
                    <a:pt x="8" y="53"/>
                    <a:pt x="36" y="99"/>
                    <a:pt x="85" y="123"/>
                  </a:cubicBezTo>
                  <a:cubicBezTo>
                    <a:pt x="36" y="99"/>
                    <a:pt x="8" y="53"/>
                    <a:pt x="1" y="1"/>
                  </a:cubicBezTo>
                  <a:close/>
                </a:path>
              </a:pathLst>
            </a:custGeom>
            <a:noFill/>
            <a:ln w="9525">
              <a:solidFill>
                <a:srgbClr val="5f7d95"/>
              </a:solidFill>
              <a:round/>
            </a:ln>
          </p:spPr>
          <p:style>
            <a:lnRef idx="0"/>
            <a:fillRef idx="0"/>
            <a:effectRef idx="0"/>
            <a:fontRef idx="minor"/>
          </p:style>
        </p:sp>
        <p:sp>
          <p:nvSpPr>
            <p:cNvPr id="7032" name="Google Shape;6211;p74"/>
            <p:cNvSpPr/>
            <p:nvPr/>
          </p:nvSpPr>
          <p:spPr>
            <a:xfrm>
              <a:off x="2199960" y="2104200"/>
              <a:ext cx="360" cy="360"/>
            </a:xfrm>
            <a:custGeom>
              <a:avLst/>
              <a:gdLst/>
              <a:ahLst/>
              <a:rect l="l" t="t" r="r" b="b"/>
              <a:pathLst>
                <a:path w="15" h="15">
                  <a:moveTo>
                    <a:pt x="14" y="0"/>
                  </a:moveTo>
                  <a:lnTo>
                    <a:pt x="14" y="0"/>
                  </a:lnTo>
                  <a:lnTo>
                    <a:pt x="0" y="14"/>
                  </a:lnTo>
                  <a:lnTo>
                    <a:pt x="11" y="4"/>
                  </a:lnTo>
                  <a:close/>
                </a:path>
              </a:pathLst>
            </a:custGeom>
            <a:noFill/>
            <a:ln w="9525">
              <a:solidFill>
                <a:srgbClr val="5f7d95"/>
              </a:solidFill>
              <a:round/>
            </a:ln>
          </p:spPr>
          <p:style>
            <a:lnRef idx="0"/>
            <a:fillRef idx="0"/>
            <a:effectRef idx="0"/>
            <a:fontRef idx="minor"/>
          </p:style>
        </p:sp>
        <p:sp>
          <p:nvSpPr>
            <p:cNvPr id="7033" name="Google Shape;6212;p74"/>
            <p:cNvSpPr/>
            <p:nvPr/>
          </p:nvSpPr>
          <p:spPr>
            <a:xfrm>
              <a:off x="2187360" y="2120400"/>
              <a:ext cx="360" cy="2520"/>
            </a:xfrm>
            <a:custGeom>
              <a:avLst/>
              <a:gdLst/>
              <a:ahLst/>
              <a:rect l="l" t="t" r="r" b="b"/>
              <a:pathLst>
                <a:path w="29" h="222">
                  <a:moveTo>
                    <a:pt x="1" y="221"/>
                  </a:moveTo>
                  <a:cubicBezTo>
                    <a:pt x="4" y="148"/>
                    <a:pt x="15" y="74"/>
                    <a:pt x="29" y="1"/>
                  </a:cubicBezTo>
                  <a:cubicBezTo>
                    <a:pt x="15" y="74"/>
                    <a:pt x="4" y="148"/>
                    <a:pt x="1" y="221"/>
                  </a:cubicBezTo>
                  <a:close/>
                </a:path>
              </a:pathLst>
            </a:custGeom>
            <a:noFill/>
            <a:ln w="9525">
              <a:solidFill>
                <a:srgbClr val="5f7d95"/>
              </a:solidFill>
              <a:round/>
            </a:ln>
          </p:spPr>
          <p:style>
            <a:lnRef idx="0"/>
            <a:fillRef idx="0"/>
            <a:effectRef idx="0"/>
            <a:fontRef idx="minor"/>
          </p:style>
        </p:sp>
        <p:sp>
          <p:nvSpPr>
            <p:cNvPr id="7034" name="Google Shape;6213;p74"/>
            <p:cNvSpPr/>
            <p:nvPr/>
          </p:nvSpPr>
          <p:spPr>
            <a:xfrm>
              <a:off x="2156400" y="2124360"/>
              <a:ext cx="1440" cy="1440"/>
            </a:xfrm>
            <a:custGeom>
              <a:avLst/>
              <a:gdLst/>
              <a:ahLst/>
              <a:rect l="l" t="t" r="r" b="b"/>
              <a:pathLst>
                <a:path w="127" h="134">
                  <a:moveTo>
                    <a:pt x="126" y="134"/>
                  </a:moveTo>
                  <a:cubicBezTo>
                    <a:pt x="95" y="81"/>
                    <a:pt x="49" y="36"/>
                    <a:pt x="0" y="1"/>
                  </a:cubicBezTo>
                  <a:lnTo>
                    <a:pt x="0" y="1"/>
                  </a:lnTo>
                  <a:cubicBezTo>
                    <a:pt x="49" y="36"/>
                    <a:pt x="95" y="81"/>
                    <a:pt x="126" y="134"/>
                  </a:cubicBezTo>
                  <a:close/>
                </a:path>
              </a:pathLst>
            </a:custGeom>
            <a:noFill/>
            <a:ln w="9525">
              <a:solidFill>
                <a:srgbClr val="5f7d95"/>
              </a:solidFill>
              <a:round/>
            </a:ln>
          </p:spPr>
          <p:style>
            <a:lnRef idx="0"/>
            <a:fillRef idx="0"/>
            <a:effectRef idx="0"/>
            <a:fontRef idx="minor"/>
          </p:style>
        </p:sp>
        <p:sp>
          <p:nvSpPr>
            <p:cNvPr id="7035" name="Google Shape;6214;p74"/>
            <p:cNvSpPr/>
            <p:nvPr/>
          </p:nvSpPr>
          <p:spPr>
            <a:xfrm>
              <a:off x="2165400" y="2130480"/>
              <a:ext cx="360" cy="360"/>
            </a:xfrm>
            <a:custGeom>
              <a:avLst/>
              <a:gdLst/>
              <a:ahLst/>
              <a:rect l="l" t="t" r="r" b="b"/>
              <a:pathLst>
                <a:path w="36" h="40">
                  <a:moveTo>
                    <a:pt x="1" y="1"/>
                  </a:moveTo>
                  <a:lnTo>
                    <a:pt x="1" y="1"/>
                  </a:lnTo>
                  <a:cubicBezTo>
                    <a:pt x="18" y="32"/>
                    <a:pt x="32" y="39"/>
                    <a:pt x="36" y="39"/>
                  </a:cubicBezTo>
                  <a:cubicBezTo>
                    <a:pt x="36" y="39"/>
                    <a:pt x="18" y="32"/>
                    <a:pt x="1" y="1"/>
                  </a:cubicBezTo>
                  <a:close/>
                </a:path>
              </a:pathLst>
            </a:custGeom>
            <a:noFill/>
            <a:ln w="9525">
              <a:solidFill>
                <a:srgbClr val="5f7d95"/>
              </a:solidFill>
              <a:round/>
            </a:ln>
          </p:spPr>
          <p:style>
            <a:lnRef idx="0"/>
            <a:fillRef idx="0"/>
            <a:effectRef idx="0"/>
            <a:fontRef idx="minor"/>
          </p:style>
        </p:sp>
        <p:sp>
          <p:nvSpPr>
            <p:cNvPr id="7036" name="Google Shape;6215;p74"/>
            <p:cNvSpPr/>
            <p:nvPr/>
          </p:nvSpPr>
          <p:spPr>
            <a:xfrm>
              <a:off x="2188440" y="2135880"/>
              <a:ext cx="360" cy="360"/>
            </a:xfrm>
            <a:custGeom>
              <a:avLst/>
              <a:gdLst/>
              <a:ahLst/>
              <a:rect l="l" t="t" r="r" b="b"/>
              <a:pathLst>
                <a:path w="15" h="15">
                  <a:moveTo>
                    <a:pt x="0" y="1"/>
                  </a:moveTo>
                  <a:cubicBezTo>
                    <a:pt x="4" y="4"/>
                    <a:pt x="11" y="11"/>
                    <a:pt x="14" y="15"/>
                  </a:cubicBezTo>
                  <a:cubicBezTo>
                    <a:pt x="11" y="11"/>
                    <a:pt x="4" y="4"/>
                    <a:pt x="0" y="1"/>
                  </a:cubicBezTo>
                  <a:close/>
                </a:path>
              </a:pathLst>
            </a:custGeom>
            <a:noFill/>
            <a:ln w="9525">
              <a:solidFill>
                <a:srgbClr val="5f7d95"/>
              </a:solidFill>
              <a:round/>
            </a:ln>
          </p:spPr>
          <p:style>
            <a:lnRef idx="0"/>
            <a:fillRef idx="0"/>
            <a:effectRef idx="0"/>
            <a:fontRef idx="minor"/>
          </p:style>
        </p:sp>
        <p:sp>
          <p:nvSpPr>
            <p:cNvPr id="7037" name="Google Shape;6216;p74"/>
            <p:cNvSpPr/>
            <p:nvPr/>
          </p:nvSpPr>
          <p:spPr>
            <a:xfrm>
              <a:off x="2178360" y="2130120"/>
              <a:ext cx="360" cy="360"/>
            </a:xfrm>
            <a:custGeom>
              <a:avLst/>
              <a:gdLst/>
              <a:ahLst/>
              <a:rect l="l" t="t" r="r" b="b"/>
              <a:pathLst>
                <a:path w="26" h="12">
                  <a:moveTo>
                    <a:pt x="1" y="1"/>
                  </a:moveTo>
                  <a:cubicBezTo>
                    <a:pt x="8" y="1"/>
                    <a:pt x="18" y="4"/>
                    <a:pt x="25" y="11"/>
                  </a:cubicBezTo>
                  <a:cubicBezTo>
                    <a:pt x="18" y="4"/>
                    <a:pt x="8" y="1"/>
                    <a:pt x="1" y="1"/>
                  </a:cubicBezTo>
                  <a:close/>
                </a:path>
              </a:pathLst>
            </a:custGeom>
            <a:noFill/>
            <a:ln w="9525">
              <a:solidFill>
                <a:srgbClr val="5f7d95"/>
              </a:solidFill>
              <a:round/>
            </a:ln>
          </p:spPr>
          <p:style>
            <a:lnRef idx="0"/>
            <a:fillRef idx="0"/>
            <a:effectRef idx="0"/>
            <a:fontRef idx="minor"/>
          </p:style>
        </p:sp>
        <p:sp>
          <p:nvSpPr>
            <p:cNvPr id="7038" name="Google Shape;6217;p74"/>
            <p:cNvSpPr/>
            <p:nvPr/>
          </p:nvSpPr>
          <p:spPr>
            <a:xfrm>
              <a:off x="2154600" y="2123640"/>
              <a:ext cx="720" cy="360"/>
            </a:xfrm>
            <a:custGeom>
              <a:avLst/>
              <a:gdLst/>
              <a:ahLst/>
              <a:rect l="l" t="t" r="r" b="b"/>
              <a:pathLst>
                <a:path w="89" h="43">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a:solidFill>
                <a:srgbClr val="5f7d95"/>
              </a:solidFill>
              <a:round/>
            </a:ln>
          </p:spPr>
          <p:style>
            <a:lnRef idx="0"/>
            <a:fillRef idx="0"/>
            <a:effectRef idx="0"/>
            <a:fontRef idx="minor"/>
          </p:style>
        </p:sp>
        <p:sp>
          <p:nvSpPr>
            <p:cNvPr id="7039" name="Google Shape;6218;p74"/>
            <p:cNvSpPr/>
            <p:nvPr/>
          </p:nvSpPr>
          <p:spPr>
            <a:xfrm>
              <a:off x="2178000" y="2130120"/>
              <a:ext cx="360" cy="360"/>
            </a:xfrm>
            <a:custGeom>
              <a:avLst/>
              <a:gdLst/>
              <a:ahLst/>
              <a:rect l="l" t="t" r="r" b="b"/>
              <a:pathLst>
                <a:path w="33" h="5">
                  <a:moveTo>
                    <a:pt x="1" y="1"/>
                  </a:moveTo>
                  <a:cubicBezTo>
                    <a:pt x="11" y="1"/>
                    <a:pt x="22" y="4"/>
                    <a:pt x="32" y="4"/>
                  </a:cubicBezTo>
                  <a:cubicBezTo>
                    <a:pt x="22" y="4"/>
                    <a:pt x="11" y="1"/>
                    <a:pt x="1" y="1"/>
                  </a:cubicBezTo>
                  <a:close/>
                </a:path>
              </a:pathLst>
            </a:custGeom>
            <a:noFill/>
            <a:ln w="9525">
              <a:solidFill>
                <a:srgbClr val="5f7d95"/>
              </a:solidFill>
              <a:round/>
            </a:ln>
          </p:spPr>
          <p:style>
            <a:lnRef idx="0"/>
            <a:fillRef idx="0"/>
            <a:effectRef idx="0"/>
            <a:fontRef idx="minor"/>
          </p:style>
        </p:sp>
        <p:sp>
          <p:nvSpPr>
            <p:cNvPr id="7040" name="Google Shape;6219;p74"/>
            <p:cNvSpPr/>
            <p:nvPr/>
          </p:nvSpPr>
          <p:spPr>
            <a:xfrm>
              <a:off x="2177280" y="2130120"/>
              <a:ext cx="360" cy="360"/>
            </a:xfrm>
            <a:custGeom>
              <a:avLst/>
              <a:gdLst/>
              <a:ahLst/>
              <a:rect l="l" t="t" r="r" b="b"/>
              <a:pathLst>
                <a:path w="32" h="4">
                  <a:moveTo>
                    <a:pt x="0" y="4"/>
                  </a:moveTo>
                  <a:cubicBezTo>
                    <a:pt x="11" y="0"/>
                    <a:pt x="21" y="0"/>
                    <a:pt x="32" y="0"/>
                  </a:cubicBezTo>
                  <a:cubicBezTo>
                    <a:pt x="21" y="0"/>
                    <a:pt x="11" y="0"/>
                    <a:pt x="0" y="4"/>
                  </a:cubicBezTo>
                  <a:close/>
                </a:path>
              </a:pathLst>
            </a:custGeom>
            <a:noFill/>
            <a:ln w="9525">
              <a:solidFill>
                <a:srgbClr val="5f7d95"/>
              </a:solidFill>
              <a:round/>
            </a:ln>
          </p:spPr>
          <p:style>
            <a:lnRef idx="0"/>
            <a:fillRef idx="0"/>
            <a:effectRef idx="0"/>
            <a:fontRef idx="minor"/>
          </p:style>
        </p:sp>
        <p:sp>
          <p:nvSpPr>
            <p:cNvPr id="7041" name="Google Shape;6220;p74"/>
            <p:cNvSpPr/>
            <p:nvPr/>
          </p:nvSpPr>
          <p:spPr>
            <a:xfrm>
              <a:off x="2188800" y="2136600"/>
              <a:ext cx="360" cy="360"/>
            </a:xfrm>
            <a:custGeom>
              <a:avLst/>
              <a:gdLst/>
              <a:ahLst/>
              <a:rect l="l" t="t" r="r" b="b"/>
              <a:pathLst>
                <a:path w="1" h="26">
                  <a:moveTo>
                    <a:pt x="1" y="1"/>
                  </a:moveTo>
                  <a:cubicBezTo>
                    <a:pt x="1" y="8"/>
                    <a:pt x="1" y="18"/>
                    <a:pt x="1" y="25"/>
                  </a:cubicBezTo>
                  <a:cubicBezTo>
                    <a:pt x="1" y="18"/>
                    <a:pt x="1" y="8"/>
                    <a:pt x="1" y="1"/>
                  </a:cubicBezTo>
                  <a:close/>
                </a:path>
              </a:pathLst>
            </a:custGeom>
            <a:noFill/>
            <a:ln w="9525">
              <a:solidFill>
                <a:srgbClr val="5f7d95"/>
              </a:solidFill>
              <a:round/>
            </a:ln>
          </p:spPr>
          <p:style>
            <a:lnRef idx="0"/>
            <a:fillRef idx="0"/>
            <a:effectRef idx="0"/>
            <a:fontRef idx="minor"/>
          </p:style>
        </p:sp>
        <p:sp>
          <p:nvSpPr>
            <p:cNvPr id="7042" name="Google Shape;6221;p74"/>
            <p:cNvSpPr/>
            <p:nvPr/>
          </p:nvSpPr>
          <p:spPr>
            <a:xfrm>
              <a:off x="2178720" y="2130120"/>
              <a:ext cx="360" cy="360"/>
            </a:xfrm>
            <a:custGeom>
              <a:avLst/>
              <a:gdLst/>
              <a:ahLst/>
              <a:rect l="l" t="t" r="r" b="b"/>
              <a:pathLst>
                <a:path w="26" h="19">
                  <a:moveTo>
                    <a:pt x="1" y="1"/>
                  </a:moveTo>
                  <a:cubicBezTo>
                    <a:pt x="11" y="4"/>
                    <a:pt x="18" y="11"/>
                    <a:pt x="25" y="18"/>
                  </a:cubicBezTo>
                  <a:cubicBezTo>
                    <a:pt x="18" y="11"/>
                    <a:pt x="11" y="4"/>
                    <a:pt x="1" y="1"/>
                  </a:cubicBezTo>
                  <a:close/>
                </a:path>
              </a:pathLst>
            </a:custGeom>
            <a:noFill/>
            <a:ln w="9525">
              <a:solidFill>
                <a:srgbClr val="5f7d95"/>
              </a:solidFill>
              <a:round/>
            </a:ln>
          </p:spPr>
          <p:style>
            <a:lnRef idx="0"/>
            <a:fillRef idx="0"/>
            <a:effectRef idx="0"/>
            <a:fontRef idx="minor"/>
          </p:style>
        </p:sp>
        <p:sp>
          <p:nvSpPr>
            <p:cNvPr id="7043" name="Google Shape;6222;p74"/>
            <p:cNvSpPr/>
            <p:nvPr/>
          </p:nvSpPr>
          <p:spPr>
            <a:xfrm>
              <a:off x="2156040" y="2124000"/>
              <a:ext cx="360" cy="360"/>
            </a:xfrm>
            <a:custGeom>
              <a:avLst/>
              <a:gdLst/>
              <a:ahLst/>
              <a:rect l="l" t="t" r="r" b="b"/>
              <a:pathLst>
                <a:path w="40" h="25">
                  <a:moveTo>
                    <a:pt x="1" y="0"/>
                  </a:moveTo>
                  <a:lnTo>
                    <a:pt x="1" y="0"/>
                  </a:lnTo>
                  <a:cubicBezTo>
                    <a:pt x="15" y="7"/>
                    <a:pt x="29" y="18"/>
                    <a:pt x="39" y="25"/>
                  </a:cubicBezTo>
                  <a:lnTo>
                    <a:pt x="39" y="25"/>
                  </a:lnTo>
                  <a:cubicBezTo>
                    <a:pt x="29" y="18"/>
                    <a:pt x="15" y="7"/>
                    <a:pt x="1" y="0"/>
                  </a:cubicBezTo>
                  <a:close/>
                </a:path>
              </a:pathLst>
            </a:custGeom>
            <a:noFill/>
            <a:ln w="9525">
              <a:solidFill>
                <a:srgbClr val="5f7d95"/>
              </a:solidFill>
              <a:round/>
            </a:ln>
          </p:spPr>
          <p:style>
            <a:lnRef idx="0"/>
            <a:fillRef idx="0"/>
            <a:effectRef idx="0"/>
            <a:fontRef idx="minor"/>
          </p:style>
        </p:sp>
        <p:sp>
          <p:nvSpPr>
            <p:cNvPr id="7044" name="Google Shape;6223;p74"/>
            <p:cNvSpPr/>
            <p:nvPr/>
          </p:nvSpPr>
          <p:spPr>
            <a:xfrm>
              <a:off x="2190240" y="2062080"/>
              <a:ext cx="360" cy="360"/>
            </a:xfrm>
            <a:custGeom>
              <a:avLst/>
              <a:gdLst/>
              <a:ahLst/>
              <a:rect l="l" t="t" r="r" b="b"/>
              <a:pathLst>
                <a:path w="1" h="5">
                  <a:moveTo>
                    <a:pt x="1" y="4"/>
                  </a:moveTo>
                  <a:lnTo>
                    <a:pt x="1" y="1"/>
                  </a:lnTo>
                  <a:close/>
                </a:path>
              </a:pathLst>
            </a:custGeom>
            <a:noFill/>
            <a:ln w="9525">
              <a:solidFill>
                <a:srgbClr val="5f7d95"/>
              </a:solidFill>
              <a:round/>
            </a:ln>
          </p:spPr>
          <p:style>
            <a:lnRef idx="0"/>
            <a:fillRef idx="0"/>
            <a:effectRef idx="0"/>
            <a:fontRef idx="minor"/>
          </p:style>
        </p:sp>
        <p:sp>
          <p:nvSpPr>
            <p:cNvPr id="7045" name="Google Shape;6224;p74"/>
            <p:cNvSpPr/>
            <p:nvPr/>
          </p:nvSpPr>
          <p:spPr>
            <a:xfrm>
              <a:off x="2190240" y="2061720"/>
              <a:ext cx="360" cy="360"/>
            </a:xfrm>
            <a:custGeom>
              <a:avLst/>
              <a:gdLst/>
              <a:ahLst/>
              <a:rect l="l" t="t" r="r" b="b"/>
              <a:pathLst>
                <a:path w="1" h="11">
                  <a:moveTo>
                    <a:pt x="1" y="11"/>
                  </a:moveTo>
                  <a:lnTo>
                    <a:pt x="1" y="4"/>
                  </a:lnTo>
                  <a:cubicBezTo>
                    <a:pt x="1" y="0"/>
                    <a:pt x="1" y="7"/>
                    <a:pt x="1" y="11"/>
                  </a:cubicBezTo>
                  <a:close/>
                </a:path>
              </a:pathLst>
            </a:custGeom>
            <a:noFill/>
            <a:ln w="9525">
              <a:solidFill>
                <a:srgbClr val="5f7d95"/>
              </a:solidFill>
              <a:round/>
            </a:ln>
          </p:spPr>
          <p:style>
            <a:lnRef idx="0"/>
            <a:fillRef idx="0"/>
            <a:effectRef idx="0"/>
            <a:fontRef idx="minor"/>
          </p:style>
        </p:sp>
        <p:sp>
          <p:nvSpPr>
            <p:cNvPr id="7046" name="Google Shape;6225;p74"/>
            <p:cNvSpPr/>
            <p:nvPr/>
          </p:nvSpPr>
          <p:spPr>
            <a:xfrm>
              <a:off x="2148840" y="2008440"/>
              <a:ext cx="3600" cy="360"/>
            </a:xfrm>
            <a:custGeom>
              <a:avLst/>
              <a:gdLst/>
              <a:ahLst/>
              <a:rect l="l" t="t" r="r" b="b"/>
              <a:pathLst>
                <a:path w="280" h="28">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a:solidFill>
                <a:srgbClr val="5f7d95"/>
              </a:solidFill>
              <a:round/>
            </a:ln>
          </p:spPr>
          <p:style>
            <a:lnRef idx="0"/>
            <a:fillRef idx="0"/>
            <a:effectRef idx="0"/>
            <a:fontRef idx="minor"/>
          </p:style>
        </p:sp>
        <p:sp>
          <p:nvSpPr>
            <p:cNvPr id="7047" name="Google Shape;6226;p74"/>
            <p:cNvSpPr/>
            <p:nvPr/>
          </p:nvSpPr>
          <p:spPr>
            <a:xfrm>
              <a:off x="2129400" y="2010600"/>
              <a:ext cx="15120" cy="2520"/>
            </a:xfrm>
            <a:custGeom>
              <a:avLst/>
              <a:gdLst/>
              <a:ahLst/>
              <a:rect l="l" t="t" r="r" b="b"/>
              <a:pathLst>
                <a:path w="1149" h="222">
                  <a:moveTo>
                    <a:pt x="0" y="1"/>
                  </a:moveTo>
                  <a:lnTo>
                    <a:pt x="1135" y="221"/>
                  </a:lnTo>
                  <a:lnTo>
                    <a:pt x="1149" y="158"/>
                  </a:lnTo>
                  <a:lnTo>
                    <a:pt x="1135" y="221"/>
                  </a:lnTo>
                  <a:close/>
                </a:path>
              </a:pathLst>
            </a:custGeom>
            <a:noFill/>
            <a:ln w="9525">
              <a:solidFill>
                <a:srgbClr val="5f7d95"/>
              </a:solidFill>
              <a:round/>
            </a:ln>
          </p:spPr>
          <p:style>
            <a:lnRef idx="0"/>
            <a:fillRef idx="0"/>
            <a:effectRef idx="0"/>
            <a:fontRef idx="minor"/>
          </p:style>
        </p:sp>
        <p:sp>
          <p:nvSpPr>
            <p:cNvPr id="7048" name="Google Shape;6227;p74"/>
            <p:cNvSpPr/>
            <p:nvPr/>
          </p:nvSpPr>
          <p:spPr>
            <a:xfrm>
              <a:off x="2117160" y="2018160"/>
              <a:ext cx="360" cy="360"/>
            </a:xfrm>
            <a:custGeom>
              <a:avLst/>
              <a:gdLst/>
              <a:ahLst/>
              <a:rect l="l" t="t" r="r" b="b"/>
              <a:pathLst>
                <a:path w="1" h="22">
                  <a:moveTo>
                    <a:pt x="0" y="21"/>
                  </a:moveTo>
                  <a:lnTo>
                    <a:pt x="0" y="0"/>
                  </a:lnTo>
                  <a:cubicBezTo>
                    <a:pt x="0" y="7"/>
                    <a:pt x="0" y="14"/>
                    <a:pt x="0" y="21"/>
                  </a:cubicBezTo>
                  <a:close/>
                </a:path>
              </a:pathLst>
            </a:custGeom>
            <a:noFill/>
            <a:ln w="9525">
              <a:solidFill>
                <a:srgbClr val="5f7d95"/>
              </a:solidFill>
              <a:round/>
            </a:ln>
          </p:spPr>
          <p:style>
            <a:lnRef idx="0"/>
            <a:fillRef idx="0"/>
            <a:effectRef idx="0"/>
            <a:fontRef idx="minor"/>
          </p:style>
        </p:sp>
        <p:sp>
          <p:nvSpPr>
            <p:cNvPr id="7049" name="Google Shape;6228;p74"/>
            <p:cNvSpPr/>
            <p:nvPr/>
          </p:nvSpPr>
          <p:spPr>
            <a:xfrm>
              <a:off x="2117160" y="2016720"/>
              <a:ext cx="360" cy="360"/>
            </a:xfrm>
            <a:custGeom>
              <a:avLst/>
              <a:gdLst/>
              <a:ahLst/>
              <a:rect l="l" t="t" r="r" b="b"/>
              <a:pathLst>
                <a:path w="5" h="19">
                  <a:moveTo>
                    <a:pt x="4" y="18"/>
                  </a:moveTo>
                  <a:cubicBezTo>
                    <a:pt x="4" y="11"/>
                    <a:pt x="4" y="4"/>
                    <a:pt x="1" y="1"/>
                  </a:cubicBezTo>
                  <a:cubicBezTo>
                    <a:pt x="4" y="4"/>
                    <a:pt x="4" y="11"/>
                    <a:pt x="4" y="18"/>
                  </a:cubicBezTo>
                  <a:close/>
                </a:path>
              </a:pathLst>
            </a:custGeom>
            <a:noFill/>
            <a:ln w="9525">
              <a:solidFill>
                <a:srgbClr val="5f7d95"/>
              </a:solidFill>
              <a:round/>
            </a:ln>
          </p:spPr>
          <p:style>
            <a:lnRef idx="0"/>
            <a:fillRef idx="0"/>
            <a:effectRef idx="0"/>
            <a:fontRef idx="minor"/>
          </p:style>
        </p:sp>
        <p:sp>
          <p:nvSpPr>
            <p:cNvPr id="7050" name="Google Shape;6229;p74"/>
            <p:cNvSpPr/>
            <p:nvPr/>
          </p:nvSpPr>
          <p:spPr>
            <a:xfrm>
              <a:off x="2117160" y="2017440"/>
              <a:ext cx="360" cy="360"/>
            </a:xfrm>
            <a:custGeom>
              <a:avLst/>
              <a:gdLst/>
              <a:ahLst/>
              <a:rect l="l" t="t" r="r" b="b"/>
              <a:pathLst>
                <a:path w="5" h="18">
                  <a:moveTo>
                    <a:pt x="4" y="0"/>
                  </a:moveTo>
                  <a:cubicBezTo>
                    <a:pt x="1" y="4"/>
                    <a:pt x="1" y="11"/>
                    <a:pt x="4" y="18"/>
                  </a:cubicBezTo>
                  <a:lnTo>
                    <a:pt x="4" y="0"/>
                  </a:lnTo>
                  <a:close/>
                </a:path>
              </a:pathLst>
            </a:custGeom>
            <a:noFill/>
            <a:ln w="9525">
              <a:solidFill>
                <a:srgbClr val="5f7d95"/>
              </a:solidFill>
              <a:round/>
            </a:ln>
          </p:spPr>
          <p:style>
            <a:lnRef idx="0"/>
            <a:fillRef idx="0"/>
            <a:effectRef idx="0"/>
            <a:fontRef idx="minor"/>
          </p:style>
        </p:sp>
        <p:sp>
          <p:nvSpPr>
            <p:cNvPr id="7051" name="Google Shape;6230;p74"/>
            <p:cNvSpPr/>
            <p:nvPr/>
          </p:nvSpPr>
          <p:spPr>
            <a:xfrm>
              <a:off x="2117160" y="2018520"/>
              <a:ext cx="360" cy="360"/>
            </a:xfrm>
            <a:custGeom>
              <a:avLst/>
              <a:gdLst/>
              <a:ahLst/>
              <a:rect l="l" t="t" r="r" b="b"/>
              <a:pathLst>
                <a:path w="1" h="22">
                  <a:moveTo>
                    <a:pt x="0" y="1"/>
                  </a:moveTo>
                  <a:lnTo>
                    <a:pt x="0" y="22"/>
                  </a:lnTo>
                  <a:close/>
                </a:path>
              </a:pathLst>
            </a:custGeom>
            <a:noFill/>
            <a:ln w="9525">
              <a:solidFill>
                <a:srgbClr val="5f7d95"/>
              </a:solidFill>
              <a:round/>
            </a:ln>
          </p:spPr>
          <p:style>
            <a:lnRef idx="0"/>
            <a:fillRef idx="0"/>
            <a:effectRef idx="0"/>
            <a:fontRef idx="minor"/>
          </p:style>
        </p:sp>
        <p:sp>
          <p:nvSpPr>
            <p:cNvPr id="7052" name="Google Shape;6231;p74"/>
            <p:cNvSpPr/>
            <p:nvPr/>
          </p:nvSpPr>
          <p:spPr>
            <a:xfrm>
              <a:off x="2072520" y="20815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053" name="Google Shape;6232;p74"/>
            <p:cNvSpPr/>
            <p:nvPr/>
          </p:nvSpPr>
          <p:spPr>
            <a:xfrm>
              <a:off x="2077560" y="2078640"/>
              <a:ext cx="360" cy="360"/>
            </a:xfrm>
            <a:custGeom>
              <a:avLst/>
              <a:gdLst/>
              <a:ahLst/>
              <a:rect l="l" t="t" r="r" b="b"/>
              <a:pathLst>
                <a:path w="8" h="4">
                  <a:moveTo>
                    <a:pt x="1" y="4"/>
                  </a:moveTo>
                  <a:lnTo>
                    <a:pt x="8" y="0"/>
                  </a:lnTo>
                  <a:close/>
                </a:path>
              </a:pathLst>
            </a:custGeom>
            <a:noFill/>
            <a:ln w="9525">
              <a:solidFill>
                <a:srgbClr val="5f7d95"/>
              </a:solidFill>
              <a:round/>
            </a:ln>
          </p:spPr>
          <p:style>
            <a:lnRef idx="0"/>
            <a:fillRef idx="0"/>
            <a:effectRef idx="0"/>
            <a:fontRef idx="minor"/>
          </p:style>
        </p:sp>
        <p:sp>
          <p:nvSpPr>
            <p:cNvPr id="7054" name="Google Shape;6233;p74"/>
            <p:cNvSpPr/>
            <p:nvPr/>
          </p:nvSpPr>
          <p:spPr>
            <a:xfrm>
              <a:off x="2076840" y="2078640"/>
              <a:ext cx="360" cy="360"/>
            </a:xfrm>
            <a:custGeom>
              <a:avLst/>
              <a:gdLst/>
              <a:ahLst/>
              <a:rect l="l" t="t" r="r" b="b"/>
              <a:pathLst>
                <a:path w="15" h="8">
                  <a:moveTo>
                    <a:pt x="0" y="7"/>
                  </a:moveTo>
                  <a:lnTo>
                    <a:pt x="14" y="0"/>
                  </a:lnTo>
                  <a:close/>
                </a:path>
              </a:pathLst>
            </a:custGeom>
            <a:noFill/>
            <a:ln w="9525">
              <a:solidFill>
                <a:srgbClr val="5f7d95"/>
              </a:solidFill>
              <a:round/>
            </a:ln>
          </p:spPr>
          <p:style>
            <a:lnRef idx="0"/>
            <a:fillRef idx="0"/>
            <a:effectRef idx="0"/>
            <a:fontRef idx="minor"/>
          </p:style>
        </p:sp>
        <p:sp>
          <p:nvSpPr>
            <p:cNvPr id="7055" name="Google Shape;6234;p74"/>
            <p:cNvSpPr/>
            <p:nvPr/>
          </p:nvSpPr>
          <p:spPr>
            <a:xfrm>
              <a:off x="2116080" y="2023920"/>
              <a:ext cx="360" cy="360"/>
            </a:xfrm>
            <a:custGeom>
              <a:avLst/>
              <a:gdLst/>
              <a:ahLst/>
              <a:rect l="l" t="t" r="r" b="b"/>
              <a:pathLst>
                <a:path w="11" h="22">
                  <a:moveTo>
                    <a:pt x="0" y="22"/>
                  </a:moveTo>
                  <a:lnTo>
                    <a:pt x="11" y="1"/>
                  </a:lnTo>
                  <a:close/>
                </a:path>
              </a:pathLst>
            </a:custGeom>
            <a:noFill/>
            <a:ln w="9525">
              <a:solidFill>
                <a:srgbClr val="5f7d95"/>
              </a:solidFill>
              <a:round/>
            </a:ln>
          </p:spPr>
          <p:style>
            <a:lnRef idx="0"/>
            <a:fillRef idx="0"/>
            <a:effectRef idx="0"/>
            <a:fontRef idx="minor"/>
          </p:style>
        </p:sp>
        <p:sp>
          <p:nvSpPr>
            <p:cNvPr id="7056" name="Google Shape;6235;p74"/>
            <p:cNvSpPr/>
            <p:nvPr/>
          </p:nvSpPr>
          <p:spPr>
            <a:xfrm>
              <a:off x="2077200" y="2078640"/>
              <a:ext cx="360" cy="360"/>
            </a:xfrm>
            <a:custGeom>
              <a:avLst/>
              <a:gdLst/>
              <a:ahLst/>
              <a:rect l="l" t="t" r="r" b="b"/>
              <a:pathLst>
                <a:path w="11" h="4">
                  <a:moveTo>
                    <a:pt x="0" y="4"/>
                  </a:moveTo>
                  <a:lnTo>
                    <a:pt x="11" y="0"/>
                  </a:lnTo>
                  <a:close/>
                </a:path>
              </a:pathLst>
            </a:custGeom>
            <a:noFill/>
            <a:ln w="9525">
              <a:solidFill>
                <a:srgbClr val="5f7d95"/>
              </a:solidFill>
              <a:round/>
            </a:ln>
          </p:spPr>
          <p:style>
            <a:lnRef idx="0"/>
            <a:fillRef idx="0"/>
            <a:effectRef idx="0"/>
            <a:fontRef idx="minor"/>
          </p:style>
        </p:sp>
        <p:sp>
          <p:nvSpPr>
            <p:cNvPr id="7057" name="Google Shape;6236;p74"/>
            <p:cNvSpPr/>
            <p:nvPr/>
          </p:nvSpPr>
          <p:spPr>
            <a:xfrm>
              <a:off x="2116080" y="2024280"/>
              <a:ext cx="360" cy="360"/>
            </a:xfrm>
            <a:custGeom>
              <a:avLst/>
              <a:gdLst/>
              <a:ahLst/>
              <a:rect l="l" t="t" r="r" b="b"/>
              <a:pathLst>
                <a:path w="11" h="19">
                  <a:moveTo>
                    <a:pt x="0" y="18"/>
                  </a:moveTo>
                  <a:lnTo>
                    <a:pt x="11" y="1"/>
                  </a:lnTo>
                  <a:close/>
                </a:path>
              </a:pathLst>
            </a:custGeom>
            <a:noFill/>
            <a:ln w="9525">
              <a:solidFill>
                <a:srgbClr val="5f7d95"/>
              </a:solidFill>
              <a:round/>
            </a:ln>
          </p:spPr>
          <p:style>
            <a:lnRef idx="0"/>
            <a:fillRef idx="0"/>
            <a:effectRef idx="0"/>
            <a:fontRef idx="minor"/>
          </p:style>
        </p:sp>
        <p:sp>
          <p:nvSpPr>
            <p:cNvPr id="7058" name="Google Shape;6237;p74"/>
            <p:cNvSpPr/>
            <p:nvPr/>
          </p:nvSpPr>
          <p:spPr>
            <a:xfrm>
              <a:off x="2117160" y="2021040"/>
              <a:ext cx="360" cy="360"/>
            </a:xfrm>
            <a:custGeom>
              <a:avLst/>
              <a:gdLst/>
              <a:ahLst/>
              <a:rect l="l" t="t" r="r" b="b"/>
              <a:pathLst>
                <a:path w="4" h="22">
                  <a:moveTo>
                    <a:pt x="0" y="22"/>
                  </a:moveTo>
                  <a:cubicBezTo>
                    <a:pt x="0" y="15"/>
                    <a:pt x="4" y="8"/>
                    <a:pt x="4" y="1"/>
                  </a:cubicBezTo>
                  <a:cubicBezTo>
                    <a:pt x="4" y="8"/>
                    <a:pt x="0" y="15"/>
                    <a:pt x="0" y="22"/>
                  </a:cubicBezTo>
                  <a:close/>
                </a:path>
              </a:pathLst>
            </a:custGeom>
            <a:noFill/>
            <a:ln w="9525">
              <a:solidFill>
                <a:srgbClr val="5f7d95"/>
              </a:solidFill>
              <a:round/>
            </a:ln>
          </p:spPr>
          <p:style>
            <a:lnRef idx="0"/>
            <a:fillRef idx="0"/>
            <a:effectRef idx="0"/>
            <a:fontRef idx="minor"/>
          </p:style>
        </p:sp>
        <p:sp>
          <p:nvSpPr>
            <p:cNvPr id="7059" name="Google Shape;6238;p74"/>
            <p:cNvSpPr/>
            <p:nvPr/>
          </p:nvSpPr>
          <p:spPr>
            <a:xfrm>
              <a:off x="2078280" y="2078280"/>
              <a:ext cx="360" cy="360"/>
            </a:xfrm>
            <a:custGeom>
              <a:avLst/>
              <a:gdLst/>
              <a:ahLst/>
              <a:rect l="l" t="t" r="r" b="b"/>
              <a:pathLst>
                <a:path w="57" h="36">
                  <a:moveTo>
                    <a:pt x="0" y="0"/>
                  </a:moveTo>
                  <a:cubicBezTo>
                    <a:pt x="21" y="11"/>
                    <a:pt x="39" y="21"/>
                    <a:pt x="56" y="35"/>
                  </a:cubicBezTo>
                  <a:cubicBezTo>
                    <a:pt x="39" y="21"/>
                    <a:pt x="21" y="11"/>
                    <a:pt x="0" y="0"/>
                  </a:cubicBezTo>
                  <a:close/>
                </a:path>
              </a:pathLst>
            </a:custGeom>
            <a:noFill/>
            <a:ln w="9525">
              <a:solidFill>
                <a:srgbClr val="5f7d95"/>
              </a:solidFill>
              <a:round/>
            </a:ln>
          </p:spPr>
          <p:style>
            <a:lnRef idx="0"/>
            <a:fillRef idx="0"/>
            <a:effectRef idx="0"/>
            <a:fontRef idx="minor"/>
          </p:style>
        </p:sp>
        <p:sp>
          <p:nvSpPr>
            <p:cNvPr id="7060" name="Google Shape;6239;p74"/>
            <p:cNvSpPr/>
            <p:nvPr/>
          </p:nvSpPr>
          <p:spPr>
            <a:xfrm>
              <a:off x="2116800" y="2021400"/>
              <a:ext cx="360" cy="360"/>
            </a:xfrm>
            <a:custGeom>
              <a:avLst/>
              <a:gdLst/>
              <a:ahLst/>
              <a:rect l="l" t="t" r="r" b="b"/>
              <a:pathLst>
                <a:path w="4" h="22">
                  <a:moveTo>
                    <a:pt x="0" y="21"/>
                  </a:moveTo>
                  <a:cubicBezTo>
                    <a:pt x="0" y="14"/>
                    <a:pt x="4" y="7"/>
                    <a:pt x="4" y="0"/>
                  </a:cubicBezTo>
                  <a:cubicBezTo>
                    <a:pt x="4" y="7"/>
                    <a:pt x="0" y="14"/>
                    <a:pt x="0" y="21"/>
                  </a:cubicBezTo>
                  <a:close/>
                </a:path>
              </a:pathLst>
            </a:custGeom>
            <a:noFill/>
            <a:ln w="9525">
              <a:solidFill>
                <a:srgbClr val="5f7d95"/>
              </a:solidFill>
              <a:round/>
            </a:ln>
          </p:spPr>
          <p:style>
            <a:lnRef idx="0"/>
            <a:fillRef idx="0"/>
            <a:effectRef idx="0"/>
            <a:fontRef idx="minor"/>
          </p:style>
        </p:sp>
        <p:sp>
          <p:nvSpPr>
            <p:cNvPr id="7061" name="Google Shape;6240;p74"/>
            <p:cNvSpPr/>
            <p:nvPr/>
          </p:nvSpPr>
          <p:spPr>
            <a:xfrm>
              <a:off x="2076480" y="2079000"/>
              <a:ext cx="360" cy="360"/>
            </a:xfrm>
            <a:custGeom>
              <a:avLst/>
              <a:gdLst/>
              <a:ahLst/>
              <a:rect l="l" t="t" r="r" b="b"/>
              <a:pathLst>
                <a:path w="11" h="4">
                  <a:moveTo>
                    <a:pt x="0" y="4"/>
                  </a:moveTo>
                  <a:lnTo>
                    <a:pt x="11" y="0"/>
                  </a:lnTo>
                  <a:close/>
                </a:path>
              </a:pathLst>
            </a:custGeom>
            <a:noFill/>
            <a:ln w="9525">
              <a:solidFill>
                <a:srgbClr val="5f7d95"/>
              </a:solidFill>
              <a:round/>
            </a:ln>
          </p:spPr>
          <p:style>
            <a:lnRef idx="0"/>
            <a:fillRef idx="0"/>
            <a:effectRef idx="0"/>
            <a:fontRef idx="minor"/>
          </p:style>
        </p:sp>
        <p:sp>
          <p:nvSpPr>
            <p:cNvPr id="7062" name="Google Shape;6241;p74"/>
            <p:cNvSpPr/>
            <p:nvPr/>
          </p:nvSpPr>
          <p:spPr>
            <a:xfrm>
              <a:off x="2116440" y="2022840"/>
              <a:ext cx="360" cy="360"/>
            </a:xfrm>
            <a:custGeom>
              <a:avLst/>
              <a:gdLst/>
              <a:ahLst/>
              <a:rect l="l" t="t" r="r" b="b"/>
              <a:pathLst>
                <a:path w="8" h="22">
                  <a:moveTo>
                    <a:pt x="1" y="22"/>
                  </a:moveTo>
                  <a:cubicBezTo>
                    <a:pt x="4" y="15"/>
                    <a:pt x="8" y="8"/>
                    <a:pt x="8" y="1"/>
                  </a:cubicBezTo>
                  <a:cubicBezTo>
                    <a:pt x="8" y="8"/>
                    <a:pt x="4" y="15"/>
                    <a:pt x="1" y="22"/>
                  </a:cubicBezTo>
                  <a:close/>
                </a:path>
              </a:pathLst>
            </a:custGeom>
            <a:noFill/>
            <a:ln w="9525">
              <a:solidFill>
                <a:srgbClr val="5f7d95"/>
              </a:solidFill>
              <a:round/>
            </a:ln>
          </p:spPr>
          <p:style>
            <a:lnRef idx="0"/>
            <a:fillRef idx="0"/>
            <a:effectRef idx="0"/>
            <a:fontRef idx="minor"/>
          </p:style>
        </p:sp>
        <p:sp>
          <p:nvSpPr>
            <p:cNvPr id="7063" name="Google Shape;6242;p74"/>
            <p:cNvSpPr/>
            <p:nvPr/>
          </p:nvSpPr>
          <p:spPr>
            <a:xfrm>
              <a:off x="2076120" y="2079000"/>
              <a:ext cx="360" cy="360"/>
            </a:xfrm>
            <a:custGeom>
              <a:avLst/>
              <a:gdLst/>
              <a:ahLst/>
              <a:rect l="l" t="t" r="r" b="b"/>
              <a:pathLst>
                <a:path w="15" h="8">
                  <a:moveTo>
                    <a:pt x="0" y="8"/>
                  </a:moveTo>
                  <a:lnTo>
                    <a:pt x="14" y="1"/>
                  </a:lnTo>
                  <a:close/>
                </a:path>
              </a:pathLst>
            </a:custGeom>
            <a:noFill/>
            <a:ln w="9525">
              <a:solidFill>
                <a:srgbClr val="5f7d95"/>
              </a:solidFill>
              <a:round/>
            </a:ln>
          </p:spPr>
          <p:style>
            <a:lnRef idx="0"/>
            <a:fillRef idx="0"/>
            <a:effectRef idx="0"/>
            <a:fontRef idx="minor"/>
          </p:style>
        </p:sp>
        <p:sp>
          <p:nvSpPr>
            <p:cNvPr id="7064" name="Google Shape;6243;p74"/>
            <p:cNvSpPr/>
            <p:nvPr/>
          </p:nvSpPr>
          <p:spPr>
            <a:xfrm>
              <a:off x="2116800" y="2022120"/>
              <a:ext cx="360" cy="360"/>
            </a:xfrm>
            <a:custGeom>
              <a:avLst/>
              <a:gdLst/>
              <a:ahLst/>
              <a:rect l="l" t="t" r="r" b="b"/>
              <a:pathLst>
                <a:path w="8" h="22">
                  <a:moveTo>
                    <a:pt x="8" y="1"/>
                  </a:moveTo>
                  <a:cubicBezTo>
                    <a:pt x="4" y="8"/>
                    <a:pt x="1" y="15"/>
                    <a:pt x="1" y="22"/>
                  </a:cubicBezTo>
                  <a:cubicBezTo>
                    <a:pt x="4" y="15"/>
                    <a:pt x="4" y="8"/>
                    <a:pt x="8" y="1"/>
                  </a:cubicBezTo>
                  <a:close/>
                </a:path>
              </a:pathLst>
            </a:custGeom>
            <a:noFill/>
            <a:ln w="9525">
              <a:solidFill>
                <a:srgbClr val="5f7d95"/>
              </a:solidFill>
              <a:round/>
            </a:ln>
          </p:spPr>
          <p:style>
            <a:lnRef idx="0"/>
            <a:fillRef idx="0"/>
            <a:effectRef idx="0"/>
            <a:fontRef idx="minor"/>
          </p:style>
        </p:sp>
        <p:sp>
          <p:nvSpPr>
            <p:cNvPr id="7065" name="Google Shape;6244;p74"/>
            <p:cNvSpPr/>
            <p:nvPr/>
          </p:nvSpPr>
          <p:spPr>
            <a:xfrm>
              <a:off x="2116800" y="2022480"/>
              <a:ext cx="360" cy="360"/>
            </a:xfrm>
            <a:custGeom>
              <a:avLst/>
              <a:gdLst/>
              <a:ahLst/>
              <a:rect l="l" t="t" r="r" b="b"/>
              <a:pathLst>
                <a:path w="8" h="22">
                  <a:moveTo>
                    <a:pt x="0" y="22"/>
                  </a:moveTo>
                  <a:cubicBezTo>
                    <a:pt x="4" y="15"/>
                    <a:pt x="7" y="8"/>
                    <a:pt x="7" y="1"/>
                  </a:cubicBezTo>
                  <a:cubicBezTo>
                    <a:pt x="7" y="8"/>
                    <a:pt x="4" y="15"/>
                    <a:pt x="0" y="22"/>
                  </a:cubicBezTo>
                  <a:close/>
                </a:path>
              </a:pathLst>
            </a:custGeom>
            <a:noFill/>
            <a:ln w="9525">
              <a:solidFill>
                <a:srgbClr val="5f7d95"/>
              </a:solidFill>
              <a:round/>
            </a:ln>
          </p:spPr>
          <p:style>
            <a:lnRef idx="0"/>
            <a:fillRef idx="0"/>
            <a:effectRef idx="0"/>
            <a:fontRef idx="minor"/>
          </p:style>
        </p:sp>
        <p:sp>
          <p:nvSpPr>
            <p:cNvPr id="7066" name="Google Shape;6245;p74"/>
            <p:cNvSpPr/>
            <p:nvPr/>
          </p:nvSpPr>
          <p:spPr>
            <a:xfrm>
              <a:off x="2116440" y="2023200"/>
              <a:ext cx="360" cy="360"/>
            </a:xfrm>
            <a:custGeom>
              <a:avLst/>
              <a:gdLst/>
              <a:ahLst/>
              <a:rect l="l" t="t" r="r" b="b"/>
              <a:pathLst>
                <a:path w="8" h="22">
                  <a:moveTo>
                    <a:pt x="0" y="21"/>
                  </a:moveTo>
                  <a:cubicBezTo>
                    <a:pt x="4" y="14"/>
                    <a:pt x="4" y="7"/>
                    <a:pt x="7" y="0"/>
                  </a:cubicBezTo>
                  <a:cubicBezTo>
                    <a:pt x="4" y="7"/>
                    <a:pt x="4" y="14"/>
                    <a:pt x="0" y="21"/>
                  </a:cubicBezTo>
                  <a:close/>
                </a:path>
              </a:pathLst>
            </a:custGeom>
            <a:noFill/>
            <a:ln w="9525">
              <a:solidFill>
                <a:srgbClr val="5f7d95"/>
              </a:solidFill>
              <a:round/>
            </a:ln>
          </p:spPr>
          <p:style>
            <a:lnRef idx="0"/>
            <a:fillRef idx="0"/>
            <a:effectRef idx="0"/>
            <a:fontRef idx="minor"/>
          </p:style>
        </p:sp>
        <p:sp>
          <p:nvSpPr>
            <p:cNvPr id="7067" name="Google Shape;6246;p74"/>
            <p:cNvSpPr/>
            <p:nvPr/>
          </p:nvSpPr>
          <p:spPr>
            <a:xfrm>
              <a:off x="2072880" y="2081160"/>
              <a:ext cx="360" cy="360"/>
            </a:xfrm>
            <a:custGeom>
              <a:avLst/>
              <a:gdLst/>
              <a:ahLst/>
              <a:rect l="l" t="t" r="r" b="b"/>
              <a:pathLst>
                <a:path w="29" h="22">
                  <a:moveTo>
                    <a:pt x="0" y="22"/>
                  </a:moveTo>
                  <a:lnTo>
                    <a:pt x="28" y="1"/>
                  </a:lnTo>
                  <a:close/>
                </a:path>
              </a:pathLst>
            </a:custGeom>
            <a:noFill/>
            <a:ln w="9525">
              <a:solidFill>
                <a:srgbClr val="5f7d95"/>
              </a:solidFill>
              <a:round/>
            </a:ln>
          </p:spPr>
          <p:style>
            <a:lnRef idx="0"/>
            <a:fillRef idx="0"/>
            <a:effectRef idx="0"/>
            <a:fontRef idx="minor"/>
          </p:style>
        </p:sp>
        <p:sp>
          <p:nvSpPr>
            <p:cNvPr id="7068" name="Google Shape;6247;p74"/>
            <p:cNvSpPr/>
            <p:nvPr/>
          </p:nvSpPr>
          <p:spPr>
            <a:xfrm>
              <a:off x="2073240" y="2080800"/>
              <a:ext cx="360" cy="360"/>
            </a:xfrm>
            <a:custGeom>
              <a:avLst/>
              <a:gdLst/>
              <a:ahLst/>
              <a:rect l="l" t="t" r="r" b="b"/>
              <a:pathLst>
                <a:path w="25" h="19">
                  <a:moveTo>
                    <a:pt x="0" y="18"/>
                  </a:moveTo>
                  <a:lnTo>
                    <a:pt x="25" y="1"/>
                  </a:lnTo>
                  <a:close/>
                </a:path>
              </a:pathLst>
            </a:custGeom>
            <a:noFill/>
            <a:ln w="9525">
              <a:solidFill>
                <a:srgbClr val="5f7d95"/>
              </a:solidFill>
              <a:round/>
            </a:ln>
          </p:spPr>
          <p:style>
            <a:lnRef idx="0"/>
            <a:fillRef idx="0"/>
            <a:effectRef idx="0"/>
            <a:fontRef idx="minor"/>
          </p:style>
        </p:sp>
        <p:sp>
          <p:nvSpPr>
            <p:cNvPr id="7069" name="Google Shape;6248;p74"/>
            <p:cNvSpPr/>
            <p:nvPr/>
          </p:nvSpPr>
          <p:spPr>
            <a:xfrm>
              <a:off x="2073960" y="2080440"/>
              <a:ext cx="360" cy="360"/>
            </a:xfrm>
            <a:custGeom>
              <a:avLst/>
              <a:gdLst/>
              <a:ahLst/>
              <a:rect l="l" t="t" r="r" b="b"/>
              <a:pathLst>
                <a:path w="22" h="15">
                  <a:moveTo>
                    <a:pt x="0" y="14"/>
                  </a:moveTo>
                  <a:lnTo>
                    <a:pt x="21" y="0"/>
                  </a:lnTo>
                  <a:close/>
                </a:path>
              </a:pathLst>
            </a:custGeom>
            <a:noFill/>
            <a:ln w="9525">
              <a:solidFill>
                <a:srgbClr val="5f7d95"/>
              </a:solidFill>
              <a:round/>
            </a:ln>
          </p:spPr>
          <p:style>
            <a:lnRef idx="0"/>
            <a:fillRef idx="0"/>
            <a:effectRef idx="0"/>
            <a:fontRef idx="minor"/>
          </p:style>
        </p:sp>
        <p:sp>
          <p:nvSpPr>
            <p:cNvPr id="7070" name="Google Shape;6249;p74"/>
            <p:cNvSpPr/>
            <p:nvPr/>
          </p:nvSpPr>
          <p:spPr>
            <a:xfrm>
              <a:off x="2117160" y="2020320"/>
              <a:ext cx="360" cy="360"/>
            </a:xfrm>
            <a:custGeom>
              <a:avLst/>
              <a:gdLst/>
              <a:ahLst/>
              <a:rect l="l" t="t" r="r" b="b"/>
              <a:pathLst>
                <a:path w="1" h="22">
                  <a:moveTo>
                    <a:pt x="0" y="22"/>
                  </a:moveTo>
                  <a:cubicBezTo>
                    <a:pt x="0" y="15"/>
                    <a:pt x="0" y="8"/>
                    <a:pt x="0" y="1"/>
                  </a:cubicBezTo>
                  <a:cubicBezTo>
                    <a:pt x="0" y="8"/>
                    <a:pt x="0" y="15"/>
                    <a:pt x="0" y="22"/>
                  </a:cubicBezTo>
                  <a:close/>
                </a:path>
              </a:pathLst>
            </a:custGeom>
            <a:noFill/>
            <a:ln w="9525">
              <a:solidFill>
                <a:srgbClr val="5f7d95"/>
              </a:solidFill>
              <a:round/>
            </a:ln>
          </p:spPr>
          <p:style>
            <a:lnRef idx="0"/>
            <a:fillRef idx="0"/>
            <a:effectRef idx="0"/>
            <a:fontRef idx="minor"/>
          </p:style>
        </p:sp>
        <p:sp>
          <p:nvSpPr>
            <p:cNvPr id="7071" name="Google Shape;6250;p74"/>
            <p:cNvSpPr/>
            <p:nvPr/>
          </p:nvSpPr>
          <p:spPr>
            <a:xfrm>
              <a:off x="2074320" y="2080080"/>
              <a:ext cx="360" cy="360"/>
            </a:xfrm>
            <a:custGeom>
              <a:avLst/>
              <a:gdLst/>
              <a:ahLst/>
              <a:rect l="l" t="t" r="r" b="b"/>
              <a:pathLst>
                <a:path w="22" h="15">
                  <a:moveTo>
                    <a:pt x="1" y="15"/>
                  </a:moveTo>
                  <a:lnTo>
                    <a:pt x="22" y="1"/>
                  </a:lnTo>
                  <a:close/>
                </a:path>
              </a:pathLst>
            </a:custGeom>
            <a:noFill/>
            <a:ln w="9525">
              <a:solidFill>
                <a:srgbClr val="5f7d95"/>
              </a:solidFill>
              <a:round/>
            </a:ln>
          </p:spPr>
          <p:style>
            <a:lnRef idx="0"/>
            <a:fillRef idx="0"/>
            <a:effectRef idx="0"/>
            <a:fontRef idx="minor"/>
          </p:style>
        </p:sp>
        <p:sp>
          <p:nvSpPr>
            <p:cNvPr id="7072" name="Google Shape;6251;p74"/>
            <p:cNvSpPr/>
            <p:nvPr/>
          </p:nvSpPr>
          <p:spPr>
            <a:xfrm>
              <a:off x="2117160" y="2019240"/>
              <a:ext cx="360" cy="360"/>
            </a:xfrm>
            <a:custGeom>
              <a:avLst/>
              <a:gdLst/>
              <a:ahLst/>
              <a:rect l="l" t="t" r="r" b="b"/>
              <a:pathLst>
                <a:path w="1" h="22">
                  <a:moveTo>
                    <a:pt x="0" y="21"/>
                  </a:moveTo>
                  <a:lnTo>
                    <a:pt x="0" y="0"/>
                  </a:lnTo>
                  <a:cubicBezTo>
                    <a:pt x="0" y="4"/>
                    <a:pt x="0" y="11"/>
                    <a:pt x="0" y="21"/>
                  </a:cubicBezTo>
                  <a:close/>
                </a:path>
              </a:pathLst>
            </a:custGeom>
            <a:noFill/>
            <a:ln w="9525">
              <a:solidFill>
                <a:srgbClr val="5f7d95"/>
              </a:solidFill>
              <a:round/>
            </a:ln>
          </p:spPr>
          <p:style>
            <a:lnRef idx="0"/>
            <a:fillRef idx="0"/>
            <a:effectRef idx="0"/>
            <a:fontRef idx="minor"/>
          </p:style>
        </p:sp>
        <p:sp>
          <p:nvSpPr>
            <p:cNvPr id="7073" name="Google Shape;6252;p74"/>
            <p:cNvSpPr/>
            <p:nvPr/>
          </p:nvSpPr>
          <p:spPr>
            <a:xfrm>
              <a:off x="2075040" y="2079720"/>
              <a:ext cx="360" cy="360"/>
            </a:xfrm>
            <a:custGeom>
              <a:avLst/>
              <a:gdLst/>
              <a:ahLst/>
              <a:rect l="l" t="t" r="r" b="b"/>
              <a:pathLst>
                <a:path w="18" h="15">
                  <a:moveTo>
                    <a:pt x="0" y="15"/>
                  </a:moveTo>
                  <a:lnTo>
                    <a:pt x="18" y="1"/>
                  </a:lnTo>
                  <a:close/>
                </a:path>
              </a:pathLst>
            </a:custGeom>
            <a:noFill/>
            <a:ln w="9525">
              <a:solidFill>
                <a:srgbClr val="5f7d95"/>
              </a:solidFill>
              <a:round/>
            </a:ln>
          </p:spPr>
          <p:style>
            <a:lnRef idx="0"/>
            <a:fillRef idx="0"/>
            <a:effectRef idx="0"/>
            <a:fontRef idx="minor"/>
          </p:style>
        </p:sp>
        <p:sp>
          <p:nvSpPr>
            <p:cNvPr id="7074" name="Google Shape;6253;p74"/>
            <p:cNvSpPr/>
            <p:nvPr/>
          </p:nvSpPr>
          <p:spPr>
            <a:xfrm>
              <a:off x="2077560" y="2078640"/>
              <a:ext cx="360" cy="360"/>
            </a:xfrm>
            <a:custGeom>
              <a:avLst/>
              <a:gdLst/>
              <a:ahLst/>
              <a:rect l="l" t="t" r="r" b="b"/>
              <a:pathLst>
                <a:path w="8" h="4">
                  <a:moveTo>
                    <a:pt x="1" y="4"/>
                  </a:moveTo>
                  <a:lnTo>
                    <a:pt x="8" y="0"/>
                  </a:lnTo>
                  <a:close/>
                </a:path>
              </a:pathLst>
            </a:custGeom>
            <a:noFill/>
            <a:ln w="9525">
              <a:solidFill>
                <a:srgbClr val="5f7d95"/>
              </a:solidFill>
              <a:round/>
            </a:ln>
          </p:spPr>
          <p:style>
            <a:lnRef idx="0"/>
            <a:fillRef idx="0"/>
            <a:effectRef idx="0"/>
            <a:fontRef idx="minor"/>
          </p:style>
        </p:sp>
        <p:sp>
          <p:nvSpPr>
            <p:cNvPr id="7075" name="Google Shape;6254;p74"/>
            <p:cNvSpPr/>
            <p:nvPr/>
          </p:nvSpPr>
          <p:spPr>
            <a:xfrm>
              <a:off x="2075400" y="2079720"/>
              <a:ext cx="360" cy="360"/>
            </a:xfrm>
            <a:custGeom>
              <a:avLst/>
              <a:gdLst/>
              <a:ahLst/>
              <a:rect l="l" t="t" r="r" b="b"/>
              <a:pathLst>
                <a:path w="19" h="11">
                  <a:moveTo>
                    <a:pt x="1" y="11"/>
                  </a:moveTo>
                  <a:lnTo>
                    <a:pt x="18" y="0"/>
                  </a:lnTo>
                  <a:close/>
                </a:path>
              </a:pathLst>
            </a:custGeom>
            <a:noFill/>
            <a:ln w="9525">
              <a:solidFill>
                <a:srgbClr val="5f7d95"/>
              </a:solidFill>
              <a:round/>
            </a:ln>
          </p:spPr>
          <p:style>
            <a:lnRef idx="0"/>
            <a:fillRef idx="0"/>
            <a:effectRef idx="0"/>
            <a:fontRef idx="minor"/>
          </p:style>
        </p:sp>
        <p:sp>
          <p:nvSpPr>
            <p:cNvPr id="7076" name="Google Shape;6255;p74"/>
            <p:cNvSpPr/>
            <p:nvPr/>
          </p:nvSpPr>
          <p:spPr>
            <a:xfrm>
              <a:off x="2075760" y="2079360"/>
              <a:ext cx="360" cy="360"/>
            </a:xfrm>
            <a:custGeom>
              <a:avLst/>
              <a:gdLst/>
              <a:ahLst/>
              <a:rect l="l" t="t" r="r" b="b"/>
              <a:pathLst>
                <a:path w="18" h="12">
                  <a:moveTo>
                    <a:pt x="0" y="11"/>
                  </a:moveTo>
                  <a:lnTo>
                    <a:pt x="18" y="1"/>
                  </a:lnTo>
                  <a:close/>
                </a:path>
              </a:pathLst>
            </a:custGeom>
            <a:noFill/>
            <a:ln w="9525">
              <a:solidFill>
                <a:srgbClr val="5f7d95"/>
              </a:solidFill>
              <a:round/>
            </a:ln>
          </p:spPr>
          <p:style>
            <a:lnRef idx="0"/>
            <a:fillRef idx="0"/>
            <a:effectRef idx="0"/>
            <a:fontRef idx="minor"/>
          </p:style>
        </p:sp>
        <p:sp>
          <p:nvSpPr>
            <p:cNvPr id="7077" name="Google Shape;6256;p74"/>
            <p:cNvSpPr/>
            <p:nvPr/>
          </p:nvSpPr>
          <p:spPr>
            <a:xfrm>
              <a:off x="2077920" y="2078640"/>
              <a:ext cx="360" cy="360"/>
            </a:xfrm>
            <a:custGeom>
              <a:avLst/>
              <a:gdLst/>
              <a:ahLst/>
              <a:rect l="l" t="t" r="r" b="b"/>
              <a:pathLst>
                <a:path w="8" h="1">
                  <a:moveTo>
                    <a:pt x="1" y="0"/>
                  </a:moveTo>
                  <a:lnTo>
                    <a:pt x="8" y="0"/>
                  </a:lnTo>
                  <a:close/>
                </a:path>
              </a:pathLst>
            </a:custGeom>
            <a:noFill/>
            <a:ln w="9525">
              <a:solidFill>
                <a:srgbClr val="5f7d95"/>
              </a:solidFill>
              <a:round/>
            </a:ln>
          </p:spPr>
          <p:style>
            <a:lnRef idx="0"/>
            <a:fillRef idx="0"/>
            <a:effectRef idx="0"/>
            <a:fontRef idx="minor"/>
          </p:style>
        </p:sp>
        <p:sp>
          <p:nvSpPr>
            <p:cNvPr id="7078" name="Google Shape;6257;p74"/>
            <p:cNvSpPr/>
            <p:nvPr/>
          </p:nvSpPr>
          <p:spPr>
            <a:xfrm>
              <a:off x="2077920" y="2078280"/>
              <a:ext cx="360" cy="360"/>
            </a:xfrm>
            <a:custGeom>
              <a:avLst/>
              <a:gdLst/>
              <a:ahLst/>
              <a:rect l="l" t="t" r="r" b="b"/>
              <a:pathLst>
                <a:path w="7" h="1">
                  <a:moveTo>
                    <a:pt x="0" y="1"/>
                  </a:moveTo>
                  <a:lnTo>
                    <a:pt x="7" y="1"/>
                  </a:lnTo>
                  <a:close/>
                </a:path>
              </a:pathLst>
            </a:custGeom>
            <a:noFill/>
            <a:ln w="9525">
              <a:solidFill>
                <a:srgbClr val="5f7d95"/>
              </a:solidFill>
              <a:round/>
            </a:ln>
          </p:spPr>
          <p:style>
            <a:lnRef idx="0"/>
            <a:fillRef idx="0"/>
            <a:effectRef idx="0"/>
            <a:fontRef idx="minor"/>
          </p:style>
        </p:sp>
        <p:sp>
          <p:nvSpPr>
            <p:cNvPr id="7079" name="Google Shape;6258;p74"/>
            <p:cNvSpPr/>
            <p:nvPr/>
          </p:nvSpPr>
          <p:spPr>
            <a:xfrm>
              <a:off x="2117160" y="2019960"/>
              <a:ext cx="360" cy="360"/>
            </a:xfrm>
            <a:custGeom>
              <a:avLst/>
              <a:gdLst/>
              <a:ahLst/>
              <a:rect l="l" t="t" r="r" b="b"/>
              <a:pathLst>
                <a:path w="1" h="18">
                  <a:moveTo>
                    <a:pt x="1" y="18"/>
                  </a:moveTo>
                  <a:lnTo>
                    <a:pt x="1" y="0"/>
                  </a:lnTo>
                  <a:cubicBezTo>
                    <a:pt x="1" y="7"/>
                    <a:pt x="1" y="11"/>
                    <a:pt x="1" y="18"/>
                  </a:cubicBezTo>
                  <a:close/>
                </a:path>
              </a:pathLst>
            </a:custGeom>
            <a:noFill/>
            <a:ln w="9525">
              <a:solidFill>
                <a:srgbClr val="5f7d95"/>
              </a:solidFill>
              <a:round/>
            </a:ln>
          </p:spPr>
          <p:style>
            <a:lnRef idx="0"/>
            <a:fillRef idx="0"/>
            <a:effectRef idx="0"/>
            <a:fontRef idx="minor"/>
          </p:style>
        </p:sp>
        <p:sp>
          <p:nvSpPr>
            <p:cNvPr id="7080" name="Google Shape;6259;p74"/>
            <p:cNvSpPr/>
            <p:nvPr/>
          </p:nvSpPr>
          <p:spPr>
            <a:xfrm>
              <a:off x="2180160" y="2005560"/>
              <a:ext cx="360" cy="360"/>
            </a:xfrm>
            <a:custGeom>
              <a:avLst/>
              <a:gdLst/>
              <a:ahLst/>
              <a:rect l="l" t="t" r="r" b="b"/>
              <a:pathLst>
                <a:path w="8" h="4">
                  <a:moveTo>
                    <a:pt x="0" y="0"/>
                  </a:moveTo>
                  <a:lnTo>
                    <a:pt x="7" y="4"/>
                  </a:lnTo>
                  <a:close/>
                </a:path>
              </a:pathLst>
            </a:custGeom>
            <a:noFill/>
            <a:ln w="9525">
              <a:solidFill>
                <a:srgbClr val="5f7d95"/>
              </a:solidFill>
              <a:round/>
            </a:ln>
          </p:spPr>
          <p:style>
            <a:lnRef idx="0"/>
            <a:fillRef idx="0"/>
            <a:effectRef idx="0"/>
            <a:fontRef idx="minor"/>
          </p:style>
        </p:sp>
        <p:sp>
          <p:nvSpPr>
            <p:cNvPr id="7081" name="Google Shape;6260;p74"/>
            <p:cNvSpPr/>
            <p:nvPr/>
          </p:nvSpPr>
          <p:spPr>
            <a:xfrm>
              <a:off x="2196360" y="200988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7082" name="Google Shape;6261;p74"/>
            <p:cNvSpPr/>
            <p:nvPr/>
          </p:nvSpPr>
          <p:spPr>
            <a:xfrm>
              <a:off x="2194200" y="2010600"/>
              <a:ext cx="360" cy="360"/>
            </a:xfrm>
            <a:custGeom>
              <a:avLst/>
              <a:gdLst/>
              <a:ahLst/>
              <a:rect l="l" t="t" r="r" b="b"/>
              <a:pathLst>
                <a:path w="22" h="19">
                  <a:moveTo>
                    <a:pt x="0" y="18"/>
                  </a:moveTo>
                  <a:lnTo>
                    <a:pt x="0" y="18"/>
                  </a:lnTo>
                  <a:lnTo>
                    <a:pt x="21" y="1"/>
                  </a:lnTo>
                  <a:lnTo>
                    <a:pt x="0" y="18"/>
                  </a:lnTo>
                  <a:close/>
                </a:path>
              </a:pathLst>
            </a:custGeom>
            <a:noFill/>
            <a:ln w="9525">
              <a:solidFill>
                <a:srgbClr val="5f7d95"/>
              </a:solidFill>
              <a:round/>
            </a:ln>
          </p:spPr>
          <p:style>
            <a:lnRef idx="0"/>
            <a:fillRef idx="0"/>
            <a:effectRef idx="0"/>
            <a:fontRef idx="minor"/>
          </p:style>
        </p:sp>
        <p:sp>
          <p:nvSpPr>
            <p:cNvPr id="7083" name="Google Shape;6262;p74"/>
            <p:cNvSpPr/>
            <p:nvPr/>
          </p:nvSpPr>
          <p:spPr>
            <a:xfrm>
              <a:off x="2199600" y="2012040"/>
              <a:ext cx="360" cy="360"/>
            </a:xfrm>
            <a:custGeom>
              <a:avLst/>
              <a:gdLst/>
              <a:ahLst/>
              <a:rect l="l" t="t" r="r" b="b"/>
              <a:pathLst>
                <a:path w="29" h="26">
                  <a:moveTo>
                    <a:pt x="28" y="25"/>
                  </a:moveTo>
                  <a:lnTo>
                    <a:pt x="0" y="1"/>
                  </a:lnTo>
                  <a:close/>
                </a:path>
              </a:pathLst>
            </a:custGeom>
            <a:noFill/>
            <a:ln w="9525">
              <a:solidFill>
                <a:srgbClr val="5f7d95"/>
              </a:solidFill>
              <a:round/>
            </a:ln>
          </p:spPr>
          <p:style>
            <a:lnRef idx="0"/>
            <a:fillRef idx="0"/>
            <a:effectRef idx="0"/>
            <a:fontRef idx="minor"/>
          </p:style>
        </p:sp>
        <p:sp>
          <p:nvSpPr>
            <p:cNvPr id="7084" name="Google Shape;6263;p74"/>
            <p:cNvSpPr/>
            <p:nvPr/>
          </p:nvSpPr>
          <p:spPr>
            <a:xfrm>
              <a:off x="2198880" y="2011680"/>
              <a:ext cx="360" cy="360"/>
            </a:xfrm>
            <a:custGeom>
              <a:avLst/>
              <a:gdLst/>
              <a:ahLst/>
              <a:rect l="l" t="t" r="r" b="b"/>
              <a:pathLst>
                <a:path w="29" h="26">
                  <a:moveTo>
                    <a:pt x="28" y="25"/>
                  </a:moveTo>
                  <a:lnTo>
                    <a:pt x="0" y="1"/>
                  </a:lnTo>
                  <a:close/>
                </a:path>
              </a:pathLst>
            </a:custGeom>
            <a:noFill/>
            <a:ln w="9525">
              <a:solidFill>
                <a:srgbClr val="5f7d95"/>
              </a:solidFill>
              <a:round/>
            </a:ln>
          </p:spPr>
          <p:style>
            <a:lnRef idx="0"/>
            <a:fillRef idx="0"/>
            <a:effectRef idx="0"/>
            <a:fontRef idx="minor"/>
          </p:style>
        </p:sp>
        <p:sp>
          <p:nvSpPr>
            <p:cNvPr id="7085" name="Google Shape;6264;p74"/>
            <p:cNvSpPr/>
            <p:nvPr/>
          </p:nvSpPr>
          <p:spPr>
            <a:xfrm>
              <a:off x="2198520" y="2011320"/>
              <a:ext cx="360" cy="360"/>
            </a:xfrm>
            <a:custGeom>
              <a:avLst/>
              <a:gdLst/>
              <a:ahLst/>
              <a:rect l="l" t="t" r="r" b="b"/>
              <a:pathLst>
                <a:path w="25" h="25">
                  <a:moveTo>
                    <a:pt x="25" y="25"/>
                  </a:moveTo>
                  <a:lnTo>
                    <a:pt x="0" y="0"/>
                  </a:lnTo>
                  <a:close/>
                </a:path>
              </a:pathLst>
            </a:custGeom>
            <a:noFill/>
            <a:ln w="9525">
              <a:solidFill>
                <a:srgbClr val="5f7d95"/>
              </a:solidFill>
              <a:round/>
            </a:ln>
          </p:spPr>
          <p:style>
            <a:lnRef idx="0"/>
            <a:fillRef idx="0"/>
            <a:effectRef idx="0"/>
            <a:fontRef idx="minor"/>
          </p:style>
        </p:sp>
        <p:sp>
          <p:nvSpPr>
            <p:cNvPr id="7086" name="Google Shape;6265;p74"/>
            <p:cNvSpPr/>
            <p:nvPr/>
          </p:nvSpPr>
          <p:spPr>
            <a:xfrm>
              <a:off x="2179800" y="2005200"/>
              <a:ext cx="360" cy="360"/>
            </a:xfrm>
            <a:custGeom>
              <a:avLst/>
              <a:gdLst/>
              <a:ahLst/>
              <a:rect l="l" t="t" r="r" b="b"/>
              <a:pathLst>
                <a:path w="5" h="5">
                  <a:moveTo>
                    <a:pt x="1" y="1"/>
                  </a:moveTo>
                  <a:lnTo>
                    <a:pt x="4" y="4"/>
                  </a:lnTo>
                  <a:lnTo>
                    <a:pt x="1" y="1"/>
                  </a:lnTo>
                  <a:close/>
                </a:path>
              </a:pathLst>
            </a:custGeom>
            <a:noFill/>
            <a:ln w="9525">
              <a:solidFill>
                <a:srgbClr val="5f7d95"/>
              </a:solidFill>
              <a:round/>
            </a:ln>
          </p:spPr>
          <p:style>
            <a:lnRef idx="0"/>
            <a:fillRef idx="0"/>
            <a:effectRef idx="0"/>
            <a:fontRef idx="minor"/>
          </p:style>
        </p:sp>
        <p:sp>
          <p:nvSpPr>
            <p:cNvPr id="7087" name="Google Shape;6266;p74"/>
            <p:cNvSpPr/>
            <p:nvPr/>
          </p:nvSpPr>
          <p:spPr>
            <a:xfrm>
              <a:off x="2197440" y="2010240"/>
              <a:ext cx="360" cy="360"/>
            </a:xfrm>
            <a:custGeom>
              <a:avLst/>
              <a:gdLst/>
              <a:ahLst/>
              <a:rect l="l" t="t" r="r" b="b"/>
              <a:pathLst>
                <a:path w="19" h="15">
                  <a:moveTo>
                    <a:pt x="18" y="15"/>
                  </a:moveTo>
                  <a:lnTo>
                    <a:pt x="1" y="1"/>
                  </a:lnTo>
                  <a:close/>
                </a:path>
              </a:pathLst>
            </a:custGeom>
            <a:noFill/>
            <a:ln w="9525">
              <a:solidFill>
                <a:srgbClr val="5f7d95"/>
              </a:solidFill>
              <a:round/>
            </a:ln>
          </p:spPr>
          <p:style>
            <a:lnRef idx="0"/>
            <a:fillRef idx="0"/>
            <a:effectRef idx="0"/>
            <a:fontRef idx="minor"/>
          </p:style>
        </p:sp>
        <p:sp>
          <p:nvSpPr>
            <p:cNvPr id="7088" name="Google Shape;6267;p74"/>
            <p:cNvSpPr/>
            <p:nvPr/>
          </p:nvSpPr>
          <p:spPr>
            <a:xfrm>
              <a:off x="2199960" y="2012400"/>
              <a:ext cx="360" cy="360"/>
            </a:xfrm>
            <a:custGeom>
              <a:avLst/>
              <a:gdLst/>
              <a:ahLst/>
              <a:rect l="l" t="t" r="r" b="b"/>
              <a:pathLst>
                <a:path w="29" h="29">
                  <a:moveTo>
                    <a:pt x="28" y="28"/>
                  </a:moveTo>
                  <a:lnTo>
                    <a:pt x="0" y="0"/>
                  </a:lnTo>
                  <a:close/>
                </a:path>
              </a:pathLst>
            </a:custGeom>
            <a:noFill/>
            <a:ln w="9525">
              <a:solidFill>
                <a:srgbClr val="5f7d95"/>
              </a:solidFill>
              <a:round/>
            </a:ln>
          </p:spPr>
          <p:style>
            <a:lnRef idx="0"/>
            <a:fillRef idx="0"/>
            <a:effectRef idx="0"/>
            <a:fontRef idx="minor"/>
          </p:style>
        </p:sp>
        <p:sp>
          <p:nvSpPr>
            <p:cNvPr id="7089" name="Google Shape;6268;p74"/>
            <p:cNvSpPr/>
            <p:nvPr/>
          </p:nvSpPr>
          <p:spPr>
            <a:xfrm>
              <a:off x="2197080" y="2009880"/>
              <a:ext cx="360" cy="360"/>
            </a:xfrm>
            <a:custGeom>
              <a:avLst/>
              <a:gdLst/>
              <a:ahLst/>
              <a:rect l="l" t="t" r="r" b="b"/>
              <a:pathLst>
                <a:path w="19" h="11">
                  <a:moveTo>
                    <a:pt x="18" y="11"/>
                  </a:moveTo>
                  <a:lnTo>
                    <a:pt x="1" y="0"/>
                  </a:lnTo>
                  <a:close/>
                </a:path>
              </a:pathLst>
            </a:custGeom>
            <a:noFill/>
            <a:ln w="9525">
              <a:solidFill>
                <a:srgbClr val="5f7d95"/>
              </a:solidFill>
              <a:round/>
            </a:ln>
          </p:spPr>
          <p:style>
            <a:lnRef idx="0"/>
            <a:fillRef idx="0"/>
            <a:effectRef idx="0"/>
            <a:fontRef idx="minor"/>
          </p:style>
        </p:sp>
        <p:sp>
          <p:nvSpPr>
            <p:cNvPr id="7090" name="Google Shape;6269;p74"/>
            <p:cNvSpPr/>
            <p:nvPr/>
          </p:nvSpPr>
          <p:spPr>
            <a:xfrm>
              <a:off x="2194560" y="20102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091" name="Google Shape;6270;p74"/>
            <p:cNvSpPr/>
            <p:nvPr/>
          </p:nvSpPr>
          <p:spPr>
            <a:xfrm>
              <a:off x="2197440" y="2010600"/>
              <a:ext cx="360" cy="360"/>
            </a:xfrm>
            <a:custGeom>
              <a:avLst/>
              <a:gdLst/>
              <a:ahLst/>
              <a:rect l="l" t="t" r="r" b="b"/>
              <a:pathLst>
                <a:path w="22" h="18">
                  <a:moveTo>
                    <a:pt x="21" y="18"/>
                  </a:moveTo>
                  <a:lnTo>
                    <a:pt x="0" y="0"/>
                  </a:lnTo>
                  <a:close/>
                </a:path>
              </a:pathLst>
            </a:custGeom>
            <a:noFill/>
            <a:ln w="9525">
              <a:solidFill>
                <a:srgbClr val="5f7d95"/>
              </a:solidFill>
              <a:round/>
            </a:ln>
          </p:spPr>
          <p:style>
            <a:lnRef idx="0"/>
            <a:fillRef idx="0"/>
            <a:effectRef idx="0"/>
            <a:fontRef idx="minor"/>
          </p:style>
        </p:sp>
        <p:sp>
          <p:nvSpPr>
            <p:cNvPr id="7092" name="Google Shape;6271;p74"/>
            <p:cNvSpPr/>
            <p:nvPr/>
          </p:nvSpPr>
          <p:spPr>
            <a:xfrm>
              <a:off x="2198160" y="2010960"/>
              <a:ext cx="360" cy="360"/>
            </a:xfrm>
            <a:custGeom>
              <a:avLst/>
              <a:gdLst/>
              <a:ahLst/>
              <a:rect l="l" t="t" r="r" b="b"/>
              <a:pathLst>
                <a:path w="25" h="19">
                  <a:moveTo>
                    <a:pt x="25" y="18"/>
                  </a:moveTo>
                  <a:lnTo>
                    <a:pt x="0" y="1"/>
                  </a:lnTo>
                  <a:close/>
                </a:path>
              </a:pathLst>
            </a:custGeom>
            <a:noFill/>
            <a:ln w="9525">
              <a:solidFill>
                <a:srgbClr val="5f7d95"/>
              </a:solidFill>
              <a:round/>
            </a:ln>
          </p:spPr>
          <p:style>
            <a:lnRef idx="0"/>
            <a:fillRef idx="0"/>
            <a:effectRef idx="0"/>
            <a:fontRef idx="minor"/>
          </p:style>
        </p:sp>
        <p:sp>
          <p:nvSpPr>
            <p:cNvPr id="7093" name="Google Shape;6272;p74"/>
            <p:cNvSpPr/>
            <p:nvPr/>
          </p:nvSpPr>
          <p:spPr>
            <a:xfrm>
              <a:off x="2196720" y="2009880"/>
              <a:ext cx="360" cy="360"/>
            </a:xfrm>
            <a:custGeom>
              <a:avLst/>
              <a:gdLst/>
              <a:ahLst/>
              <a:rect l="l" t="t" r="r" b="b"/>
              <a:pathLst>
                <a:path w="15" h="12">
                  <a:moveTo>
                    <a:pt x="14" y="11"/>
                  </a:moveTo>
                  <a:lnTo>
                    <a:pt x="0" y="1"/>
                  </a:lnTo>
                  <a:close/>
                </a:path>
              </a:pathLst>
            </a:custGeom>
            <a:noFill/>
            <a:ln w="9525">
              <a:solidFill>
                <a:srgbClr val="5f7d95"/>
              </a:solidFill>
              <a:round/>
            </a:ln>
          </p:spPr>
          <p:style>
            <a:lnRef idx="0"/>
            <a:fillRef idx="0"/>
            <a:effectRef idx="0"/>
            <a:fontRef idx="minor"/>
          </p:style>
        </p:sp>
        <p:sp>
          <p:nvSpPr>
            <p:cNvPr id="7094" name="Google Shape;6273;p74"/>
            <p:cNvSpPr/>
            <p:nvPr/>
          </p:nvSpPr>
          <p:spPr>
            <a:xfrm>
              <a:off x="2195640" y="2009880"/>
              <a:ext cx="360" cy="360"/>
            </a:xfrm>
            <a:custGeom>
              <a:avLst/>
              <a:gdLst/>
              <a:ahLst/>
              <a:rect l="l" t="t" r="r" b="b"/>
              <a:pathLst>
                <a:path w="1" h="1">
                  <a:moveTo>
                    <a:pt x="0" y="0"/>
                  </a:moveTo>
                  <a:lnTo>
                    <a:pt x="0" y="0"/>
                  </a:lnTo>
                  <a:close/>
                </a:path>
              </a:pathLst>
            </a:custGeom>
            <a:noFill/>
            <a:ln w="9525">
              <a:solidFill>
                <a:srgbClr val="5f7d95"/>
              </a:solidFill>
              <a:round/>
            </a:ln>
          </p:spPr>
          <p:style>
            <a:lnRef idx="0"/>
            <a:fillRef idx="0"/>
            <a:effectRef idx="0"/>
            <a:fontRef idx="minor"/>
          </p:style>
        </p:sp>
        <p:sp>
          <p:nvSpPr>
            <p:cNvPr id="7095" name="Google Shape;6274;p74"/>
            <p:cNvSpPr/>
            <p:nvPr/>
          </p:nvSpPr>
          <p:spPr>
            <a:xfrm>
              <a:off x="2196000" y="2009880"/>
              <a:ext cx="360" cy="360"/>
            </a:xfrm>
            <a:custGeom>
              <a:avLst/>
              <a:gdLst/>
              <a:ahLst/>
              <a:rect l="l" t="t" r="r" b="b"/>
              <a:pathLst>
                <a:path w="8" h="1">
                  <a:moveTo>
                    <a:pt x="0" y="1"/>
                  </a:moveTo>
                  <a:lnTo>
                    <a:pt x="7" y="1"/>
                  </a:lnTo>
                  <a:close/>
                </a:path>
              </a:pathLst>
            </a:custGeom>
            <a:noFill/>
            <a:ln w="9525">
              <a:solidFill>
                <a:srgbClr val="5f7d95"/>
              </a:solidFill>
              <a:round/>
            </a:ln>
          </p:spPr>
          <p:style>
            <a:lnRef idx="0"/>
            <a:fillRef idx="0"/>
            <a:effectRef idx="0"/>
            <a:fontRef idx="minor"/>
          </p:style>
        </p:sp>
        <p:sp>
          <p:nvSpPr>
            <p:cNvPr id="7096" name="Google Shape;6275;p74"/>
            <p:cNvSpPr/>
            <p:nvPr/>
          </p:nvSpPr>
          <p:spPr>
            <a:xfrm>
              <a:off x="2202120" y="2014200"/>
              <a:ext cx="360" cy="360"/>
            </a:xfrm>
            <a:custGeom>
              <a:avLst/>
              <a:gdLst/>
              <a:ahLst/>
              <a:rect l="l" t="t" r="r" b="b"/>
              <a:pathLst>
                <a:path w="29" h="25">
                  <a:moveTo>
                    <a:pt x="28" y="25"/>
                  </a:moveTo>
                  <a:lnTo>
                    <a:pt x="0" y="0"/>
                  </a:lnTo>
                  <a:close/>
                </a:path>
              </a:pathLst>
            </a:custGeom>
            <a:noFill/>
            <a:ln w="9525">
              <a:solidFill>
                <a:srgbClr val="5f7d95"/>
              </a:solidFill>
              <a:round/>
            </a:ln>
          </p:spPr>
          <p:style>
            <a:lnRef idx="0"/>
            <a:fillRef idx="0"/>
            <a:effectRef idx="0"/>
            <a:fontRef idx="minor"/>
          </p:style>
        </p:sp>
        <p:sp>
          <p:nvSpPr>
            <p:cNvPr id="7097" name="Google Shape;6276;p74"/>
            <p:cNvSpPr/>
            <p:nvPr/>
          </p:nvSpPr>
          <p:spPr>
            <a:xfrm>
              <a:off x="2184480" y="2010240"/>
              <a:ext cx="2520" cy="720"/>
            </a:xfrm>
            <a:custGeom>
              <a:avLst/>
              <a:gdLst/>
              <a:ahLst/>
              <a:rect l="l" t="t" r="r" b="b"/>
              <a:pathLst>
                <a:path w="221" h="71">
                  <a:moveTo>
                    <a:pt x="221" y="70"/>
                  </a:moveTo>
                  <a:cubicBezTo>
                    <a:pt x="144" y="67"/>
                    <a:pt x="67" y="42"/>
                    <a:pt x="0" y="0"/>
                  </a:cubicBezTo>
                  <a:cubicBezTo>
                    <a:pt x="67" y="42"/>
                    <a:pt x="144" y="67"/>
                    <a:pt x="221" y="70"/>
                  </a:cubicBezTo>
                  <a:close/>
                </a:path>
              </a:pathLst>
            </a:custGeom>
            <a:noFill/>
            <a:ln w="9525">
              <a:solidFill>
                <a:srgbClr val="5f7d95"/>
              </a:solidFill>
              <a:round/>
            </a:ln>
          </p:spPr>
          <p:style>
            <a:lnRef idx="0"/>
            <a:fillRef idx="0"/>
            <a:effectRef idx="0"/>
            <a:fontRef idx="minor"/>
          </p:style>
        </p:sp>
        <p:sp>
          <p:nvSpPr>
            <p:cNvPr id="7098" name="Google Shape;6277;p74"/>
            <p:cNvSpPr/>
            <p:nvPr/>
          </p:nvSpPr>
          <p:spPr>
            <a:xfrm>
              <a:off x="2201400" y="2013480"/>
              <a:ext cx="360" cy="360"/>
            </a:xfrm>
            <a:custGeom>
              <a:avLst/>
              <a:gdLst/>
              <a:ahLst/>
              <a:rect l="l" t="t" r="r" b="b"/>
              <a:pathLst>
                <a:path w="29" h="26">
                  <a:moveTo>
                    <a:pt x="28" y="25"/>
                  </a:moveTo>
                  <a:lnTo>
                    <a:pt x="0" y="1"/>
                  </a:lnTo>
                  <a:close/>
                </a:path>
              </a:pathLst>
            </a:custGeom>
            <a:noFill/>
            <a:ln w="9525">
              <a:solidFill>
                <a:srgbClr val="5f7d95"/>
              </a:solidFill>
              <a:round/>
            </a:ln>
          </p:spPr>
          <p:style>
            <a:lnRef idx="0"/>
            <a:fillRef idx="0"/>
            <a:effectRef idx="0"/>
            <a:fontRef idx="minor"/>
          </p:style>
        </p:sp>
        <p:sp>
          <p:nvSpPr>
            <p:cNvPr id="7099" name="Google Shape;6278;p74"/>
            <p:cNvSpPr/>
            <p:nvPr/>
          </p:nvSpPr>
          <p:spPr>
            <a:xfrm>
              <a:off x="2204640" y="2016720"/>
              <a:ext cx="360" cy="360"/>
            </a:xfrm>
            <a:custGeom>
              <a:avLst/>
              <a:gdLst/>
              <a:ahLst/>
              <a:rect l="l" t="t" r="r" b="b"/>
              <a:pathLst>
                <a:path w="11" h="8">
                  <a:moveTo>
                    <a:pt x="0" y="1"/>
                  </a:moveTo>
                  <a:lnTo>
                    <a:pt x="11" y="8"/>
                  </a:lnTo>
                  <a:lnTo>
                    <a:pt x="11" y="8"/>
                  </a:lnTo>
                  <a:close/>
                </a:path>
              </a:pathLst>
            </a:custGeom>
            <a:noFill/>
            <a:ln w="9525">
              <a:solidFill>
                <a:srgbClr val="5f7d95"/>
              </a:solidFill>
              <a:round/>
            </a:ln>
          </p:spPr>
          <p:style>
            <a:lnRef idx="0"/>
            <a:fillRef idx="0"/>
            <a:effectRef idx="0"/>
            <a:fontRef idx="minor"/>
          </p:style>
        </p:sp>
        <p:sp>
          <p:nvSpPr>
            <p:cNvPr id="7100" name="Google Shape;6279;p74"/>
            <p:cNvSpPr/>
            <p:nvPr/>
          </p:nvSpPr>
          <p:spPr>
            <a:xfrm>
              <a:off x="2202480" y="2014920"/>
              <a:ext cx="360" cy="360"/>
            </a:xfrm>
            <a:custGeom>
              <a:avLst/>
              <a:gdLst/>
              <a:ahLst/>
              <a:rect l="l" t="t" r="r" b="b"/>
              <a:pathLst>
                <a:path w="25" h="22">
                  <a:moveTo>
                    <a:pt x="25" y="22"/>
                  </a:moveTo>
                  <a:lnTo>
                    <a:pt x="0" y="1"/>
                  </a:lnTo>
                  <a:close/>
                </a:path>
              </a:pathLst>
            </a:custGeom>
            <a:noFill/>
            <a:ln w="9525">
              <a:solidFill>
                <a:srgbClr val="5f7d95"/>
              </a:solidFill>
              <a:round/>
            </a:ln>
          </p:spPr>
          <p:style>
            <a:lnRef idx="0"/>
            <a:fillRef idx="0"/>
            <a:effectRef idx="0"/>
            <a:fontRef idx="minor"/>
          </p:style>
        </p:sp>
        <p:sp>
          <p:nvSpPr>
            <p:cNvPr id="7101" name="Google Shape;6280;p74"/>
            <p:cNvSpPr/>
            <p:nvPr/>
          </p:nvSpPr>
          <p:spPr>
            <a:xfrm>
              <a:off x="2203920" y="2016000"/>
              <a:ext cx="360" cy="360"/>
            </a:xfrm>
            <a:custGeom>
              <a:avLst/>
              <a:gdLst/>
              <a:ahLst/>
              <a:rect l="l" t="t" r="r" b="b"/>
              <a:pathLst>
                <a:path w="26" h="22">
                  <a:moveTo>
                    <a:pt x="25" y="21"/>
                  </a:moveTo>
                  <a:lnTo>
                    <a:pt x="1" y="0"/>
                  </a:lnTo>
                  <a:close/>
                </a:path>
              </a:pathLst>
            </a:custGeom>
            <a:noFill/>
            <a:ln w="9525">
              <a:solidFill>
                <a:srgbClr val="5f7d95"/>
              </a:solidFill>
              <a:round/>
            </a:ln>
          </p:spPr>
          <p:style>
            <a:lnRef idx="0"/>
            <a:fillRef idx="0"/>
            <a:effectRef idx="0"/>
            <a:fontRef idx="minor"/>
          </p:style>
        </p:sp>
        <p:sp>
          <p:nvSpPr>
            <p:cNvPr id="7102" name="Google Shape;6281;p74"/>
            <p:cNvSpPr/>
            <p:nvPr/>
          </p:nvSpPr>
          <p:spPr>
            <a:xfrm>
              <a:off x="2203200" y="2015280"/>
              <a:ext cx="360" cy="360"/>
            </a:xfrm>
            <a:custGeom>
              <a:avLst/>
              <a:gdLst/>
              <a:ahLst/>
              <a:rect l="l" t="t" r="r" b="b"/>
              <a:pathLst>
                <a:path w="25" h="26">
                  <a:moveTo>
                    <a:pt x="25" y="25"/>
                  </a:moveTo>
                  <a:lnTo>
                    <a:pt x="0" y="1"/>
                  </a:lnTo>
                  <a:close/>
                </a:path>
              </a:pathLst>
            </a:custGeom>
            <a:noFill/>
            <a:ln w="9525">
              <a:solidFill>
                <a:srgbClr val="5f7d95"/>
              </a:solidFill>
              <a:round/>
            </a:ln>
          </p:spPr>
          <p:style>
            <a:lnRef idx="0"/>
            <a:fillRef idx="0"/>
            <a:effectRef idx="0"/>
            <a:fontRef idx="minor"/>
          </p:style>
        </p:sp>
        <p:sp>
          <p:nvSpPr>
            <p:cNvPr id="7103" name="Google Shape;6282;p74"/>
            <p:cNvSpPr/>
            <p:nvPr/>
          </p:nvSpPr>
          <p:spPr>
            <a:xfrm>
              <a:off x="2180520" y="2005560"/>
              <a:ext cx="360" cy="360"/>
            </a:xfrm>
            <a:custGeom>
              <a:avLst/>
              <a:gdLst/>
              <a:ahLst/>
              <a:rect l="l" t="t" r="r" b="b"/>
              <a:pathLst>
                <a:path w="4" h="4">
                  <a:moveTo>
                    <a:pt x="4" y="4"/>
                  </a:moveTo>
                  <a:lnTo>
                    <a:pt x="0" y="0"/>
                  </a:lnTo>
                  <a:close/>
                </a:path>
              </a:pathLst>
            </a:custGeom>
            <a:noFill/>
            <a:ln w="9525">
              <a:solidFill>
                <a:srgbClr val="5f7d95"/>
              </a:solidFill>
              <a:round/>
            </a:ln>
          </p:spPr>
          <p:style>
            <a:lnRef idx="0"/>
            <a:fillRef idx="0"/>
            <a:effectRef idx="0"/>
            <a:fontRef idx="minor"/>
          </p:style>
        </p:sp>
        <p:sp>
          <p:nvSpPr>
            <p:cNvPr id="7104" name="Google Shape;6283;p74"/>
            <p:cNvSpPr/>
            <p:nvPr/>
          </p:nvSpPr>
          <p:spPr>
            <a:xfrm>
              <a:off x="2200680" y="2013120"/>
              <a:ext cx="360" cy="360"/>
            </a:xfrm>
            <a:custGeom>
              <a:avLst/>
              <a:gdLst/>
              <a:ahLst/>
              <a:rect l="l" t="t" r="r" b="b"/>
              <a:pathLst>
                <a:path w="29" h="26">
                  <a:moveTo>
                    <a:pt x="29" y="25"/>
                  </a:moveTo>
                  <a:lnTo>
                    <a:pt x="1" y="1"/>
                  </a:lnTo>
                  <a:close/>
                </a:path>
              </a:pathLst>
            </a:custGeom>
            <a:noFill/>
            <a:ln w="9525">
              <a:solidFill>
                <a:srgbClr val="5f7d95"/>
              </a:solidFill>
              <a:round/>
            </a:ln>
          </p:spPr>
          <p:style>
            <a:lnRef idx="0"/>
            <a:fillRef idx="0"/>
            <a:effectRef idx="0"/>
            <a:fontRef idx="minor"/>
          </p:style>
        </p:sp>
        <p:sp>
          <p:nvSpPr>
            <p:cNvPr id="7105" name="Google Shape;6284;p74"/>
            <p:cNvSpPr/>
            <p:nvPr/>
          </p:nvSpPr>
          <p:spPr>
            <a:xfrm>
              <a:off x="2180520" y="2005920"/>
              <a:ext cx="360" cy="360"/>
            </a:xfrm>
            <a:custGeom>
              <a:avLst/>
              <a:gdLst/>
              <a:ahLst/>
              <a:rect l="l" t="t" r="r" b="b"/>
              <a:pathLst>
                <a:path w="4" h="5">
                  <a:moveTo>
                    <a:pt x="4" y="4"/>
                  </a:moveTo>
                  <a:lnTo>
                    <a:pt x="0" y="1"/>
                  </a:lnTo>
                  <a:close/>
                </a:path>
              </a:pathLst>
            </a:custGeom>
            <a:noFill/>
            <a:ln w="9525">
              <a:solidFill>
                <a:srgbClr val="5f7d95"/>
              </a:solidFill>
              <a:round/>
            </a:ln>
          </p:spPr>
          <p:style>
            <a:lnRef idx="0"/>
            <a:fillRef idx="0"/>
            <a:effectRef idx="0"/>
            <a:fontRef idx="minor"/>
          </p:style>
        </p:sp>
        <p:sp>
          <p:nvSpPr>
            <p:cNvPr id="7106" name="Google Shape;6285;p74"/>
            <p:cNvSpPr/>
            <p:nvPr/>
          </p:nvSpPr>
          <p:spPr>
            <a:xfrm>
              <a:off x="2204280" y="2020680"/>
              <a:ext cx="360" cy="360"/>
            </a:xfrm>
            <a:custGeom>
              <a:avLst/>
              <a:gdLst/>
              <a:ahLst/>
              <a:rect l="l" t="t" r="r" b="b"/>
              <a:pathLst>
                <a:path w="1" h="11">
                  <a:moveTo>
                    <a:pt x="1" y="11"/>
                  </a:moveTo>
                  <a:lnTo>
                    <a:pt x="1" y="0"/>
                  </a:lnTo>
                  <a:close/>
                </a:path>
              </a:pathLst>
            </a:custGeom>
            <a:noFill/>
            <a:ln w="9525">
              <a:solidFill>
                <a:srgbClr val="5f7d95"/>
              </a:solidFill>
              <a:round/>
            </a:ln>
          </p:spPr>
          <p:style>
            <a:lnRef idx="0"/>
            <a:fillRef idx="0"/>
            <a:effectRef idx="0"/>
            <a:fontRef idx="minor"/>
          </p:style>
        </p:sp>
        <p:sp>
          <p:nvSpPr>
            <p:cNvPr id="7107" name="Google Shape;6286;p74"/>
            <p:cNvSpPr/>
            <p:nvPr/>
          </p:nvSpPr>
          <p:spPr>
            <a:xfrm>
              <a:off x="2204640" y="2016720"/>
              <a:ext cx="360" cy="720"/>
            </a:xfrm>
            <a:custGeom>
              <a:avLst/>
              <a:gdLst/>
              <a:ahLst/>
              <a:rect l="l" t="t" r="r" b="b"/>
              <a:pathLst>
                <a:path w="11" h="78">
                  <a:moveTo>
                    <a:pt x="11" y="1"/>
                  </a:moveTo>
                  <a:lnTo>
                    <a:pt x="11" y="1"/>
                  </a:lnTo>
                  <a:cubicBezTo>
                    <a:pt x="7" y="18"/>
                    <a:pt x="4" y="43"/>
                    <a:pt x="0" y="78"/>
                  </a:cubicBezTo>
                  <a:cubicBezTo>
                    <a:pt x="4" y="46"/>
                    <a:pt x="7" y="18"/>
                    <a:pt x="11" y="1"/>
                  </a:cubicBezTo>
                  <a:close/>
                </a:path>
              </a:pathLst>
            </a:custGeom>
            <a:noFill/>
            <a:ln w="9525">
              <a:solidFill>
                <a:srgbClr val="5f7d95"/>
              </a:solidFill>
              <a:round/>
            </a:ln>
          </p:spPr>
          <p:style>
            <a:lnRef idx="0"/>
            <a:fillRef idx="0"/>
            <a:effectRef idx="0"/>
            <a:fontRef idx="minor"/>
          </p:style>
        </p:sp>
        <p:sp>
          <p:nvSpPr>
            <p:cNvPr id="7108" name="Google Shape;6287;p74"/>
            <p:cNvSpPr/>
            <p:nvPr/>
          </p:nvSpPr>
          <p:spPr>
            <a:xfrm>
              <a:off x="2204280" y="2021040"/>
              <a:ext cx="360" cy="360"/>
            </a:xfrm>
            <a:custGeom>
              <a:avLst/>
              <a:gdLst/>
              <a:ahLst/>
              <a:rect l="l" t="t" r="r" b="b"/>
              <a:pathLst>
                <a:path w="1" h="15">
                  <a:moveTo>
                    <a:pt x="0" y="14"/>
                  </a:moveTo>
                  <a:lnTo>
                    <a:pt x="0" y="0"/>
                  </a:lnTo>
                  <a:close/>
                </a:path>
              </a:pathLst>
            </a:custGeom>
            <a:noFill/>
            <a:ln w="9525">
              <a:solidFill>
                <a:srgbClr val="5f7d95"/>
              </a:solidFill>
              <a:round/>
            </a:ln>
          </p:spPr>
          <p:style>
            <a:lnRef idx="0"/>
            <a:fillRef idx="0"/>
            <a:effectRef idx="0"/>
            <a:fontRef idx="minor"/>
          </p:style>
        </p:sp>
        <p:sp>
          <p:nvSpPr>
            <p:cNvPr id="7109" name="Google Shape;6288;p74"/>
            <p:cNvSpPr/>
            <p:nvPr/>
          </p:nvSpPr>
          <p:spPr>
            <a:xfrm>
              <a:off x="2204280" y="20199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7110" name="Google Shape;6289;p74"/>
            <p:cNvSpPr/>
            <p:nvPr/>
          </p:nvSpPr>
          <p:spPr>
            <a:xfrm>
              <a:off x="2204640" y="2017800"/>
              <a:ext cx="360" cy="360"/>
            </a:xfrm>
            <a:custGeom>
              <a:avLst/>
              <a:gdLst/>
              <a:ahLst/>
              <a:rect l="l" t="t" r="r" b="b"/>
              <a:pathLst>
                <a:path w="1" h="15">
                  <a:moveTo>
                    <a:pt x="1" y="15"/>
                  </a:moveTo>
                  <a:lnTo>
                    <a:pt x="1" y="1"/>
                  </a:lnTo>
                  <a:close/>
                </a:path>
              </a:pathLst>
            </a:custGeom>
            <a:noFill/>
            <a:ln w="9525">
              <a:solidFill>
                <a:srgbClr val="5f7d95"/>
              </a:solidFill>
              <a:round/>
            </a:ln>
          </p:spPr>
          <p:style>
            <a:lnRef idx="0"/>
            <a:fillRef idx="0"/>
            <a:effectRef idx="0"/>
            <a:fontRef idx="minor"/>
          </p:style>
        </p:sp>
        <p:sp>
          <p:nvSpPr>
            <p:cNvPr id="7111" name="Google Shape;6290;p74"/>
            <p:cNvSpPr/>
            <p:nvPr/>
          </p:nvSpPr>
          <p:spPr>
            <a:xfrm>
              <a:off x="2204280" y="2021400"/>
              <a:ext cx="360" cy="360"/>
            </a:xfrm>
            <a:custGeom>
              <a:avLst/>
              <a:gdLst/>
              <a:ahLst/>
              <a:rect l="l" t="t" r="r" b="b"/>
              <a:pathLst>
                <a:path w="1" h="15">
                  <a:moveTo>
                    <a:pt x="1" y="14"/>
                  </a:moveTo>
                  <a:lnTo>
                    <a:pt x="1" y="0"/>
                  </a:lnTo>
                  <a:close/>
                </a:path>
              </a:pathLst>
            </a:custGeom>
            <a:noFill/>
            <a:ln w="9525">
              <a:solidFill>
                <a:srgbClr val="5f7d95"/>
              </a:solidFill>
              <a:round/>
            </a:ln>
          </p:spPr>
          <p:style>
            <a:lnRef idx="0"/>
            <a:fillRef idx="0"/>
            <a:effectRef idx="0"/>
            <a:fontRef idx="minor"/>
          </p:style>
        </p:sp>
        <p:sp>
          <p:nvSpPr>
            <p:cNvPr id="7112" name="Google Shape;6291;p74"/>
            <p:cNvSpPr/>
            <p:nvPr/>
          </p:nvSpPr>
          <p:spPr>
            <a:xfrm>
              <a:off x="2194560" y="2049120"/>
              <a:ext cx="720" cy="3600"/>
            </a:xfrm>
            <a:custGeom>
              <a:avLst/>
              <a:gdLst/>
              <a:ahLst/>
              <a:rect l="l" t="t" r="r" b="b"/>
              <a:pathLst>
                <a:path w="75" h="294">
                  <a:moveTo>
                    <a:pt x="74" y="0"/>
                  </a:moveTo>
                  <a:cubicBezTo>
                    <a:pt x="67" y="137"/>
                    <a:pt x="39" y="241"/>
                    <a:pt x="1" y="294"/>
                  </a:cubicBezTo>
                  <a:cubicBezTo>
                    <a:pt x="43" y="241"/>
                    <a:pt x="67" y="137"/>
                    <a:pt x="74" y="0"/>
                  </a:cubicBezTo>
                  <a:close/>
                </a:path>
              </a:pathLst>
            </a:custGeom>
            <a:noFill/>
            <a:ln w="9525">
              <a:solidFill>
                <a:srgbClr val="5f7d95"/>
              </a:solidFill>
              <a:round/>
            </a:ln>
          </p:spPr>
          <p:style>
            <a:lnRef idx="0"/>
            <a:fillRef idx="0"/>
            <a:effectRef idx="0"/>
            <a:fontRef idx="minor"/>
          </p:style>
        </p:sp>
        <p:sp>
          <p:nvSpPr>
            <p:cNvPr id="7113" name="Google Shape;6292;p74"/>
            <p:cNvSpPr/>
            <p:nvPr/>
          </p:nvSpPr>
          <p:spPr>
            <a:xfrm>
              <a:off x="2204640" y="2018160"/>
              <a:ext cx="360" cy="360"/>
            </a:xfrm>
            <a:custGeom>
              <a:avLst/>
              <a:gdLst/>
              <a:ahLst/>
              <a:rect l="l" t="t" r="r" b="b"/>
              <a:pathLst>
                <a:path w="1" h="18">
                  <a:moveTo>
                    <a:pt x="0" y="18"/>
                  </a:moveTo>
                  <a:lnTo>
                    <a:pt x="0" y="0"/>
                  </a:lnTo>
                  <a:close/>
                </a:path>
              </a:pathLst>
            </a:custGeom>
            <a:noFill/>
            <a:ln w="9525">
              <a:solidFill>
                <a:srgbClr val="5f7d95"/>
              </a:solidFill>
              <a:round/>
            </a:ln>
          </p:spPr>
          <p:style>
            <a:lnRef idx="0"/>
            <a:fillRef idx="0"/>
            <a:effectRef idx="0"/>
            <a:fontRef idx="minor"/>
          </p:style>
        </p:sp>
        <p:sp>
          <p:nvSpPr>
            <p:cNvPr id="7114" name="Google Shape;6293;p74"/>
            <p:cNvSpPr/>
            <p:nvPr/>
          </p:nvSpPr>
          <p:spPr>
            <a:xfrm>
              <a:off x="2204280" y="2019240"/>
              <a:ext cx="360" cy="360"/>
            </a:xfrm>
            <a:custGeom>
              <a:avLst/>
              <a:gdLst/>
              <a:ahLst/>
              <a:rect l="l" t="t" r="r" b="b"/>
              <a:pathLst>
                <a:path w="1" h="15">
                  <a:moveTo>
                    <a:pt x="1" y="14"/>
                  </a:moveTo>
                  <a:lnTo>
                    <a:pt x="1" y="0"/>
                  </a:lnTo>
                  <a:close/>
                </a:path>
              </a:pathLst>
            </a:custGeom>
            <a:noFill/>
            <a:ln w="9525">
              <a:solidFill>
                <a:srgbClr val="5f7d95"/>
              </a:solidFill>
              <a:round/>
            </a:ln>
          </p:spPr>
          <p:style>
            <a:lnRef idx="0"/>
            <a:fillRef idx="0"/>
            <a:effectRef idx="0"/>
            <a:fontRef idx="minor"/>
          </p:style>
        </p:sp>
        <p:sp>
          <p:nvSpPr>
            <p:cNvPr id="7115" name="Google Shape;6294;p74"/>
            <p:cNvSpPr/>
            <p:nvPr/>
          </p:nvSpPr>
          <p:spPr>
            <a:xfrm>
              <a:off x="2204280" y="2021760"/>
              <a:ext cx="360" cy="360"/>
            </a:xfrm>
            <a:custGeom>
              <a:avLst/>
              <a:gdLst/>
              <a:ahLst/>
              <a:rect l="l" t="t" r="r" b="b"/>
              <a:pathLst>
                <a:path w="1" h="11">
                  <a:moveTo>
                    <a:pt x="0" y="11"/>
                  </a:moveTo>
                  <a:lnTo>
                    <a:pt x="0" y="0"/>
                  </a:lnTo>
                  <a:close/>
                </a:path>
              </a:pathLst>
            </a:custGeom>
            <a:noFill/>
            <a:ln w="9525">
              <a:solidFill>
                <a:srgbClr val="5f7d95"/>
              </a:solidFill>
              <a:round/>
            </a:ln>
          </p:spPr>
          <p:style>
            <a:lnRef idx="0"/>
            <a:fillRef idx="0"/>
            <a:effectRef idx="0"/>
            <a:fontRef idx="minor"/>
          </p:style>
        </p:sp>
        <p:sp>
          <p:nvSpPr>
            <p:cNvPr id="7116" name="Google Shape;6295;p74"/>
            <p:cNvSpPr/>
            <p:nvPr/>
          </p:nvSpPr>
          <p:spPr>
            <a:xfrm>
              <a:off x="2204280" y="2018880"/>
              <a:ext cx="360" cy="360"/>
            </a:xfrm>
            <a:custGeom>
              <a:avLst/>
              <a:gdLst/>
              <a:ahLst/>
              <a:rect l="l" t="t" r="r" b="b"/>
              <a:pathLst>
                <a:path w="1" h="18">
                  <a:moveTo>
                    <a:pt x="0" y="18"/>
                  </a:moveTo>
                  <a:lnTo>
                    <a:pt x="0" y="0"/>
                  </a:lnTo>
                  <a:close/>
                </a:path>
              </a:pathLst>
            </a:custGeom>
            <a:noFill/>
            <a:ln w="9525">
              <a:solidFill>
                <a:srgbClr val="5f7d95"/>
              </a:solidFill>
              <a:round/>
            </a:ln>
          </p:spPr>
          <p:style>
            <a:lnRef idx="0"/>
            <a:fillRef idx="0"/>
            <a:effectRef idx="0"/>
            <a:fontRef idx="minor"/>
          </p:style>
        </p:sp>
        <p:sp>
          <p:nvSpPr>
            <p:cNvPr id="7117" name="Google Shape;6296;p74"/>
            <p:cNvSpPr/>
            <p:nvPr/>
          </p:nvSpPr>
          <p:spPr>
            <a:xfrm>
              <a:off x="2204280" y="2022480"/>
              <a:ext cx="360" cy="360"/>
            </a:xfrm>
            <a:custGeom>
              <a:avLst/>
              <a:gdLst/>
              <a:ahLst/>
              <a:rect l="l" t="t" r="r" b="b"/>
              <a:pathLst>
                <a:path w="1" h="12">
                  <a:moveTo>
                    <a:pt x="0" y="11"/>
                  </a:moveTo>
                  <a:lnTo>
                    <a:pt x="0" y="1"/>
                  </a:lnTo>
                  <a:cubicBezTo>
                    <a:pt x="0" y="1"/>
                    <a:pt x="0" y="8"/>
                    <a:pt x="0" y="11"/>
                  </a:cubicBezTo>
                  <a:close/>
                </a:path>
              </a:pathLst>
            </a:custGeom>
            <a:noFill/>
            <a:ln w="9525">
              <a:solidFill>
                <a:srgbClr val="5f7d95"/>
              </a:solidFill>
              <a:round/>
            </a:ln>
          </p:spPr>
          <p:style>
            <a:lnRef idx="0"/>
            <a:fillRef idx="0"/>
            <a:effectRef idx="0"/>
            <a:fontRef idx="minor"/>
          </p:style>
        </p:sp>
        <p:sp>
          <p:nvSpPr>
            <p:cNvPr id="7118" name="Google Shape;6297;p74"/>
            <p:cNvSpPr/>
            <p:nvPr/>
          </p:nvSpPr>
          <p:spPr>
            <a:xfrm>
              <a:off x="2193840" y="2062080"/>
              <a:ext cx="9000" cy="12960"/>
            </a:xfrm>
            <a:custGeom>
              <a:avLst/>
              <a:gdLst/>
              <a:ahLst/>
              <a:rect l="l" t="t" r="r" b="b"/>
              <a:pathLst>
                <a:path w="677" h="9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a:solidFill>
                <a:srgbClr val="5f7d95"/>
              </a:solidFill>
              <a:round/>
            </a:ln>
          </p:spPr>
          <p:style>
            <a:lnRef idx="0"/>
            <a:fillRef idx="0"/>
            <a:effectRef idx="0"/>
            <a:fontRef idx="minor"/>
          </p:style>
        </p:sp>
        <p:sp>
          <p:nvSpPr>
            <p:cNvPr id="7119" name="Google Shape;6298;p74"/>
            <p:cNvSpPr/>
            <p:nvPr/>
          </p:nvSpPr>
          <p:spPr>
            <a:xfrm>
              <a:off x="2199240" y="2062800"/>
              <a:ext cx="360" cy="360"/>
            </a:xfrm>
            <a:custGeom>
              <a:avLst/>
              <a:gdLst/>
              <a:ahLst/>
              <a:rect l="l" t="t" r="r" b="b"/>
              <a:pathLst>
                <a:path w="8" h="15">
                  <a:moveTo>
                    <a:pt x="7" y="0"/>
                  </a:moveTo>
                  <a:lnTo>
                    <a:pt x="7" y="0"/>
                  </a:lnTo>
                  <a:cubicBezTo>
                    <a:pt x="4" y="4"/>
                    <a:pt x="0" y="7"/>
                    <a:pt x="0" y="14"/>
                  </a:cubicBezTo>
                  <a:cubicBezTo>
                    <a:pt x="4" y="7"/>
                    <a:pt x="4" y="4"/>
                    <a:pt x="7" y="0"/>
                  </a:cubicBezTo>
                  <a:close/>
                </a:path>
              </a:pathLst>
            </a:custGeom>
            <a:noFill/>
            <a:ln w="9525">
              <a:solidFill>
                <a:srgbClr val="5f7d95"/>
              </a:solidFill>
              <a:round/>
            </a:ln>
          </p:spPr>
          <p:style>
            <a:lnRef idx="0"/>
            <a:fillRef idx="0"/>
            <a:effectRef idx="0"/>
            <a:fontRef idx="minor"/>
          </p:style>
        </p:sp>
        <p:sp>
          <p:nvSpPr>
            <p:cNvPr id="7120" name="Google Shape;6299;p74"/>
            <p:cNvSpPr/>
            <p:nvPr/>
          </p:nvSpPr>
          <p:spPr>
            <a:xfrm>
              <a:off x="2196360" y="20646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121" name="Google Shape;6300;p74"/>
            <p:cNvSpPr/>
            <p:nvPr/>
          </p:nvSpPr>
          <p:spPr>
            <a:xfrm>
              <a:off x="2198880" y="2063520"/>
              <a:ext cx="360" cy="360"/>
            </a:xfrm>
            <a:custGeom>
              <a:avLst/>
              <a:gdLst/>
              <a:ahLst/>
              <a:rect l="l" t="t" r="r" b="b"/>
              <a:pathLst>
                <a:path w="26" h="25">
                  <a:moveTo>
                    <a:pt x="1" y="25"/>
                  </a:moveTo>
                  <a:cubicBezTo>
                    <a:pt x="8" y="18"/>
                    <a:pt x="15" y="7"/>
                    <a:pt x="25" y="0"/>
                  </a:cubicBezTo>
                  <a:cubicBezTo>
                    <a:pt x="15" y="7"/>
                    <a:pt x="8" y="18"/>
                    <a:pt x="1" y="25"/>
                  </a:cubicBezTo>
                  <a:close/>
                </a:path>
              </a:pathLst>
            </a:custGeom>
            <a:noFill/>
            <a:ln w="9525">
              <a:solidFill>
                <a:srgbClr val="5f7d95"/>
              </a:solidFill>
              <a:round/>
            </a:ln>
          </p:spPr>
          <p:style>
            <a:lnRef idx="0"/>
            <a:fillRef idx="0"/>
            <a:effectRef idx="0"/>
            <a:fontRef idx="minor"/>
          </p:style>
        </p:sp>
        <p:sp>
          <p:nvSpPr>
            <p:cNvPr id="7122" name="Google Shape;6301;p74"/>
            <p:cNvSpPr/>
            <p:nvPr/>
          </p:nvSpPr>
          <p:spPr>
            <a:xfrm>
              <a:off x="2194200" y="2064240"/>
              <a:ext cx="360" cy="360"/>
            </a:xfrm>
            <a:custGeom>
              <a:avLst/>
              <a:gdLst/>
              <a:ahLst/>
              <a:rect l="l" t="t" r="r" b="b"/>
              <a:pathLst>
                <a:path w="32" h="8">
                  <a:moveTo>
                    <a:pt x="0" y="1"/>
                  </a:moveTo>
                  <a:lnTo>
                    <a:pt x="32" y="8"/>
                  </a:lnTo>
                  <a:close/>
                </a:path>
              </a:pathLst>
            </a:custGeom>
            <a:noFill/>
            <a:ln w="9525">
              <a:solidFill>
                <a:srgbClr val="5f7d95"/>
              </a:solidFill>
              <a:round/>
            </a:ln>
          </p:spPr>
          <p:style>
            <a:lnRef idx="0"/>
            <a:fillRef idx="0"/>
            <a:effectRef idx="0"/>
            <a:fontRef idx="minor"/>
          </p:style>
        </p:sp>
        <p:sp>
          <p:nvSpPr>
            <p:cNvPr id="7123" name="Google Shape;6302;p74"/>
            <p:cNvSpPr/>
            <p:nvPr/>
          </p:nvSpPr>
          <p:spPr>
            <a:xfrm>
              <a:off x="2198160" y="2063880"/>
              <a:ext cx="360" cy="360"/>
            </a:xfrm>
            <a:custGeom>
              <a:avLst/>
              <a:gdLst/>
              <a:ahLst/>
              <a:rect l="l" t="t" r="r" b="b"/>
              <a:pathLst>
                <a:path w="11" h="8">
                  <a:moveTo>
                    <a:pt x="0" y="7"/>
                  </a:moveTo>
                  <a:lnTo>
                    <a:pt x="11" y="0"/>
                  </a:lnTo>
                  <a:close/>
                </a:path>
              </a:pathLst>
            </a:custGeom>
            <a:noFill/>
            <a:ln w="9525">
              <a:solidFill>
                <a:srgbClr val="5f7d95"/>
              </a:solidFill>
              <a:round/>
            </a:ln>
          </p:spPr>
          <p:style>
            <a:lnRef idx="0"/>
            <a:fillRef idx="0"/>
            <a:effectRef idx="0"/>
            <a:fontRef idx="minor"/>
          </p:style>
        </p:sp>
        <p:sp>
          <p:nvSpPr>
            <p:cNvPr id="7124" name="Google Shape;6303;p74"/>
            <p:cNvSpPr/>
            <p:nvPr/>
          </p:nvSpPr>
          <p:spPr>
            <a:xfrm>
              <a:off x="2197800" y="2064240"/>
              <a:ext cx="360" cy="360"/>
            </a:xfrm>
            <a:custGeom>
              <a:avLst/>
              <a:gdLst/>
              <a:ahLst/>
              <a:rect l="l" t="t" r="r" b="b"/>
              <a:pathLst>
                <a:path w="8" h="4">
                  <a:moveTo>
                    <a:pt x="1" y="4"/>
                  </a:moveTo>
                  <a:lnTo>
                    <a:pt x="8" y="0"/>
                  </a:lnTo>
                  <a:close/>
                </a:path>
              </a:pathLst>
            </a:custGeom>
            <a:noFill/>
            <a:ln w="9525">
              <a:solidFill>
                <a:srgbClr val="5f7d95"/>
              </a:solidFill>
              <a:round/>
            </a:ln>
          </p:spPr>
          <p:style>
            <a:lnRef idx="0"/>
            <a:fillRef idx="0"/>
            <a:effectRef idx="0"/>
            <a:fontRef idx="minor"/>
          </p:style>
        </p:sp>
        <p:sp>
          <p:nvSpPr>
            <p:cNvPr id="7125" name="Google Shape;6304;p74"/>
            <p:cNvSpPr/>
            <p:nvPr/>
          </p:nvSpPr>
          <p:spPr>
            <a:xfrm>
              <a:off x="2195640" y="2064600"/>
              <a:ext cx="360" cy="360"/>
            </a:xfrm>
            <a:custGeom>
              <a:avLst/>
              <a:gdLst/>
              <a:ahLst/>
              <a:rect l="l" t="t" r="r" b="b"/>
              <a:pathLst>
                <a:path w="15" h="1">
                  <a:moveTo>
                    <a:pt x="0" y="1"/>
                  </a:moveTo>
                  <a:lnTo>
                    <a:pt x="14" y="1"/>
                  </a:lnTo>
                  <a:close/>
                </a:path>
              </a:pathLst>
            </a:custGeom>
            <a:noFill/>
            <a:ln w="9525">
              <a:solidFill>
                <a:srgbClr val="5f7d95"/>
              </a:solidFill>
              <a:round/>
            </a:ln>
          </p:spPr>
          <p:style>
            <a:lnRef idx="0"/>
            <a:fillRef idx="0"/>
            <a:effectRef idx="0"/>
            <a:fontRef idx="minor"/>
          </p:style>
        </p:sp>
        <p:sp>
          <p:nvSpPr>
            <p:cNvPr id="7126" name="Google Shape;6305;p74"/>
            <p:cNvSpPr/>
            <p:nvPr/>
          </p:nvSpPr>
          <p:spPr>
            <a:xfrm>
              <a:off x="2196720" y="2064600"/>
              <a:ext cx="360" cy="360"/>
            </a:xfrm>
            <a:custGeom>
              <a:avLst/>
              <a:gdLst/>
              <a:ahLst/>
              <a:rect l="l" t="t" r="r" b="b"/>
              <a:pathLst>
                <a:path w="12" h="1">
                  <a:moveTo>
                    <a:pt x="1" y="1"/>
                  </a:moveTo>
                  <a:lnTo>
                    <a:pt x="11" y="1"/>
                  </a:lnTo>
                  <a:close/>
                </a:path>
              </a:pathLst>
            </a:custGeom>
            <a:noFill/>
            <a:ln w="9525">
              <a:solidFill>
                <a:srgbClr val="5f7d95"/>
              </a:solidFill>
              <a:round/>
            </a:ln>
          </p:spPr>
          <p:style>
            <a:lnRef idx="0"/>
            <a:fillRef idx="0"/>
            <a:effectRef idx="0"/>
            <a:fontRef idx="minor"/>
          </p:style>
        </p:sp>
        <p:sp>
          <p:nvSpPr>
            <p:cNvPr id="7127" name="Google Shape;6306;p74"/>
            <p:cNvSpPr/>
            <p:nvPr/>
          </p:nvSpPr>
          <p:spPr>
            <a:xfrm>
              <a:off x="2193840" y="2064240"/>
              <a:ext cx="360" cy="360"/>
            </a:xfrm>
            <a:custGeom>
              <a:avLst/>
              <a:gdLst/>
              <a:ahLst/>
              <a:rect l="l" t="t" r="r" b="b"/>
              <a:pathLst>
                <a:path w="19" h="1">
                  <a:moveTo>
                    <a:pt x="18" y="1"/>
                  </a:moveTo>
                  <a:lnTo>
                    <a:pt x="1" y="1"/>
                  </a:lnTo>
                  <a:lnTo>
                    <a:pt x="1" y="1"/>
                  </a:lnTo>
                  <a:close/>
                </a:path>
              </a:pathLst>
            </a:custGeom>
            <a:noFill/>
            <a:ln w="9525">
              <a:solidFill>
                <a:srgbClr val="5f7d95"/>
              </a:solidFill>
              <a:round/>
            </a:ln>
          </p:spPr>
          <p:style>
            <a:lnRef idx="0"/>
            <a:fillRef idx="0"/>
            <a:effectRef idx="0"/>
            <a:fontRef idx="minor"/>
          </p:style>
        </p:sp>
        <p:sp>
          <p:nvSpPr>
            <p:cNvPr id="7128" name="Google Shape;6307;p74"/>
            <p:cNvSpPr/>
            <p:nvPr/>
          </p:nvSpPr>
          <p:spPr>
            <a:xfrm>
              <a:off x="2199240" y="2063160"/>
              <a:ext cx="360" cy="360"/>
            </a:xfrm>
            <a:custGeom>
              <a:avLst/>
              <a:gdLst/>
              <a:ahLst/>
              <a:rect l="l" t="t" r="r" b="b"/>
              <a:pathLst>
                <a:path w="12" h="18">
                  <a:moveTo>
                    <a:pt x="1" y="18"/>
                  </a:moveTo>
                  <a:cubicBezTo>
                    <a:pt x="4" y="11"/>
                    <a:pt x="11" y="4"/>
                    <a:pt x="11" y="0"/>
                  </a:cubicBezTo>
                  <a:cubicBezTo>
                    <a:pt x="11" y="4"/>
                    <a:pt x="4" y="11"/>
                    <a:pt x="1" y="18"/>
                  </a:cubicBezTo>
                  <a:close/>
                </a:path>
              </a:pathLst>
            </a:custGeom>
            <a:noFill/>
            <a:ln w="9525">
              <a:solidFill>
                <a:srgbClr val="5f7d95"/>
              </a:solidFill>
              <a:round/>
            </a:ln>
          </p:spPr>
          <p:style>
            <a:lnRef idx="0"/>
            <a:fillRef idx="0"/>
            <a:effectRef idx="0"/>
            <a:fontRef idx="minor"/>
          </p:style>
        </p:sp>
        <p:sp>
          <p:nvSpPr>
            <p:cNvPr id="7129" name="Google Shape;6308;p74"/>
            <p:cNvSpPr/>
            <p:nvPr/>
          </p:nvSpPr>
          <p:spPr>
            <a:xfrm>
              <a:off x="2199600" y="2062080"/>
              <a:ext cx="1800" cy="360"/>
            </a:xfrm>
            <a:custGeom>
              <a:avLst/>
              <a:gdLst/>
              <a:ahLst/>
              <a:rect l="l" t="t" r="r" b="b"/>
              <a:pathLst>
                <a:path w="151" h="19">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a:solidFill>
                <a:srgbClr val="5f7d95"/>
              </a:solidFill>
              <a:round/>
            </a:ln>
          </p:spPr>
          <p:style>
            <a:lnRef idx="0"/>
            <a:fillRef idx="0"/>
            <a:effectRef idx="0"/>
            <a:fontRef idx="minor"/>
          </p:style>
        </p:sp>
        <p:sp>
          <p:nvSpPr>
            <p:cNvPr id="7130" name="Google Shape;6309;p74"/>
            <p:cNvSpPr/>
            <p:nvPr/>
          </p:nvSpPr>
          <p:spPr>
            <a:xfrm>
              <a:off x="2193840" y="2064240"/>
              <a:ext cx="360" cy="4320"/>
            </a:xfrm>
            <a:custGeom>
              <a:avLst/>
              <a:gdLst/>
              <a:ahLst/>
              <a:rect l="l" t="t" r="r" b="b"/>
              <a:pathLst>
                <a:path w="26" h="340">
                  <a:moveTo>
                    <a:pt x="1" y="0"/>
                  </a:moveTo>
                  <a:lnTo>
                    <a:pt x="25" y="340"/>
                  </a:lnTo>
                  <a:lnTo>
                    <a:pt x="25" y="340"/>
                  </a:lnTo>
                  <a:close/>
                </a:path>
              </a:pathLst>
            </a:custGeom>
            <a:noFill/>
            <a:ln w="9525">
              <a:solidFill>
                <a:srgbClr val="5f7d95"/>
              </a:solidFill>
              <a:round/>
            </a:ln>
          </p:spPr>
          <p:style>
            <a:lnRef idx="0"/>
            <a:fillRef idx="0"/>
            <a:effectRef idx="0"/>
            <a:fontRef idx="minor"/>
          </p:style>
        </p:sp>
        <p:sp>
          <p:nvSpPr>
            <p:cNvPr id="7131" name="Google Shape;6310;p74"/>
            <p:cNvSpPr/>
            <p:nvPr/>
          </p:nvSpPr>
          <p:spPr>
            <a:xfrm>
              <a:off x="2201040" y="2123640"/>
              <a:ext cx="76320" cy="124560"/>
            </a:xfrm>
            <a:custGeom>
              <a:avLst/>
              <a:gdLst/>
              <a:ahLst/>
              <a:rect l="l" t="t" r="r" b="b"/>
              <a:pathLst>
                <a:path w="5655" h="9194">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a:solidFill>
                <a:srgbClr val="5f7d95"/>
              </a:solidFill>
              <a:round/>
            </a:ln>
          </p:spPr>
          <p:style>
            <a:lnRef idx="0"/>
            <a:fillRef idx="0"/>
            <a:effectRef idx="0"/>
            <a:fontRef idx="minor"/>
          </p:style>
        </p:sp>
        <p:sp>
          <p:nvSpPr>
            <p:cNvPr id="7132" name="Google Shape;6311;p74"/>
            <p:cNvSpPr/>
            <p:nvPr/>
          </p:nvSpPr>
          <p:spPr>
            <a:xfrm>
              <a:off x="2277720" y="2155320"/>
              <a:ext cx="360" cy="360"/>
            </a:xfrm>
            <a:custGeom>
              <a:avLst/>
              <a:gdLst/>
              <a:ahLst/>
              <a:rect l="l" t="t" r="r" b="b"/>
              <a:pathLst>
                <a:path w="1" h="1">
                  <a:moveTo>
                    <a:pt x="0" y="0"/>
                  </a:moveTo>
                  <a:lnTo>
                    <a:pt x="0" y="0"/>
                  </a:lnTo>
                  <a:close/>
                </a:path>
              </a:pathLst>
            </a:custGeom>
            <a:noFill/>
            <a:ln w="9525">
              <a:solidFill>
                <a:srgbClr val="5f7d95"/>
              </a:solidFill>
              <a:round/>
            </a:ln>
          </p:spPr>
          <p:style>
            <a:lnRef idx="0"/>
            <a:fillRef idx="0"/>
            <a:effectRef idx="0"/>
            <a:fontRef idx="minor"/>
          </p:style>
        </p:sp>
        <p:sp>
          <p:nvSpPr>
            <p:cNvPr id="7133" name="Google Shape;6312;p74"/>
            <p:cNvSpPr/>
            <p:nvPr/>
          </p:nvSpPr>
          <p:spPr>
            <a:xfrm>
              <a:off x="2208600" y="2213280"/>
              <a:ext cx="360" cy="360"/>
            </a:xfrm>
            <a:custGeom>
              <a:avLst/>
              <a:gdLst/>
              <a:ahLst/>
              <a:rect l="l" t="t" r="r" b="b"/>
              <a:pathLst>
                <a:path w="36" h="33">
                  <a:moveTo>
                    <a:pt x="35" y="1"/>
                  </a:moveTo>
                  <a:lnTo>
                    <a:pt x="0" y="32"/>
                  </a:lnTo>
                  <a:lnTo>
                    <a:pt x="4" y="32"/>
                  </a:lnTo>
                  <a:lnTo>
                    <a:pt x="35" y="1"/>
                  </a:lnTo>
                  <a:close/>
                </a:path>
              </a:pathLst>
            </a:custGeom>
            <a:noFill/>
            <a:ln w="9525">
              <a:solidFill>
                <a:srgbClr val="5f7d95"/>
              </a:solidFill>
              <a:round/>
            </a:ln>
          </p:spPr>
          <p:style>
            <a:lnRef idx="0"/>
            <a:fillRef idx="0"/>
            <a:effectRef idx="0"/>
            <a:fontRef idx="minor"/>
          </p:style>
        </p:sp>
        <p:sp>
          <p:nvSpPr>
            <p:cNvPr id="7134" name="Google Shape;6313;p74"/>
            <p:cNvSpPr/>
            <p:nvPr/>
          </p:nvSpPr>
          <p:spPr>
            <a:xfrm>
              <a:off x="2209320" y="2212200"/>
              <a:ext cx="720" cy="720"/>
            </a:xfrm>
            <a:custGeom>
              <a:avLst/>
              <a:gdLst/>
              <a:ahLst/>
              <a:rect l="l" t="t" r="r" b="b"/>
              <a:pathLst>
                <a:path w="78" h="71">
                  <a:moveTo>
                    <a:pt x="77" y="0"/>
                  </a:moveTo>
                  <a:lnTo>
                    <a:pt x="0" y="70"/>
                  </a:lnTo>
                  <a:close/>
                </a:path>
              </a:pathLst>
            </a:custGeom>
            <a:noFill/>
            <a:ln w="9525">
              <a:solidFill>
                <a:srgbClr val="5f7d95"/>
              </a:solidFill>
              <a:round/>
            </a:ln>
          </p:spPr>
          <p:style>
            <a:lnRef idx="0"/>
            <a:fillRef idx="0"/>
            <a:effectRef idx="0"/>
            <a:fontRef idx="minor"/>
          </p:style>
        </p:sp>
        <p:sp>
          <p:nvSpPr>
            <p:cNvPr id="7135" name="Google Shape;6314;p74"/>
            <p:cNvSpPr/>
            <p:nvPr/>
          </p:nvSpPr>
          <p:spPr>
            <a:xfrm>
              <a:off x="2214000" y="2242080"/>
              <a:ext cx="360" cy="360"/>
            </a:xfrm>
            <a:custGeom>
              <a:avLst/>
              <a:gdLst/>
              <a:ahLst/>
              <a:rect l="l" t="t" r="r" b="b"/>
              <a:pathLst>
                <a:path w="1" h="25">
                  <a:moveTo>
                    <a:pt x="0" y="25"/>
                  </a:moveTo>
                  <a:lnTo>
                    <a:pt x="0" y="0"/>
                  </a:lnTo>
                  <a:lnTo>
                    <a:pt x="0" y="25"/>
                  </a:lnTo>
                  <a:close/>
                </a:path>
              </a:pathLst>
            </a:custGeom>
            <a:noFill/>
            <a:ln w="9525">
              <a:solidFill>
                <a:srgbClr val="5f7d95"/>
              </a:solidFill>
              <a:round/>
            </a:ln>
          </p:spPr>
          <p:style>
            <a:lnRef idx="0"/>
            <a:fillRef idx="0"/>
            <a:effectRef idx="0"/>
            <a:fontRef idx="minor"/>
          </p:style>
        </p:sp>
        <p:sp>
          <p:nvSpPr>
            <p:cNvPr id="7136" name="Google Shape;6315;p74"/>
            <p:cNvSpPr/>
            <p:nvPr/>
          </p:nvSpPr>
          <p:spPr>
            <a:xfrm>
              <a:off x="2214000" y="2243160"/>
              <a:ext cx="360" cy="3960"/>
            </a:xfrm>
            <a:custGeom>
              <a:avLst/>
              <a:gdLst/>
              <a:ahLst/>
              <a:rect l="l" t="t" r="r" b="b"/>
              <a:pathLst>
                <a:path w="33" h="305">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a:solidFill>
                <a:srgbClr val="5f7d95"/>
              </a:solidFill>
              <a:round/>
            </a:ln>
          </p:spPr>
          <p:style>
            <a:lnRef idx="0"/>
            <a:fillRef idx="0"/>
            <a:effectRef idx="0"/>
            <a:fontRef idx="minor"/>
          </p:style>
        </p:sp>
        <p:sp>
          <p:nvSpPr>
            <p:cNvPr id="7137" name="Google Shape;6316;p74"/>
            <p:cNvSpPr/>
            <p:nvPr/>
          </p:nvSpPr>
          <p:spPr>
            <a:xfrm>
              <a:off x="2214360" y="2247120"/>
              <a:ext cx="360" cy="1080"/>
            </a:xfrm>
            <a:custGeom>
              <a:avLst/>
              <a:gdLst/>
              <a:ahLst/>
              <a:rect l="l" t="t" r="r" b="b"/>
              <a:pathLst>
                <a:path w="15" h="110">
                  <a:moveTo>
                    <a:pt x="0" y="1"/>
                  </a:moveTo>
                  <a:cubicBezTo>
                    <a:pt x="4" y="36"/>
                    <a:pt x="7" y="71"/>
                    <a:pt x="14" y="109"/>
                  </a:cubicBezTo>
                  <a:lnTo>
                    <a:pt x="0" y="1"/>
                  </a:lnTo>
                  <a:close/>
                </a:path>
              </a:pathLst>
            </a:custGeom>
            <a:noFill/>
            <a:ln w="9525">
              <a:solidFill>
                <a:srgbClr val="5f7d95"/>
              </a:solidFill>
              <a:round/>
            </a:ln>
          </p:spPr>
          <p:style>
            <a:lnRef idx="0"/>
            <a:fillRef idx="0"/>
            <a:effectRef idx="0"/>
            <a:fontRef idx="minor"/>
          </p:style>
        </p:sp>
        <p:sp>
          <p:nvSpPr>
            <p:cNvPr id="7138" name="Google Shape;6317;p74"/>
            <p:cNvSpPr/>
            <p:nvPr/>
          </p:nvSpPr>
          <p:spPr>
            <a:xfrm>
              <a:off x="2209320" y="2216520"/>
              <a:ext cx="360" cy="360"/>
            </a:xfrm>
            <a:custGeom>
              <a:avLst/>
              <a:gdLst/>
              <a:ahLst/>
              <a:rect l="l" t="t" r="r" b="b"/>
              <a:pathLst>
                <a:path w="4" h="11">
                  <a:moveTo>
                    <a:pt x="0" y="0"/>
                  </a:moveTo>
                  <a:lnTo>
                    <a:pt x="4" y="11"/>
                  </a:lnTo>
                  <a:close/>
                </a:path>
              </a:pathLst>
            </a:custGeom>
            <a:noFill/>
            <a:ln w="9525">
              <a:solidFill>
                <a:srgbClr val="5f7d95"/>
              </a:solidFill>
              <a:round/>
            </a:ln>
          </p:spPr>
          <p:style>
            <a:lnRef idx="0"/>
            <a:fillRef idx="0"/>
            <a:effectRef idx="0"/>
            <a:fontRef idx="minor"/>
          </p:style>
        </p:sp>
        <p:sp>
          <p:nvSpPr>
            <p:cNvPr id="7139" name="Google Shape;6318;p74"/>
            <p:cNvSpPr/>
            <p:nvPr/>
          </p:nvSpPr>
          <p:spPr>
            <a:xfrm>
              <a:off x="2214000" y="2241360"/>
              <a:ext cx="360" cy="360"/>
            </a:xfrm>
            <a:custGeom>
              <a:avLst/>
              <a:gdLst/>
              <a:ahLst/>
              <a:rect l="l" t="t" r="r" b="b"/>
              <a:pathLst>
                <a:path w="1" h="61">
                  <a:moveTo>
                    <a:pt x="1" y="53"/>
                  </a:moveTo>
                  <a:lnTo>
                    <a:pt x="1" y="53"/>
                  </a:lnTo>
                  <a:lnTo>
                    <a:pt x="1" y="60"/>
                  </a:lnTo>
                  <a:lnTo>
                    <a:pt x="1" y="1"/>
                  </a:lnTo>
                  <a:cubicBezTo>
                    <a:pt x="1" y="18"/>
                    <a:pt x="1" y="36"/>
                    <a:pt x="1" y="53"/>
                  </a:cubicBezTo>
                  <a:close/>
                </a:path>
              </a:pathLst>
            </a:custGeom>
            <a:noFill/>
            <a:ln w="9525">
              <a:solidFill>
                <a:srgbClr val="5f7d95"/>
              </a:solidFill>
              <a:round/>
            </a:ln>
          </p:spPr>
          <p:style>
            <a:lnRef idx="0"/>
            <a:fillRef idx="0"/>
            <a:effectRef idx="0"/>
            <a:fontRef idx="minor"/>
          </p:style>
        </p:sp>
        <p:sp>
          <p:nvSpPr>
            <p:cNvPr id="7140" name="Google Shape;6319;p74"/>
            <p:cNvSpPr/>
            <p:nvPr/>
          </p:nvSpPr>
          <p:spPr>
            <a:xfrm>
              <a:off x="2215080" y="22485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7141" name="Google Shape;6320;p74"/>
            <p:cNvSpPr/>
            <p:nvPr/>
          </p:nvSpPr>
          <p:spPr>
            <a:xfrm>
              <a:off x="2214000" y="2242440"/>
              <a:ext cx="360" cy="360"/>
            </a:xfrm>
            <a:custGeom>
              <a:avLst/>
              <a:gdLst/>
              <a:ahLst/>
              <a:rect l="l" t="t" r="r" b="b"/>
              <a:pathLst>
                <a:path w="4" h="47">
                  <a:moveTo>
                    <a:pt x="0" y="1"/>
                  </a:moveTo>
                  <a:cubicBezTo>
                    <a:pt x="0" y="15"/>
                    <a:pt x="0" y="32"/>
                    <a:pt x="4" y="46"/>
                  </a:cubicBezTo>
                  <a:lnTo>
                    <a:pt x="0" y="1"/>
                  </a:lnTo>
                  <a:close/>
                </a:path>
              </a:pathLst>
            </a:custGeom>
            <a:noFill/>
            <a:ln w="9525">
              <a:solidFill>
                <a:srgbClr val="5f7d95"/>
              </a:solidFill>
              <a:round/>
            </a:ln>
          </p:spPr>
          <p:style>
            <a:lnRef idx="0"/>
            <a:fillRef idx="0"/>
            <a:effectRef idx="0"/>
            <a:fontRef idx="minor"/>
          </p:style>
        </p:sp>
        <p:sp>
          <p:nvSpPr>
            <p:cNvPr id="7142" name="Google Shape;6321;p74"/>
            <p:cNvSpPr/>
            <p:nvPr/>
          </p:nvSpPr>
          <p:spPr>
            <a:xfrm>
              <a:off x="2209320" y="2215080"/>
              <a:ext cx="360" cy="360"/>
            </a:xfrm>
            <a:custGeom>
              <a:avLst/>
              <a:gdLst/>
              <a:ahLst/>
              <a:rect l="l" t="t" r="r" b="b"/>
              <a:pathLst>
                <a:path w="5" h="8">
                  <a:moveTo>
                    <a:pt x="1" y="0"/>
                  </a:moveTo>
                  <a:lnTo>
                    <a:pt x="4" y="7"/>
                  </a:lnTo>
                  <a:close/>
                </a:path>
              </a:pathLst>
            </a:custGeom>
            <a:noFill/>
            <a:ln w="9525">
              <a:solidFill>
                <a:srgbClr val="5f7d95"/>
              </a:solidFill>
              <a:round/>
            </a:ln>
          </p:spPr>
          <p:style>
            <a:lnRef idx="0"/>
            <a:fillRef idx="0"/>
            <a:effectRef idx="0"/>
            <a:fontRef idx="minor"/>
          </p:style>
        </p:sp>
        <p:sp>
          <p:nvSpPr>
            <p:cNvPr id="7143" name="Google Shape;6322;p74"/>
            <p:cNvSpPr/>
            <p:nvPr/>
          </p:nvSpPr>
          <p:spPr>
            <a:xfrm>
              <a:off x="2208960" y="22147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144" name="Google Shape;6323;p74"/>
            <p:cNvSpPr/>
            <p:nvPr/>
          </p:nvSpPr>
          <p:spPr>
            <a:xfrm>
              <a:off x="2209320" y="2215800"/>
              <a:ext cx="360" cy="360"/>
            </a:xfrm>
            <a:custGeom>
              <a:avLst/>
              <a:gdLst/>
              <a:ahLst/>
              <a:rect l="l" t="t" r="r" b="b"/>
              <a:pathLst>
                <a:path w="4" h="11">
                  <a:moveTo>
                    <a:pt x="0" y="0"/>
                  </a:moveTo>
                  <a:lnTo>
                    <a:pt x="4" y="11"/>
                  </a:lnTo>
                  <a:close/>
                </a:path>
              </a:pathLst>
            </a:custGeom>
            <a:noFill/>
            <a:ln w="9525">
              <a:solidFill>
                <a:srgbClr val="5f7d95"/>
              </a:solidFill>
              <a:round/>
            </a:ln>
          </p:spPr>
          <p:style>
            <a:lnRef idx="0"/>
            <a:fillRef idx="0"/>
            <a:effectRef idx="0"/>
            <a:fontRef idx="minor"/>
          </p:style>
        </p:sp>
        <p:sp>
          <p:nvSpPr>
            <p:cNvPr id="7145" name="Google Shape;6324;p74"/>
            <p:cNvSpPr/>
            <p:nvPr/>
          </p:nvSpPr>
          <p:spPr>
            <a:xfrm>
              <a:off x="2214000" y="2242080"/>
              <a:ext cx="360" cy="1080"/>
            </a:xfrm>
            <a:custGeom>
              <a:avLst/>
              <a:gdLst/>
              <a:ahLst/>
              <a:rect l="l" t="t" r="r" b="b"/>
              <a:pathLst>
                <a:path w="12" h="113">
                  <a:moveTo>
                    <a:pt x="1" y="0"/>
                  </a:moveTo>
                  <a:cubicBezTo>
                    <a:pt x="1" y="28"/>
                    <a:pt x="4" y="67"/>
                    <a:pt x="11" y="112"/>
                  </a:cubicBezTo>
                  <a:lnTo>
                    <a:pt x="8" y="77"/>
                  </a:lnTo>
                  <a:cubicBezTo>
                    <a:pt x="8" y="60"/>
                    <a:pt x="4" y="46"/>
                    <a:pt x="4" y="32"/>
                  </a:cubicBezTo>
                  <a:lnTo>
                    <a:pt x="4" y="7"/>
                  </a:lnTo>
                  <a:lnTo>
                    <a:pt x="4" y="0"/>
                  </a:lnTo>
                  <a:close/>
                </a:path>
              </a:pathLst>
            </a:custGeom>
            <a:noFill/>
            <a:ln w="9525">
              <a:solidFill>
                <a:srgbClr val="5f7d95"/>
              </a:solidFill>
              <a:round/>
            </a:ln>
          </p:spPr>
          <p:style>
            <a:lnRef idx="0"/>
            <a:fillRef idx="0"/>
            <a:effectRef idx="0"/>
            <a:fontRef idx="minor"/>
          </p:style>
        </p:sp>
        <p:sp>
          <p:nvSpPr>
            <p:cNvPr id="7146" name="Google Shape;6325;p74"/>
            <p:cNvSpPr/>
            <p:nvPr/>
          </p:nvSpPr>
          <p:spPr>
            <a:xfrm>
              <a:off x="2214360" y="2247120"/>
              <a:ext cx="360" cy="1080"/>
            </a:xfrm>
            <a:custGeom>
              <a:avLst/>
              <a:gdLst/>
              <a:ahLst/>
              <a:rect l="l" t="t" r="r" b="b"/>
              <a:pathLst>
                <a:path w="15" h="109">
                  <a:moveTo>
                    <a:pt x="0" y="0"/>
                  </a:moveTo>
                  <a:lnTo>
                    <a:pt x="0" y="0"/>
                  </a:lnTo>
                  <a:cubicBezTo>
                    <a:pt x="4" y="35"/>
                    <a:pt x="7" y="73"/>
                    <a:pt x="14" y="108"/>
                  </a:cubicBezTo>
                  <a:cubicBezTo>
                    <a:pt x="7" y="70"/>
                    <a:pt x="4" y="35"/>
                    <a:pt x="0" y="0"/>
                  </a:cubicBezTo>
                  <a:close/>
                </a:path>
              </a:pathLst>
            </a:custGeom>
            <a:noFill/>
            <a:ln w="9525">
              <a:solidFill>
                <a:srgbClr val="5f7d95"/>
              </a:solidFill>
              <a:round/>
            </a:ln>
          </p:spPr>
          <p:style>
            <a:lnRef idx="0"/>
            <a:fillRef idx="0"/>
            <a:effectRef idx="0"/>
            <a:fontRef idx="minor"/>
          </p:style>
        </p:sp>
        <p:sp>
          <p:nvSpPr>
            <p:cNvPr id="7147" name="Google Shape;6326;p74"/>
            <p:cNvSpPr/>
            <p:nvPr/>
          </p:nvSpPr>
          <p:spPr>
            <a:xfrm>
              <a:off x="2202480" y="2162880"/>
              <a:ext cx="360" cy="360"/>
            </a:xfrm>
            <a:custGeom>
              <a:avLst/>
              <a:gdLst/>
              <a:ahLst/>
              <a:rect l="l" t="t" r="r" b="b"/>
              <a:pathLst>
                <a:path w="19" h="5">
                  <a:moveTo>
                    <a:pt x="1" y="4"/>
                  </a:moveTo>
                  <a:lnTo>
                    <a:pt x="18" y="1"/>
                  </a:lnTo>
                  <a:close/>
                </a:path>
              </a:pathLst>
            </a:custGeom>
            <a:noFill/>
            <a:ln w="9525">
              <a:solidFill>
                <a:srgbClr val="5f7d95"/>
              </a:solidFill>
              <a:round/>
            </a:ln>
          </p:spPr>
          <p:style>
            <a:lnRef idx="0"/>
            <a:fillRef idx="0"/>
            <a:effectRef idx="0"/>
            <a:fontRef idx="minor"/>
          </p:style>
        </p:sp>
        <p:sp>
          <p:nvSpPr>
            <p:cNvPr id="7148" name="Google Shape;6327;p74"/>
            <p:cNvSpPr/>
            <p:nvPr/>
          </p:nvSpPr>
          <p:spPr>
            <a:xfrm>
              <a:off x="2201760" y="2149920"/>
              <a:ext cx="18360" cy="6480"/>
            </a:xfrm>
            <a:custGeom>
              <a:avLst/>
              <a:gdLst/>
              <a:ahLst/>
              <a:rect l="l" t="t" r="r" b="b"/>
              <a:pathLst>
                <a:path w="1380" h="501">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a:solidFill>
                <a:srgbClr val="5f7d95"/>
              </a:solidFill>
              <a:round/>
            </a:ln>
          </p:spPr>
          <p:style>
            <a:lnRef idx="0"/>
            <a:fillRef idx="0"/>
            <a:effectRef idx="0"/>
            <a:fontRef idx="minor"/>
          </p:style>
        </p:sp>
        <p:sp>
          <p:nvSpPr>
            <p:cNvPr id="7149" name="Google Shape;6328;p74"/>
            <p:cNvSpPr/>
            <p:nvPr/>
          </p:nvSpPr>
          <p:spPr>
            <a:xfrm>
              <a:off x="2201040" y="2156760"/>
              <a:ext cx="360" cy="360"/>
            </a:xfrm>
            <a:custGeom>
              <a:avLst/>
              <a:gdLst/>
              <a:ahLst/>
              <a:rect l="l" t="t" r="r" b="b"/>
              <a:pathLst>
                <a:path w="53" h="18">
                  <a:moveTo>
                    <a:pt x="53" y="0"/>
                  </a:moveTo>
                  <a:lnTo>
                    <a:pt x="0" y="18"/>
                  </a:lnTo>
                  <a:close/>
                </a:path>
              </a:pathLst>
            </a:custGeom>
            <a:noFill/>
            <a:ln w="9525">
              <a:solidFill>
                <a:srgbClr val="5f7d95"/>
              </a:solidFill>
              <a:round/>
            </a:ln>
          </p:spPr>
          <p:style>
            <a:lnRef idx="0"/>
            <a:fillRef idx="0"/>
            <a:effectRef idx="0"/>
            <a:fontRef idx="minor"/>
          </p:style>
        </p:sp>
        <p:sp>
          <p:nvSpPr>
            <p:cNvPr id="7150" name="Google Shape;6329;p74"/>
            <p:cNvSpPr/>
            <p:nvPr/>
          </p:nvSpPr>
          <p:spPr>
            <a:xfrm>
              <a:off x="2196000" y="2051280"/>
              <a:ext cx="78120" cy="79560"/>
            </a:xfrm>
            <a:custGeom>
              <a:avLst/>
              <a:gdLst/>
              <a:ahLst/>
              <a:rect l="l" t="t" r="r" b="b"/>
              <a:pathLst>
                <a:path w="5784" h="5875">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a:solidFill>
                <a:srgbClr val="5f7d95"/>
              </a:solidFill>
              <a:round/>
            </a:ln>
          </p:spPr>
          <p:style>
            <a:lnRef idx="0"/>
            <a:fillRef idx="0"/>
            <a:effectRef idx="0"/>
            <a:fontRef idx="minor"/>
          </p:style>
        </p:sp>
        <p:sp>
          <p:nvSpPr>
            <p:cNvPr id="7151" name="Google Shape;6330;p74"/>
            <p:cNvSpPr/>
            <p:nvPr/>
          </p:nvSpPr>
          <p:spPr>
            <a:xfrm>
              <a:off x="2207520" y="2107440"/>
              <a:ext cx="360" cy="360"/>
            </a:xfrm>
            <a:custGeom>
              <a:avLst/>
              <a:gdLst/>
              <a:ahLst/>
              <a:rect l="l" t="t" r="r" b="b"/>
              <a:pathLst>
                <a:path w="19" h="4">
                  <a:moveTo>
                    <a:pt x="1" y="0"/>
                  </a:moveTo>
                  <a:lnTo>
                    <a:pt x="18" y="4"/>
                  </a:lnTo>
                  <a:close/>
                </a:path>
              </a:pathLst>
            </a:custGeom>
            <a:noFill/>
            <a:ln w="9525">
              <a:solidFill>
                <a:srgbClr val="5f7d95"/>
              </a:solidFill>
              <a:round/>
            </a:ln>
          </p:spPr>
          <p:style>
            <a:lnRef idx="0"/>
            <a:fillRef idx="0"/>
            <a:effectRef idx="0"/>
            <a:fontRef idx="minor"/>
          </p:style>
        </p:sp>
        <p:sp>
          <p:nvSpPr>
            <p:cNvPr id="7152" name="Google Shape;6331;p74"/>
            <p:cNvSpPr/>
            <p:nvPr/>
          </p:nvSpPr>
          <p:spPr>
            <a:xfrm>
              <a:off x="2206440" y="2107080"/>
              <a:ext cx="360" cy="360"/>
            </a:xfrm>
            <a:custGeom>
              <a:avLst/>
              <a:gdLst/>
              <a:ahLst/>
              <a:rect l="l" t="t" r="r" b="b"/>
              <a:pathLst>
                <a:path w="15" h="1">
                  <a:moveTo>
                    <a:pt x="0" y="1"/>
                  </a:moveTo>
                  <a:lnTo>
                    <a:pt x="14" y="1"/>
                  </a:lnTo>
                  <a:close/>
                </a:path>
              </a:pathLst>
            </a:custGeom>
            <a:noFill/>
            <a:ln w="9525">
              <a:solidFill>
                <a:srgbClr val="5f7d95"/>
              </a:solidFill>
              <a:round/>
            </a:ln>
          </p:spPr>
          <p:style>
            <a:lnRef idx="0"/>
            <a:fillRef idx="0"/>
            <a:effectRef idx="0"/>
            <a:fontRef idx="minor"/>
          </p:style>
        </p:sp>
        <p:sp>
          <p:nvSpPr>
            <p:cNvPr id="7153" name="Google Shape;6332;p74"/>
            <p:cNvSpPr/>
            <p:nvPr/>
          </p:nvSpPr>
          <p:spPr>
            <a:xfrm>
              <a:off x="2208960" y="2108160"/>
              <a:ext cx="360" cy="360"/>
            </a:xfrm>
            <a:custGeom>
              <a:avLst/>
              <a:gdLst/>
              <a:ahLst/>
              <a:rect l="l" t="t" r="r" b="b"/>
              <a:pathLst>
                <a:path w="18" h="8">
                  <a:moveTo>
                    <a:pt x="0" y="1"/>
                  </a:moveTo>
                  <a:lnTo>
                    <a:pt x="18" y="8"/>
                  </a:lnTo>
                  <a:close/>
                </a:path>
              </a:pathLst>
            </a:custGeom>
            <a:noFill/>
            <a:ln w="9525">
              <a:solidFill>
                <a:srgbClr val="5f7d95"/>
              </a:solidFill>
              <a:round/>
            </a:ln>
          </p:spPr>
          <p:style>
            <a:lnRef idx="0"/>
            <a:fillRef idx="0"/>
            <a:effectRef idx="0"/>
            <a:fontRef idx="minor"/>
          </p:style>
        </p:sp>
        <p:sp>
          <p:nvSpPr>
            <p:cNvPr id="7154" name="Google Shape;6333;p74"/>
            <p:cNvSpPr/>
            <p:nvPr/>
          </p:nvSpPr>
          <p:spPr>
            <a:xfrm>
              <a:off x="2207880" y="2107440"/>
              <a:ext cx="360" cy="360"/>
            </a:xfrm>
            <a:custGeom>
              <a:avLst/>
              <a:gdLst/>
              <a:ahLst/>
              <a:rect l="l" t="t" r="r" b="b"/>
              <a:pathLst>
                <a:path w="18" h="8">
                  <a:moveTo>
                    <a:pt x="0" y="1"/>
                  </a:moveTo>
                  <a:lnTo>
                    <a:pt x="18" y="8"/>
                  </a:lnTo>
                  <a:close/>
                </a:path>
              </a:pathLst>
            </a:custGeom>
            <a:noFill/>
            <a:ln w="9525">
              <a:solidFill>
                <a:srgbClr val="5f7d95"/>
              </a:solidFill>
              <a:round/>
            </a:ln>
          </p:spPr>
          <p:style>
            <a:lnRef idx="0"/>
            <a:fillRef idx="0"/>
            <a:effectRef idx="0"/>
            <a:fontRef idx="minor"/>
          </p:style>
        </p:sp>
        <p:sp>
          <p:nvSpPr>
            <p:cNvPr id="7155" name="Google Shape;6334;p74"/>
            <p:cNvSpPr/>
            <p:nvPr/>
          </p:nvSpPr>
          <p:spPr>
            <a:xfrm>
              <a:off x="2208600" y="2107800"/>
              <a:ext cx="360" cy="360"/>
            </a:xfrm>
            <a:custGeom>
              <a:avLst/>
              <a:gdLst/>
              <a:ahLst/>
              <a:rect l="l" t="t" r="r" b="b"/>
              <a:pathLst>
                <a:path w="19" h="8">
                  <a:moveTo>
                    <a:pt x="1" y="0"/>
                  </a:moveTo>
                  <a:lnTo>
                    <a:pt x="18" y="7"/>
                  </a:lnTo>
                  <a:close/>
                </a:path>
              </a:pathLst>
            </a:custGeom>
            <a:noFill/>
            <a:ln w="9525">
              <a:solidFill>
                <a:srgbClr val="5f7d95"/>
              </a:solidFill>
              <a:round/>
            </a:ln>
          </p:spPr>
          <p:style>
            <a:lnRef idx="0"/>
            <a:fillRef idx="0"/>
            <a:effectRef idx="0"/>
            <a:fontRef idx="minor"/>
          </p:style>
        </p:sp>
        <p:sp>
          <p:nvSpPr>
            <p:cNvPr id="7156" name="Google Shape;6335;p74"/>
            <p:cNvSpPr/>
            <p:nvPr/>
          </p:nvSpPr>
          <p:spPr>
            <a:xfrm>
              <a:off x="2206800" y="2107440"/>
              <a:ext cx="360" cy="360"/>
            </a:xfrm>
            <a:custGeom>
              <a:avLst/>
              <a:gdLst/>
              <a:ahLst/>
              <a:rect l="l" t="t" r="r" b="b"/>
              <a:pathLst>
                <a:path w="18" h="5">
                  <a:moveTo>
                    <a:pt x="0" y="1"/>
                  </a:moveTo>
                  <a:lnTo>
                    <a:pt x="18" y="4"/>
                  </a:lnTo>
                  <a:close/>
                </a:path>
              </a:pathLst>
            </a:custGeom>
            <a:noFill/>
            <a:ln w="9525">
              <a:solidFill>
                <a:srgbClr val="5f7d95"/>
              </a:solidFill>
              <a:round/>
            </a:ln>
          </p:spPr>
          <p:style>
            <a:lnRef idx="0"/>
            <a:fillRef idx="0"/>
            <a:effectRef idx="0"/>
            <a:fontRef idx="minor"/>
          </p:style>
        </p:sp>
        <p:sp>
          <p:nvSpPr>
            <p:cNvPr id="7157" name="Google Shape;6336;p74"/>
            <p:cNvSpPr/>
            <p:nvPr/>
          </p:nvSpPr>
          <p:spPr>
            <a:xfrm>
              <a:off x="2209680" y="2108520"/>
              <a:ext cx="360" cy="360"/>
            </a:xfrm>
            <a:custGeom>
              <a:avLst/>
              <a:gdLst/>
              <a:ahLst/>
              <a:rect l="l" t="t" r="r" b="b"/>
              <a:pathLst>
                <a:path w="15" h="5">
                  <a:moveTo>
                    <a:pt x="0" y="1"/>
                  </a:moveTo>
                  <a:lnTo>
                    <a:pt x="14" y="4"/>
                  </a:lnTo>
                  <a:close/>
                </a:path>
              </a:pathLst>
            </a:custGeom>
            <a:noFill/>
            <a:ln w="9525">
              <a:solidFill>
                <a:srgbClr val="5f7d95"/>
              </a:solidFill>
              <a:round/>
            </a:ln>
          </p:spPr>
          <p:style>
            <a:lnRef idx="0"/>
            <a:fillRef idx="0"/>
            <a:effectRef idx="0"/>
            <a:fontRef idx="minor"/>
          </p:style>
        </p:sp>
        <p:sp>
          <p:nvSpPr>
            <p:cNvPr id="7158" name="Google Shape;6337;p74"/>
            <p:cNvSpPr/>
            <p:nvPr/>
          </p:nvSpPr>
          <p:spPr>
            <a:xfrm>
              <a:off x="2205360" y="2061000"/>
              <a:ext cx="360" cy="360"/>
            </a:xfrm>
            <a:custGeom>
              <a:avLst/>
              <a:gdLst/>
              <a:ahLst/>
              <a:rect l="l" t="t" r="r" b="b"/>
              <a:pathLst>
                <a:path w="19" h="18">
                  <a:moveTo>
                    <a:pt x="18" y="0"/>
                  </a:moveTo>
                  <a:cubicBezTo>
                    <a:pt x="11" y="7"/>
                    <a:pt x="8" y="14"/>
                    <a:pt x="1" y="18"/>
                  </a:cubicBezTo>
                  <a:cubicBezTo>
                    <a:pt x="8" y="14"/>
                    <a:pt x="11" y="7"/>
                    <a:pt x="18" y="0"/>
                  </a:cubicBezTo>
                  <a:close/>
                </a:path>
              </a:pathLst>
            </a:custGeom>
            <a:noFill/>
            <a:ln w="9525">
              <a:solidFill>
                <a:srgbClr val="5f7d95"/>
              </a:solidFill>
              <a:round/>
            </a:ln>
          </p:spPr>
          <p:style>
            <a:lnRef idx="0"/>
            <a:fillRef idx="0"/>
            <a:effectRef idx="0"/>
            <a:fontRef idx="minor"/>
          </p:style>
        </p:sp>
        <p:sp>
          <p:nvSpPr>
            <p:cNvPr id="7159" name="Google Shape;6338;p74"/>
            <p:cNvSpPr/>
            <p:nvPr/>
          </p:nvSpPr>
          <p:spPr>
            <a:xfrm>
              <a:off x="2205720" y="2060640"/>
              <a:ext cx="360" cy="360"/>
            </a:xfrm>
            <a:custGeom>
              <a:avLst/>
              <a:gdLst/>
              <a:ahLst/>
              <a:rect l="l" t="t" r="r" b="b"/>
              <a:pathLst>
                <a:path w="15" h="18">
                  <a:moveTo>
                    <a:pt x="15" y="1"/>
                  </a:moveTo>
                  <a:cubicBezTo>
                    <a:pt x="11" y="8"/>
                    <a:pt x="8" y="15"/>
                    <a:pt x="1" y="18"/>
                  </a:cubicBezTo>
                  <a:cubicBezTo>
                    <a:pt x="8" y="15"/>
                    <a:pt x="11" y="8"/>
                    <a:pt x="15" y="1"/>
                  </a:cubicBezTo>
                  <a:close/>
                </a:path>
              </a:pathLst>
            </a:custGeom>
            <a:noFill/>
            <a:ln w="9525">
              <a:solidFill>
                <a:srgbClr val="5f7d95"/>
              </a:solidFill>
              <a:round/>
            </a:ln>
          </p:spPr>
          <p:style>
            <a:lnRef idx="0"/>
            <a:fillRef idx="0"/>
            <a:effectRef idx="0"/>
            <a:fontRef idx="minor"/>
          </p:style>
        </p:sp>
        <p:sp>
          <p:nvSpPr>
            <p:cNvPr id="7160" name="Google Shape;6339;p74"/>
            <p:cNvSpPr/>
            <p:nvPr/>
          </p:nvSpPr>
          <p:spPr>
            <a:xfrm>
              <a:off x="2205000" y="2061000"/>
              <a:ext cx="360" cy="360"/>
            </a:xfrm>
            <a:custGeom>
              <a:avLst/>
              <a:gdLst/>
              <a:ahLst/>
              <a:rect l="l" t="t" r="r" b="b"/>
              <a:pathLst>
                <a:path w="22" h="15">
                  <a:moveTo>
                    <a:pt x="22" y="1"/>
                  </a:moveTo>
                  <a:cubicBezTo>
                    <a:pt x="15" y="4"/>
                    <a:pt x="8" y="11"/>
                    <a:pt x="1" y="15"/>
                  </a:cubicBezTo>
                  <a:cubicBezTo>
                    <a:pt x="8" y="11"/>
                    <a:pt x="15" y="4"/>
                    <a:pt x="22" y="1"/>
                  </a:cubicBezTo>
                  <a:close/>
                </a:path>
              </a:pathLst>
            </a:custGeom>
            <a:noFill/>
            <a:ln w="9525">
              <a:solidFill>
                <a:srgbClr val="5f7d95"/>
              </a:solidFill>
              <a:round/>
            </a:ln>
          </p:spPr>
          <p:style>
            <a:lnRef idx="0"/>
            <a:fillRef idx="0"/>
            <a:effectRef idx="0"/>
            <a:fontRef idx="minor"/>
          </p:style>
        </p:sp>
        <p:sp>
          <p:nvSpPr>
            <p:cNvPr id="7161" name="Google Shape;6340;p74"/>
            <p:cNvSpPr/>
            <p:nvPr/>
          </p:nvSpPr>
          <p:spPr>
            <a:xfrm>
              <a:off x="2205000" y="2054520"/>
              <a:ext cx="720" cy="4320"/>
            </a:xfrm>
            <a:custGeom>
              <a:avLst/>
              <a:gdLst/>
              <a:ahLst/>
              <a:rect l="l" t="t" r="r" b="b"/>
              <a:pathLst>
                <a:path w="89" h="337">
                  <a:moveTo>
                    <a:pt x="1" y="0"/>
                  </a:moveTo>
                  <a:cubicBezTo>
                    <a:pt x="53" y="105"/>
                    <a:pt x="81" y="217"/>
                    <a:pt x="88" y="336"/>
                  </a:cubicBezTo>
                  <a:cubicBezTo>
                    <a:pt x="81" y="217"/>
                    <a:pt x="53" y="105"/>
                    <a:pt x="1" y="0"/>
                  </a:cubicBezTo>
                  <a:close/>
                </a:path>
              </a:pathLst>
            </a:custGeom>
            <a:noFill/>
            <a:ln w="9525">
              <a:solidFill>
                <a:srgbClr val="5f7d95"/>
              </a:solidFill>
              <a:round/>
            </a:ln>
          </p:spPr>
          <p:style>
            <a:lnRef idx="0"/>
            <a:fillRef idx="0"/>
            <a:effectRef idx="0"/>
            <a:fontRef idx="minor"/>
          </p:style>
        </p:sp>
        <p:sp>
          <p:nvSpPr>
            <p:cNvPr id="7162" name="Google Shape;6341;p74"/>
            <p:cNvSpPr/>
            <p:nvPr/>
          </p:nvSpPr>
          <p:spPr>
            <a:xfrm>
              <a:off x="2206080" y="2059920"/>
              <a:ext cx="360" cy="360"/>
            </a:xfrm>
            <a:custGeom>
              <a:avLst/>
              <a:gdLst/>
              <a:ahLst/>
              <a:rect l="l" t="t" r="r" b="b"/>
              <a:pathLst>
                <a:path w="11" h="29">
                  <a:moveTo>
                    <a:pt x="11" y="1"/>
                  </a:moveTo>
                  <a:cubicBezTo>
                    <a:pt x="7" y="12"/>
                    <a:pt x="4" y="19"/>
                    <a:pt x="0" y="29"/>
                  </a:cubicBezTo>
                  <a:cubicBezTo>
                    <a:pt x="4" y="19"/>
                    <a:pt x="7" y="12"/>
                    <a:pt x="11" y="1"/>
                  </a:cubicBezTo>
                  <a:close/>
                </a:path>
              </a:pathLst>
            </a:custGeom>
            <a:noFill/>
            <a:ln w="9525">
              <a:solidFill>
                <a:srgbClr val="5f7d95"/>
              </a:solidFill>
              <a:round/>
            </a:ln>
          </p:spPr>
          <p:style>
            <a:lnRef idx="0"/>
            <a:fillRef idx="0"/>
            <a:effectRef idx="0"/>
            <a:fontRef idx="minor"/>
          </p:style>
        </p:sp>
        <p:sp>
          <p:nvSpPr>
            <p:cNvPr id="7163" name="Google Shape;6342;p74"/>
            <p:cNvSpPr/>
            <p:nvPr/>
          </p:nvSpPr>
          <p:spPr>
            <a:xfrm>
              <a:off x="2203200" y="2061360"/>
              <a:ext cx="1440" cy="360"/>
            </a:xfrm>
            <a:custGeom>
              <a:avLst/>
              <a:gdLst/>
              <a:ahLst/>
              <a:rect l="l" t="t" r="r" b="b"/>
              <a:pathLst>
                <a:path w="124" h="43">
                  <a:moveTo>
                    <a:pt x="1" y="42"/>
                  </a:moveTo>
                  <a:cubicBezTo>
                    <a:pt x="43" y="35"/>
                    <a:pt x="85" y="21"/>
                    <a:pt x="123" y="0"/>
                  </a:cubicBezTo>
                  <a:cubicBezTo>
                    <a:pt x="85" y="21"/>
                    <a:pt x="43" y="35"/>
                    <a:pt x="1" y="42"/>
                  </a:cubicBezTo>
                  <a:close/>
                </a:path>
              </a:pathLst>
            </a:custGeom>
            <a:noFill/>
            <a:ln w="9525">
              <a:solidFill>
                <a:srgbClr val="5f7d95"/>
              </a:solidFill>
              <a:round/>
            </a:ln>
          </p:spPr>
          <p:style>
            <a:lnRef idx="0"/>
            <a:fillRef idx="0"/>
            <a:effectRef idx="0"/>
            <a:fontRef idx="minor"/>
          </p:style>
        </p:sp>
        <p:sp>
          <p:nvSpPr>
            <p:cNvPr id="7164" name="Google Shape;6343;p74"/>
            <p:cNvSpPr/>
            <p:nvPr/>
          </p:nvSpPr>
          <p:spPr>
            <a:xfrm>
              <a:off x="2228400" y="2052000"/>
              <a:ext cx="25920" cy="13680"/>
            </a:xfrm>
            <a:custGeom>
              <a:avLst/>
              <a:gdLst/>
              <a:ahLst/>
              <a:rect l="l" t="t" r="r" b="b"/>
              <a:pathLst>
                <a:path w="1941" h="1030">
                  <a:moveTo>
                    <a:pt x="1" y="0"/>
                  </a:moveTo>
                  <a:lnTo>
                    <a:pt x="1" y="0"/>
                  </a:lnTo>
                  <a:lnTo>
                    <a:pt x="1940" y="1030"/>
                  </a:lnTo>
                  <a:close/>
                </a:path>
              </a:pathLst>
            </a:custGeom>
            <a:noFill/>
            <a:ln w="9525">
              <a:solidFill>
                <a:srgbClr val="5f7d95"/>
              </a:solidFill>
              <a:round/>
            </a:ln>
          </p:spPr>
          <p:style>
            <a:lnRef idx="0"/>
            <a:fillRef idx="0"/>
            <a:effectRef idx="0"/>
            <a:fontRef idx="minor"/>
          </p:style>
        </p:sp>
        <p:sp>
          <p:nvSpPr>
            <p:cNvPr id="7165" name="Google Shape;6344;p74"/>
            <p:cNvSpPr/>
            <p:nvPr/>
          </p:nvSpPr>
          <p:spPr>
            <a:xfrm>
              <a:off x="2207520" y="2051280"/>
              <a:ext cx="3240" cy="360"/>
            </a:xfrm>
            <a:custGeom>
              <a:avLst/>
              <a:gdLst/>
              <a:ahLst/>
              <a:rect l="l" t="t" r="r" b="b"/>
              <a:pathLst>
                <a:path w="278" h="22">
                  <a:moveTo>
                    <a:pt x="1" y="21"/>
                  </a:moveTo>
                  <a:lnTo>
                    <a:pt x="277" y="0"/>
                  </a:lnTo>
                  <a:lnTo>
                    <a:pt x="277" y="0"/>
                  </a:lnTo>
                  <a:close/>
                </a:path>
              </a:pathLst>
            </a:custGeom>
            <a:noFill/>
            <a:ln w="9525">
              <a:solidFill>
                <a:srgbClr val="5f7d95"/>
              </a:solidFill>
              <a:round/>
            </a:ln>
          </p:spPr>
          <p:style>
            <a:lnRef idx="0"/>
            <a:fillRef idx="0"/>
            <a:effectRef idx="0"/>
            <a:fontRef idx="minor"/>
          </p:style>
        </p:sp>
        <p:sp>
          <p:nvSpPr>
            <p:cNvPr id="7166" name="Google Shape;6345;p74"/>
            <p:cNvSpPr/>
            <p:nvPr/>
          </p:nvSpPr>
          <p:spPr>
            <a:xfrm>
              <a:off x="2203560" y="2064240"/>
              <a:ext cx="360" cy="360"/>
            </a:xfrm>
            <a:custGeom>
              <a:avLst/>
              <a:gdLst/>
              <a:ahLst/>
              <a:rect l="l" t="t" r="r" b="b"/>
              <a:pathLst>
                <a:path w="1" h="8">
                  <a:moveTo>
                    <a:pt x="0" y="1"/>
                  </a:moveTo>
                  <a:lnTo>
                    <a:pt x="0" y="8"/>
                  </a:lnTo>
                  <a:close/>
                </a:path>
              </a:pathLst>
            </a:custGeom>
            <a:noFill/>
            <a:ln w="9525">
              <a:solidFill>
                <a:srgbClr val="5f7d95"/>
              </a:solidFill>
              <a:round/>
            </a:ln>
          </p:spPr>
          <p:style>
            <a:lnRef idx="0"/>
            <a:fillRef idx="0"/>
            <a:effectRef idx="0"/>
            <a:fontRef idx="minor"/>
          </p:style>
        </p:sp>
        <p:sp>
          <p:nvSpPr>
            <p:cNvPr id="7167" name="Google Shape;6346;p74"/>
            <p:cNvSpPr/>
            <p:nvPr/>
          </p:nvSpPr>
          <p:spPr>
            <a:xfrm>
              <a:off x="2203560" y="2063520"/>
              <a:ext cx="360" cy="360"/>
            </a:xfrm>
            <a:custGeom>
              <a:avLst/>
              <a:gdLst/>
              <a:ahLst/>
              <a:rect l="l" t="t" r="r" b="b"/>
              <a:pathLst>
                <a:path w="1" h="8">
                  <a:moveTo>
                    <a:pt x="0" y="0"/>
                  </a:moveTo>
                  <a:lnTo>
                    <a:pt x="0" y="7"/>
                  </a:lnTo>
                  <a:close/>
                </a:path>
              </a:pathLst>
            </a:custGeom>
            <a:noFill/>
            <a:ln w="9525">
              <a:solidFill>
                <a:srgbClr val="5f7d95"/>
              </a:solidFill>
              <a:round/>
            </a:ln>
          </p:spPr>
          <p:style>
            <a:lnRef idx="0"/>
            <a:fillRef idx="0"/>
            <a:effectRef idx="0"/>
            <a:fontRef idx="minor"/>
          </p:style>
        </p:sp>
        <p:sp>
          <p:nvSpPr>
            <p:cNvPr id="7168" name="Google Shape;6347;p74"/>
            <p:cNvSpPr/>
            <p:nvPr/>
          </p:nvSpPr>
          <p:spPr>
            <a:xfrm>
              <a:off x="2197800" y="2076480"/>
              <a:ext cx="360" cy="360"/>
            </a:xfrm>
            <a:custGeom>
              <a:avLst/>
              <a:gdLst/>
              <a:ahLst/>
              <a:rect l="l" t="t" r="r" b="b"/>
              <a:pathLst>
                <a:path w="12" h="8">
                  <a:moveTo>
                    <a:pt x="11" y="0"/>
                  </a:moveTo>
                  <a:lnTo>
                    <a:pt x="1" y="7"/>
                  </a:lnTo>
                  <a:close/>
                </a:path>
              </a:pathLst>
            </a:custGeom>
            <a:noFill/>
            <a:ln w="9525">
              <a:solidFill>
                <a:srgbClr val="5f7d95"/>
              </a:solidFill>
              <a:round/>
            </a:ln>
          </p:spPr>
          <p:style>
            <a:lnRef idx="0"/>
            <a:fillRef idx="0"/>
            <a:effectRef idx="0"/>
            <a:fontRef idx="minor"/>
          </p:style>
        </p:sp>
        <p:sp>
          <p:nvSpPr>
            <p:cNvPr id="7169" name="Google Shape;6348;p74"/>
            <p:cNvSpPr/>
            <p:nvPr/>
          </p:nvSpPr>
          <p:spPr>
            <a:xfrm>
              <a:off x="2203560" y="2063880"/>
              <a:ext cx="360" cy="360"/>
            </a:xfrm>
            <a:custGeom>
              <a:avLst/>
              <a:gdLst/>
              <a:ahLst/>
              <a:rect l="l" t="t" r="r" b="b"/>
              <a:pathLst>
                <a:path w="1" h="12">
                  <a:moveTo>
                    <a:pt x="0" y="1"/>
                  </a:moveTo>
                  <a:lnTo>
                    <a:pt x="0" y="11"/>
                  </a:lnTo>
                  <a:close/>
                </a:path>
              </a:pathLst>
            </a:custGeom>
            <a:noFill/>
            <a:ln w="9525">
              <a:solidFill>
                <a:srgbClr val="5f7d95"/>
              </a:solidFill>
              <a:round/>
            </a:ln>
          </p:spPr>
          <p:style>
            <a:lnRef idx="0"/>
            <a:fillRef idx="0"/>
            <a:effectRef idx="0"/>
            <a:fontRef idx="minor"/>
          </p:style>
        </p:sp>
        <p:sp>
          <p:nvSpPr>
            <p:cNvPr id="7170" name="Google Shape;6349;p74"/>
            <p:cNvSpPr/>
            <p:nvPr/>
          </p:nvSpPr>
          <p:spPr>
            <a:xfrm>
              <a:off x="2198520" y="2075760"/>
              <a:ext cx="360" cy="360"/>
            </a:xfrm>
            <a:custGeom>
              <a:avLst/>
              <a:gdLst/>
              <a:ahLst/>
              <a:rect l="l" t="t" r="r" b="b"/>
              <a:pathLst>
                <a:path w="8" h="4">
                  <a:moveTo>
                    <a:pt x="7" y="0"/>
                  </a:moveTo>
                  <a:lnTo>
                    <a:pt x="0" y="4"/>
                  </a:lnTo>
                  <a:close/>
                </a:path>
              </a:pathLst>
            </a:custGeom>
            <a:noFill/>
            <a:ln w="9525">
              <a:solidFill>
                <a:srgbClr val="5f7d95"/>
              </a:solidFill>
              <a:round/>
            </a:ln>
          </p:spPr>
          <p:style>
            <a:lnRef idx="0"/>
            <a:fillRef idx="0"/>
            <a:effectRef idx="0"/>
            <a:fontRef idx="minor"/>
          </p:style>
        </p:sp>
        <p:sp>
          <p:nvSpPr>
            <p:cNvPr id="7171" name="Google Shape;6350;p74"/>
            <p:cNvSpPr/>
            <p:nvPr/>
          </p:nvSpPr>
          <p:spPr>
            <a:xfrm>
              <a:off x="2198520" y="2075760"/>
              <a:ext cx="360" cy="360"/>
            </a:xfrm>
            <a:custGeom>
              <a:avLst/>
              <a:gdLst/>
              <a:ahLst/>
              <a:rect l="l" t="t" r="r" b="b"/>
              <a:pathLst>
                <a:path w="8" h="5">
                  <a:moveTo>
                    <a:pt x="7" y="1"/>
                  </a:moveTo>
                  <a:lnTo>
                    <a:pt x="0" y="4"/>
                  </a:lnTo>
                  <a:close/>
                </a:path>
              </a:pathLst>
            </a:custGeom>
            <a:noFill/>
            <a:ln w="9525">
              <a:solidFill>
                <a:srgbClr val="5f7d95"/>
              </a:solidFill>
              <a:round/>
            </a:ln>
          </p:spPr>
          <p:style>
            <a:lnRef idx="0"/>
            <a:fillRef idx="0"/>
            <a:effectRef idx="0"/>
            <a:fontRef idx="minor"/>
          </p:style>
        </p:sp>
        <p:sp>
          <p:nvSpPr>
            <p:cNvPr id="7172" name="Google Shape;6351;p74"/>
            <p:cNvSpPr/>
            <p:nvPr/>
          </p:nvSpPr>
          <p:spPr>
            <a:xfrm>
              <a:off x="2197080" y="2076480"/>
              <a:ext cx="360" cy="360"/>
            </a:xfrm>
            <a:custGeom>
              <a:avLst/>
              <a:gdLst/>
              <a:ahLst/>
              <a:rect l="l" t="t" r="r" b="b"/>
              <a:pathLst>
                <a:path w="19" h="8">
                  <a:moveTo>
                    <a:pt x="18" y="0"/>
                  </a:moveTo>
                  <a:lnTo>
                    <a:pt x="1" y="7"/>
                  </a:lnTo>
                  <a:close/>
                </a:path>
              </a:pathLst>
            </a:custGeom>
            <a:noFill/>
            <a:ln w="9525">
              <a:solidFill>
                <a:srgbClr val="5f7d95"/>
              </a:solidFill>
              <a:round/>
            </a:ln>
          </p:spPr>
          <p:style>
            <a:lnRef idx="0"/>
            <a:fillRef idx="0"/>
            <a:effectRef idx="0"/>
            <a:fontRef idx="minor"/>
          </p:style>
        </p:sp>
        <p:sp>
          <p:nvSpPr>
            <p:cNvPr id="7173" name="Google Shape;6352;p74"/>
            <p:cNvSpPr/>
            <p:nvPr/>
          </p:nvSpPr>
          <p:spPr>
            <a:xfrm>
              <a:off x="2198160" y="2076120"/>
              <a:ext cx="360" cy="360"/>
            </a:xfrm>
            <a:custGeom>
              <a:avLst/>
              <a:gdLst/>
              <a:ahLst/>
              <a:rect l="l" t="t" r="r" b="b"/>
              <a:pathLst>
                <a:path w="8" h="5">
                  <a:moveTo>
                    <a:pt x="7" y="1"/>
                  </a:moveTo>
                  <a:lnTo>
                    <a:pt x="0" y="4"/>
                  </a:lnTo>
                  <a:close/>
                </a:path>
              </a:pathLst>
            </a:custGeom>
            <a:noFill/>
            <a:ln w="9525">
              <a:solidFill>
                <a:srgbClr val="5f7d95"/>
              </a:solidFill>
              <a:round/>
            </a:ln>
          </p:spPr>
          <p:style>
            <a:lnRef idx="0"/>
            <a:fillRef idx="0"/>
            <a:effectRef idx="0"/>
            <a:fontRef idx="minor"/>
          </p:style>
        </p:sp>
        <p:sp>
          <p:nvSpPr>
            <p:cNvPr id="7174" name="Google Shape;6353;p74"/>
            <p:cNvSpPr/>
            <p:nvPr/>
          </p:nvSpPr>
          <p:spPr>
            <a:xfrm>
              <a:off x="2198160" y="2076120"/>
              <a:ext cx="360" cy="360"/>
            </a:xfrm>
            <a:custGeom>
              <a:avLst/>
              <a:gdLst/>
              <a:ahLst/>
              <a:rect l="l" t="t" r="r" b="b"/>
              <a:pathLst>
                <a:path w="11" h="8">
                  <a:moveTo>
                    <a:pt x="11" y="0"/>
                  </a:moveTo>
                  <a:lnTo>
                    <a:pt x="0" y="7"/>
                  </a:lnTo>
                  <a:close/>
                </a:path>
              </a:pathLst>
            </a:custGeom>
            <a:noFill/>
            <a:ln w="9525">
              <a:solidFill>
                <a:srgbClr val="5f7d95"/>
              </a:solidFill>
              <a:round/>
            </a:ln>
          </p:spPr>
          <p:style>
            <a:lnRef idx="0"/>
            <a:fillRef idx="0"/>
            <a:effectRef idx="0"/>
            <a:fontRef idx="minor"/>
          </p:style>
        </p:sp>
        <p:sp>
          <p:nvSpPr>
            <p:cNvPr id="7175" name="Google Shape;6354;p74"/>
            <p:cNvSpPr/>
            <p:nvPr/>
          </p:nvSpPr>
          <p:spPr>
            <a:xfrm>
              <a:off x="2196360" y="2077200"/>
              <a:ext cx="360" cy="360"/>
            </a:xfrm>
            <a:custGeom>
              <a:avLst/>
              <a:gdLst/>
              <a:ahLst/>
              <a:rect l="l" t="t" r="r" b="b"/>
              <a:pathLst>
                <a:path w="12" h="8">
                  <a:moveTo>
                    <a:pt x="1" y="8"/>
                  </a:moveTo>
                  <a:lnTo>
                    <a:pt x="11" y="1"/>
                  </a:lnTo>
                  <a:close/>
                </a:path>
              </a:pathLst>
            </a:custGeom>
            <a:noFill/>
            <a:ln w="9525">
              <a:solidFill>
                <a:srgbClr val="5f7d95"/>
              </a:solidFill>
              <a:round/>
            </a:ln>
          </p:spPr>
          <p:style>
            <a:lnRef idx="0"/>
            <a:fillRef idx="0"/>
            <a:effectRef idx="0"/>
            <a:fontRef idx="minor"/>
          </p:style>
        </p:sp>
        <p:sp>
          <p:nvSpPr>
            <p:cNvPr id="7176" name="Google Shape;6355;p74"/>
            <p:cNvSpPr/>
            <p:nvPr/>
          </p:nvSpPr>
          <p:spPr>
            <a:xfrm>
              <a:off x="2203200" y="2062080"/>
              <a:ext cx="360" cy="360"/>
            </a:xfrm>
            <a:custGeom>
              <a:avLst/>
              <a:gdLst/>
              <a:ahLst/>
              <a:rect l="l" t="t" r="r" b="b"/>
              <a:pathLst>
                <a:path w="1" h="15">
                  <a:moveTo>
                    <a:pt x="1" y="0"/>
                  </a:moveTo>
                  <a:lnTo>
                    <a:pt x="1" y="14"/>
                  </a:lnTo>
                  <a:close/>
                </a:path>
              </a:pathLst>
            </a:custGeom>
            <a:noFill/>
            <a:ln w="9525">
              <a:solidFill>
                <a:srgbClr val="5f7d95"/>
              </a:solidFill>
              <a:round/>
            </a:ln>
          </p:spPr>
          <p:style>
            <a:lnRef idx="0"/>
            <a:fillRef idx="0"/>
            <a:effectRef idx="0"/>
            <a:fontRef idx="minor"/>
          </p:style>
        </p:sp>
        <p:sp>
          <p:nvSpPr>
            <p:cNvPr id="7177" name="Google Shape;6356;p74"/>
            <p:cNvSpPr/>
            <p:nvPr/>
          </p:nvSpPr>
          <p:spPr>
            <a:xfrm>
              <a:off x="2203560" y="2062440"/>
              <a:ext cx="360" cy="360"/>
            </a:xfrm>
            <a:custGeom>
              <a:avLst/>
              <a:gdLst/>
              <a:ahLst/>
              <a:rect l="l" t="t" r="r" b="b"/>
              <a:pathLst>
                <a:path w="1" h="12">
                  <a:moveTo>
                    <a:pt x="0" y="1"/>
                  </a:moveTo>
                  <a:lnTo>
                    <a:pt x="0" y="11"/>
                  </a:lnTo>
                  <a:close/>
                </a:path>
              </a:pathLst>
            </a:custGeom>
            <a:noFill/>
            <a:ln w="9525">
              <a:solidFill>
                <a:srgbClr val="5f7d95"/>
              </a:solidFill>
              <a:round/>
            </a:ln>
          </p:spPr>
          <p:style>
            <a:lnRef idx="0"/>
            <a:fillRef idx="0"/>
            <a:effectRef idx="0"/>
            <a:fontRef idx="minor"/>
          </p:style>
        </p:sp>
        <p:sp>
          <p:nvSpPr>
            <p:cNvPr id="7178" name="Google Shape;6357;p74"/>
            <p:cNvSpPr/>
            <p:nvPr/>
          </p:nvSpPr>
          <p:spPr>
            <a:xfrm>
              <a:off x="2196720" y="2076840"/>
              <a:ext cx="360" cy="360"/>
            </a:xfrm>
            <a:custGeom>
              <a:avLst/>
              <a:gdLst/>
              <a:ahLst/>
              <a:rect l="l" t="t" r="r" b="b"/>
              <a:pathLst>
                <a:path w="29" h="19">
                  <a:moveTo>
                    <a:pt x="28" y="1"/>
                  </a:moveTo>
                  <a:lnTo>
                    <a:pt x="0" y="18"/>
                  </a:lnTo>
                  <a:close/>
                </a:path>
              </a:pathLst>
            </a:custGeom>
            <a:noFill/>
            <a:ln w="9525">
              <a:solidFill>
                <a:srgbClr val="5f7d95"/>
              </a:solidFill>
              <a:round/>
            </a:ln>
          </p:spPr>
          <p:style>
            <a:lnRef idx="0"/>
            <a:fillRef idx="0"/>
            <a:effectRef idx="0"/>
            <a:fontRef idx="minor"/>
          </p:style>
        </p:sp>
        <p:sp>
          <p:nvSpPr>
            <p:cNvPr id="7179" name="Google Shape;6358;p74"/>
            <p:cNvSpPr/>
            <p:nvPr/>
          </p:nvSpPr>
          <p:spPr>
            <a:xfrm>
              <a:off x="2203560" y="20631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180" name="Google Shape;6359;p74"/>
            <p:cNvSpPr/>
            <p:nvPr/>
          </p:nvSpPr>
          <p:spPr>
            <a:xfrm>
              <a:off x="2267280" y="21261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181" name="Google Shape;6360;p74"/>
            <p:cNvSpPr/>
            <p:nvPr/>
          </p:nvSpPr>
          <p:spPr>
            <a:xfrm>
              <a:off x="2267640" y="2126160"/>
              <a:ext cx="360" cy="360"/>
            </a:xfrm>
            <a:custGeom>
              <a:avLst/>
              <a:gdLst/>
              <a:ahLst/>
              <a:rect l="l" t="t" r="r" b="b"/>
              <a:pathLst>
                <a:path w="1" h="5">
                  <a:moveTo>
                    <a:pt x="0" y="1"/>
                  </a:moveTo>
                  <a:lnTo>
                    <a:pt x="0" y="4"/>
                  </a:lnTo>
                  <a:close/>
                </a:path>
              </a:pathLst>
            </a:custGeom>
            <a:noFill/>
            <a:ln w="9525">
              <a:solidFill>
                <a:srgbClr val="5f7d95"/>
              </a:solidFill>
              <a:round/>
            </a:ln>
          </p:spPr>
          <p:style>
            <a:lnRef idx="0"/>
            <a:fillRef idx="0"/>
            <a:effectRef idx="0"/>
            <a:fontRef idx="minor"/>
          </p:style>
        </p:sp>
        <p:sp>
          <p:nvSpPr>
            <p:cNvPr id="7182" name="Google Shape;6361;p74"/>
            <p:cNvSpPr/>
            <p:nvPr/>
          </p:nvSpPr>
          <p:spPr>
            <a:xfrm>
              <a:off x="2267280" y="21261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183" name="Google Shape;6362;p74"/>
            <p:cNvSpPr/>
            <p:nvPr/>
          </p:nvSpPr>
          <p:spPr>
            <a:xfrm>
              <a:off x="2267640" y="2126160"/>
              <a:ext cx="360" cy="360"/>
            </a:xfrm>
            <a:custGeom>
              <a:avLst/>
              <a:gdLst/>
              <a:ahLst/>
              <a:rect l="l" t="t" r="r" b="b"/>
              <a:pathLst>
                <a:path w="4" h="4">
                  <a:moveTo>
                    <a:pt x="4" y="0"/>
                  </a:moveTo>
                  <a:lnTo>
                    <a:pt x="0" y="4"/>
                  </a:lnTo>
                  <a:close/>
                </a:path>
              </a:pathLst>
            </a:custGeom>
            <a:noFill/>
            <a:ln w="9525">
              <a:solidFill>
                <a:srgbClr val="5f7d95"/>
              </a:solidFill>
              <a:round/>
            </a:ln>
          </p:spPr>
          <p:style>
            <a:lnRef idx="0"/>
            <a:fillRef idx="0"/>
            <a:effectRef idx="0"/>
            <a:fontRef idx="minor"/>
          </p:style>
        </p:sp>
        <p:sp>
          <p:nvSpPr>
            <p:cNvPr id="7184" name="Google Shape;6363;p74"/>
            <p:cNvSpPr/>
            <p:nvPr/>
          </p:nvSpPr>
          <p:spPr>
            <a:xfrm>
              <a:off x="2267280" y="21261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185" name="Google Shape;6364;p74"/>
            <p:cNvSpPr/>
            <p:nvPr/>
          </p:nvSpPr>
          <p:spPr>
            <a:xfrm>
              <a:off x="2267280" y="21261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7186" name="Google Shape;6365;p74"/>
            <p:cNvSpPr/>
            <p:nvPr/>
          </p:nvSpPr>
          <p:spPr>
            <a:xfrm>
              <a:off x="2269800" y="2124360"/>
              <a:ext cx="360" cy="360"/>
            </a:xfrm>
            <a:custGeom>
              <a:avLst/>
              <a:gdLst/>
              <a:ahLst/>
              <a:rect l="l" t="t" r="r" b="b"/>
              <a:pathLst>
                <a:path w="15" h="12">
                  <a:moveTo>
                    <a:pt x="14" y="1"/>
                  </a:moveTo>
                  <a:lnTo>
                    <a:pt x="0" y="11"/>
                  </a:lnTo>
                  <a:close/>
                </a:path>
              </a:pathLst>
            </a:custGeom>
            <a:noFill/>
            <a:ln w="9525">
              <a:solidFill>
                <a:srgbClr val="5f7d95"/>
              </a:solidFill>
              <a:round/>
            </a:ln>
          </p:spPr>
          <p:style>
            <a:lnRef idx="0"/>
            <a:fillRef idx="0"/>
            <a:effectRef idx="0"/>
            <a:fontRef idx="minor"/>
          </p:style>
        </p:sp>
        <p:sp>
          <p:nvSpPr>
            <p:cNvPr id="7187" name="Google Shape;6366;p74"/>
            <p:cNvSpPr/>
            <p:nvPr/>
          </p:nvSpPr>
          <p:spPr>
            <a:xfrm>
              <a:off x="2237760" y="2129760"/>
              <a:ext cx="360" cy="360"/>
            </a:xfrm>
            <a:custGeom>
              <a:avLst/>
              <a:gdLst/>
              <a:ahLst/>
              <a:rect l="l" t="t" r="r" b="b"/>
              <a:pathLst>
                <a:path w="18" h="1">
                  <a:moveTo>
                    <a:pt x="18" y="1"/>
                  </a:moveTo>
                  <a:lnTo>
                    <a:pt x="0" y="1"/>
                  </a:lnTo>
                  <a:close/>
                </a:path>
              </a:pathLst>
            </a:custGeom>
            <a:noFill/>
            <a:ln w="9525">
              <a:solidFill>
                <a:srgbClr val="5f7d95"/>
              </a:solidFill>
              <a:round/>
            </a:ln>
          </p:spPr>
          <p:style>
            <a:lnRef idx="0"/>
            <a:fillRef idx="0"/>
            <a:effectRef idx="0"/>
            <a:fontRef idx="minor"/>
          </p:style>
        </p:sp>
        <p:sp>
          <p:nvSpPr>
            <p:cNvPr id="7188" name="Google Shape;6367;p74"/>
            <p:cNvSpPr/>
            <p:nvPr/>
          </p:nvSpPr>
          <p:spPr>
            <a:xfrm>
              <a:off x="2270520" y="2124000"/>
              <a:ext cx="360" cy="360"/>
            </a:xfrm>
            <a:custGeom>
              <a:avLst/>
              <a:gdLst/>
              <a:ahLst/>
              <a:rect l="l" t="t" r="r" b="b"/>
              <a:pathLst>
                <a:path w="22" h="12">
                  <a:moveTo>
                    <a:pt x="21" y="1"/>
                  </a:moveTo>
                  <a:lnTo>
                    <a:pt x="0" y="11"/>
                  </a:lnTo>
                  <a:close/>
                </a:path>
              </a:pathLst>
            </a:custGeom>
            <a:noFill/>
            <a:ln w="9525">
              <a:solidFill>
                <a:srgbClr val="5f7d95"/>
              </a:solidFill>
              <a:round/>
            </a:ln>
          </p:spPr>
          <p:style>
            <a:lnRef idx="0"/>
            <a:fillRef idx="0"/>
            <a:effectRef idx="0"/>
            <a:fontRef idx="minor"/>
          </p:style>
        </p:sp>
        <p:sp>
          <p:nvSpPr>
            <p:cNvPr id="7189" name="Google Shape;6368;p74"/>
            <p:cNvSpPr/>
            <p:nvPr/>
          </p:nvSpPr>
          <p:spPr>
            <a:xfrm>
              <a:off x="2251080" y="2130120"/>
              <a:ext cx="360" cy="360"/>
            </a:xfrm>
            <a:custGeom>
              <a:avLst/>
              <a:gdLst/>
              <a:ahLst/>
              <a:rect l="l" t="t" r="r" b="b"/>
              <a:pathLst>
                <a:path w="43" h="4">
                  <a:moveTo>
                    <a:pt x="0" y="0"/>
                  </a:moveTo>
                  <a:cubicBezTo>
                    <a:pt x="14" y="0"/>
                    <a:pt x="28" y="0"/>
                    <a:pt x="42" y="4"/>
                  </a:cubicBezTo>
                  <a:cubicBezTo>
                    <a:pt x="28" y="0"/>
                    <a:pt x="14" y="0"/>
                    <a:pt x="0" y="0"/>
                  </a:cubicBezTo>
                  <a:close/>
                </a:path>
              </a:pathLst>
            </a:custGeom>
            <a:noFill/>
            <a:ln w="9525">
              <a:solidFill>
                <a:srgbClr val="5f7d95"/>
              </a:solidFill>
              <a:round/>
            </a:ln>
          </p:spPr>
          <p:style>
            <a:lnRef idx="0"/>
            <a:fillRef idx="0"/>
            <a:effectRef idx="0"/>
            <a:fontRef idx="minor"/>
          </p:style>
        </p:sp>
        <p:sp>
          <p:nvSpPr>
            <p:cNvPr id="7190" name="Google Shape;6369;p74"/>
            <p:cNvSpPr/>
            <p:nvPr/>
          </p:nvSpPr>
          <p:spPr>
            <a:xfrm>
              <a:off x="2238120" y="2129760"/>
              <a:ext cx="360" cy="360"/>
            </a:xfrm>
            <a:custGeom>
              <a:avLst/>
              <a:gdLst/>
              <a:ahLst/>
              <a:rect l="l" t="t" r="r" b="b"/>
              <a:pathLst>
                <a:path w="15" h="1">
                  <a:moveTo>
                    <a:pt x="14" y="1"/>
                  </a:moveTo>
                  <a:lnTo>
                    <a:pt x="0" y="1"/>
                  </a:lnTo>
                  <a:close/>
                </a:path>
              </a:pathLst>
            </a:custGeom>
            <a:noFill/>
            <a:ln w="9525">
              <a:solidFill>
                <a:srgbClr val="5f7d95"/>
              </a:solidFill>
              <a:round/>
            </a:ln>
          </p:spPr>
          <p:style>
            <a:lnRef idx="0"/>
            <a:fillRef idx="0"/>
            <a:effectRef idx="0"/>
            <a:fontRef idx="minor"/>
          </p:style>
        </p:sp>
        <p:sp>
          <p:nvSpPr>
            <p:cNvPr id="7191" name="Google Shape;6370;p74"/>
            <p:cNvSpPr/>
            <p:nvPr/>
          </p:nvSpPr>
          <p:spPr>
            <a:xfrm>
              <a:off x="2251800" y="2130480"/>
              <a:ext cx="2880" cy="360"/>
            </a:xfrm>
            <a:custGeom>
              <a:avLst/>
              <a:gdLst/>
              <a:ahLst/>
              <a:rect l="l" t="t" r="r" b="b"/>
              <a:pathLst>
                <a:path w="239" h="23">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a:solidFill>
                <a:srgbClr val="5f7d95"/>
              </a:solidFill>
              <a:round/>
            </a:ln>
          </p:spPr>
          <p:style>
            <a:lnRef idx="0"/>
            <a:fillRef idx="0"/>
            <a:effectRef idx="0"/>
            <a:fontRef idx="minor"/>
          </p:style>
        </p:sp>
        <p:sp>
          <p:nvSpPr>
            <p:cNvPr id="7192" name="Google Shape;6371;p74"/>
            <p:cNvSpPr/>
            <p:nvPr/>
          </p:nvSpPr>
          <p:spPr>
            <a:xfrm>
              <a:off x="2269440" y="2124720"/>
              <a:ext cx="360" cy="360"/>
            </a:xfrm>
            <a:custGeom>
              <a:avLst/>
              <a:gdLst/>
              <a:ahLst/>
              <a:rect l="l" t="t" r="r" b="b"/>
              <a:pathLst>
                <a:path w="19" h="8">
                  <a:moveTo>
                    <a:pt x="18" y="1"/>
                  </a:moveTo>
                  <a:lnTo>
                    <a:pt x="1" y="8"/>
                  </a:lnTo>
                  <a:close/>
                </a:path>
              </a:pathLst>
            </a:custGeom>
            <a:noFill/>
            <a:ln w="9525">
              <a:solidFill>
                <a:srgbClr val="5f7d95"/>
              </a:solidFill>
              <a:round/>
            </a:ln>
          </p:spPr>
          <p:style>
            <a:lnRef idx="0"/>
            <a:fillRef idx="0"/>
            <a:effectRef idx="0"/>
            <a:fontRef idx="minor"/>
          </p:style>
        </p:sp>
        <p:sp>
          <p:nvSpPr>
            <p:cNvPr id="7193" name="Google Shape;6372;p74"/>
            <p:cNvSpPr/>
            <p:nvPr/>
          </p:nvSpPr>
          <p:spPr>
            <a:xfrm>
              <a:off x="2269440" y="2124720"/>
              <a:ext cx="360" cy="360"/>
            </a:xfrm>
            <a:custGeom>
              <a:avLst/>
              <a:gdLst/>
              <a:ahLst/>
              <a:rect l="l" t="t" r="r" b="b"/>
              <a:pathLst>
                <a:path w="15" h="8">
                  <a:moveTo>
                    <a:pt x="14" y="0"/>
                  </a:moveTo>
                  <a:lnTo>
                    <a:pt x="0" y="7"/>
                  </a:lnTo>
                  <a:close/>
                </a:path>
              </a:pathLst>
            </a:custGeom>
            <a:noFill/>
            <a:ln w="9525">
              <a:solidFill>
                <a:srgbClr val="5f7d95"/>
              </a:solidFill>
              <a:round/>
            </a:ln>
          </p:spPr>
          <p:style>
            <a:lnRef idx="0"/>
            <a:fillRef idx="0"/>
            <a:effectRef idx="0"/>
            <a:fontRef idx="minor"/>
          </p:style>
        </p:sp>
        <p:sp>
          <p:nvSpPr>
            <p:cNvPr id="7194" name="Google Shape;6373;p74"/>
            <p:cNvSpPr/>
            <p:nvPr/>
          </p:nvSpPr>
          <p:spPr>
            <a:xfrm>
              <a:off x="2269080" y="2124720"/>
              <a:ext cx="360" cy="360"/>
            </a:xfrm>
            <a:custGeom>
              <a:avLst/>
              <a:gdLst/>
              <a:ahLst/>
              <a:rect l="l" t="t" r="r" b="b"/>
              <a:pathLst>
                <a:path w="15" h="8">
                  <a:moveTo>
                    <a:pt x="14" y="0"/>
                  </a:moveTo>
                  <a:lnTo>
                    <a:pt x="0" y="7"/>
                  </a:lnTo>
                  <a:close/>
                </a:path>
              </a:pathLst>
            </a:custGeom>
            <a:noFill/>
            <a:ln w="9525">
              <a:solidFill>
                <a:srgbClr val="5f7d95"/>
              </a:solidFill>
              <a:round/>
            </a:ln>
          </p:spPr>
          <p:style>
            <a:lnRef idx="0"/>
            <a:fillRef idx="0"/>
            <a:effectRef idx="0"/>
            <a:fontRef idx="minor"/>
          </p:style>
        </p:sp>
        <p:sp>
          <p:nvSpPr>
            <p:cNvPr id="7195" name="Google Shape;6374;p74"/>
            <p:cNvSpPr/>
            <p:nvPr/>
          </p:nvSpPr>
          <p:spPr>
            <a:xfrm>
              <a:off x="2274480" y="2121840"/>
              <a:ext cx="360" cy="360"/>
            </a:xfrm>
            <a:custGeom>
              <a:avLst/>
              <a:gdLst/>
              <a:ahLst/>
              <a:rect l="l" t="t" r="r" b="b"/>
              <a:pathLst>
                <a:path w="39" h="19">
                  <a:moveTo>
                    <a:pt x="39" y="1"/>
                  </a:moveTo>
                  <a:lnTo>
                    <a:pt x="0" y="18"/>
                  </a:lnTo>
                  <a:close/>
                </a:path>
              </a:pathLst>
            </a:custGeom>
            <a:noFill/>
            <a:ln w="9525">
              <a:solidFill>
                <a:srgbClr val="5f7d95"/>
              </a:solidFill>
              <a:round/>
            </a:ln>
          </p:spPr>
          <p:style>
            <a:lnRef idx="0"/>
            <a:fillRef idx="0"/>
            <a:effectRef idx="0"/>
            <a:fontRef idx="minor"/>
          </p:style>
        </p:sp>
        <p:sp>
          <p:nvSpPr>
            <p:cNvPr id="7196" name="Google Shape;6375;p74"/>
            <p:cNvSpPr/>
            <p:nvPr/>
          </p:nvSpPr>
          <p:spPr>
            <a:xfrm>
              <a:off x="2270160" y="2124360"/>
              <a:ext cx="360" cy="360"/>
            </a:xfrm>
            <a:custGeom>
              <a:avLst/>
              <a:gdLst/>
              <a:ahLst/>
              <a:rect l="l" t="t" r="r" b="b"/>
              <a:pathLst>
                <a:path w="22" h="8">
                  <a:moveTo>
                    <a:pt x="21" y="0"/>
                  </a:moveTo>
                  <a:lnTo>
                    <a:pt x="0" y="7"/>
                  </a:lnTo>
                  <a:close/>
                </a:path>
              </a:pathLst>
            </a:custGeom>
            <a:noFill/>
            <a:ln w="9525">
              <a:solidFill>
                <a:srgbClr val="5f7d95"/>
              </a:solidFill>
              <a:round/>
            </a:ln>
          </p:spPr>
          <p:style>
            <a:lnRef idx="0"/>
            <a:fillRef idx="0"/>
            <a:effectRef idx="0"/>
            <a:fontRef idx="minor"/>
          </p:style>
        </p:sp>
        <p:sp>
          <p:nvSpPr>
            <p:cNvPr id="7197" name="Google Shape;6376;p74"/>
            <p:cNvSpPr/>
            <p:nvPr/>
          </p:nvSpPr>
          <p:spPr>
            <a:xfrm>
              <a:off x="2272680" y="2122920"/>
              <a:ext cx="360" cy="360"/>
            </a:xfrm>
            <a:custGeom>
              <a:avLst/>
              <a:gdLst/>
              <a:ahLst/>
              <a:rect l="l" t="t" r="r" b="b"/>
              <a:pathLst>
                <a:path w="33" h="15">
                  <a:moveTo>
                    <a:pt x="32" y="1"/>
                  </a:moveTo>
                  <a:lnTo>
                    <a:pt x="1" y="15"/>
                  </a:lnTo>
                  <a:close/>
                </a:path>
              </a:pathLst>
            </a:custGeom>
            <a:noFill/>
            <a:ln w="9525">
              <a:solidFill>
                <a:srgbClr val="5f7d95"/>
              </a:solidFill>
              <a:round/>
            </a:ln>
          </p:spPr>
          <p:style>
            <a:lnRef idx="0"/>
            <a:fillRef idx="0"/>
            <a:effectRef idx="0"/>
            <a:fontRef idx="minor"/>
          </p:style>
        </p:sp>
        <p:sp>
          <p:nvSpPr>
            <p:cNvPr id="7198" name="Google Shape;6377;p74"/>
            <p:cNvSpPr/>
            <p:nvPr/>
          </p:nvSpPr>
          <p:spPr>
            <a:xfrm>
              <a:off x="2235240" y="2129400"/>
              <a:ext cx="360" cy="360"/>
            </a:xfrm>
            <a:custGeom>
              <a:avLst/>
              <a:gdLst/>
              <a:ahLst/>
              <a:rect l="l" t="t" r="r" b="b"/>
              <a:pathLst>
                <a:path w="50" h="8">
                  <a:moveTo>
                    <a:pt x="1" y="0"/>
                  </a:moveTo>
                  <a:lnTo>
                    <a:pt x="50" y="7"/>
                  </a:lnTo>
                  <a:close/>
                </a:path>
              </a:pathLst>
            </a:custGeom>
            <a:noFill/>
            <a:ln w="9525">
              <a:solidFill>
                <a:srgbClr val="5f7d95"/>
              </a:solidFill>
              <a:round/>
            </a:ln>
          </p:spPr>
          <p:style>
            <a:lnRef idx="0"/>
            <a:fillRef idx="0"/>
            <a:effectRef idx="0"/>
            <a:fontRef idx="minor"/>
          </p:style>
        </p:sp>
        <p:sp>
          <p:nvSpPr>
            <p:cNvPr id="7199" name="Google Shape;6378;p74"/>
            <p:cNvSpPr/>
            <p:nvPr/>
          </p:nvSpPr>
          <p:spPr>
            <a:xfrm>
              <a:off x="2273760" y="2122200"/>
              <a:ext cx="360" cy="360"/>
            </a:xfrm>
            <a:custGeom>
              <a:avLst/>
              <a:gdLst/>
              <a:ahLst/>
              <a:rect l="l" t="t" r="r" b="b"/>
              <a:pathLst>
                <a:path w="39" h="19">
                  <a:moveTo>
                    <a:pt x="39" y="1"/>
                  </a:moveTo>
                  <a:lnTo>
                    <a:pt x="0" y="18"/>
                  </a:lnTo>
                  <a:close/>
                </a:path>
              </a:pathLst>
            </a:custGeom>
            <a:noFill/>
            <a:ln w="9525">
              <a:solidFill>
                <a:srgbClr val="5f7d95"/>
              </a:solidFill>
              <a:round/>
            </a:ln>
          </p:spPr>
          <p:style>
            <a:lnRef idx="0"/>
            <a:fillRef idx="0"/>
            <a:effectRef idx="0"/>
            <a:fontRef idx="minor"/>
          </p:style>
        </p:sp>
        <p:sp>
          <p:nvSpPr>
            <p:cNvPr id="7200" name="Google Shape;6379;p74"/>
            <p:cNvSpPr/>
            <p:nvPr/>
          </p:nvSpPr>
          <p:spPr>
            <a:xfrm>
              <a:off x="2267640" y="2125800"/>
              <a:ext cx="360" cy="360"/>
            </a:xfrm>
            <a:custGeom>
              <a:avLst/>
              <a:gdLst/>
              <a:ahLst/>
              <a:rect l="l" t="t" r="r" b="b"/>
              <a:pathLst>
                <a:path w="5" h="5">
                  <a:moveTo>
                    <a:pt x="1" y="4"/>
                  </a:moveTo>
                  <a:lnTo>
                    <a:pt x="4" y="1"/>
                  </a:lnTo>
                  <a:close/>
                </a:path>
              </a:pathLst>
            </a:custGeom>
            <a:noFill/>
            <a:ln w="9525">
              <a:solidFill>
                <a:srgbClr val="5f7d95"/>
              </a:solidFill>
              <a:round/>
            </a:ln>
          </p:spPr>
          <p:style>
            <a:lnRef idx="0"/>
            <a:fillRef idx="0"/>
            <a:effectRef idx="0"/>
            <a:fontRef idx="minor"/>
          </p:style>
        </p:sp>
        <p:sp>
          <p:nvSpPr>
            <p:cNvPr id="7201" name="Google Shape;6380;p74"/>
            <p:cNvSpPr/>
            <p:nvPr/>
          </p:nvSpPr>
          <p:spPr>
            <a:xfrm>
              <a:off x="2272320" y="2123280"/>
              <a:ext cx="360" cy="360"/>
            </a:xfrm>
            <a:custGeom>
              <a:avLst/>
              <a:gdLst/>
              <a:ahLst/>
              <a:rect l="l" t="t" r="r" b="b"/>
              <a:pathLst>
                <a:path w="29" h="12">
                  <a:moveTo>
                    <a:pt x="28" y="1"/>
                  </a:moveTo>
                  <a:lnTo>
                    <a:pt x="0" y="11"/>
                  </a:lnTo>
                  <a:close/>
                </a:path>
              </a:pathLst>
            </a:custGeom>
            <a:noFill/>
            <a:ln w="9525">
              <a:solidFill>
                <a:srgbClr val="5f7d95"/>
              </a:solidFill>
              <a:round/>
            </a:ln>
          </p:spPr>
          <p:style>
            <a:lnRef idx="0"/>
            <a:fillRef idx="0"/>
            <a:effectRef idx="0"/>
            <a:fontRef idx="minor"/>
          </p:style>
        </p:sp>
        <p:sp>
          <p:nvSpPr>
            <p:cNvPr id="7202" name="Google Shape;6381;p74"/>
            <p:cNvSpPr/>
            <p:nvPr/>
          </p:nvSpPr>
          <p:spPr>
            <a:xfrm>
              <a:off x="2260440" y="2127240"/>
              <a:ext cx="1440" cy="360"/>
            </a:xfrm>
            <a:custGeom>
              <a:avLst/>
              <a:gdLst/>
              <a:ahLst/>
              <a:rect l="l" t="t" r="r" b="b"/>
              <a:pathLst>
                <a:path w="124" h="47">
                  <a:moveTo>
                    <a:pt x="1" y="29"/>
                  </a:moveTo>
                  <a:cubicBezTo>
                    <a:pt x="43" y="46"/>
                    <a:pt x="95" y="36"/>
                    <a:pt x="123" y="1"/>
                  </a:cubicBezTo>
                  <a:cubicBezTo>
                    <a:pt x="95" y="36"/>
                    <a:pt x="43" y="46"/>
                    <a:pt x="1" y="29"/>
                  </a:cubicBezTo>
                  <a:close/>
                </a:path>
              </a:pathLst>
            </a:custGeom>
            <a:noFill/>
            <a:ln w="9525">
              <a:solidFill>
                <a:srgbClr val="5f7d95"/>
              </a:solidFill>
              <a:round/>
            </a:ln>
          </p:spPr>
          <p:style>
            <a:lnRef idx="0"/>
            <a:fillRef idx="0"/>
            <a:effectRef idx="0"/>
            <a:fontRef idx="minor"/>
          </p:style>
        </p:sp>
        <p:sp>
          <p:nvSpPr>
            <p:cNvPr id="7203" name="Google Shape;6382;p74"/>
            <p:cNvSpPr/>
            <p:nvPr/>
          </p:nvSpPr>
          <p:spPr>
            <a:xfrm>
              <a:off x="2271600" y="2123280"/>
              <a:ext cx="360" cy="360"/>
            </a:xfrm>
            <a:custGeom>
              <a:avLst/>
              <a:gdLst/>
              <a:ahLst/>
              <a:rect l="l" t="t" r="r" b="b"/>
              <a:pathLst>
                <a:path w="25" h="11">
                  <a:moveTo>
                    <a:pt x="25" y="0"/>
                  </a:moveTo>
                  <a:lnTo>
                    <a:pt x="0" y="11"/>
                  </a:lnTo>
                  <a:close/>
                </a:path>
              </a:pathLst>
            </a:custGeom>
            <a:noFill/>
            <a:ln w="9525">
              <a:solidFill>
                <a:srgbClr val="5f7d95"/>
              </a:solidFill>
              <a:round/>
            </a:ln>
          </p:spPr>
          <p:style>
            <a:lnRef idx="0"/>
            <a:fillRef idx="0"/>
            <a:effectRef idx="0"/>
            <a:fontRef idx="minor"/>
          </p:style>
        </p:sp>
        <p:sp>
          <p:nvSpPr>
            <p:cNvPr id="7204" name="Google Shape;6383;p74"/>
            <p:cNvSpPr/>
            <p:nvPr/>
          </p:nvSpPr>
          <p:spPr>
            <a:xfrm>
              <a:off x="2262240" y="2126520"/>
              <a:ext cx="3600" cy="720"/>
            </a:xfrm>
            <a:custGeom>
              <a:avLst/>
              <a:gdLst/>
              <a:ahLst/>
              <a:rect l="l" t="t" r="r" b="b"/>
              <a:pathLst>
                <a:path w="281" h="78">
                  <a:moveTo>
                    <a:pt x="0" y="78"/>
                  </a:moveTo>
                  <a:cubicBezTo>
                    <a:pt x="88" y="1"/>
                    <a:pt x="200" y="4"/>
                    <a:pt x="280" y="8"/>
                  </a:cubicBezTo>
                  <a:cubicBezTo>
                    <a:pt x="200" y="4"/>
                    <a:pt x="88" y="1"/>
                    <a:pt x="0" y="78"/>
                  </a:cubicBezTo>
                  <a:close/>
                </a:path>
              </a:pathLst>
            </a:custGeom>
            <a:noFill/>
            <a:ln w="9525">
              <a:solidFill>
                <a:srgbClr val="5f7d95"/>
              </a:solidFill>
              <a:round/>
            </a:ln>
          </p:spPr>
          <p:style>
            <a:lnRef idx="0"/>
            <a:fillRef idx="0"/>
            <a:effectRef idx="0"/>
            <a:fontRef idx="minor"/>
          </p:style>
        </p:sp>
        <p:sp>
          <p:nvSpPr>
            <p:cNvPr id="7205" name="Google Shape;6384;p74"/>
            <p:cNvSpPr/>
            <p:nvPr/>
          </p:nvSpPr>
          <p:spPr>
            <a:xfrm>
              <a:off x="2235960" y="2129760"/>
              <a:ext cx="360" cy="360"/>
            </a:xfrm>
            <a:custGeom>
              <a:avLst/>
              <a:gdLst/>
              <a:ahLst/>
              <a:rect l="l" t="t" r="r" b="b"/>
              <a:pathLst>
                <a:path w="36" h="5">
                  <a:moveTo>
                    <a:pt x="35" y="4"/>
                  </a:moveTo>
                  <a:lnTo>
                    <a:pt x="0" y="1"/>
                  </a:lnTo>
                  <a:close/>
                </a:path>
              </a:pathLst>
            </a:custGeom>
            <a:noFill/>
            <a:ln w="9525">
              <a:solidFill>
                <a:srgbClr val="5f7d95"/>
              </a:solidFill>
              <a:round/>
            </a:ln>
          </p:spPr>
          <p:style>
            <a:lnRef idx="0"/>
            <a:fillRef idx="0"/>
            <a:effectRef idx="0"/>
            <a:fontRef idx="minor"/>
          </p:style>
        </p:sp>
        <p:sp>
          <p:nvSpPr>
            <p:cNvPr id="7206" name="Google Shape;6385;p74"/>
            <p:cNvSpPr/>
            <p:nvPr/>
          </p:nvSpPr>
          <p:spPr>
            <a:xfrm>
              <a:off x="2267640" y="2126160"/>
              <a:ext cx="360" cy="360"/>
            </a:xfrm>
            <a:custGeom>
              <a:avLst/>
              <a:gdLst/>
              <a:ahLst/>
              <a:rect l="l" t="t" r="r" b="b"/>
              <a:pathLst>
                <a:path w="5" h="5">
                  <a:moveTo>
                    <a:pt x="4" y="1"/>
                  </a:moveTo>
                  <a:lnTo>
                    <a:pt x="1" y="4"/>
                  </a:lnTo>
                  <a:close/>
                </a:path>
              </a:pathLst>
            </a:custGeom>
            <a:noFill/>
            <a:ln w="9525">
              <a:solidFill>
                <a:srgbClr val="5f7d95"/>
              </a:solidFill>
              <a:round/>
            </a:ln>
          </p:spPr>
          <p:style>
            <a:lnRef idx="0"/>
            <a:fillRef idx="0"/>
            <a:effectRef idx="0"/>
            <a:fontRef idx="minor"/>
          </p:style>
        </p:sp>
        <p:sp>
          <p:nvSpPr>
            <p:cNvPr id="7207" name="Google Shape;6386;p74"/>
            <p:cNvSpPr/>
            <p:nvPr/>
          </p:nvSpPr>
          <p:spPr>
            <a:xfrm>
              <a:off x="2267640" y="2125800"/>
              <a:ext cx="360" cy="360"/>
            </a:xfrm>
            <a:custGeom>
              <a:avLst/>
              <a:gdLst/>
              <a:ahLst/>
              <a:rect l="l" t="t" r="r" b="b"/>
              <a:pathLst>
                <a:path w="4" h="4">
                  <a:moveTo>
                    <a:pt x="4" y="0"/>
                  </a:moveTo>
                  <a:lnTo>
                    <a:pt x="0" y="4"/>
                  </a:lnTo>
                  <a:close/>
                </a:path>
              </a:pathLst>
            </a:custGeom>
            <a:noFill/>
            <a:ln w="9525">
              <a:solidFill>
                <a:srgbClr val="5f7d95"/>
              </a:solidFill>
              <a:round/>
            </a:ln>
          </p:spPr>
          <p:style>
            <a:lnRef idx="0"/>
            <a:fillRef idx="0"/>
            <a:effectRef idx="0"/>
            <a:fontRef idx="minor"/>
          </p:style>
        </p:sp>
        <p:sp>
          <p:nvSpPr>
            <p:cNvPr id="7208" name="Google Shape;6387;p74"/>
            <p:cNvSpPr/>
            <p:nvPr/>
          </p:nvSpPr>
          <p:spPr>
            <a:xfrm>
              <a:off x="2236680" y="2129760"/>
              <a:ext cx="360" cy="360"/>
            </a:xfrm>
            <a:custGeom>
              <a:avLst/>
              <a:gdLst/>
              <a:ahLst/>
              <a:rect l="l" t="t" r="r" b="b"/>
              <a:pathLst>
                <a:path w="29" h="4">
                  <a:moveTo>
                    <a:pt x="29" y="4"/>
                  </a:moveTo>
                  <a:lnTo>
                    <a:pt x="1" y="0"/>
                  </a:lnTo>
                  <a:close/>
                </a:path>
              </a:pathLst>
            </a:custGeom>
            <a:noFill/>
            <a:ln w="9525">
              <a:solidFill>
                <a:srgbClr val="5f7d95"/>
              </a:solidFill>
              <a:round/>
            </a:ln>
          </p:spPr>
          <p:style>
            <a:lnRef idx="0"/>
            <a:fillRef idx="0"/>
            <a:effectRef idx="0"/>
            <a:fontRef idx="minor"/>
          </p:style>
        </p:sp>
        <p:sp>
          <p:nvSpPr>
            <p:cNvPr id="7209" name="Google Shape;6388;p74"/>
            <p:cNvSpPr/>
            <p:nvPr/>
          </p:nvSpPr>
          <p:spPr>
            <a:xfrm>
              <a:off x="2266560" y="21265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7210" name="Google Shape;6389;p74"/>
            <p:cNvSpPr/>
            <p:nvPr/>
          </p:nvSpPr>
          <p:spPr>
            <a:xfrm>
              <a:off x="2267640" y="2125800"/>
              <a:ext cx="360" cy="360"/>
            </a:xfrm>
            <a:custGeom>
              <a:avLst/>
              <a:gdLst/>
              <a:ahLst/>
              <a:rect l="l" t="t" r="r" b="b"/>
              <a:pathLst>
                <a:path w="4" h="4">
                  <a:moveTo>
                    <a:pt x="4" y="0"/>
                  </a:moveTo>
                  <a:lnTo>
                    <a:pt x="0" y="4"/>
                  </a:lnTo>
                  <a:close/>
                </a:path>
              </a:pathLst>
            </a:custGeom>
            <a:noFill/>
            <a:ln w="9525">
              <a:solidFill>
                <a:srgbClr val="5f7d95"/>
              </a:solidFill>
              <a:round/>
            </a:ln>
          </p:spPr>
          <p:style>
            <a:lnRef idx="0"/>
            <a:fillRef idx="0"/>
            <a:effectRef idx="0"/>
            <a:fontRef idx="minor"/>
          </p:style>
        </p:sp>
        <p:sp>
          <p:nvSpPr>
            <p:cNvPr id="7211" name="Google Shape;6390;p74"/>
            <p:cNvSpPr/>
            <p:nvPr/>
          </p:nvSpPr>
          <p:spPr>
            <a:xfrm>
              <a:off x="2273400" y="2122560"/>
              <a:ext cx="360" cy="360"/>
            </a:xfrm>
            <a:custGeom>
              <a:avLst/>
              <a:gdLst/>
              <a:ahLst/>
              <a:rect l="l" t="t" r="r" b="b"/>
              <a:pathLst>
                <a:path w="36" h="19">
                  <a:moveTo>
                    <a:pt x="35" y="1"/>
                  </a:moveTo>
                  <a:lnTo>
                    <a:pt x="0" y="18"/>
                  </a:lnTo>
                  <a:close/>
                </a:path>
              </a:pathLst>
            </a:custGeom>
            <a:noFill/>
            <a:ln w="9525">
              <a:solidFill>
                <a:srgbClr val="5f7d95"/>
              </a:solidFill>
              <a:round/>
            </a:ln>
          </p:spPr>
          <p:style>
            <a:lnRef idx="0"/>
            <a:fillRef idx="0"/>
            <a:effectRef idx="0"/>
            <a:fontRef idx="minor"/>
          </p:style>
        </p:sp>
        <p:sp>
          <p:nvSpPr>
            <p:cNvPr id="7212" name="Google Shape;6391;p74"/>
            <p:cNvSpPr/>
            <p:nvPr/>
          </p:nvSpPr>
          <p:spPr>
            <a:xfrm>
              <a:off x="2267640" y="2125800"/>
              <a:ext cx="360" cy="360"/>
            </a:xfrm>
            <a:custGeom>
              <a:avLst/>
              <a:gdLst/>
              <a:ahLst/>
              <a:rect l="l" t="t" r="r" b="b"/>
              <a:pathLst>
                <a:path w="8" h="8">
                  <a:moveTo>
                    <a:pt x="8" y="0"/>
                  </a:moveTo>
                  <a:lnTo>
                    <a:pt x="1" y="7"/>
                  </a:lnTo>
                  <a:close/>
                </a:path>
              </a:pathLst>
            </a:custGeom>
            <a:noFill/>
            <a:ln w="9525">
              <a:solidFill>
                <a:srgbClr val="5f7d95"/>
              </a:solidFill>
              <a:round/>
            </a:ln>
          </p:spPr>
          <p:style>
            <a:lnRef idx="0"/>
            <a:fillRef idx="0"/>
            <a:effectRef idx="0"/>
            <a:fontRef idx="minor"/>
          </p:style>
        </p:sp>
        <p:sp>
          <p:nvSpPr>
            <p:cNvPr id="7213" name="Google Shape;6392;p74"/>
            <p:cNvSpPr/>
            <p:nvPr/>
          </p:nvSpPr>
          <p:spPr>
            <a:xfrm>
              <a:off x="2238480" y="21297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214" name="Google Shape;6393;p74"/>
            <p:cNvSpPr/>
            <p:nvPr/>
          </p:nvSpPr>
          <p:spPr>
            <a:xfrm>
              <a:off x="2268360" y="2125440"/>
              <a:ext cx="360" cy="360"/>
            </a:xfrm>
            <a:custGeom>
              <a:avLst/>
              <a:gdLst/>
              <a:ahLst/>
              <a:rect l="l" t="t" r="r" b="b"/>
              <a:pathLst>
                <a:path w="12" h="8">
                  <a:moveTo>
                    <a:pt x="11" y="0"/>
                  </a:moveTo>
                  <a:lnTo>
                    <a:pt x="1" y="7"/>
                  </a:lnTo>
                  <a:close/>
                </a:path>
              </a:pathLst>
            </a:custGeom>
            <a:noFill/>
            <a:ln w="9525">
              <a:solidFill>
                <a:srgbClr val="5f7d95"/>
              </a:solidFill>
              <a:round/>
            </a:ln>
          </p:spPr>
          <p:style>
            <a:lnRef idx="0"/>
            <a:fillRef idx="0"/>
            <a:effectRef idx="0"/>
            <a:fontRef idx="minor"/>
          </p:style>
        </p:sp>
        <p:sp>
          <p:nvSpPr>
            <p:cNvPr id="7215" name="Google Shape;6394;p74"/>
            <p:cNvSpPr/>
            <p:nvPr/>
          </p:nvSpPr>
          <p:spPr>
            <a:xfrm>
              <a:off x="2268360" y="2125440"/>
              <a:ext cx="360" cy="360"/>
            </a:xfrm>
            <a:custGeom>
              <a:avLst/>
              <a:gdLst/>
              <a:ahLst/>
              <a:rect l="l" t="t" r="r" b="b"/>
              <a:pathLst>
                <a:path w="8" h="8">
                  <a:moveTo>
                    <a:pt x="7" y="0"/>
                  </a:moveTo>
                  <a:lnTo>
                    <a:pt x="0" y="7"/>
                  </a:lnTo>
                  <a:close/>
                </a:path>
              </a:pathLst>
            </a:custGeom>
            <a:noFill/>
            <a:ln w="9525">
              <a:solidFill>
                <a:srgbClr val="5f7d95"/>
              </a:solidFill>
              <a:round/>
            </a:ln>
          </p:spPr>
          <p:style>
            <a:lnRef idx="0"/>
            <a:fillRef idx="0"/>
            <a:effectRef idx="0"/>
            <a:fontRef idx="minor"/>
          </p:style>
        </p:sp>
        <p:sp>
          <p:nvSpPr>
            <p:cNvPr id="7216" name="Google Shape;6395;p74"/>
            <p:cNvSpPr/>
            <p:nvPr/>
          </p:nvSpPr>
          <p:spPr>
            <a:xfrm>
              <a:off x="2268720" y="2125080"/>
              <a:ext cx="360" cy="360"/>
            </a:xfrm>
            <a:custGeom>
              <a:avLst/>
              <a:gdLst/>
              <a:ahLst/>
              <a:rect l="l" t="t" r="r" b="b"/>
              <a:pathLst>
                <a:path w="11" h="8">
                  <a:moveTo>
                    <a:pt x="11" y="0"/>
                  </a:moveTo>
                  <a:lnTo>
                    <a:pt x="0" y="7"/>
                  </a:lnTo>
                  <a:close/>
                </a:path>
              </a:pathLst>
            </a:custGeom>
            <a:noFill/>
            <a:ln w="9525">
              <a:solidFill>
                <a:srgbClr val="5f7d95"/>
              </a:solidFill>
              <a:round/>
            </a:ln>
          </p:spPr>
          <p:style>
            <a:lnRef idx="0"/>
            <a:fillRef idx="0"/>
            <a:effectRef idx="0"/>
            <a:fontRef idx="minor"/>
          </p:style>
        </p:sp>
        <p:sp>
          <p:nvSpPr>
            <p:cNvPr id="7217" name="Google Shape;6396;p74"/>
            <p:cNvSpPr/>
            <p:nvPr/>
          </p:nvSpPr>
          <p:spPr>
            <a:xfrm>
              <a:off x="2271240" y="2123640"/>
              <a:ext cx="360" cy="360"/>
            </a:xfrm>
            <a:custGeom>
              <a:avLst/>
              <a:gdLst/>
              <a:ahLst/>
              <a:rect l="l" t="t" r="r" b="b"/>
              <a:pathLst>
                <a:path w="22" h="12">
                  <a:moveTo>
                    <a:pt x="22" y="1"/>
                  </a:moveTo>
                  <a:lnTo>
                    <a:pt x="1" y="11"/>
                  </a:lnTo>
                  <a:close/>
                </a:path>
              </a:pathLst>
            </a:custGeom>
            <a:noFill/>
            <a:ln w="9525">
              <a:solidFill>
                <a:srgbClr val="5f7d95"/>
              </a:solidFill>
              <a:round/>
            </a:ln>
          </p:spPr>
          <p:style>
            <a:lnRef idx="0"/>
            <a:fillRef idx="0"/>
            <a:effectRef idx="0"/>
            <a:fontRef idx="minor"/>
          </p:style>
        </p:sp>
        <p:sp>
          <p:nvSpPr>
            <p:cNvPr id="7218" name="Google Shape;6397;p74"/>
            <p:cNvSpPr/>
            <p:nvPr/>
          </p:nvSpPr>
          <p:spPr>
            <a:xfrm>
              <a:off x="2237040" y="2129760"/>
              <a:ext cx="360" cy="360"/>
            </a:xfrm>
            <a:custGeom>
              <a:avLst/>
              <a:gdLst/>
              <a:ahLst/>
              <a:rect l="l" t="t" r="r" b="b"/>
              <a:pathLst>
                <a:path w="22" h="1">
                  <a:moveTo>
                    <a:pt x="21" y="0"/>
                  </a:moveTo>
                  <a:lnTo>
                    <a:pt x="0" y="0"/>
                  </a:lnTo>
                  <a:close/>
                </a:path>
              </a:pathLst>
            </a:custGeom>
            <a:noFill/>
            <a:ln w="9525">
              <a:solidFill>
                <a:srgbClr val="5f7d95"/>
              </a:solidFill>
              <a:round/>
            </a:ln>
          </p:spPr>
          <p:style>
            <a:lnRef idx="0"/>
            <a:fillRef idx="0"/>
            <a:effectRef idx="0"/>
            <a:fontRef idx="minor"/>
          </p:style>
        </p:sp>
        <p:sp>
          <p:nvSpPr>
            <p:cNvPr id="7219" name="Google Shape;6398;p74"/>
            <p:cNvSpPr/>
            <p:nvPr/>
          </p:nvSpPr>
          <p:spPr>
            <a:xfrm>
              <a:off x="2268720" y="2125080"/>
              <a:ext cx="360" cy="360"/>
            </a:xfrm>
            <a:custGeom>
              <a:avLst/>
              <a:gdLst/>
              <a:ahLst/>
              <a:rect l="l" t="t" r="r" b="b"/>
              <a:pathLst>
                <a:path w="12" h="8">
                  <a:moveTo>
                    <a:pt x="11" y="1"/>
                  </a:moveTo>
                  <a:lnTo>
                    <a:pt x="1" y="8"/>
                  </a:lnTo>
                  <a:close/>
                </a:path>
              </a:pathLst>
            </a:custGeom>
            <a:noFill/>
            <a:ln w="9525">
              <a:solidFill>
                <a:srgbClr val="5f7d95"/>
              </a:solidFill>
              <a:round/>
            </a:ln>
          </p:spPr>
          <p:style>
            <a:lnRef idx="0"/>
            <a:fillRef idx="0"/>
            <a:effectRef idx="0"/>
            <a:fontRef idx="minor"/>
          </p:style>
        </p:sp>
        <p:sp>
          <p:nvSpPr>
            <p:cNvPr id="7220" name="Google Shape;6399;p74"/>
            <p:cNvSpPr/>
            <p:nvPr/>
          </p:nvSpPr>
          <p:spPr>
            <a:xfrm>
              <a:off x="2268000" y="2125440"/>
              <a:ext cx="360" cy="360"/>
            </a:xfrm>
            <a:custGeom>
              <a:avLst/>
              <a:gdLst/>
              <a:ahLst/>
              <a:rect l="l" t="t" r="r" b="b"/>
              <a:pathLst>
                <a:path w="8" h="8">
                  <a:moveTo>
                    <a:pt x="7" y="0"/>
                  </a:moveTo>
                  <a:lnTo>
                    <a:pt x="0" y="7"/>
                  </a:lnTo>
                  <a:close/>
                </a:path>
              </a:pathLst>
            </a:custGeom>
            <a:noFill/>
            <a:ln w="9525">
              <a:solidFill>
                <a:srgbClr val="5f7d95"/>
              </a:solidFill>
              <a:round/>
            </a:ln>
          </p:spPr>
          <p:style>
            <a:lnRef idx="0"/>
            <a:fillRef idx="0"/>
            <a:effectRef idx="0"/>
            <a:fontRef idx="minor"/>
          </p:style>
        </p:sp>
        <p:sp>
          <p:nvSpPr>
            <p:cNvPr id="7221" name="Google Shape;6400;p74"/>
            <p:cNvSpPr/>
            <p:nvPr/>
          </p:nvSpPr>
          <p:spPr>
            <a:xfrm>
              <a:off x="2270880" y="2123640"/>
              <a:ext cx="360" cy="360"/>
            </a:xfrm>
            <a:custGeom>
              <a:avLst/>
              <a:gdLst/>
              <a:ahLst/>
              <a:rect l="l" t="t" r="r" b="b"/>
              <a:pathLst>
                <a:path w="22" h="12">
                  <a:moveTo>
                    <a:pt x="21" y="1"/>
                  </a:moveTo>
                  <a:lnTo>
                    <a:pt x="0" y="11"/>
                  </a:lnTo>
                  <a:close/>
                </a:path>
              </a:pathLst>
            </a:custGeom>
            <a:noFill/>
            <a:ln w="9525">
              <a:solidFill>
                <a:srgbClr val="5f7d95"/>
              </a:solidFill>
              <a:round/>
            </a:ln>
          </p:spPr>
          <p:style>
            <a:lnRef idx="0"/>
            <a:fillRef idx="0"/>
            <a:effectRef idx="0"/>
            <a:fontRef idx="minor"/>
          </p:style>
        </p:sp>
        <p:sp>
          <p:nvSpPr>
            <p:cNvPr id="7222" name="Google Shape;6401;p74"/>
            <p:cNvSpPr/>
            <p:nvPr/>
          </p:nvSpPr>
          <p:spPr>
            <a:xfrm>
              <a:off x="2268000" y="2125440"/>
              <a:ext cx="360" cy="360"/>
            </a:xfrm>
            <a:custGeom>
              <a:avLst/>
              <a:gdLst/>
              <a:ahLst/>
              <a:rect l="l" t="t" r="r" b="b"/>
              <a:pathLst>
                <a:path w="8" h="8">
                  <a:moveTo>
                    <a:pt x="8" y="0"/>
                  </a:moveTo>
                  <a:lnTo>
                    <a:pt x="1" y="7"/>
                  </a:lnTo>
                  <a:close/>
                </a:path>
              </a:pathLst>
            </a:custGeom>
            <a:noFill/>
            <a:ln w="9525">
              <a:solidFill>
                <a:srgbClr val="5f7d95"/>
              </a:solidFill>
              <a:round/>
            </a:ln>
          </p:spPr>
          <p:style>
            <a:lnRef idx="0"/>
            <a:fillRef idx="0"/>
            <a:effectRef idx="0"/>
            <a:fontRef idx="minor"/>
          </p:style>
        </p:sp>
        <p:sp>
          <p:nvSpPr>
            <p:cNvPr id="7223" name="Google Shape;6402;p74"/>
            <p:cNvSpPr/>
            <p:nvPr/>
          </p:nvSpPr>
          <p:spPr>
            <a:xfrm>
              <a:off x="2220120" y="2116440"/>
              <a:ext cx="20880" cy="53280"/>
            </a:xfrm>
            <a:custGeom>
              <a:avLst/>
              <a:gdLst/>
              <a:ahLst/>
              <a:rect l="l" t="t" r="r" b="b"/>
              <a:pathLst>
                <a:path w="1576" h="3953">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a:solidFill>
                <a:srgbClr val="5f7d95"/>
              </a:solidFill>
              <a:round/>
            </a:ln>
          </p:spPr>
          <p:style>
            <a:lnRef idx="0"/>
            <a:fillRef idx="0"/>
            <a:effectRef idx="0"/>
            <a:fontRef idx="minor"/>
          </p:style>
        </p:sp>
        <p:sp>
          <p:nvSpPr>
            <p:cNvPr id="7224" name="Google Shape;6403;p74"/>
            <p:cNvSpPr/>
            <p:nvPr/>
          </p:nvSpPr>
          <p:spPr>
            <a:xfrm>
              <a:off x="2224440" y="2116440"/>
              <a:ext cx="1080" cy="3240"/>
            </a:xfrm>
            <a:custGeom>
              <a:avLst/>
              <a:gdLst/>
              <a:ahLst/>
              <a:rect l="l" t="t" r="r" b="b"/>
              <a:pathLst>
                <a:path w="117" h="253">
                  <a:moveTo>
                    <a:pt x="1" y="1"/>
                  </a:moveTo>
                  <a:lnTo>
                    <a:pt x="1" y="1"/>
                  </a:lnTo>
                  <a:cubicBezTo>
                    <a:pt x="43" y="81"/>
                    <a:pt x="81" y="165"/>
                    <a:pt x="116" y="253"/>
                  </a:cubicBezTo>
                  <a:cubicBezTo>
                    <a:pt x="81" y="165"/>
                    <a:pt x="43" y="81"/>
                    <a:pt x="1" y="1"/>
                  </a:cubicBezTo>
                  <a:close/>
                </a:path>
              </a:pathLst>
            </a:custGeom>
            <a:noFill/>
            <a:ln w="9525">
              <a:solidFill>
                <a:srgbClr val="5f7d95"/>
              </a:solidFill>
              <a:round/>
            </a:ln>
          </p:spPr>
          <p:style>
            <a:lnRef idx="0"/>
            <a:fillRef idx="0"/>
            <a:effectRef idx="0"/>
            <a:fontRef idx="minor"/>
          </p:style>
        </p:sp>
        <p:sp>
          <p:nvSpPr>
            <p:cNvPr id="7225" name="Google Shape;6404;p74"/>
            <p:cNvSpPr/>
            <p:nvPr/>
          </p:nvSpPr>
          <p:spPr>
            <a:xfrm>
              <a:off x="2220840" y="2138400"/>
              <a:ext cx="1080" cy="5400"/>
            </a:xfrm>
            <a:custGeom>
              <a:avLst/>
              <a:gdLst/>
              <a:ahLst/>
              <a:rect l="l" t="t" r="r" b="b"/>
              <a:pathLst>
                <a:path w="113" h="435">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a:solidFill>
                <a:srgbClr val="5f7d95"/>
              </a:solidFill>
              <a:round/>
            </a:ln>
          </p:spPr>
          <p:style>
            <a:lnRef idx="0"/>
            <a:fillRef idx="0"/>
            <a:effectRef idx="0"/>
            <a:fontRef idx="minor"/>
          </p:style>
        </p:sp>
        <p:sp>
          <p:nvSpPr>
            <p:cNvPr id="7226" name="Google Shape;6405;p74"/>
            <p:cNvSpPr/>
            <p:nvPr/>
          </p:nvSpPr>
          <p:spPr>
            <a:xfrm>
              <a:off x="2226240" y="2120760"/>
              <a:ext cx="360" cy="360"/>
            </a:xfrm>
            <a:custGeom>
              <a:avLst/>
              <a:gdLst/>
              <a:ahLst/>
              <a:rect l="l" t="t" r="r" b="b"/>
              <a:pathLst>
                <a:path w="5" h="11">
                  <a:moveTo>
                    <a:pt x="4" y="11"/>
                  </a:moveTo>
                  <a:lnTo>
                    <a:pt x="1" y="0"/>
                  </a:lnTo>
                  <a:close/>
                </a:path>
              </a:pathLst>
            </a:custGeom>
            <a:noFill/>
            <a:ln w="9525">
              <a:solidFill>
                <a:srgbClr val="5f7d95"/>
              </a:solidFill>
              <a:round/>
            </a:ln>
          </p:spPr>
          <p:style>
            <a:lnRef idx="0"/>
            <a:fillRef idx="0"/>
            <a:effectRef idx="0"/>
            <a:fontRef idx="minor"/>
          </p:style>
        </p:sp>
        <p:sp>
          <p:nvSpPr>
            <p:cNvPr id="7227" name="Google Shape;6406;p74"/>
            <p:cNvSpPr/>
            <p:nvPr/>
          </p:nvSpPr>
          <p:spPr>
            <a:xfrm>
              <a:off x="2225880" y="2120040"/>
              <a:ext cx="360" cy="360"/>
            </a:xfrm>
            <a:custGeom>
              <a:avLst/>
              <a:gdLst/>
              <a:ahLst/>
              <a:rect l="l" t="t" r="r" b="b"/>
              <a:pathLst>
                <a:path w="8" h="26">
                  <a:moveTo>
                    <a:pt x="7" y="25"/>
                  </a:moveTo>
                  <a:lnTo>
                    <a:pt x="0" y="1"/>
                  </a:lnTo>
                  <a:close/>
                </a:path>
              </a:pathLst>
            </a:custGeom>
            <a:noFill/>
            <a:ln w="9525">
              <a:solidFill>
                <a:srgbClr val="5f7d95"/>
              </a:solidFill>
              <a:round/>
            </a:ln>
          </p:spPr>
          <p:style>
            <a:lnRef idx="0"/>
            <a:fillRef idx="0"/>
            <a:effectRef idx="0"/>
            <a:fontRef idx="minor"/>
          </p:style>
        </p:sp>
        <p:sp>
          <p:nvSpPr>
            <p:cNvPr id="7228" name="Google Shape;6407;p74"/>
            <p:cNvSpPr/>
            <p:nvPr/>
          </p:nvSpPr>
          <p:spPr>
            <a:xfrm>
              <a:off x="2226600" y="212256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7229" name="Google Shape;6408;p74"/>
            <p:cNvSpPr/>
            <p:nvPr/>
          </p:nvSpPr>
          <p:spPr>
            <a:xfrm>
              <a:off x="2220480" y="2144160"/>
              <a:ext cx="360" cy="1080"/>
            </a:xfrm>
            <a:custGeom>
              <a:avLst/>
              <a:gdLst/>
              <a:ahLst/>
              <a:rect l="l" t="t" r="r" b="b"/>
              <a:pathLst>
                <a:path w="33" h="103">
                  <a:moveTo>
                    <a:pt x="1" y="103"/>
                  </a:moveTo>
                  <a:cubicBezTo>
                    <a:pt x="15" y="71"/>
                    <a:pt x="25" y="36"/>
                    <a:pt x="32" y="1"/>
                  </a:cubicBezTo>
                  <a:cubicBezTo>
                    <a:pt x="25" y="36"/>
                    <a:pt x="15" y="71"/>
                    <a:pt x="1" y="103"/>
                  </a:cubicBezTo>
                  <a:close/>
                </a:path>
              </a:pathLst>
            </a:custGeom>
            <a:noFill/>
            <a:ln w="9525">
              <a:solidFill>
                <a:srgbClr val="5f7d95"/>
              </a:solidFill>
              <a:round/>
            </a:ln>
          </p:spPr>
          <p:style>
            <a:lnRef idx="0"/>
            <a:fillRef idx="0"/>
            <a:effectRef idx="0"/>
            <a:fontRef idx="minor"/>
          </p:style>
        </p:sp>
        <p:sp>
          <p:nvSpPr>
            <p:cNvPr id="7230" name="Google Shape;6409;p74"/>
            <p:cNvSpPr/>
            <p:nvPr/>
          </p:nvSpPr>
          <p:spPr>
            <a:xfrm>
              <a:off x="2226600" y="2122200"/>
              <a:ext cx="360" cy="360"/>
            </a:xfrm>
            <a:custGeom>
              <a:avLst/>
              <a:gdLst/>
              <a:ahLst/>
              <a:rect l="l" t="t" r="r" b="b"/>
              <a:pathLst>
                <a:path w="1" h="4">
                  <a:moveTo>
                    <a:pt x="0" y="4"/>
                  </a:moveTo>
                  <a:lnTo>
                    <a:pt x="0" y="0"/>
                  </a:lnTo>
                  <a:close/>
                </a:path>
              </a:pathLst>
            </a:custGeom>
            <a:noFill/>
            <a:ln w="9525">
              <a:solidFill>
                <a:srgbClr val="5f7d95"/>
              </a:solidFill>
              <a:round/>
            </a:ln>
          </p:spPr>
          <p:style>
            <a:lnRef idx="0"/>
            <a:fillRef idx="0"/>
            <a:effectRef idx="0"/>
            <a:fontRef idx="minor"/>
          </p:style>
        </p:sp>
        <p:sp>
          <p:nvSpPr>
            <p:cNvPr id="7231" name="Google Shape;6410;p74"/>
            <p:cNvSpPr/>
            <p:nvPr/>
          </p:nvSpPr>
          <p:spPr>
            <a:xfrm>
              <a:off x="2221200" y="2147760"/>
              <a:ext cx="360" cy="360"/>
            </a:xfrm>
            <a:custGeom>
              <a:avLst/>
              <a:gdLst/>
              <a:ahLst/>
              <a:rect l="l" t="t" r="r" b="b"/>
              <a:pathLst>
                <a:path w="4" h="12">
                  <a:moveTo>
                    <a:pt x="4" y="11"/>
                  </a:moveTo>
                  <a:lnTo>
                    <a:pt x="0" y="1"/>
                  </a:lnTo>
                  <a:close/>
                </a:path>
              </a:pathLst>
            </a:custGeom>
            <a:noFill/>
            <a:ln w="9525">
              <a:solidFill>
                <a:srgbClr val="5f7d95"/>
              </a:solidFill>
              <a:round/>
            </a:ln>
          </p:spPr>
          <p:style>
            <a:lnRef idx="0"/>
            <a:fillRef idx="0"/>
            <a:effectRef idx="0"/>
            <a:fontRef idx="minor"/>
          </p:style>
        </p:sp>
        <p:sp>
          <p:nvSpPr>
            <p:cNvPr id="7232" name="Google Shape;6411;p74"/>
            <p:cNvSpPr/>
            <p:nvPr/>
          </p:nvSpPr>
          <p:spPr>
            <a:xfrm>
              <a:off x="2221200" y="2148120"/>
              <a:ext cx="360" cy="360"/>
            </a:xfrm>
            <a:custGeom>
              <a:avLst/>
              <a:gdLst/>
              <a:ahLst/>
              <a:rect l="l" t="t" r="r" b="b"/>
              <a:pathLst>
                <a:path w="19" h="12">
                  <a:moveTo>
                    <a:pt x="18" y="11"/>
                  </a:moveTo>
                  <a:cubicBezTo>
                    <a:pt x="11" y="8"/>
                    <a:pt x="8" y="4"/>
                    <a:pt x="1" y="1"/>
                  </a:cubicBezTo>
                  <a:cubicBezTo>
                    <a:pt x="8" y="4"/>
                    <a:pt x="11" y="8"/>
                    <a:pt x="18" y="11"/>
                  </a:cubicBezTo>
                  <a:close/>
                </a:path>
              </a:pathLst>
            </a:custGeom>
            <a:noFill/>
            <a:ln w="9525">
              <a:solidFill>
                <a:srgbClr val="5f7d95"/>
              </a:solidFill>
              <a:round/>
            </a:ln>
          </p:spPr>
          <p:style>
            <a:lnRef idx="0"/>
            <a:fillRef idx="0"/>
            <a:effectRef idx="0"/>
            <a:fontRef idx="minor"/>
          </p:style>
        </p:sp>
        <p:sp>
          <p:nvSpPr>
            <p:cNvPr id="7233" name="Google Shape;6412;p74"/>
            <p:cNvSpPr/>
            <p:nvPr/>
          </p:nvSpPr>
          <p:spPr>
            <a:xfrm>
              <a:off x="2228760" y="2150640"/>
              <a:ext cx="360" cy="360"/>
            </a:xfrm>
            <a:custGeom>
              <a:avLst/>
              <a:gdLst/>
              <a:ahLst/>
              <a:rect l="l" t="t" r="r" b="b"/>
              <a:pathLst>
                <a:path w="53" h="8">
                  <a:moveTo>
                    <a:pt x="0" y="7"/>
                  </a:moveTo>
                  <a:cubicBezTo>
                    <a:pt x="18" y="4"/>
                    <a:pt x="35" y="0"/>
                    <a:pt x="53" y="0"/>
                  </a:cubicBezTo>
                  <a:cubicBezTo>
                    <a:pt x="35" y="0"/>
                    <a:pt x="18" y="4"/>
                    <a:pt x="0" y="7"/>
                  </a:cubicBezTo>
                  <a:close/>
                </a:path>
              </a:pathLst>
            </a:custGeom>
            <a:noFill/>
            <a:ln w="9525">
              <a:solidFill>
                <a:srgbClr val="5f7d95"/>
              </a:solidFill>
              <a:round/>
            </a:ln>
          </p:spPr>
          <p:style>
            <a:lnRef idx="0"/>
            <a:fillRef idx="0"/>
            <a:effectRef idx="0"/>
            <a:fontRef idx="minor"/>
          </p:style>
        </p:sp>
        <p:sp>
          <p:nvSpPr>
            <p:cNvPr id="7234" name="Google Shape;6413;p74"/>
            <p:cNvSpPr/>
            <p:nvPr/>
          </p:nvSpPr>
          <p:spPr>
            <a:xfrm>
              <a:off x="2221920" y="2148840"/>
              <a:ext cx="360" cy="360"/>
            </a:xfrm>
            <a:custGeom>
              <a:avLst/>
              <a:gdLst/>
              <a:ahLst/>
              <a:rect l="l" t="t" r="r" b="b"/>
              <a:pathLst>
                <a:path w="22" h="22">
                  <a:moveTo>
                    <a:pt x="22" y="21"/>
                  </a:moveTo>
                  <a:lnTo>
                    <a:pt x="1" y="0"/>
                  </a:lnTo>
                  <a:close/>
                </a:path>
              </a:pathLst>
            </a:custGeom>
            <a:noFill/>
            <a:ln w="9525">
              <a:solidFill>
                <a:srgbClr val="5f7d95"/>
              </a:solidFill>
              <a:round/>
            </a:ln>
          </p:spPr>
          <p:style>
            <a:lnRef idx="0"/>
            <a:fillRef idx="0"/>
            <a:effectRef idx="0"/>
            <a:fontRef idx="minor"/>
          </p:style>
        </p:sp>
        <p:sp>
          <p:nvSpPr>
            <p:cNvPr id="7235" name="Google Shape;6414;p74"/>
            <p:cNvSpPr/>
            <p:nvPr/>
          </p:nvSpPr>
          <p:spPr>
            <a:xfrm>
              <a:off x="2221560" y="2148480"/>
              <a:ext cx="360" cy="360"/>
            </a:xfrm>
            <a:custGeom>
              <a:avLst/>
              <a:gdLst/>
              <a:ahLst/>
              <a:rect l="l" t="t" r="r" b="b"/>
              <a:pathLst>
                <a:path w="26" h="19">
                  <a:moveTo>
                    <a:pt x="25" y="18"/>
                  </a:moveTo>
                  <a:cubicBezTo>
                    <a:pt x="18" y="11"/>
                    <a:pt x="8" y="8"/>
                    <a:pt x="1" y="1"/>
                  </a:cubicBezTo>
                  <a:cubicBezTo>
                    <a:pt x="8" y="8"/>
                    <a:pt x="18" y="11"/>
                    <a:pt x="25" y="18"/>
                  </a:cubicBezTo>
                  <a:close/>
                </a:path>
              </a:pathLst>
            </a:custGeom>
            <a:noFill/>
            <a:ln w="9525">
              <a:solidFill>
                <a:srgbClr val="5f7d95"/>
              </a:solidFill>
              <a:round/>
            </a:ln>
          </p:spPr>
          <p:style>
            <a:lnRef idx="0"/>
            <a:fillRef idx="0"/>
            <a:effectRef idx="0"/>
            <a:fontRef idx="minor"/>
          </p:style>
        </p:sp>
        <p:sp>
          <p:nvSpPr>
            <p:cNvPr id="7236" name="Google Shape;6415;p74"/>
            <p:cNvSpPr/>
            <p:nvPr/>
          </p:nvSpPr>
          <p:spPr>
            <a:xfrm>
              <a:off x="2228040" y="2150640"/>
              <a:ext cx="360" cy="360"/>
            </a:xfrm>
            <a:custGeom>
              <a:avLst/>
              <a:gdLst/>
              <a:ahLst/>
              <a:rect l="l" t="t" r="r" b="b"/>
              <a:pathLst>
                <a:path w="40" h="8">
                  <a:moveTo>
                    <a:pt x="39" y="0"/>
                  </a:moveTo>
                  <a:cubicBezTo>
                    <a:pt x="25" y="0"/>
                    <a:pt x="11" y="4"/>
                    <a:pt x="1" y="7"/>
                  </a:cubicBezTo>
                  <a:cubicBezTo>
                    <a:pt x="11" y="4"/>
                    <a:pt x="25" y="4"/>
                    <a:pt x="39" y="0"/>
                  </a:cubicBezTo>
                  <a:close/>
                </a:path>
              </a:pathLst>
            </a:custGeom>
            <a:noFill/>
            <a:ln w="9525">
              <a:solidFill>
                <a:srgbClr val="5f7d95"/>
              </a:solidFill>
              <a:round/>
            </a:ln>
          </p:spPr>
          <p:style>
            <a:lnRef idx="0"/>
            <a:fillRef idx="0"/>
            <a:effectRef idx="0"/>
            <a:fontRef idx="minor"/>
          </p:style>
        </p:sp>
        <p:sp>
          <p:nvSpPr>
            <p:cNvPr id="7237" name="Google Shape;6416;p74"/>
            <p:cNvSpPr/>
            <p:nvPr/>
          </p:nvSpPr>
          <p:spPr>
            <a:xfrm>
              <a:off x="2226600" y="2151000"/>
              <a:ext cx="360" cy="360"/>
            </a:xfrm>
            <a:custGeom>
              <a:avLst/>
              <a:gdLst/>
              <a:ahLst/>
              <a:rect l="l" t="t" r="r" b="b"/>
              <a:pathLst>
                <a:path w="47" h="15">
                  <a:moveTo>
                    <a:pt x="46" y="1"/>
                  </a:moveTo>
                  <a:lnTo>
                    <a:pt x="1" y="15"/>
                  </a:lnTo>
                  <a:close/>
                </a:path>
              </a:pathLst>
            </a:custGeom>
            <a:noFill/>
            <a:ln w="9525">
              <a:solidFill>
                <a:srgbClr val="5f7d95"/>
              </a:solidFill>
              <a:round/>
            </a:ln>
          </p:spPr>
          <p:style>
            <a:lnRef idx="0"/>
            <a:fillRef idx="0"/>
            <a:effectRef idx="0"/>
            <a:fontRef idx="minor"/>
          </p:style>
        </p:sp>
        <p:sp>
          <p:nvSpPr>
            <p:cNvPr id="7238" name="Google Shape;6417;p74"/>
            <p:cNvSpPr/>
            <p:nvPr/>
          </p:nvSpPr>
          <p:spPr>
            <a:xfrm>
              <a:off x="2229840" y="2150640"/>
              <a:ext cx="360" cy="360"/>
            </a:xfrm>
            <a:custGeom>
              <a:avLst/>
              <a:gdLst/>
              <a:ahLst/>
              <a:rect l="l" t="t" r="r" b="b"/>
              <a:pathLst>
                <a:path w="15" h="1">
                  <a:moveTo>
                    <a:pt x="14" y="0"/>
                  </a:moveTo>
                  <a:lnTo>
                    <a:pt x="0" y="0"/>
                  </a:lnTo>
                  <a:close/>
                </a:path>
              </a:pathLst>
            </a:custGeom>
            <a:noFill/>
            <a:ln w="9525">
              <a:solidFill>
                <a:srgbClr val="5f7d95"/>
              </a:solidFill>
              <a:round/>
            </a:ln>
          </p:spPr>
          <p:style>
            <a:lnRef idx="0"/>
            <a:fillRef idx="0"/>
            <a:effectRef idx="0"/>
            <a:fontRef idx="minor"/>
          </p:style>
        </p:sp>
        <p:sp>
          <p:nvSpPr>
            <p:cNvPr id="7239" name="Google Shape;6418;p74"/>
            <p:cNvSpPr/>
            <p:nvPr/>
          </p:nvSpPr>
          <p:spPr>
            <a:xfrm>
              <a:off x="2222640" y="2149200"/>
              <a:ext cx="360" cy="360"/>
            </a:xfrm>
            <a:custGeom>
              <a:avLst/>
              <a:gdLst/>
              <a:ahLst/>
              <a:rect l="l" t="t" r="r" b="b"/>
              <a:pathLst>
                <a:path w="36" h="29">
                  <a:moveTo>
                    <a:pt x="35" y="29"/>
                  </a:moveTo>
                  <a:lnTo>
                    <a:pt x="0" y="1"/>
                  </a:lnTo>
                  <a:close/>
                </a:path>
              </a:pathLst>
            </a:custGeom>
            <a:noFill/>
            <a:ln w="9525">
              <a:solidFill>
                <a:srgbClr val="5f7d95"/>
              </a:solidFill>
              <a:round/>
            </a:ln>
          </p:spPr>
          <p:style>
            <a:lnRef idx="0"/>
            <a:fillRef idx="0"/>
            <a:effectRef idx="0"/>
            <a:fontRef idx="minor"/>
          </p:style>
        </p:sp>
        <p:sp>
          <p:nvSpPr>
            <p:cNvPr id="7240" name="Google Shape;6419;p74"/>
            <p:cNvSpPr/>
            <p:nvPr/>
          </p:nvSpPr>
          <p:spPr>
            <a:xfrm>
              <a:off x="2230560" y="2151000"/>
              <a:ext cx="360" cy="360"/>
            </a:xfrm>
            <a:custGeom>
              <a:avLst/>
              <a:gdLst/>
              <a:ahLst/>
              <a:rect l="l" t="t" r="r" b="b"/>
              <a:pathLst>
                <a:path w="11" h="4">
                  <a:moveTo>
                    <a:pt x="11" y="4"/>
                  </a:moveTo>
                  <a:lnTo>
                    <a:pt x="0" y="0"/>
                  </a:lnTo>
                  <a:close/>
                </a:path>
              </a:pathLst>
            </a:custGeom>
            <a:noFill/>
            <a:ln w="9525">
              <a:solidFill>
                <a:srgbClr val="5f7d95"/>
              </a:solidFill>
              <a:round/>
            </a:ln>
          </p:spPr>
          <p:style>
            <a:lnRef idx="0"/>
            <a:fillRef idx="0"/>
            <a:effectRef idx="0"/>
            <a:fontRef idx="minor"/>
          </p:style>
        </p:sp>
        <p:sp>
          <p:nvSpPr>
            <p:cNvPr id="7241" name="Google Shape;6420;p74"/>
            <p:cNvSpPr/>
            <p:nvPr/>
          </p:nvSpPr>
          <p:spPr>
            <a:xfrm>
              <a:off x="2227320" y="2151000"/>
              <a:ext cx="360" cy="360"/>
            </a:xfrm>
            <a:custGeom>
              <a:avLst/>
              <a:gdLst/>
              <a:ahLst/>
              <a:rect l="l" t="t" r="r" b="b"/>
              <a:pathLst>
                <a:path w="40" h="12">
                  <a:moveTo>
                    <a:pt x="39" y="1"/>
                  </a:moveTo>
                  <a:lnTo>
                    <a:pt x="1" y="11"/>
                  </a:lnTo>
                  <a:close/>
                </a:path>
              </a:pathLst>
            </a:custGeom>
            <a:noFill/>
            <a:ln w="9525">
              <a:solidFill>
                <a:srgbClr val="5f7d95"/>
              </a:solidFill>
              <a:round/>
            </a:ln>
          </p:spPr>
          <p:style>
            <a:lnRef idx="0"/>
            <a:fillRef idx="0"/>
            <a:effectRef idx="0"/>
            <a:fontRef idx="minor"/>
          </p:style>
        </p:sp>
        <p:sp>
          <p:nvSpPr>
            <p:cNvPr id="7242" name="Google Shape;6421;p74"/>
            <p:cNvSpPr/>
            <p:nvPr/>
          </p:nvSpPr>
          <p:spPr>
            <a:xfrm>
              <a:off x="2240280" y="2152800"/>
              <a:ext cx="360" cy="360"/>
            </a:xfrm>
            <a:custGeom>
              <a:avLst/>
              <a:gdLst/>
              <a:ahLst/>
              <a:rect l="l" t="t" r="r" b="b"/>
              <a:pathLst>
                <a:path w="19" h="22">
                  <a:moveTo>
                    <a:pt x="1" y="0"/>
                  </a:moveTo>
                  <a:lnTo>
                    <a:pt x="18" y="21"/>
                  </a:lnTo>
                  <a:close/>
                </a:path>
              </a:pathLst>
            </a:custGeom>
            <a:noFill/>
            <a:ln w="9525">
              <a:solidFill>
                <a:srgbClr val="5f7d95"/>
              </a:solidFill>
              <a:round/>
            </a:ln>
          </p:spPr>
          <p:style>
            <a:lnRef idx="0"/>
            <a:fillRef idx="0"/>
            <a:effectRef idx="0"/>
            <a:fontRef idx="minor"/>
          </p:style>
        </p:sp>
        <p:sp>
          <p:nvSpPr>
            <p:cNvPr id="7243" name="Google Shape;6422;p74"/>
            <p:cNvSpPr/>
            <p:nvPr/>
          </p:nvSpPr>
          <p:spPr>
            <a:xfrm>
              <a:off x="2240640" y="2153160"/>
              <a:ext cx="360" cy="360"/>
            </a:xfrm>
            <a:custGeom>
              <a:avLst/>
              <a:gdLst/>
              <a:ahLst/>
              <a:rect l="l" t="t" r="r" b="b"/>
              <a:pathLst>
                <a:path w="22" h="25">
                  <a:moveTo>
                    <a:pt x="1" y="0"/>
                  </a:moveTo>
                  <a:lnTo>
                    <a:pt x="22" y="25"/>
                  </a:lnTo>
                  <a:close/>
                </a:path>
              </a:pathLst>
            </a:custGeom>
            <a:noFill/>
            <a:ln w="9525">
              <a:solidFill>
                <a:srgbClr val="5f7d95"/>
              </a:solidFill>
              <a:round/>
            </a:ln>
          </p:spPr>
          <p:style>
            <a:lnRef idx="0"/>
            <a:fillRef idx="0"/>
            <a:effectRef idx="0"/>
            <a:fontRef idx="minor"/>
          </p:style>
        </p:sp>
        <p:sp>
          <p:nvSpPr>
            <p:cNvPr id="7244" name="Google Shape;6423;p74"/>
            <p:cNvSpPr/>
            <p:nvPr/>
          </p:nvSpPr>
          <p:spPr>
            <a:xfrm>
              <a:off x="2238480" y="2151000"/>
              <a:ext cx="360" cy="360"/>
            </a:xfrm>
            <a:custGeom>
              <a:avLst/>
              <a:gdLst/>
              <a:ahLst/>
              <a:rect l="l" t="t" r="r" b="b"/>
              <a:pathLst>
                <a:path w="39" h="40">
                  <a:moveTo>
                    <a:pt x="0" y="1"/>
                  </a:moveTo>
                  <a:lnTo>
                    <a:pt x="39" y="39"/>
                  </a:lnTo>
                  <a:close/>
                </a:path>
              </a:pathLst>
            </a:custGeom>
            <a:noFill/>
            <a:ln w="9525">
              <a:solidFill>
                <a:srgbClr val="5f7d95"/>
              </a:solidFill>
              <a:round/>
            </a:ln>
          </p:spPr>
          <p:style>
            <a:lnRef idx="0"/>
            <a:fillRef idx="0"/>
            <a:effectRef idx="0"/>
            <a:fontRef idx="minor"/>
          </p:style>
        </p:sp>
        <p:sp>
          <p:nvSpPr>
            <p:cNvPr id="7245" name="Google Shape;6424;p74"/>
            <p:cNvSpPr/>
            <p:nvPr/>
          </p:nvSpPr>
          <p:spPr>
            <a:xfrm>
              <a:off x="2239200" y="2151720"/>
              <a:ext cx="360" cy="360"/>
            </a:xfrm>
            <a:custGeom>
              <a:avLst/>
              <a:gdLst/>
              <a:ahLst/>
              <a:rect l="l" t="t" r="r" b="b"/>
              <a:pathLst>
                <a:path w="32" h="33">
                  <a:moveTo>
                    <a:pt x="0" y="1"/>
                  </a:moveTo>
                  <a:lnTo>
                    <a:pt x="32" y="32"/>
                  </a:lnTo>
                  <a:close/>
                </a:path>
              </a:pathLst>
            </a:custGeom>
            <a:noFill/>
            <a:ln w="9525">
              <a:solidFill>
                <a:srgbClr val="5f7d95"/>
              </a:solidFill>
              <a:round/>
            </a:ln>
          </p:spPr>
          <p:style>
            <a:lnRef idx="0"/>
            <a:fillRef idx="0"/>
            <a:effectRef idx="0"/>
            <a:fontRef idx="minor"/>
          </p:style>
        </p:sp>
        <p:sp>
          <p:nvSpPr>
            <p:cNvPr id="7246" name="Google Shape;6425;p74"/>
            <p:cNvSpPr/>
            <p:nvPr/>
          </p:nvSpPr>
          <p:spPr>
            <a:xfrm>
              <a:off x="2241360" y="2154960"/>
              <a:ext cx="360" cy="720"/>
            </a:xfrm>
            <a:custGeom>
              <a:avLst/>
              <a:gdLst/>
              <a:ahLst/>
              <a:rect l="l" t="t" r="r" b="b"/>
              <a:pathLst>
                <a:path w="11" h="67">
                  <a:moveTo>
                    <a:pt x="11" y="0"/>
                  </a:moveTo>
                  <a:cubicBezTo>
                    <a:pt x="11" y="21"/>
                    <a:pt x="7" y="42"/>
                    <a:pt x="0" y="67"/>
                  </a:cubicBezTo>
                  <a:cubicBezTo>
                    <a:pt x="7" y="42"/>
                    <a:pt x="11" y="21"/>
                    <a:pt x="11" y="0"/>
                  </a:cubicBezTo>
                  <a:close/>
                </a:path>
              </a:pathLst>
            </a:custGeom>
            <a:noFill/>
            <a:ln w="9525">
              <a:solidFill>
                <a:srgbClr val="5f7d95"/>
              </a:solidFill>
              <a:round/>
            </a:ln>
          </p:spPr>
          <p:style>
            <a:lnRef idx="0"/>
            <a:fillRef idx="0"/>
            <a:effectRef idx="0"/>
            <a:fontRef idx="minor"/>
          </p:style>
        </p:sp>
        <p:sp>
          <p:nvSpPr>
            <p:cNvPr id="7247" name="Google Shape;6426;p74"/>
            <p:cNvSpPr/>
            <p:nvPr/>
          </p:nvSpPr>
          <p:spPr>
            <a:xfrm>
              <a:off x="2239920" y="2152440"/>
              <a:ext cx="360" cy="360"/>
            </a:xfrm>
            <a:custGeom>
              <a:avLst/>
              <a:gdLst/>
              <a:ahLst/>
              <a:rect l="l" t="t" r="r" b="b"/>
              <a:pathLst>
                <a:path w="22" h="22">
                  <a:moveTo>
                    <a:pt x="0" y="1"/>
                  </a:moveTo>
                  <a:lnTo>
                    <a:pt x="21" y="22"/>
                  </a:lnTo>
                  <a:close/>
                </a:path>
              </a:pathLst>
            </a:custGeom>
            <a:noFill/>
            <a:ln w="9525">
              <a:solidFill>
                <a:srgbClr val="5f7d95"/>
              </a:solidFill>
              <a:round/>
            </a:ln>
          </p:spPr>
          <p:style>
            <a:lnRef idx="0"/>
            <a:fillRef idx="0"/>
            <a:effectRef idx="0"/>
            <a:fontRef idx="minor"/>
          </p:style>
        </p:sp>
        <p:sp>
          <p:nvSpPr>
            <p:cNvPr id="7248" name="Google Shape;6427;p74"/>
            <p:cNvSpPr/>
            <p:nvPr/>
          </p:nvSpPr>
          <p:spPr>
            <a:xfrm>
              <a:off x="2230920" y="2162520"/>
              <a:ext cx="4320" cy="6840"/>
            </a:xfrm>
            <a:custGeom>
              <a:avLst/>
              <a:gdLst/>
              <a:ahLst/>
              <a:rect l="l" t="t" r="r" b="b"/>
              <a:pathLst>
                <a:path w="344" h="519">
                  <a:moveTo>
                    <a:pt x="344" y="518"/>
                  </a:moveTo>
                  <a:cubicBezTo>
                    <a:pt x="214" y="354"/>
                    <a:pt x="22" y="70"/>
                    <a:pt x="1" y="0"/>
                  </a:cubicBezTo>
                  <a:cubicBezTo>
                    <a:pt x="22" y="70"/>
                    <a:pt x="214" y="354"/>
                    <a:pt x="344" y="518"/>
                  </a:cubicBezTo>
                  <a:close/>
                </a:path>
              </a:pathLst>
            </a:custGeom>
            <a:noFill/>
            <a:ln w="9525">
              <a:solidFill>
                <a:srgbClr val="5f7d95"/>
              </a:solidFill>
              <a:round/>
            </a:ln>
          </p:spPr>
          <p:style>
            <a:lnRef idx="0"/>
            <a:fillRef idx="0"/>
            <a:effectRef idx="0"/>
            <a:fontRef idx="minor"/>
          </p:style>
        </p:sp>
        <p:sp>
          <p:nvSpPr>
            <p:cNvPr id="7249" name="Google Shape;6428;p74"/>
            <p:cNvSpPr/>
            <p:nvPr/>
          </p:nvSpPr>
          <p:spPr>
            <a:xfrm>
              <a:off x="2238120" y="2150640"/>
              <a:ext cx="360" cy="360"/>
            </a:xfrm>
            <a:custGeom>
              <a:avLst/>
              <a:gdLst/>
              <a:ahLst/>
              <a:rect l="l" t="t" r="r" b="b"/>
              <a:pathLst>
                <a:path w="36" h="32">
                  <a:moveTo>
                    <a:pt x="1" y="0"/>
                  </a:moveTo>
                  <a:lnTo>
                    <a:pt x="36" y="32"/>
                  </a:lnTo>
                  <a:close/>
                </a:path>
              </a:pathLst>
            </a:custGeom>
            <a:noFill/>
            <a:ln w="9525">
              <a:solidFill>
                <a:srgbClr val="5f7d95"/>
              </a:solidFill>
              <a:round/>
            </a:ln>
          </p:spPr>
          <p:style>
            <a:lnRef idx="0"/>
            <a:fillRef idx="0"/>
            <a:effectRef idx="0"/>
            <a:fontRef idx="minor"/>
          </p:style>
        </p:sp>
        <p:sp>
          <p:nvSpPr>
            <p:cNvPr id="7250" name="Google Shape;6429;p74"/>
            <p:cNvSpPr/>
            <p:nvPr/>
          </p:nvSpPr>
          <p:spPr>
            <a:xfrm>
              <a:off x="2237760" y="2150280"/>
              <a:ext cx="360" cy="360"/>
            </a:xfrm>
            <a:custGeom>
              <a:avLst/>
              <a:gdLst/>
              <a:ahLst/>
              <a:rect l="l" t="t" r="r" b="b"/>
              <a:pathLst>
                <a:path w="15" h="12">
                  <a:moveTo>
                    <a:pt x="1" y="1"/>
                  </a:moveTo>
                  <a:lnTo>
                    <a:pt x="1" y="1"/>
                  </a:lnTo>
                  <a:lnTo>
                    <a:pt x="15" y="11"/>
                  </a:lnTo>
                  <a:close/>
                </a:path>
              </a:pathLst>
            </a:custGeom>
            <a:noFill/>
            <a:ln w="9525">
              <a:solidFill>
                <a:srgbClr val="5f7d95"/>
              </a:solidFill>
              <a:round/>
            </a:ln>
          </p:spPr>
          <p:style>
            <a:lnRef idx="0"/>
            <a:fillRef idx="0"/>
            <a:effectRef idx="0"/>
            <a:fontRef idx="minor"/>
          </p:style>
        </p:sp>
        <p:sp>
          <p:nvSpPr>
            <p:cNvPr id="7251" name="Google Shape;6430;p74"/>
            <p:cNvSpPr/>
            <p:nvPr/>
          </p:nvSpPr>
          <p:spPr>
            <a:xfrm>
              <a:off x="2225160" y="2116440"/>
              <a:ext cx="360" cy="360"/>
            </a:xfrm>
            <a:custGeom>
              <a:avLst/>
              <a:gdLst/>
              <a:ahLst/>
              <a:rect l="l" t="t" r="r" b="b"/>
              <a:pathLst>
                <a:path w="1" h="0">
                  <a:moveTo>
                    <a:pt x="0" y="0"/>
                  </a:moveTo>
                </a:path>
              </a:pathLst>
            </a:custGeom>
            <a:noFill/>
            <a:ln w="9525">
              <a:solidFill>
                <a:srgbClr val="5f7d95"/>
              </a:solidFill>
              <a:round/>
            </a:ln>
          </p:spPr>
          <p:style>
            <a:lnRef idx="0"/>
            <a:fillRef idx="0"/>
            <a:effectRef idx="0"/>
            <a:fontRef idx="minor"/>
          </p:style>
        </p:sp>
        <p:sp>
          <p:nvSpPr>
            <p:cNvPr id="7252" name="Google Shape;6431;p74"/>
            <p:cNvSpPr/>
            <p:nvPr/>
          </p:nvSpPr>
          <p:spPr>
            <a:xfrm>
              <a:off x="2225880" y="2116440"/>
              <a:ext cx="360" cy="360"/>
            </a:xfrm>
            <a:custGeom>
              <a:avLst/>
              <a:gdLst/>
              <a:ahLst/>
              <a:rect l="l" t="t" r="r" b="b"/>
              <a:pathLst>
                <a:path w="1" h="0">
                  <a:moveTo>
                    <a:pt x="1" y="0"/>
                  </a:moveTo>
                </a:path>
              </a:pathLst>
            </a:custGeom>
            <a:noFill/>
            <a:ln w="9525">
              <a:solidFill>
                <a:srgbClr val="5f7d95"/>
              </a:solidFill>
              <a:round/>
            </a:ln>
          </p:spPr>
          <p:style>
            <a:lnRef idx="0"/>
            <a:fillRef idx="0"/>
            <a:effectRef idx="0"/>
            <a:fontRef idx="minor"/>
          </p:style>
        </p:sp>
        <p:sp>
          <p:nvSpPr>
            <p:cNvPr id="7253" name="Google Shape;6432;p74"/>
            <p:cNvSpPr/>
            <p:nvPr/>
          </p:nvSpPr>
          <p:spPr>
            <a:xfrm>
              <a:off x="2224440" y="21164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7254" name="Google Shape;6433;p74"/>
            <p:cNvSpPr/>
            <p:nvPr/>
          </p:nvSpPr>
          <p:spPr>
            <a:xfrm>
              <a:off x="2226240" y="2116440"/>
              <a:ext cx="360" cy="360"/>
            </a:xfrm>
            <a:custGeom>
              <a:avLst/>
              <a:gdLst/>
              <a:ahLst/>
              <a:rect l="l" t="t" r="r" b="b"/>
              <a:pathLst>
                <a:path w="1" h="0">
                  <a:moveTo>
                    <a:pt x="1" y="0"/>
                  </a:moveTo>
                </a:path>
              </a:pathLst>
            </a:custGeom>
            <a:noFill/>
            <a:ln w="9525">
              <a:solidFill>
                <a:srgbClr val="5f7d95"/>
              </a:solidFill>
              <a:round/>
            </a:ln>
          </p:spPr>
          <p:style>
            <a:lnRef idx="0"/>
            <a:fillRef idx="0"/>
            <a:effectRef idx="0"/>
            <a:fontRef idx="minor"/>
          </p:style>
        </p:sp>
        <p:sp>
          <p:nvSpPr>
            <p:cNvPr id="7255" name="Google Shape;6434;p74"/>
            <p:cNvSpPr/>
            <p:nvPr/>
          </p:nvSpPr>
          <p:spPr>
            <a:xfrm>
              <a:off x="2224440" y="2116440"/>
              <a:ext cx="360" cy="360"/>
            </a:xfrm>
            <a:custGeom>
              <a:avLst/>
              <a:gdLst/>
              <a:ahLst/>
              <a:rect l="l" t="t" r="r" b="b"/>
              <a:pathLst>
                <a:path w="33" h="1">
                  <a:moveTo>
                    <a:pt x="1" y="1"/>
                  </a:moveTo>
                  <a:lnTo>
                    <a:pt x="32" y="1"/>
                  </a:lnTo>
                  <a:close/>
                </a:path>
              </a:pathLst>
            </a:custGeom>
            <a:noFill/>
            <a:ln w="9525">
              <a:solidFill>
                <a:srgbClr val="5f7d95"/>
              </a:solidFill>
              <a:round/>
            </a:ln>
          </p:spPr>
          <p:style>
            <a:lnRef idx="0"/>
            <a:fillRef idx="0"/>
            <a:effectRef idx="0"/>
            <a:fontRef idx="minor"/>
          </p:style>
        </p:sp>
        <p:sp>
          <p:nvSpPr>
            <p:cNvPr id="7256" name="Google Shape;6435;p74"/>
            <p:cNvSpPr/>
            <p:nvPr/>
          </p:nvSpPr>
          <p:spPr>
            <a:xfrm>
              <a:off x="2483640" y="1720800"/>
              <a:ext cx="54360" cy="35280"/>
            </a:xfrm>
            <a:custGeom>
              <a:avLst/>
              <a:gdLst/>
              <a:ahLst/>
              <a:rect l="l" t="t" r="r" b="b"/>
              <a:pathLst>
                <a:path w="4041" h="2634">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a:solidFill>
                <a:srgbClr val="5f7d95"/>
              </a:solidFill>
              <a:round/>
            </a:ln>
          </p:spPr>
          <p:style>
            <a:lnRef idx="0"/>
            <a:fillRef idx="0"/>
            <a:effectRef idx="0"/>
            <a:fontRef idx="minor"/>
          </p:style>
        </p:sp>
        <p:sp>
          <p:nvSpPr>
            <p:cNvPr id="7257" name="Google Shape;6436;p74"/>
            <p:cNvSpPr/>
            <p:nvPr/>
          </p:nvSpPr>
          <p:spPr>
            <a:xfrm>
              <a:off x="2518920" y="17341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258" name="Google Shape;6437;p74"/>
            <p:cNvSpPr/>
            <p:nvPr/>
          </p:nvSpPr>
          <p:spPr>
            <a:xfrm>
              <a:off x="2521080" y="1734480"/>
              <a:ext cx="360" cy="360"/>
            </a:xfrm>
            <a:custGeom>
              <a:avLst/>
              <a:gdLst/>
              <a:ahLst/>
              <a:rect l="l" t="t" r="r" b="b"/>
              <a:pathLst>
                <a:path w="22" h="1">
                  <a:moveTo>
                    <a:pt x="0" y="0"/>
                  </a:moveTo>
                  <a:lnTo>
                    <a:pt x="21" y="0"/>
                  </a:lnTo>
                  <a:close/>
                </a:path>
              </a:pathLst>
            </a:custGeom>
            <a:noFill/>
            <a:ln w="9525">
              <a:solidFill>
                <a:srgbClr val="5f7d95"/>
              </a:solidFill>
              <a:round/>
            </a:ln>
          </p:spPr>
          <p:style>
            <a:lnRef idx="0"/>
            <a:fillRef idx="0"/>
            <a:effectRef idx="0"/>
            <a:fontRef idx="minor"/>
          </p:style>
        </p:sp>
        <p:sp>
          <p:nvSpPr>
            <p:cNvPr id="7259" name="Google Shape;6438;p74"/>
            <p:cNvSpPr/>
            <p:nvPr/>
          </p:nvSpPr>
          <p:spPr>
            <a:xfrm>
              <a:off x="2522160" y="1734480"/>
              <a:ext cx="360" cy="360"/>
            </a:xfrm>
            <a:custGeom>
              <a:avLst/>
              <a:gdLst/>
              <a:ahLst/>
              <a:rect l="l" t="t" r="r" b="b"/>
              <a:pathLst>
                <a:path w="36" h="1">
                  <a:moveTo>
                    <a:pt x="1" y="0"/>
                  </a:moveTo>
                  <a:lnTo>
                    <a:pt x="36" y="0"/>
                  </a:lnTo>
                  <a:close/>
                </a:path>
              </a:pathLst>
            </a:custGeom>
            <a:noFill/>
            <a:ln w="9525">
              <a:solidFill>
                <a:srgbClr val="5f7d95"/>
              </a:solidFill>
              <a:round/>
            </a:ln>
          </p:spPr>
          <p:style>
            <a:lnRef idx="0"/>
            <a:fillRef idx="0"/>
            <a:effectRef idx="0"/>
            <a:fontRef idx="minor"/>
          </p:style>
        </p:sp>
        <p:sp>
          <p:nvSpPr>
            <p:cNvPr id="7260" name="Google Shape;6439;p74"/>
            <p:cNvSpPr/>
            <p:nvPr/>
          </p:nvSpPr>
          <p:spPr>
            <a:xfrm>
              <a:off x="2520360" y="1734480"/>
              <a:ext cx="360" cy="360"/>
            </a:xfrm>
            <a:custGeom>
              <a:avLst/>
              <a:gdLst/>
              <a:ahLst/>
              <a:rect l="l" t="t" r="r" b="b"/>
              <a:pathLst>
                <a:path w="15" h="1">
                  <a:moveTo>
                    <a:pt x="0" y="0"/>
                  </a:moveTo>
                  <a:lnTo>
                    <a:pt x="14" y="0"/>
                  </a:lnTo>
                  <a:close/>
                </a:path>
              </a:pathLst>
            </a:custGeom>
            <a:noFill/>
            <a:ln w="9525">
              <a:solidFill>
                <a:srgbClr val="5f7d95"/>
              </a:solidFill>
              <a:round/>
            </a:ln>
          </p:spPr>
          <p:style>
            <a:lnRef idx="0"/>
            <a:fillRef idx="0"/>
            <a:effectRef idx="0"/>
            <a:fontRef idx="minor"/>
          </p:style>
        </p:sp>
        <p:sp>
          <p:nvSpPr>
            <p:cNvPr id="7261" name="Google Shape;6440;p74"/>
            <p:cNvSpPr/>
            <p:nvPr/>
          </p:nvSpPr>
          <p:spPr>
            <a:xfrm>
              <a:off x="2520000" y="1734120"/>
              <a:ext cx="360" cy="360"/>
            </a:xfrm>
            <a:custGeom>
              <a:avLst/>
              <a:gdLst/>
              <a:ahLst/>
              <a:rect l="l" t="t" r="r" b="b"/>
              <a:pathLst>
                <a:path w="12" h="1">
                  <a:moveTo>
                    <a:pt x="1" y="0"/>
                  </a:moveTo>
                  <a:lnTo>
                    <a:pt x="11" y="0"/>
                  </a:lnTo>
                  <a:close/>
                </a:path>
              </a:pathLst>
            </a:custGeom>
            <a:noFill/>
            <a:ln w="9525">
              <a:solidFill>
                <a:srgbClr val="5f7d95"/>
              </a:solidFill>
              <a:round/>
            </a:ln>
          </p:spPr>
          <p:style>
            <a:lnRef idx="0"/>
            <a:fillRef idx="0"/>
            <a:effectRef idx="0"/>
            <a:fontRef idx="minor"/>
          </p:style>
        </p:sp>
        <p:sp>
          <p:nvSpPr>
            <p:cNvPr id="7262" name="Google Shape;6441;p74"/>
            <p:cNvSpPr/>
            <p:nvPr/>
          </p:nvSpPr>
          <p:spPr>
            <a:xfrm>
              <a:off x="2521800" y="17344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263" name="Google Shape;6442;p74"/>
            <p:cNvSpPr/>
            <p:nvPr/>
          </p:nvSpPr>
          <p:spPr>
            <a:xfrm>
              <a:off x="2522520" y="1733760"/>
              <a:ext cx="6120" cy="360"/>
            </a:xfrm>
            <a:custGeom>
              <a:avLst/>
              <a:gdLst/>
              <a:ahLst/>
              <a:rect l="l" t="t" r="r" b="b"/>
              <a:pathLst>
                <a:path w="470" h="47">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a:solidFill>
                <a:srgbClr val="5f7d95"/>
              </a:solidFill>
              <a:round/>
            </a:ln>
          </p:spPr>
          <p:style>
            <a:lnRef idx="0"/>
            <a:fillRef idx="0"/>
            <a:effectRef idx="0"/>
            <a:fontRef idx="minor"/>
          </p:style>
        </p:sp>
        <p:sp>
          <p:nvSpPr>
            <p:cNvPr id="7264" name="Google Shape;6443;p74"/>
            <p:cNvSpPr/>
            <p:nvPr/>
          </p:nvSpPr>
          <p:spPr>
            <a:xfrm>
              <a:off x="2519280" y="17341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265" name="Google Shape;6444;p74"/>
            <p:cNvSpPr/>
            <p:nvPr/>
          </p:nvSpPr>
          <p:spPr>
            <a:xfrm>
              <a:off x="2518200" y="1734120"/>
              <a:ext cx="360" cy="360"/>
            </a:xfrm>
            <a:custGeom>
              <a:avLst/>
              <a:gdLst/>
              <a:ahLst/>
              <a:rect l="l" t="t" r="r" b="b"/>
              <a:pathLst>
                <a:path w="19" h="1">
                  <a:moveTo>
                    <a:pt x="1" y="0"/>
                  </a:moveTo>
                  <a:lnTo>
                    <a:pt x="18" y="0"/>
                  </a:lnTo>
                  <a:close/>
                </a:path>
              </a:pathLst>
            </a:custGeom>
            <a:noFill/>
            <a:ln w="9525">
              <a:solidFill>
                <a:srgbClr val="5f7d95"/>
              </a:solidFill>
              <a:round/>
            </a:ln>
          </p:spPr>
          <p:style>
            <a:lnRef idx="0"/>
            <a:fillRef idx="0"/>
            <a:effectRef idx="0"/>
            <a:fontRef idx="minor"/>
          </p:style>
        </p:sp>
        <p:sp>
          <p:nvSpPr>
            <p:cNvPr id="7266" name="Google Shape;6445;p74"/>
            <p:cNvSpPr/>
            <p:nvPr/>
          </p:nvSpPr>
          <p:spPr>
            <a:xfrm>
              <a:off x="2486880" y="1749240"/>
              <a:ext cx="360" cy="360"/>
            </a:xfrm>
            <a:custGeom>
              <a:avLst/>
              <a:gdLst/>
              <a:ahLst/>
              <a:rect l="l" t="t" r="r" b="b"/>
              <a:pathLst>
                <a:path w="12" h="15">
                  <a:moveTo>
                    <a:pt x="11" y="1"/>
                  </a:moveTo>
                  <a:lnTo>
                    <a:pt x="1" y="15"/>
                  </a:lnTo>
                  <a:close/>
                </a:path>
              </a:pathLst>
            </a:custGeom>
            <a:noFill/>
            <a:ln w="9525">
              <a:solidFill>
                <a:srgbClr val="5f7d95"/>
              </a:solidFill>
              <a:round/>
            </a:ln>
          </p:spPr>
          <p:style>
            <a:lnRef idx="0"/>
            <a:fillRef idx="0"/>
            <a:effectRef idx="0"/>
            <a:fontRef idx="minor"/>
          </p:style>
        </p:sp>
        <p:sp>
          <p:nvSpPr>
            <p:cNvPr id="7267" name="Google Shape;6446;p74"/>
            <p:cNvSpPr/>
            <p:nvPr/>
          </p:nvSpPr>
          <p:spPr>
            <a:xfrm>
              <a:off x="2487240" y="1748880"/>
              <a:ext cx="360" cy="360"/>
            </a:xfrm>
            <a:custGeom>
              <a:avLst/>
              <a:gdLst/>
              <a:ahLst/>
              <a:rect l="l" t="t" r="r" b="b"/>
              <a:pathLst>
                <a:path w="8" h="18">
                  <a:moveTo>
                    <a:pt x="7" y="0"/>
                  </a:moveTo>
                  <a:lnTo>
                    <a:pt x="0" y="18"/>
                  </a:lnTo>
                  <a:close/>
                </a:path>
              </a:pathLst>
            </a:custGeom>
            <a:noFill/>
            <a:ln w="9525">
              <a:solidFill>
                <a:srgbClr val="5f7d95"/>
              </a:solidFill>
              <a:round/>
            </a:ln>
          </p:spPr>
          <p:style>
            <a:lnRef idx="0"/>
            <a:fillRef idx="0"/>
            <a:effectRef idx="0"/>
            <a:fontRef idx="minor"/>
          </p:style>
        </p:sp>
        <p:sp>
          <p:nvSpPr>
            <p:cNvPr id="7268" name="Google Shape;6447;p74"/>
            <p:cNvSpPr/>
            <p:nvPr/>
          </p:nvSpPr>
          <p:spPr>
            <a:xfrm>
              <a:off x="2489040" y="1746720"/>
              <a:ext cx="360" cy="360"/>
            </a:xfrm>
            <a:custGeom>
              <a:avLst/>
              <a:gdLst/>
              <a:ahLst/>
              <a:rect l="l" t="t" r="r" b="b"/>
              <a:pathLst>
                <a:path w="18" h="15">
                  <a:moveTo>
                    <a:pt x="18" y="0"/>
                  </a:moveTo>
                  <a:lnTo>
                    <a:pt x="0" y="14"/>
                  </a:lnTo>
                  <a:close/>
                </a:path>
              </a:pathLst>
            </a:custGeom>
            <a:noFill/>
            <a:ln w="9525">
              <a:solidFill>
                <a:srgbClr val="5f7d95"/>
              </a:solidFill>
              <a:round/>
            </a:ln>
          </p:spPr>
          <p:style>
            <a:lnRef idx="0"/>
            <a:fillRef idx="0"/>
            <a:effectRef idx="0"/>
            <a:fontRef idx="minor"/>
          </p:style>
        </p:sp>
        <p:sp>
          <p:nvSpPr>
            <p:cNvPr id="7269" name="Google Shape;6448;p74"/>
            <p:cNvSpPr/>
            <p:nvPr/>
          </p:nvSpPr>
          <p:spPr>
            <a:xfrm>
              <a:off x="2488320" y="1747440"/>
              <a:ext cx="360" cy="360"/>
            </a:xfrm>
            <a:custGeom>
              <a:avLst/>
              <a:gdLst/>
              <a:ahLst/>
              <a:rect l="l" t="t" r="r" b="b"/>
              <a:pathLst>
                <a:path w="12" h="15">
                  <a:moveTo>
                    <a:pt x="11" y="1"/>
                  </a:moveTo>
                  <a:lnTo>
                    <a:pt x="1" y="15"/>
                  </a:lnTo>
                  <a:close/>
                </a:path>
              </a:pathLst>
            </a:custGeom>
            <a:noFill/>
            <a:ln w="9525">
              <a:solidFill>
                <a:srgbClr val="5f7d95"/>
              </a:solidFill>
              <a:round/>
            </a:ln>
          </p:spPr>
          <p:style>
            <a:lnRef idx="0"/>
            <a:fillRef idx="0"/>
            <a:effectRef idx="0"/>
            <a:fontRef idx="minor"/>
          </p:style>
        </p:sp>
        <p:sp>
          <p:nvSpPr>
            <p:cNvPr id="7270" name="Google Shape;6449;p74"/>
            <p:cNvSpPr/>
            <p:nvPr/>
          </p:nvSpPr>
          <p:spPr>
            <a:xfrm>
              <a:off x="2487600" y="1748520"/>
              <a:ext cx="360" cy="360"/>
            </a:xfrm>
            <a:custGeom>
              <a:avLst/>
              <a:gdLst/>
              <a:ahLst/>
              <a:rect l="l" t="t" r="r" b="b"/>
              <a:pathLst>
                <a:path w="11" h="15">
                  <a:moveTo>
                    <a:pt x="11" y="1"/>
                  </a:moveTo>
                  <a:lnTo>
                    <a:pt x="0" y="15"/>
                  </a:lnTo>
                  <a:close/>
                </a:path>
              </a:pathLst>
            </a:custGeom>
            <a:noFill/>
            <a:ln w="9525">
              <a:solidFill>
                <a:srgbClr val="5f7d95"/>
              </a:solidFill>
              <a:round/>
            </a:ln>
          </p:spPr>
          <p:style>
            <a:lnRef idx="0"/>
            <a:fillRef idx="0"/>
            <a:effectRef idx="0"/>
            <a:fontRef idx="minor"/>
          </p:style>
        </p:sp>
        <p:sp>
          <p:nvSpPr>
            <p:cNvPr id="7271" name="Google Shape;6450;p74"/>
            <p:cNvSpPr/>
            <p:nvPr/>
          </p:nvSpPr>
          <p:spPr>
            <a:xfrm>
              <a:off x="2488680" y="1747080"/>
              <a:ext cx="360" cy="360"/>
            </a:xfrm>
            <a:custGeom>
              <a:avLst/>
              <a:gdLst/>
              <a:ahLst/>
              <a:rect l="l" t="t" r="r" b="b"/>
              <a:pathLst>
                <a:path w="12" h="15">
                  <a:moveTo>
                    <a:pt x="11" y="1"/>
                  </a:moveTo>
                  <a:lnTo>
                    <a:pt x="1" y="15"/>
                  </a:lnTo>
                  <a:close/>
                </a:path>
              </a:pathLst>
            </a:custGeom>
            <a:noFill/>
            <a:ln w="9525">
              <a:solidFill>
                <a:srgbClr val="5f7d95"/>
              </a:solidFill>
              <a:round/>
            </a:ln>
          </p:spPr>
          <p:style>
            <a:lnRef idx="0"/>
            <a:fillRef idx="0"/>
            <a:effectRef idx="0"/>
            <a:fontRef idx="minor"/>
          </p:style>
        </p:sp>
        <p:sp>
          <p:nvSpPr>
            <p:cNvPr id="7272" name="Google Shape;6451;p74"/>
            <p:cNvSpPr/>
            <p:nvPr/>
          </p:nvSpPr>
          <p:spPr>
            <a:xfrm>
              <a:off x="2487600" y="1748160"/>
              <a:ext cx="360" cy="360"/>
            </a:xfrm>
            <a:custGeom>
              <a:avLst/>
              <a:gdLst/>
              <a:ahLst/>
              <a:rect l="l" t="t" r="r" b="b"/>
              <a:pathLst>
                <a:path w="12" h="15">
                  <a:moveTo>
                    <a:pt x="11" y="1"/>
                  </a:moveTo>
                  <a:lnTo>
                    <a:pt x="1" y="15"/>
                  </a:lnTo>
                  <a:close/>
                </a:path>
              </a:pathLst>
            </a:custGeom>
            <a:noFill/>
            <a:ln w="9525">
              <a:solidFill>
                <a:srgbClr val="5f7d95"/>
              </a:solidFill>
              <a:round/>
            </a:ln>
          </p:spPr>
          <p:style>
            <a:lnRef idx="0"/>
            <a:fillRef idx="0"/>
            <a:effectRef idx="0"/>
            <a:fontRef idx="minor"/>
          </p:style>
        </p:sp>
        <p:sp>
          <p:nvSpPr>
            <p:cNvPr id="7273" name="Google Shape;6452;p74"/>
            <p:cNvSpPr/>
            <p:nvPr/>
          </p:nvSpPr>
          <p:spPr>
            <a:xfrm>
              <a:off x="2486880" y="1749600"/>
              <a:ext cx="360" cy="360"/>
            </a:xfrm>
            <a:custGeom>
              <a:avLst/>
              <a:gdLst/>
              <a:ahLst/>
              <a:rect l="l" t="t" r="r" b="b"/>
              <a:pathLst>
                <a:path w="8" h="18">
                  <a:moveTo>
                    <a:pt x="7" y="0"/>
                  </a:moveTo>
                  <a:lnTo>
                    <a:pt x="0" y="18"/>
                  </a:lnTo>
                  <a:close/>
                </a:path>
              </a:pathLst>
            </a:custGeom>
            <a:noFill/>
            <a:ln w="9525">
              <a:solidFill>
                <a:srgbClr val="5f7d95"/>
              </a:solidFill>
              <a:round/>
            </a:ln>
          </p:spPr>
          <p:style>
            <a:lnRef idx="0"/>
            <a:fillRef idx="0"/>
            <a:effectRef idx="0"/>
            <a:fontRef idx="minor"/>
          </p:style>
        </p:sp>
        <p:sp>
          <p:nvSpPr>
            <p:cNvPr id="7274" name="Google Shape;6453;p74"/>
            <p:cNvSpPr/>
            <p:nvPr/>
          </p:nvSpPr>
          <p:spPr>
            <a:xfrm>
              <a:off x="2486520" y="1752480"/>
              <a:ext cx="360" cy="360"/>
            </a:xfrm>
            <a:custGeom>
              <a:avLst/>
              <a:gdLst/>
              <a:ahLst/>
              <a:rect l="l" t="t" r="r" b="b"/>
              <a:pathLst>
                <a:path w="1" h="26">
                  <a:moveTo>
                    <a:pt x="0" y="1"/>
                  </a:moveTo>
                  <a:lnTo>
                    <a:pt x="0" y="25"/>
                  </a:lnTo>
                  <a:cubicBezTo>
                    <a:pt x="0" y="18"/>
                    <a:pt x="0" y="8"/>
                    <a:pt x="0" y="1"/>
                  </a:cubicBezTo>
                  <a:close/>
                </a:path>
              </a:pathLst>
            </a:custGeom>
            <a:noFill/>
            <a:ln w="9525">
              <a:solidFill>
                <a:srgbClr val="5f7d95"/>
              </a:solidFill>
              <a:round/>
            </a:ln>
          </p:spPr>
          <p:style>
            <a:lnRef idx="0"/>
            <a:fillRef idx="0"/>
            <a:effectRef idx="0"/>
            <a:fontRef idx="minor"/>
          </p:style>
        </p:sp>
        <p:sp>
          <p:nvSpPr>
            <p:cNvPr id="7275" name="Google Shape;6454;p74"/>
            <p:cNvSpPr/>
            <p:nvPr/>
          </p:nvSpPr>
          <p:spPr>
            <a:xfrm>
              <a:off x="2505960" y="1720800"/>
              <a:ext cx="360" cy="360"/>
            </a:xfrm>
            <a:custGeom>
              <a:avLst/>
              <a:gdLst/>
              <a:ahLst/>
              <a:rect l="l" t="t" r="r" b="b"/>
              <a:pathLst>
                <a:path w="1" h="12">
                  <a:moveTo>
                    <a:pt x="0" y="11"/>
                  </a:moveTo>
                  <a:lnTo>
                    <a:pt x="0" y="4"/>
                  </a:lnTo>
                  <a:cubicBezTo>
                    <a:pt x="0" y="1"/>
                    <a:pt x="0" y="8"/>
                    <a:pt x="0" y="11"/>
                  </a:cubicBezTo>
                  <a:close/>
                </a:path>
              </a:pathLst>
            </a:custGeom>
            <a:noFill/>
            <a:ln w="9525">
              <a:solidFill>
                <a:srgbClr val="5f7d95"/>
              </a:solidFill>
              <a:round/>
            </a:ln>
          </p:spPr>
          <p:style>
            <a:lnRef idx="0"/>
            <a:fillRef idx="0"/>
            <a:effectRef idx="0"/>
            <a:fontRef idx="minor"/>
          </p:style>
        </p:sp>
        <p:sp>
          <p:nvSpPr>
            <p:cNvPr id="7276" name="Google Shape;6455;p74"/>
            <p:cNvSpPr/>
            <p:nvPr/>
          </p:nvSpPr>
          <p:spPr>
            <a:xfrm>
              <a:off x="2486520" y="1753200"/>
              <a:ext cx="360" cy="360"/>
            </a:xfrm>
            <a:custGeom>
              <a:avLst/>
              <a:gdLst/>
              <a:ahLst/>
              <a:rect l="l" t="t" r="r" b="b"/>
              <a:pathLst>
                <a:path w="1" h="11">
                  <a:moveTo>
                    <a:pt x="1" y="11"/>
                  </a:moveTo>
                  <a:lnTo>
                    <a:pt x="1" y="0"/>
                  </a:lnTo>
                  <a:close/>
                </a:path>
              </a:pathLst>
            </a:custGeom>
            <a:noFill/>
            <a:ln w="9525">
              <a:solidFill>
                <a:srgbClr val="5f7d95"/>
              </a:solidFill>
              <a:round/>
            </a:ln>
          </p:spPr>
          <p:style>
            <a:lnRef idx="0"/>
            <a:fillRef idx="0"/>
            <a:effectRef idx="0"/>
            <a:fontRef idx="minor"/>
          </p:style>
        </p:sp>
        <p:sp>
          <p:nvSpPr>
            <p:cNvPr id="7277" name="Google Shape;6456;p74"/>
            <p:cNvSpPr/>
            <p:nvPr/>
          </p:nvSpPr>
          <p:spPr>
            <a:xfrm>
              <a:off x="2486520" y="1751760"/>
              <a:ext cx="360" cy="360"/>
            </a:xfrm>
            <a:custGeom>
              <a:avLst/>
              <a:gdLst/>
              <a:ahLst/>
              <a:rect l="l" t="t" r="r" b="b"/>
              <a:pathLst>
                <a:path w="4" h="26">
                  <a:moveTo>
                    <a:pt x="4" y="1"/>
                  </a:moveTo>
                  <a:cubicBezTo>
                    <a:pt x="4" y="8"/>
                    <a:pt x="0" y="15"/>
                    <a:pt x="0" y="25"/>
                  </a:cubicBezTo>
                  <a:cubicBezTo>
                    <a:pt x="4" y="15"/>
                    <a:pt x="4" y="8"/>
                    <a:pt x="4" y="1"/>
                  </a:cubicBezTo>
                  <a:close/>
                </a:path>
              </a:pathLst>
            </a:custGeom>
            <a:noFill/>
            <a:ln w="9525">
              <a:solidFill>
                <a:srgbClr val="5f7d95"/>
              </a:solidFill>
              <a:round/>
            </a:ln>
          </p:spPr>
          <p:style>
            <a:lnRef idx="0"/>
            <a:fillRef idx="0"/>
            <a:effectRef idx="0"/>
            <a:fontRef idx="minor"/>
          </p:style>
        </p:sp>
        <p:sp>
          <p:nvSpPr>
            <p:cNvPr id="7278" name="Google Shape;6457;p74"/>
            <p:cNvSpPr/>
            <p:nvPr/>
          </p:nvSpPr>
          <p:spPr>
            <a:xfrm>
              <a:off x="2488320" y="1747080"/>
              <a:ext cx="360" cy="360"/>
            </a:xfrm>
            <a:custGeom>
              <a:avLst/>
              <a:gdLst/>
              <a:ahLst/>
              <a:rect l="l" t="t" r="r" b="b"/>
              <a:pathLst>
                <a:path w="11" h="11">
                  <a:moveTo>
                    <a:pt x="0" y="11"/>
                  </a:moveTo>
                  <a:lnTo>
                    <a:pt x="11" y="0"/>
                  </a:lnTo>
                  <a:close/>
                </a:path>
              </a:pathLst>
            </a:custGeom>
            <a:noFill/>
            <a:ln w="9525">
              <a:solidFill>
                <a:srgbClr val="5f7d95"/>
              </a:solidFill>
              <a:round/>
            </a:ln>
          </p:spPr>
          <p:style>
            <a:lnRef idx="0"/>
            <a:fillRef idx="0"/>
            <a:effectRef idx="0"/>
            <a:fontRef idx="minor"/>
          </p:style>
        </p:sp>
        <p:sp>
          <p:nvSpPr>
            <p:cNvPr id="7279" name="Google Shape;6458;p74"/>
            <p:cNvSpPr/>
            <p:nvPr/>
          </p:nvSpPr>
          <p:spPr>
            <a:xfrm>
              <a:off x="2486880" y="1749960"/>
              <a:ext cx="360" cy="360"/>
            </a:xfrm>
            <a:custGeom>
              <a:avLst/>
              <a:gdLst/>
              <a:ahLst/>
              <a:rect l="l" t="t" r="r" b="b"/>
              <a:pathLst>
                <a:path w="5" h="18">
                  <a:moveTo>
                    <a:pt x="4" y="0"/>
                  </a:moveTo>
                  <a:cubicBezTo>
                    <a:pt x="4" y="7"/>
                    <a:pt x="1" y="15"/>
                    <a:pt x="1" y="18"/>
                  </a:cubicBezTo>
                  <a:cubicBezTo>
                    <a:pt x="1" y="15"/>
                    <a:pt x="4" y="7"/>
                    <a:pt x="4" y="0"/>
                  </a:cubicBezTo>
                  <a:close/>
                </a:path>
              </a:pathLst>
            </a:custGeom>
            <a:noFill/>
            <a:ln w="9525">
              <a:solidFill>
                <a:srgbClr val="5f7d95"/>
              </a:solidFill>
              <a:round/>
            </a:ln>
          </p:spPr>
          <p:style>
            <a:lnRef idx="0"/>
            <a:fillRef idx="0"/>
            <a:effectRef idx="0"/>
            <a:fontRef idx="minor"/>
          </p:style>
        </p:sp>
        <p:sp>
          <p:nvSpPr>
            <p:cNvPr id="7280" name="Google Shape;6459;p74"/>
            <p:cNvSpPr/>
            <p:nvPr/>
          </p:nvSpPr>
          <p:spPr>
            <a:xfrm>
              <a:off x="2486520" y="1751040"/>
              <a:ext cx="360" cy="360"/>
            </a:xfrm>
            <a:custGeom>
              <a:avLst/>
              <a:gdLst/>
              <a:ahLst/>
              <a:rect l="l" t="t" r="r" b="b"/>
              <a:pathLst>
                <a:path w="4" h="22">
                  <a:moveTo>
                    <a:pt x="4" y="0"/>
                  </a:moveTo>
                  <a:cubicBezTo>
                    <a:pt x="4" y="7"/>
                    <a:pt x="0" y="14"/>
                    <a:pt x="0" y="21"/>
                  </a:cubicBezTo>
                  <a:cubicBezTo>
                    <a:pt x="4" y="14"/>
                    <a:pt x="4" y="7"/>
                    <a:pt x="4" y="0"/>
                  </a:cubicBezTo>
                  <a:close/>
                </a:path>
              </a:pathLst>
            </a:custGeom>
            <a:noFill/>
            <a:ln w="9525">
              <a:solidFill>
                <a:srgbClr val="5f7d95"/>
              </a:solidFill>
              <a:round/>
            </a:ln>
          </p:spPr>
          <p:style>
            <a:lnRef idx="0"/>
            <a:fillRef idx="0"/>
            <a:effectRef idx="0"/>
            <a:fontRef idx="minor"/>
          </p:style>
        </p:sp>
        <p:sp>
          <p:nvSpPr>
            <p:cNvPr id="7281" name="Google Shape;6460;p74"/>
            <p:cNvSpPr/>
            <p:nvPr/>
          </p:nvSpPr>
          <p:spPr>
            <a:xfrm>
              <a:off x="2486520" y="1750680"/>
              <a:ext cx="360" cy="360"/>
            </a:xfrm>
            <a:custGeom>
              <a:avLst/>
              <a:gdLst/>
              <a:ahLst/>
              <a:rect l="l" t="t" r="r" b="b"/>
              <a:pathLst>
                <a:path w="4" h="21">
                  <a:moveTo>
                    <a:pt x="4" y="0"/>
                  </a:moveTo>
                  <a:cubicBezTo>
                    <a:pt x="4" y="7"/>
                    <a:pt x="0" y="14"/>
                    <a:pt x="0" y="21"/>
                  </a:cubicBezTo>
                  <a:cubicBezTo>
                    <a:pt x="0" y="14"/>
                    <a:pt x="4" y="7"/>
                    <a:pt x="4" y="0"/>
                  </a:cubicBezTo>
                  <a:close/>
                </a:path>
              </a:pathLst>
            </a:custGeom>
            <a:noFill/>
            <a:ln w="9525">
              <a:solidFill>
                <a:srgbClr val="5f7d95"/>
              </a:solidFill>
              <a:round/>
            </a:ln>
          </p:spPr>
          <p:style>
            <a:lnRef idx="0"/>
            <a:fillRef idx="0"/>
            <a:effectRef idx="0"/>
            <a:fontRef idx="minor"/>
          </p:style>
        </p:sp>
        <p:sp>
          <p:nvSpPr>
            <p:cNvPr id="7282" name="Google Shape;6461;p74"/>
            <p:cNvSpPr/>
            <p:nvPr/>
          </p:nvSpPr>
          <p:spPr>
            <a:xfrm>
              <a:off x="2503800" y="1725840"/>
              <a:ext cx="360" cy="360"/>
            </a:xfrm>
            <a:custGeom>
              <a:avLst/>
              <a:gdLst/>
              <a:ahLst/>
              <a:rect l="l" t="t" r="r" b="b"/>
              <a:pathLst>
                <a:path w="4" h="4">
                  <a:moveTo>
                    <a:pt x="4" y="0"/>
                  </a:moveTo>
                  <a:lnTo>
                    <a:pt x="0" y="4"/>
                  </a:lnTo>
                  <a:lnTo>
                    <a:pt x="0" y="4"/>
                  </a:lnTo>
                  <a:close/>
                </a:path>
              </a:pathLst>
            </a:custGeom>
            <a:noFill/>
            <a:ln w="9525">
              <a:solidFill>
                <a:srgbClr val="5f7d95"/>
              </a:solidFill>
              <a:round/>
            </a:ln>
          </p:spPr>
          <p:style>
            <a:lnRef idx="0"/>
            <a:fillRef idx="0"/>
            <a:effectRef idx="0"/>
            <a:fontRef idx="minor"/>
          </p:style>
        </p:sp>
        <p:sp>
          <p:nvSpPr>
            <p:cNvPr id="7283" name="Google Shape;6462;p74"/>
            <p:cNvSpPr/>
            <p:nvPr/>
          </p:nvSpPr>
          <p:spPr>
            <a:xfrm>
              <a:off x="2487960" y="1747800"/>
              <a:ext cx="360" cy="360"/>
            </a:xfrm>
            <a:custGeom>
              <a:avLst/>
              <a:gdLst/>
              <a:ahLst/>
              <a:rect l="l" t="t" r="r" b="b"/>
              <a:pathLst>
                <a:path w="11" h="15">
                  <a:moveTo>
                    <a:pt x="11" y="1"/>
                  </a:moveTo>
                  <a:lnTo>
                    <a:pt x="0" y="15"/>
                  </a:lnTo>
                  <a:close/>
                </a:path>
              </a:pathLst>
            </a:custGeom>
            <a:noFill/>
            <a:ln w="9525">
              <a:solidFill>
                <a:srgbClr val="5f7d95"/>
              </a:solidFill>
              <a:round/>
            </a:ln>
          </p:spPr>
          <p:style>
            <a:lnRef idx="0"/>
            <a:fillRef idx="0"/>
            <a:effectRef idx="0"/>
            <a:fontRef idx="minor"/>
          </p:style>
        </p:sp>
        <p:sp>
          <p:nvSpPr>
            <p:cNvPr id="7284" name="Google Shape;6463;p74"/>
            <p:cNvSpPr/>
            <p:nvPr/>
          </p:nvSpPr>
          <p:spPr>
            <a:xfrm>
              <a:off x="2505240" y="1722600"/>
              <a:ext cx="360" cy="360"/>
            </a:xfrm>
            <a:custGeom>
              <a:avLst/>
              <a:gdLst/>
              <a:ahLst/>
              <a:rect l="l" t="t" r="r" b="b"/>
              <a:pathLst>
                <a:path w="8" h="14">
                  <a:moveTo>
                    <a:pt x="0" y="14"/>
                  </a:moveTo>
                  <a:lnTo>
                    <a:pt x="7" y="0"/>
                  </a:lnTo>
                  <a:close/>
                </a:path>
              </a:pathLst>
            </a:custGeom>
            <a:noFill/>
            <a:ln w="9525">
              <a:solidFill>
                <a:srgbClr val="5f7d95"/>
              </a:solidFill>
              <a:round/>
            </a:ln>
          </p:spPr>
          <p:style>
            <a:lnRef idx="0"/>
            <a:fillRef idx="0"/>
            <a:effectRef idx="0"/>
            <a:fontRef idx="minor"/>
          </p:style>
        </p:sp>
        <p:sp>
          <p:nvSpPr>
            <p:cNvPr id="7285" name="Google Shape;6464;p74"/>
            <p:cNvSpPr/>
            <p:nvPr/>
          </p:nvSpPr>
          <p:spPr>
            <a:xfrm>
              <a:off x="2505600" y="1721520"/>
              <a:ext cx="360" cy="360"/>
            </a:xfrm>
            <a:custGeom>
              <a:avLst/>
              <a:gdLst/>
              <a:ahLst/>
              <a:rect l="l" t="t" r="r" b="b"/>
              <a:pathLst>
                <a:path w="4" h="12">
                  <a:moveTo>
                    <a:pt x="0" y="11"/>
                  </a:moveTo>
                  <a:lnTo>
                    <a:pt x="4" y="1"/>
                  </a:lnTo>
                  <a:close/>
                </a:path>
              </a:pathLst>
            </a:custGeom>
            <a:noFill/>
            <a:ln w="9525">
              <a:solidFill>
                <a:srgbClr val="5f7d95"/>
              </a:solidFill>
              <a:round/>
            </a:ln>
          </p:spPr>
          <p:style>
            <a:lnRef idx="0"/>
            <a:fillRef idx="0"/>
            <a:effectRef idx="0"/>
            <a:fontRef idx="minor"/>
          </p:style>
        </p:sp>
        <p:sp>
          <p:nvSpPr>
            <p:cNvPr id="7286" name="Google Shape;6465;p74"/>
            <p:cNvSpPr/>
            <p:nvPr/>
          </p:nvSpPr>
          <p:spPr>
            <a:xfrm>
              <a:off x="2505600" y="1721880"/>
              <a:ext cx="360" cy="360"/>
            </a:xfrm>
            <a:custGeom>
              <a:avLst/>
              <a:gdLst/>
              <a:ahLst/>
              <a:rect l="l" t="t" r="r" b="b"/>
              <a:pathLst>
                <a:path w="4" h="15">
                  <a:moveTo>
                    <a:pt x="0" y="15"/>
                  </a:moveTo>
                  <a:lnTo>
                    <a:pt x="4" y="1"/>
                  </a:lnTo>
                  <a:close/>
                </a:path>
              </a:pathLst>
            </a:custGeom>
            <a:noFill/>
            <a:ln w="9525">
              <a:solidFill>
                <a:srgbClr val="5f7d95"/>
              </a:solidFill>
              <a:round/>
            </a:ln>
          </p:spPr>
          <p:style>
            <a:lnRef idx="0"/>
            <a:fillRef idx="0"/>
            <a:effectRef idx="0"/>
            <a:fontRef idx="minor"/>
          </p:style>
        </p:sp>
        <p:sp>
          <p:nvSpPr>
            <p:cNvPr id="7287" name="Google Shape;6466;p74"/>
            <p:cNvSpPr/>
            <p:nvPr/>
          </p:nvSpPr>
          <p:spPr>
            <a:xfrm>
              <a:off x="2505240" y="1722960"/>
              <a:ext cx="360" cy="360"/>
            </a:xfrm>
            <a:custGeom>
              <a:avLst/>
              <a:gdLst/>
              <a:ahLst/>
              <a:rect l="l" t="t" r="r" b="b"/>
              <a:pathLst>
                <a:path w="8" h="15">
                  <a:moveTo>
                    <a:pt x="0" y="15"/>
                  </a:moveTo>
                  <a:lnTo>
                    <a:pt x="7" y="1"/>
                  </a:lnTo>
                  <a:close/>
                </a:path>
              </a:pathLst>
            </a:custGeom>
            <a:noFill/>
            <a:ln w="9525">
              <a:solidFill>
                <a:srgbClr val="5f7d95"/>
              </a:solidFill>
              <a:round/>
            </a:ln>
          </p:spPr>
          <p:style>
            <a:lnRef idx="0"/>
            <a:fillRef idx="0"/>
            <a:effectRef idx="0"/>
            <a:fontRef idx="minor"/>
          </p:style>
        </p:sp>
        <p:sp>
          <p:nvSpPr>
            <p:cNvPr id="7288" name="Google Shape;6467;p74"/>
            <p:cNvSpPr/>
            <p:nvPr/>
          </p:nvSpPr>
          <p:spPr>
            <a:xfrm>
              <a:off x="2505600" y="1721880"/>
              <a:ext cx="360" cy="360"/>
            </a:xfrm>
            <a:custGeom>
              <a:avLst/>
              <a:gdLst/>
              <a:ahLst/>
              <a:rect l="l" t="t" r="r" b="b"/>
              <a:pathLst>
                <a:path w="4" h="8">
                  <a:moveTo>
                    <a:pt x="0" y="7"/>
                  </a:moveTo>
                  <a:lnTo>
                    <a:pt x="4" y="0"/>
                  </a:lnTo>
                  <a:close/>
                </a:path>
              </a:pathLst>
            </a:custGeom>
            <a:noFill/>
            <a:ln w="9525">
              <a:solidFill>
                <a:srgbClr val="5f7d95"/>
              </a:solidFill>
              <a:round/>
            </a:ln>
          </p:spPr>
          <p:style>
            <a:lnRef idx="0"/>
            <a:fillRef idx="0"/>
            <a:effectRef idx="0"/>
            <a:fontRef idx="minor"/>
          </p:style>
        </p:sp>
        <p:sp>
          <p:nvSpPr>
            <p:cNvPr id="7289" name="Google Shape;6468;p74"/>
            <p:cNvSpPr/>
            <p:nvPr/>
          </p:nvSpPr>
          <p:spPr>
            <a:xfrm>
              <a:off x="2505600" y="1722240"/>
              <a:ext cx="360" cy="360"/>
            </a:xfrm>
            <a:custGeom>
              <a:avLst/>
              <a:gdLst/>
              <a:ahLst/>
              <a:rect l="l" t="t" r="r" b="b"/>
              <a:pathLst>
                <a:path w="8" h="15">
                  <a:moveTo>
                    <a:pt x="1" y="15"/>
                  </a:moveTo>
                  <a:lnTo>
                    <a:pt x="8" y="1"/>
                  </a:lnTo>
                  <a:close/>
                </a:path>
              </a:pathLst>
            </a:custGeom>
            <a:noFill/>
            <a:ln w="9525">
              <a:solidFill>
                <a:srgbClr val="5f7d95"/>
              </a:solidFill>
              <a:round/>
            </a:ln>
          </p:spPr>
          <p:style>
            <a:lnRef idx="0"/>
            <a:fillRef idx="0"/>
            <a:effectRef idx="0"/>
            <a:fontRef idx="minor"/>
          </p:style>
        </p:sp>
        <p:sp>
          <p:nvSpPr>
            <p:cNvPr id="7290" name="Google Shape;6469;p74"/>
            <p:cNvSpPr/>
            <p:nvPr/>
          </p:nvSpPr>
          <p:spPr>
            <a:xfrm>
              <a:off x="2504160" y="1724760"/>
              <a:ext cx="360" cy="360"/>
            </a:xfrm>
            <a:custGeom>
              <a:avLst/>
              <a:gdLst/>
              <a:ahLst/>
              <a:rect l="l" t="t" r="r" b="b"/>
              <a:pathLst>
                <a:path w="8" h="18">
                  <a:moveTo>
                    <a:pt x="1" y="18"/>
                  </a:moveTo>
                  <a:lnTo>
                    <a:pt x="8" y="0"/>
                  </a:lnTo>
                  <a:close/>
                </a:path>
              </a:pathLst>
            </a:custGeom>
            <a:noFill/>
            <a:ln w="9525">
              <a:solidFill>
                <a:srgbClr val="5f7d95"/>
              </a:solidFill>
              <a:round/>
            </a:ln>
          </p:spPr>
          <p:style>
            <a:lnRef idx="0"/>
            <a:fillRef idx="0"/>
            <a:effectRef idx="0"/>
            <a:fontRef idx="minor"/>
          </p:style>
        </p:sp>
        <p:sp>
          <p:nvSpPr>
            <p:cNvPr id="7291" name="Google Shape;6470;p74"/>
            <p:cNvSpPr/>
            <p:nvPr/>
          </p:nvSpPr>
          <p:spPr>
            <a:xfrm>
              <a:off x="2503800" y="1725120"/>
              <a:ext cx="360" cy="360"/>
            </a:xfrm>
            <a:custGeom>
              <a:avLst/>
              <a:gdLst/>
              <a:ahLst/>
              <a:rect l="l" t="t" r="r" b="b"/>
              <a:pathLst>
                <a:path w="11" h="19">
                  <a:moveTo>
                    <a:pt x="0" y="18"/>
                  </a:moveTo>
                  <a:lnTo>
                    <a:pt x="11" y="1"/>
                  </a:lnTo>
                  <a:close/>
                </a:path>
              </a:pathLst>
            </a:custGeom>
            <a:noFill/>
            <a:ln w="9525">
              <a:solidFill>
                <a:srgbClr val="5f7d95"/>
              </a:solidFill>
              <a:round/>
            </a:ln>
          </p:spPr>
          <p:style>
            <a:lnRef idx="0"/>
            <a:fillRef idx="0"/>
            <a:effectRef idx="0"/>
            <a:fontRef idx="minor"/>
          </p:style>
        </p:sp>
        <p:sp>
          <p:nvSpPr>
            <p:cNvPr id="7292" name="Google Shape;6471;p74"/>
            <p:cNvSpPr/>
            <p:nvPr/>
          </p:nvSpPr>
          <p:spPr>
            <a:xfrm>
              <a:off x="2504880" y="1723320"/>
              <a:ext cx="360" cy="360"/>
            </a:xfrm>
            <a:custGeom>
              <a:avLst/>
              <a:gdLst/>
              <a:ahLst/>
              <a:rect l="l" t="t" r="r" b="b"/>
              <a:pathLst>
                <a:path w="11" h="15">
                  <a:moveTo>
                    <a:pt x="0" y="15"/>
                  </a:moveTo>
                  <a:lnTo>
                    <a:pt x="11" y="1"/>
                  </a:lnTo>
                  <a:close/>
                </a:path>
              </a:pathLst>
            </a:custGeom>
            <a:noFill/>
            <a:ln w="9525">
              <a:solidFill>
                <a:srgbClr val="5f7d95"/>
              </a:solidFill>
              <a:round/>
            </a:ln>
          </p:spPr>
          <p:style>
            <a:lnRef idx="0"/>
            <a:fillRef idx="0"/>
            <a:effectRef idx="0"/>
            <a:fontRef idx="minor"/>
          </p:style>
        </p:sp>
        <p:sp>
          <p:nvSpPr>
            <p:cNvPr id="7293" name="Google Shape;6472;p74"/>
            <p:cNvSpPr/>
            <p:nvPr/>
          </p:nvSpPr>
          <p:spPr>
            <a:xfrm>
              <a:off x="2504520" y="1724040"/>
              <a:ext cx="360" cy="360"/>
            </a:xfrm>
            <a:custGeom>
              <a:avLst/>
              <a:gdLst/>
              <a:ahLst/>
              <a:rect l="l" t="t" r="r" b="b"/>
              <a:pathLst>
                <a:path w="11" h="18">
                  <a:moveTo>
                    <a:pt x="0" y="18"/>
                  </a:moveTo>
                  <a:lnTo>
                    <a:pt x="11" y="0"/>
                  </a:lnTo>
                  <a:close/>
                </a:path>
              </a:pathLst>
            </a:custGeom>
            <a:noFill/>
            <a:ln w="9525">
              <a:solidFill>
                <a:srgbClr val="5f7d95"/>
              </a:solidFill>
              <a:round/>
            </a:ln>
          </p:spPr>
          <p:style>
            <a:lnRef idx="0"/>
            <a:fillRef idx="0"/>
            <a:effectRef idx="0"/>
            <a:fontRef idx="minor"/>
          </p:style>
        </p:sp>
        <p:sp>
          <p:nvSpPr>
            <p:cNvPr id="7294" name="Google Shape;6473;p74"/>
            <p:cNvSpPr/>
            <p:nvPr/>
          </p:nvSpPr>
          <p:spPr>
            <a:xfrm>
              <a:off x="2504520" y="1723680"/>
              <a:ext cx="360" cy="360"/>
            </a:xfrm>
            <a:custGeom>
              <a:avLst/>
              <a:gdLst/>
              <a:ahLst/>
              <a:rect l="l" t="t" r="r" b="b"/>
              <a:pathLst>
                <a:path w="12" h="19">
                  <a:moveTo>
                    <a:pt x="1" y="18"/>
                  </a:moveTo>
                  <a:lnTo>
                    <a:pt x="11" y="1"/>
                  </a:lnTo>
                  <a:close/>
                </a:path>
              </a:pathLst>
            </a:custGeom>
            <a:noFill/>
            <a:ln w="9525">
              <a:solidFill>
                <a:srgbClr val="5f7d95"/>
              </a:solidFill>
              <a:round/>
            </a:ln>
          </p:spPr>
          <p:style>
            <a:lnRef idx="0"/>
            <a:fillRef idx="0"/>
            <a:effectRef idx="0"/>
            <a:fontRef idx="minor"/>
          </p:style>
        </p:sp>
        <p:sp>
          <p:nvSpPr>
            <p:cNvPr id="7295" name="Google Shape;6474;p74"/>
            <p:cNvSpPr/>
            <p:nvPr/>
          </p:nvSpPr>
          <p:spPr>
            <a:xfrm>
              <a:off x="2505960" y="172116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7296" name="Google Shape;6475;p74"/>
            <p:cNvSpPr/>
            <p:nvPr/>
          </p:nvSpPr>
          <p:spPr>
            <a:xfrm>
              <a:off x="2505960" y="1721520"/>
              <a:ext cx="360" cy="360"/>
            </a:xfrm>
            <a:custGeom>
              <a:avLst/>
              <a:gdLst/>
              <a:ahLst/>
              <a:rect l="l" t="t" r="r" b="b"/>
              <a:pathLst>
                <a:path w="1" h="8">
                  <a:moveTo>
                    <a:pt x="0" y="8"/>
                  </a:moveTo>
                  <a:lnTo>
                    <a:pt x="0" y="1"/>
                  </a:lnTo>
                  <a:close/>
                </a:path>
              </a:pathLst>
            </a:custGeom>
            <a:noFill/>
            <a:ln w="9525">
              <a:solidFill>
                <a:srgbClr val="5f7d95"/>
              </a:solidFill>
              <a:round/>
            </a:ln>
          </p:spPr>
          <p:style>
            <a:lnRef idx="0"/>
            <a:fillRef idx="0"/>
            <a:effectRef idx="0"/>
            <a:fontRef idx="minor"/>
          </p:style>
        </p:sp>
        <p:sp>
          <p:nvSpPr>
            <p:cNvPr id="7297" name="Google Shape;6476;p74"/>
            <p:cNvSpPr/>
            <p:nvPr/>
          </p:nvSpPr>
          <p:spPr>
            <a:xfrm>
              <a:off x="2505960" y="1721160"/>
              <a:ext cx="360" cy="360"/>
            </a:xfrm>
            <a:custGeom>
              <a:avLst/>
              <a:gdLst/>
              <a:ahLst/>
              <a:rect l="l" t="t" r="r" b="b"/>
              <a:pathLst>
                <a:path w="1" h="12">
                  <a:moveTo>
                    <a:pt x="1" y="11"/>
                  </a:moveTo>
                  <a:lnTo>
                    <a:pt x="1" y="1"/>
                  </a:lnTo>
                  <a:close/>
                </a:path>
              </a:pathLst>
            </a:custGeom>
            <a:noFill/>
            <a:ln w="9525">
              <a:solidFill>
                <a:srgbClr val="5f7d95"/>
              </a:solidFill>
              <a:round/>
            </a:ln>
          </p:spPr>
          <p:style>
            <a:lnRef idx="0"/>
            <a:fillRef idx="0"/>
            <a:effectRef idx="0"/>
            <a:fontRef idx="minor"/>
          </p:style>
        </p:sp>
        <p:sp>
          <p:nvSpPr>
            <p:cNvPr id="7298" name="Google Shape;6477;p74"/>
            <p:cNvSpPr/>
            <p:nvPr/>
          </p:nvSpPr>
          <p:spPr>
            <a:xfrm>
              <a:off x="2538360" y="1750320"/>
              <a:ext cx="360" cy="360"/>
            </a:xfrm>
            <a:custGeom>
              <a:avLst/>
              <a:gdLst/>
              <a:ahLst/>
              <a:rect l="l" t="t" r="r" b="b"/>
              <a:pathLst>
                <a:path w="1" h="11">
                  <a:moveTo>
                    <a:pt x="1" y="1"/>
                  </a:moveTo>
                  <a:lnTo>
                    <a:pt x="1" y="11"/>
                  </a:lnTo>
                  <a:close/>
                </a:path>
              </a:pathLst>
            </a:custGeom>
            <a:noFill/>
            <a:ln w="9525">
              <a:solidFill>
                <a:srgbClr val="5f7d95"/>
              </a:solidFill>
              <a:round/>
            </a:ln>
          </p:spPr>
          <p:style>
            <a:lnRef idx="0"/>
            <a:fillRef idx="0"/>
            <a:effectRef idx="0"/>
            <a:fontRef idx="minor"/>
          </p:style>
        </p:sp>
        <p:sp>
          <p:nvSpPr>
            <p:cNvPr id="7299" name="Google Shape;6478;p74"/>
            <p:cNvSpPr/>
            <p:nvPr/>
          </p:nvSpPr>
          <p:spPr>
            <a:xfrm>
              <a:off x="2537280" y="1751400"/>
              <a:ext cx="1080" cy="1800"/>
            </a:xfrm>
            <a:custGeom>
              <a:avLst/>
              <a:gdLst/>
              <a:ahLst/>
              <a:rect l="l" t="t" r="r" b="b"/>
              <a:pathLst>
                <a:path w="106" h="155">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a:solidFill>
                <a:srgbClr val="5f7d95"/>
              </a:solidFill>
              <a:round/>
            </a:ln>
          </p:spPr>
          <p:style>
            <a:lnRef idx="0"/>
            <a:fillRef idx="0"/>
            <a:effectRef idx="0"/>
            <a:fontRef idx="minor"/>
          </p:style>
        </p:sp>
        <p:sp>
          <p:nvSpPr>
            <p:cNvPr id="7300" name="Google Shape;6479;p74"/>
            <p:cNvSpPr/>
            <p:nvPr/>
          </p:nvSpPr>
          <p:spPr>
            <a:xfrm>
              <a:off x="2538360" y="1750680"/>
              <a:ext cx="360" cy="360"/>
            </a:xfrm>
            <a:custGeom>
              <a:avLst/>
              <a:gdLst/>
              <a:ahLst/>
              <a:rect l="l" t="t" r="r" b="b"/>
              <a:pathLst>
                <a:path w="4" h="18">
                  <a:moveTo>
                    <a:pt x="0" y="1"/>
                  </a:moveTo>
                  <a:lnTo>
                    <a:pt x="4" y="18"/>
                  </a:lnTo>
                  <a:close/>
                </a:path>
              </a:pathLst>
            </a:custGeom>
            <a:noFill/>
            <a:ln w="9525">
              <a:solidFill>
                <a:srgbClr val="5f7d95"/>
              </a:solidFill>
              <a:round/>
            </a:ln>
          </p:spPr>
          <p:style>
            <a:lnRef idx="0"/>
            <a:fillRef idx="0"/>
            <a:effectRef idx="0"/>
            <a:fontRef idx="minor"/>
          </p:style>
        </p:sp>
        <p:sp>
          <p:nvSpPr>
            <p:cNvPr id="7301" name="Google Shape;6480;p74"/>
            <p:cNvSpPr/>
            <p:nvPr/>
          </p:nvSpPr>
          <p:spPr>
            <a:xfrm>
              <a:off x="2537280" y="1743840"/>
              <a:ext cx="360" cy="360"/>
            </a:xfrm>
            <a:custGeom>
              <a:avLst/>
              <a:gdLst/>
              <a:ahLst/>
              <a:rect l="l" t="t" r="r" b="b"/>
              <a:pathLst>
                <a:path w="8" h="18">
                  <a:moveTo>
                    <a:pt x="0" y="0"/>
                  </a:moveTo>
                  <a:cubicBezTo>
                    <a:pt x="4" y="7"/>
                    <a:pt x="4" y="11"/>
                    <a:pt x="7" y="18"/>
                  </a:cubicBezTo>
                  <a:cubicBezTo>
                    <a:pt x="4" y="11"/>
                    <a:pt x="4" y="7"/>
                    <a:pt x="0" y="0"/>
                  </a:cubicBezTo>
                  <a:close/>
                </a:path>
              </a:pathLst>
            </a:custGeom>
            <a:noFill/>
            <a:ln w="9525">
              <a:solidFill>
                <a:srgbClr val="5f7d95"/>
              </a:solidFill>
              <a:round/>
            </a:ln>
          </p:spPr>
          <p:style>
            <a:lnRef idx="0"/>
            <a:fillRef idx="0"/>
            <a:effectRef idx="0"/>
            <a:fontRef idx="minor"/>
          </p:style>
        </p:sp>
        <p:sp>
          <p:nvSpPr>
            <p:cNvPr id="7302" name="Google Shape;6481;p74"/>
            <p:cNvSpPr/>
            <p:nvPr/>
          </p:nvSpPr>
          <p:spPr>
            <a:xfrm>
              <a:off x="2537280" y="1743840"/>
              <a:ext cx="360" cy="5400"/>
            </a:xfrm>
            <a:custGeom>
              <a:avLst/>
              <a:gdLst/>
              <a:ahLst/>
              <a:rect l="l" t="t" r="r" b="b"/>
              <a:pathLst>
                <a:path w="64" h="425">
                  <a:moveTo>
                    <a:pt x="1" y="1"/>
                  </a:moveTo>
                  <a:cubicBezTo>
                    <a:pt x="15" y="88"/>
                    <a:pt x="39" y="267"/>
                    <a:pt x="64" y="424"/>
                  </a:cubicBezTo>
                  <a:cubicBezTo>
                    <a:pt x="39" y="267"/>
                    <a:pt x="15" y="85"/>
                    <a:pt x="1" y="1"/>
                  </a:cubicBezTo>
                  <a:close/>
                </a:path>
              </a:pathLst>
            </a:custGeom>
            <a:noFill/>
            <a:ln w="9525">
              <a:solidFill>
                <a:srgbClr val="5f7d95"/>
              </a:solidFill>
              <a:round/>
            </a:ln>
          </p:spPr>
          <p:style>
            <a:lnRef idx="0"/>
            <a:fillRef idx="0"/>
            <a:effectRef idx="0"/>
            <a:fontRef idx="minor"/>
          </p:style>
        </p:sp>
        <p:sp>
          <p:nvSpPr>
            <p:cNvPr id="7303" name="Google Shape;6482;p74"/>
            <p:cNvSpPr/>
            <p:nvPr/>
          </p:nvSpPr>
          <p:spPr>
            <a:xfrm>
              <a:off x="1397880" y="1859400"/>
              <a:ext cx="1080" cy="1800"/>
            </a:xfrm>
            <a:custGeom>
              <a:avLst/>
              <a:gdLst/>
              <a:ahLst/>
              <a:rect l="l" t="t" r="r" b="b"/>
              <a:pathLst>
                <a:path w="99" h="148">
                  <a:moveTo>
                    <a:pt x="1" y="1"/>
                  </a:moveTo>
                  <a:lnTo>
                    <a:pt x="1" y="1"/>
                  </a:lnTo>
                  <a:cubicBezTo>
                    <a:pt x="18" y="60"/>
                    <a:pt x="53" y="109"/>
                    <a:pt x="99" y="148"/>
                  </a:cubicBezTo>
                  <a:cubicBezTo>
                    <a:pt x="81" y="102"/>
                    <a:pt x="57" y="64"/>
                    <a:pt x="25" y="29"/>
                  </a:cubicBezTo>
                  <a:lnTo>
                    <a:pt x="1" y="1"/>
                  </a:lnTo>
                  <a:close/>
                </a:path>
              </a:pathLst>
            </a:custGeom>
            <a:noFill/>
            <a:ln w="9525">
              <a:solidFill>
                <a:srgbClr val="5f7d95"/>
              </a:solidFill>
              <a:round/>
            </a:ln>
          </p:spPr>
          <p:style>
            <a:lnRef idx="0"/>
            <a:fillRef idx="0"/>
            <a:effectRef idx="0"/>
            <a:fontRef idx="minor"/>
          </p:style>
        </p:sp>
        <p:sp>
          <p:nvSpPr>
            <p:cNvPr id="7304" name="Google Shape;6483;p74"/>
            <p:cNvSpPr/>
            <p:nvPr/>
          </p:nvSpPr>
          <p:spPr>
            <a:xfrm>
              <a:off x="1395360" y="1851840"/>
              <a:ext cx="1800" cy="5400"/>
            </a:xfrm>
            <a:custGeom>
              <a:avLst/>
              <a:gdLst/>
              <a:ahLst/>
              <a:rect l="l" t="t" r="r" b="b"/>
              <a:pathLst>
                <a:path w="151" h="41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a:solidFill>
                <a:srgbClr val="5f7d95"/>
              </a:solidFill>
              <a:round/>
            </a:ln>
          </p:spPr>
          <p:style>
            <a:lnRef idx="0"/>
            <a:fillRef idx="0"/>
            <a:effectRef idx="0"/>
            <a:fontRef idx="minor"/>
          </p:style>
        </p:sp>
        <p:sp>
          <p:nvSpPr>
            <p:cNvPr id="7305" name="Google Shape;6484;p74"/>
            <p:cNvSpPr/>
            <p:nvPr/>
          </p:nvSpPr>
          <p:spPr>
            <a:xfrm>
              <a:off x="1519200" y="1964160"/>
              <a:ext cx="4680" cy="3600"/>
            </a:xfrm>
            <a:custGeom>
              <a:avLst/>
              <a:gdLst/>
              <a:ahLst/>
              <a:rect l="l" t="t" r="r" b="b"/>
              <a:pathLst>
                <a:path w="379" h="302">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a:solidFill>
                <a:srgbClr val="5f7d95"/>
              </a:solidFill>
              <a:round/>
            </a:ln>
          </p:spPr>
          <p:style>
            <a:lnRef idx="0"/>
            <a:fillRef idx="0"/>
            <a:effectRef idx="0"/>
            <a:fontRef idx="minor"/>
          </p:style>
        </p:sp>
        <p:sp>
          <p:nvSpPr>
            <p:cNvPr id="7306" name="Google Shape;6485;p74"/>
            <p:cNvSpPr/>
            <p:nvPr/>
          </p:nvSpPr>
          <p:spPr>
            <a:xfrm>
              <a:off x="2301120" y="1716480"/>
              <a:ext cx="21960" cy="18720"/>
            </a:xfrm>
            <a:custGeom>
              <a:avLst/>
              <a:gdLst/>
              <a:ahLst/>
              <a:rect l="l" t="t" r="r" b="b"/>
              <a:pathLst>
                <a:path w="1636" h="141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a:solidFill>
                <a:srgbClr val="5f7d95"/>
              </a:solidFill>
              <a:round/>
            </a:ln>
          </p:spPr>
          <p:style>
            <a:lnRef idx="0"/>
            <a:fillRef idx="0"/>
            <a:effectRef idx="0"/>
            <a:fontRef idx="minor"/>
          </p:style>
        </p:sp>
        <p:sp>
          <p:nvSpPr>
            <p:cNvPr id="7307" name="Google Shape;6486;p74"/>
            <p:cNvSpPr/>
            <p:nvPr/>
          </p:nvSpPr>
          <p:spPr>
            <a:xfrm>
              <a:off x="2309760" y="1716840"/>
              <a:ext cx="360" cy="360"/>
            </a:xfrm>
            <a:custGeom>
              <a:avLst/>
              <a:gdLst/>
              <a:ahLst/>
              <a:rect l="l" t="t" r="r" b="b"/>
              <a:pathLst>
                <a:path w="43" h="5">
                  <a:moveTo>
                    <a:pt x="0" y="1"/>
                  </a:moveTo>
                  <a:lnTo>
                    <a:pt x="42" y="4"/>
                  </a:lnTo>
                  <a:close/>
                </a:path>
              </a:pathLst>
            </a:custGeom>
            <a:noFill/>
            <a:ln w="9525">
              <a:solidFill>
                <a:srgbClr val="5f7d95"/>
              </a:solidFill>
              <a:round/>
            </a:ln>
          </p:spPr>
          <p:style>
            <a:lnRef idx="0"/>
            <a:fillRef idx="0"/>
            <a:effectRef idx="0"/>
            <a:fontRef idx="minor"/>
          </p:style>
        </p:sp>
        <p:sp>
          <p:nvSpPr>
            <p:cNvPr id="7308" name="Google Shape;6487;p74"/>
            <p:cNvSpPr/>
            <p:nvPr/>
          </p:nvSpPr>
          <p:spPr>
            <a:xfrm>
              <a:off x="2310480" y="1716840"/>
              <a:ext cx="360" cy="360"/>
            </a:xfrm>
            <a:custGeom>
              <a:avLst/>
              <a:gdLst/>
              <a:ahLst/>
              <a:rect l="l" t="t" r="r" b="b"/>
              <a:pathLst>
                <a:path w="40" h="8">
                  <a:moveTo>
                    <a:pt x="1" y="0"/>
                  </a:moveTo>
                  <a:lnTo>
                    <a:pt x="39" y="7"/>
                  </a:lnTo>
                  <a:close/>
                </a:path>
              </a:pathLst>
            </a:custGeom>
            <a:noFill/>
            <a:ln w="9525">
              <a:solidFill>
                <a:srgbClr val="5f7d95"/>
              </a:solidFill>
              <a:round/>
            </a:ln>
          </p:spPr>
          <p:style>
            <a:lnRef idx="0"/>
            <a:fillRef idx="0"/>
            <a:effectRef idx="0"/>
            <a:fontRef idx="minor"/>
          </p:style>
        </p:sp>
        <p:sp>
          <p:nvSpPr>
            <p:cNvPr id="7309" name="Google Shape;6488;p74"/>
            <p:cNvSpPr/>
            <p:nvPr/>
          </p:nvSpPr>
          <p:spPr>
            <a:xfrm>
              <a:off x="2312280" y="1716840"/>
              <a:ext cx="360" cy="360"/>
            </a:xfrm>
            <a:custGeom>
              <a:avLst/>
              <a:gdLst/>
              <a:ahLst/>
              <a:rect l="l" t="t" r="r" b="b"/>
              <a:pathLst>
                <a:path w="40" h="8">
                  <a:moveTo>
                    <a:pt x="1" y="0"/>
                  </a:moveTo>
                  <a:lnTo>
                    <a:pt x="39" y="7"/>
                  </a:lnTo>
                  <a:close/>
                </a:path>
              </a:pathLst>
            </a:custGeom>
            <a:noFill/>
            <a:ln w="9525">
              <a:solidFill>
                <a:srgbClr val="5f7d95"/>
              </a:solidFill>
              <a:round/>
            </a:ln>
          </p:spPr>
          <p:style>
            <a:lnRef idx="0"/>
            <a:fillRef idx="0"/>
            <a:effectRef idx="0"/>
            <a:fontRef idx="minor"/>
          </p:style>
        </p:sp>
        <p:sp>
          <p:nvSpPr>
            <p:cNvPr id="7310" name="Google Shape;6489;p74"/>
            <p:cNvSpPr/>
            <p:nvPr/>
          </p:nvSpPr>
          <p:spPr>
            <a:xfrm>
              <a:off x="2311200" y="1716840"/>
              <a:ext cx="360" cy="360"/>
            </a:xfrm>
            <a:custGeom>
              <a:avLst/>
              <a:gdLst/>
              <a:ahLst/>
              <a:rect l="l" t="t" r="r" b="b"/>
              <a:pathLst>
                <a:path w="43" h="5">
                  <a:moveTo>
                    <a:pt x="0" y="1"/>
                  </a:moveTo>
                  <a:lnTo>
                    <a:pt x="42" y="4"/>
                  </a:lnTo>
                  <a:close/>
                </a:path>
              </a:pathLst>
            </a:custGeom>
            <a:noFill/>
            <a:ln w="9525">
              <a:solidFill>
                <a:srgbClr val="5f7d95"/>
              </a:solidFill>
              <a:round/>
            </a:ln>
          </p:spPr>
          <p:style>
            <a:lnRef idx="0"/>
            <a:fillRef idx="0"/>
            <a:effectRef idx="0"/>
            <a:fontRef idx="minor"/>
          </p:style>
        </p:sp>
        <p:sp>
          <p:nvSpPr>
            <p:cNvPr id="7311" name="Google Shape;6490;p74"/>
            <p:cNvSpPr/>
            <p:nvPr/>
          </p:nvSpPr>
          <p:spPr>
            <a:xfrm>
              <a:off x="2308680" y="1716480"/>
              <a:ext cx="360" cy="360"/>
            </a:xfrm>
            <a:custGeom>
              <a:avLst/>
              <a:gdLst/>
              <a:ahLst/>
              <a:rect l="l" t="t" r="r" b="b"/>
              <a:pathLst>
                <a:path w="43" h="1">
                  <a:moveTo>
                    <a:pt x="0" y="0"/>
                  </a:moveTo>
                  <a:lnTo>
                    <a:pt x="42" y="0"/>
                  </a:lnTo>
                  <a:close/>
                </a:path>
              </a:pathLst>
            </a:custGeom>
            <a:noFill/>
            <a:ln w="9525">
              <a:solidFill>
                <a:srgbClr val="5f7d95"/>
              </a:solidFill>
              <a:round/>
            </a:ln>
          </p:spPr>
          <p:style>
            <a:lnRef idx="0"/>
            <a:fillRef idx="0"/>
            <a:effectRef idx="0"/>
            <a:fontRef idx="minor"/>
          </p:style>
        </p:sp>
        <p:sp>
          <p:nvSpPr>
            <p:cNvPr id="7312" name="Google Shape;6491;p74"/>
            <p:cNvSpPr/>
            <p:nvPr/>
          </p:nvSpPr>
          <p:spPr>
            <a:xfrm>
              <a:off x="2313000" y="1717200"/>
              <a:ext cx="360" cy="360"/>
            </a:xfrm>
            <a:custGeom>
              <a:avLst/>
              <a:gdLst/>
              <a:ahLst/>
              <a:rect l="l" t="t" r="r" b="b"/>
              <a:pathLst>
                <a:path w="22" h="4">
                  <a:moveTo>
                    <a:pt x="22" y="4"/>
                  </a:moveTo>
                  <a:lnTo>
                    <a:pt x="1" y="0"/>
                  </a:lnTo>
                  <a:close/>
                </a:path>
              </a:pathLst>
            </a:custGeom>
            <a:noFill/>
            <a:ln w="9525">
              <a:solidFill>
                <a:srgbClr val="5f7d95"/>
              </a:solidFill>
              <a:round/>
            </a:ln>
          </p:spPr>
          <p:style>
            <a:lnRef idx="0"/>
            <a:fillRef idx="0"/>
            <a:effectRef idx="0"/>
            <a:fontRef idx="minor"/>
          </p:style>
        </p:sp>
        <p:sp>
          <p:nvSpPr>
            <p:cNvPr id="7313" name="Google Shape;6492;p74"/>
            <p:cNvSpPr/>
            <p:nvPr/>
          </p:nvSpPr>
          <p:spPr>
            <a:xfrm>
              <a:off x="2301480" y="1717920"/>
              <a:ext cx="360" cy="360"/>
            </a:xfrm>
            <a:custGeom>
              <a:avLst/>
              <a:gdLst/>
              <a:ahLst/>
              <a:rect l="l" t="t" r="r" b="b"/>
              <a:pathLst>
                <a:path w="61" h="11">
                  <a:moveTo>
                    <a:pt x="1" y="11"/>
                  </a:moveTo>
                  <a:lnTo>
                    <a:pt x="60" y="0"/>
                  </a:lnTo>
                  <a:close/>
                </a:path>
              </a:pathLst>
            </a:custGeom>
            <a:noFill/>
            <a:ln w="9525">
              <a:solidFill>
                <a:srgbClr val="5f7d95"/>
              </a:solidFill>
              <a:round/>
            </a:ln>
          </p:spPr>
          <p:style>
            <a:lnRef idx="0"/>
            <a:fillRef idx="0"/>
            <a:effectRef idx="0"/>
            <a:fontRef idx="minor"/>
          </p:style>
        </p:sp>
        <p:sp>
          <p:nvSpPr>
            <p:cNvPr id="7314" name="Google Shape;6493;p74"/>
            <p:cNvSpPr/>
            <p:nvPr/>
          </p:nvSpPr>
          <p:spPr>
            <a:xfrm>
              <a:off x="2308320" y="17164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315" name="Google Shape;6494;p74"/>
            <p:cNvSpPr/>
            <p:nvPr/>
          </p:nvSpPr>
          <p:spPr>
            <a:xfrm>
              <a:off x="2302560" y="1717560"/>
              <a:ext cx="720" cy="360"/>
            </a:xfrm>
            <a:custGeom>
              <a:avLst/>
              <a:gdLst/>
              <a:ahLst/>
              <a:rect l="l" t="t" r="r" b="b"/>
              <a:pathLst>
                <a:path w="71" h="18">
                  <a:moveTo>
                    <a:pt x="0" y="18"/>
                  </a:moveTo>
                  <a:lnTo>
                    <a:pt x="71" y="0"/>
                  </a:lnTo>
                  <a:close/>
                </a:path>
              </a:pathLst>
            </a:custGeom>
            <a:noFill/>
            <a:ln w="9525">
              <a:solidFill>
                <a:srgbClr val="5f7d95"/>
              </a:solidFill>
              <a:round/>
            </a:ln>
          </p:spPr>
          <p:style>
            <a:lnRef idx="0"/>
            <a:fillRef idx="0"/>
            <a:effectRef idx="0"/>
            <a:fontRef idx="minor"/>
          </p:style>
        </p:sp>
        <p:sp>
          <p:nvSpPr>
            <p:cNvPr id="7316" name="Google Shape;6495;p74"/>
            <p:cNvSpPr/>
            <p:nvPr/>
          </p:nvSpPr>
          <p:spPr>
            <a:xfrm>
              <a:off x="2307600" y="1716480"/>
              <a:ext cx="360" cy="360"/>
            </a:xfrm>
            <a:custGeom>
              <a:avLst/>
              <a:gdLst/>
              <a:ahLst/>
              <a:rect l="l" t="t" r="r" b="b"/>
              <a:pathLst>
                <a:path w="47" h="4">
                  <a:moveTo>
                    <a:pt x="46" y="0"/>
                  </a:moveTo>
                  <a:cubicBezTo>
                    <a:pt x="29" y="0"/>
                    <a:pt x="15" y="0"/>
                    <a:pt x="1" y="4"/>
                  </a:cubicBezTo>
                  <a:cubicBezTo>
                    <a:pt x="15" y="4"/>
                    <a:pt x="29" y="0"/>
                    <a:pt x="46" y="0"/>
                  </a:cubicBezTo>
                  <a:close/>
                </a:path>
              </a:pathLst>
            </a:custGeom>
            <a:noFill/>
            <a:ln w="9525">
              <a:solidFill>
                <a:srgbClr val="5f7d95"/>
              </a:solidFill>
              <a:round/>
            </a:ln>
          </p:spPr>
          <p:style>
            <a:lnRef idx="0"/>
            <a:fillRef idx="0"/>
            <a:effectRef idx="0"/>
            <a:fontRef idx="minor"/>
          </p:style>
        </p:sp>
        <p:sp>
          <p:nvSpPr>
            <p:cNvPr id="7317" name="Google Shape;6496;p74"/>
            <p:cNvSpPr/>
            <p:nvPr/>
          </p:nvSpPr>
          <p:spPr>
            <a:xfrm>
              <a:off x="2307960" y="1725120"/>
              <a:ext cx="360" cy="360"/>
            </a:xfrm>
            <a:custGeom>
              <a:avLst/>
              <a:gdLst/>
              <a:ahLst/>
              <a:rect l="l" t="t" r="r" b="b"/>
              <a:pathLst>
                <a:path w="11" h="8">
                  <a:moveTo>
                    <a:pt x="0" y="0"/>
                  </a:moveTo>
                  <a:lnTo>
                    <a:pt x="11" y="7"/>
                  </a:lnTo>
                  <a:close/>
                </a:path>
              </a:pathLst>
            </a:custGeom>
            <a:noFill/>
            <a:ln w="9525">
              <a:solidFill>
                <a:srgbClr val="5f7d95"/>
              </a:solidFill>
              <a:round/>
            </a:ln>
          </p:spPr>
          <p:style>
            <a:lnRef idx="0"/>
            <a:fillRef idx="0"/>
            <a:effectRef idx="0"/>
            <a:fontRef idx="minor"/>
          </p:style>
        </p:sp>
        <p:sp>
          <p:nvSpPr>
            <p:cNvPr id="7318" name="Google Shape;6497;p74"/>
            <p:cNvSpPr/>
            <p:nvPr/>
          </p:nvSpPr>
          <p:spPr>
            <a:xfrm>
              <a:off x="2309040" y="1726920"/>
              <a:ext cx="360" cy="360"/>
            </a:xfrm>
            <a:custGeom>
              <a:avLst/>
              <a:gdLst/>
              <a:ahLst/>
              <a:rect l="l" t="t" r="r" b="b"/>
              <a:pathLst>
                <a:path w="18" h="39">
                  <a:moveTo>
                    <a:pt x="18" y="39"/>
                  </a:moveTo>
                  <a:cubicBezTo>
                    <a:pt x="11" y="25"/>
                    <a:pt x="7" y="14"/>
                    <a:pt x="0" y="0"/>
                  </a:cubicBezTo>
                  <a:cubicBezTo>
                    <a:pt x="7" y="14"/>
                    <a:pt x="11" y="25"/>
                    <a:pt x="18" y="39"/>
                  </a:cubicBezTo>
                  <a:close/>
                </a:path>
              </a:pathLst>
            </a:custGeom>
            <a:noFill/>
            <a:ln w="9525">
              <a:solidFill>
                <a:srgbClr val="5f7d95"/>
              </a:solidFill>
              <a:round/>
            </a:ln>
          </p:spPr>
          <p:style>
            <a:lnRef idx="0"/>
            <a:fillRef idx="0"/>
            <a:effectRef idx="0"/>
            <a:fontRef idx="minor"/>
          </p:style>
        </p:sp>
        <p:sp>
          <p:nvSpPr>
            <p:cNvPr id="7319" name="Google Shape;6498;p74"/>
            <p:cNvSpPr/>
            <p:nvPr/>
          </p:nvSpPr>
          <p:spPr>
            <a:xfrm>
              <a:off x="2307600" y="1724760"/>
              <a:ext cx="360" cy="360"/>
            </a:xfrm>
            <a:custGeom>
              <a:avLst/>
              <a:gdLst/>
              <a:ahLst/>
              <a:rect l="l" t="t" r="r" b="b"/>
              <a:pathLst>
                <a:path w="12" h="8">
                  <a:moveTo>
                    <a:pt x="11" y="8"/>
                  </a:moveTo>
                  <a:lnTo>
                    <a:pt x="1" y="1"/>
                  </a:lnTo>
                  <a:close/>
                </a:path>
              </a:pathLst>
            </a:custGeom>
            <a:noFill/>
            <a:ln w="9525">
              <a:solidFill>
                <a:srgbClr val="5f7d95"/>
              </a:solidFill>
              <a:round/>
            </a:ln>
          </p:spPr>
          <p:style>
            <a:lnRef idx="0"/>
            <a:fillRef idx="0"/>
            <a:effectRef idx="0"/>
            <a:fontRef idx="minor"/>
          </p:style>
        </p:sp>
        <p:sp>
          <p:nvSpPr>
            <p:cNvPr id="7320" name="Google Shape;6499;p74"/>
            <p:cNvSpPr/>
            <p:nvPr/>
          </p:nvSpPr>
          <p:spPr>
            <a:xfrm>
              <a:off x="2308320" y="1725480"/>
              <a:ext cx="360" cy="360"/>
            </a:xfrm>
            <a:custGeom>
              <a:avLst/>
              <a:gdLst/>
              <a:ahLst/>
              <a:rect l="l" t="t" r="r" b="b"/>
              <a:pathLst>
                <a:path w="11" h="19">
                  <a:moveTo>
                    <a:pt x="11" y="18"/>
                  </a:moveTo>
                  <a:lnTo>
                    <a:pt x="0" y="1"/>
                  </a:lnTo>
                  <a:close/>
                </a:path>
              </a:pathLst>
            </a:custGeom>
            <a:noFill/>
            <a:ln w="9525">
              <a:solidFill>
                <a:srgbClr val="5f7d95"/>
              </a:solidFill>
              <a:round/>
            </a:ln>
          </p:spPr>
          <p:style>
            <a:lnRef idx="0"/>
            <a:fillRef idx="0"/>
            <a:effectRef idx="0"/>
            <a:fontRef idx="minor"/>
          </p:style>
        </p:sp>
        <p:sp>
          <p:nvSpPr>
            <p:cNvPr id="7321" name="Google Shape;6500;p74"/>
            <p:cNvSpPr/>
            <p:nvPr/>
          </p:nvSpPr>
          <p:spPr>
            <a:xfrm>
              <a:off x="2307960" y="1725120"/>
              <a:ext cx="360" cy="360"/>
            </a:xfrm>
            <a:custGeom>
              <a:avLst/>
              <a:gdLst/>
              <a:ahLst/>
              <a:rect l="l" t="t" r="r" b="b"/>
              <a:pathLst>
                <a:path w="12" h="12">
                  <a:moveTo>
                    <a:pt x="11" y="11"/>
                  </a:moveTo>
                  <a:lnTo>
                    <a:pt x="1" y="1"/>
                  </a:lnTo>
                  <a:close/>
                </a:path>
              </a:pathLst>
            </a:custGeom>
            <a:noFill/>
            <a:ln w="9525">
              <a:solidFill>
                <a:srgbClr val="5f7d95"/>
              </a:solidFill>
              <a:round/>
            </a:ln>
          </p:spPr>
          <p:style>
            <a:lnRef idx="0"/>
            <a:fillRef idx="0"/>
            <a:effectRef idx="0"/>
            <a:fontRef idx="minor"/>
          </p:style>
        </p:sp>
        <p:sp>
          <p:nvSpPr>
            <p:cNvPr id="7322" name="Google Shape;6501;p74"/>
            <p:cNvSpPr/>
            <p:nvPr/>
          </p:nvSpPr>
          <p:spPr>
            <a:xfrm>
              <a:off x="2308680" y="1726560"/>
              <a:ext cx="360" cy="360"/>
            </a:xfrm>
            <a:custGeom>
              <a:avLst/>
              <a:gdLst/>
              <a:ahLst/>
              <a:rect l="l" t="t" r="r" b="b"/>
              <a:pathLst>
                <a:path w="15" h="32">
                  <a:moveTo>
                    <a:pt x="14" y="32"/>
                  </a:moveTo>
                  <a:cubicBezTo>
                    <a:pt x="7" y="18"/>
                    <a:pt x="4" y="7"/>
                    <a:pt x="0" y="0"/>
                  </a:cubicBezTo>
                  <a:cubicBezTo>
                    <a:pt x="4" y="7"/>
                    <a:pt x="7" y="18"/>
                    <a:pt x="14" y="32"/>
                  </a:cubicBezTo>
                  <a:close/>
                </a:path>
              </a:pathLst>
            </a:custGeom>
            <a:noFill/>
            <a:ln w="9525">
              <a:solidFill>
                <a:srgbClr val="5f7d95"/>
              </a:solidFill>
              <a:round/>
            </a:ln>
          </p:spPr>
          <p:style>
            <a:lnRef idx="0"/>
            <a:fillRef idx="0"/>
            <a:effectRef idx="0"/>
            <a:fontRef idx="minor"/>
          </p:style>
        </p:sp>
        <p:sp>
          <p:nvSpPr>
            <p:cNvPr id="7323" name="Google Shape;6502;p74"/>
            <p:cNvSpPr/>
            <p:nvPr/>
          </p:nvSpPr>
          <p:spPr>
            <a:xfrm>
              <a:off x="2308680" y="1725840"/>
              <a:ext cx="360" cy="360"/>
            </a:xfrm>
            <a:custGeom>
              <a:avLst/>
              <a:gdLst/>
              <a:ahLst/>
              <a:rect l="l" t="t" r="r" b="b"/>
              <a:pathLst>
                <a:path w="11" h="29">
                  <a:moveTo>
                    <a:pt x="11" y="29"/>
                  </a:moveTo>
                  <a:cubicBezTo>
                    <a:pt x="7" y="18"/>
                    <a:pt x="4" y="8"/>
                    <a:pt x="0" y="1"/>
                  </a:cubicBezTo>
                  <a:cubicBezTo>
                    <a:pt x="4" y="8"/>
                    <a:pt x="7" y="18"/>
                    <a:pt x="11" y="29"/>
                  </a:cubicBezTo>
                  <a:close/>
                </a:path>
              </a:pathLst>
            </a:custGeom>
            <a:noFill/>
            <a:ln w="9525">
              <a:solidFill>
                <a:srgbClr val="5f7d95"/>
              </a:solidFill>
              <a:round/>
            </a:ln>
          </p:spPr>
          <p:style>
            <a:lnRef idx="0"/>
            <a:fillRef idx="0"/>
            <a:effectRef idx="0"/>
            <a:fontRef idx="minor"/>
          </p:style>
        </p:sp>
        <p:sp>
          <p:nvSpPr>
            <p:cNvPr id="7324" name="Google Shape;6503;p74"/>
            <p:cNvSpPr/>
            <p:nvPr/>
          </p:nvSpPr>
          <p:spPr>
            <a:xfrm>
              <a:off x="2308320" y="1725840"/>
              <a:ext cx="360" cy="360"/>
            </a:xfrm>
            <a:custGeom>
              <a:avLst/>
              <a:gdLst/>
              <a:ahLst/>
              <a:rect l="l" t="t" r="r" b="b"/>
              <a:pathLst>
                <a:path w="11" h="22">
                  <a:moveTo>
                    <a:pt x="11" y="22"/>
                  </a:moveTo>
                  <a:cubicBezTo>
                    <a:pt x="7" y="11"/>
                    <a:pt x="4" y="4"/>
                    <a:pt x="0" y="1"/>
                  </a:cubicBezTo>
                  <a:cubicBezTo>
                    <a:pt x="4" y="4"/>
                    <a:pt x="7" y="11"/>
                    <a:pt x="11" y="22"/>
                  </a:cubicBezTo>
                  <a:close/>
                </a:path>
              </a:pathLst>
            </a:custGeom>
            <a:noFill/>
            <a:ln w="9525">
              <a:solidFill>
                <a:srgbClr val="5f7d95"/>
              </a:solidFill>
              <a:round/>
            </a:ln>
          </p:spPr>
          <p:style>
            <a:lnRef idx="0"/>
            <a:fillRef idx="0"/>
            <a:effectRef idx="0"/>
            <a:fontRef idx="minor"/>
          </p:style>
        </p:sp>
        <p:sp>
          <p:nvSpPr>
            <p:cNvPr id="7325" name="Google Shape;6504;p74"/>
            <p:cNvSpPr/>
            <p:nvPr/>
          </p:nvSpPr>
          <p:spPr>
            <a:xfrm>
              <a:off x="2301120" y="1717920"/>
              <a:ext cx="720" cy="4680"/>
            </a:xfrm>
            <a:custGeom>
              <a:avLst/>
              <a:gdLst/>
              <a:ahLst/>
              <a:rect l="l" t="t" r="r" b="b"/>
              <a:pathLst>
                <a:path w="82" h="361">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a:solidFill>
                <a:srgbClr val="5f7d95"/>
              </a:solidFill>
              <a:round/>
            </a:ln>
          </p:spPr>
          <p:style>
            <a:lnRef idx="0"/>
            <a:fillRef idx="0"/>
            <a:effectRef idx="0"/>
            <a:fontRef idx="minor"/>
          </p:style>
        </p:sp>
        <p:sp>
          <p:nvSpPr>
            <p:cNvPr id="7326" name="Google Shape;6505;p74"/>
            <p:cNvSpPr/>
            <p:nvPr/>
          </p:nvSpPr>
          <p:spPr>
            <a:xfrm>
              <a:off x="2310120" y="1727640"/>
              <a:ext cx="360" cy="360"/>
            </a:xfrm>
            <a:custGeom>
              <a:avLst/>
              <a:gdLst/>
              <a:ahLst/>
              <a:rect l="l" t="t" r="r" b="b"/>
              <a:pathLst>
                <a:path w="25" h="8">
                  <a:moveTo>
                    <a:pt x="25" y="7"/>
                  </a:moveTo>
                  <a:lnTo>
                    <a:pt x="0" y="0"/>
                  </a:lnTo>
                  <a:close/>
                </a:path>
              </a:pathLst>
            </a:custGeom>
            <a:noFill/>
            <a:ln w="9525">
              <a:solidFill>
                <a:srgbClr val="5f7d95"/>
              </a:solidFill>
              <a:round/>
            </a:ln>
          </p:spPr>
          <p:style>
            <a:lnRef idx="0"/>
            <a:fillRef idx="0"/>
            <a:effectRef idx="0"/>
            <a:fontRef idx="minor"/>
          </p:style>
        </p:sp>
        <p:sp>
          <p:nvSpPr>
            <p:cNvPr id="7327" name="Google Shape;6506;p74"/>
            <p:cNvSpPr/>
            <p:nvPr/>
          </p:nvSpPr>
          <p:spPr>
            <a:xfrm>
              <a:off x="2310480" y="1727640"/>
              <a:ext cx="360" cy="360"/>
            </a:xfrm>
            <a:custGeom>
              <a:avLst/>
              <a:gdLst/>
              <a:ahLst/>
              <a:rect l="l" t="t" r="r" b="b"/>
              <a:pathLst>
                <a:path w="18" h="12">
                  <a:moveTo>
                    <a:pt x="18" y="11"/>
                  </a:moveTo>
                  <a:lnTo>
                    <a:pt x="0" y="1"/>
                  </a:lnTo>
                  <a:close/>
                </a:path>
              </a:pathLst>
            </a:custGeom>
            <a:noFill/>
            <a:ln w="9525">
              <a:solidFill>
                <a:srgbClr val="5f7d95"/>
              </a:solidFill>
              <a:round/>
            </a:ln>
          </p:spPr>
          <p:style>
            <a:lnRef idx="0"/>
            <a:fillRef idx="0"/>
            <a:effectRef idx="0"/>
            <a:fontRef idx="minor"/>
          </p:style>
        </p:sp>
        <p:sp>
          <p:nvSpPr>
            <p:cNvPr id="7328" name="Google Shape;6507;p74"/>
            <p:cNvSpPr/>
            <p:nvPr/>
          </p:nvSpPr>
          <p:spPr>
            <a:xfrm>
              <a:off x="2310840" y="1728000"/>
              <a:ext cx="360" cy="360"/>
            </a:xfrm>
            <a:custGeom>
              <a:avLst/>
              <a:gdLst/>
              <a:ahLst/>
              <a:rect l="l" t="t" r="r" b="b"/>
              <a:pathLst>
                <a:path w="22" h="15">
                  <a:moveTo>
                    <a:pt x="21" y="15"/>
                  </a:moveTo>
                  <a:cubicBezTo>
                    <a:pt x="14" y="11"/>
                    <a:pt x="7" y="8"/>
                    <a:pt x="0" y="1"/>
                  </a:cubicBezTo>
                  <a:cubicBezTo>
                    <a:pt x="7" y="8"/>
                    <a:pt x="14" y="11"/>
                    <a:pt x="21" y="15"/>
                  </a:cubicBezTo>
                  <a:close/>
                </a:path>
              </a:pathLst>
            </a:custGeom>
            <a:noFill/>
            <a:ln w="9525">
              <a:solidFill>
                <a:srgbClr val="5f7d95"/>
              </a:solidFill>
              <a:round/>
            </a:ln>
          </p:spPr>
          <p:style>
            <a:lnRef idx="0"/>
            <a:fillRef idx="0"/>
            <a:effectRef idx="0"/>
            <a:fontRef idx="minor"/>
          </p:style>
        </p:sp>
        <p:sp>
          <p:nvSpPr>
            <p:cNvPr id="7329" name="Google Shape;6508;p74"/>
            <p:cNvSpPr/>
            <p:nvPr/>
          </p:nvSpPr>
          <p:spPr>
            <a:xfrm>
              <a:off x="2309400" y="1727640"/>
              <a:ext cx="360" cy="360"/>
            </a:xfrm>
            <a:custGeom>
              <a:avLst/>
              <a:gdLst/>
              <a:ahLst/>
              <a:rect l="l" t="t" r="r" b="b"/>
              <a:pathLst>
                <a:path w="36" h="8">
                  <a:moveTo>
                    <a:pt x="0" y="1"/>
                  </a:moveTo>
                  <a:cubicBezTo>
                    <a:pt x="11" y="1"/>
                    <a:pt x="25" y="4"/>
                    <a:pt x="35" y="8"/>
                  </a:cubicBezTo>
                  <a:cubicBezTo>
                    <a:pt x="25" y="4"/>
                    <a:pt x="11" y="1"/>
                    <a:pt x="0" y="1"/>
                  </a:cubicBezTo>
                  <a:close/>
                </a:path>
              </a:pathLst>
            </a:custGeom>
            <a:noFill/>
            <a:ln w="9525">
              <a:solidFill>
                <a:srgbClr val="5f7d95"/>
              </a:solidFill>
              <a:round/>
            </a:ln>
          </p:spPr>
          <p:style>
            <a:lnRef idx="0"/>
            <a:fillRef idx="0"/>
            <a:effectRef idx="0"/>
            <a:fontRef idx="minor"/>
          </p:style>
        </p:sp>
        <p:sp>
          <p:nvSpPr>
            <p:cNvPr id="7330" name="Google Shape;6509;p74"/>
            <p:cNvSpPr/>
            <p:nvPr/>
          </p:nvSpPr>
          <p:spPr>
            <a:xfrm>
              <a:off x="2311200" y="172836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7331" name="Google Shape;6510;p74"/>
            <p:cNvSpPr/>
            <p:nvPr/>
          </p:nvSpPr>
          <p:spPr>
            <a:xfrm>
              <a:off x="2314440" y="1711800"/>
              <a:ext cx="32400" cy="27360"/>
            </a:xfrm>
            <a:custGeom>
              <a:avLst/>
              <a:gdLst/>
              <a:ahLst/>
              <a:rect l="l" t="t" r="r" b="b"/>
              <a:pathLst>
                <a:path w="2413" h="2042">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a:solidFill>
                <a:srgbClr val="5f7d95"/>
              </a:solidFill>
              <a:round/>
            </a:ln>
          </p:spPr>
          <p:style>
            <a:lnRef idx="0"/>
            <a:fillRef idx="0"/>
            <a:effectRef idx="0"/>
            <a:fontRef idx="minor"/>
          </p:style>
        </p:sp>
        <p:sp>
          <p:nvSpPr>
            <p:cNvPr id="7332" name="Google Shape;6511;p74"/>
            <p:cNvSpPr/>
            <p:nvPr/>
          </p:nvSpPr>
          <p:spPr>
            <a:xfrm>
              <a:off x="2312640" y="1731600"/>
              <a:ext cx="6120" cy="4320"/>
            </a:xfrm>
            <a:custGeom>
              <a:avLst/>
              <a:gdLst/>
              <a:ahLst/>
              <a:rect l="l" t="t" r="r" b="b"/>
              <a:pathLst>
                <a:path w="480" h="334">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a:solidFill>
                <a:srgbClr val="5f7d95"/>
              </a:solidFill>
              <a:round/>
            </a:ln>
          </p:spPr>
          <p:style>
            <a:lnRef idx="0"/>
            <a:fillRef idx="0"/>
            <a:effectRef idx="0"/>
            <a:fontRef idx="minor"/>
          </p:style>
        </p:sp>
        <p:sp>
          <p:nvSpPr>
            <p:cNvPr id="7333" name="Google Shape;6512;p74"/>
            <p:cNvSpPr/>
            <p:nvPr/>
          </p:nvSpPr>
          <p:spPr>
            <a:xfrm>
              <a:off x="2323080" y="1712520"/>
              <a:ext cx="360" cy="360"/>
            </a:xfrm>
            <a:custGeom>
              <a:avLst/>
              <a:gdLst/>
              <a:ahLst/>
              <a:rect l="l" t="t" r="r" b="b"/>
              <a:pathLst>
                <a:path w="8" h="8">
                  <a:moveTo>
                    <a:pt x="1" y="8"/>
                  </a:moveTo>
                  <a:lnTo>
                    <a:pt x="8" y="1"/>
                  </a:lnTo>
                  <a:close/>
                </a:path>
              </a:pathLst>
            </a:custGeom>
            <a:noFill/>
            <a:ln w="9525">
              <a:solidFill>
                <a:srgbClr val="5f7d95"/>
              </a:solidFill>
              <a:round/>
            </a:ln>
          </p:spPr>
          <p:style>
            <a:lnRef idx="0"/>
            <a:fillRef idx="0"/>
            <a:effectRef idx="0"/>
            <a:fontRef idx="minor"/>
          </p:style>
        </p:sp>
        <p:sp>
          <p:nvSpPr>
            <p:cNvPr id="7334" name="Google Shape;6513;p74"/>
            <p:cNvSpPr/>
            <p:nvPr/>
          </p:nvSpPr>
          <p:spPr>
            <a:xfrm>
              <a:off x="2323080" y="1712160"/>
              <a:ext cx="360" cy="360"/>
            </a:xfrm>
            <a:custGeom>
              <a:avLst/>
              <a:gdLst/>
              <a:ahLst/>
              <a:rect l="l" t="t" r="r" b="b"/>
              <a:pathLst>
                <a:path w="15" h="19">
                  <a:moveTo>
                    <a:pt x="1" y="18"/>
                  </a:moveTo>
                  <a:lnTo>
                    <a:pt x="15" y="1"/>
                  </a:lnTo>
                  <a:close/>
                </a:path>
              </a:pathLst>
            </a:custGeom>
            <a:noFill/>
            <a:ln w="9525">
              <a:solidFill>
                <a:srgbClr val="5f7d95"/>
              </a:solidFill>
              <a:round/>
            </a:ln>
          </p:spPr>
          <p:style>
            <a:lnRef idx="0"/>
            <a:fillRef idx="0"/>
            <a:effectRef idx="0"/>
            <a:fontRef idx="minor"/>
          </p:style>
        </p:sp>
        <p:sp>
          <p:nvSpPr>
            <p:cNvPr id="7335" name="Google Shape;6514;p74"/>
            <p:cNvSpPr/>
            <p:nvPr/>
          </p:nvSpPr>
          <p:spPr>
            <a:xfrm>
              <a:off x="2322720" y="1712880"/>
              <a:ext cx="360" cy="360"/>
            </a:xfrm>
            <a:custGeom>
              <a:avLst/>
              <a:gdLst/>
              <a:ahLst/>
              <a:rect l="l" t="t" r="r" b="b"/>
              <a:pathLst>
                <a:path w="4" h="4">
                  <a:moveTo>
                    <a:pt x="0" y="4"/>
                  </a:moveTo>
                  <a:lnTo>
                    <a:pt x="4" y="0"/>
                  </a:lnTo>
                  <a:close/>
                </a:path>
              </a:pathLst>
            </a:custGeom>
            <a:noFill/>
            <a:ln w="9525">
              <a:solidFill>
                <a:srgbClr val="5f7d95"/>
              </a:solidFill>
              <a:round/>
            </a:ln>
          </p:spPr>
          <p:style>
            <a:lnRef idx="0"/>
            <a:fillRef idx="0"/>
            <a:effectRef idx="0"/>
            <a:fontRef idx="minor"/>
          </p:style>
        </p:sp>
        <p:sp>
          <p:nvSpPr>
            <p:cNvPr id="7336" name="Google Shape;6515;p74"/>
            <p:cNvSpPr/>
            <p:nvPr/>
          </p:nvSpPr>
          <p:spPr>
            <a:xfrm>
              <a:off x="2322720" y="1712880"/>
              <a:ext cx="360" cy="360"/>
            </a:xfrm>
            <a:custGeom>
              <a:avLst/>
              <a:gdLst/>
              <a:ahLst/>
              <a:rect l="l" t="t" r="r" b="b"/>
              <a:pathLst>
                <a:path w="5" h="8">
                  <a:moveTo>
                    <a:pt x="1" y="8"/>
                  </a:moveTo>
                  <a:lnTo>
                    <a:pt x="4" y="1"/>
                  </a:lnTo>
                  <a:close/>
                </a:path>
              </a:pathLst>
            </a:custGeom>
            <a:noFill/>
            <a:ln w="9525">
              <a:solidFill>
                <a:srgbClr val="5f7d95"/>
              </a:solidFill>
              <a:round/>
            </a:ln>
          </p:spPr>
          <p:style>
            <a:lnRef idx="0"/>
            <a:fillRef idx="0"/>
            <a:effectRef idx="0"/>
            <a:fontRef idx="minor"/>
          </p:style>
        </p:sp>
        <p:sp>
          <p:nvSpPr>
            <p:cNvPr id="7337" name="Google Shape;6516;p74"/>
            <p:cNvSpPr/>
            <p:nvPr/>
          </p:nvSpPr>
          <p:spPr>
            <a:xfrm>
              <a:off x="2323080" y="1712520"/>
              <a:ext cx="360" cy="360"/>
            </a:xfrm>
            <a:custGeom>
              <a:avLst/>
              <a:gdLst/>
              <a:ahLst/>
              <a:rect l="l" t="t" r="r" b="b"/>
              <a:pathLst>
                <a:path w="15" h="19">
                  <a:moveTo>
                    <a:pt x="1" y="18"/>
                  </a:moveTo>
                  <a:lnTo>
                    <a:pt x="15" y="1"/>
                  </a:lnTo>
                  <a:close/>
                </a:path>
              </a:pathLst>
            </a:custGeom>
            <a:noFill/>
            <a:ln w="9525">
              <a:solidFill>
                <a:srgbClr val="5f7d95"/>
              </a:solidFill>
              <a:round/>
            </a:ln>
          </p:spPr>
          <p:style>
            <a:lnRef idx="0"/>
            <a:fillRef idx="0"/>
            <a:effectRef idx="0"/>
            <a:fontRef idx="minor"/>
          </p:style>
        </p:sp>
        <p:sp>
          <p:nvSpPr>
            <p:cNvPr id="7338" name="Google Shape;6517;p74"/>
            <p:cNvSpPr/>
            <p:nvPr/>
          </p:nvSpPr>
          <p:spPr>
            <a:xfrm>
              <a:off x="2322720" y="171324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7339" name="Google Shape;6518;p74"/>
            <p:cNvSpPr/>
            <p:nvPr/>
          </p:nvSpPr>
          <p:spPr>
            <a:xfrm>
              <a:off x="2314440" y="1715400"/>
              <a:ext cx="360" cy="360"/>
            </a:xfrm>
            <a:custGeom>
              <a:avLst/>
              <a:gdLst/>
              <a:ahLst/>
              <a:rect l="l" t="t" r="r" b="b"/>
              <a:pathLst>
                <a:path w="26" h="57">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a:solidFill>
                <a:srgbClr val="5f7d95"/>
              </a:solidFill>
              <a:round/>
            </a:ln>
          </p:spPr>
          <p:style>
            <a:lnRef idx="0"/>
            <a:fillRef idx="0"/>
            <a:effectRef idx="0"/>
            <a:fontRef idx="minor"/>
          </p:style>
        </p:sp>
        <p:sp>
          <p:nvSpPr>
            <p:cNvPr id="7340" name="Google Shape;6519;p74"/>
            <p:cNvSpPr/>
            <p:nvPr/>
          </p:nvSpPr>
          <p:spPr>
            <a:xfrm>
              <a:off x="2314440" y="1715400"/>
              <a:ext cx="360" cy="360"/>
            </a:xfrm>
            <a:custGeom>
              <a:avLst/>
              <a:gdLst/>
              <a:ahLst/>
              <a:rect l="l" t="t" r="r" b="b"/>
              <a:pathLst>
                <a:path w="8" h="1">
                  <a:moveTo>
                    <a:pt x="1" y="1"/>
                  </a:moveTo>
                  <a:lnTo>
                    <a:pt x="8" y="1"/>
                  </a:lnTo>
                  <a:close/>
                </a:path>
              </a:pathLst>
            </a:custGeom>
            <a:noFill/>
            <a:ln w="9525">
              <a:solidFill>
                <a:srgbClr val="5f7d95"/>
              </a:solidFill>
              <a:round/>
            </a:ln>
          </p:spPr>
          <p:style>
            <a:lnRef idx="0"/>
            <a:fillRef idx="0"/>
            <a:effectRef idx="0"/>
            <a:fontRef idx="minor"/>
          </p:style>
        </p:sp>
        <p:sp>
          <p:nvSpPr>
            <p:cNvPr id="7341" name="Google Shape;6520;p74"/>
            <p:cNvSpPr/>
            <p:nvPr/>
          </p:nvSpPr>
          <p:spPr>
            <a:xfrm>
              <a:off x="2314440" y="1715400"/>
              <a:ext cx="3240" cy="1440"/>
            </a:xfrm>
            <a:custGeom>
              <a:avLst/>
              <a:gdLst/>
              <a:ahLst/>
              <a:rect l="l" t="t" r="r" b="b"/>
              <a:pathLst>
                <a:path w="260" h="131">
                  <a:moveTo>
                    <a:pt x="1" y="1"/>
                  </a:moveTo>
                  <a:cubicBezTo>
                    <a:pt x="53" y="1"/>
                    <a:pt x="193" y="64"/>
                    <a:pt x="260" y="130"/>
                  </a:cubicBezTo>
                  <a:cubicBezTo>
                    <a:pt x="193" y="64"/>
                    <a:pt x="53" y="1"/>
                    <a:pt x="1" y="1"/>
                  </a:cubicBezTo>
                  <a:close/>
                </a:path>
              </a:pathLst>
            </a:custGeom>
            <a:noFill/>
            <a:ln w="9525">
              <a:solidFill>
                <a:srgbClr val="5f7d95"/>
              </a:solidFill>
              <a:round/>
            </a:ln>
          </p:spPr>
          <p:style>
            <a:lnRef idx="0"/>
            <a:fillRef idx="0"/>
            <a:effectRef idx="0"/>
            <a:fontRef idx="minor"/>
          </p:style>
        </p:sp>
        <p:sp>
          <p:nvSpPr>
            <p:cNvPr id="7342" name="Google Shape;6521;p74"/>
            <p:cNvSpPr/>
            <p:nvPr/>
          </p:nvSpPr>
          <p:spPr>
            <a:xfrm>
              <a:off x="2323440" y="1711800"/>
              <a:ext cx="360" cy="360"/>
            </a:xfrm>
            <a:custGeom>
              <a:avLst/>
              <a:gdLst/>
              <a:ahLst/>
              <a:rect l="l" t="t" r="r" b="b"/>
              <a:pathLst>
                <a:path w="11" h="12">
                  <a:moveTo>
                    <a:pt x="11" y="1"/>
                  </a:moveTo>
                  <a:lnTo>
                    <a:pt x="0" y="11"/>
                  </a:lnTo>
                  <a:lnTo>
                    <a:pt x="11" y="1"/>
                  </a:lnTo>
                  <a:close/>
                </a:path>
              </a:pathLst>
            </a:custGeom>
            <a:noFill/>
            <a:ln w="9525">
              <a:solidFill>
                <a:srgbClr val="5f7d95"/>
              </a:solidFill>
              <a:round/>
            </a:ln>
          </p:spPr>
          <p:style>
            <a:lnRef idx="0"/>
            <a:fillRef idx="0"/>
            <a:effectRef idx="0"/>
            <a:fontRef idx="minor"/>
          </p:style>
        </p:sp>
        <p:sp>
          <p:nvSpPr>
            <p:cNvPr id="7343" name="Google Shape;6522;p74"/>
            <p:cNvSpPr/>
            <p:nvPr/>
          </p:nvSpPr>
          <p:spPr>
            <a:xfrm>
              <a:off x="2312640" y="1731960"/>
              <a:ext cx="360" cy="360"/>
            </a:xfrm>
            <a:custGeom>
              <a:avLst/>
              <a:gdLst/>
              <a:ahLst/>
              <a:rect l="l" t="t" r="r" b="b"/>
              <a:pathLst>
                <a:path w="12" h="18">
                  <a:moveTo>
                    <a:pt x="1" y="0"/>
                  </a:moveTo>
                  <a:cubicBezTo>
                    <a:pt x="4" y="7"/>
                    <a:pt x="8" y="14"/>
                    <a:pt x="11" y="18"/>
                  </a:cubicBezTo>
                  <a:cubicBezTo>
                    <a:pt x="8" y="11"/>
                    <a:pt x="4" y="7"/>
                    <a:pt x="1" y="0"/>
                  </a:cubicBezTo>
                  <a:close/>
                </a:path>
              </a:pathLst>
            </a:custGeom>
            <a:noFill/>
            <a:ln w="9525">
              <a:solidFill>
                <a:srgbClr val="5f7d95"/>
              </a:solidFill>
              <a:round/>
            </a:ln>
          </p:spPr>
          <p:style>
            <a:lnRef idx="0"/>
            <a:fillRef idx="0"/>
            <a:effectRef idx="0"/>
            <a:fontRef idx="minor"/>
          </p:style>
        </p:sp>
        <p:sp>
          <p:nvSpPr>
            <p:cNvPr id="7344" name="Google Shape;6523;p74"/>
            <p:cNvSpPr/>
            <p:nvPr/>
          </p:nvSpPr>
          <p:spPr>
            <a:xfrm>
              <a:off x="2312640" y="1731600"/>
              <a:ext cx="360" cy="360"/>
            </a:xfrm>
            <a:custGeom>
              <a:avLst/>
              <a:gdLst/>
              <a:ahLst/>
              <a:rect l="l" t="t" r="r" b="b"/>
              <a:pathLst>
                <a:path w="11" h="19">
                  <a:moveTo>
                    <a:pt x="0" y="1"/>
                  </a:moveTo>
                  <a:cubicBezTo>
                    <a:pt x="4" y="8"/>
                    <a:pt x="7" y="15"/>
                    <a:pt x="11" y="18"/>
                  </a:cubicBezTo>
                  <a:cubicBezTo>
                    <a:pt x="7" y="11"/>
                    <a:pt x="4" y="8"/>
                    <a:pt x="0" y="1"/>
                  </a:cubicBezTo>
                  <a:close/>
                </a:path>
              </a:pathLst>
            </a:custGeom>
            <a:noFill/>
            <a:ln w="9525">
              <a:solidFill>
                <a:srgbClr val="5f7d95"/>
              </a:solidFill>
              <a:round/>
            </a:ln>
          </p:spPr>
          <p:style>
            <a:lnRef idx="0"/>
            <a:fillRef idx="0"/>
            <a:effectRef idx="0"/>
            <a:fontRef idx="minor"/>
          </p:style>
        </p:sp>
        <p:sp>
          <p:nvSpPr>
            <p:cNvPr id="7345" name="Google Shape;6524;p74"/>
            <p:cNvSpPr/>
            <p:nvPr/>
          </p:nvSpPr>
          <p:spPr>
            <a:xfrm>
              <a:off x="2337120" y="1738440"/>
              <a:ext cx="360" cy="360"/>
            </a:xfrm>
            <a:custGeom>
              <a:avLst/>
              <a:gdLst/>
              <a:ahLst/>
              <a:rect l="l" t="t" r="r" b="b"/>
              <a:pathLst>
                <a:path w="25" h="18">
                  <a:moveTo>
                    <a:pt x="25" y="18"/>
                  </a:moveTo>
                  <a:lnTo>
                    <a:pt x="0" y="0"/>
                  </a:lnTo>
                  <a:close/>
                </a:path>
              </a:pathLst>
            </a:custGeom>
            <a:noFill/>
            <a:ln w="9525">
              <a:solidFill>
                <a:srgbClr val="5f7d95"/>
              </a:solidFill>
              <a:round/>
            </a:ln>
          </p:spPr>
          <p:style>
            <a:lnRef idx="0"/>
            <a:fillRef idx="0"/>
            <a:effectRef idx="0"/>
            <a:fontRef idx="minor"/>
          </p:style>
        </p:sp>
        <p:sp>
          <p:nvSpPr>
            <p:cNvPr id="7346" name="Google Shape;6525;p74"/>
            <p:cNvSpPr/>
            <p:nvPr/>
          </p:nvSpPr>
          <p:spPr>
            <a:xfrm>
              <a:off x="2338200" y="1738800"/>
              <a:ext cx="360" cy="360"/>
            </a:xfrm>
            <a:custGeom>
              <a:avLst/>
              <a:gdLst/>
              <a:ahLst/>
              <a:rect l="l" t="t" r="r" b="b"/>
              <a:pathLst>
                <a:path w="53" h="29">
                  <a:moveTo>
                    <a:pt x="53" y="29"/>
                  </a:moveTo>
                  <a:cubicBezTo>
                    <a:pt x="35" y="18"/>
                    <a:pt x="18" y="11"/>
                    <a:pt x="0" y="1"/>
                  </a:cubicBezTo>
                  <a:cubicBezTo>
                    <a:pt x="18" y="11"/>
                    <a:pt x="35" y="18"/>
                    <a:pt x="53" y="29"/>
                  </a:cubicBezTo>
                  <a:close/>
                </a:path>
              </a:pathLst>
            </a:custGeom>
            <a:noFill/>
            <a:ln w="9525">
              <a:solidFill>
                <a:srgbClr val="5f7d95"/>
              </a:solidFill>
              <a:round/>
            </a:ln>
          </p:spPr>
          <p:style>
            <a:lnRef idx="0"/>
            <a:fillRef idx="0"/>
            <a:effectRef idx="0"/>
            <a:fontRef idx="minor"/>
          </p:style>
        </p:sp>
        <p:sp>
          <p:nvSpPr>
            <p:cNvPr id="7347" name="Google Shape;6526;p74"/>
            <p:cNvSpPr/>
            <p:nvPr/>
          </p:nvSpPr>
          <p:spPr>
            <a:xfrm>
              <a:off x="2336400" y="1738080"/>
              <a:ext cx="360" cy="360"/>
            </a:xfrm>
            <a:custGeom>
              <a:avLst/>
              <a:gdLst/>
              <a:ahLst/>
              <a:rect l="l" t="t" r="r" b="b"/>
              <a:pathLst>
                <a:path w="22" h="15">
                  <a:moveTo>
                    <a:pt x="21" y="15"/>
                  </a:moveTo>
                  <a:lnTo>
                    <a:pt x="0" y="1"/>
                  </a:lnTo>
                  <a:close/>
                </a:path>
              </a:pathLst>
            </a:custGeom>
            <a:noFill/>
            <a:ln w="9525">
              <a:solidFill>
                <a:srgbClr val="5f7d95"/>
              </a:solidFill>
              <a:round/>
            </a:ln>
          </p:spPr>
          <p:style>
            <a:lnRef idx="0"/>
            <a:fillRef idx="0"/>
            <a:effectRef idx="0"/>
            <a:fontRef idx="minor"/>
          </p:style>
        </p:sp>
        <p:sp>
          <p:nvSpPr>
            <p:cNvPr id="7348" name="Google Shape;6527;p74"/>
            <p:cNvSpPr/>
            <p:nvPr/>
          </p:nvSpPr>
          <p:spPr>
            <a:xfrm>
              <a:off x="2332080" y="1729440"/>
              <a:ext cx="720" cy="360"/>
            </a:xfrm>
            <a:custGeom>
              <a:avLst/>
              <a:gdLst/>
              <a:ahLst/>
              <a:rect l="l" t="t" r="r" b="b"/>
              <a:pathLst>
                <a:path w="74" h="43">
                  <a:moveTo>
                    <a:pt x="73" y="0"/>
                  </a:moveTo>
                  <a:cubicBezTo>
                    <a:pt x="49" y="11"/>
                    <a:pt x="25" y="25"/>
                    <a:pt x="0" y="42"/>
                  </a:cubicBezTo>
                  <a:cubicBezTo>
                    <a:pt x="25" y="28"/>
                    <a:pt x="49" y="11"/>
                    <a:pt x="73" y="0"/>
                  </a:cubicBezTo>
                  <a:close/>
                </a:path>
              </a:pathLst>
            </a:custGeom>
            <a:noFill/>
            <a:ln w="9525">
              <a:solidFill>
                <a:srgbClr val="5f7d95"/>
              </a:solidFill>
              <a:round/>
            </a:ln>
          </p:spPr>
          <p:style>
            <a:lnRef idx="0"/>
            <a:fillRef idx="0"/>
            <a:effectRef idx="0"/>
            <a:fontRef idx="minor"/>
          </p:style>
        </p:sp>
        <p:sp>
          <p:nvSpPr>
            <p:cNvPr id="7349" name="Google Shape;6528;p74"/>
            <p:cNvSpPr/>
            <p:nvPr/>
          </p:nvSpPr>
          <p:spPr>
            <a:xfrm>
              <a:off x="2339280" y="1739520"/>
              <a:ext cx="360" cy="360"/>
            </a:xfrm>
            <a:custGeom>
              <a:avLst/>
              <a:gdLst/>
              <a:ahLst/>
              <a:rect l="l" t="t" r="r" b="b"/>
              <a:pathLst>
                <a:path w="29" h="15">
                  <a:moveTo>
                    <a:pt x="28" y="15"/>
                  </a:moveTo>
                  <a:lnTo>
                    <a:pt x="28" y="15"/>
                  </a:lnTo>
                  <a:lnTo>
                    <a:pt x="0" y="1"/>
                  </a:lnTo>
                  <a:close/>
                </a:path>
              </a:pathLst>
            </a:custGeom>
            <a:noFill/>
            <a:ln w="9525">
              <a:solidFill>
                <a:srgbClr val="5f7d95"/>
              </a:solidFill>
              <a:round/>
            </a:ln>
          </p:spPr>
          <p:style>
            <a:lnRef idx="0"/>
            <a:fillRef idx="0"/>
            <a:effectRef idx="0"/>
            <a:fontRef idx="minor"/>
          </p:style>
        </p:sp>
        <p:sp>
          <p:nvSpPr>
            <p:cNvPr id="7350" name="Google Shape;6529;p74"/>
            <p:cNvSpPr/>
            <p:nvPr/>
          </p:nvSpPr>
          <p:spPr>
            <a:xfrm>
              <a:off x="2318760" y="1735920"/>
              <a:ext cx="360" cy="360"/>
            </a:xfrm>
            <a:custGeom>
              <a:avLst/>
              <a:gdLst/>
              <a:ahLst/>
              <a:rect l="l" t="t" r="r" b="b"/>
              <a:pathLst>
                <a:path w="26" h="1">
                  <a:moveTo>
                    <a:pt x="25" y="0"/>
                  </a:moveTo>
                  <a:lnTo>
                    <a:pt x="1" y="0"/>
                  </a:lnTo>
                  <a:lnTo>
                    <a:pt x="25" y="0"/>
                  </a:lnTo>
                  <a:lnTo>
                    <a:pt x="25" y="0"/>
                  </a:lnTo>
                  <a:close/>
                </a:path>
              </a:pathLst>
            </a:custGeom>
            <a:noFill/>
            <a:ln w="9525">
              <a:solidFill>
                <a:srgbClr val="5f7d95"/>
              </a:solidFill>
              <a:round/>
            </a:ln>
          </p:spPr>
          <p:style>
            <a:lnRef idx="0"/>
            <a:fillRef idx="0"/>
            <a:effectRef idx="0"/>
            <a:fontRef idx="minor"/>
          </p:style>
        </p:sp>
        <p:sp>
          <p:nvSpPr>
            <p:cNvPr id="7351" name="Google Shape;6530;p74"/>
            <p:cNvSpPr/>
            <p:nvPr/>
          </p:nvSpPr>
          <p:spPr>
            <a:xfrm>
              <a:off x="2313000" y="1732320"/>
              <a:ext cx="360" cy="360"/>
            </a:xfrm>
            <a:custGeom>
              <a:avLst/>
              <a:gdLst/>
              <a:ahLst/>
              <a:rect l="l" t="t" r="r" b="b"/>
              <a:pathLst>
                <a:path w="15" h="18">
                  <a:moveTo>
                    <a:pt x="15" y="18"/>
                  </a:moveTo>
                  <a:cubicBezTo>
                    <a:pt x="11" y="14"/>
                    <a:pt x="4" y="7"/>
                    <a:pt x="1" y="0"/>
                  </a:cubicBezTo>
                  <a:cubicBezTo>
                    <a:pt x="4" y="7"/>
                    <a:pt x="11" y="14"/>
                    <a:pt x="15" y="18"/>
                  </a:cubicBezTo>
                  <a:close/>
                </a:path>
              </a:pathLst>
            </a:custGeom>
            <a:noFill/>
            <a:ln w="9525">
              <a:solidFill>
                <a:srgbClr val="5f7d95"/>
              </a:solidFill>
              <a:round/>
            </a:ln>
          </p:spPr>
          <p:style>
            <a:lnRef idx="0"/>
            <a:fillRef idx="0"/>
            <a:effectRef idx="0"/>
            <a:fontRef idx="minor"/>
          </p:style>
        </p:sp>
        <p:sp>
          <p:nvSpPr>
            <p:cNvPr id="7352" name="Google Shape;6531;p74"/>
            <p:cNvSpPr/>
            <p:nvPr/>
          </p:nvSpPr>
          <p:spPr>
            <a:xfrm>
              <a:off x="2336040" y="1737720"/>
              <a:ext cx="360" cy="360"/>
            </a:xfrm>
            <a:custGeom>
              <a:avLst/>
              <a:gdLst/>
              <a:ahLst/>
              <a:rect l="l" t="t" r="r" b="b"/>
              <a:pathLst>
                <a:path w="19" h="15">
                  <a:moveTo>
                    <a:pt x="18" y="14"/>
                  </a:moveTo>
                  <a:lnTo>
                    <a:pt x="1" y="0"/>
                  </a:lnTo>
                  <a:close/>
                </a:path>
              </a:pathLst>
            </a:custGeom>
            <a:noFill/>
            <a:ln w="9525">
              <a:solidFill>
                <a:srgbClr val="5f7d95"/>
              </a:solidFill>
              <a:round/>
            </a:ln>
          </p:spPr>
          <p:style>
            <a:lnRef idx="0"/>
            <a:fillRef idx="0"/>
            <a:effectRef idx="0"/>
            <a:fontRef idx="minor"/>
          </p:style>
        </p:sp>
        <p:sp>
          <p:nvSpPr>
            <p:cNvPr id="7353" name="Google Shape;6532;p74"/>
            <p:cNvSpPr/>
            <p:nvPr/>
          </p:nvSpPr>
          <p:spPr>
            <a:xfrm>
              <a:off x="2313000" y="1731960"/>
              <a:ext cx="360" cy="360"/>
            </a:xfrm>
            <a:custGeom>
              <a:avLst/>
              <a:gdLst/>
              <a:ahLst/>
              <a:rect l="l" t="t" r="r" b="b"/>
              <a:pathLst>
                <a:path w="12" h="15">
                  <a:moveTo>
                    <a:pt x="11" y="15"/>
                  </a:moveTo>
                  <a:cubicBezTo>
                    <a:pt x="8" y="11"/>
                    <a:pt x="4" y="4"/>
                    <a:pt x="1" y="1"/>
                  </a:cubicBezTo>
                  <a:cubicBezTo>
                    <a:pt x="4" y="4"/>
                    <a:pt x="8" y="11"/>
                    <a:pt x="11" y="15"/>
                  </a:cubicBezTo>
                  <a:close/>
                </a:path>
              </a:pathLst>
            </a:custGeom>
            <a:noFill/>
            <a:ln w="9525">
              <a:solidFill>
                <a:srgbClr val="5f7d95"/>
              </a:solidFill>
              <a:round/>
            </a:ln>
          </p:spPr>
          <p:style>
            <a:lnRef idx="0"/>
            <a:fillRef idx="0"/>
            <a:effectRef idx="0"/>
            <a:fontRef idx="minor"/>
          </p:style>
        </p:sp>
        <p:sp>
          <p:nvSpPr>
            <p:cNvPr id="7354" name="Google Shape;6533;p74"/>
            <p:cNvSpPr/>
            <p:nvPr/>
          </p:nvSpPr>
          <p:spPr>
            <a:xfrm>
              <a:off x="2313360" y="1732680"/>
              <a:ext cx="360" cy="360"/>
            </a:xfrm>
            <a:custGeom>
              <a:avLst/>
              <a:gdLst/>
              <a:ahLst/>
              <a:rect l="l" t="t" r="r" b="b"/>
              <a:pathLst>
                <a:path w="15" h="12">
                  <a:moveTo>
                    <a:pt x="15" y="11"/>
                  </a:moveTo>
                  <a:lnTo>
                    <a:pt x="1" y="1"/>
                  </a:lnTo>
                  <a:close/>
                </a:path>
              </a:pathLst>
            </a:custGeom>
            <a:noFill/>
            <a:ln w="9525">
              <a:solidFill>
                <a:srgbClr val="5f7d95"/>
              </a:solidFill>
              <a:round/>
            </a:ln>
          </p:spPr>
          <p:style>
            <a:lnRef idx="0"/>
            <a:fillRef idx="0"/>
            <a:effectRef idx="0"/>
            <a:fontRef idx="minor"/>
          </p:style>
        </p:sp>
        <p:sp>
          <p:nvSpPr>
            <p:cNvPr id="7355" name="Google Shape;6534;p74"/>
            <p:cNvSpPr/>
            <p:nvPr/>
          </p:nvSpPr>
          <p:spPr>
            <a:xfrm>
              <a:off x="2336040" y="1737360"/>
              <a:ext cx="360" cy="360"/>
            </a:xfrm>
            <a:custGeom>
              <a:avLst/>
              <a:gdLst/>
              <a:ahLst/>
              <a:rect l="l" t="t" r="r" b="b"/>
              <a:pathLst>
                <a:path w="15" h="18">
                  <a:moveTo>
                    <a:pt x="15" y="18"/>
                  </a:moveTo>
                  <a:cubicBezTo>
                    <a:pt x="11" y="11"/>
                    <a:pt x="8" y="7"/>
                    <a:pt x="1" y="0"/>
                  </a:cubicBezTo>
                  <a:cubicBezTo>
                    <a:pt x="8" y="7"/>
                    <a:pt x="11" y="11"/>
                    <a:pt x="15" y="18"/>
                  </a:cubicBezTo>
                  <a:close/>
                </a:path>
              </a:pathLst>
            </a:custGeom>
            <a:noFill/>
            <a:ln w="9525">
              <a:solidFill>
                <a:srgbClr val="5f7d95"/>
              </a:solidFill>
              <a:round/>
            </a:ln>
          </p:spPr>
          <p:style>
            <a:lnRef idx="0"/>
            <a:fillRef idx="0"/>
            <a:effectRef idx="0"/>
            <a:fontRef idx="minor"/>
          </p:style>
        </p:sp>
        <p:sp>
          <p:nvSpPr>
            <p:cNvPr id="7356" name="Google Shape;6535;p74"/>
            <p:cNvSpPr/>
            <p:nvPr/>
          </p:nvSpPr>
          <p:spPr>
            <a:xfrm>
              <a:off x="2313720" y="1733040"/>
              <a:ext cx="360" cy="360"/>
            </a:xfrm>
            <a:custGeom>
              <a:avLst/>
              <a:gdLst/>
              <a:ahLst/>
              <a:rect l="l" t="t" r="r" b="b"/>
              <a:pathLst>
                <a:path w="25" h="15">
                  <a:moveTo>
                    <a:pt x="25" y="15"/>
                  </a:moveTo>
                  <a:cubicBezTo>
                    <a:pt x="14" y="11"/>
                    <a:pt x="7" y="8"/>
                    <a:pt x="0" y="1"/>
                  </a:cubicBezTo>
                  <a:cubicBezTo>
                    <a:pt x="7" y="8"/>
                    <a:pt x="14" y="11"/>
                    <a:pt x="25" y="15"/>
                  </a:cubicBezTo>
                  <a:close/>
                </a:path>
              </a:pathLst>
            </a:custGeom>
            <a:noFill/>
            <a:ln w="9525">
              <a:solidFill>
                <a:srgbClr val="5f7d95"/>
              </a:solidFill>
              <a:round/>
            </a:ln>
          </p:spPr>
          <p:style>
            <a:lnRef idx="0"/>
            <a:fillRef idx="0"/>
            <a:effectRef idx="0"/>
            <a:fontRef idx="minor"/>
          </p:style>
        </p:sp>
        <p:sp>
          <p:nvSpPr>
            <p:cNvPr id="7357" name="Google Shape;6536;p74"/>
            <p:cNvSpPr/>
            <p:nvPr/>
          </p:nvSpPr>
          <p:spPr>
            <a:xfrm>
              <a:off x="2337480" y="1738440"/>
              <a:ext cx="360" cy="360"/>
            </a:xfrm>
            <a:custGeom>
              <a:avLst/>
              <a:gdLst/>
              <a:ahLst/>
              <a:rect l="l" t="t" r="r" b="b"/>
              <a:pathLst>
                <a:path w="40" h="26">
                  <a:moveTo>
                    <a:pt x="39" y="25"/>
                  </a:moveTo>
                  <a:lnTo>
                    <a:pt x="1" y="1"/>
                  </a:lnTo>
                  <a:close/>
                </a:path>
              </a:pathLst>
            </a:custGeom>
            <a:noFill/>
            <a:ln w="9525">
              <a:solidFill>
                <a:srgbClr val="5f7d95"/>
              </a:solidFill>
              <a:round/>
            </a:ln>
          </p:spPr>
          <p:style>
            <a:lnRef idx="0"/>
            <a:fillRef idx="0"/>
            <a:effectRef idx="0"/>
            <a:fontRef idx="minor"/>
          </p:style>
        </p:sp>
        <p:sp>
          <p:nvSpPr>
            <p:cNvPr id="7358" name="Google Shape;6537;p74"/>
            <p:cNvSpPr/>
            <p:nvPr/>
          </p:nvSpPr>
          <p:spPr>
            <a:xfrm>
              <a:off x="2325600" y="1712520"/>
              <a:ext cx="2880" cy="1800"/>
            </a:xfrm>
            <a:custGeom>
              <a:avLst/>
              <a:gdLst/>
              <a:ahLst/>
              <a:rect l="l" t="t" r="r" b="b"/>
              <a:pathLst>
                <a:path w="229" h="169">
                  <a:moveTo>
                    <a:pt x="228" y="168"/>
                  </a:moveTo>
                  <a:cubicBezTo>
                    <a:pt x="158" y="98"/>
                    <a:pt x="74" y="11"/>
                    <a:pt x="1" y="0"/>
                  </a:cubicBezTo>
                  <a:cubicBezTo>
                    <a:pt x="74" y="11"/>
                    <a:pt x="158" y="98"/>
                    <a:pt x="228" y="168"/>
                  </a:cubicBezTo>
                  <a:close/>
                </a:path>
              </a:pathLst>
            </a:custGeom>
            <a:noFill/>
            <a:ln w="9525">
              <a:solidFill>
                <a:srgbClr val="5f7d95"/>
              </a:solidFill>
              <a:round/>
            </a:ln>
          </p:spPr>
          <p:style>
            <a:lnRef idx="0"/>
            <a:fillRef idx="0"/>
            <a:effectRef idx="0"/>
            <a:fontRef idx="minor"/>
          </p:style>
        </p:sp>
        <p:sp>
          <p:nvSpPr>
            <p:cNvPr id="7359" name="Google Shape;6538;p74"/>
            <p:cNvSpPr/>
            <p:nvPr/>
          </p:nvSpPr>
          <p:spPr>
            <a:xfrm>
              <a:off x="2338560" y="1714320"/>
              <a:ext cx="360" cy="360"/>
            </a:xfrm>
            <a:custGeom>
              <a:avLst/>
              <a:gdLst/>
              <a:ahLst/>
              <a:rect l="l" t="t" r="r" b="b"/>
              <a:pathLst>
                <a:path w="18" h="15">
                  <a:moveTo>
                    <a:pt x="0" y="14"/>
                  </a:moveTo>
                  <a:lnTo>
                    <a:pt x="18" y="0"/>
                  </a:lnTo>
                  <a:close/>
                </a:path>
              </a:pathLst>
            </a:custGeom>
            <a:noFill/>
            <a:ln w="9525">
              <a:solidFill>
                <a:srgbClr val="5f7d95"/>
              </a:solidFill>
              <a:round/>
            </a:ln>
          </p:spPr>
          <p:style>
            <a:lnRef idx="0"/>
            <a:fillRef idx="0"/>
            <a:effectRef idx="0"/>
            <a:fontRef idx="minor"/>
          </p:style>
        </p:sp>
        <p:sp>
          <p:nvSpPr>
            <p:cNvPr id="7360" name="Google Shape;6539;p74"/>
            <p:cNvSpPr/>
            <p:nvPr/>
          </p:nvSpPr>
          <p:spPr>
            <a:xfrm>
              <a:off x="2333880" y="17172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361" name="Google Shape;6540;p74"/>
            <p:cNvSpPr/>
            <p:nvPr/>
          </p:nvSpPr>
          <p:spPr>
            <a:xfrm>
              <a:off x="2337120" y="1715040"/>
              <a:ext cx="360" cy="360"/>
            </a:xfrm>
            <a:custGeom>
              <a:avLst/>
              <a:gdLst/>
              <a:ahLst/>
              <a:rect l="l" t="t" r="r" b="b"/>
              <a:pathLst>
                <a:path w="22" h="8">
                  <a:moveTo>
                    <a:pt x="1" y="8"/>
                  </a:moveTo>
                  <a:lnTo>
                    <a:pt x="22" y="1"/>
                  </a:lnTo>
                  <a:close/>
                </a:path>
              </a:pathLst>
            </a:custGeom>
            <a:noFill/>
            <a:ln w="9525">
              <a:solidFill>
                <a:srgbClr val="5f7d95"/>
              </a:solidFill>
              <a:round/>
            </a:ln>
          </p:spPr>
          <p:style>
            <a:lnRef idx="0"/>
            <a:fillRef idx="0"/>
            <a:effectRef idx="0"/>
            <a:fontRef idx="minor"/>
          </p:style>
        </p:sp>
        <p:sp>
          <p:nvSpPr>
            <p:cNvPr id="7362" name="Google Shape;6541;p74"/>
            <p:cNvSpPr/>
            <p:nvPr/>
          </p:nvSpPr>
          <p:spPr>
            <a:xfrm>
              <a:off x="2337840" y="1715040"/>
              <a:ext cx="360" cy="360"/>
            </a:xfrm>
            <a:custGeom>
              <a:avLst/>
              <a:gdLst/>
              <a:ahLst/>
              <a:rect l="l" t="t" r="r" b="b"/>
              <a:pathLst>
                <a:path w="22" h="8">
                  <a:moveTo>
                    <a:pt x="0" y="8"/>
                  </a:moveTo>
                  <a:lnTo>
                    <a:pt x="21" y="1"/>
                  </a:lnTo>
                  <a:close/>
                </a:path>
              </a:pathLst>
            </a:custGeom>
            <a:noFill/>
            <a:ln w="9525">
              <a:solidFill>
                <a:srgbClr val="5f7d95"/>
              </a:solidFill>
              <a:round/>
            </a:ln>
          </p:spPr>
          <p:style>
            <a:lnRef idx="0"/>
            <a:fillRef idx="0"/>
            <a:effectRef idx="0"/>
            <a:fontRef idx="minor"/>
          </p:style>
        </p:sp>
        <p:sp>
          <p:nvSpPr>
            <p:cNvPr id="7363" name="Google Shape;6542;p74"/>
            <p:cNvSpPr/>
            <p:nvPr/>
          </p:nvSpPr>
          <p:spPr>
            <a:xfrm>
              <a:off x="2336760" y="1715400"/>
              <a:ext cx="360" cy="360"/>
            </a:xfrm>
            <a:custGeom>
              <a:avLst/>
              <a:gdLst/>
              <a:ahLst/>
              <a:rect l="l" t="t" r="r" b="b"/>
              <a:pathLst>
                <a:path w="22" h="8">
                  <a:moveTo>
                    <a:pt x="1" y="7"/>
                  </a:moveTo>
                  <a:lnTo>
                    <a:pt x="22" y="0"/>
                  </a:lnTo>
                  <a:close/>
                </a:path>
              </a:pathLst>
            </a:custGeom>
            <a:noFill/>
            <a:ln w="9525">
              <a:solidFill>
                <a:srgbClr val="5f7d95"/>
              </a:solidFill>
              <a:round/>
            </a:ln>
          </p:spPr>
          <p:style>
            <a:lnRef idx="0"/>
            <a:fillRef idx="0"/>
            <a:effectRef idx="0"/>
            <a:fontRef idx="minor"/>
          </p:style>
        </p:sp>
        <p:sp>
          <p:nvSpPr>
            <p:cNvPr id="7364" name="Google Shape;6543;p74"/>
            <p:cNvSpPr/>
            <p:nvPr/>
          </p:nvSpPr>
          <p:spPr>
            <a:xfrm>
              <a:off x="2338200" y="1714680"/>
              <a:ext cx="360" cy="360"/>
            </a:xfrm>
            <a:custGeom>
              <a:avLst/>
              <a:gdLst/>
              <a:ahLst/>
              <a:rect l="l" t="t" r="r" b="b"/>
              <a:pathLst>
                <a:path w="26" h="15">
                  <a:moveTo>
                    <a:pt x="1" y="14"/>
                  </a:moveTo>
                  <a:lnTo>
                    <a:pt x="25" y="0"/>
                  </a:lnTo>
                  <a:close/>
                </a:path>
              </a:pathLst>
            </a:custGeom>
            <a:noFill/>
            <a:ln w="9525">
              <a:solidFill>
                <a:srgbClr val="5f7d95"/>
              </a:solidFill>
              <a:round/>
            </a:ln>
          </p:spPr>
          <p:style>
            <a:lnRef idx="0"/>
            <a:fillRef idx="0"/>
            <a:effectRef idx="0"/>
            <a:fontRef idx="minor"/>
          </p:style>
        </p:sp>
        <p:sp>
          <p:nvSpPr>
            <p:cNvPr id="7365" name="Google Shape;6544;p74"/>
            <p:cNvSpPr/>
            <p:nvPr/>
          </p:nvSpPr>
          <p:spPr>
            <a:xfrm>
              <a:off x="2337480" y="1715040"/>
              <a:ext cx="360" cy="360"/>
            </a:xfrm>
            <a:custGeom>
              <a:avLst/>
              <a:gdLst/>
              <a:ahLst/>
              <a:rect l="l" t="t" r="r" b="b"/>
              <a:pathLst>
                <a:path w="22" h="11">
                  <a:moveTo>
                    <a:pt x="0" y="11"/>
                  </a:moveTo>
                  <a:lnTo>
                    <a:pt x="21" y="0"/>
                  </a:lnTo>
                  <a:close/>
                </a:path>
              </a:pathLst>
            </a:custGeom>
            <a:noFill/>
            <a:ln w="9525">
              <a:solidFill>
                <a:srgbClr val="5f7d95"/>
              </a:solidFill>
              <a:round/>
            </a:ln>
          </p:spPr>
          <p:style>
            <a:lnRef idx="0"/>
            <a:fillRef idx="0"/>
            <a:effectRef idx="0"/>
            <a:fontRef idx="minor"/>
          </p:style>
        </p:sp>
        <p:sp>
          <p:nvSpPr>
            <p:cNvPr id="7366" name="Google Shape;6545;p74"/>
            <p:cNvSpPr/>
            <p:nvPr/>
          </p:nvSpPr>
          <p:spPr>
            <a:xfrm>
              <a:off x="2323440" y="1711800"/>
              <a:ext cx="360" cy="360"/>
            </a:xfrm>
            <a:custGeom>
              <a:avLst/>
              <a:gdLst/>
              <a:ahLst/>
              <a:rect l="l" t="t" r="r" b="b"/>
              <a:pathLst>
                <a:path w="40" h="22">
                  <a:moveTo>
                    <a:pt x="1" y="1"/>
                  </a:moveTo>
                  <a:cubicBezTo>
                    <a:pt x="11" y="8"/>
                    <a:pt x="25" y="15"/>
                    <a:pt x="39" y="22"/>
                  </a:cubicBezTo>
                  <a:cubicBezTo>
                    <a:pt x="29" y="15"/>
                    <a:pt x="15" y="8"/>
                    <a:pt x="1" y="1"/>
                  </a:cubicBezTo>
                  <a:close/>
                </a:path>
              </a:pathLst>
            </a:custGeom>
            <a:noFill/>
            <a:ln w="9525">
              <a:solidFill>
                <a:srgbClr val="5f7d95"/>
              </a:solidFill>
              <a:round/>
            </a:ln>
          </p:spPr>
          <p:style>
            <a:lnRef idx="0"/>
            <a:fillRef idx="0"/>
            <a:effectRef idx="0"/>
            <a:fontRef idx="minor"/>
          </p:style>
        </p:sp>
        <p:sp>
          <p:nvSpPr>
            <p:cNvPr id="7367" name="Google Shape;6546;p74"/>
            <p:cNvSpPr/>
            <p:nvPr/>
          </p:nvSpPr>
          <p:spPr>
            <a:xfrm>
              <a:off x="2324160" y="1712160"/>
              <a:ext cx="360" cy="360"/>
            </a:xfrm>
            <a:custGeom>
              <a:avLst/>
              <a:gdLst/>
              <a:ahLst/>
              <a:rect l="l" t="t" r="r" b="b"/>
              <a:pathLst>
                <a:path w="29" h="11">
                  <a:moveTo>
                    <a:pt x="0" y="0"/>
                  </a:moveTo>
                  <a:lnTo>
                    <a:pt x="28" y="11"/>
                  </a:lnTo>
                  <a:close/>
                </a:path>
              </a:pathLst>
            </a:custGeom>
            <a:noFill/>
            <a:ln w="9525">
              <a:solidFill>
                <a:srgbClr val="5f7d95"/>
              </a:solidFill>
              <a:round/>
            </a:ln>
          </p:spPr>
          <p:style>
            <a:lnRef idx="0"/>
            <a:fillRef idx="0"/>
            <a:effectRef idx="0"/>
            <a:fontRef idx="minor"/>
          </p:style>
        </p:sp>
        <p:sp>
          <p:nvSpPr>
            <p:cNvPr id="7368" name="Google Shape;6547;p74"/>
            <p:cNvSpPr/>
            <p:nvPr/>
          </p:nvSpPr>
          <p:spPr>
            <a:xfrm>
              <a:off x="2324880" y="1712520"/>
              <a:ext cx="360" cy="360"/>
            </a:xfrm>
            <a:custGeom>
              <a:avLst/>
              <a:gdLst/>
              <a:ahLst/>
              <a:rect l="l" t="t" r="r" b="b"/>
              <a:pathLst>
                <a:path w="15" h="5">
                  <a:moveTo>
                    <a:pt x="1" y="1"/>
                  </a:moveTo>
                  <a:lnTo>
                    <a:pt x="15" y="4"/>
                  </a:lnTo>
                  <a:close/>
                </a:path>
              </a:pathLst>
            </a:custGeom>
            <a:noFill/>
            <a:ln w="9525">
              <a:solidFill>
                <a:srgbClr val="5f7d95"/>
              </a:solidFill>
              <a:round/>
            </a:ln>
          </p:spPr>
          <p:style>
            <a:lnRef idx="0"/>
            <a:fillRef idx="0"/>
            <a:effectRef idx="0"/>
            <a:fontRef idx="minor"/>
          </p:style>
        </p:sp>
        <p:sp>
          <p:nvSpPr>
            <p:cNvPr id="7369" name="Google Shape;6548;p74"/>
            <p:cNvSpPr/>
            <p:nvPr/>
          </p:nvSpPr>
          <p:spPr>
            <a:xfrm>
              <a:off x="2333520" y="1717200"/>
              <a:ext cx="360" cy="360"/>
            </a:xfrm>
            <a:custGeom>
              <a:avLst/>
              <a:gdLst/>
              <a:ahLst/>
              <a:rect l="l" t="t" r="r" b="b"/>
              <a:pathLst>
                <a:path w="8" h="1">
                  <a:moveTo>
                    <a:pt x="0" y="1"/>
                  </a:moveTo>
                  <a:lnTo>
                    <a:pt x="7" y="1"/>
                  </a:lnTo>
                  <a:close/>
                </a:path>
              </a:pathLst>
            </a:custGeom>
            <a:noFill/>
            <a:ln w="9525">
              <a:solidFill>
                <a:srgbClr val="5f7d95"/>
              </a:solidFill>
              <a:round/>
            </a:ln>
          </p:spPr>
          <p:style>
            <a:lnRef idx="0"/>
            <a:fillRef idx="0"/>
            <a:effectRef idx="0"/>
            <a:fontRef idx="minor"/>
          </p:style>
        </p:sp>
        <p:sp>
          <p:nvSpPr>
            <p:cNvPr id="7370" name="Google Shape;6549;p74"/>
            <p:cNvSpPr/>
            <p:nvPr/>
          </p:nvSpPr>
          <p:spPr>
            <a:xfrm>
              <a:off x="2339280" y="1713960"/>
              <a:ext cx="360" cy="360"/>
            </a:xfrm>
            <a:custGeom>
              <a:avLst/>
              <a:gdLst/>
              <a:ahLst/>
              <a:rect l="l" t="t" r="r" b="b"/>
              <a:pathLst>
                <a:path w="18" h="19">
                  <a:moveTo>
                    <a:pt x="18" y="1"/>
                  </a:moveTo>
                  <a:cubicBezTo>
                    <a:pt x="11" y="8"/>
                    <a:pt x="4" y="15"/>
                    <a:pt x="0" y="18"/>
                  </a:cubicBezTo>
                  <a:cubicBezTo>
                    <a:pt x="4" y="15"/>
                    <a:pt x="11" y="8"/>
                    <a:pt x="18" y="1"/>
                  </a:cubicBezTo>
                  <a:close/>
                </a:path>
              </a:pathLst>
            </a:custGeom>
            <a:noFill/>
            <a:ln w="9525">
              <a:solidFill>
                <a:srgbClr val="5f7d95"/>
              </a:solidFill>
              <a:round/>
            </a:ln>
          </p:spPr>
          <p:style>
            <a:lnRef idx="0"/>
            <a:fillRef idx="0"/>
            <a:effectRef idx="0"/>
            <a:fontRef idx="minor"/>
          </p:style>
        </p:sp>
        <p:sp>
          <p:nvSpPr>
            <p:cNvPr id="7371" name="Google Shape;6550;p74"/>
            <p:cNvSpPr/>
            <p:nvPr/>
          </p:nvSpPr>
          <p:spPr>
            <a:xfrm>
              <a:off x="2331720" y="1716480"/>
              <a:ext cx="360" cy="360"/>
            </a:xfrm>
            <a:custGeom>
              <a:avLst/>
              <a:gdLst/>
              <a:ahLst/>
              <a:rect l="l" t="t" r="r" b="b"/>
              <a:pathLst>
                <a:path w="39" h="15">
                  <a:moveTo>
                    <a:pt x="0" y="1"/>
                  </a:moveTo>
                  <a:lnTo>
                    <a:pt x="0" y="1"/>
                  </a:lnTo>
                  <a:cubicBezTo>
                    <a:pt x="14" y="4"/>
                    <a:pt x="28" y="8"/>
                    <a:pt x="39" y="15"/>
                  </a:cubicBezTo>
                  <a:cubicBezTo>
                    <a:pt x="28" y="8"/>
                    <a:pt x="14" y="4"/>
                    <a:pt x="0" y="1"/>
                  </a:cubicBezTo>
                  <a:close/>
                </a:path>
              </a:pathLst>
            </a:custGeom>
            <a:noFill/>
            <a:ln w="9525">
              <a:solidFill>
                <a:srgbClr val="5f7d95"/>
              </a:solidFill>
              <a:round/>
            </a:ln>
          </p:spPr>
          <p:style>
            <a:lnRef idx="0"/>
            <a:fillRef idx="0"/>
            <a:effectRef idx="0"/>
            <a:fontRef idx="minor"/>
          </p:style>
        </p:sp>
        <p:sp>
          <p:nvSpPr>
            <p:cNvPr id="7372" name="Google Shape;6551;p74"/>
            <p:cNvSpPr/>
            <p:nvPr/>
          </p:nvSpPr>
          <p:spPr>
            <a:xfrm>
              <a:off x="2332800" y="1717200"/>
              <a:ext cx="360" cy="360"/>
            </a:xfrm>
            <a:custGeom>
              <a:avLst/>
              <a:gdLst/>
              <a:ahLst/>
              <a:rect l="l" t="t" r="r" b="b"/>
              <a:pathLst>
                <a:path w="8" h="1">
                  <a:moveTo>
                    <a:pt x="1" y="0"/>
                  </a:moveTo>
                  <a:lnTo>
                    <a:pt x="8" y="0"/>
                  </a:lnTo>
                  <a:close/>
                </a:path>
              </a:pathLst>
            </a:custGeom>
            <a:noFill/>
            <a:ln w="9525">
              <a:solidFill>
                <a:srgbClr val="5f7d95"/>
              </a:solidFill>
              <a:round/>
            </a:ln>
          </p:spPr>
          <p:style>
            <a:lnRef idx="0"/>
            <a:fillRef idx="0"/>
            <a:effectRef idx="0"/>
            <a:fontRef idx="minor"/>
          </p:style>
        </p:sp>
        <p:sp>
          <p:nvSpPr>
            <p:cNvPr id="7373" name="Google Shape;6552;p74"/>
            <p:cNvSpPr/>
            <p:nvPr/>
          </p:nvSpPr>
          <p:spPr>
            <a:xfrm>
              <a:off x="2338920" y="1714320"/>
              <a:ext cx="360" cy="360"/>
            </a:xfrm>
            <a:custGeom>
              <a:avLst/>
              <a:gdLst/>
              <a:ahLst/>
              <a:rect l="l" t="t" r="r" b="b"/>
              <a:pathLst>
                <a:path w="25" h="18">
                  <a:moveTo>
                    <a:pt x="25" y="0"/>
                  </a:moveTo>
                  <a:cubicBezTo>
                    <a:pt x="14" y="4"/>
                    <a:pt x="7" y="11"/>
                    <a:pt x="0" y="18"/>
                  </a:cubicBezTo>
                  <a:cubicBezTo>
                    <a:pt x="7" y="11"/>
                    <a:pt x="18" y="4"/>
                    <a:pt x="25" y="0"/>
                  </a:cubicBezTo>
                  <a:close/>
                </a:path>
              </a:pathLst>
            </a:custGeom>
            <a:noFill/>
            <a:ln w="9525">
              <a:solidFill>
                <a:srgbClr val="5f7d95"/>
              </a:solidFill>
              <a:round/>
            </a:ln>
          </p:spPr>
          <p:style>
            <a:lnRef idx="0"/>
            <a:fillRef idx="0"/>
            <a:effectRef idx="0"/>
            <a:fontRef idx="minor"/>
          </p:style>
        </p:sp>
        <p:sp>
          <p:nvSpPr>
            <p:cNvPr id="7374" name="Google Shape;6553;p74"/>
            <p:cNvSpPr/>
            <p:nvPr/>
          </p:nvSpPr>
          <p:spPr>
            <a:xfrm>
              <a:off x="2333880" y="1717200"/>
              <a:ext cx="360" cy="360"/>
            </a:xfrm>
            <a:custGeom>
              <a:avLst/>
              <a:gdLst/>
              <a:ahLst/>
              <a:rect l="l" t="t" r="r" b="b"/>
              <a:pathLst>
                <a:path w="12" h="1">
                  <a:moveTo>
                    <a:pt x="1" y="1"/>
                  </a:moveTo>
                  <a:lnTo>
                    <a:pt x="11" y="1"/>
                  </a:lnTo>
                  <a:close/>
                </a:path>
              </a:pathLst>
            </a:custGeom>
            <a:noFill/>
            <a:ln w="9525">
              <a:solidFill>
                <a:srgbClr val="5f7d95"/>
              </a:solidFill>
              <a:round/>
            </a:ln>
          </p:spPr>
          <p:style>
            <a:lnRef idx="0"/>
            <a:fillRef idx="0"/>
            <a:effectRef idx="0"/>
            <a:fontRef idx="minor"/>
          </p:style>
        </p:sp>
        <p:sp>
          <p:nvSpPr>
            <p:cNvPr id="7375" name="Google Shape;6554;p74"/>
            <p:cNvSpPr/>
            <p:nvPr/>
          </p:nvSpPr>
          <p:spPr>
            <a:xfrm>
              <a:off x="2332440" y="1716840"/>
              <a:ext cx="360" cy="360"/>
            </a:xfrm>
            <a:custGeom>
              <a:avLst/>
              <a:gdLst/>
              <a:ahLst/>
              <a:rect l="l" t="t" r="r" b="b"/>
              <a:pathLst>
                <a:path w="8" h="5">
                  <a:moveTo>
                    <a:pt x="1" y="1"/>
                  </a:moveTo>
                  <a:lnTo>
                    <a:pt x="8" y="4"/>
                  </a:lnTo>
                  <a:close/>
                </a:path>
              </a:pathLst>
            </a:custGeom>
            <a:noFill/>
            <a:ln w="9525">
              <a:solidFill>
                <a:srgbClr val="5f7d95"/>
              </a:solidFill>
              <a:round/>
            </a:ln>
          </p:spPr>
          <p:style>
            <a:lnRef idx="0"/>
            <a:fillRef idx="0"/>
            <a:effectRef idx="0"/>
            <a:fontRef idx="minor"/>
          </p:style>
        </p:sp>
        <p:sp>
          <p:nvSpPr>
            <p:cNvPr id="7376" name="Google Shape;6555;p74"/>
            <p:cNvSpPr/>
            <p:nvPr/>
          </p:nvSpPr>
          <p:spPr>
            <a:xfrm>
              <a:off x="2314800" y="1716120"/>
              <a:ext cx="2160" cy="4680"/>
            </a:xfrm>
            <a:custGeom>
              <a:avLst/>
              <a:gdLst/>
              <a:ahLst/>
              <a:rect l="l" t="t" r="r" b="b"/>
              <a:pathLst>
                <a:path w="183" h="369">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a:solidFill>
                <a:srgbClr val="5f7d95"/>
              </a:solidFill>
              <a:round/>
            </a:ln>
          </p:spPr>
          <p:style>
            <a:lnRef idx="0"/>
            <a:fillRef idx="0"/>
            <a:effectRef idx="0"/>
            <a:fontRef idx="minor"/>
          </p:style>
        </p:sp>
        <p:sp>
          <p:nvSpPr>
            <p:cNvPr id="7377" name="Google Shape;6556;p74"/>
            <p:cNvSpPr/>
            <p:nvPr/>
          </p:nvSpPr>
          <p:spPr>
            <a:xfrm>
              <a:off x="2324160" y="1732320"/>
              <a:ext cx="360" cy="360"/>
            </a:xfrm>
            <a:custGeom>
              <a:avLst/>
              <a:gdLst/>
              <a:ahLst/>
              <a:rect l="l" t="t" r="r" b="b"/>
              <a:pathLst>
                <a:path w="1" h="15">
                  <a:moveTo>
                    <a:pt x="0" y="1"/>
                  </a:moveTo>
                  <a:lnTo>
                    <a:pt x="0" y="11"/>
                  </a:lnTo>
                  <a:cubicBezTo>
                    <a:pt x="0" y="15"/>
                    <a:pt x="0" y="4"/>
                    <a:pt x="0" y="1"/>
                  </a:cubicBezTo>
                  <a:close/>
                </a:path>
              </a:pathLst>
            </a:custGeom>
            <a:noFill/>
            <a:ln w="9525">
              <a:solidFill>
                <a:srgbClr val="5f7d95"/>
              </a:solidFill>
              <a:round/>
            </a:ln>
          </p:spPr>
          <p:style>
            <a:lnRef idx="0"/>
            <a:fillRef idx="0"/>
            <a:effectRef idx="0"/>
            <a:fontRef idx="minor"/>
          </p:style>
        </p:sp>
        <p:sp>
          <p:nvSpPr>
            <p:cNvPr id="7378" name="Google Shape;6557;p74"/>
            <p:cNvSpPr/>
            <p:nvPr/>
          </p:nvSpPr>
          <p:spPr>
            <a:xfrm>
              <a:off x="2324160" y="1732680"/>
              <a:ext cx="360" cy="360"/>
            </a:xfrm>
            <a:custGeom>
              <a:avLst/>
              <a:gdLst/>
              <a:ahLst/>
              <a:rect l="l" t="t" r="r" b="b"/>
              <a:pathLst>
                <a:path w="4" h="15">
                  <a:moveTo>
                    <a:pt x="0" y="1"/>
                  </a:moveTo>
                  <a:lnTo>
                    <a:pt x="4" y="15"/>
                  </a:lnTo>
                  <a:close/>
                </a:path>
              </a:pathLst>
            </a:custGeom>
            <a:noFill/>
            <a:ln w="9525">
              <a:solidFill>
                <a:srgbClr val="5f7d95"/>
              </a:solidFill>
              <a:round/>
            </a:ln>
          </p:spPr>
          <p:style>
            <a:lnRef idx="0"/>
            <a:fillRef idx="0"/>
            <a:effectRef idx="0"/>
            <a:fontRef idx="minor"/>
          </p:style>
        </p:sp>
        <p:sp>
          <p:nvSpPr>
            <p:cNvPr id="7379" name="Google Shape;6558;p74"/>
            <p:cNvSpPr/>
            <p:nvPr/>
          </p:nvSpPr>
          <p:spPr>
            <a:xfrm>
              <a:off x="2324160" y="1732320"/>
              <a:ext cx="360" cy="360"/>
            </a:xfrm>
            <a:custGeom>
              <a:avLst/>
              <a:gdLst/>
              <a:ahLst/>
              <a:rect l="l" t="t" r="r" b="b"/>
              <a:pathLst>
                <a:path w="5" h="8">
                  <a:moveTo>
                    <a:pt x="4" y="0"/>
                  </a:moveTo>
                  <a:cubicBezTo>
                    <a:pt x="1" y="4"/>
                    <a:pt x="1" y="7"/>
                    <a:pt x="4" y="7"/>
                  </a:cubicBezTo>
                  <a:cubicBezTo>
                    <a:pt x="1" y="7"/>
                    <a:pt x="1" y="4"/>
                    <a:pt x="4" y="0"/>
                  </a:cubicBezTo>
                  <a:close/>
                </a:path>
              </a:pathLst>
            </a:custGeom>
            <a:noFill/>
            <a:ln w="9525">
              <a:solidFill>
                <a:srgbClr val="5f7d95"/>
              </a:solidFill>
              <a:round/>
            </a:ln>
          </p:spPr>
          <p:style>
            <a:lnRef idx="0"/>
            <a:fillRef idx="0"/>
            <a:effectRef idx="0"/>
            <a:fontRef idx="minor"/>
          </p:style>
        </p:sp>
        <p:sp>
          <p:nvSpPr>
            <p:cNvPr id="7380" name="Google Shape;6559;p74"/>
            <p:cNvSpPr/>
            <p:nvPr/>
          </p:nvSpPr>
          <p:spPr>
            <a:xfrm>
              <a:off x="2324520" y="1733400"/>
              <a:ext cx="360" cy="360"/>
            </a:xfrm>
            <a:custGeom>
              <a:avLst/>
              <a:gdLst/>
              <a:ahLst/>
              <a:rect l="l" t="t" r="r" b="b"/>
              <a:pathLst>
                <a:path w="11" h="26">
                  <a:moveTo>
                    <a:pt x="0" y="1"/>
                  </a:moveTo>
                  <a:lnTo>
                    <a:pt x="11" y="25"/>
                  </a:lnTo>
                  <a:close/>
                </a:path>
              </a:pathLst>
            </a:custGeom>
            <a:noFill/>
            <a:ln w="9525">
              <a:solidFill>
                <a:srgbClr val="5f7d95"/>
              </a:solidFill>
              <a:round/>
            </a:ln>
          </p:spPr>
          <p:style>
            <a:lnRef idx="0"/>
            <a:fillRef idx="0"/>
            <a:effectRef idx="0"/>
            <a:fontRef idx="minor"/>
          </p:style>
        </p:sp>
        <p:sp>
          <p:nvSpPr>
            <p:cNvPr id="7381" name="Google Shape;6560;p74"/>
            <p:cNvSpPr/>
            <p:nvPr/>
          </p:nvSpPr>
          <p:spPr>
            <a:xfrm>
              <a:off x="2325240" y="173484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7382" name="Google Shape;6561;p74"/>
            <p:cNvSpPr/>
            <p:nvPr/>
          </p:nvSpPr>
          <p:spPr>
            <a:xfrm>
              <a:off x="2324880" y="1734120"/>
              <a:ext cx="360" cy="360"/>
            </a:xfrm>
            <a:custGeom>
              <a:avLst/>
              <a:gdLst/>
              <a:ahLst/>
              <a:rect l="l" t="t" r="r" b="b"/>
              <a:pathLst>
                <a:path w="19" h="36">
                  <a:moveTo>
                    <a:pt x="1" y="0"/>
                  </a:moveTo>
                  <a:cubicBezTo>
                    <a:pt x="4" y="11"/>
                    <a:pt x="11" y="21"/>
                    <a:pt x="18" y="35"/>
                  </a:cubicBezTo>
                  <a:cubicBezTo>
                    <a:pt x="11" y="21"/>
                    <a:pt x="4" y="11"/>
                    <a:pt x="1" y="0"/>
                  </a:cubicBezTo>
                  <a:close/>
                </a:path>
              </a:pathLst>
            </a:custGeom>
            <a:noFill/>
            <a:ln w="9525">
              <a:solidFill>
                <a:srgbClr val="5f7d95"/>
              </a:solidFill>
              <a:round/>
            </a:ln>
          </p:spPr>
          <p:style>
            <a:lnRef idx="0"/>
            <a:fillRef idx="0"/>
            <a:effectRef idx="0"/>
            <a:fontRef idx="minor"/>
          </p:style>
        </p:sp>
        <p:sp>
          <p:nvSpPr>
            <p:cNvPr id="7383" name="Google Shape;6562;p74"/>
            <p:cNvSpPr/>
            <p:nvPr/>
          </p:nvSpPr>
          <p:spPr>
            <a:xfrm>
              <a:off x="2324160" y="1732680"/>
              <a:ext cx="360" cy="360"/>
            </a:xfrm>
            <a:custGeom>
              <a:avLst/>
              <a:gdLst/>
              <a:ahLst/>
              <a:rect l="l" t="t" r="r" b="b"/>
              <a:pathLst>
                <a:path w="1" h="11">
                  <a:moveTo>
                    <a:pt x="1" y="0"/>
                  </a:moveTo>
                  <a:lnTo>
                    <a:pt x="1" y="11"/>
                  </a:lnTo>
                  <a:close/>
                </a:path>
              </a:pathLst>
            </a:custGeom>
            <a:noFill/>
            <a:ln w="9525">
              <a:solidFill>
                <a:srgbClr val="5f7d95"/>
              </a:solidFill>
              <a:round/>
            </a:ln>
          </p:spPr>
          <p:style>
            <a:lnRef idx="0"/>
            <a:fillRef idx="0"/>
            <a:effectRef idx="0"/>
            <a:fontRef idx="minor"/>
          </p:style>
        </p:sp>
        <p:sp>
          <p:nvSpPr>
            <p:cNvPr id="7384" name="Google Shape;6563;p74"/>
            <p:cNvSpPr/>
            <p:nvPr/>
          </p:nvSpPr>
          <p:spPr>
            <a:xfrm>
              <a:off x="2324520" y="1733040"/>
              <a:ext cx="360" cy="360"/>
            </a:xfrm>
            <a:custGeom>
              <a:avLst/>
              <a:gdLst/>
              <a:ahLst/>
              <a:rect l="l" t="t" r="r" b="b"/>
              <a:pathLst>
                <a:path w="8" h="19">
                  <a:moveTo>
                    <a:pt x="1" y="1"/>
                  </a:moveTo>
                  <a:lnTo>
                    <a:pt x="8" y="18"/>
                  </a:lnTo>
                  <a:close/>
                </a:path>
              </a:pathLst>
            </a:custGeom>
            <a:noFill/>
            <a:ln w="9525">
              <a:solidFill>
                <a:srgbClr val="5f7d95"/>
              </a:solidFill>
              <a:round/>
            </a:ln>
          </p:spPr>
          <p:style>
            <a:lnRef idx="0"/>
            <a:fillRef idx="0"/>
            <a:effectRef idx="0"/>
            <a:fontRef idx="minor"/>
          </p:style>
        </p:sp>
        <p:sp>
          <p:nvSpPr>
            <p:cNvPr id="7385" name="Google Shape;6564;p74"/>
            <p:cNvSpPr/>
            <p:nvPr/>
          </p:nvSpPr>
          <p:spPr>
            <a:xfrm>
              <a:off x="2318040" y="1733760"/>
              <a:ext cx="360" cy="360"/>
            </a:xfrm>
            <a:custGeom>
              <a:avLst/>
              <a:gdLst/>
              <a:ahLst/>
              <a:rect l="l" t="t" r="r" b="b"/>
              <a:pathLst>
                <a:path w="8" h="8">
                  <a:moveTo>
                    <a:pt x="8" y="8"/>
                  </a:moveTo>
                  <a:lnTo>
                    <a:pt x="1" y="1"/>
                  </a:lnTo>
                  <a:close/>
                </a:path>
              </a:pathLst>
            </a:custGeom>
            <a:noFill/>
            <a:ln w="9525">
              <a:solidFill>
                <a:srgbClr val="5f7d95"/>
              </a:solidFill>
              <a:round/>
            </a:ln>
          </p:spPr>
          <p:style>
            <a:lnRef idx="0"/>
            <a:fillRef idx="0"/>
            <a:effectRef idx="0"/>
            <a:fontRef idx="minor"/>
          </p:style>
        </p:sp>
        <p:sp>
          <p:nvSpPr>
            <p:cNvPr id="7386" name="Google Shape;6565;p74"/>
            <p:cNvSpPr/>
            <p:nvPr/>
          </p:nvSpPr>
          <p:spPr>
            <a:xfrm>
              <a:off x="2312640" y="1731600"/>
              <a:ext cx="360" cy="360"/>
            </a:xfrm>
            <a:custGeom>
              <a:avLst/>
              <a:gdLst/>
              <a:ahLst/>
              <a:rect l="l" t="t" r="r" b="b"/>
              <a:pathLst>
                <a:path w="22" h="12">
                  <a:moveTo>
                    <a:pt x="1" y="1"/>
                  </a:moveTo>
                  <a:lnTo>
                    <a:pt x="22" y="11"/>
                  </a:lnTo>
                  <a:lnTo>
                    <a:pt x="1" y="1"/>
                  </a:lnTo>
                  <a:close/>
                </a:path>
              </a:pathLst>
            </a:custGeom>
            <a:noFill/>
            <a:ln w="9525">
              <a:solidFill>
                <a:srgbClr val="5f7d95"/>
              </a:solidFill>
              <a:round/>
            </a:ln>
          </p:spPr>
          <p:style>
            <a:lnRef idx="0"/>
            <a:fillRef idx="0"/>
            <a:effectRef idx="0"/>
            <a:fontRef idx="minor"/>
          </p:style>
        </p:sp>
        <p:sp>
          <p:nvSpPr>
            <p:cNvPr id="7387" name="Google Shape;6566;p74"/>
            <p:cNvSpPr/>
            <p:nvPr/>
          </p:nvSpPr>
          <p:spPr>
            <a:xfrm>
              <a:off x="2318760" y="1734840"/>
              <a:ext cx="360" cy="360"/>
            </a:xfrm>
            <a:custGeom>
              <a:avLst/>
              <a:gdLst/>
              <a:ahLst/>
              <a:rect l="l" t="t" r="r" b="b"/>
              <a:pathLst>
                <a:path w="1" h="5">
                  <a:moveTo>
                    <a:pt x="0" y="4"/>
                  </a:moveTo>
                  <a:lnTo>
                    <a:pt x="0" y="1"/>
                  </a:lnTo>
                  <a:close/>
                </a:path>
              </a:pathLst>
            </a:custGeom>
            <a:noFill/>
            <a:ln w="9525">
              <a:solidFill>
                <a:srgbClr val="5f7d95"/>
              </a:solidFill>
              <a:round/>
            </a:ln>
          </p:spPr>
          <p:style>
            <a:lnRef idx="0"/>
            <a:fillRef idx="0"/>
            <a:effectRef idx="0"/>
            <a:fontRef idx="minor"/>
          </p:style>
        </p:sp>
        <p:sp>
          <p:nvSpPr>
            <p:cNvPr id="7388" name="Google Shape;6567;p74"/>
            <p:cNvSpPr/>
            <p:nvPr/>
          </p:nvSpPr>
          <p:spPr>
            <a:xfrm>
              <a:off x="2313000" y="1731600"/>
              <a:ext cx="360" cy="360"/>
            </a:xfrm>
            <a:custGeom>
              <a:avLst/>
              <a:gdLst/>
              <a:ahLst/>
              <a:rect l="l" t="t" r="r" b="b"/>
              <a:pathLst>
                <a:path w="40" h="22">
                  <a:moveTo>
                    <a:pt x="39" y="22"/>
                  </a:moveTo>
                  <a:lnTo>
                    <a:pt x="1" y="1"/>
                  </a:lnTo>
                  <a:close/>
                </a:path>
              </a:pathLst>
            </a:custGeom>
            <a:noFill/>
            <a:ln w="9525">
              <a:solidFill>
                <a:srgbClr val="5f7d95"/>
              </a:solidFill>
              <a:round/>
            </a:ln>
          </p:spPr>
          <p:style>
            <a:lnRef idx="0"/>
            <a:fillRef idx="0"/>
            <a:effectRef idx="0"/>
            <a:fontRef idx="minor"/>
          </p:style>
        </p:sp>
        <p:sp>
          <p:nvSpPr>
            <p:cNvPr id="7389" name="Google Shape;6568;p74"/>
            <p:cNvSpPr/>
            <p:nvPr/>
          </p:nvSpPr>
          <p:spPr>
            <a:xfrm>
              <a:off x="2319120" y="173592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390" name="Google Shape;6569;p74"/>
            <p:cNvSpPr/>
            <p:nvPr/>
          </p:nvSpPr>
          <p:spPr>
            <a:xfrm>
              <a:off x="2319120" y="173520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7391" name="Google Shape;6570;p74"/>
            <p:cNvSpPr/>
            <p:nvPr/>
          </p:nvSpPr>
          <p:spPr>
            <a:xfrm>
              <a:off x="2314440" y="1715760"/>
              <a:ext cx="360" cy="360"/>
            </a:xfrm>
            <a:custGeom>
              <a:avLst/>
              <a:gdLst/>
              <a:ahLst/>
              <a:rect l="l" t="t" r="r" b="b"/>
              <a:pathLst>
                <a:path w="32" h="57">
                  <a:moveTo>
                    <a:pt x="0" y="0"/>
                  </a:moveTo>
                  <a:cubicBezTo>
                    <a:pt x="7" y="18"/>
                    <a:pt x="21" y="39"/>
                    <a:pt x="32" y="56"/>
                  </a:cubicBezTo>
                  <a:lnTo>
                    <a:pt x="14" y="25"/>
                  </a:lnTo>
                  <a:lnTo>
                    <a:pt x="0" y="0"/>
                  </a:lnTo>
                  <a:close/>
                </a:path>
              </a:pathLst>
            </a:custGeom>
            <a:noFill/>
            <a:ln w="9525">
              <a:solidFill>
                <a:srgbClr val="5f7d95"/>
              </a:solidFill>
              <a:round/>
            </a:ln>
          </p:spPr>
          <p:style>
            <a:lnRef idx="0"/>
            <a:fillRef idx="0"/>
            <a:effectRef idx="0"/>
            <a:fontRef idx="minor"/>
          </p:style>
        </p:sp>
        <p:sp>
          <p:nvSpPr>
            <p:cNvPr id="7392" name="Google Shape;6571;p74"/>
            <p:cNvSpPr/>
            <p:nvPr/>
          </p:nvSpPr>
          <p:spPr>
            <a:xfrm>
              <a:off x="2312640" y="1731240"/>
              <a:ext cx="360" cy="360"/>
            </a:xfrm>
            <a:custGeom>
              <a:avLst/>
              <a:gdLst/>
              <a:ahLst/>
              <a:rect l="l" t="t" r="r" b="b"/>
              <a:pathLst>
                <a:path w="1" h="4">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a:solidFill>
                <a:srgbClr val="5f7d95"/>
              </a:solidFill>
              <a:round/>
            </a:ln>
          </p:spPr>
          <p:style>
            <a:lnRef idx="0"/>
            <a:fillRef idx="0"/>
            <a:effectRef idx="0"/>
            <a:fontRef idx="minor"/>
          </p:style>
        </p:sp>
        <p:sp>
          <p:nvSpPr>
            <p:cNvPr id="7393" name="Google Shape;6572;p74"/>
            <p:cNvSpPr/>
            <p:nvPr/>
          </p:nvSpPr>
          <p:spPr>
            <a:xfrm>
              <a:off x="2319120" y="1735920"/>
              <a:ext cx="360" cy="360"/>
            </a:xfrm>
            <a:custGeom>
              <a:avLst/>
              <a:gdLst/>
              <a:ahLst/>
              <a:rect l="l" t="t" r="r" b="b"/>
              <a:pathLst>
                <a:path w="1" h="1">
                  <a:moveTo>
                    <a:pt x="0" y="0"/>
                  </a:moveTo>
                  <a:lnTo>
                    <a:pt x="0" y="0"/>
                  </a:lnTo>
                  <a:lnTo>
                    <a:pt x="0" y="0"/>
                  </a:lnTo>
                  <a:close/>
                </a:path>
              </a:pathLst>
            </a:custGeom>
            <a:noFill/>
            <a:ln w="9525">
              <a:solidFill>
                <a:srgbClr val="5f7d95"/>
              </a:solidFill>
              <a:round/>
            </a:ln>
          </p:spPr>
          <p:style>
            <a:lnRef idx="0"/>
            <a:fillRef idx="0"/>
            <a:effectRef idx="0"/>
            <a:fontRef idx="minor"/>
          </p:style>
        </p:sp>
        <p:sp>
          <p:nvSpPr>
            <p:cNvPr id="7394" name="Google Shape;6573;p74"/>
            <p:cNvSpPr/>
            <p:nvPr/>
          </p:nvSpPr>
          <p:spPr>
            <a:xfrm>
              <a:off x="2430720" y="1743120"/>
              <a:ext cx="86760" cy="73440"/>
            </a:xfrm>
            <a:custGeom>
              <a:avLst/>
              <a:gdLst/>
              <a:ahLst/>
              <a:rect l="l" t="t" r="r" b="b"/>
              <a:pathLst>
                <a:path w="6418" h="543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a:solidFill>
                <a:srgbClr val="5f7d95"/>
              </a:solidFill>
              <a:round/>
            </a:ln>
          </p:spPr>
          <p:style>
            <a:lnRef idx="0"/>
            <a:fillRef idx="0"/>
            <a:effectRef idx="0"/>
            <a:fontRef idx="minor"/>
          </p:style>
        </p:sp>
        <p:sp>
          <p:nvSpPr>
            <p:cNvPr id="7395" name="Google Shape;6574;p74"/>
            <p:cNvSpPr/>
            <p:nvPr/>
          </p:nvSpPr>
          <p:spPr>
            <a:xfrm>
              <a:off x="2528640" y="1751400"/>
              <a:ext cx="360" cy="360"/>
            </a:xfrm>
            <a:custGeom>
              <a:avLst/>
              <a:gdLst/>
              <a:ahLst/>
              <a:rect l="l" t="t" r="r" b="b"/>
              <a:pathLst>
                <a:path w="0" h="1">
                  <a:moveTo>
                    <a:pt x="0" y="1"/>
                  </a:moveTo>
                  <a:lnTo>
                    <a:pt x="0" y="1"/>
                  </a:lnTo>
                  <a:close/>
                </a:path>
              </a:pathLst>
            </a:custGeom>
            <a:noFill/>
            <a:ln w="9525">
              <a:solidFill>
                <a:srgbClr val="5f7d95"/>
              </a:solidFill>
              <a:round/>
            </a:ln>
          </p:spPr>
          <p:style>
            <a:lnRef idx="0"/>
            <a:fillRef idx="0"/>
            <a:effectRef idx="0"/>
            <a:fontRef idx="minor"/>
          </p:style>
        </p:sp>
        <p:sp>
          <p:nvSpPr>
            <p:cNvPr id="7396" name="Google Shape;6575;p74"/>
            <p:cNvSpPr/>
            <p:nvPr/>
          </p:nvSpPr>
          <p:spPr>
            <a:xfrm>
              <a:off x="2522880" y="1751400"/>
              <a:ext cx="10800" cy="3600"/>
            </a:xfrm>
            <a:custGeom>
              <a:avLst/>
              <a:gdLst/>
              <a:ahLst/>
              <a:rect l="l" t="t" r="r" b="b"/>
              <a:pathLst>
                <a:path w="820" h="298">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a:solidFill>
                <a:srgbClr val="5f7d95"/>
              </a:solidFill>
              <a:round/>
            </a:ln>
          </p:spPr>
          <p:style>
            <a:lnRef idx="0"/>
            <a:fillRef idx="0"/>
            <a:effectRef idx="0"/>
            <a:fontRef idx="minor"/>
          </p:style>
        </p:sp>
        <p:sp>
          <p:nvSpPr>
            <p:cNvPr id="7397" name="Google Shape;6576;p74"/>
            <p:cNvSpPr/>
            <p:nvPr/>
          </p:nvSpPr>
          <p:spPr>
            <a:xfrm>
              <a:off x="2475000" y="1751400"/>
              <a:ext cx="360" cy="360"/>
            </a:xfrm>
            <a:custGeom>
              <a:avLst/>
              <a:gdLst/>
              <a:ahLst/>
              <a:rect l="l" t="t" r="r" b="b"/>
              <a:pathLst>
                <a:path w="32" h="8">
                  <a:moveTo>
                    <a:pt x="32" y="0"/>
                  </a:moveTo>
                  <a:cubicBezTo>
                    <a:pt x="21" y="0"/>
                    <a:pt x="11" y="4"/>
                    <a:pt x="0" y="4"/>
                  </a:cubicBezTo>
                  <a:lnTo>
                    <a:pt x="0" y="7"/>
                  </a:lnTo>
                  <a:lnTo>
                    <a:pt x="32" y="0"/>
                  </a:lnTo>
                  <a:close/>
                </a:path>
              </a:pathLst>
            </a:custGeom>
            <a:noFill/>
            <a:ln w="9525">
              <a:solidFill>
                <a:srgbClr val="5f7d95"/>
              </a:solidFill>
              <a:round/>
            </a:ln>
          </p:spPr>
          <p:style>
            <a:lnRef idx="0"/>
            <a:fillRef idx="0"/>
            <a:effectRef idx="0"/>
            <a:fontRef idx="minor"/>
          </p:style>
        </p:sp>
        <p:sp>
          <p:nvSpPr>
            <p:cNvPr id="7398" name="Google Shape;6577;p74"/>
            <p:cNvSpPr/>
            <p:nvPr/>
          </p:nvSpPr>
          <p:spPr>
            <a:xfrm>
              <a:off x="2484360" y="1753920"/>
              <a:ext cx="360" cy="360"/>
            </a:xfrm>
            <a:custGeom>
              <a:avLst/>
              <a:gdLst/>
              <a:ahLst/>
              <a:rect l="l" t="t" r="r" b="b"/>
              <a:pathLst>
                <a:path w="29" h="19">
                  <a:moveTo>
                    <a:pt x="0" y="1"/>
                  </a:moveTo>
                  <a:lnTo>
                    <a:pt x="28" y="18"/>
                  </a:lnTo>
                  <a:lnTo>
                    <a:pt x="28" y="18"/>
                  </a:lnTo>
                  <a:close/>
                </a:path>
              </a:pathLst>
            </a:custGeom>
            <a:noFill/>
            <a:ln w="9525">
              <a:solidFill>
                <a:srgbClr val="5f7d95"/>
              </a:solidFill>
              <a:round/>
            </a:ln>
          </p:spPr>
          <p:style>
            <a:lnRef idx="0"/>
            <a:fillRef idx="0"/>
            <a:effectRef idx="0"/>
            <a:fontRef idx="minor"/>
          </p:style>
        </p:sp>
        <p:sp>
          <p:nvSpPr>
            <p:cNvPr id="7399" name="Google Shape;6578;p74"/>
            <p:cNvSpPr/>
            <p:nvPr/>
          </p:nvSpPr>
          <p:spPr>
            <a:xfrm>
              <a:off x="2483280" y="1753560"/>
              <a:ext cx="360" cy="360"/>
            </a:xfrm>
            <a:custGeom>
              <a:avLst/>
              <a:gdLst/>
              <a:ahLst/>
              <a:rect l="l" t="t" r="r" b="b"/>
              <a:pathLst>
                <a:path w="5" h="1">
                  <a:moveTo>
                    <a:pt x="4" y="0"/>
                  </a:moveTo>
                  <a:lnTo>
                    <a:pt x="1" y="0"/>
                  </a:lnTo>
                  <a:close/>
                </a:path>
              </a:pathLst>
            </a:custGeom>
            <a:noFill/>
            <a:ln w="9525">
              <a:solidFill>
                <a:srgbClr val="5f7d95"/>
              </a:solidFill>
              <a:round/>
            </a:ln>
          </p:spPr>
          <p:style>
            <a:lnRef idx="0"/>
            <a:fillRef idx="0"/>
            <a:effectRef idx="0"/>
            <a:fontRef idx="minor"/>
          </p:style>
        </p:sp>
        <p:sp>
          <p:nvSpPr>
            <p:cNvPr id="7400" name="Google Shape;6579;p74"/>
            <p:cNvSpPr/>
            <p:nvPr/>
          </p:nvSpPr>
          <p:spPr>
            <a:xfrm>
              <a:off x="2483640" y="1753560"/>
              <a:ext cx="360" cy="360"/>
            </a:xfrm>
            <a:custGeom>
              <a:avLst/>
              <a:gdLst/>
              <a:ahLst/>
              <a:rect l="l" t="t" r="r" b="b"/>
              <a:pathLst>
                <a:path w="8" h="4">
                  <a:moveTo>
                    <a:pt x="8" y="4"/>
                  </a:moveTo>
                  <a:lnTo>
                    <a:pt x="1" y="0"/>
                  </a:lnTo>
                  <a:close/>
                </a:path>
              </a:pathLst>
            </a:custGeom>
            <a:noFill/>
            <a:ln w="9525">
              <a:solidFill>
                <a:srgbClr val="5f7d95"/>
              </a:solidFill>
              <a:round/>
            </a:ln>
          </p:spPr>
          <p:style>
            <a:lnRef idx="0"/>
            <a:fillRef idx="0"/>
            <a:effectRef idx="0"/>
            <a:fontRef idx="minor"/>
          </p:style>
        </p:sp>
        <p:sp>
          <p:nvSpPr>
            <p:cNvPr id="7401" name="Google Shape;6580;p74"/>
            <p:cNvSpPr/>
            <p:nvPr/>
          </p:nvSpPr>
          <p:spPr>
            <a:xfrm>
              <a:off x="2482560" y="1753200"/>
              <a:ext cx="360" cy="360"/>
            </a:xfrm>
            <a:custGeom>
              <a:avLst/>
              <a:gdLst/>
              <a:ahLst/>
              <a:rect l="l" t="t" r="r" b="b"/>
              <a:pathLst>
                <a:path w="18" h="1">
                  <a:moveTo>
                    <a:pt x="18" y="1"/>
                  </a:moveTo>
                  <a:cubicBezTo>
                    <a:pt x="11" y="1"/>
                    <a:pt x="7" y="1"/>
                    <a:pt x="0" y="1"/>
                  </a:cubicBezTo>
                  <a:cubicBezTo>
                    <a:pt x="7" y="1"/>
                    <a:pt x="11" y="1"/>
                    <a:pt x="18" y="1"/>
                  </a:cubicBezTo>
                  <a:close/>
                </a:path>
              </a:pathLst>
            </a:custGeom>
            <a:noFill/>
            <a:ln w="9525">
              <a:solidFill>
                <a:srgbClr val="5f7d95"/>
              </a:solidFill>
              <a:round/>
            </a:ln>
          </p:spPr>
          <p:style>
            <a:lnRef idx="0"/>
            <a:fillRef idx="0"/>
            <a:effectRef idx="0"/>
            <a:fontRef idx="minor"/>
          </p:style>
        </p:sp>
        <p:sp>
          <p:nvSpPr>
            <p:cNvPr id="7402" name="Google Shape;6581;p74"/>
            <p:cNvSpPr/>
            <p:nvPr/>
          </p:nvSpPr>
          <p:spPr>
            <a:xfrm>
              <a:off x="2483640" y="1753920"/>
              <a:ext cx="360" cy="360"/>
            </a:xfrm>
            <a:custGeom>
              <a:avLst/>
              <a:gdLst/>
              <a:ahLst/>
              <a:rect l="l" t="t" r="r" b="b"/>
              <a:pathLst>
                <a:path w="11" h="5">
                  <a:moveTo>
                    <a:pt x="11" y="4"/>
                  </a:moveTo>
                  <a:lnTo>
                    <a:pt x="0" y="1"/>
                  </a:lnTo>
                  <a:close/>
                </a:path>
              </a:pathLst>
            </a:custGeom>
            <a:noFill/>
            <a:ln w="9525">
              <a:solidFill>
                <a:srgbClr val="5f7d95"/>
              </a:solidFill>
              <a:round/>
            </a:ln>
          </p:spPr>
          <p:style>
            <a:lnRef idx="0"/>
            <a:fillRef idx="0"/>
            <a:effectRef idx="0"/>
            <a:fontRef idx="minor"/>
          </p:style>
        </p:sp>
        <p:sp>
          <p:nvSpPr>
            <p:cNvPr id="7403" name="Google Shape;6582;p74"/>
            <p:cNvSpPr/>
            <p:nvPr/>
          </p:nvSpPr>
          <p:spPr>
            <a:xfrm>
              <a:off x="2484000" y="1753920"/>
              <a:ext cx="360" cy="360"/>
            </a:xfrm>
            <a:custGeom>
              <a:avLst/>
              <a:gdLst/>
              <a:ahLst/>
              <a:rect l="l" t="t" r="r" b="b"/>
              <a:pathLst>
                <a:path w="15" h="8">
                  <a:moveTo>
                    <a:pt x="15" y="7"/>
                  </a:moveTo>
                  <a:lnTo>
                    <a:pt x="1" y="0"/>
                  </a:lnTo>
                  <a:close/>
                </a:path>
              </a:pathLst>
            </a:custGeom>
            <a:noFill/>
            <a:ln w="9525">
              <a:solidFill>
                <a:srgbClr val="5f7d95"/>
              </a:solidFill>
              <a:round/>
            </a:ln>
          </p:spPr>
          <p:style>
            <a:lnRef idx="0"/>
            <a:fillRef idx="0"/>
            <a:effectRef idx="0"/>
            <a:fontRef idx="minor"/>
          </p:style>
        </p:sp>
        <p:sp>
          <p:nvSpPr>
            <p:cNvPr id="7404" name="Google Shape;6583;p74"/>
            <p:cNvSpPr/>
            <p:nvPr/>
          </p:nvSpPr>
          <p:spPr>
            <a:xfrm>
              <a:off x="2482920" y="1753200"/>
              <a:ext cx="360" cy="360"/>
            </a:xfrm>
            <a:custGeom>
              <a:avLst/>
              <a:gdLst/>
              <a:ahLst/>
              <a:rect l="l" t="t" r="r" b="b"/>
              <a:pathLst>
                <a:path w="8" h="1">
                  <a:moveTo>
                    <a:pt x="7" y="1"/>
                  </a:moveTo>
                  <a:lnTo>
                    <a:pt x="0" y="1"/>
                  </a:lnTo>
                  <a:close/>
                </a:path>
              </a:pathLst>
            </a:custGeom>
            <a:noFill/>
            <a:ln w="9525">
              <a:solidFill>
                <a:srgbClr val="5f7d95"/>
              </a:solidFill>
              <a:round/>
            </a:ln>
          </p:spPr>
          <p:style>
            <a:lnRef idx="0"/>
            <a:fillRef idx="0"/>
            <a:effectRef idx="0"/>
            <a:fontRef idx="minor"/>
          </p:style>
        </p:sp>
        <p:sp>
          <p:nvSpPr>
            <p:cNvPr id="7405" name="Google Shape;6584;p74"/>
            <p:cNvSpPr/>
            <p:nvPr/>
          </p:nvSpPr>
          <p:spPr>
            <a:xfrm>
              <a:off x="2485080" y="1754640"/>
              <a:ext cx="1080" cy="720"/>
            </a:xfrm>
            <a:custGeom>
              <a:avLst/>
              <a:gdLst/>
              <a:ahLst/>
              <a:rect l="l" t="t" r="r" b="b"/>
              <a:pathLst>
                <a:path w="106" h="67">
                  <a:moveTo>
                    <a:pt x="1" y="0"/>
                  </a:moveTo>
                  <a:lnTo>
                    <a:pt x="106" y="67"/>
                  </a:lnTo>
                  <a:lnTo>
                    <a:pt x="106" y="60"/>
                  </a:lnTo>
                  <a:lnTo>
                    <a:pt x="88" y="53"/>
                  </a:lnTo>
                  <a:cubicBezTo>
                    <a:pt x="57" y="35"/>
                    <a:pt x="29" y="18"/>
                    <a:pt x="1" y="0"/>
                  </a:cubicBezTo>
                  <a:close/>
                </a:path>
              </a:pathLst>
            </a:custGeom>
            <a:noFill/>
            <a:ln w="9525">
              <a:solidFill>
                <a:srgbClr val="5f7d95"/>
              </a:solidFill>
              <a:round/>
            </a:ln>
          </p:spPr>
          <p:style>
            <a:lnRef idx="0"/>
            <a:fillRef idx="0"/>
            <a:effectRef idx="0"/>
            <a:fontRef idx="minor"/>
          </p:style>
        </p:sp>
        <p:sp>
          <p:nvSpPr>
            <p:cNvPr id="7406" name="Google Shape;6585;p74"/>
            <p:cNvSpPr/>
            <p:nvPr/>
          </p:nvSpPr>
          <p:spPr>
            <a:xfrm>
              <a:off x="2476080" y="1751040"/>
              <a:ext cx="360" cy="360"/>
            </a:xfrm>
            <a:custGeom>
              <a:avLst/>
              <a:gdLst/>
              <a:ahLst/>
              <a:rect l="l" t="t" r="r" b="b"/>
              <a:pathLst>
                <a:path w="40" h="11">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a:solidFill>
                <a:srgbClr val="5f7d95"/>
              </a:solidFill>
              <a:round/>
            </a:ln>
          </p:spPr>
          <p:style>
            <a:lnRef idx="0"/>
            <a:fillRef idx="0"/>
            <a:effectRef idx="0"/>
            <a:fontRef idx="minor"/>
          </p:style>
        </p:sp>
        <p:sp>
          <p:nvSpPr>
            <p:cNvPr id="7407" name="Google Shape;6586;p74"/>
            <p:cNvSpPr/>
            <p:nvPr/>
          </p:nvSpPr>
          <p:spPr>
            <a:xfrm>
              <a:off x="2441880" y="1768680"/>
              <a:ext cx="360" cy="360"/>
            </a:xfrm>
            <a:custGeom>
              <a:avLst/>
              <a:gdLst/>
              <a:ahLst/>
              <a:rect l="l" t="t" r="r" b="b"/>
              <a:pathLst>
                <a:path w="15" h="29">
                  <a:moveTo>
                    <a:pt x="15" y="29"/>
                  </a:moveTo>
                  <a:cubicBezTo>
                    <a:pt x="11" y="22"/>
                    <a:pt x="4" y="11"/>
                    <a:pt x="1" y="1"/>
                  </a:cubicBezTo>
                  <a:cubicBezTo>
                    <a:pt x="4" y="11"/>
                    <a:pt x="11" y="22"/>
                    <a:pt x="15" y="29"/>
                  </a:cubicBezTo>
                  <a:close/>
                </a:path>
              </a:pathLst>
            </a:custGeom>
            <a:noFill/>
            <a:ln w="9525">
              <a:solidFill>
                <a:srgbClr val="5f7d95"/>
              </a:solidFill>
              <a:round/>
            </a:ln>
          </p:spPr>
          <p:style>
            <a:lnRef idx="0"/>
            <a:fillRef idx="0"/>
            <a:effectRef idx="0"/>
            <a:fontRef idx="minor"/>
          </p:style>
        </p:sp>
        <p:sp>
          <p:nvSpPr>
            <p:cNvPr id="7408" name="Google Shape;6587;p74"/>
            <p:cNvSpPr/>
            <p:nvPr/>
          </p:nvSpPr>
          <p:spPr>
            <a:xfrm>
              <a:off x="2444760" y="1770480"/>
              <a:ext cx="360" cy="360"/>
            </a:xfrm>
            <a:custGeom>
              <a:avLst/>
              <a:gdLst/>
              <a:ahLst/>
              <a:rect l="l" t="t" r="r" b="b"/>
              <a:pathLst>
                <a:path w="36" h="1">
                  <a:moveTo>
                    <a:pt x="15" y="0"/>
                  </a:moveTo>
                  <a:lnTo>
                    <a:pt x="36" y="0"/>
                  </a:lnTo>
                  <a:lnTo>
                    <a:pt x="1" y="0"/>
                  </a:lnTo>
                  <a:close/>
                </a:path>
              </a:pathLst>
            </a:custGeom>
            <a:noFill/>
            <a:ln w="9525">
              <a:solidFill>
                <a:srgbClr val="5f7d95"/>
              </a:solidFill>
              <a:round/>
            </a:ln>
          </p:spPr>
          <p:style>
            <a:lnRef idx="0"/>
            <a:fillRef idx="0"/>
            <a:effectRef idx="0"/>
            <a:fontRef idx="minor"/>
          </p:style>
        </p:sp>
        <p:sp>
          <p:nvSpPr>
            <p:cNvPr id="7409" name="Google Shape;6588;p74"/>
            <p:cNvSpPr/>
            <p:nvPr/>
          </p:nvSpPr>
          <p:spPr>
            <a:xfrm>
              <a:off x="2442960" y="1770120"/>
              <a:ext cx="720" cy="360"/>
            </a:xfrm>
            <a:custGeom>
              <a:avLst/>
              <a:gdLst/>
              <a:ahLst/>
              <a:rect l="l" t="t" r="r" b="b"/>
              <a:pathLst>
                <a:path w="75" h="29">
                  <a:moveTo>
                    <a:pt x="74" y="28"/>
                  </a:moveTo>
                  <a:cubicBezTo>
                    <a:pt x="50" y="21"/>
                    <a:pt x="25" y="11"/>
                    <a:pt x="1" y="0"/>
                  </a:cubicBezTo>
                  <a:cubicBezTo>
                    <a:pt x="25" y="11"/>
                    <a:pt x="50" y="21"/>
                    <a:pt x="74" y="28"/>
                  </a:cubicBezTo>
                  <a:close/>
                </a:path>
              </a:pathLst>
            </a:custGeom>
            <a:noFill/>
            <a:ln w="9525">
              <a:solidFill>
                <a:srgbClr val="5f7d95"/>
              </a:solidFill>
              <a:round/>
            </a:ln>
          </p:spPr>
          <p:style>
            <a:lnRef idx="0"/>
            <a:fillRef idx="0"/>
            <a:effectRef idx="0"/>
            <a:fontRef idx="minor"/>
          </p:style>
        </p:sp>
        <p:sp>
          <p:nvSpPr>
            <p:cNvPr id="7410" name="Google Shape;6589;p74"/>
            <p:cNvSpPr/>
            <p:nvPr/>
          </p:nvSpPr>
          <p:spPr>
            <a:xfrm>
              <a:off x="2444040" y="1770480"/>
              <a:ext cx="360" cy="360"/>
            </a:xfrm>
            <a:custGeom>
              <a:avLst/>
              <a:gdLst/>
              <a:ahLst/>
              <a:rect l="l" t="t" r="r" b="b"/>
              <a:pathLst>
                <a:path w="35" h="4">
                  <a:moveTo>
                    <a:pt x="35" y="4"/>
                  </a:moveTo>
                  <a:cubicBezTo>
                    <a:pt x="21" y="4"/>
                    <a:pt x="11" y="4"/>
                    <a:pt x="0" y="0"/>
                  </a:cubicBezTo>
                  <a:cubicBezTo>
                    <a:pt x="11" y="4"/>
                    <a:pt x="21" y="4"/>
                    <a:pt x="35" y="4"/>
                  </a:cubicBezTo>
                  <a:close/>
                </a:path>
              </a:pathLst>
            </a:custGeom>
            <a:noFill/>
            <a:ln w="9525">
              <a:solidFill>
                <a:srgbClr val="5f7d95"/>
              </a:solidFill>
              <a:round/>
            </a:ln>
          </p:spPr>
          <p:style>
            <a:lnRef idx="0"/>
            <a:fillRef idx="0"/>
            <a:effectRef idx="0"/>
            <a:fontRef idx="minor"/>
          </p:style>
        </p:sp>
        <p:sp>
          <p:nvSpPr>
            <p:cNvPr id="7411" name="Google Shape;6590;p74"/>
            <p:cNvSpPr/>
            <p:nvPr/>
          </p:nvSpPr>
          <p:spPr>
            <a:xfrm>
              <a:off x="2442600" y="1769760"/>
              <a:ext cx="360" cy="360"/>
            </a:xfrm>
            <a:custGeom>
              <a:avLst/>
              <a:gdLst/>
              <a:ahLst/>
              <a:rect l="l" t="t" r="r" b="b"/>
              <a:pathLst>
                <a:path w="22" h="15">
                  <a:moveTo>
                    <a:pt x="22" y="14"/>
                  </a:moveTo>
                  <a:cubicBezTo>
                    <a:pt x="15" y="11"/>
                    <a:pt x="8" y="4"/>
                    <a:pt x="1" y="0"/>
                  </a:cubicBezTo>
                  <a:cubicBezTo>
                    <a:pt x="8" y="4"/>
                    <a:pt x="15" y="11"/>
                    <a:pt x="22" y="14"/>
                  </a:cubicBezTo>
                  <a:close/>
                </a:path>
              </a:pathLst>
            </a:custGeom>
            <a:noFill/>
            <a:ln w="9525">
              <a:solidFill>
                <a:srgbClr val="5f7d95"/>
              </a:solidFill>
              <a:round/>
            </a:ln>
          </p:spPr>
          <p:style>
            <a:lnRef idx="0"/>
            <a:fillRef idx="0"/>
            <a:effectRef idx="0"/>
            <a:fontRef idx="minor"/>
          </p:style>
        </p:sp>
        <p:sp>
          <p:nvSpPr>
            <p:cNvPr id="7412" name="Google Shape;6591;p74"/>
            <p:cNvSpPr/>
            <p:nvPr/>
          </p:nvSpPr>
          <p:spPr>
            <a:xfrm>
              <a:off x="2442240" y="1769400"/>
              <a:ext cx="360" cy="360"/>
            </a:xfrm>
            <a:custGeom>
              <a:avLst/>
              <a:gdLst/>
              <a:ahLst/>
              <a:rect l="l" t="t" r="r" b="b"/>
              <a:pathLst>
                <a:path w="15" h="18">
                  <a:moveTo>
                    <a:pt x="15" y="18"/>
                  </a:moveTo>
                  <a:cubicBezTo>
                    <a:pt x="8" y="11"/>
                    <a:pt x="4" y="7"/>
                    <a:pt x="1" y="0"/>
                  </a:cubicBezTo>
                  <a:cubicBezTo>
                    <a:pt x="4" y="7"/>
                    <a:pt x="8" y="11"/>
                    <a:pt x="15" y="18"/>
                  </a:cubicBezTo>
                  <a:close/>
                </a:path>
              </a:pathLst>
            </a:custGeom>
            <a:noFill/>
            <a:ln w="9525">
              <a:solidFill>
                <a:srgbClr val="5f7d95"/>
              </a:solidFill>
              <a:round/>
            </a:ln>
          </p:spPr>
          <p:style>
            <a:lnRef idx="0"/>
            <a:fillRef idx="0"/>
            <a:effectRef idx="0"/>
            <a:fontRef idx="minor"/>
          </p:style>
        </p:sp>
        <p:sp>
          <p:nvSpPr>
            <p:cNvPr id="7413" name="Google Shape;6592;p74"/>
            <p:cNvSpPr/>
            <p:nvPr/>
          </p:nvSpPr>
          <p:spPr>
            <a:xfrm>
              <a:off x="2468160" y="1751040"/>
              <a:ext cx="360" cy="360"/>
            </a:xfrm>
            <a:custGeom>
              <a:avLst/>
              <a:gdLst/>
              <a:ahLst/>
              <a:rect l="l" t="t" r="r" b="b"/>
              <a:pathLst>
                <a:path w="36" h="40">
                  <a:moveTo>
                    <a:pt x="36" y="1"/>
                  </a:moveTo>
                  <a:cubicBezTo>
                    <a:pt x="25" y="11"/>
                    <a:pt x="11" y="25"/>
                    <a:pt x="1" y="39"/>
                  </a:cubicBezTo>
                  <a:cubicBezTo>
                    <a:pt x="11" y="25"/>
                    <a:pt x="25" y="11"/>
                    <a:pt x="36" y="1"/>
                  </a:cubicBezTo>
                  <a:close/>
                </a:path>
              </a:pathLst>
            </a:custGeom>
            <a:noFill/>
            <a:ln w="9525">
              <a:solidFill>
                <a:srgbClr val="5f7d95"/>
              </a:solidFill>
              <a:round/>
            </a:ln>
          </p:spPr>
          <p:style>
            <a:lnRef idx="0"/>
            <a:fillRef idx="0"/>
            <a:effectRef idx="0"/>
            <a:fontRef idx="minor"/>
          </p:style>
        </p:sp>
        <p:sp>
          <p:nvSpPr>
            <p:cNvPr id="7414" name="Google Shape;6593;p74"/>
            <p:cNvSpPr/>
            <p:nvPr/>
          </p:nvSpPr>
          <p:spPr>
            <a:xfrm>
              <a:off x="2469960" y="1749960"/>
              <a:ext cx="360" cy="360"/>
            </a:xfrm>
            <a:custGeom>
              <a:avLst/>
              <a:gdLst/>
              <a:ahLst/>
              <a:rect l="l" t="t" r="r" b="b"/>
              <a:pathLst>
                <a:path w="8" h="1">
                  <a:moveTo>
                    <a:pt x="1" y="0"/>
                  </a:moveTo>
                  <a:lnTo>
                    <a:pt x="1" y="0"/>
                  </a:lnTo>
                  <a:lnTo>
                    <a:pt x="8" y="0"/>
                  </a:lnTo>
                  <a:lnTo>
                    <a:pt x="1" y="0"/>
                  </a:lnTo>
                  <a:close/>
                </a:path>
              </a:pathLst>
            </a:custGeom>
            <a:noFill/>
            <a:ln w="9525">
              <a:solidFill>
                <a:srgbClr val="5f7d95"/>
              </a:solidFill>
              <a:round/>
            </a:ln>
          </p:spPr>
          <p:style>
            <a:lnRef idx="0"/>
            <a:fillRef idx="0"/>
            <a:effectRef idx="0"/>
            <a:fontRef idx="minor"/>
          </p:style>
        </p:sp>
        <p:sp>
          <p:nvSpPr>
            <p:cNvPr id="7415" name="Google Shape;6594;p74"/>
            <p:cNvSpPr/>
            <p:nvPr/>
          </p:nvSpPr>
          <p:spPr>
            <a:xfrm>
              <a:off x="2445480" y="1770120"/>
              <a:ext cx="360" cy="360"/>
            </a:xfrm>
            <a:custGeom>
              <a:avLst/>
              <a:gdLst/>
              <a:ahLst/>
              <a:rect l="l" t="t" r="r" b="b"/>
              <a:pathLst>
                <a:path w="50" h="8">
                  <a:moveTo>
                    <a:pt x="49" y="1"/>
                  </a:moveTo>
                  <a:cubicBezTo>
                    <a:pt x="32" y="4"/>
                    <a:pt x="14" y="8"/>
                    <a:pt x="0" y="8"/>
                  </a:cubicBezTo>
                  <a:cubicBezTo>
                    <a:pt x="14" y="8"/>
                    <a:pt x="32" y="4"/>
                    <a:pt x="49" y="1"/>
                  </a:cubicBezTo>
                  <a:close/>
                </a:path>
              </a:pathLst>
            </a:custGeom>
            <a:noFill/>
            <a:ln w="9525">
              <a:solidFill>
                <a:srgbClr val="5f7d95"/>
              </a:solidFill>
              <a:round/>
            </a:ln>
          </p:spPr>
          <p:style>
            <a:lnRef idx="0"/>
            <a:fillRef idx="0"/>
            <a:effectRef idx="0"/>
            <a:fontRef idx="minor"/>
          </p:style>
        </p:sp>
        <p:sp>
          <p:nvSpPr>
            <p:cNvPr id="7416" name="Google Shape;6595;p74"/>
            <p:cNvSpPr/>
            <p:nvPr/>
          </p:nvSpPr>
          <p:spPr>
            <a:xfrm>
              <a:off x="2436480" y="1767600"/>
              <a:ext cx="360" cy="360"/>
            </a:xfrm>
            <a:custGeom>
              <a:avLst/>
              <a:gdLst/>
              <a:ahLst/>
              <a:rect l="l" t="t" r="r" b="b"/>
              <a:pathLst>
                <a:path w="50" h="15">
                  <a:moveTo>
                    <a:pt x="49" y="0"/>
                  </a:moveTo>
                  <a:cubicBezTo>
                    <a:pt x="35" y="0"/>
                    <a:pt x="25" y="4"/>
                    <a:pt x="14" y="7"/>
                  </a:cubicBezTo>
                  <a:lnTo>
                    <a:pt x="0" y="14"/>
                  </a:lnTo>
                  <a:cubicBezTo>
                    <a:pt x="14" y="7"/>
                    <a:pt x="32" y="0"/>
                    <a:pt x="49" y="0"/>
                  </a:cubicBezTo>
                  <a:close/>
                </a:path>
              </a:pathLst>
            </a:custGeom>
            <a:noFill/>
            <a:ln w="9525">
              <a:solidFill>
                <a:srgbClr val="5f7d95"/>
              </a:solidFill>
              <a:round/>
            </a:ln>
          </p:spPr>
          <p:style>
            <a:lnRef idx="0"/>
            <a:fillRef idx="0"/>
            <a:effectRef idx="0"/>
            <a:fontRef idx="minor"/>
          </p:style>
        </p:sp>
        <p:sp>
          <p:nvSpPr>
            <p:cNvPr id="7417" name="Google Shape;6596;p74"/>
            <p:cNvSpPr/>
            <p:nvPr/>
          </p:nvSpPr>
          <p:spPr>
            <a:xfrm>
              <a:off x="2476080" y="1751040"/>
              <a:ext cx="360" cy="360"/>
            </a:xfrm>
            <a:custGeom>
              <a:avLst/>
              <a:gdLst/>
              <a:ahLst/>
              <a:rect l="l" t="t" r="r" b="b"/>
              <a:pathLst>
                <a:path w="36" h="8">
                  <a:moveTo>
                    <a:pt x="36" y="1"/>
                  </a:moveTo>
                  <a:lnTo>
                    <a:pt x="36" y="1"/>
                  </a:lnTo>
                  <a:cubicBezTo>
                    <a:pt x="22" y="4"/>
                    <a:pt x="11" y="4"/>
                    <a:pt x="1" y="8"/>
                  </a:cubicBezTo>
                  <a:cubicBezTo>
                    <a:pt x="11" y="8"/>
                    <a:pt x="22" y="4"/>
                    <a:pt x="36" y="1"/>
                  </a:cubicBezTo>
                  <a:close/>
                </a:path>
              </a:pathLst>
            </a:custGeom>
            <a:noFill/>
            <a:ln w="9525">
              <a:solidFill>
                <a:srgbClr val="5f7d95"/>
              </a:solidFill>
              <a:round/>
            </a:ln>
          </p:spPr>
          <p:style>
            <a:lnRef idx="0"/>
            <a:fillRef idx="0"/>
            <a:effectRef idx="0"/>
            <a:fontRef idx="minor"/>
          </p:style>
        </p:sp>
        <p:sp>
          <p:nvSpPr>
            <p:cNvPr id="7418" name="Google Shape;6597;p74"/>
            <p:cNvSpPr/>
            <p:nvPr/>
          </p:nvSpPr>
          <p:spPr>
            <a:xfrm>
              <a:off x="2435400" y="1769400"/>
              <a:ext cx="360" cy="360"/>
            </a:xfrm>
            <a:custGeom>
              <a:avLst/>
              <a:gdLst/>
              <a:ahLst/>
              <a:rect l="l" t="t" r="r" b="b"/>
              <a:pathLst>
                <a:path w="5" h="29">
                  <a:moveTo>
                    <a:pt x="1" y="29"/>
                  </a:moveTo>
                  <a:cubicBezTo>
                    <a:pt x="1" y="18"/>
                    <a:pt x="4" y="11"/>
                    <a:pt x="4" y="1"/>
                  </a:cubicBezTo>
                  <a:cubicBezTo>
                    <a:pt x="4" y="11"/>
                    <a:pt x="1" y="18"/>
                    <a:pt x="1" y="29"/>
                  </a:cubicBezTo>
                  <a:close/>
                </a:path>
              </a:pathLst>
            </a:custGeom>
            <a:noFill/>
            <a:ln w="9525">
              <a:solidFill>
                <a:srgbClr val="5f7d95"/>
              </a:solidFill>
              <a:round/>
            </a:ln>
          </p:spPr>
          <p:style>
            <a:lnRef idx="0"/>
            <a:fillRef idx="0"/>
            <a:effectRef idx="0"/>
            <a:fontRef idx="minor"/>
          </p:style>
        </p:sp>
        <p:sp>
          <p:nvSpPr>
            <p:cNvPr id="7419" name="Google Shape;6598;p74"/>
            <p:cNvSpPr/>
            <p:nvPr/>
          </p:nvSpPr>
          <p:spPr>
            <a:xfrm>
              <a:off x="2432520" y="1813680"/>
              <a:ext cx="360" cy="360"/>
            </a:xfrm>
            <a:custGeom>
              <a:avLst/>
              <a:gdLst/>
              <a:ahLst/>
              <a:rect l="l" t="t" r="r" b="b"/>
              <a:pathLst>
                <a:path w="1" h="15">
                  <a:moveTo>
                    <a:pt x="0" y="14"/>
                  </a:moveTo>
                  <a:cubicBezTo>
                    <a:pt x="0" y="7"/>
                    <a:pt x="0" y="4"/>
                    <a:pt x="0" y="0"/>
                  </a:cubicBezTo>
                  <a:cubicBezTo>
                    <a:pt x="0" y="4"/>
                    <a:pt x="0" y="7"/>
                    <a:pt x="0" y="14"/>
                  </a:cubicBezTo>
                  <a:close/>
                </a:path>
              </a:pathLst>
            </a:custGeom>
            <a:noFill/>
            <a:ln w="9525">
              <a:solidFill>
                <a:srgbClr val="5f7d95"/>
              </a:solidFill>
              <a:round/>
            </a:ln>
          </p:spPr>
          <p:style>
            <a:lnRef idx="0"/>
            <a:fillRef idx="0"/>
            <a:effectRef idx="0"/>
            <a:fontRef idx="minor"/>
          </p:style>
        </p:sp>
        <p:sp>
          <p:nvSpPr>
            <p:cNvPr id="7420" name="Google Shape;6599;p74"/>
            <p:cNvSpPr/>
            <p:nvPr/>
          </p:nvSpPr>
          <p:spPr>
            <a:xfrm>
              <a:off x="2433600" y="1774800"/>
              <a:ext cx="360" cy="360"/>
            </a:xfrm>
            <a:custGeom>
              <a:avLst/>
              <a:gdLst/>
              <a:ahLst/>
              <a:rect l="l" t="t" r="r" b="b"/>
              <a:pathLst>
                <a:path w="33" h="36">
                  <a:moveTo>
                    <a:pt x="32" y="1"/>
                  </a:moveTo>
                  <a:cubicBezTo>
                    <a:pt x="22" y="15"/>
                    <a:pt x="11" y="25"/>
                    <a:pt x="1" y="36"/>
                  </a:cubicBezTo>
                  <a:cubicBezTo>
                    <a:pt x="15" y="25"/>
                    <a:pt x="22" y="15"/>
                    <a:pt x="32" y="1"/>
                  </a:cubicBezTo>
                  <a:close/>
                </a:path>
              </a:pathLst>
            </a:custGeom>
            <a:noFill/>
            <a:ln w="9525">
              <a:solidFill>
                <a:srgbClr val="5f7d95"/>
              </a:solidFill>
              <a:round/>
            </a:ln>
          </p:spPr>
          <p:style>
            <a:lnRef idx="0"/>
            <a:fillRef idx="0"/>
            <a:effectRef idx="0"/>
            <a:fontRef idx="minor"/>
          </p:style>
        </p:sp>
        <p:sp>
          <p:nvSpPr>
            <p:cNvPr id="7421" name="Google Shape;6600;p74"/>
            <p:cNvSpPr/>
            <p:nvPr/>
          </p:nvSpPr>
          <p:spPr>
            <a:xfrm>
              <a:off x="2435400" y="1767960"/>
              <a:ext cx="720" cy="1080"/>
            </a:xfrm>
            <a:custGeom>
              <a:avLst/>
              <a:gdLst/>
              <a:ahLst/>
              <a:rect l="l" t="t" r="r" b="b"/>
              <a:pathLst>
                <a:path w="82" h="10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a:solidFill>
                <a:srgbClr val="5f7d95"/>
              </a:solidFill>
              <a:round/>
            </a:ln>
          </p:spPr>
          <p:style>
            <a:lnRef idx="0"/>
            <a:fillRef idx="0"/>
            <a:effectRef idx="0"/>
            <a:fontRef idx="minor"/>
          </p:style>
        </p:sp>
        <p:sp>
          <p:nvSpPr>
            <p:cNvPr id="7422" name="Google Shape;6601;p74"/>
            <p:cNvSpPr/>
            <p:nvPr/>
          </p:nvSpPr>
          <p:spPr>
            <a:xfrm>
              <a:off x="2433960" y="1769760"/>
              <a:ext cx="1080" cy="4320"/>
            </a:xfrm>
            <a:custGeom>
              <a:avLst/>
              <a:gdLst/>
              <a:ahLst/>
              <a:rect l="l" t="t" r="r" b="b"/>
              <a:pathLst>
                <a:path w="109" h="348">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a:solidFill>
                <a:srgbClr val="5f7d95"/>
              </a:solidFill>
              <a:round/>
            </a:ln>
          </p:spPr>
          <p:style>
            <a:lnRef idx="0"/>
            <a:fillRef idx="0"/>
            <a:effectRef idx="0"/>
            <a:fontRef idx="minor"/>
          </p:style>
        </p:sp>
        <p:sp>
          <p:nvSpPr>
            <p:cNvPr id="7423" name="Google Shape;6602;p74"/>
            <p:cNvSpPr/>
            <p:nvPr/>
          </p:nvSpPr>
          <p:spPr>
            <a:xfrm>
              <a:off x="2436480" y="1767960"/>
              <a:ext cx="360" cy="360"/>
            </a:xfrm>
            <a:custGeom>
              <a:avLst/>
              <a:gdLst/>
              <a:ahLst/>
              <a:rect l="l" t="t" r="r" b="b"/>
              <a:pathLst>
                <a:path w="26" h="15">
                  <a:moveTo>
                    <a:pt x="25" y="0"/>
                  </a:moveTo>
                  <a:cubicBezTo>
                    <a:pt x="15" y="4"/>
                    <a:pt x="8" y="7"/>
                    <a:pt x="1" y="14"/>
                  </a:cubicBezTo>
                  <a:lnTo>
                    <a:pt x="11" y="7"/>
                  </a:lnTo>
                  <a:lnTo>
                    <a:pt x="25" y="0"/>
                  </a:lnTo>
                  <a:close/>
                </a:path>
              </a:pathLst>
            </a:custGeom>
            <a:noFill/>
            <a:ln w="9525">
              <a:solidFill>
                <a:srgbClr val="5f7d95"/>
              </a:solidFill>
              <a:round/>
            </a:ln>
          </p:spPr>
          <p:style>
            <a:lnRef idx="0"/>
            <a:fillRef idx="0"/>
            <a:effectRef idx="0"/>
            <a:fontRef idx="minor"/>
          </p:style>
        </p:sp>
        <p:sp>
          <p:nvSpPr>
            <p:cNvPr id="7424" name="Google Shape;6603;p74"/>
            <p:cNvSpPr/>
            <p:nvPr/>
          </p:nvSpPr>
          <p:spPr>
            <a:xfrm>
              <a:off x="2513160" y="1757880"/>
              <a:ext cx="360" cy="360"/>
            </a:xfrm>
            <a:custGeom>
              <a:avLst/>
              <a:gdLst/>
              <a:ahLst/>
              <a:rect l="l" t="t" r="r" b="b"/>
              <a:pathLst>
                <a:path w="5" h="1">
                  <a:moveTo>
                    <a:pt x="4" y="0"/>
                  </a:moveTo>
                  <a:lnTo>
                    <a:pt x="1" y="0"/>
                  </a:lnTo>
                  <a:close/>
                </a:path>
              </a:pathLst>
            </a:custGeom>
            <a:noFill/>
            <a:ln w="9525">
              <a:solidFill>
                <a:srgbClr val="5f7d95"/>
              </a:solidFill>
              <a:round/>
            </a:ln>
          </p:spPr>
          <p:style>
            <a:lnRef idx="0"/>
            <a:fillRef idx="0"/>
            <a:effectRef idx="0"/>
            <a:fontRef idx="minor"/>
          </p:style>
        </p:sp>
        <p:sp>
          <p:nvSpPr>
            <p:cNvPr id="7425" name="Google Shape;6604;p74"/>
            <p:cNvSpPr/>
            <p:nvPr/>
          </p:nvSpPr>
          <p:spPr>
            <a:xfrm>
              <a:off x="2516760" y="1758240"/>
              <a:ext cx="360" cy="360"/>
            </a:xfrm>
            <a:custGeom>
              <a:avLst/>
              <a:gdLst/>
              <a:ahLst/>
              <a:rect l="l" t="t" r="r" b="b"/>
              <a:pathLst>
                <a:path w="15" h="5">
                  <a:moveTo>
                    <a:pt x="0" y="4"/>
                  </a:moveTo>
                  <a:lnTo>
                    <a:pt x="14" y="1"/>
                  </a:lnTo>
                  <a:close/>
                </a:path>
              </a:pathLst>
            </a:custGeom>
            <a:noFill/>
            <a:ln w="9525">
              <a:solidFill>
                <a:srgbClr val="5f7d95"/>
              </a:solidFill>
              <a:round/>
            </a:ln>
          </p:spPr>
          <p:style>
            <a:lnRef idx="0"/>
            <a:fillRef idx="0"/>
            <a:effectRef idx="0"/>
            <a:fontRef idx="minor"/>
          </p:style>
        </p:sp>
        <p:sp>
          <p:nvSpPr>
            <p:cNvPr id="7426" name="Google Shape;6605;p74"/>
            <p:cNvSpPr/>
            <p:nvPr/>
          </p:nvSpPr>
          <p:spPr>
            <a:xfrm>
              <a:off x="2489760" y="1754640"/>
              <a:ext cx="360" cy="360"/>
            </a:xfrm>
            <a:custGeom>
              <a:avLst/>
              <a:gdLst/>
              <a:ahLst/>
              <a:rect l="l" t="t" r="r" b="b"/>
              <a:pathLst>
                <a:path w="15" h="18">
                  <a:moveTo>
                    <a:pt x="1" y="18"/>
                  </a:moveTo>
                  <a:cubicBezTo>
                    <a:pt x="8" y="11"/>
                    <a:pt x="11" y="4"/>
                    <a:pt x="15" y="0"/>
                  </a:cubicBezTo>
                  <a:cubicBezTo>
                    <a:pt x="11" y="4"/>
                    <a:pt x="8" y="11"/>
                    <a:pt x="1" y="18"/>
                  </a:cubicBezTo>
                  <a:close/>
                </a:path>
              </a:pathLst>
            </a:custGeom>
            <a:noFill/>
            <a:ln w="9525">
              <a:solidFill>
                <a:srgbClr val="5f7d95"/>
              </a:solidFill>
              <a:round/>
            </a:ln>
          </p:spPr>
          <p:style>
            <a:lnRef idx="0"/>
            <a:fillRef idx="0"/>
            <a:effectRef idx="0"/>
            <a:fontRef idx="minor"/>
          </p:style>
        </p:sp>
        <p:sp>
          <p:nvSpPr>
            <p:cNvPr id="7427" name="Google Shape;6606;p74"/>
            <p:cNvSpPr/>
            <p:nvPr/>
          </p:nvSpPr>
          <p:spPr>
            <a:xfrm>
              <a:off x="2515680" y="1758600"/>
              <a:ext cx="360" cy="360"/>
            </a:xfrm>
            <a:custGeom>
              <a:avLst/>
              <a:gdLst/>
              <a:ahLst/>
              <a:rect l="l" t="t" r="r" b="b"/>
              <a:pathLst>
                <a:path w="8" h="1">
                  <a:moveTo>
                    <a:pt x="1" y="0"/>
                  </a:moveTo>
                  <a:lnTo>
                    <a:pt x="8" y="0"/>
                  </a:lnTo>
                  <a:close/>
                </a:path>
              </a:pathLst>
            </a:custGeom>
            <a:noFill/>
            <a:ln w="9525">
              <a:solidFill>
                <a:srgbClr val="5f7d95"/>
              </a:solidFill>
              <a:round/>
            </a:ln>
          </p:spPr>
          <p:style>
            <a:lnRef idx="0"/>
            <a:fillRef idx="0"/>
            <a:effectRef idx="0"/>
            <a:fontRef idx="minor"/>
          </p:style>
        </p:sp>
        <p:sp>
          <p:nvSpPr>
            <p:cNvPr id="7428" name="Google Shape;6607;p74"/>
            <p:cNvSpPr/>
            <p:nvPr/>
          </p:nvSpPr>
          <p:spPr>
            <a:xfrm>
              <a:off x="2517480" y="1758240"/>
              <a:ext cx="360" cy="360"/>
            </a:xfrm>
            <a:custGeom>
              <a:avLst/>
              <a:gdLst/>
              <a:ahLst/>
              <a:rect l="l" t="t" r="r" b="b"/>
              <a:pathLst>
                <a:path w="5" h="1">
                  <a:moveTo>
                    <a:pt x="4" y="1"/>
                  </a:moveTo>
                  <a:lnTo>
                    <a:pt x="1" y="1"/>
                  </a:lnTo>
                  <a:close/>
                </a:path>
              </a:pathLst>
            </a:custGeom>
            <a:noFill/>
            <a:ln w="9525">
              <a:solidFill>
                <a:srgbClr val="5f7d95"/>
              </a:solidFill>
              <a:round/>
            </a:ln>
          </p:spPr>
          <p:style>
            <a:lnRef idx="0"/>
            <a:fillRef idx="0"/>
            <a:effectRef idx="0"/>
            <a:fontRef idx="minor"/>
          </p:style>
        </p:sp>
        <p:sp>
          <p:nvSpPr>
            <p:cNvPr id="7429" name="Google Shape;6608;p74"/>
            <p:cNvSpPr/>
            <p:nvPr/>
          </p:nvSpPr>
          <p:spPr>
            <a:xfrm>
              <a:off x="2484720" y="1754280"/>
              <a:ext cx="360" cy="360"/>
            </a:xfrm>
            <a:custGeom>
              <a:avLst/>
              <a:gdLst/>
              <a:ahLst/>
              <a:rect l="l" t="t" r="r" b="b"/>
              <a:pathLst>
                <a:path w="29" h="18">
                  <a:moveTo>
                    <a:pt x="0" y="0"/>
                  </a:moveTo>
                  <a:lnTo>
                    <a:pt x="28" y="18"/>
                  </a:lnTo>
                  <a:lnTo>
                    <a:pt x="18" y="11"/>
                  </a:lnTo>
                  <a:lnTo>
                    <a:pt x="0" y="0"/>
                  </a:lnTo>
                  <a:close/>
                </a:path>
              </a:pathLst>
            </a:custGeom>
            <a:noFill/>
            <a:ln w="9525">
              <a:solidFill>
                <a:srgbClr val="5f7d95"/>
              </a:solidFill>
              <a:round/>
            </a:ln>
          </p:spPr>
          <p:style>
            <a:lnRef idx="0"/>
            <a:fillRef idx="0"/>
            <a:effectRef idx="0"/>
            <a:fontRef idx="minor"/>
          </p:style>
        </p:sp>
        <p:sp>
          <p:nvSpPr>
            <p:cNvPr id="7430" name="Google Shape;6609;p74"/>
            <p:cNvSpPr/>
            <p:nvPr/>
          </p:nvSpPr>
          <p:spPr>
            <a:xfrm>
              <a:off x="2516040" y="1758240"/>
              <a:ext cx="360" cy="360"/>
            </a:xfrm>
            <a:custGeom>
              <a:avLst/>
              <a:gdLst/>
              <a:ahLst/>
              <a:rect l="l" t="t" r="r" b="b"/>
              <a:pathLst>
                <a:path w="12" h="4">
                  <a:moveTo>
                    <a:pt x="1" y="4"/>
                  </a:moveTo>
                  <a:lnTo>
                    <a:pt x="11" y="0"/>
                  </a:lnTo>
                  <a:close/>
                </a:path>
              </a:pathLst>
            </a:custGeom>
            <a:noFill/>
            <a:ln w="9525">
              <a:solidFill>
                <a:srgbClr val="5f7d95"/>
              </a:solidFill>
              <a:round/>
            </a:ln>
          </p:spPr>
          <p:style>
            <a:lnRef idx="0"/>
            <a:fillRef idx="0"/>
            <a:effectRef idx="0"/>
            <a:fontRef idx="minor"/>
          </p:style>
        </p:sp>
        <p:sp>
          <p:nvSpPr>
            <p:cNvPr id="7431" name="Google Shape;6610;p74"/>
            <p:cNvSpPr/>
            <p:nvPr/>
          </p:nvSpPr>
          <p:spPr>
            <a:xfrm>
              <a:off x="2514960" y="175860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7432" name="Google Shape;6611;p74"/>
            <p:cNvSpPr/>
            <p:nvPr/>
          </p:nvSpPr>
          <p:spPr>
            <a:xfrm>
              <a:off x="2529720" y="1752480"/>
              <a:ext cx="2520" cy="1080"/>
            </a:xfrm>
            <a:custGeom>
              <a:avLst/>
              <a:gdLst/>
              <a:ahLst/>
              <a:rect l="l" t="t" r="r" b="b"/>
              <a:pathLst>
                <a:path w="207" h="99">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a:solidFill>
                <a:srgbClr val="5f7d95"/>
              </a:solidFill>
              <a:round/>
            </a:ln>
          </p:spPr>
          <p:style>
            <a:lnRef idx="0"/>
            <a:fillRef idx="0"/>
            <a:effectRef idx="0"/>
            <a:fontRef idx="minor"/>
          </p:style>
        </p:sp>
        <p:sp>
          <p:nvSpPr>
            <p:cNvPr id="7433" name="Google Shape;6612;p74"/>
            <p:cNvSpPr/>
            <p:nvPr/>
          </p:nvSpPr>
          <p:spPr>
            <a:xfrm>
              <a:off x="2533320" y="1753560"/>
              <a:ext cx="360" cy="360"/>
            </a:xfrm>
            <a:custGeom>
              <a:avLst/>
              <a:gdLst/>
              <a:ahLst/>
              <a:rect l="l" t="t" r="r" b="b"/>
              <a:pathLst>
                <a:path w="12" h="1">
                  <a:moveTo>
                    <a:pt x="1" y="0"/>
                  </a:moveTo>
                  <a:lnTo>
                    <a:pt x="11" y="0"/>
                  </a:lnTo>
                  <a:close/>
                </a:path>
              </a:pathLst>
            </a:custGeom>
            <a:noFill/>
            <a:ln w="9525">
              <a:solidFill>
                <a:srgbClr val="5f7d95"/>
              </a:solidFill>
              <a:round/>
            </a:ln>
          </p:spPr>
          <p:style>
            <a:lnRef idx="0"/>
            <a:fillRef idx="0"/>
            <a:effectRef idx="0"/>
            <a:fontRef idx="minor"/>
          </p:style>
        </p:sp>
        <p:sp>
          <p:nvSpPr>
            <p:cNvPr id="7434" name="Google Shape;6613;p74"/>
            <p:cNvSpPr/>
            <p:nvPr/>
          </p:nvSpPr>
          <p:spPr>
            <a:xfrm>
              <a:off x="2529360" y="1752120"/>
              <a:ext cx="360" cy="360"/>
            </a:xfrm>
            <a:custGeom>
              <a:avLst/>
              <a:gdLst/>
              <a:ahLst/>
              <a:rect l="l" t="t" r="r" b="b"/>
              <a:pathLst>
                <a:path w="4" h="4">
                  <a:moveTo>
                    <a:pt x="1" y="0"/>
                  </a:moveTo>
                  <a:lnTo>
                    <a:pt x="4" y="4"/>
                  </a:lnTo>
                  <a:close/>
                </a:path>
              </a:pathLst>
            </a:custGeom>
            <a:noFill/>
            <a:ln w="9525">
              <a:solidFill>
                <a:srgbClr val="5f7d95"/>
              </a:solidFill>
              <a:round/>
            </a:ln>
          </p:spPr>
          <p:style>
            <a:lnRef idx="0"/>
            <a:fillRef idx="0"/>
            <a:effectRef idx="0"/>
            <a:fontRef idx="minor"/>
          </p:style>
        </p:sp>
        <p:sp>
          <p:nvSpPr>
            <p:cNvPr id="7435" name="Google Shape;6614;p74"/>
            <p:cNvSpPr/>
            <p:nvPr/>
          </p:nvSpPr>
          <p:spPr>
            <a:xfrm>
              <a:off x="2532960" y="1753560"/>
              <a:ext cx="360" cy="360"/>
            </a:xfrm>
            <a:custGeom>
              <a:avLst/>
              <a:gdLst/>
              <a:ahLst/>
              <a:rect l="l" t="t" r="r" b="b"/>
              <a:pathLst>
                <a:path w="18" h="1">
                  <a:moveTo>
                    <a:pt x="0" y="1"/>
                  </a:moveTo>
                  <a:lnTo>
                    <a:pt x="18" y="1"/>
                  </a:lnTo>
                  <a:close/>
                </a:path>
              </a:pathLst>
            </a:custGeom>
            <a:noFill/>
            <a:ln w="9525">
              <a:solidFill>
                <a:srgbClr val="5f7d95"/>
              </a:solidFill>
              <a:round/>
            </a:ln>
          </p:spPr>
          <p:style>
            <a:lnRef idx="0"/>
            <a:fillRef idx="0"/>
            <a:effectRef idx="0"/>
            <a:fontRef idx="minor"/>
          </p:style>
        </p:sp>
        <p:sp>
          <p:nvSpPr>
            <p:cNvPr id="7436" name="Google Shape;6615;p74"/>
            <p:cNvSpPr/>
            <p:nvPr/>
          </p:nvSpPr>
          <p:spPr>
            <a:xfrm>
              <a:off x="2529000" y="1751400"/>
              <a:ext cx="360" cy="360"/>
            </a:xfrm>
            <a:custGeom>
              <a:avLst/>
              <a:gdLst/>
              <a:ahLst/>
              <a:rect l="l" t="t" r="r" b="b"/>
              <a:pathLst>
                <a:path w="14" h="12">
                  <a:moveTo>
                    <a:pt x="0" y="1"/>
                  </a:moveTo>
                  <a:lnTo>
                    <a:pt x="14" y="11"/>
                  </a:lnTo>
                  <a:close/>
                </a:path>
              </a:pathLst>
            </a:custGeom>
            <a:noFill/>
            <a:ln w="9525">
              <a:solidFill>
                <a:srgbClr val="5f7d95"/>
              </a:solidFill>
              <a:round/>
            </a:ln>
          </p:spPr>
          <p:style>
            <a:lnRef idx="0"/>
            <a:fillRef idx="0"/>
            <a:effectRef idx="0"/>
            <a:fontRef idx="minor"/>
          </p:style>
        </p:sp>
        <p:sp>
          <p:nvSpPr>
            <p:cNvPr id="7437" name="Google Shape;6616;p74"/>
            <p:cNvSpPr/>
            <p:nvPr/>
          </p:nvSpPr>
          <p:spPr>
            <a:xfrm>
              <a:off x="2529360" y="1751760"/>
              <a:ext cx="360" cy="360"/>
            </a:xfrm>
            <a:custGeom>
              <a:avLst/>
              <a:gdLst/>
              <a:ahLst/>
              <a:rect l="l" t="t" r="r" b="b"/>
              <a:pathLst>
                <a:path w="11" h="8">
                  <a:moveTo>
                    <a:pt x="1" y="1"/>
                  </a:moveTo>
                  <a:lnTo>
                    <a:pt x="11" y="8"/>
                  </a:lnTo>
                  <a:close/>
                </a:path>
              </a:pathLst>
            </a:custGeom>
            <a:noFill/>
            <a:ln w="9525">
              <a:solidFill>
                <a:srgbClr val="5f7d95"/>
              </a:solidFill>
              <a:round/>
            </a:ln>
          </p:spPr>
          <p:style>
            <a:lnRef idx="0"/>
            <a:fillRef idx="0"/>
            <a:effectRef idx="0"/>
            <a:fontRef idx="minor"/>
          </p:style>
        </p:sp>
        <p:sp>
          <p:nvSpPr>
            <p:cNvPr id="7438" name="Google Shape;6617;p74"/>
            <p:cNvSpPr/>
            <p:nvPr/>
          </p:nvSpPr>
          <p:spPr>
            <a:xfrm>
              <a:off x="2534040" y="175392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7439" name="Google Shape;6618;p74"/>
            <p:cNvSpPr/>
            <p:nvPr/>
          </p:nvSpPr>
          <p:spPr>
            <a:xfrm>
              <a:off x="2512080" y="1755720"/>
              <a:ext cx="360" cy="1800"/>
            </a:xfrm>
            <a:custGeom>
              <a:avLst/>
              <a:gdLst/>
              <a:ahLst/>
              <a:rect l="l" t="t" r="r" b="b"/>
              <a:pathLst>
                <a:path w="57" h="151">
                  <a:moveTo>
                    <a:pt x="53" y="144"/>
                  </a:moveTo>
                  <a:lnTo>
                    <a:pt x="56" y="151"/>
                  </a:lnTo>
                  <a:lnTo>
                    <a:pt x="53" y="144"/>
                  </a:lnTo>
                  <a:cubicBezTo>
                    <a:pt x="18" y="105"/>
                    <a:pt x="0" y="53"/>
                    <a:pt x="7" y="0"/>
                  </a:cubicBezTo>
                  <a:cubicBezTo>
                    <a:pt x="0" y="53"/>
                    <a:pt x="18" y="105"/>
                    <a:pt x="53" y="144"/>
                  </a:cubicBezTo>
                  <a:close/>
                </a:path>
              </a:pathLst>
            </a:custGeom>
            <a:noFill/>
            <a:ln w="9525">
              <a:solidFill>
                <a:srgbClr val="5f7d95"/>
              </a:solidFill>
              <a:round/>
            </a:ln>
          </p:spPr>
          <p:style>
            <a:lnRef idx="0"/>
            <a:fillRef idx="0"/>
            <a:effectRef idx="0"/>
            <a:fontRef idx="minor"/>
          </p:style>
        </p:sp>
        <p:sp>
          <p:nvSpPr>
            <p:cNvPr id="7440" name="Google Shape;6619;p74"/>
            <p:cNvSpPr/>
            <p:nvPr/>
          </p:nvSpPr>
          <p:spPr>
            <a:xfrm>
              <a:off x="2489400" y="1755000"/>
              <a:ext cx="360" cy="360"/>
            </a:xfrm>
            <a:custGeom>
              <a:avLst/>
              <a:gdLst/>
              <a:ahLst/>
              <a:rect l="l" t="t" r="r" b="b"/>
              <a:pathLst>
                <a:path w="11" h="15">
                  <a:moveTo>
                    <a:pt x="11" y="0"/>
                  </a:moveTo>
                  <a:lnTo>
                    <a:pt x="11" y="0"/>
                  </a:lnTo>
                  <a:cubicBezTo>
                    <a:pt x="7" y="4"/>
                    <a:pt x="4" y="11"/>
                    <a:pt x="0" y="14"/>
                  </a:cubicBezTo>
                  <a:cubicBezTo>
                    <a:pt x="7" y="11"/>
                    <a:pt x="7" y="4"/>
                    <a:pt x="11" y="0"/>
                  </a:cubicBezTo>
                  <a:close/>
                </a:path>
              </a:pathLst>
            </a:custGeom>
            <a:noFill/>
            <a:ln w="9525">
              <a:solidFill>
                <a:srgbClr val="5f7d95"/>
              </a:solidFill>
              <a:round/>
            </a:ln>
          </p:spPr>
          <p:style>
            <a:lnRef idx="0"/>
            <a:fillRef idx="0"/>
            <a:effectRef idx="0"/>
            <a:fontRef idx="minor"/>
          </p:style>
        </p:sp>
        <p:sp>
          <p:nvSpPr>
            <p:cNvPr id="7441" name="Google Shape;6620;p74"/>
            <p:cNvSpPr/>
            <p:nvPr/>
          </p:nvSpPr>
          <p:spPr>
            <a:xfrm>
              <a:off x="2489400" y="1755000"/>
              <a:ext cx="360" cy="360"/>
            </a:xfrm>
            <a:custGeom>
              <a:avLst/>
              <a:gdLst/>
              <a:ahLst/>
              <a:rect l="l" t="t" r="r" b="b"/>
              <a:pathLst>
                <a:path w="5" h="4">
                  <a:moveTo>
                    <a:pt x="4" y="0"/>
                  </a:moveTo>
                  <a:lnTo>
                    <a:pt x="1" y="4"/>
                  </a:lnTo>
                  <a:close/>
                </a:path>
              </a:pathLst>
            </a:custGeom>
            <a:noFill/>
            <a:ln w="9525">
              <a:solidFill>
                <a:srgbClr val="5f7d95"/>
              </a:solidFill>
              <a:round/>
            </a:ln>
          </p:spPr>
          <p:style>
            <a:lnRef idx="0"/>
            <a:fillRef idx="0"/>
            <a:effectRef idx="0"/>
            <a:fontRef idx="minor"/>
          </p:style>
        </p:sp>
        <p:sp>
          <p:nvSpPr>
            <p:cNvPr id="7442" name="Google Shape;6621;p74"/>
            <p:cNvSpPr/>
            <p:nvPr/>
          </p:nvSpPr>
          <p:spPr>
            <a:xfrm>
              <a:off x="2522880" y="1751400"/>
              <a:ext cx="5400" cy="3600"/>
            </a:xfrm>
            <a:custGeom>
              <a:avLst/>
              <a:gdLst/>
              <a:ahLst/>
              <a:rect l="l" t="t" r="r" b="b"/>
              <a:pathLst>
                <a:path w="421" h="302">
                  <a:moveTo>
                    <a:pt x="420" y="1"/>
                  </a:moveTo>
                  <a:cubicBezTo>
                    <a:pt x="350" y="1"/>
                    <a:pt x="140" y="179"/>
                    <a:pt x="0" y="302"/>
                  </a:cubicBezTo>
                  <a:cubicBezTo>
                    <a:pt x="144" y="179"/>
                    <a:pt x="354" y="1"/>
                    <a:pt x="420" y="1"/>
                  </a:cubicBezTo>
                  <a:close/>
                </a:path>
              </a:pathLst>
            </a:custGeom>
            <a:noFill/>
            <a:ln w="9525">
              <a:solidFill>
                <a:srgbClr val="5f7d95"/>
              </a:solidFill>
              <a:round/>
            </a:ln>
          </p:spPr>
          <p:style>
            <a:lnRef idx="0"/>
            <a:fillRef idx="0"/>
            <a:effectRef idx="0"/>
            <a:fontRef idx="minor"/>
          </p:style>
        </p:sp>
        <p:sp>
          <p:nvSpPr>
            <p:cNvPr id="7443" name="Google Shape;6622;p74"/>
            <p:cNvSpPr/>
            <p:nvPr/>
          </p:nvSpPr>
          <p:spPr>
            <a:xfrm>
              <a:off x="2486160" y="1755360"/>
              <a:ext cx="360" cy="360"/>
            </a:xfrm>
            <a:custGeom>
              <a:avLst/>
              <a:gdLst/>
              <a:ahLst/>
              <a:rect l="l" t="t" r="r" b="b"/>
              <a:pathLst>
                <a:path w="15" h="5">
                  <a:moveTo>
                    <a:pt x="0" y="1"/>
                  </a:moveTo>
                  <a:lnTo>
                    <a:pt x="14" y="4"/>
                  </a:lnTo>
                  <a:close/>
                </a:path>
              </a:pathLst>
            </a:custGeom>
            <a:noFill/>
            <a:ln w="9525">
              <a:solidFill>
                <a:srgbClr val="5f7d95"/>
              </a:solidFill>
              <a:round/>
            </a:ln>
          </p:spPr>
          <p:style>
            <a:lnRef idx="0"/>
            <a:fillRef idx="0"/>
            <a:effectRef idx="0"/>
            <a:fontRef idx="minor"/>
          </p:style>
        </p:sp>
        <p:sp>
          <p:nvSpPr>
            <p:cNvPr id="7444" name="Google Shape;6623;p74"/>
            <p:cNvSpPr/>
            <p:nvPr/>
          </p:nvSpPr>
          <p:spPr>
            <a:xfrm>
              <a:off x="2484720" y="1754280"/>
              <a:ext cx="1080" cy="360"/>
            </a:xfrm>
            <a:custGeom>
              <a:avLst/>
              <a:gdLst/>
              <a:ahLst/>
              <a:rect l="l" t="t" r="r" b="b"/>
              <a:pathLst>
                <a:path w="103" h="61">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a:solidFill>
                <a:srgbClr val="5f7d95"/>
              </a:solidFill>
              <a:round/>
            </a:ln>
          </p:spPr>
          <p:style>
            <a:lnRef idx="0"/>
            <a:fillRef idx="0"/>
            <a:effectRef idx="0"/>
            <a:fontRef idx="minor"/>
          </p:style>
        </p:sp>
        <p:sp>
          <p:nvSpPr>
            <p:cNvPr id="7445" name="Google Shape;6624;p74"/>
            <p:cNvSpPr/>
            <p:nvPr/>
          </p:nvSpPr>
          <p:spPr>
            <a:xfrm>
              <a:off x="2435400" y="1754640"/>
              <a:ext cx="118800" cy="108360"/>
            </a:xfrm>
            <a:custGeom>
              <a:avLst/>
              <a:gdLst/>
              <a:ahLst/>
              <a:rect l="l" t="t" r="r" b="b"/>
              <a:pathLst>
                <a:path w="8784" h="800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a:solidFill>
                <a:srgbClr val="5f7d95"/>
              </a:solidFill>
              <a:round/>
            </a:ln>
          </p:spPr>
          <p:style>
            <a:lnRef idx="0"/>
            <a:fillRef idx="0"/>
            <a:effectRef idx="0"/>
            <a:fontRef idx="minor"/>
          </p:style>
        </p:sp>
        <p:sp>
          <p:nvSpPr>
            <p:cNvPr id="7446" name="Google Shape;6625;p74"/>
            <p:cNvSpPr/>
            <p:nvPr/>
          </p:nvSpPr>
          <p:spPr>
            <a:xfrm>
              <a:off x="2495520" y="1857960"/>
              <a:ext cx="3960" cy="360"/>
            </a:xfrm>
            <a:custGeom>
              <a:avLst/>
              <a:gdLst/>
              <a:ahLst/>
              <a:rect l="l" t="t" r="r" b="b"/>
              <a:pathLst>
                <a:path w="306" h="2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a:solidFill>
                <a:srgbClr val="5f7d95"/>
              </a:solidFill>
              <a:round/>
            </a:ln>
          </p:spPr>
          <p:style>
            <a:lnRef idx="0"/>
            <a:fillRef idx="0"/>
            <a:effectRef idx="0"/>
            <a:fontRef idx="minor"/>
          </p:style>
        </p:sp>
        <p:sp>
          <p:nvSpPr>
            <p:cNvPr id="7447" name="Google Shape;6626;p74"/>
            <p:cNvSpPr/>
            <p:nvPr/>
          </p:nvSpPr>
          <p:spPr>
            <a:xfrm>
              <a:off x="2531160" y="1785240"/>
              <a:ext cx="5040" cy="7920"/>
            </a:xfrm>
            <a:custGeom>
              <a:avLst/>
              <a:gdLst/>
              <a:ahLst/>
              <a:rect l="l" t="t" r="r" b="b"/>
              <a:pathLst>
                <a:path w="400" h="603">
                  <a:moveTo>
                    <a:pt x="400" y="554"/>
                  </a:moveTo>
                  <a:cubicBezTo>
                    <a:pt x="169" y="603"/>
                    <a:pt x="39" y="158"/>
                    <a:pt x="1" y="1"/>
                  </a:cubicBezTo>
                  <a:cubicBezTo>
                    <a:pt x="39" y="158"/>
                    <a:pt x="169" y="603"/>
                    <a:pt x="400" y="554"/>
                  </a:cubicBezTo>
                  <a:close/>
                </a:path>
              </a:pathLst>
            </a:custGeom>
            <a:noFill/>
            <a:ln w="9525">
              <a:solidFill>
                <a:srgbClr val="5f7d95"/>
              </a:solidFill>
              <a:round/>
            </a:ln>
          </p:spPr>
          <p:style>
            <a:lnRef idx="0"/>
            <a:fillRef idx="0"/>
            <a:effectRef idx="0"/>
            <a:fontRef idx="minor"/>
          </p:style>
        </p:sp>
        <p:sp>
          <p:nvSpPr>
            <p:cNvPr id="7448" name="Google Shape;6627;p74"/>
            <p:cNvSpPr/>
            <p:nvPr/>
          </p:nvSpPr>
          <p:spPr>
            <a:xfrm>
              <a:off x="2539080" y="1793160"/>
              <a:ext cx="360" cy="360"/>
            </a:xfrm>
            <a:custGeom>
              <a:avLst/>
              <a:gdLst/>
              <a:ahLst/>
              <a:rect l="l" t="t" r="r" b="b"/>
              <a:pathLst>
                <a:path w="53" h="60">
                  <a:moveTo>
                    <a:pt x="53" y="60"/>
                  </a:moveTo>
                  <a:cubicBezTo>
                    <a:pt x="39" y="35"/>
                    <a:pt x="21" y="14"/>
                    <a:pt x="0" y="0"/>
                  </a:cubicBezTo>
                  <a:cubicBezTo>
                    <a:pt x="21" y="14"/>
                    <a:pt x="39" y="35"/>
                    <a:pt x="53" y="60"/>
                  </a:cubicBezTo>
                  <a:close/>
                </a:path>
              </a:pathLst>
            </a:custGeom>
            <a:noFill/>
            <a:ln w="9525">
              <a:solidFill>
                <a:srgbClr val="5f7d95"/>
              </a:solidFill>
              <a:round/>
            </a:ln>
          </p:spPr>
          <p:style>
            <a:lnRef idx="0"/>
            <a:fillRef idx="0"/>
            <a:effectRef idx="0"/>
            <a:fontRef idx="minor"/>
          </p:style>
        </p:sp>
        <p:sp>
          <p:nvSpPr>
            <p:cNvPr id="7449" name="Google Shape;6628;p74"/>
            <p:cNvSpPr/>
            <p:nvPr/>
          </p:nvSpPr>
          <p:spPr>
            <a:xfrm>
              <a:off x="2513880" y="1829880"/>
              <a:ext cx="360" cy="360"/>
            </a:xfrm>
            <a:custGeom>
              <a:avLst/>
              <a:gdLst/>
              <a:ahLst/>
              <a:rect l="l" t="t" r="r" b="b"/>
              <a:pathLst>
                <a:path w="15" h="8">
                  <a:moveTo>
                    <a:pt x="14" y="0"/>
                  </a:moveTo>
                  <a:lnTo>
                    <a:pt x="0" y="7"/>
                  </a:lnTo>
                  <a:close/>
                </a:path>
              </a:pathLst>
            </a:custGeom>
            <a:noFill/>
            <a:ln w="9525">
              <a:solidFill>
                <a:srgbClr val="5f7d95"/>
              </a:solidFill>
              <a:round/>
            </a:ln>
          </p:spPr>
          <p:style>
            <a:lnRef idx="0"/>
            <a:fillRef idx="0"/>
            <a:effectRef idx="0"/>
            <a:fontRef idx="minor"/>
          </p:style>
        </p:sp>
        <p:sp>
          <p:nvSpPr>
            <p:cNvPr id="7450" name="Google Shape;6629;p74"/>
            <p:cNvSpPr/>
            <p:nvPr/>
          </p:nvSpPr>
          <p:spPr>
            <a:xfrm>
              <a:off x="2488680" y="1862280"/>
              <a:ext cx="360" cy="360"/>
            </a:xfrm>
            <a:custGeom>
              <a:avLst/>
              <a:gdLst/>
              <a:ahLst/>
              <a:rect l="l" t="t" r="r" b="b"/>
              <a:pathLst>
                <a:path w="5" h="5">
                  <a:moveTo>
                    <a:pt x="4" y="1"/>
                  </a:moveTo>
                  <a:lnTo>
                    <a:pt x="1" y="4"/>
                  </a:lnTo>
                  <a:close/>
                </a:path>
              </a:pathLst>
            </a:custGeom>
            <a:noFill/>
            <a:ln w="9525">
              <a:solidFill>
                <a:srgbClr val="5f7d95"/>
              </a:solidFill>
              <a:round/>
            </a:ln>
          </p:spPr>
          <p:style>
            <a:lnRef idx="0"/>
            <a:fillRef idx="0"/>
            <a:effectRef idx="0"/>
            <a:fontRef idx="minor"/>
          </p:style>
        </p:sp>
        <p:sp>
          <p:nvSpPr>
            <p:cNvPr id="7451" name="Google Shape;6630;p74"/>
            <p:cNvSpPr/>
            <p:nvPr/>
          </p:nvSpPr>
          <p:spPr>
            <a:xfrm>
              <a:off x="2487960" y="1863000"/>
              <a:ext cx="360" cy="360"/>
            </a:xfrm>
            <a:custGeom>
              <a:avLst/>
              <a:gdLst/>
              <a:ahLst/>
              <a:rect l="l" t="t" r="r" b="b"/>
              <a:pathLst>
                <a:path w="5" h="4">
                  <a:moveTo>
                    <a:pt x="1" y="4"/>
                  </a:moveTo>
                  <a:lnTo>
                    <a:pt x="4" y="1"/>
                  </a:lnTo>
                  <a:lnTo>
                    <a:pt x="1" y="4"/>
                  </a:lnTo>
                  <a:close/>
                </a:path>
              </a:pathLst>
            </a:custGeom>
            <a:noFill/>
            <a:ln w="9525">
              <a:solidFill>
                <a:srgbClr val="5f7d95"/>
              </a:solidFill>
              <a:round/>
            </a:ln>
          </p:spPr>
          <p:style>
            <a:lnRef idx="0"/>
            <a:fillRef idx="0"/>
            <a:effectRef idx="0"/>
            <a:fontRef idx="minor"/>
          </p:style>
        </p:sp>
        <p:sp>
          <p:nvSpPr>
            <p:cNvPr id="7452" name="Google Shape;6631;p74"/>
            <p:cNvSpPr/>
            <p:nvPr/>
          </p:nvSpPr>
          <p:spPr>
            <a:xfrm>
              <a:off x="2514240" y="1829880"/>
              <a:ext cx="360" cy="360"/>
            </a:xfrm>
            <a:custGeom>
              <a:avLst/>
              <a:gdLst/>
              <a:ahLst/>
              <a:rect l="l" t="t" r="r" b="b"/>
              <a:pathLst>
                <a:path w="18" h="12">
                  <a:moveTo>
                    <a:pt x="18" y="1"/>
                  </a:moveTo>
                  <a:cubicBezTo>
                    <a:pt x="11" y="4"/>
                    <a:pt x="4" y="8"/>
                    <a:pt x="0" y="11"/>
                  </a:cubicBezTo>
                  <a:cubicBezTo>
                    <a:pt x="4" y="8"/>
                    <a:pt x="11" y="4"/>
                    <a:pt x="18" y="1"/>
                  </a:cubicBezTo>
                  <a:close/>
                </a:path>
              </a:pathLst>
            </a:custGeom>
            <a:noFill/>
            <a:ln w="9525">
              <a:solidFill>
                <a:srgbClr val="5f7d95"/>
              </a:solidFill>
              <a:round/>
            </a:ln>
          </p:spPr>
          <p:style>
            <a:lnRef idx="0"/>
            <a:fillRef idx="0"/>
            <a:effectRef idx="0"/>
            <a:fontRef idx="minor"/>
          </p:style>
        </p:sp>
        <p:sp>
          <p:nvSpPr>
            <p:cNvPr id="7453" name="Google Shape;6632;p74"/>
            <p:cNvSpPr/>
            <p:nvPr/>
          </p:nvSpPr>
          <p:spPr>
            <a:xfrm>
              <a:off x="2553480" y="1767600"/>
              <a:ext cx="360" cy="360"/>
            </a:xfrm>
            <a:custGeom>
              <a:avLst/>
              <a:gdLst/>
              <a:ahLst/>
              <a:rect l="l" t="t" r="r" b="b"/>
              <a:pathLst>
                <a:path w="39" h="19">
                  <a:moveTo>
                    <a:pt x="0" y="1"/>
                  </a:moveTo>
                  <a:lnTo>
                    <a:pt x="39" y="18"/>
                  </a:lnTo>
                  <a:close/>
                </a:path>
              </a:pathLst>
            </a:custGeom>
            <a:noFill/>
            <a:ln w="9525">
              <a:solidFill>
                <a:srgbClr val="5f7d95"/>
              </a:solidFill>
              <a:round/>
            </a:ln>
          </p:spPr>
          <p:style>
            <a:lnRef idx="0"/>
            <a:fillRef idx="0"/>
            <a:effectRef idx="0"/>
            <a:fontRef idx="minor"/>
          </p:style>
        </p:sp>
        <p:sp>
          <p:nvSpPr>
            <p:cNvPr id="7454" name="Google Shape;6633;p74"/>
            <p:cNvSpPr/>
            <p:nvPr/>
          </p:nvSpPr>
          <p:spPr>
            <a:xfrm>
              <a:off x="2552760" y="1767240"/>
              <a:ext cx="360" cy="360"/>
            </a:xfrm>
            <a:custGeom>
              <a:avLst/>
              <a:gdLst/>
              <a:ahLst/>
              <a:rect l="l" t="t" r="r" b="b"/>
              <a:pathLst>
                <a:path w="32" h="19">
                  <a:moveTo>
                    <a:pt x="0" y="1"/>
                  </a:moveTo>
                  <a:lnTo>
                    <a:pt x="32" y="18"/>
                  </a:lnTo>
                  <a:close/>
                </a:path>
              </a:pathLst>
            </a:custGeom>
            <a:noFill/>
            <a:ln w="9525">
              <a:solidFill>
                <a:srgbClr val="5f7d95"/>
              </a:solidFill>
              <a:round/>
            </a:ln>
          </p:spPr>
          <p:style>
            <a:lnRef idx="0"/>
            <a:fillRef idx="0"/>
            <a:effectRef idx="0"/>
            <a:fontRef idx="minor"/>
          </p:style>
        </p:sp>
        <p:sp>
          <p:nvSpPr>
            <p:cNvPr id="7455" name="Google Shape;6634;p74"/>
            <p:cNvSpPr/>
            <p:nvPr/>
          </p:nvSpPr>
          <p:spPr>
            <a:xfrm>
              <a:off x="2545200" y="1759680"/>
              <a:ext cx="3960" cy="5760"/>
            </a:xfrm>
            <a:custGeom>
              <a:avLst/>
              <a:gdLst/>
              <a:ahLst/>
              <a:rect l="l" t="t" r="r" b="b"/>
              <a:pathLst>
                <a:path w="316" h="463">
                  <a:moveTo>
                    <a:pt x="315" y="462"/>
                  </a:moveTo>
                  <a:lnTo>
                    <a:pt x="315" y="462"/>
                  </a:lnTo>
                  <a:cubicBezTo>
                    <a:pt x="130" y="382"/>
                    <a:pt x="7" y="203"/>
                    <a:pt x="0" y="0"/>
                  </a:cubicBezTo>
                  <a:cubicBezTo>
                    <a:pt x="7" y="203"/>
                    <a:pt x="130" y="382"/>
                    <a:pt x="315" y="462"/>
                  </a:cubicBezTo>
                  <a:close/>
                </a:path>
              </a:pathLst>
            </a:custGeom>
            <a:noFill/>
            <a:ln w="9525">
              <a:solidFill>
                <a:srgbClr val="5f7d95"/>
              </a:solidFill>
              <a:round/>
            </a:ln>
          </p:spPr>
          <p:style>
            <a:lnRef idx="0"/>
            <a:fillRef idx="0"/>
            <a:effectRef idx="0"/>
            <a:fontRef idx="minor"/>
          </p:style>
        </p:sp>
        <p:sp>
          <p:nvSpPr>
            <p:cNvPr id="7456" name="Google Shape;6635;p74"/>
            <p:cNvSpPr/>
            <p:nvPr/>
          </p:nvSpPr>
          <p:spPr>
            <a:xfrm>
              <a:off x="2554200" y="1767960"/>
              <a:ext cx="360" cy="360"/>
            </a:xfrm>
            <a:custGeom>
              <a:avLst/>
              <a:gdLst/>
              <a:ahLst/>
              <a:rect l="l" t="t" r="r" b="b"/>
              <a:pathLst>
                <a:path w="39" h="25">
                  <a:moveTo>
                    <a:pt x="39" y="25"/>
                  </a:moveTo>
                  <a:lnTo>
                    <a:pt x="0" y="0"/>
                  </a:lnTo>
                  <a:close/>
                </a:path>
              </a:pathLst>
            </a:custGeom>
            <a:noFill/>
            <a:ln w="9525">
              <a:solidFill>
                <a:srgbClr val="5f7d95"/>
              </a:solidFill>
              <a:round/>
            </a:ln>
          </p:spPr>
          <p:style>
            <a:lnRef idx="0"/>
            <a:fillRef idx="0"/>
            <a:effectRef idx="0"/>
            <a:fontRef idx="minor"/>
          </p:style>
        </p:sp>
        <p:sp>
          <p:nvSpPr>
            <p:cNvPr id="7457" name="Google Shape;6636;p74"/>
            <p:cNvSpPr/>
            <p:nvPr/>
          </p:nvSpPr>
          <p:spPr>
            <a:xfrm>
              <a:off x="2552040" y="1766880"/>
              <a:ext cx="360" cy="360"/>
            </a:xfrm>
            <a:custGeom>
              <a:avLst/>
              <a:gdLst/>
              <a:ahLst/>
              <a:rect l="l" t="t" r="r" b="b"/>
              <a:pathLst>
                <a:path w="33" h="19">
                  <a:moveTo>
                    <a:pt x="1" y="1"/>
                  </a:moveTo>
                  <a:lnTo>
                    <a:pt x="32" y="18"/>
                  </a:lnTo>
                  <a:close/>
                </a:path>
              </a:pathLst>
            </a:custGeom>
            <a:noFill/>
            <a:ln w="9525">
              <a:solidFill>
                <a:srgbClr val="5f7d95"/>
              </a:solidFill>
              <a:round/>
            </a:ln>
          </p:spPr>
          <p:style>
            <a:lnRef idx="0"/>
            <a:fillRef idx="0"/>
            <a:effectRef idx="0"/>
            <a:fontRef idx="minor"/>
          </p:style>
        </p:sp>
        <p:sp>
          <p:nvSpPr>
            <p:cNvPr id="7458" name="Google Shape;6637;p74"/>
            <p:cNvSpPr/>
            <p:nvPr/>
          </p:nvSpPr>
          <p:spPr>
            <a:xfrm>
              <a:off x="2541960" y="1756800"/>
              <a:ext cx="3240" cy="2520"/>
            </a:xfrm>
            <a:custGeom>
              <a:avLst/>
              <a:gdLst/>
              <a:ahLst/>
              <a:rect l="l" t="t" r="r" b="b"/>
              <a:pathLst>
                <a:path w="256" h="204">
                  <a:moveTo>
                    <a:pt x="0" y="0"/>
                  </a:moveTo>
                  <a:lnTo>
                    <a:pt x="0" y="0"/>
                  </a:lnTo>
                  <a:cubicBezTo>
                    <a:pt x="95" y="70"/>
                    <a:pt x="228" y="165"/>
                    <a:pt x="256" y="203"/>
                  </a:cubicBezTo>
                  <a:cubicBezTo>
                    <a:pt x="228" y="165"/>
                    <a:pt x="98" y="70"/>
                    <a:pt x="0" y="0"/>
                  </a:cubicBezTo>
                  <a:close/>
                </a:path>
              </a:pathLst>
            </a:custGeom>
            <a:noFill/>
            <a:ln w="9525">
              <a:solidFill>
                <a:srgbClr val="5f7d95"/>
              </a:solidFill>
              <a:round/>
            </a:ln>
          </p:spPr>
          <p:style>
            <a:lnRef idx="0"/>
            <a:fillRef idx="0"/>
            <a:effectRef idx="0"/>
            <a:fontRef idx="minor"/>
          </p:style>
        </p:sp>
        <p:sp>
          <p:nvSpPr>
            <p:cNvPr id="7459" name="Google Shape;6638;p74"/>
            <p:cNvSpPr/>
            <p:nvPr/>
          </p:nvSpPr>
          <p:spPr>
            <a:xfrm>
              <a:off x="2539440" y="1755000"/>
              <a:ext cx="720" cy="360"/>
            </a:xfrm>
            <a:custGeom>
              <a:avLst/>
              <a:gdLst/>
              <a:ahLst/>
              <a:rect l="l" t="t" r="r" b="b"/>
              <a:pathLst>
                <a:path w="85" h="64">
                  <a:moveTo>
                    <a:pt x="0" y="1"/>
                  </a:moveTo>
                  <a:cubicBezTo>
                    <a:pt x="28" y="22"/>
                    <a:pt x="56" y="43"/>
                    <a:pt x="84" y="64"/>
                  </a:cubicBezTo>
                  <a:cubicBezTo>
                    <a:pt x="56" y="43"/>
                    <a:pt x="28" y="22"/>
                    <a:pt x="0" y="1"/>
                  </a:cubicBezTo>
                  <a:close/>
                </a:path>
              </a:pathLst>
            </a:custGeom>
            <a:noFill/>
            <a:ln w="9525">
              <a:solidFill>
                <a:srgbClr val="5f7d95"/>
              </a:solidFill>
              <a:round/>
            </a:ln>
          </p:spPr>
          <p:style>
            <a:lnRef idx="0"/>
            <a:fillRef idx="0"/>
            <a:effectRef idx="0"/>
            <a:fontRef idx="minor"/>
          </p:style>
        </p:sp>
        <p:sp>
          <p:nvSpPr>
            <p:cNvPr id="7460" name="Google Shape;6639;p74"/>
            <p:cNvSpPr/>
            <p:nvPr/>
          </p:nvSpPr>
          <p:spPr>
            <a:xfrm>
              <a:off x="2549520" y="1765800"/>
              <a:ext cx="360" cy="360"/>
            </a:xfrm>
            <a:custGeom>
              <a:avLst/>
              <a:gdLst/>
              <a:ahLst/>
              <a:rect l="l" t="t" r="r" b="b"/>
              <a:pathLst>
                <a:path w="53" h="25">
                  <a:moveTo>
                    <a:pt x="0" y="0"/>
                  </a:moveTo>
                  <a:lnTo>
                    <a:pt x="53" y="25"/>
                  </a:lnTo>
                  <a:close/>
                </a:path>
              </a:pathLst>
            </a:custGeom>
            <a:noFill/>
            <a:ln w="9525">
              <a:solidFill>
                <a:srgbClr val="5f7d95"/>
              </a:solidFill>
              <a:round/>
            </a:ln>
          </p:spPr>
          <p:style>
            <a:lnRef idx="0"/>
            <a:fillRef idx="0"/>
            <a:effectRef idx="0"/>
            <a:fontRef idx="minor"/>
          </p:style>
        </p:sp>
        <p:sp>
          <p:nvSpPr>
            <p:cNvPr id="7461" name="Google Shape;6640;p74"/>
            <p:cNvSpPr/>
            <p:nvPr/>
          </p:nvSpPr>
          <p:spPr>
            <a:xfrm>
              <a:off x="2551320" y="1766520"/>
              <a:ext cx="360" cy="360"/>
            </a:xfrm>
            <a:custGeom>
              <a:avLst/>
              <a:gdLst/>
              <a:ahLst/>
              <a:rect l="l" t="t" r="r" b="b"/>
              <a:pathLst>
                <a:path w="29" h="15">
                  <a:moveTo>
                    <a:pt x="0" y="0"/>
                  </a:moveTo>
                  <a:lnTo>
                    <a:pt x="28" y="14"/>
                  </a:lnTo>
                  <a:close/>
                </a:path>
              </a:pathLst>
            </a:custGeom>
            <a:noFill/>
            <a:ln w="9525">
              <a:solidFill>
                <a:srgbClr val="5f7d95"/>
              </a:solidFill>
              <a:round/>
            </a:ln>
          </p:spPr>
          <p:style>
            <a:lnRef idx="0"/>
            <a:fillRef idx="0"/>
            <a:effectRef idx="0"/>
            <a:fontRef idx="minor"/>
          </p:style>
        </p:sp>
        <p:sp>
          <p:nvSpPr>
            <p:cNvPr id="7462" name="Google Shape;6641;p74"/>
            <p:cNvSpPr/>
            <p:nvPr/>
          </p:nvSpPr>
          <p:spPr>
            <a:xfrm>
              <a:off x="2540880" y="1756080"/>
              <a:ext cx="720" cy="360"/>
            </a:xfrm>
            <a:custGeom>
              <a:avLst/>
              <a:gdLst/>
              <a:ahLst/>
              <a:rect l="l" t="t" r="r" b="b"/>
              <a:pathLst>
                <a:path w="89" h="61">
                  <a:moveTo>
                    <a:pt x="1" y="1"/>
                  </a:moveTo>
                  <a:lnTo>
                    <a:pt x="88" y="60"/>
                  </a:lnTo>
                  <a:close/>
                </a:path>
              </a:pathLst>
            </a:custGeom>
            <a:noFill/>
            <a:ln w="9525">
              <a:solidFill>
                <a:srgbClr val="5f7d95"/>
              </a:solidFill>
              <a:round/>
            </a:ln>
          </p:spPr>
          <p:style>
            <a:lnRef idx="0"/>
            <a:fillRef idx="0"/>
            <a:effectRef idx="0"/>
            <a:fontRef idx="minor"/>
          </p:style>
        </p:sp>
        <p:sp>
          <p:nvSpPr>
            <p:cNvPr id="7463" name="Google Shape;6642;p74"/>
            <p:cNvSpPr/>
            <p:nvPr/>
          </p:nvSpPr>
          <p:spPr>
            <a:xfrm>
              <a:off x="2550600" y="1766160"/>
              <a:ext cx="360" cy="360"/>
            </a:xfrm>
            <a:custGeom>
              <a:avLst/>
              <a:gdLst/>
              <a:ahLst/>
              <a:rect l="l" t="t" r="r" b="b"/>
              <a:pathLst>
                <a:path w="36" h="15">
                  <a:moveTo>
                    <a:pt x="1" y="0"/>
                  </a:moveTo>
                  <a:lnTo>
                    <a:pt x="36" y="14"/>
                  </a:lnTo>
                  <a:close/>
                </a:path>
              </a:pathLst>
            </a:custGeom>
            <a:noFill/>
            <a:ln w="9525">
              <a:solidFill>
                <a:srgbClr val="5f7d95"/>
              </a:solidFill>
              <a:round/>
            </a:ln>
          </p:spPr>
          <p:style>
            <a:lnRef idx="0"/>
            <a:fillRef idx="0"/>
            <a:effectRef idx="0"/>
            <a:fontRef idx="minor"/>
          </p:style>
        </p:sp>
        <p:sp>
          <p:nvSpPr>
            <p:cNvPr id="7464" name="Google Shape;6643;p74"/>
            <p:cNvSpPr/>
            <p:nvPr/>
          </p:nvSpPr>
          <p:spPr>
            <a:xfrm>
              <a:off x="2447640" y="18327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465" name="Google Shape;6644;p74"/>
            <p:cNvSpPr/>
            <p:nvPr/>
          </p:nvSpPr>
          <p:spPr>
            <a:xfrm>
              <a:off x="2439000" y="1822320"/>
              <a:ext cx="720" cy="720"/>
            </a:xfrm>
            <a:custGeom>
              <a:avLst/>
              <a:gdLst/>
              <a:ahLst/>
              <a:rect l="l" t="t" r="r" b="b"/>
              <a:pathLst>
                <a:path w="78" h="67">
                  <a:moveTo>
                    <a:pt x="78" y="67"/>
                  </a:moveTo>
                  <a:cubicBezTo>
                    <a:pt x="50" y="46"/>
                    <a:pt x="22" y="25"/>
                    <a:pt x="1" y="0"/>
                  </a:cubicBezTo>
                  <a:cubicBezTo>
                    <a:pt x="22" y="25"/>
                    <a:pt x="50" y="46"/>
                    <a:pt x="78" y="67"/>
                  </a:cubicBezTo>
                  <a:close/>
                </a:path>
              </a:pathLst>
            </a:custGeom>
            <a:noFill/>
            <a:ln w="9525">
              <a:solidFill>
                <a:srgbClr val="5f7d95"/>
              </a:solidFill>
              <a:round/>
            </a:ln>
          </p:spPr>
          <p:style>
            <a:lnRef idx="0"/>
            <a:fillRef idx="0"/>
            <a:effectRef idx="0"/>
            <a:fontRef idx="minor"/>
          </p:style>
        </p:sp>
        <p:sp>
          <p:nvSpPr>
            <p:cNvPr id="7466" name="Google Shape;6645;p74"/>
            <p:cNvSpPr/>
            <p:nvPr/>
          </p:nvSpPr>
          <p:spPr>
            <a:xfrm>
              <a:off x="2448000" y="1833840"/>
              <a:ext cx="360" cy="360"/>
            </a:xfrm>
            <a:custGeom>
              <a:avLst/>
              <a:gdLst/>
              <a:ahLst/>
              <a:rect l="l" t="t" r="r" b="b"/>
              <a:pathLst>
                <a:path w="29" h="11">
                  <a:moveTo>
                    <a:pt x="1" y="0"/>
                  </a:moveTo>
                  <a:cubicBezTo>
                    <a:pt x="11" y="4"/>
                    <a:pt x="22" y="7"/>
                    <a:pt x="29" y="11"/>
                  </a:cubicBezTo>
                  <a:cubicBezTo>
                    <a:pt x="22" y="7"/>
                    <a:pt x="11" y="4"/>
                    <a:pt x="4" y="0"/>
                  </a:cubicBezTo>
                  <a:close/>
                </a:path>
              </a:pathLst>
            </a:custGeom>
            <a:noFill/>
            <a:ln w="9525">
              <a:solidFill>
                <a:srgbClr val="5f7d95"/>
              </a:solidFill>
              <a:round/>
            </a:ln>
          </p:spPr>
          <p:style>
            <a:lnRef idx="0"/>
            <a:fillRef idx="0"/>
            <a:effectRef idx="0"/>
            <a:fontRef idx="minor"/>
          </p:style>
        </p:sp>
        <p:sp>
          <p:nvSpPr>
            <p:cNvPr id="7467" name="Google Shape;6646;p74"/>
            <p:cNvSpPr/>
            <p:nvPr/>
          </p:nvSpPr>
          <p:spPr>
            <a:xfrm>
              <a:off x="2450880" y="183780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7468" name="Google Shape;6647;p74"/>
            <p:cNvSpPr/>
            <p:nvPr/>
          </p:nvSpPr>
          <p:spPr>
            <a:xfrm>
              <a:off x="2451240" y="1838880"/>
              <a:ext cx="360" cy="360"/>
            </a:xfrm>
            <a:custGeom>
              <a:avLst/>
              <a:gdLst/>
              <a:ahLst/>
              <a:rect l="l" t="t" r="r" b="b"/>
              <a:pathLst>
                <a:path w="1" h="29">
                  <a:moveTo>
                    <a:pt x="0" y="0"/>
                  </a:moveTo>
                  <a:cubicBezTo>
                    <a:pt x="0" y="11"/>
                    <a:pt x="0" y="18"/>
                    <a:pt x="0" y="28"/>
                  </a:cubicBezTo>
                  <a:cubicBezTo>
                    <a:pt x="0" y="18"/>
                    <a:pt x="0" y="11"/>
                    <a:pt x="0" y="0"/>
                  </a:cubicBezTo>
                  <a:close/>
                </a:path>
              </a:pathLst>
            </a:custGeom>
            <a:noFill/>
            <a:ln w="9525">
              <a:solidFill>
                <a:srgbClr val="5f7d95"/>
              </a:solidFill>
              <a:round/>
            </a:ln>
          </p:spPr>
          <p:style>
            <a:lnRef idx="0"/>
            <a:fillRef idx="0"/>
            <a:effectRef idx="0"/>
            <a:fontRef idx="minor"/>
          </p:style>
        </p:sp>
        <p:sp>
          <p:nvSpPr>
            <p:cNvPr id="7469" name="Google Shape;6648;p74"/>
            <p:cNvSpPr/>
            <p:nvPr/>
          </p:nvSpPr>
          <p:spPr>
            <a:xfrm>
              <a:off x="2451240" y="1838520"/>
              <a:ext cx="360" cy="360"/>
            </a:xfrm>
            <a:custGeom>
              <a:avLst/>
              <a:gdLst/>
              <a:ahLst/>
              <a:rect l="l" t="t" r="r" b="b"/>
              <a:pathLst>
                <a:path w="1" h="22">
                  <a:moveTo>
                    <a:pt x="1" y="21"/>
                  </a:moveTo>
                  <a:lnTo>
                    <a:pt x="1" y="0"/>
                  </a:lnTo>
                  <a:cubicBezTo>
                    <a:pt x="1" y="7"/>
                    <a:pt x="1" y="14"/>
                    <a:pt x="1" y="21"/>
                  </a:cubicBezTo>
                  <a:close/>
                </a:path>
              </a:pathLst>
            </a:custGeom>
            <a:noFill/>
            <a:ln w="9525">
              <a:solidFill>
                <a:srgbClr val="5f7d95"/>
              </a:solidFill>
              <a:round/>
            </a:ln>
          </p:spPr>
          <p:style>
            <a:lnRef idx="0"/>
            <a:fillRef idx="0"/>
            <a:effectRef idx="0"/>
            <a:fontRef idx="minor"/>
          </p:style>
        </p:sp>
        <p:sp>
          <p:nvSpPr>
            <p:cNvPr id="7470" name="Google Shape;6649;p74"/>
            <p:cNvSpPr/>
            <p:nvPr/>
          </p:nvSpPr>
          <p:spPr>
            <a:xfrm>
              <a:off x="2451240" y="1838160"/>
              <a:ext cx="360" cy="360"/>
            </a:xfrm>
            <a:custGeom>
              <a:avLst/>
              <a:gdLst/>
              <a:ahLst/>
              <a:rect l="l" t="t" r="r" b="b"/>
              <a:pathLst>
                <a:path w="5" h="19">
                  <a:moveTo>
                    <a:pt x="4" y="18"/>
                  </a:moveTo>
                  <a:cubicBezTo>
                    <a:pt x="4" y="11"/>
                    <a:pt x="4" y="8"/>
                    <a:pt x="1" y="1"/>
                  </a:cubicBezTo>
                  <a:cubicBezTo>
                    <a:pt x="4" y="8"/>
                    <a:pt x="4" y="11"/>
                    <a:pt x="4" y="18"/>
                  </a:cubicBezTo>
                  <a:close/>
                </a:path>
              </a:pathLst>
            </a:custGeom>
            <a:noFill/>
            <a:ln w="9525">
              <a:solidFill>
                <a:srgbClr val="5f7d95"/>
              </a:solidFill>
              <a:round/>
            </a:ln>
          </p:spPr>
          <p:style>
            <a:lnRef idx="0"/>
            <a:fillRef idx="0"/>
            <a:effectRef idx="0"/>
            <a:fontRef idx="minor"/>
          </p:style>
        </p:sp>
        <p:sp>
          <p:nvSpPr>
            <p:cNvPr id="7471" name="Google Shape;6650;p74"/>
            <p:cNvSpPr/>
            <p:nvPr/>
          </p:nvSpPr>
          <p:spPr>
            <a:xfrm>
              <a:off x="2447640" y="1833480"/>
              <a:ext cx="360" cy="360"/>
            </a:xfrm>
            <a:custGeom>
              <a:avLst/>
              <a:gdLst/>
              <a:ahLst/>
              <a:rect l="l" t="t" r="r" b="b"/>
              <a:pathLst>
                <a:path w="4" h="8">
                  <a:moveTo>
                    <a:pt x="0" y="1"/>
                  </a:moveTo>
                  <a:lnTo>
                    <a:pt x="4" y="8"/>
                  </a:lnTo>
                  <a:cubicBezTo>
                    <a:pt x="4" y="4"/>
                    <a:pt x="4" y="4"/>
                    <a:pt x="0" y="1"/>
                  </a:cubicBezTo>
                  <a:close/>
                </a:path>
              </a:pathLst>
            </a:custGeom>
            <a:noFill/>
            <a:ln w="9525">
              <a:solidFill>
                <a:srgbClr val="5f7d95"/>
              </a:solidFill>
              <a:round/>
            </a:ln>
          </p:spPr>
          <p:style>
            <a:lnRef idx="0"/>
            <a:fillRef idx="0"/>
            <a:effectRef idx="0"/>
            <a:fontRef idx="minor"/>
          </p:style>
        </p:sp>
        <p:sp>
          <p:nvSpPr>
            <p:cNvPr id="7472" name="Google Shape;6651;p74"/>
            <p:cNvSpPr/>
            <p:nvPr/>
          </p:nvSpPr>
          <p:spPr>
            <a:xfrm>
              <a:off x="2447640" y="1833480"/>
              <a:ext cx="360" cy="360"/>
            </a:xfrm>
            <a:custGeom>
              <a:avLst/>
              <a:gdLst/>
              <a:ahLst/>
              <a:rect l="l" t="t" r="r" b="b"/>
              <a:pathLst>
                <a:path w="1" h="8">
                  <a:moveTo>
                    <a:pt x="0" y="7"/>
                  </a:moveTo>
                  <a:lnTo>
                    <a:pt x="0" y="0"/>
                  </a:lnTo>
                  <a:close/>
                </a:path>
              </a:pathLst>
            </a:custGeom>
            <a:noFill/>
            <a:ln w="9525">
              <a:solidFill>
                <a:srgbClr val="5f7d95"/>
              </a:solidFill>
              <a:round/>
            </a:ln>
          </p:spPr>
          <p:style>
            <a:lnRef idx="0"/>
            <a:fillRef idx="0"/>
            <a:effectRef idx="0"/>
            <a:fontRef idx="minor"/>
          </p:style>
        </p:sp>
        <p:sp>
          <p:nvSpPr>
            <p:cNvPr id="7473" name="Google Shape;6652;p74"/>
            <p:cNvSpPr/>
            <p:nvPr/>
          </p:nvSpPr>
          <p:spPr>
            <a:xfrm>
              <a:off x="2436840" y="1818720"/>
              <a:ext cx="360" cy="360"/>
            </a:xfrm>
            <a:custGeom>
              <a:avLst/>
              <a:gdLst/>
              <a:ahLst/>
              <a:rect l="l" t="t" r="r" b="b"/>
              <a:pathLst>
                <a:path w="1" h="4">
                  <a:moveTo>
                    <a:pt x="1" y="4"/>
                  </a:moveTo>
                  <a:lnTo>
                    <a:pt x="1" y="0"/>
                  </a:lnTo>
                  <a:close/>
                </a:path>
              </a:pathLst>
            </a:custGeom>
            <a:noFill/>
            <a:ln w="9525">
              <a:solidFill>
                <a:srgbClr val="5f7d95"/>
              </a:solidFill>
              <a:round/>
            </a:ln>
          </p:spPr>
          <p:style>
            <a:lnRef idx="0"/>
            <a:fillRef idx="0"/>
            <a:effectRef idx="0"/>
            <a:fontRef idx="minor"/>
          </p:style>
        </p:sp>
        <p:sp>
          <p:nvSpPr>
            <p:cNvPr id="7474" name="Google Shape;6653;p74"/>
            <p:cNvSpPr/>
            <p:nvPr/>
          </p:nvSpPr>
          <p:spPr>
            <a:xfrm>
              <a:off x="2447640" y="18324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475" name="Google Shape;6654;p74"/>
            <p:cNvSpPr/>
            <p:nvPr/>
          </p:nvSpPr>
          <p:spPr>
            <a:xfrm>
              <a:off x="2439000" y="185040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476" name="Google Shape;6655;p74"/>
            <p:cNvSpPr/>
            <p:nvPr/>
          </p:nvSpPr>
          <p:spPr>
            <a:xfrm>
              <a:off x="2437200" y="1819080"/>
              <a:ext cx="360" cy="360"/>
            </a:xfrm>
            <a:custGeom>
              <a:avLst/>
              <a:gdLst/>
              <a:ahLst/>
              <a:rect l="l" t="t" r="r" b="b"/>
              <a:pathLst>
                <a:path w="4" h="8">
                  <a:moveTo>
                    <a:pt x="4" y="8"/>
                  </a:moveTo>
                  <a:lnTo>
                    <a:pt x="0" y="1"/>
                  </a:lnTo>
                  <a:close/>
                </a:path>
              </a:pathLst>
            </a:custGeom>
            <a:noFill/>
            <a:ln w="9525">
              <a:solidFill>
                <a:srgbClr val="5f7d95"/>
              </a:solidFill>
              <a:round/>
            </a:ln>
          </p:spPr>
          <p:style>
            <a:lnRef idx="0"/>
            <a:fillRef idx="0"/>
            <a:effectRef idx="0"/>
            <a:fontRef idx="minor"/>
          </p:style>
        </p:sp>
        <p:sp>
          <p:nvSpPr>
            <p:cNvPr id="7477" name="Google Shape;6656;p74"/>
            <p:cNvSpPr/>
            <p:nvPr/>
          </p:nvSpPr>
          <p:spPr>
            <a:xfrm>
              <a:off x="2448000" y="1833840"/>
              <a:ext cx="360" cy="360"/>
            </a:xfrm>
            <a:custGeom>
              <a:avLst/>
              <a:gdLst/>
              <a:ahLst/>
              <a:rect l="l" t="t" r="r" b="b"/>
              <a:pathLst>
                <a:path w="4" h="8">
                  <a:moveTo>
                    <a:pt x="4" y="8"/>
                  </a:moveTo>
                  <a:cubicBezTo>
                    <a:pt x="0" y="4"/>
                    <a:pt x="0" y="4"/>
                    <a:pt x="0" y="1"/>
                  </a:cubicBezTo>
                  <a:cubicBezTo>
                    <a:pt x="0" y="4"/>
                    <a:pt x="0" y="4"/>
                    <a:pt x="4" y="8"/>
                  </a:cubicBezTo>
                  <a:close/>
                </a:path>
              </a:pathLst>
            </a:custGeom>
            <a:noFill/>
            <a:ln w="9525">
              <a:solidFill>
                <a:srgbClr val="5f7d95"/>
              </a:solidFill>
              <a:round/>
            </a:ln>
          </p:spPr>
          <p:style>
            <a:lnRef idx="0"/>
            <a:fillRef idx="0"/>
            <a:effectRef idx="0"/>
            <a:fontRef idx="minor"/>
          </p:style>
        </p:sp>
        <p:sp>
          <p:nvSpPr>
            <p:cNvPr id="7478" name="Google Shape;6657;p74"/>
            <p:cNvSpPr/>
            <p:nvPr/>
          </p:nvSpPr>
          <p:spPr>
            <a:xfrm>
              <a:off x="2447640" y="1833120"/>
              <a:ext cx="360" cy="360"/>
            </a:xfrm>
            <a:custGeom>
              <a:avLst/>
              <a:gdLst/>
              <a:ahLst/>
              <a:rect l="l" t="t" r="r" b="b"/>
              <a:pathLst>
                <a:path w="1" h="8">
                  <a:moveTo>
                    <a:pt x="0" y="7"/>
                  </a:moveTo>
                  <a:lnTo>
                    <a:pt x="0" y="0"/>
                  </a:lnTo>
                  <a:close/>
                </a:path>
              </a:pathLst>
            </a:custGeom>
            <a:noFill/>
            <a:ln w="9525">
              <a:solidFill>
                <a:srgbClr val="5f7d95"/>
              </a:solidFill>
              <a:round/>
            </a:ln>
          </p:spPr>
          <p:style>
            <a:lnRef idx="0"/>
            <a:fillRef idx="0"/>
            <a:effectRef idx="0"/>
            <a:fontRef idx="minor"/>
          </p:style>
        </p:sp>
        <p:sp>
          <p:nvSpPr>
            <p:cNvPr id="7479" name="Google Shape;6658;p74"/>
            <p:cNvSpPr/>
            <p:nvPr/>
          </p:nvSpPr>
          <p:spPr>
            <a:xfrm>
              <a:off x="2447640" y="18320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480" name="Google Shape;6659;p74"/>
            <p:cNvSpPr/>
            <p:nvPr/>
          </p:nvSpPr>
          <p:spPr>
            <a:xfrm>
              <a:off x="2440800" y="1823760"/>
              <a:ext cx="360" cy="360"/>
            </a:xfrm>
            <a:custGeom>
              <a:avLst/>
              <a:gdLst/>
              <a:ahLst/>
              <a:rect l="l" t="t" r="r" b="b"/>
              <a:pathLst>
                <a:path w="53" h="40">
                  <a:moveTo>
                    <a:pt x="0" y="1"/>
                  </a:moveTo>
                  <a:cubicBezTo>
                    <a:pt x="14" y="15"/>
                    <a:pt x="32" y="25"/>
                    <a:pt x="53" y="39"/>
                  </a:cubicBezTo>
                  <a:cubicBezTo>
                    <a:pt x="35" y="25"/>
                    <a:pt x="18" y="15"/>
                    <a:pt x="0" y="1"/>
                  </a:cubicBezTo>
                  <a:close/>
                </a:path>
              </a:pathLst>
            </a:custGeom>
            <a:noFill/>
            <a:ln w="9525">
              <a:solidFill>
                <a:srgbClr val="5f7d95"/>
              </a:solidFill>
              <a:round/>
            </a:ln>
          </p:spPr>
          <p:style>
            <a:lnRef idx="0"/>
            <a:fillRef idx="0"/>
            <a:effectRef idx="0"/>
            <a:fontRef idx="minor"/>
          </p:style>
        </p:sp>
        <p:sp>
          <p:nvSpPr>
            <p:cNvPr id="7481" name="Google Shape;6660;p74"/>
            <p:cNvSpPr/>
            <p:nvPr/>
          </p:nvSpPr>
          <p:spPr>
            <a:xfrm>
              <a:off x="2536200" y="1754640"/>
              <a:ext cx="360" cy="360"/>
            </a:xfrm>
            <a:custGeom>
              <a:avLst/>
              <a:gdLst/>
              <a:ahLst/>
              <a:rect l="l" t="t" r="r" b="b"/>
              <a:pathLst>
                <a:path w="19" h="15">
                  <a:moveTo>
                    <a:pt x="18" y="15"/>
                  </a:moveTo>
                  <a:cubicBezTo>
                    <a:pt x="15" y="8"/>
                    <a:pt x="8" y="4"/>
                    <a:pt x="1" y="1"/>
                  </a:cubicBezTo>
                  <a:cubicBezTo>
                    <a:pt x="8" y="4"/>
                    <a:pt x="15" y="8"/>
                    <a:pt x="18" y="15"/>
                  </a:cubicBezTo>
                  <a:close/>
                </a:path>
              </a:pathLst>
            </a:custGeom>
            <a:noFill/>
            <a:ln w="9525">
              <a:solidFill>
                <a:srgbClr val="5f7d95"/>
              </a:solidFill>
              <a:round/>
            </a:ln>
          </p:spPr>
          <p:style>
            <a:lnRef idx="0"/>
            <a:fillRef idx="0"/>
            <a:effectRef idx="0"/>
            <a:fontRef idx="minor"/>
          </p:style>
        </p:sp>
        <p:sp>
          <p:nvSpPr>
            <p:cNvPr id="7482" name="Google Shape;6661;p74"/>
            <p:cNvSpPr/>
            <p:nvPr/>
          </p:nvSpPr>
          <p:spPr>
            <a:xfrm>
              <a:off x="2538720" y="1754640"/>
              <a:ext cx="360" cy="360"/>
            </a:xfrm>
            <a:custGeom>
              <a:avLst/>
              <a:gdLst/>
              <a:ahLst/>
              <a:rect l="l" t="t" r="r" b="b"/>
              <a:pathLst>
                <a:path w="29" h="8">
                  <a:moveTo>
                    <a:pt x="1" y="8"/>
                  </a:moveTo>
                  <a:lnTo>
                    <a:pt x="29" y="1"/>
                  </a:lnTo>
                  <a:lnTo>
                    <a:pt x="29" y="1"/>
                  </a:lnTo>
                  <a:close/>
                </a:path>
              </a:pathLst>
            </a:custGeom>
            <a:noFill/>
            <a:ln w="9525">
              <a:solidFill>
                <a:srgbClr val="5f7d95"/>
              </a:solidFill>
              <a:round/>
            </a:ln>
          </p:spPr>
          <p:style>
            <a:lnRef idx="0"/>
            <a:fillRef idx="0"/>
            <a:effectRef idx="0"/>
            <a:fontRef idx="minor"/>
          </p:style>
        </p:sp>
        <p:sp>
          <p:nvSpPr>
            <p:cNvPr id="7483" name="Google Shape;6662;p74"/>
            <p:cNvSpPr/>
            <p:nvPr/>
          </p:nvSpPr>
          <p:spPr>
            <a:xfrm>
              <a:off x="2487960" y="1798920"/>
              <a:ext cx="3240" cy="360"/>
            </a:xfrm>
            <a:custGeom>
              <a:avLst/>
              <a:gdLst/>
              <a:ahLst/>
              <a:rect l="l" t="t" r="r" b="b"/>
              <a:pathLst>
                <a:path w="253" h="57">
                  <a:moveTo>
                    <a:pt x="1" y="56"/>
                  </a:moveTo>
                  <a:cubicBezTo>
                    <a:pt x="81" y="21"/>
                    <a:pt x="165" y="0"/>
                    <a:pt x="253" y="0"/>
                  </a:cubicBezTo>
                  <a:cubicBezTo>
                    <a:pt x="165" y="0"/>
                    <a:pt x="81" y="21"/>
                    <a:pt x="1" y="56"/>
                  </a:cubicBezTo>
                  <a:close/>
                </a:path>
              </a:pathLst>
            </a:custGeom>
            <a:noFill/>
            <a:ln w="9525">
              <a:solidFill>
                <a:srgbClr val="5f7d95"/>
              </a:solidFill>
              <a:round/>
            </a:ln>
          </p:spPr>
          <p:style>
            <a:lnRef idx="0"/>
            <a:fillRef idx="0"/>
            <a:effectRef idx="0"/>
            <a:fontRef idx="minor"/>
          </p:style>
        </p:sp>
        <p:sp>
          <p:nvSpPr>
            <p:cNvPr id="7484" name="Google Shape;6663;p74"/>
            <p:cNvSpPr/>
            <p:nvPr/>
          </p:nvSpPr>
          <p:spPr>
            <a:xfrm>
              <a:off x="2532600" y="1756440"/>
              <a:ext cx="360" cy="360"/>
            </a:xfrm>
            <a:custGeom>
              <a:avLst/>
              <a:gdLst/>
              <a:ahLst/>
              <a:rect l="l" t="t" r="r" b="b"/>
              <a:pathLst>
                <a:path w="22" h="8">
                  <a:moveTo>
                    <a:pt x="22" y="0"/>
                  </a:moveTo>
                  <a:lnTo>
                    <a:pt x="1" y="7"/>
                  </a:lnTo>
                  <a:close/>
                </a:path>
              </a:pathLst>
            </a:custGeom>
            <a:noFill/>
            <a:ln w="9525">
              <a:solidFill>
                <a:srgbClr val="5f7d95"/>
              </a:solidFill>
              <a:round/>
            </a:ln>
          </p:spPr>
          <p:style>
            <a:lnRef idx="0"/>
            <a:fillRef idx="0"/>
            <a:effectRef idx="0"/>
            <a:fontRef idx="minor"/>
          </p:style>
        </p:sp>
        <p:sp>
          <p:nvSpPr>
            <p:cNvPr id="7485" name="Google Shape;6664;p74"/>
            <p:cNvSpPr/>
            <p:nvPr/>
          </p:nvSpPr>
          <p:spPr>
            <a:xfrm>
              <a:off x="2436120" y="1817280"/>
              <a:ext cx="720" cy="360"/>
            </a:xfrm>
            <a:custGeom>
              <a:avLst/>
              <a:gdLst/>
              <a:ahLst/>
              <a:rect l="l" t="t" r="r" b="b"/>
              <a:pathLst>
                <a:path w="71" h="8">
                  <a:moveTo>
                    <a:pt x="71" y="7"/>
                  </a:moveTo>
                  <a:lnTo>
                    <a:pt x="1" y="0"/>
                  </a:lnTo>
                  <a:close/>
                </a:path>
              </a:pathLst>
            </a:custGeom>
            <a:noFill/>
            <a:ln w="9525">
              <a:solidFill>
                <a:srgbClr val="5f7d95"/>
              </a:solidFill>
              <a:round/>
            </a:ln>
          </p:spPr>
          <p:style>
            <a:lnRef idx="0"/>
            <a:fillRef idx="0"/>
            <a:effectRef idx="0"/>
            <a:fontRef idx="minor"/>
          </p:style>
        </p:sp>
        <p:sp>
          <p:nvSpPr>
            <p:cNvPr id="7486" name="Google Shape;6665;p74"/>
            <p:cNvSpPr/>
            <p:nvPr/>
          </p:nvSpPr>
          <p:spPr>
            <a:xfrm>
              <a:off x="2446560" y="18183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7487" name="Google Shape;6666;p74"/>
            <p:cNvSpPr/>
            <p:nvPr/>
          </p:nvSpPr>
          <p:spPr>
            <a:xfrm>
              <a:off x="2449440" y="18183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7488" name="Google Shape;6667;p74"/>
            <p:cNvSpPr/>
            <p:nvPr/>
          </p:nvSpPr>
          <p:spPr>
            <a:xfrm>
              <a:off x="2447280" y="18183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7489" name="Google Shape;6668;p74"/>
            <p:cNvSpPr/>
            <p:nvPr/>
          </p:nvSpPr>
          <p:spPr>
            <a:xfrm>
              <a:off x="2530080" y="17568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490" name="Google Shape;6669;p74"/>
            <p:cNvSpPr/>
            <p:nvPr/>
          </p:nvSpPr>
          <p:spPr>
            <a:xfrm>
              <a:off x="2532960" y="1756080"/>
              <a:ext cx="360" cy="360"/>
            </a:xfrm>
            <a:custGeom>
              <a:avLst/>
              <a:gdLst/>
              <a:ahLst/>
              <a:rect l="l" t="t" r="r" b="b"/>
              <a:pathLst>
                <a:path w="22" h="8">
                  <a:moveTo>
                    <a:pt x="22" y="0"/>
                  </a:moveTo>
                  <a:lnTo>
                    <a:pt x="1" y="7"/>
                  </a:lnTo>
                  <a:close/>
                </a:path>
              </a:pathLst>
            </a:custGeom>
            <a:noFill/>
            <a:ln w="9525">
              <a:solidFill>
                <a:srgbClr val="5f7d95"/>
              </a:solidFill>
              <a:round/>
            </a:ln>
          </p:spPr>
          <p:style>
            <a:lnRef idx="0"/>
            <a:fillRef idx="0"/>
            <a:effectRef idx="0"/>
            <a:fontRef idx="minor"/>
          </p:style>
        </p:sp>
        <p:sp>
          <p:nvSpPr>
            <p:cNvPr id="7491" name="Google Shape;6670;p74"/>
            <p:cNvSpPr/>
            <p:nvPr/>
          </p:nvSpPr>
          <p:spPr>
            <a:xfrm>
              <a:off x="2435400" y="1817280"/>
              <a:ext cx="360" cy="360"/>
            </a:xfrm>
            <a:custGeom>
              <a:avLst/>
              <a:gdLst/>
              <a:ahLst/>
              <a:rect l="l" t="t" r="r" b="b"/>
              <a:pathLst>
                <a:path w="19" h="1">
                  <a:moveTo>
                    <a:pt x="1" y="1"/>
                  </a:moveTo>
                  <a:lnTo>
                    <a:pt x="18" y="1"/>
                  </a:lnTo>
                  <a:close/>
                </a:path>
              </a:pathLst>
            </a:custGeom>
            <a:noFill/>
            <a:ln w="9525">
              <a:solidFill>
                <a:srgbClr val="5f7d95"/>
              </a:solidFill>
              <a:round/>
            </a:ln>
          </p:spPr>
          <p:style>
            <a:lnRef idx="0"/>
            <a:fillRef idx="0"/>
            <a:effectRef idx="0"/>
            <a:fontRef idx="minor"/>
          </p:style>
        </p:sp>
        <p:sp>
          <p:nvSpPr>
            <p:cNvPr id="7492" name="Google Shape;6671;p74"/>
            <p:cNvSpPr/>
            <p:nvPr/>
          </p:nvSpPr>
          <p:spPr>
            <a:xfrm>
              <a:off x="2528280" y="1756800"/>
              <a:ext cx="360" cy="360"/>
            </a:xfrm>
            <a:custGeom>
              <a:avLst/>
              <a:gdLst/>
              <a:ahLst/>
              <a:rect l="l" t="t" r="r" b="b"/>
              <a:pathLst>
                <a:path w="11" h="4">
                  <a:moveTo>
                    <a:pt x="11" y="4"/>
                  </a:moveTo>
                  <a:lnTo>
                    <a:pt x="0" y="0"/>
                  </a:lnTo>
                  <a:close/>
                </a:path>
              </a:pathLst>
            </a:custGeom>
            <a:noFill/>
            <a:ln w="9525">
              <a:solidFill>
                <a:srgbClr val="5f7d95"/>
              </a:solidFill>
              <a:round/>
            </a:ln>
          </p:spPr>
          <p:style>
            <a:lnRef idx="0"/>
            <a:fillRef idx="0"/>
            <a:effectRef idx="0"/>
            <a:fontRef idx="minor"/>
          </p:style>
        </p:sp>
        <p:sp>
          <p:nvSpPr>
            <p:cNvPr id="7493" name="Google Shape;6672;p74"/>
            <p:cNvSpPr/>
            <p:nvPr/>
          </p:nvSpPr>
          <p:spPr>
            <a:xfrm>
              <a:off x="2535840" y="1754640"/>
              <a:ext cx="360" cy="360"/>
            </a:xfrm>
            <a:custGeom>
              <a:avLst/>
              <a:gdLst/>
              <a:ahLst/>
              <a:rect l="l" t="t" r="r" b="b"/>
              <a:pathLst>
                <a:path w="8" h="4">
                  <a:moveTo>
                    <a:pt x="7" y="0"/>
                  </a:moveTo>
                  <a:lnTo>
                    <a:pt x="0" y="4"/>
                  </a:lnTo>
                  <a:close/>
                </a:path>
              </a:pathLst>
            </a:custGeom>
            <a:noFill/>
            <a:ln w="9525">
              <a:solidFill>
                <a:srgbClr val="5f7d95"/>
              </a:solidFill>
              <a:round/>
            </a:ln>
          </p:spPr>
          <p:style>
            <a:lnRef idx="0"/>
            <a:fillRef idx="0"/>
            <a:effectRef idx="0"/>
            <a:fontRef idx="minor"/>
          </p:style>
        </p:sp>
        <p:sp>
          <p:nvSpPr>
            <p:cNvPr id="7494" name="Google Shape;6673;p74"/>
            <p:cNvSpPr/>
            <p:nvPr/>
          </p:nvSpPr>
          <p:spPr>
            <a:xfrm>
              <a:off x="2528640" y="1756800"/>
              <a:ext cx="360" cy="360"/>
            </a:xfrm>
            <a:custGeom>
              <a:avLst/>
              <a:gdLst/>
              <a:ahLst/>
              <a:rect l="l" t="t" r="r" b="b"/>
              <a:pathLst>
                <a:path w="14" h="1">
                  <a:moveTo>
                    <a:pt x="14" y="1"/>
                  </a:moveTo>
                  <a:lnTo>
                    <a:pt x="0" y="1"/>
                  </a:lnTo>
                  <a:close/>
                </a:path>
              </a:pathLst>
            </a:custGeom>
            <a:noFill/>
            <a:ln w="9525">
              <a:solidFill>
                <a:srgbClr val="5f7d95"/>
              </a:solidFill>
              <a:round/>
            </a:ln>
          </p:spPr>
          <p:style>
            <a:lnRef idx="0"/>
            <a:fillRef idx="0"/>
            <a:effectRef idx="0"/>
            <a:fontRef idx="minor"/>
          </p:style>
        </p:sp>
        <p:sp>
          <p:nvSpPr>
            <p:cNvPr id="7495" name="Google Shape;6674;p74"/>
            <p:cNvSpPr/>
            <p:nvPr/>
          </p:nvSpPr>
          <p:spPr>
            <a:xfrm>
              <a:off x="2529360" y="1756800"/>
              <a:ext cx="360" cy="360"/>
            </a:xfrm>
            <a:custGeom>
              <a:avLst/>
              <a:gdLst/>
              <a:ahLst/>
              <a:rect l="l" t="t" r="r" b="b"/>
              <a:pathLst>
                <a:path w="18" h="1">
                  <a:moveTo>
                    <a:pt x="18" y="0"/>
                  </a:moveTo>
                  <a:lnTo>
                    <a:pt x="1" y="0"/>
                  </a:lnTo>
                  <a:close/>
                </a:path>
              </a:pathLst>
            </a:custGeom>
            <a:noFill/>
            <a:ln w="9525">
              <a:solidFill>
                <a:srgbClr val="5f7d95"/>
              </a:solidFill>
              <a:round/>
            </a:ln>
          </p:spPr>
          <p:style>
            <a:lnRef idx="0"/>
            <a:fillRef idx="0"/>
            <a:effectRef idx="0"/>
            <a:fontRef idx="minor"/>
          </p:style>
        </p:sp>
        <p:sp>
          <p:nvSpPr>
            <p:cNvPr id="7496" name="Google Shape;6675;p74"/>
            <p:cNvSpPr/>
            <p:nvPr/>
          </p:nvSpPr>
          <p:spPr>
            <a:xfrm>
              <a:off x="2535480" y="1755000"/>
              <a:ext cx="360" cy="360"/>
            </a:xfrm>
            <a:custGeom>
              <a:avLst/>
              <a:gdLst/>
              <a:ahLst/>
              <a:rect l="l" t="t" r="r" b="b"/>
              <a:pathLst>
                <a:path w="15" h="11">
                  <a:moveTo>
                    <a:pt x="15" y="0"/>
                  </a:moveTo>
                  <a:lnTo>
                    <a:pt x="1" y="11"/>
                  </a:lnTo>
                  <a:close/>
                </a:path>
              </a:pathLst>
            </a:custGeom>
            <a:noFill/>
            <a:ln w="9525">
              <a:solidFill>
                <a:srgbClr val="5f7d95"/>
              </a:solidFill>
              <a:round/>
            </a:ln>
          </p:spPr>
          <p:style>
            <a:lnRef idx="0"/>
            <a:fillRef idx="0"/>
            <a:effectRef idx="0"/>
            <a:fontRef idx="minor"/>
          </p:style>
        </p:sp>
        <p:sp>
          <p:nvSpPr>
            <p:cNvPr id="7497" name="Google Shape;6676;p74"/>
            <p:cNvSpPr/>
            <p:nvPr/>
          </p:nvSpPr>
          <p:spPr>
            <a:xfrm>
              <a:off x="2440440" y="1817640"/>
              <a:ext cx="720" cy="360"/>
            </a:xfrm>
            <a:custGeom>
              <a:avLst/>
              <a:gdLst/>
              <a:ahLst/>
              <a:rect l="l" t="t" r="r" b="b"/>
              <a:pathLst>
                <a:path w="74" h="8">
                  <a:moveTo>
                    <a:pt x="74" y="7"/>
                  </a:moveTo>
                  <a:lnTo>
                    <a:pt x="0" y="0"/>
                  </a:lnTo>
                  <a:close/>
                </a:path>
              </a:pathLst>
            </a:custGeom>
            <a:noFill/>
            <a:ln w="9525">
              <a:solidFill>
                <a:srgbClr val="5f7d95"/>
              </a:solidFill>
              <a:round/>
            </a:ln>
          </p:spPr>
          <p:style>
            <a:lnRef idx="0"/>
            <a:fillRef idx="0"/>
            <a:effectRef idx="0"/>
            <a:fontRef idx="minor"/>
          </p:style>
        </p:sp>
        <p:sp>
          <p:nvSpPr>
            <p:cNvPr id="7498" name="Google Shape;6677;p74"/>
            <p:cNvSpPr/>
            <p:nvPr/>
          </p:nvSpPr>
          <p:spPr>
            <a:xfrm>
              <a:off x="2459880" y="18172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499" name="Google Shape;6678;p74"/>
            <p:cNvSpPr/>
            <p:nvPr/>
          </p:nvSpPr>
          <p:spPr>
            <a:xfrm>
              <a:off x="2530440" y="1756800"/>
              <a:ext cx="360" cy="360"/>
            </a:xfrm>
            <a:custGeom>
              <a:avLst/>
              <a:gdLst/>
              <a:ahLst/>
              <a:rect l="l" t="t" r="r" b="b"/>
              <a:pathLst>
                <a:path w="19" h="1">
                  <a:moveTo>
                    <a:pt x="18" y="1"/>
                  </a:moveTo>
                  <a:lnTo>
                    <a:pt x="1" y="1"/>
                  </a:lnTo>
                  <a:close/>
                </a:path>
              </a:pathLst>
            </a:custGeom>
            <a:noFill/>
            <a:ln w="9525">
              <a:solidFill>
                <a:srgbClr val="5f7d95"/>
              </a:solidFill>
              <a:round/>
            </a:ln>
          </p:spPr>
          <p:style>
            <a:lnRef idx="0"/>
            <a:fillRef idx="0"/>
            <a:effectRef idx="0"/>
            <a:fontRef idx="minor"/>
          </p:style>
        </p:sp>
        <p:sp>
          <p:nvSpPr>
            <p:cNvPr id="7500" name="Google Shape;6679;p74"/>
            <p:cNvSpPr/>
            <p:nvPr/>
          </p:nvSpPr>
          <p:spPr>
            <a:xfrm>
              <a:off x="2460600" y="181728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501" name="Google Shape;6680;p74"/>
            <p:cNvSpPr/>
            <p:nvPr/>
          </p:nvSpPr>
          <p:spPr>
            <a:xfrm>
              <a:off x="2531880" y="1756440"/>
              <a:ext cx="360" cy="360"/>
            </a:xfrm>
            <a:custGeom>
              <a:avLst/>
              <a:gdLst/>
              <a:ahLst/>
              <a:rect l="l" t="t" r="r" b="b"/>
              <a:pathLst>
                <a:path w="22" h="4">
                  <a:moveTo>
                    <a:pt x="22" y="0"/>
                  </a:moveTo>
                  <a:lnTo>
                    <a:pt x="1" y="4"/>
                  </a:lnTo>
                  <a:close/>
                </a:path>
              </a:pathLst>
            </a:custGeom>
            <a:noFill/>
            <a:ln w="9525">
              <a:solidFill>
                <a:srgbClr val="5f7d95"/>
              </a:solidFill>
              <a:round/>
            </a:ln>
          </p:spPr>
          <p:style>
            <a:lnRef idx="0"/>
            <a:fillRef idx="0"/>
            <a:effectRef idx="0"/>
            <a:fontRef idx="minor"/>
          </p:style>
        </p:sp>
        <p:sp>
          <p:nvSpPr>
            <p:cNvPr id="7502" name="Google Shape;6681;p74"/>
            <p:cNvSpPr/>
            <p:nvPr/>
          </p:nvSpPr>
          <p:spPr>
            <a:xfrm>
              <a:off x="2533680" y="1756080"/>
              <a:ext cx="360" cy="360"/>
            </a:xfrm>
            <a:custGeom>
              <a:avLst/>
              <a:gdLst/>
              <a:ahLst/>
              <a:rect l="l" t="t" r="r" b="b"/>
              <a:pathLst>
                <a:path w="22" h="8">
                  <a:moveTo>
                    <a:pt x="22" y="1"/>
                  </a:moveTo>
                  <a:lnTo>
                    <a:pt x="1" y="8"/>
                  </a:lnTo>
                  <a:close/>
                </a:path>
              </a:pathLst>
            </a:custGeom>
            <a:noFill/>
            <a:ln w="9525">
              <a:solidFill>
                <a:srgbClr val="5f7d95"/>
              </a:solidFill>
              <a:round/>
            </a:ln>
          </p:spPr>
          <p:style>
            <a:lnRef idx="0"/>
            <a:fillRef idx="0"/>
            <a:effectRef idx="0"/>
            <a:fontRef idx="minor"/>
          </p:style>
        </p:sp>
        <p:sp>
          <p:nvSpPr>
            <p:cNvPr id="7503" name="Google Shape;6682;p74"/>
            <p:cNvSpPr/>
            <p:nvPr/>
          </p:nvSpPr>
          <p:spPr>
            <a:xfrm>
              <a:off x="2531160" y="1756800"/>
              <a:ext cx="360" cy="360"/>
            </a:xfrm>
            <a:custGeom>
              <a:avLst/>
              <a:gdLst/>
              <a:ahLst/>
              <a:rect l="l" t="t" r="r" b="b"/>
              <a:pathLst>
                <a:path w="22" h="4">
                  <a:moveTo>
                    <a:pt x="22" y="0"/>
                  </a:moveTo>
                  <a:lnTo>
                    <a:pt x="1" y="4"/>
                  </a:lnTo>
                  <a:close/>
                </a:path>
              </a:pathLst>
            </a:custGeom>
            <a:noFill/>
            <a:ln w="9525">
              <a:solidFill>
                <a:srgbClr val="5f7d95"/>
              </a:solidFill>
              <a:round/>
            </a:ln>
          </p:spPr>
          <p:style>
            <a:lnRef idx="0"/>
            <a:fillRef idx="0"/>
            <a:effectRef idx="0"/>
            <a:fontRef idx="minor"/>
          </p:style>
        </p:sp>
        <p:sp>
          <p:nvSpPr>
            <p:cNvPr id="7504" name="Google Shape;6683;p74"/>
            <p:cNvSpPr/>
            <p:nvPr/>
          </p:nvSpPr>
          <p:spPr>
            <a:xfrm>
              <a:off x="2530800" y="1756800"/>
              <a:ext cx="360" cy="360"/>
            </a:xfrm>
            <a:custGeom>
              <a:avLst/>
              <a:gdLst/>
              <a:ahLst/>
              <a:rect l="l" t="t" r="r" b="b"/>
              <a:pathLst>
                <a:path w="22" h="4">
                  <a:moveTo>
                    <a:pt x="22" y="0"/>
                  </a:moveTo>
                  <a:lnTo>
                    <a:pt x="1" y="4"/>
                  </a:lnTo>
                  <a:close/>
                </a:path>
              </a:pathLst>
            </a:custGeom>
            <a:noFill/>
            <a:ln w="9525">
              <a:solidFill>
                <a:srgbClr val="5f7d95"/>
              </a:solidFill>
              <a:round/>
            </a:ln>
          </p:spPr>
          <p:style>
            <a:lnRef idx="0"/>
            <a:fillRef idx="0"/>
            <a:effectRef idx="0"/>
            <a:fontRef idx="minor"/>
          </p:style>
        </p:sp>
        <p:sp>
          <p:nvSpPr>
            <p:cNvPr id="7505" name="Google Shape;6684;p74"/>
            <p:cNvSpPr/>
            <p:nvPr/>
          </p:nvSpPr>
          <p:spPr>
            <a:xfrm>
              <a:off x="2534760" y="1755360"/>
              <a:ext cx="360" cy="360"/>
            </a:xfrm>
            <a:custGeom>
              <a:avLst/>
              <a:gdLst/>
              <a:ahLst/>
              <a:rect l="l" t="t" r="r" b="b"/>
              <a:pathLst>
                <a:path w="19" h="11">
                  <a:moveTo>
                    <a:pt x="18" y="0"/>
                  </a:moveTo>
                  <a:lnTo>
                    <a:pt x="1" y="11"/>
                  </a:lnTo>
                  <a:close/>
                </a:path>
              </a:pathLst>
            </a:custGeom>
            <a:noFill/>
            <a:ln w="9525">
              <a:solidFill>
                <a:srgbClr val="5f7d95"/>
              </a:solidFill>
              <a:round/>
            </a:ln>
          </p:spPr>
          <p:style>
            <a:lnRef idx="0"/>
            <a:fillRef idx="0"/>
            <a:effectRef idx="0"/>
            <a:fontRef idx="minor"/>
          </p:style>
        </p:sp>
        <p:sp>
          <p:nvSpPr>
            <p:cNvPr id="7506" name="Google Shape;6685;p74"/>
            <p:cNvSpPr/>
            <p:nvPr/>
          </p:nvSpPr>
          <p:spPr>
            <a:xfrm>
              <a:off x="2441880" y="1818000"/>
              <a:ext cx="720" cy="360"/>
            </a:xfrm>
            <a:custGeom>
              <a:avLst/>
              <a:gdLst/>
              <a:ahLst/>
              <a:rect l="l" t="t" r="r" b="b"/>
              <a:pathLst>
                <a:path w="68" h="8">
                  <a:moveTo>
                    <a:pt x="67" y="7"/>
                  </a:moveTo>
                  <a:lnTo>
                    <a:pt x="1" y="0"/>
                  </a:lnTo>
                  <a:close/>
                </a:path>
              </a:pathLst>
            </a:custGeom>
            <a:noFill/>
            <a:ln w="9525">
              <a:solidFill>
                <a:srgbClr val="5f7d95"/>
              </a:solidFill>
              <a:round/>
            </a:ln>
          </p:spPr>
          <p:style>
            <a:lnRef idx="0"/>
            <a:fillRef idx="0"/>
            <a:effectRef idx="0"/>
            <a:fontRef idx="minor"/>
          </p:style>
        </p:sp>
        <p:sp>
          <p:nvSpPr>
            <p:cNvPr id="7507" name="Google Shape;6686;p74"/>
            <p:cNvSpPr/>
            <p:nvPr/>
          </p:nvSpPr>
          <p:spPr>
            <a:xfrm>
              <a:off x="2534040" y="1755720"/>
              <a:ext cx="360" cy="360"/>
            </a:xfrm>
            <a:custGeom>
              <a:avLst/>
              <a:gdLst/>
              <a:ahLst/>
              <a:rect l="l" t="t" r="r" b="b"/>
              <a:pathLst>
                <a:path w="19" h="12">
                  <a:moveTo>
                    <a:pt x="18" y="1"/>
                  </a:moveTo>
                  <a:lnTo>
                    <a:pt x="1" y="11"/>
                  </a:lnTo>
                  <a:close/>
                </a:path>
              </a:pathLst>
            </a:custGeom>
            <a:noFill/>
            <a:ln w="9525">
              <a:solidFill>
                <a:srgbClr val="5f7d95"/>
              </a:solidFill>
              <a:round/>
            </a:ln>
          </p:spPr>
          <p:style>
            <a:lnRef idx="0"/>
            <a:fillRef idx="0"/>
            <a:effectRef idx="0"/>
            <a:fontRef idx="minor"/>
          </p:style>
        </p:sp>
        <p:sp>
          <p:nvSpPr>
            <p:cNvPr id="7508" name="Google Shape;6687;p74"/>
            <p:cNvSpPr/>
            <p:nvPr/>
          </p:nvSpPr>
          <p:spPr>
            <a:xfrm>
              <a:off x="2437560" y="1817280"/>
              <a:ext cx="720" cy="360"/>
            </a:xfrm>
            <a:custGeom>
              <a:avLst/>
              <a:gdLst/>
              <a:ahLst/>
              <a:rect l="l" t="t" r="r" b="b"/>
              <a:pathLst>
                <a:path w="88" h="11">
                  <a:moveTo>
                    <a:pt x="88" y="11"/>
                  </a:moveTo>
                  <a:lnTo>
                    <a:pt x="0" y="0"/>
                  </a:lnTo>
                  <a:close/>
                </a:path>
              </a:pathLst>
            </a:custGeom>
            <a:noFill/>
            <a:ln w="9525">
              <a:solidFill>
                <a:srgbClr val="5f7d95"/>
              </a:solidFill>
              <a:round/>
            </a:ln>
          </p:spPr>
          <p:style>
            <a:lnRef idx="0"/>
            <a:fillRef idx="0"/>
            <a:effectRef idx="0"/>
            <a:fontRef idx="minor"/>
          </p:style>
        </p:sp>
        <p:sp>
          <p:nvSpPr>
            <p:cNvPr id="7509" name="Google Shape;6688;p74"/>
            <p:cNvSpPr/>
            <p:nvPr/>
          </p:nvSpPr>
          <p:spPr>
            <a:xfrm>
              <a:off x="2445840" y="181836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7510" name="Google Shape;6689;p74"/>
            <p:cNvSpPr/>
            <p:nvPr/>
          </p:nvSpPr>
          <p:spPr>
            <a:xfrm>
              <a:off x="2438640" y="1817280"/>
              <a:ext cx="1080" cy="360"/>
            </a:xfrm>
            <a:custGeom>
              <a:avLst/>
              <a:gdLst/>
              <a:ahLst/>
              <a:rect l="l" t="t" r="r" b="b"/>
              <a:pathLst>
                <a:path w="99" h="15">
                  <a:moveTo>
                    <a:pt x="99" y="15"/>
                  </a:moveTo>
                  <a:lnTo>
                    <a:pt x="1" y="1"/>
                  </a:lnTo>
                  <a:close/>
                </a:path>
              </a:pathLst>
            </a:custGeom>
            <a:noFill/>
            <a:ln w="9525">
              <a:solidFill>
                <a:srgbClr val="5f7d95"/>
              </a:solidFill>
              <a:round/>
            </a:ln>
          </p:spPr>
          <p:style>
            <a:lnRef idx="0"/>
            <a:fillRef idx="0"/>
            <a:effectRef idx="0"/>
            <a:fontRef idx="minor"/>
          </p:style>
        </p:sp>
        <p:sp>
          <p:nvSpPr>
            <p:cNvPr id="7511" name="Google Shape;6690;p74"/>
            <p:cNvSpPr/>
            <p:nvPr/>
          </p:nvSpPr>
          <p:spPr>
            <a:xfrm>
              <a:off x="2442960" y="1818000"/>
              <a:ext cx="720" cy="360"/>
            </a:xfrm>
            <a:custGeom>
              <a:avLst/>
              <a:gdLst/>
              <a:ahLst/>
              <a:rect l="l" t="t" r="r" b="b"/>
              <a:pathLst>
                <a:path w="88" h="15">
                  <a:moveTo>
                    <a:pt x="88" y="14"/>
                  </a:moveTo>
                  <a:lnTo>
                    <a:pt x="0" y="0"/>
                  </a:lnTo>
                  <a:close/>
                </a:path>
              </a:pathLst>
            </a:custGeom>
            <a:noFill/>
            <a:ln w="9525">
              <a:solidFill>
                <a:srgbClr val="5f7d95"/>
              </a:solidFill>
              <a:round/>
            </a:ln>
          </p:spPr>
          <p:style>
            <a:lnRef idx="0"/>
            <a:fillRef idx="0"/>
            <a:effectRef idx="0"/>
            <a:fontRef idx="minor"/>
          </p:style>
        </p:sp>
        <p:sp>
          <p:nvSpPr>
            <p:cNvPr id="7512" name="Google Shape;6691;p74"/>
            <p:cNvSpPr/>
            <p:nvPr/>
          </p:nvSpPr>
          <p:spPr>
            <a:xfrm>
              <a:off x="2444760" y="1818360"/>
              <a:ext cx="360" cy="360"/>
            </a:xfrm>
            <a:custGeom>
              <a:avLst/>
              <a:gdLst/>
              <a:ahLst/>
              <a:rect l="l" t="t" r="r" b="b"/>
              <a:pathLst>
                <a:path w="11" h="1">
                  <a:moveTo>
                    <a:pt x="11" y="0"/>
                  </a:moveTo>
                  <a:lnTo>
                    <a:pt x="1" y="0"/>
                  </a:lnTo>
                  <a:close/>
                </a:path>
              </a:pathLst>
            </a:custGeom>
            <a:noFill/>
            <a:ln w="9525">
              <a:solidFill>
                <a:srgbClr val="5f7d95"/>
              </a:solidFill>
              <a:round/>
            </a:ln>
          </p:spPr>
          <p:style>
            <a:lnRef idx="0"/>
            <a:fillRef idx="0"/>
            <a:effectRef idx="0"/>
            <a:fontRef idx="minor"/>
          </p:style>
        </p:sp>
        <p:sp>
          <p:nvSpPr>
            <p:cNvPr id="7513" name="Google Shape;6692;p74"/>
            <p:cNvSpPr/>
            <p:nvPr/>
          </p:nvSpPr>
          <p:spPr>
            <a:xfrm>
              <a:off x="2445480" y="18183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514" name="Google Shape;6693;p74"/>
            <p:cNvSpPr/>
            <p:nvPr/>
          </p:nvSpPr>
          <p:spPr>
            <a:xfrm>
              <a:off x="2924280" y="2067120"/>
              <a:ext cx="18720" cy="6120"/>
            </a:xfrm>
            <a:custGeom>
              <a:avLst/>
              <a:gdLst/>
              <a:ahLst/>
              <a:rect l="l" t="t" r="r" b="b"/>
              <a:pathLst>
                <a:path w="1397" h="472">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a:solidFill>
                <a:srgbClr val="5f7d95"/>
              </a:solidFill>
              <a:round/>
            </a:ln>
          </p:spPr>
          <p:style>
            <a:lnRef idx="0"/>
            <a:fillRef idx="0"/>
            <a:effectRef idx="0"/>
            <a:fontRef idx="minor"/>
          </p:style>
        </p:sp>
        <p:sp>
          <p:nvSpPr>
            <p:cNvPr id="7515" name="Google Shape;6694;p74"/>
            <p:cNvSpPr/>
            <p:nvPr/>
          </p:nvSpPr>
          <p:spPr>
            <a:xfrm>
              <a:off x="2945880" y="2049120"/>
              <a:ext cx="73440" cy="61560"/>
            </a:xfrm>
            <a:custGeom>
              <a:avLst/>
              <a:gdLst/>
              <a:ahLst/>
              <a:rect l="l" t="t" r="r" b="b"/>
              <a:pathLst>
                <a:path w="5428" h="4567">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a:solidFill>
                <a:srgbClr val="5f7d95"/>
              </a:solidFill>
              <a:round/>
            </a:ln>
          </p:spPr>
          <p:style>
            <a:lnRef idx="0"/>
            <a:fillRef idx="0"/>
            <a:effectRef idx="0"/>
            <a:fontRef idx="minor"/>
          </p:style>
        </p:sp>
        <p:sp>
          <p:nvSpPr>
            <p:cNvPr id="7516" name="Google Shape;6695;p74"/>
            <p:cNvSpPr/>
            <p:nvPr/>
          </p:nvSpPr>
          <p:spPr>
            <a:xfrm>
              <a:off x="2679840" y="2003760"/>
              <a:ext cx="83160" cy="83880"/>
            </a:xfrm>
            <a:custGeom>
              <a:avLst/>
              <a:gdLst/>
              <a:ahLst/>
              <a:rect l="l" t="t" r="r" b="b"/>
              <a:pathLst>
                <a:path w="6156" h="6211">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a:solidFill>
                <a:srgbClr val="5f7d95"/>
              </a:solidFill>
              <a:round/>
            </a:ln>
          </p:spPr>
          <p:style>
            <a:lnRef idx="0"/>
            <a:fillRef idx="0"/>
            <a:effectRef idx="0"/>
            <a:fontRef idx="minor"/>
          </p:style>
        </p:sp>
        <p:sp>
          <p:nvSpPr>
            <p:cNvPr id="7517" name="Google Shape;6696;p74"/>
            <p:cNvSpPr/>
            <p:nvPr/>
          </p:nvSpPr>
          <p:spPr>
            <a:xfrm>
              <a:off x="2779560" y="2013480"/>
              <a:ext cx="74160" cy="60480"/>
            </a:xfrm>
            <a:custGeom>
              <a:avLst/>
              <a:gdLst/>
              <a:ahLst/>
              <a:rect l="l" t="t" r="r" b="b"/>
              <a:pathLst>
                <a:path w="5483" h="4489">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a:solidFill>
                <a:srgbClr val="5f7d95"/>
              </a:solidFill>
              <a:round/>
            </a:ln>
          </p:spPr>
          <p:style>
            <a:lnRef idx="0"/>
            <a:fillRef idx="0"/>
            <a:effectRef idx="0"/>
            <a:fontRef idx="minor"/>
          </p:style>
        </p:sp>
        <p:sp>
          <p:nvSpPr>
            <p:cNvPr id="7518" name="Google Shape;6697;p74"/>
            <p:cNvSpPr/>
            <p:nvPr/>
          </p:nvSpPr>
          <p:spPr>
            <a:xfrm>
              <a:off x="2756520" y="2090160"/>
              <a:ext cx="72720" cy="19080"/>
            </a:xfrm>
            <a:custGeom>
              <a:avLst/>
              <a:gdLst/>
              <a:ahLst/>
              <a:rect l="l" t="t" r="r" b="b"/>
              <a:pathLst>
                <a:path w="5381" h="1433">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a:solidFill>
                <a:srgbClr val="5f7d95"/>
              </a:solidFill>
              <a:round/>
            </a:ln>
          </p:spPr>
          <p:style>
            <a:lnRef idx="0"/>
            <a:fillRef idx="0"/>
            <a:effectRef idx="0"/>
            <a:fontRef idx="minor"/>
          </p:style>
        </p:sp>
        <p:sp>
          <p:nvSpPr>
            <p:cNvPr id="7519" name="Google Shape;6698;p74"/>
            <p:cNvSpPr/>
            <p:nvPr/>
          </p:nvSpPr>
          <p:spPr>
            <a:xfrm>
              <a:off x="2772360" y="2066760"/>
              <a:ext cx="2160" cy="1800"/>
            </a:xfrm>
            <a:custGeom>
              <a:avLst/>
              <a:gdLst/>
              <a:ahLst/>
              <a:rect l="l" t="t" r="r" b="b"/>
              <a:pathLst>
                <a:path w="197" h="168">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a:solidFill>
                <a:srgbClr val="5f7d95"/>
              </a:solidFill>
              <a:round/>
            </a:ln>
          </p:spPr>
          <p:style>
            <a:lnRef idx="0"/>
            <a:fillRef idx="0"/>
            <a:effectRef idx="0"/>
            <a:fontRef idx="minor"/>
          </p:style>
        </p:sp>
        <p:sp>
          <p:nvSpPr>
            <p:cNvPr id="7520" name="Google Shape;6699;p74"/>
            <p:cNvSpPr/>
            <p:nvPr/>
          </p:nvSpPr>
          <p:spPr>
            <a:xfrm>
              <a:off x="2862360" y="2108160"/>
              <a:ext cx="28800" cy="3600"/>
            </a:xfrm>
            <a:custGeom>
              <a:avLst/>
              <a:gdLst/>
              <a:ahLst/>
              <a:rect l="l" t="t" r="r" b="b"/>
              <a:pathLst>
                <a:path w="2154" h="283">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a:solidFill>
                <a:srgbClr val="5f7d95"/>
              </a:solidFill>
              <a:round/>
            </a:ln>
          </p:spPr>
          <p:style>
            <a:lnRef idx="0"/>
            <a:fillRef idx="0"/>
            <a:effectRef idx="0"/>
            <a:fontRef idx="minor"/>
          </p:style>
        </p:sp>
        <p:sp>
          <p:nvSpPr>
            <p:cNvPr id="7521" name="Google Shape;6700;p74"/>
            <p:cNvSpPr/>
            <p:nvPr/>
          </p:nvSpPr>
          <p:spPr>
            <a:xfrm>
              <a:off x="2704680" y="2053440"/>
              <a:ext cx="1800" cy="3240"/>
            </a:xfrm>
            <a:custGeom>
              <a:avLst/>
              <a:gdLst/>
              <a:ahLst/>
              <a:rect l="l" t="t" r="r" b="b"/>
              <a:pathLst>
                <a:path w="165" h="27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a:solidFill>
                <a:srgbClr val="5f7d95"/>
              </a:solidFill>
              <a:round/>
            </a:ln>
          </p:spPr>
          <p:style>
            <a:lnRef idx="0"/>
            <a:fillRef idx="0"/>
            <a:effectRef idx="0"/>
            <a:fontRef idx="minor"/>
          </p:style>
        </p:sp>
        <p:sp>
          <p:nvSpPr>
            <p:cNvPr id="7522" name="Google Shape;6701;p74"/>
            <p:cNvSpPr/>
            <p:nvPr/>
          </p:nvSpPr>
          <p:spPr>
            <a:xfrm>
              <a:off x="2853360" y="2034360"/>
              <a:ext cx="46440" cy="53280"/>
            </a:xfrm>
            <a:custGeom>
              <a:avLst/>
              <a:gdLst/>
              <a:ahLst/>
              <a:rect l="l" t="t" r="r" b="b"/>
              <a:pathLst>
                <a:path w="3446" h="3939">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a:solidFill>
                <a:srgbClr val="5f7d95"/>
              </a:solidFill>
              <a:round/>
            </a:ln>
          </p:spPr>
          <p:style>
            <a:lnRef idx="0"/>
            <a:fillRef idx="0"/>
            <a:effectRef idx="0"/>
            <a:fontRef idx="minor"/>
          </p:style>
        </p:sp>
        <p:sp>
          <p:nvSpPr>
            <p:cNvPr id="7523" name="Google Shape;6702;p74"/>
            <p:cNvSpPr/>
            <p:nvPr/>
          </p:nvSpPr>
          <p:spPr>
            <a:xfrm>
              <a:off x="2909160" y="2069280"/>
              <a:ext cx="7200" cy="3600"/>
            </a:xfrm>
            <a:custGeom>
              <a:avLst/>
              <a:gdLst/>
              <a:ahLst/>
              <a:rect l="l" t="t" r="r" b="b"/>
              <a:pathLst>
                <a:path w="564" h="298">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a:solidFill>
                <a:srgbClr val="5f7d95"/>
              </a:solidFill>
              <a:round/>
            </a:ln>
          </p:spPr>
          <p:style>
            <a:lnRef idx="0"/>
            <a:fillRef idx="0"/>
            <a:effectRef idx="0"/>
            <a:fontRef idx="minor"/>
          </p:style>
        </p:sp>
        <p:sp>
          <p:nvSpPr>
            <p:cNvPr id="7524" name="Google Shape;6703;p74"/>
            <p:cNvSpPr/>
            <p:nvPr/>
          </p:nvSpPr>
          <p:spPr>
            <a:xfrm>
              <a:off x="2693160" y="2034360"/>
              <a:ext cx="720" cy="360"/>
            </a:xfrm>
            <a:custGeom>
              <a:avLst/>
              <a:gdLst/>
              <a:ahLst/>
              <a:rect l="l" t="t" r="r" b="b"/>
              <a:pathLst>
                <a:path w="68" h="15">
                  <a:moveTo>
                    <a:pt x="67" y="14"/>
                  </a:moveTo>
                  <a:lnTo>
                    <a:pt x="1" y="0"/>
                  </a:lnTo>
                  <a:lnTo>
                    <a:pt x="1" y="0"/>
                  </a:lnTo>
                  <a:lnTo>
                    <a:pt x="67" y="14"/>
                  </a:lnTo>
                  <a:close/>
                </a:path>
              </a:pathLst>
            </a:custGeom>
            <a:noFill/>
            <a:ln w="9525">
              <a:solidFill>
                <a:srgbClr val="5f7d95"/>
              </a:solidFill>
              <a:round/>
            </a:ln>
          </p:spPr>
          <p:style>
            <a:lnRef idx="0"/>
            <a:fillRef idx="0"/>
            <a:effectRef idx="0"/>
            <a:fontRef idx="minor"/>
          </p:style>
        </p:sp>
        <p:sp>
          <p:nvSpPr>
            <p:cNvPr id="7525" name="Google Shape;6704;p74"/>
            <p:cNvSpPr/>
            <p:nvPr/>
          </p:nvSpPr>
          <p:spPr>
            <a:xfrm>
              <a:off x="2693880" y="2035080"/>
              <a:ext cx="3600" cy="5040"/>
            </a:xfrm>
            <a:custGeom>
              <a:avLst/>
              <a:gdLst/>
              <a:ahLst/>
              <a:rect l="l" t="t" r="r" b="b"/>
              <a:pathLst>
                <a:path w="285" h="3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a:solidFill>
                <a:srgbClr val="5f7d95"/>
              </a:solidFill>
              <a:round/>
            </a:ln>
          </p:spPr>
          <p:style>
            <a:lnRef idx="0"/>
            <a:fillRef idx="0"/>
            <a:effectRef idx="0"/>
            <a:fontRef idx="minor"/>
          </p:style>
        </p:sp>
        <p:sp>
          <p:nvSpPr>
            <p:cNvPr id="7526" name="Google Shape;6705;p74"/>
            <p:cNvSpPr/>
            <p:nvPr/>
          </p:nvSpPr>
          <p:spPr>
            <a:xfrm>
              <a:off x="2890080" y="2113560"/>
              <a:ext cx="10800" cy="8280"/>
            </a:xfrm>
            <a:custGeom>
              <a:avLst/>
              <a:gdLst/>
              <a:ahLst/>
              <a:rect l="l" t="t" r="r" b="b"/>
              <a:pathLst>
                <a:path w="817" h="633">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a:solidFill>
                <a:srgbClr val="5f7d95"/>
              </a:solidFill>
              <a:round/>
            </a:ln>
          </p:spPr>
          <p:style>
            <a:lnRef idx="0"/>
            <a:fillRef idx="0"/>
            <a:effectRef idx="0"/>
            <a:fontRef idx="minor"/>
          </p:style>
        </p:sp>
        <p:sp>
          <p:nvSpPr>
            <p:cNvPr id="7527" name="Google Shape;6706;p74"/>
            <p:cNvSpPr/>
            <p:nvPr/>
          </p:nvSpPr>
          <p:spPr>
            <a:xfrm>
              <a:off x="2834280" y="2107080"/>
              <a:ext cx="19800" cy="6120"/>
            </a:xfrm>
            <a:custGeom>
              <a:avLst/>
              <a:gdLst/>
              <a:ahLst/>
              <a:rect l="l" t="t" r="r" b="b"/>
              <a:pathLst>
                <a:path w="1496" h="478">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a:solidFill>
                <a:srgbClr val="5f7d95"/>
              </a:solidFill>
              <a:round/>
            </a:ln>
          </p:spPr>
          <p:style>
            <a:lnRef idx="0"/>
            <a:fillRef idx="0"/>
            <a:effectRef idx="0"/>
            <a:fontRef idx="minor"/>
          </p:style>
        </p:sp>
        <p:sp>
          <p:nvSpPr>
            <p:cNvPr id="7528" name="Google Shape;6707;p74"/>
            <p:cNvSpPr/>
            <p:nvPr/>
          </p:nvSpPr>
          <p:spPr>
            <a:xfrm>
              <a:off x="2856600" y="2117520"/>
              <a:ext cx="11160" cy="4320"/>
            </a:xfrm>
            <a:custGeom>
              <a:avLst/>
              <a:gdLst/>
              <a:ahLst/>
              <a:rect l="l" t="t" r="r" b="b"/>
              <a:pathLst>
                <a:path w="849" h="347">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a:solidFill>
                <a:srgbClr val="5f7d95"/>
              </a:solidFill>
              <a:round/>
            </a:ln>
          </p:spPr>
          <p:style>
            <a:lnRef idx="0"/>
            <a:fillRef idx="0"/>
            <a:effectRef idx="0"/>
            <a:fontRef idx="minor"/>
          </p:style>
        </p:sp>
        <p:sp>
          <p:nvSpPr>
            <p:cNvPr id="7529" name="Google Shape;6708;p74"/>
            <p:cNvSpPr/>
            <p:nvPr/>
          </p:nvSpPr>
          <p:spPr>
            <a:xfrm>
              <a:off x="2918160" y="2031480"/>
              <a:ext cx="10440" cy="15840"/>
            </a:xfrm>
            <a:custGeom>
              <a:avLst/>
              <a:gdLst/>
              <a:ahLst/>
              <a:rect l="l" t="t" r="r" b="b"/>
              <a:pathLst>
                <a:path w="789" h="1202">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a:solidFill>
                <a:srgbClr val="5f7d95"/>
              </a:solidFill>
              <a:round/>
            </a:ln>
          </p:spPr>
          <p:style>
            <a:lnRef idx="0"/>
            <a:fillRef idx="0"/>
            <a:effectRef idx="0"/>
            <a:fontRef idx="minor"/>
          </p:style>
        </p:sp>
        <p:sp>
          <p:nvSpPr>
            <p:cNvPr id="7530" name="Google Shape;6709;p74"/>
            <p:cNvSpPr/>
            <p:nvPr/>
          </p:nvSpPr>
          <p:spPr>
            <a:xfrm>
              <a:off x="2792160" y="2039040"/>
              <a:ext cx="360" cy="360"/>
            </a:xfrm>
            <a:custGeom>
              <a:avLst/>
              <a:gdLst/>
              <a:ahLst/>
              <a:rect l="l" t="t" r="r" b="b"/>
              <a:pathLst>
                <a:path w="8" h="1">
                  <a:moveTo>
                    <a:pt x="0" y="0"/>
                  </a:moveTo>
                  <a:lnTo>
                    <a:pt x="7" y="0"/>
                  </a:lnTo>
                  <a:close/>
                </a:path>
              </a:pathLst>
            </a:custGeom>
            <a:noFill/>
            <a:ln w="9525">
              <a:solidFill>
                <a:srgbClr val="5f7d95"/>
              </a:solidFill>
              <a:round/>
            </a:ln>
          </p:spPr>
          <p:style>
            <a:lnRef idx="0"/>
            <a:fillRef idx="0"/>
            <a:effectRef idx="0"/>
            <a:fontRef idx="minor"/>
          </p:style>
        </p:sp>
        <p:sp>
          <p:nvSpPr>
            <p:cNvPr id="7531" name="Google Shape;6710;p74"/>
            <p:cNvSpPr/>
            <p:nvPr/>
          </p:nvSpPr>
          <p:spPr>
            <a:xfrm>
              <a:off x="2793600" y="2039040"/>
              <a:ext cx="360" cy="360"/>
            </a:xfrm>
            <a:custGeom>
              <a:avLst/>
              <a:gdLst/>
              <a:ahLst/>
              <a:rect l="l" t="t" r="r" b="b"/>
              <a:pathLst>
                <a:path w="12" h="4">
                  <a:moveTo>
                    <a:pt x="1" y="4"/>
                  </a:moveTo>
                  <a:lnTo>
                    <a:pt x="11" y="0"/>
                  </a:lnTo>
                  <a:close/>
                </a:path>
              </a:pathLst>
            </a:custGeom>
            <a:noFill/>
            <a:ln w="9525">
              <a:solidFill>
                <a:srgbClr val="5f7d95"/>
              </a:solidFill>
              <a:round/>
            </a:ln>
          </p:spPr>
          <p:style>
            <a:lnRef idx="0"/>
            <a:fillRef idx="0"/>
            <a:effectRef idx="0"/>
            <a:fontRef idx="minor"/>
          </p:style>
        </p:sp>
        <p:sp>
          <p:nvSpPr>
            <p:cNvPr id="7532" name="Google Shape;6711;p74"/>
            <p:cNvSpPr/>
            <p:nvPr/>
          </p:nvSpPr>
          <p:spPr>
            <a:xfrm>
              <a:off x="2793600" y="2039040"/>
              <a:ext cx="360" cy="360"/>
            </a:xfrm>
            <a:custGeom>
              <a:avLst/>
              <a:gdLst/>
              <a:ahLst/>
              <a:rect l="l" t="t" r="r" b="b"/>
              <a:pathLst>
                <a:path w="11" h="1">
                  <a:moveTo>
                    <a:pt x="0" y="0"/>
                  </a:moveTo>
                  <a:lnTo>
                    <a:pt x="11" y="0"/>
                  </a:lnTo>
                  <a:close/>
                </a:path>
              </a:pathLst>
            </a:custGeom>
            <a:noFill/>
            <a:ln w="9525">
              <a:solidFill>
                <a:srgbClr val="5f7d95"/>
              </a:solidFill>
              <a:round/>
            </a:ln>
          </p:spPr>
          <p:style>
            <a:lnRef idx="0"/>
            <a:fillRef idx="0"/>
            <a:effectRef idx="0"/>
            <a:fontRef idx="minor"/>
          </p:style>
        </p:sp>
        <p:sp>
          <p:nvSpPr>
            <p:cNvPr id="7533" name="Google Shape;6712;p74"/>
            <p:cNvSpPr/>
            <p:nvPr/>
          </p:nvSpPr>
          <p:spPr>
            <a:xfrm>
              <a:off x="2791440" y="203868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7534" name="Google Shape;6713;p74"/>
            <p:cNvSpPr/>
            <p:nvPr/>
          </p:nvSpPr>
          <p:spPr>
            <a:xfrm>
              <a:off x="2791800" y="2038680"/>
              <a:ext cx="360" cy="360"/>
            </a:xfrm>
            <a:custGeom>
              <a:avLst/>
              <a:gdLst/>
              <a:ahLst/>
              <a:rect l="l" t="t" r="r" b="b"/>
              <a:pathLst>
                <a:path w="8" h="8">
                  <a:moveTo>
                    <a:pt x="1" y="1"/>
                  </a:moveTo>
                  <a:lnTo>
                    <a:pt x="8" y="8"/>
                  </a:lnTo>
                  <a:close/>
                </a:path>
              </a:pathLst>
            </a:custGeom>
            <a:noFill/>
            <a:ln w="9525">
              <a:solidFill>
                <a:srgbClr val="5f7d95"/>
              </a:solidFill>
              <a:round/>
            </a:ln>
          </p:spPr>
          <p:style>
            <a:lnRef idx="0"/>
            <a:fillRef idx="0"/>
            <a:effectRef idx="0"/>
            <a:fontRef idx="minor"/>
          </p:style>
        </p:sp>
        <p:sp>
          <p:nvSpPr>
            <p:cNvPr id="7535" name="Google Shape;6714;p74"/>
            <p:cNvSpPr/>
            <p:nvPr/>
          </p:nvSpPr>
          <p:spPr>
            <a:xfrm>
              <a:off x="2793960" y="2039040"/>
              <a:ext cx="360" cy="360"/>
            </a:xfrm>
            <a:custGeom>
              <a:avLst/>
              <a:gdLst/>
              <a:ahLst/>
              <a:rect l="l" t="t" r="r" b="b"/>
              <a:pathLst>
                <a:path w="8" h="5">
                  <a:moveTo>
                    <a:pt x="0" y="4"/>
                  </a:moveTo>
                  <a:lnTo>
                    <a:pt x="7" y="1"/>
                  </a:lnTo>
                  <a:close/>
                </a:path>
              </a:pathLst>
            </a:custGeom>
            <a:noFill/>
            <a:ln w="9525">
              <a:solidFill>
                <a:srgbClr val="5f7d95"/>
              </a:solidFill>
              <a:round/>
            </a:ln>
          </p:spPr>
          <p:style>
            <a:lnRef idx="0"/>
            <a:fillRef idx="0"/>
            <a:effectRef idx="0"/>
            <a:fontRef idx="minor"/>
          </p:style>
        </p:sp>
        <p:sp>
          <p:nvSpPr>
            <p:cNvPr id="7536" name="Google Shape;6715;p74"/>
            <p:cNvSpPr/>
            <p:nvPr/>
          </p:nvSpPr>
          <p:spPr>
            <a:xfrm>
              <a:off x="2785680" y="2033640"/>
              <a:ext cx="360" cy="360"/>
            </a:xfrm>
            <a:custGeom>
              <a:avLst/>
              <a:gdLst/>
              <a:ahLst/>
              <a:rect l="l" t="t" r="r" b="b"/>
              <a:pathLst>
                <a:path w="8" h="15">
                  <a:moveTo>
                    <a:pt x="0" y="0"/>
                  </a:moveTo>
                  <a:lnTo>
                    <a:pt x="7" y="14"/>
                  </a:lnTo>
                  <a:close/>
                </a:path>
              </a:pathLst>
            </a:custGeom>
            <a:noFill/>
            <a:ln w="9525">
              <a:solidFill>
                <a:srgbClr val="5f7d95"/>
              </a:solidFill>
              <a:round/>
            </a:ln>
          </p:spPr>
          <p:style>
            <a:lnRef idx="0"/>
            <a:fillRef idx="0"/>
            <a:effectRef idx="0"/>
            <a:fontRef idx="minor"/>
          </p:style>
        </p:sp>
        <p:sp>
          <p:nvSpPr>
            <p:cNvPr id="7537" name="Google Shape;6716;p74"/>
            <p:cNvSpPr/>
            <p:nvPr/>
          </p:nvSpPr>
          <p:spPr>
            <a:xfrm>
              <a:off x="2785680" y="2033280"/>
              <a:ext cx="360" cy="360"/>
            </a:xfrm>
            <a:custGeom>
              <a:avLst/>
              <a:gdLst/>
              <a:ahLst/>
              <a:rect l="l" t="t" r="r" b="b"/>
              <a:pathLst>
                <a:path w="8" h="18">
                  <a:moveTo>
                    <a:pt x="0" y="0"/>
                  </a:moveTo>
                  <a:lnTo>
                    <a:pt x="7" y="18"/>
                  </a:lnTo>
                  <a:close/>
                </a:path>
              </a:pathLst>
            </a:custGeom>
            <a:noFill/>
            <a:ln w="9525">
              <a:solidFill>
                <a:srgbClr val="5f7d95"/>
              </a:solidFill>
              <a:round/>
            </a:ln>
          </p:spPr>
          <p:style>
            <a:lnRef idx="0"/>
            <a:fillRef idx="0"/>
            <a:effectRef idx="0"/>
            <a:fontRef idx="minor"/>
          </p:style>
        </p:sp>
        <p:sp>
          <p:nvSpPr>
            <p:cNvPr id="7538" name="Google Shape;6717;p74"/>
            <p:cNvSpPr/>
            <p:nvPr/>
          </p:nvSpPr>
          <p:spPr>
            <a:xfrm>
              <a:off x="2786040" y="2034000"/>
              <a:ext cx="360" cy="360"/>
            </a:xfrm>
            <a:custGeom>
              <a:avLst/>
              <a:gdLst/>
              <a:ahLst/>
              <a:rect l="l" t="t" r="r" b="b"/>
              <a:pathLst>
                <a:path w="8" h="15">
                  <a:moveTo>
                    <a:pt x="0" y="0"/>
                  </a:moveTo>
                  <a:lnTo>
                    <a:pt x="7" y="14"/>
                  </a:lnTo>
                  <a:close/>
                </a:path>
              </a:pathLst>
            </a:custGeom>
            <a:noFill/>
            <a:ln w="9525">
              <a:solidFill>
                <a:srgbClr val="5f7d95"/>
              </a:solidFill>
              <a:round/>
            </a:ln>
          </p:spPr>
          <p:style>
            <a:lnRef idx="0"/>
            <a:fillRef idx="0"/>
            <a:effectRef idx="0"/>
            <a:fontRef idx="minor"/>
          </p:style>
        </p:sp>
        <p:sp>
          <p:nvSpPr>
            <p:cNvPr id="7539" name="Google Shape;6718;p74"/>
            <p:cNvSpPr/>
            <p:nvPr/>
          </p:nvSpPr>
          <p:spPr>
            <a:xfrm>
              <a:off x="2785320" y="2032920"/>
              <a:ext cx="360" cy="360"/>
            </a:xfrm>
            <a:custGeom>
              <a:avLst/>
              <a:gdLst/>
              <a:ahLst/>
              <a:rect l="l" t="t" r="r" b="b"/>
              <a:pathLst>
                <a:path w="8" h="18">
                  <a:moveTo>
                    <a:pt x="1" y="0"/>
                  </a:moveTo>
                  <a:lnTo>
                    <a:pt x="8" y="18"/>
                  </a:lnTo>
                  <a:close/>
                </a:path>
              </a:pathLst>
            </a:custGeom>
            <a:noFill/>
            <a:ln w="9525">
              <a:solidFill>
                <a:srgbClr val="5f7d95"/>
              </a:solidFill>
              <a:round/>
            </a:ln>
          </p:spPr>
          <p:style>
            <a:lnRef idx="0"/>
            <a:fillRef idx="0"/>
            <a:effectRef idx="0"/>
            <a:fontRef idx="minor"/>
          </p:style>
        </p:sp>
        <p:sp>
          <p:nvSpPr>
            <p:cNvPr id="7540" name="Google Shape;6719;p74"/>
            <p:cNvSpPr/>
            <p:nvPr/>
          </p:nvSpPr>
          <p:spPr>
            <a:xfrm>
              <a:off x="2784960" y="2031120"/>
              <a:ext cx="360" cy="360"/>
            </a:xfrm>
            <a:custGeom>
              <a:avLst/>
              <a:gdLst/>
              <a:ahLst/>
              <a:rect l="l" t="t" r="r" b="b"/>
              <a:pathLst>
                <a:path w="8" h="25">
                  <a:moveTo>
                    <a:pt x="0" y="0"/>
                  </a:moveTo>
                  <a:lnTo>
                    <a:pt x="7" y="25"/>
                  </a:lnTo>
                  <a:close/>
                </a:path>
              </a:pathLst>
            </a:custGeom>
            <a:noFill/>
            <a:ln w="9525">
              <a:solidFill>
                <a:srgbClr val="5f7d95"/>
              </a:solidFill>
              <a:round/>
            </a:ln>
          </p:spPr>
          <p:style>
            <a:lnRef idx="0"/>
            <a:fillRef idx="0"/>
            <a:effectRef idx="0"/>
            <a:fontRef idx="minor"/>
          </p:style>
        </p:sp>
        <p:sp>
          <p:nvSpPr>
            <p:cNvPr id="7541" name="Google Shape;6720;p74"/>
            <p:cNvSpPr/>
            <p:nvPr/>
          </p:nvSpPr>
          <p:spPr>
            <a:xfrm>
              <a:off x="2785320" y="2032200"/>
              <a:ext cx="360" cy="360"/>
            </a:xfrm>
            <a:custGeom>
              <a:avLst/>
              <a:gdLst/>
              <a:ahLst/>
              <a:rect l="l" t="t" r="r" b="b"/>
              <a:pathLst>
                <a:path w="8" h="18">
                  <a:moveTo>
                    <a:pt x="1" y="1"/>
                  </a:moveTo>
                  <a:lnTo>
                    <a:pt x="8" y="18"/>
                  </a:lnTo>
                  <a:close/>
                </a:path>
              </a:pathLst>
            </a:custGeom>
            <a:noFill/>
            <a:ln w="9525">
              <a:solidFill>
                <a:srgbClr val="5f7d95"/>
              </a:solidFill>
              <a:round/>
            </a:ln>
          </p:spPr>
          <p:style>
            <a:lnRef idx="0"/>
            <a:fillRef idx="0"/>
            <a:effectRef idx="0"/>
            <a:fontRef idx="minor"/>
          </p:style>
        </p:sp>
        <p:sp>
          <p:nvSpPr>
            <p:cNvPr id="7542" name="Google Shape;6721;p74"/>
            <p:cNvSpPr/>
            <p:nvPr/>
          </p:nvSpPr>
          <p:spPr>
            <a:xfrm>
              <a:off x="2791080" y="2038320"/>
              <a:ext cx="360" cy="360"/>
            </a:xfrm>
            <a:custGeom>
              <a:avLst/>
              <a:gdLst/>
              <a:ahLst/>
              <a:rect l="l" t="t" r="r" b="b"/>
              <a:pathLst>
                <a:path w="8" h="8">
                  <a:moveTo>
                    <a:pt x="1" y="1"/>
                  </a:moveTo>
                  <a:lnTo>
                    <a:pt x="8" y="8"/>
                  </a:lnTo>
                  <a:close/>
                </a:path>
              </a:pathLst>
            </a:custGeom>
            <a:noFill/>
            <a:ln w="9525">
              <a:solidFill>
                <a:srgbClr val="5f7d95"/>
              </a:solidFill>
              <a:round/>
            </a:ln>
          </p:spPr>
          <p:style>
            <a:lnRef idx="0"/>
            <a:fillRef idx="0"/>
            <a:effectRef idx="0"/>
            <a:fontRef idx="minor"/>
          </p:style>
        </p:sp>
        <p:sp>
          <p:nvSpPr>
            <p:cNvPr id="7543" name="Google Shape;6722;p74"/>
            <p:cNvSpPr/>
            <p:nvPr/>
          </p:nvSpPr>
          <p:spPr>
            <a:xfrm>
              <a:off x="2784960" y="2031840"/>
              <a:ext cx="360" cy="360"/>
            </a:xfrm>
            <a:custGeom>
              <a:avLst/>
              <a:gdLst/>
              <a:ahLst/>
              <a:rect l="l" t="t" r="r" b="b"/>
              <a:pathLst>
                <a:path w="8" h="22">
                  <a:moveTo>
                    <a:pt x="0" y="1"/>
                  </a:moveTo>
                  <a:lnTo>
                    <a:pt x="7" y="22"/>
                  </a:lnTo>
                  <a:close/>
                </a:path>
              </a:pathLst>
            </a:custGeom>
            <a:noFill/>
            <a:ln w="9525">
              <a:solidFill>
                <a:srgbClr val="5f7d95"/>
              </a:solidFill>
              <a:round/>
            </a:ln>
          </p:spPr>
          <p:style>
            <a:lnRef idx="0"/>
            <a:fillRef idx="0"/>
            <a:effectRef idx="0"/>
            <a:fontRef idx="minor"/>
          </p:style>
        </p:sp>
        <p:sp>
          <p:nvSpPr>
            <p:cNvPr id="7544" name="Google Shape;6723;p74"/>
            <p:cNvSpPr/>
            <p:nvPr/>
          </p:nvSpPr>
          <p:spPr>
            <a:xfrm>
              <a:off x="2786040" y="2034360"/>
              <a:ext cx="360" cy="360"/>
            </a:xfrm>
            <a:custGeom>
              <a:avLst/>
              <a:gdLst/>
              <a:ahLst/>
              <a:rect l="l" t="t" r="r" b="b"/>
              <a:pathLst>
                <a:path w="4" h="15">
                  <a:moveTo>
                    <a:pt x="0" y="1"/>
                  </a:moveTo>
                  <a:lnTo>
                    <a:pt x="4" y="15"/>
                  </a:lnTo>
                  <a:close/>
                </a:path>
              </a:pathLst>
            </a:custGeom>
            <a:noFill/>
            <a:ln w="9525">
              <a:solidFill>
                <a:srgbClr val="5f7d95"/>
              </a:solidFill>
              <a:round/>
            </a:ln>
          </p:spPr>
          <p:style>
            <a:lnRef idx="0"/>
            <a:fillRef idx="0"/>
            <a:effectRef idx="0"/>
            <a:fontRef idx="minor"/>
          </p:style>
        </p:sp>
        <p:sp>
          <p:nvSpPr>
            <p:cNvPr id="7545" name="Google Shape;6724;p74"/>
            <p:cNvSpPr/>
            <p:nvPr/>
          </p:nvSpPr>
          <p:spPr>
            <a:xfrm>
              <a:off x="2790000" y="2037600"/>
              <a:ext cx="360" cy="360"/>
            </a:xfrm>
            <a:custGeom>
              <a:avLst/>
              <a:gdLst/>
              <a:ahLst/>
              <a:rect l="l" t="t" r="r" b="b"/>
              <a:pathLst>
                <a:path w="8" h="8">
                  <a:moveTo>
                    <a:pt x="1" y="1"/>
                  </a:moveTo>
                  <a:lnTo>
                    <a:pt x="8" y="8"/>
                  </a:lnTo>
                  <a:close/>
                </a:path>
              </a:pathLst>
            </a:custGeom>
            <a:noFill/>
            <a:ln w="9525">
              <a:solidFill>
                <a:srgbClr val="5f7d95"/>
              </a:solidFill>
              <a:round/>
            </a:ln>
          </p:spPr>
          <p:style>
            <a:lnRef idx="0"/>
            <a:fillRef idx="0"/>
            <a:effectRef idx="0"/>
            <a:fontRef idx="minor"/>
          </p:style>
        </p:sp>
        <p:sp>
          <p:nvSpPr>
            <p:cNvPr id="7546" name="Google Shape;6725;p74"/>
            <p:cNvSpPr/>
            <p:nvPr/>
          </p:nvSpPr>
          <p:spPr>
            <a:xfrm>
              <a:off x="2786400" y="2034720"/>
              <a:ext cx="360" cy="360"/>
            </a:xfrm>
            <a:custGeom>
              <a:avLst/>
              <a:gdLst/>
              <a:ahLst/>
              <a:rect l="l" t="t" r="r" b="b"/>
              <a:pathLst>
                <a:path w="8" h="11">
                  <a:moveTo>
                    <a:pt x="1" y="0"/>
                  </a:moveTo>
                  <a:lnTo>
                    <a:pt x="8" y="11"/>
                  </a:lnTo>
                  <a:close/>
                </a:path>
              </a:pathLst>
            </a:custGeom>
            <a:noFill/>
            <a:ln w="9525">
              <a:solidFill>
                <a:srgbClr val="5f7d95"/>
              </a:solidFill>
              <a:round/>
            </a:ln>
          </p:spPr>
          <p:style>
            <a:lnRef idx="0"/>
            <a:fillRef idx="0"/>
            <a:effectRef idx="0"/>
            <a:fontRef idx="minor"/>
          </p:style>
        </p:sp>
        <p:sp>
          <p:nvSpPr>
            <p:cNvPr id="7547" name="Google Shape;6726;p74"/>
            <p:cNvSpPr/>
            <p:nvPr/>
          </p:nvSpPr>
          <p:spPr>
            <a:xfrm>
              <a:off x="2787120" y="2035800"/>
              <a:ext cx="360" cy="360"/>
            </a:xfrm>
            <a:custGeom>
              <a:avLst/>
              <a:gdLst/>
              <a:ahLst/>
              <a:rect l="l" t="t" r="r" b="b"/>
              <a:pathLst>
                <a:path w="8" h="4">
                  <a:moveTo>
                    <a:pt x="1" y="0"/>
                  </a:moveTo>
                  <a:lnTo>
                    <a:pt x="8" y="4"/>
                  </a:lnTo>
                  <a:close/>
                </a:path>
              </a:pathLst>
            </a:custGeom>
            <a:noFill/>
            <a:ln w="9525">
              <a:solidFill>
                <a:srgbClr val="5f7d95"/>
              </a:solidFill>
              <a:round/>
            </a:ln>
          </p:spPr>
          <p:style>
            <a:lnRef idx="0"/>
            <a:fillRef idx="0"/>
            <a:effectRef idx="0"/>
            <a:fontRef idx="minor"/>
          </p:style>
        </p:sp>
        <p:sp>
          <p:nvSpPr>
            <p:cNvPr id="7548" name="Google Shape;6727;p74"/>
            <p:cNvSpPr/>
            <p:nvPr/>
          </p:nvSpPr>
          <p:spPr>
            <a:xfrm>
              <a:off x="2790720" y="203796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7549" name="Google Shape;6728;p74"/>
            <p:cNvSpPr/>
            <p:nvPr/>
          </p:nvSpPr>
          <p:spPr>
            <a:xfrm>
              <a:off x="2787480" y="2035800"/>
              <a:ext cx="360" cy="360"/>
            </a:xfrm>
            <a:custGeom>
              <a:avLst/>
              <a:gdLst/>
              <a:ahLst/>
              <a:rect l="l" t="t" r="r" b="b"/>
              <a:pathLst>
                <a:path w="4" h="1">
                  <a:moveTo>
                    <a:pt x="0" y="1"/>
                  </a:moveTo>
                  <a:lnTo>
                    <a:pt x="4" y="1"/>
                  </a:lnTo>
                  <a:close/>
                </a:path>
              </a:pathLst>
            </a:custGeom>
            <a:noFill/>
            <a:ln w="9525">
              <a:solidFill>
                <a:srgbClr val="5f7d95"/>
              </a:solidFill>
              <a:round/>
            </a:ln>
          </p:spPr>
          <p:style>
            <a:lnRef idx="0"/>
            <a:fillRef idx="0"/>
            <a:effectRef idx="0"/>
            <a:fontRef idx="minor"/>
          </p:style>
        </p:sp>
        <p:sp>
          <p:nvSpPr>
            <p:cNvPr id="7550" name="Google Shape;6729;p74"/>
            <p:cNvSpPr/>
            <p:nvPr/>
          </p:nvSpPr>
          <p:spPr>
            <a:xfrm>
              <a:off x="2786400" y="2035080"/>
              <a:ext cx="360" cy="360"/>
            </a:xfrm>
            <a:custGeom>
              <a:avLst/>
              <a:gdLst/>
              <a:ahLst/>
              <a:rect l="l" t="t" r="r" b="b"/>
              <a:pathLst>
                <a:path w="8" h="8">
                  <a:moveTo>
                    <a:pt x="1" y="0"/>
                  </a:moveTo>
                  <a:lnTo>
                    <a:pt x="8" y="7"/>
                  </a:lnTo>
                  <a:close/>
                </a:path>
              </a:pathLst>
            </a:custGeom>
            <a:noFill/>
            <a:ln w="9525">
              <a:solidFill>
                <a:srgbClr val="5f7d95"/>
              </a:solidFill>
              <a:round/>
            </a:ln>
          </p:spPr>
          <p:style>
            <a:lnRef idx="0"/>
            <a:fillRef idx="0"/>
            <a:effectRef idx="0"/>
            <a:fontRef idx="minor"/>
          </p:style>
        </p:sp>
        <p:sp>
          <p:nvSpPr>
            <p:cNvPr id="7551" name="Google Shape;6730;p74"/>
            <p:cNvSpPr/>
            <p:nvPr/>
          </p:nvSpPr>
          <p:spPr>
            <a:xfrm>
              <a:off x="2786760" y="2035440"/>
              <a:ext cx="360" cy="360"/>
            </a:xfrm>
            <a:custGeom>
              <a:avLst/>
              <a:gdLst/>
              <a:ahLst/>
              <a:rect l="l" t="t" r="r" b="b"/>
              <a:pathLst>
                <a:path w="8" h="8">
                  <a:moveTo>
                    <a:pt x="0" y="0"/>
                  </a:moveTo>
                  <a:lnTo>
                    <a:pt x="7" y="7"/>
                  </a:lnTo>
                  <a:close/>
                </a:path>
              </a:pathLst>
            </a:custGeom>
            <a:noFill/>
            <a:ln w="9525">
              <a:solidFill>
                <a:srgbClr val="5f7d95"/>
              </a:solidFill>
              <a:round/>
            </a:ln>
          </p:spPr>
          <p:style>
            <a:lnRef idx="0"/>
            <a:fillRef idx="0"/>
            <a:effectRef idx="0"/>
            <a:fontRef idx="minor"/>
          </p:style>
        </p:sp>
        <p:sp>
          <p:nvSpPr>
            <p:cNvPr id="7552" name="Google Shape;6731;p74"/>
            <p:cNvSpPr/>
            <p:nvPr/>
          </p:nvSpPr>
          <p:spPr>
            <a:xfrm>
              <a:off x="2787120" y="2035800"/>
              <a:ext cx="360" cy="360"/>
            </a:xfrm>
            <a:custGeom>
              <a:avLst/>
              <a:gdLst/>
              <a:ahLst/>
              <a:rect l="l" t="t" r="r" b="b"/>
              <a:pathLst>
                <a:path w="8" h="8">
                  <a:moveTo>
                    <a:pt x="0" y="1"/>
                  </a:moveTo>
                  <a:lnTo>
                    <a:pt x="7" y="8"/>
                  </a:lnTo>
                  <a:close/>
                </a:path>
              </a:pathLst>
            </a:custGeom>
            <a:noFill/>
            <a:ln w="9525">
              <a:solidFill>
                <a:srgbClr val="5f7d95"/>
              </a:solidFill>
              <a:round/>
            </a:ln>
          </p:spPr>
          <p:style>
            <a:lnRef idx="0"/>
            <a:fillRef idx="0"/>
            <a:effectRef idx="0"/>
            <a:fontRef idx="minor"/>
          </p:style>
        </p:sp>
        <p:sp>
          <p:nvSpPr>
            <p:cNvPr id="7553" name="Google Shape;6732;p74"/>
            <p:cNvSpPr/>
            <p:nvPr/>
          </p:nvSpPr>
          <p:spPr>
            <a:xfrm>
              <a:off x="2792880" y="2039040"/>
              <a:ext cx="360" cy="360"/>
            </a:xfrm>
            <a:custGeom>
              <a:avLst/>
              <a:gdLst/>
              <a:ahLst/>
              <a:rect l="l" t="t" r="r" b="b"/>
              <a:pathLst>
                <a:path w="8" h="1">
                  <a:moveTo>
                    <a:pt x="0" y="1"/>
                  </a:moveTo>
                  <a:lnTo>
                    <a:pt x="7" y="1"/>
                  </a:lnTo>
                  <a:close/>
                </a:path>
              </a:pathLst>
            </a:custGeom>
            <a:noFill/>
            <a:ln w="9525">
              <a:solidFill>
                <a:srgbClr val="5f7d95"/>
              </a:solidFill>
              <a:round/>
            </a:ln>
          </p:spPr>
          <p:style>
            <a:lnRef idx="0"/>
            <a:fillRef idx="0"/>
            <a:effectRef idx="0"/>
            <a:fontRef idx="minor"/>
          </p:style>
        </p:sp>
        <p:sp>
          <p:nvSpPr>
            <p:cNvPr id="7554" name="Google Shape;6733;p74"/>
            <p:cNvSpPr/>
            <p:nvPr/>
          </p:nvSpPr>
          <p:spPr>
            <a:xfrm>
              <a:off x="2822400" y="2032920"/>
              <a:ext cx="2880" cy="1800"/>
            </a:xfrm>
            <a:custGeom>
              <a:avLst/>
              <a:gdLst/>
              <a:ahLst/>
              <a:rect l="l" t="t" r="r" b="b"/>
              <a:pathLst>
                <a:path w="236" h="155">
                  <a:moveTo>
                    <a:pt x="235" y="0"/>
                  </a:moveTo>
                  <a:cubicBezTo>
                    <a:pt x="204" y="112"/>
                    <a:pt x="102" y="130"/>
                    <a:pt x="1" y="154"/>
                  </a:cubicBezTo>
                  <a:cubicBezTo>
                    <a:pt x="106" y="133"/>
                    <a:pt x="204" y="112"/>
                    <a:pt x="235" y="0"/>
                  </a:cubicBezTo>
                  <a:close/>
                </a:path>
              </a:pathLst>
            </a:custGeom>
            <a:noFill/>
            <a:ln w="9525">
              <a:solidFill>
                <a:srgbClr val="5f7d95"/>
              </a:solidFill>
              <a:round/>
            </a:ln>
          </p:spPr>
          <p:style>
            <a:lnRef idx="0"/>
            <a:fillRef idx="0"/>
            <a:effectRef idx="0"/>
            <a:fontRef idx="minor"/>
          </p:style>
        </p:sp>
        <p:sp>
          <p:nvSpPr>
            <p:cNvPr id="7555" name="Google Shape;6734;p74"/>
            <p:cNvSpPr/>
            <p:nvPr/>
          </p:nvSpPr>
          <p:spPr>
            <a:xfrm>
              <a:off x="2794680" y="2038320"/>
              <a:ext cx="3960" cy="360"/>
            </a:xfrm>
            <a:custGeom>
              <a:avLst/>
              <a:gdLst/>
              <a:ahLst/>
              <a:rect l="l" t="t" r="r" b="b"/>
              <a:pathLst>
                <a:path w="327" h="39">
                  <a:moveTo>
                    <a:pt x="326" y="7"/>
                  </a:moveTo>
                  <a:cubicBezTo>
                    <a:pt x="197" y="4"/>
                    <a:pt x="53" y="0"/>
                    <a:pt x="1" y="39"/>
                  </a:cubicBezTo>
                  <a:cubicBezTo>
                    <a:pt x="53" y="0"/>
                    <a:pt x="197" y="4"/>
                    <a:pt x="326" y="7"/>
                  </a:cubicBezTo>
                  <a:close/>
                </a:path>
              </a:pathLst>
            </a:custGeom>
            <a:noFill/>
            <a:ln w="9525">
              <a:solidFill>
                <a:srgbClr val="5f7d95"/>
              </a:solidFill>
              <a:round/>
            </a:ln>
          </p:spPr>
          <p:style>
            <a:lnRef idx="0"/>
            <a:fillRef idx="0"/>
            <a:effectRef idx="0"/>
            <a:fontRef idx="minor"/>
          </p:style>
        </p:sp>
        <p:sp>
          <p:nvSpPr>
            <p:cNvPr id="7556" name="Google Shape;6735;p74"/>
            <p:cNvSpPr/>
            <p:nvPr/>
          </p:nvSpPr>
          <p:spPr>
            <a:xfrm>
              <a:off x="2844360" y="2013840"/>
              <a:ext cx="360" cy="360"/>
            </a:xfrm>
            <a:custGeom>
              <a:avLst/>
              <a:gdLst/>
              <a:ahLst/>
              <a:rect l="l" t="t" r="r" b="b"/>
              <a:pathLst>
                <a:path w="4" h="1">
                  <a:moveTo>
                    <a:pt x="4" y="0"/>
                  </a:moveTo>
                  <a:lnTo>
                    <a:pt x="0" y="0"/>
                  </a:lnTo>
                  <a:lnTo>
                    <a:pt x="4" y="0"/>
                  </a:lnTo>
                  <a:close/>
                </a:path>
              </a:pathLst>
            </a:custGeom>
            <a:noFill/>
            <a:ln w="9525">
              <a:solidFill>
                <a:srgbClr val="5f7d95"/>
              </a:solidFill>
              <a:round/>
            </a:ln>
          </p:spPr>
          <p:style>
            <a:lnRef idx="0"/>
            <a:fillRef idx="0"/>
            <a:effectRef idx="0"/>
            <a:fontRef idx="minor"/>
          </p:style>
        </p:sp>
        <p:sp>
          <p:nvSpPr>
            <p:cNvPr id="7557" name="Google Shape;6736;p74"/>
            <p:cNvSpPr/>
            <p:nvPr/>
          </p:nvSpPr>
          <p:spPr>
            <a:xfrm>
              <a:off x="2786760" y="2035440"/>
              <a:ext cx="360" cy="360"/>
            </a:xfrm>
            <a:custGeom>
              <a:avLst/>
              <a:gdLst/>
              <a:ahLst/>
              <a:rect l="l" t="t" r="r" b="b"/>
              <a:pathLst>
                <a:path w="8" h="8">
                  <a:moveTo>
                    <a:pt x="8" y="7"/>
                  </a:moveTo>
                  <a:lnTo>
                    <a:pt x="1" y="0"/>
                  </a:lnTo>
                  <a:close/>
                </a:path>
              </a:pathLst>
            </a:custGeom>
            <a:noFill/>
            <a:ln w="9525">
              <a:solidFill>
                <a:srgbClr val="5f7d95"/>
              </a:solidFill>
              <a:round/>
            </a:ln>
          </p:spPr>
          <p:style>
            <a:lnRef idx="0"/>
            <a:fillRef idx="0"/>
            <a:effectRef idx="0"/>
            <a:fontRef idx="minor"/>
          </p:style>
        </p:sp>
        <p:sp>
          <p:nvSpPr>
            <p:cNvPr id="7558" name="Google Shape;6737;p74"/>
            <p:cNvSpPr/>
            <p:nvPr/>
          </p:nvSpPr>
          <p:spPr>
            <a:xfrm>
              <a:off x="2793240" y="203904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559" name="Google Shape;6738;p74"/>
            <p:cNvSpPr/>
            <p:nvPr/>
          </p:nvSpPr>
          <p:spPr>
            <a:xfrm>
              <a:off x="2832840" y="2013120"/>
              <a:ext cx="8280" cy="1440"/>
            </a:xfrm>
            <a:custGeom>
              <a:avLst/>
              <a:gdLst/>
              <a:ahLst/>
              <a:rect l="l" t="t" r="r" b="b"/>
              <a:pathLst>
                <a:path w="625" h="130">
                  <a:moveTo>
                    <a:pt x="624" y="11"/>
                  </a:moveTo>
                  <a:cubicBezTo>
                    <a:pt x="424" y="7"/>
                    <a:pt x="120" y="0"/>
                    <a:pt x="1" y="130"/>
                  </a:cubicBezTo>
                  <a:cubicBezTo>
                    <a:pt x="120" y="0"/>
                    <a:pt x="424" y="7"/>
                    <a:pt x="624" y="11"/>
                  </a:cubicBezTo>
                  <a:close/>
                </a:path>
              </a:pathLst>
            </a:custGeom>
            <a:noFill/>
            <a:ln w="9525">
              <a:solidFill>
                <a:srgbClr val="5f7d95"/>
              </a:solidFill>
              <a:round/>
            </a:ln>
          </p:spPr>
          <p:style>
            <a:lnRef idx="0"/>
            <a:fillRef idx="0"/>
            <a:effectRef idx="0"/>
            <a:fontRef idx="minor"/>
          </p:style>
        </p:sp>
        <p:sp>
          <p:nvSpPr>
            <p:cNvPr id="7560" name="Google Shape;6739;p74"/>
            <p:cNvSpPr/>
            <p:nvPr/>
          </p:nvSpPr>
          <p:spPr>
            <a:xfrm>
              <a:off x="2843280" y="2013480"/>
              <a:ext cx="360" cy="360"/>
            </a:xfrm>
            <a:custGeom>
              <a:avLst/>
              <a:gdLst/>
              <a:ahLst/>
              <a:rect l="l" t="t" r="r" b="b"/>
              <a:pathLst>
                <a:path w="8" h="1">
                  <a:moveTo>
                    <a:pt x="0" y="1"/>
                  </a:moveTo>
                  <a:lnTo>
                    <a:pt x="7" y="1"/>
                  </a:lnTo>
                  <a:close/>
                </a:path>
              </a:pathLst>
            </a:custGeom>
            <a:noFill/>
            <a:ln w="9525">
              <a:solidFill>
                <a:srgbClr val="5f7d95"/>
              </a:solidFill>
              <a:round/>
            </a:ln>
          </p:spPr>
          <p:style>
            <a:lnRef idx="0"/>
            <a:fillRef idx="0"/>
            <a:effectRef idx="0"/>
            <a:fontRef idx="minor"/>
          </p:style>
        </p:sp>
        <p:sp>
          <p:nvSpPr>
            <p:cNvPr id="7561" name="Google Shape;6740;p74"/>
            <p:cNvSpPr/>
            <p:nvPr/>
          </p:nvSpPr>
          <p:spPr>
            <a:xfrm>
              <a:off x="2842920" y="2013480"/>
              <a:ext cx="360" cy="360"/>
            </a:xfrm>
            <a:custGeom>
              <a:avLst/>
              <a:gdLst/>
              <a:ahLst/>
              <a:rect l="l" t="t" r="r" b="b"/>
              <a:pathLst>
                <a:path w="8" h="1">
                  <a:moveTo>
                    <a:pt x="1" y="0"/>
                  </a:moveTo>
                  <a:lnTo>
                    <a:pt x="8" y="0"/>
                  </a:lnTo>
                  <a:close/>
                </a:path>
              </a:pathLst>
            </a:custGeom>
            <a:noFill/>
            <a:ln w="9525">
              <a:solidFill>
                <a:srgbClr val="5f7d95"/>
              </a:solidFill>
              <a:round/>
            </a:ln>
          </p:spPr>
          <p:style>
            <a:lnRef idx="0"/>
            <a:fillRef idx="0"/>
            <a:effectRef idx="0"/>
            <a:fontRef idx="minor"/>
          </p:style>
        </p:sp>
        <p:sp>
          <p:nvSpPr>
            <p:cNvPr id="7562" name="Google Shape;6741;p74"/>
            <p:cNvSpPr/>
            <p:nvPr/>
          </p:nvSpPr>
          <p:spPr>
            <a:xfrm>
              <a:off x="2843640" y="2013840"/>
              <a:ext cx="360" cy="360"/>
            </a:xfrm>
            <a:custGeom>
              <a:avLst/>
              <a:gdLst/>
              <a:ahLst/>
              <a:rect l="l" t="t" r="r" b="b"/>
              <a:pathLst>
                <a:path w="5" h="1">
                  <a:moveTo>
                    <a:pt x="1" y="0"/>
                  </a:moveTo>
                  <a:lnTo>
                    <a:pt x="4" y="0"/>
                  </a:lnTo>
                  <a:close/>
                </a:path>
              </a:pathLst>
            </a:custGeom>
            <a:noFill/>
            <a:ln w="9525">
              <a:solidFill>
                <a:srgbClr val="5f7d95"/>
              </a:solidFill>
              <a:round/>
            </a:ln>
          </p:spPr>
          <p:style>
            <a:lnRef idx="0"/>
            <a:fillRef idx="0"/>
            <a:effectRef idx="0"/>
            <a:fontRef idx="minor"/>
          </p:style>
        </p:sp>
        <p:sp>
          <p:nvSpPr>
            <p:cNvPr id="7563" name="Google Shape;6742;p74"/>
            <p:cNvSpPr/>
            <p:nvPr/>
          </p:nvSpPr>
          <p:spPr>
            <a:xfrm>
              <a:off x="2895840" y="2114640"/>
              <a:ext cx="360" cy="360"/>
            </a:xfrm>
            <a:custGeom>
              <a:avLst/>
              <a:gdLst/>
              <a:ahLst/>
              <a:rect l="l" t="t" r="r" b="b"/>
              <a:pathLst>
                <a:path w="29" h="15">
                  <a:moveTo>
                    <a:pt x="28" y="1"/>
                  </a:moveTo>
                  <a:lnTo>
                    <a:pt x="0" y="8"/>
                  </a:lnTo>
                  <a:lnTo>
                    <a:pt x="4" y="8"/>
                  </a:lnTo>
                  <a:lnTo>
                    <a:pt x="11" y="11"/>
                  </a:lnTo>
                  <a:lnTo>
                    <a:pt x="14" y="11"/>
                  </a:lnTo>
                  <a:lnTo>
                    <a:pt x="21" y="15"/>
                  </a:lnTo>
                  <a:cubicBezTo>
                    <a:pt x="21" y="11"/>
                    <a:pt x="25" y="4"/>
                    <a:pt x="28" y="1"/>
                  </a:cubicBezTo>
                  <a:close/>
                </a:path>
              </a:pathLst>
            </a:custGeom>
            <a:noFill/>
            <a:ln w="9525">
              <a:solidFill>
                <a:srgbClr val="5f7d95"/>
              </a:solidFill>
              <a:round/>
            </a:ln>
          </p:spPr>
          <p:style>
            <a:lnRef idx="0"/>
            <a:fillRef idx="0"/>
            <a:effectRef idx="0"/>
            <a:fontRef idx="minor"/>
          </p:style>
        </p:sp>
        <p:sp>
          <p:nvSpPr>
            <p:cNvPr id="7564" name="Google Shape;6743;p74"/>
            <p:cNvSpPr/>
            <p:nvPr/>
          </p:nvSpPr>
          <p:spPr>
            <a:xfrm>
              <a:off x="2901600" y="2108160"/>
              <a:ext cx="14400" cy="5400"/>
            </a:xfrm>
            <a:custGeom>
              <a:avLst/>
              <a:gdLst/>
              <a:ahLst/>
              <a:rect l="l" t="t" r="r" b="b"/>
              <a:pathLst>
                <a:path w="1097" h="424">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a:solidFill>
                <a:srgbClr val="5f7d95"/>
              </a:solidFill>
              <a:round/>
            </a:ln>
          </p:spPr>
          <p:style>
            <a:lnRef idx="0"/>
            <a:fillRef idx="0"/>
            <a:effectRef idx="0"/>
            <a:fontRef idx="minor"/>
          </p:style>
        </p:sp>
        <p:sp>
          <p:nvSpPr>
            <p:cNvPr id="7565" name="Google Shape;6744;p74"/>
            <p:cNvSpPr/>
            <p:nvPr/>
          </p:nvSpPr>
          <p:spPr>
            <a:xfrm>
              <a:off x="2895840" y="2115000"/>
              <a:ext cx="360" cy="360"/>
            </a:xfrm>
            <a:custGeom>
              <a:avLst/>
              <a:gdLst/>
              <a:ahLst/>
              <a:rect l="l" t="t" r="r" b="b"/>
              <a:pathLst>
                <a:path w="4" h="1">
                  <a:moveTo>
                    <a:pt x="4" y="0"/>
                  </a:moveTo>
                  <a:lnTo>
                    <a:pt x="1" y="0"/>
                  </a:lnTo>
                  <a:close/>
                </a:path>
              </a:pathLst>
            </a:custGeom>
            <a:noFill/>
            <a:ln w="9525">
              <a:solidFill>
                <a:srgbClr val="5f7d95"/>
              </a:solidFill>
              <a:round/>
            </a:ln>
          </p:spPr>
          <p:style>
            <a:lnRef idx="0"/>
            <a:fillRef idx="0"/>
            <a:effectRef idx="0"/>
            <a:fontRef idx="minor"/>
          </p:style>
        </p:sp>
        <p:sp>
          <p:nvSpPr>
            <p:cNvPr id="7566" name="Google Shape;6745;p74"/>
            <p:cNvSpPr/>
            <p:nvPr/>
          </p:nvSpPr>
          <p:spPr>
            <a:xfrm>
              <a:off x="2901600" y="2112840"/>
              <a:ext cx="360" cy="360"/>
            </a:xfrm>
            <a:custGeom>
              <a:avLst/>
              <a:gdLst/>
              <a:ahLst/>
              <a:rect l="l" t="t" r="r" b="b"/>
              <a:pathLst>
                <a:path w="39" h="39">
                  <a:moveTo>
                    <a:pt x="0" y="0"/>
                  </a:moveTo>
                  <a:cubicBezTo>
                    <a:pt x="11" y="11"/>
                    <a:pt x="25" y="25"/>
                    <a:pt x="39" y="39"/>
                  </a:cubicBezTo>
                  <a:cubicBezTo>
                    <a:pt x="25" y="25"/>
                    <a:pt x="11" y="11"/>
                    <a:pt x="0" y="0"/>
                  </a:cubicBezTo>
                  <a:close/>
                </a:path>
              </a:pathLst>
            </a:custGeom>
            <a:noFill/>
            <a:ln w="9525">
              <a:solidFill>
                <a:srgbClr val="5f7d95"/>
              </a:solidFill>
              <a:round/>
            </a:ln>
          </p:spPr>
          <p:style>
            <a:lnRef idx="0"/>
            <a:fillRef idx="0"/>
            <a:effectRef idx="0"/>
            <a:fontRef idx="minor"/>
          </p:style>
        </p:sp>
        <p:sp>
          <p:nvSpPr>
            <p:cNvPr id="7567" name="Google Shape;6746;p74"/>
            <p:cNvSpPr/>
            <p:nvPr/>
          </p:nvSpPr>
          <p:spPr>
            <a:xfrm>
              <a:off x="2895840" y="2114640"/>
              <a:ext cx="360" cy="360"/>
            </a:xfrm>
            <a:custGeom>
              <a:avLst/>
              <a:gdLst/>
              <a:ahLst/>
              <a:rect l="l" t="t" r="r" b="b"/>
              <a:pathLst>
                <a:path w="0" h="1">
                  <a:moveTo>
                    <a:pt x="0" y="1"/>
                  </a:moveTo>
                </a:path>
              </a:pathLst>
            </a:custGeom>
            <a:noFill/>
            <a:ln w="9525">
              <a:solidFill>
                <a:srgbClr val="5f7d95"/>
              </a:solidFill>
              <a:round/>
            </a:ln>
          </p:spPr>
          <p:style>
            <a:lnRef idx="0"/>
            <a:fillRef idx="0"/>
            <a:effectRef idx="0"/>
            <a:fontRef idx="minor"/>
          </p:style>
        </p:sp>
        <p:sp>
          <p:nvSpPr>
            <p:cNvPr id="7568" name="Google Shape;6747;p74"/>
            <p:cNvSpPr/>
            <p:nvPr/>
          </p:nvSpPr>
          <p:spPr>
            <a:xfrm>
              <a:off x="2896200" y="211464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7569" name="Google Shape;6748;p74"/>
            <p:cNvSpPr/>
            <p:nvPr/>
          </p:nvSpPr>
          <p:spPr>
            <a:xfrm>
              <a:off x="2901960" y="2113200"/>
              <a:ext cx="360" cy="360"/>
            </a:xfrm>
            <a:custGeom>
              <a:avLst/>
              <a:gdLst/>
              <a:ahLst/>
              <a:rect l="l" t="t" r="r" b="b"/>
              <a:pathLst>
                <a:path w="39" h="43">
                  <a:moveTo>
                    <a:pt x="39" y="43"/>
                  </a:moveTo>
                  <a:cubicBezTo>
                    <a:pt x="25" y="29"/>
                    <a:pt x="14" y="15"/>
                    <a:pt x="0" y="1"/>
                  </a:cubicBezTo>
                  <a:cubicBezTo>
                    <a:pt x="14" y="15"/>
                    <a:pt x="25" y="29"/>
                    <a:pt x="39" y="43"/>
                  </a:cubicBezTo>
                  <a:close/>
                </a:path>
              </a:pathLst>
            </a:custGeom>
            <a:noFill/>
            <a:ln w="9525">
              <a:solidFill>
                <a:srgbClr val="5f7d95"/>
              </a:solidFill>
              <a:round/>
            </a:ln>
          </p:spPr>
          <p:style>
            <a:lnRef idx="0"/>
            <a:fillRef idx="0"/>
            <a:effectRef idx="0"/>
            <a:fontRef idx="minor"/>
          </p:style>
        </p:sp>
        <p:sp>
          <p:nvSpPr>
            <p:cNvPr id="7570" name="Google Shape;6749;p74"/>
            <p:cNvSpPr/>
            <p:nvPr/>
          </p:nvSpPr>
          <p:spPr>
            <a:xfrm>
              <a:off x="2043000" y="1718280"/>
              <a:ext cx="10800" cy="17640"/>
            </a:xfrm>
            <a:custGeom>
              <a:avLst/>
              <a:gdLst/>
              <a:ahLst/>
              <a:rect l="l" t="t" r="r" b="b"/>
              <a:pathLst>
                <a:path w="821" h="1313">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a:solidFill>
                <a:srgbClr val="5f7d95"/>
              </a:solidFill>
              <a:round/>
            </a:ln>
          </p:spPr>
          <p:style>
            <a:lnRef idx="0"/>
            <a:fillRef idx="0"/>
            <a:effectRef idx="0"/>
            <a:fontRef idx="minor"/>
          </p:style>
        </p:sp>
        <p:sp>
          <p:nvSpPr>
            <p:cNvPr id="7571" name="Google Shape;6750;p74"/>
            <p:cNvSpPr/>
            <p:nvPr/>
          </p:nvSpPr>
          <p:spPr>
            <a:xfrm>
              <a:off x="2075760" y="1743840"/>
              <a:ext cx="18720" cy="10800"/>
            </a:xfrm>
            <a:custGeom>
              <a:avLst/>
              <a:gdLst/>
              <a:ahLst/>
              <a:rect l="l" t="t" r="r" b="b"/>
              <a:pathLst>
                <a:path w="1412" h="815">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a:solidFill>
                <a:srgbClr val="5f7d95"/>
              </a:solidFill>
              <a:round/>
            </a:ln>
          </p:spPr>
          <p:style>
            <a:lnRef idx="0"/>
            <a:fillRef idx="0"/>
            <a:effectRef idx="0"/>
            <a:fontRef idx="minor"/>
          </p:style>
        </p:sp>
        <p:sp>
          <p:nvSpPr>
            <p:cNvPr id="7572" name="Google Shape;6751;p74"/>
            <p:cNvSpPr/>
            <p:nvPr/>
          </p:nvSpPr>
          <p:spPr>
            <a:xfrm>
              <a:off x="2032560" y="1663560"/>
              <a:ext cx="82440" cy="79560"/>
            </a:xfrm>
            <a:custGeom>
              <a:avLst/>
              <a:gdLst/>
              <a:ahLst/>
              <a:rect l="l" t="t" r="r" b="b"/>
              <a:pathLst>
                <a:path w="6106" h="588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a:solidFill>
                <a:srgbClr val="5f7d95"/>
              </a:solidFill>
              <a:round/>
            </a:ln>
          </p:spPr>
          <p:style>
            <a:lnRef idx="0"/>
            <a:fillRef idx="0"/>
            <a:effectRef idx="0"/>
            <a:fontRef idx="minor"/>
          </p:style>
        </p:sp>
        <p:sp>
          <p:nvSpPr>
            <p:cNvPr id="7573" name="Google Shape;6752;p74"/>
            <p:cNvSpPr/>
            <p:nvPr/>
          </p:nvSpPr>
          <p:spPr>
            <a:xfrm>
              <a:off x="2072520" y="1663920"/>
              <a:ext cx="1080" cy="2160"/>
            </a:xfrm>
            <a:custGeom>
              <a:avLst/>
              <a:gdLst/>
              <a:ahLst/>
              <a:rect l="l" t="t" r="r" b="b"/>
              <a:pathLst>
                <a:path w="99" h="183">
                  <a:moveTo>
                    <a:pt x="98" y="183"/>
                  </a:moveTo>
                  <a:lnTo>
                    <a:pt x="98" y="183"/>
                  </a:lnTo>
                  <a:cubicBezTo>
                    <a:pt x="42" y="148"/>
                    <a:pt x="21" y="70"/>
                    <a:pt x="0" y="0"/>
                  </a:cubicBezTo>
                  <a:cubicBezTo>
                    <a:pt x="21" y="70"/>
                    <a:pt x="42" y="148"/>
                    <a:pt x="98" y="183"/>
                  </a:cubicBezTo>
                  <a:close/>
                </a:path>
              </a:pathLst>
            </a:custGeom>
            <a:noFill/>
            <a:ln w="9525">
              <a:solidFill>
                <a:srgbClr val="5f7d95"/>
              </a:solidFill>
              <a:round/>
            </a:ln>
          </p:spPr>
          <p:style>
            <a:lnRef idx="0"/>
            <a:fillRef idx="0"/>
            <a:effectRef idx="0"/>
            <a:fontRef idx="minor"/>
          </p:style>
        </p:sp>
        <p:sp>
          <p:nvSpPr>
            <p:cNvPr id="7574" name="Google Shape;6753;p74"/>
            <p:cNvSpPr/>
            <p:nvPr/>
          </p:nvSpPr>
          <p:spPr>
            <a:xfrm>
              <a:off x="2061360" y="1665360"/>
              <a:ext cx="360" cy="360"/>
            </a:xfrm>
            <a:custGeom>
              <a:avLst/>
              <a:gdLst/>
              <a:ahLst/>
              <a:rect l="l" t="t" r="r" b="b"/>
              <a:pathLst>
                <a:path w="22" h="15">
                  <a:moveTo>
                    <a:pt x="21" y="14"/>
                  </a:moveTo>
                  <a:lnTo>
                    <a:pt x="0" y="0"/>
                  </a:lnTo>
                  <a:lnTo>
                    <a:pt x="0" y="0"/>
                  </a:lnTo>
                  <a:close/>
                </a:path>
              </a:pathLst>
            </a:custGeom>
            <a:noFill/>
            <a:ln w="9525">
              <a:solidFill>
                <a:srgbClr val="5f7d95"/>
              </a:solidFill>
              <a:round/>
            </a:ln>
          </p:spPr>
          <p:style>
            <a:lnRef idx="0"/>
            <a:fillRef idx="0"/>
            <a:effectRef idx="0"/>
            <a:fontRef idx="minor"/>
          </p:style>
        </p:sp>
        <p:sp>
          <p:nvSpPr>
            <p:cNvPr id="7575" name="Google Shape;6754;p74"/>
            <p:cNvSpPr/>
            <p:nvPr/>
          </p:nvSpPr>
          <p:spPr>
            <a:xfrm>
              <a:off x="2076120" y="1667160"/>
              <a:ext cx="720" cy="360"/>
            </a:xfrm>
            <a:custGeom>
              <a:avLst/>
              <a:gdLst/>
              <a:ahLst/>
              <a:rect l="l" t="t" r="r" b="b"/>
              <a:pathLst>
                <a:path w="68" h="11">
                  <a:moveTo>
                    <a:pt x="67" y="11"/>
                  </a:moveTo>
                  <a:lnTo>
                    <a:pt x="1" y="0"/>
                  </a:lnTo>
                  <a:close/>
                </a:path>
              </a:pathLst>
            </a:custGeom>
            <a:noFill/>
            <a:ln w="9525">
              <a:solidFill>
                <a:srgbClr val="5f7d95"/>
              </a:solidFill>
              <a:round/>
            </a:ln>
          </p:spPr>
          <p:style>
            <a:lnRef idx="0"/>
            <a:fillRef idx="0"/>
            <a:effectRef idx="0"/>
            <a:fontRef idx="minor"/>
          </p:style>
        </p:sp>
        <p:sp>
          <p:nvSpPr>
            <p:cNvPr id="7576" name="Google Shape;6755;p74"/>
            <p:cNvSpPr/>
            <p:nvPr/>
          </p:nvSpPr>
          <p:spPr>
            <a:xfrm>
              <a:off x="2038680" y="1674360"/>
              <a:ext cx="360" cy="360"/>
            </a:xfrm>
            <a:custGeom>
              <a:avLst/>
              <a:gdLst/>
              <a:ahLst/>
              <a:rect l="l" t="t" r="r" b="b"/>
              <a:pathLst>
                <a:path w="22" h="1">
                  <a:moveTo>
                    <a:pt x="21" y="1"/>
                  </a:moveTo>
                  <a:lnTo>
                    <a:pt x="0" y="1"/>
                  </a:lnTo>
                  <a:close/>
                </a:path>
              </a:pathLst>
            </a:custGeom>
            <a:noFill/>
            <a:ln w="9525">
              <a:solidFill>
                <a:srgbClr val="5f7d95"/>
              </a:solidFill>
              <a:round/>
            </a:ln>
          </p:spPr>
          <p:style>
            <a:lnRef idx="0"/>
            <a:fillRef idx="0"/>
            <a:effectRef idx="0"/>
            <a:fontRef idx="minor"/>
          </p:style>
        </p:sp>
        <p:sp>
          <p:nvSpPr>
            <p:cNvPr id="7577" name="Google Shape;6756;p74"/>
            <p:cNvSpPr/>
            <p:nvPr/>
          </p:nvSpPr>
          <p:spPr>
            <a:xfrm>
              <a:off x="2038320" y="1674720"/>
              <a:ext cx="360" cy="360"/>
            </a:xfrm>
            <a:custGeom>
              <a:avLst/>
              <a:gdLst/>
              <a:ahLst/>
              <a:rect l="l" t="t" r="r" b="b"/>
              <a:pathLst>
                <a:path w="22" h="1">
                  <a:moveTo>
                    <a:pt x="21" y="0"/>
                  </a:moveTo>
                  <a:lnTo>
                    <a:pt x="0" y="0"/>
                  </a:lnTo>
                  <a:close/>
                </a:path>
              </a:pathLst>
            </a:custGeom>
            <a:noFill/>
            <a:ln w="9525">
              <a:solidFill>
                <a:srgbClr val="5f7d95"/>
              </a:solidFill>
              <a:round/>
            </a:ln>
          </p:spPr>
          <p:style>
            <a:lnRef idx="0"/>
            <a:fillRef idx="0"/>
            <a:effectRef idx="0"/>
            <a:fontRef idx="minor"/>
          </p:style>
        </p:sp>
        <p:sp>
          <p:nvSpPr>
            <p:cNvPr id="7578" name="Google Shape;6757;p74"/>
            <p:cNvSpPr/>
            <p:nvPr/>
          </p:nvSpPr>
          <p:spPr>
            <a:xfrm>
              <a:off x="2035080" y="1674720"/>
              <a:ext cx="2520" cy="360"/>
            </a:xfrm>
            <a:custGeom>
              <a:avLst/>
              <a:gdLst/>
              <a:ahLst/>
              <a:rect l="l" t="t" r="r" b="b"/>
              <a:pathLst>
                <a:path w="204" h="15">
                  <a:moveTo>
                    <a:pt x="203" y="1"/>
                  </a:moveTo>
                  <a:lnTo>
                    <a:pt x="0" y="15"/>
                  </a:lnTo>
                  <a:close/>
                </a:path>
              </a:pathLst>
            </a:custGeom>
            <a:noFill/>
            <a:ln w="9525">
              <a:solidFill>
                <a:srgbClr val="5f7d95"/>
              </a:solidFill>
              <a:round/>
            </a:ln>
          </p:spPr>
          <p:style>
            <a:lnRef idx="0"/>
            <a:fillRef idx="0"/>
            <a:effectRef idx="0"/>
            <a:fontRef idx="minor"/>
          </p:style>
        </p:sp>
        <p:sp>
          <p:nvSpPr>
            <p:cNvPr id="7579" name="Google Shape;6758;p74"/>
            <p:cNvSpPr/>
            <p:nvPr/>
          </p:nvSpPr>
          <p:spPr>
            <a:xfrm>
              <a:off x="2037960" y="1674720"/>
              <a:ext cx="360" cy="360"/>
            </a:xfrm>
            <a:custGeom>
              <a:avLst/>
              <a:gdLst/>
              <a:ahLst/>
              <a:rect l="l" t="t" r="r" b="b"/>
              <a:pathLst>
                <a:path w="29" h="1">
                  <a:moveTo>
                    <a:pt x="28" y="0"/>
                  </a:moveTo>
                  <a:lnTo>
                    <a:pt x="0" y="0"/>
                  </a:lnTo>
                  <a:close/>
                </a:path>
              </a:pathLst>
            </a:custGeom>
            <a:noFill/>
            <a:ln w="9525">
              <a:solidFill>
                <a:srgbClr val="5f7d95"/>
              </a:solidFill>
              <a:round/>
            </a:ln>
          </p:spPr>
          <p:style>
            <a:lnRef idx="0"/>
            <a:fillRef idx="0"/>
            <a:effectRef idx="0"/>
            <a:fontRef idx="minor"/>
          </p:style>
        </p:sp>
        <p:sp>
          <p:nvSpPr>
            <p:cNvPr id="7580" name="Google Shape;6759;p74"/>
            <p:cNvSpPr/>
            <p:nvPr/>
          </p:nvSpPr>
          <p:spPr>
            <a:xfrm>
              <a:off x="2034720" y="1674720"/>
              <a:ext cx="360" cy="360"/>
            </a:xfrm>
            <a:custGeom>
              <a:avLst/>
              <a:gdLst/>
              <a:ahLst/>
              <a:rect l="l" t="t" r="r" b="b"/>
              <a:pathLst>
                <a:path w="22" h="1">
                  <a:moveTo>
                    <a:pt x="1" y="0"/>
                  </a:moveTo>
                  <a:lnTo>
                    <a:pt x="22" y="0"/>
                  </a:lnTo>
                  <a:close/>
                </a:path>
              </a:pathLst>
            </a:custGeom>
            <a:noFill/>
            <a:ln w="9525">
              <a:solidFill>
                <a:srgbClr val="5f7d95"/>
              </a:solidFill>
              <a:round/>
            </a:ln>
          </p:spPr>
          <p:style>
            <a:lnRef idx="0"/>
            <a:fillRef idx="0"/>
            <a:effectRef idx="0"/>
            <a:fontRef idx="minor"/>
          </p:style>
        </p:sp>
        <p:sp>
          <p:nvSpPr>
            <p:cNvPr id="7581" name="Google Shape;6760;p74"/>
            <p:cNvSpPr/>
            <p:nvPr/>
          </p:nvSpPr>
          <p:spPr>
            <a:xfrm>
              <a:off x="2060640" y="1665360"/>
              <a:ext cx="360" cy="360"/>
            </a:xfrm>
            <a:custGeom>
              <a:avLst/>
              <a:gdLst/>
              <a:ahLst/>
              <a:rect l="l" t="t" r="r" b="b"/>
              <a:pathLst>
                <a:path w="57" h="53">
                  <a:moveTo>
                    <a:pt x="0" y="53"/>
                  </a:moveTo>
                  <a:lnTo>
                    <a:pt x="56" y="0"/>
                  </a:lnTo>
                  <a:lnTo>
                    <a:pt x="56" y="0"/>
                  </a:lnTo>
                  <a:close/>
                </a:path>
              </a:pathLst>
            </a:custGeom>
            <a:noFill/>
            <a:ln w="9525">
              <a:solidFill>
                <a:srgbClr val="5f7d95"/>
              </a:solidFill>
              <a:round/>
            </a:ln>
          </p:spPr>
          <p:style>
            <a:lnRef idx="0"/>
            <a:fillRef idx="0"/>
            <a:effectRef idx="0"/>
            <a:fontRef idx="minor"/>
          </p:style>
        </p:sp>
        <p:sp>
          <p:nvSpPr>
            <p:cNvPr id="7582" name="Google Shape;6761;p74"/>
            <p:cNvSpPr/>
            <p:nvPr/>
          </p:nvSpPr>
          <p:spPr>
            <a:xfrm>
              <a:off x="2040120" y="16743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583" name="Google Shape;6762;p74"/>
            <p:cNvSpPr/>
            <p:nvPr/>
          </p:nvSpPr>
          <p:spPr>
            <a:xfrm>
              <a:off x="2039760" y="16743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584" name="Google Shape;6763;p74"/>
            <p:cNvSpPr/>
            <p:nvPr/>
          </p:nvSpPr>
          <p:spPr>
            <a:xfrm>
              <a:off x="2039040" y="1674360"/>
              <a:ext cx="360" cy="360"/>
            </a:xfrm>
            <a:custGeom>
              <a:avLst/>
              <a:gdLst/>
              <a:ahLst/>
              <a:rect l="l" t="t" r="r" b="b"/>
              <a:pathLst>
                <a:path w="18" h="1">
                  <a:moveTo>
                    <a:pt x="18" y="1"/>
                  </a:moveTo>
                  <a:lnTo>
                    <a:pt x="0" y="1"/>
                  </a:lnTo>
                  <a:close/>
                </a:path>
              </a:pathLst>
            </a:custGeom>
            <a:noFill/>
            <a:ln w="9525">
              <a:solidFill>
                <a:srgbClr val="5f7d95"/>
              </a:solidFill>
              <a:round/>
            </a:ln>
          </p:spPr>
          <p:style>
            <a:lnRef idx="0"/>
            <a:fillRef idx="0"/>
            <a:effectRef idx="0"/>
            <a:fontRef idx="minor"/>
          </p:style>
        </p:sp>
        <p:sp>
          <p:nvSpPr>
            <p:cNvPr id="7585" name="Google Shape;6764;p74"/>
            <p:cNvSpPr/>
            <p:nvPr/>
          </p:nvSpPr>
          <p:spPr>
            <a:xfrm>
              <a:off x="2040480" y="167436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586" name="Google Shape;6765;p74"/>
            <p:cNvSpPr/>
            <p:nvPr/>
          </p:nvSpPr>
          <p:spPr>
            <a:xfrm>
              <a:off x="2039400" y="1674360"/>
              <a:ext cx="360" cy="360"/>
            </a:xfrm>
            <a:custGeom>
              <a:avLst/>
              <a:gdLst/>
              <a:ahLst/>
              <a:rect l="l" t="t" r="r" b="b"/>
              <a:pathLst>
                <a:path w="15" h="1">
                  <a:moveTo>
                    <a:pt x="15" y="0"/>
                  </a:moveTo>
                  <a:lnTo>
                    <a:pt x="1" y="0"/>
                  </a:lnTo>
                  <a:close/>
                </a:path>
              </a:pathLst>
            </a:custGeom>
            <a:noFill/>
            <a:ln w="9525">
              <a:solidFill>
                <a:srgbClr val="5f7d95"/>
              </a:solidFill>
              <a:round/>
            </a:ln>
          </p:spPr>
          <p:style>
            <a:lnRef idx="0"/>
            <a:fillRef idx="0"/>
            <a:effectRef idx="0"/>
            <a:fontRef idx="minor"/>
          </p:style>
        </p:sp>
        <p:sp>
          <p:nvSpPr>
            <p:cNvPr id="7587" name="Google Shape;6766;p74"/>
            <p:cNvSpPr/>
            <p:nvPr/>
          </p:nvSpPr>
          <p:spPr>
            <a:xfrm>
              <a:off x="2036160" y="1677600"/>
              <a:ext cx="360" cy="360"/>
            </a:xfrm>
            <a:custGeom>
              <a:avLst/>
              <a:gdLst/>
              <a:ahLst/>
              <a:rect l="l" t="t" r="r" b="b"/>
              <a:pathLst>
                <a:path w="5" h="33">
                  <a:moveTo>
                    <a:pt x="4" y="32"/>
                  </a:moveTo>
                  <a:cubicBezTo>
                    <a:pt x="4" y="22"/>
                    <a:pt x="4" y="11"/>
                    <a:pt x="1" y="1"/>
                  </a:cubicBezTo>
                  <a:cubicBezTo>
                    <a:pt x="4" y="11"/>
                    <a:pt x="4" y="22"/>
                    <a:pt x="4" y="32"/>
                  </a:cubicBezTo>
                  <a:close/>
                </a:path>
              </a:pathLst>
            </a:custGeom>
            <a:noFill/>
            <a:ln w="9525">
              <a:solidFill>
                <a:srgbClr val="5f7d95"/>
              </a:solidFill>
              <a:round/>
            </a:ln>
          </p:spPr>
          <p:style>
            <a:lnRef idx="0"/>
            <a:fillRef idx="0"/>
            <a:effectRef idx="0"/>
            <a:fontRef idx="minor"/>
          </p:style>
        </p:sp>
        <p:sp>
          <p:nvSpPr>
            <p:cNvPr id="7588" name="Google Shape;6767;p74"/>
            <p:cNvSpPr/>
            <p:nvPr/>
          </p:nvSpPr>
          <p:spPr>
            <a:xfrm>
              <a:off x="2035080" y="1676520"/>
              <a:ext cx="360" cy="360"/>
            </a:xfrm>
            <a:custGeom>
              <a:avLst/>
              <a:gdLst/>
              <a:ahLst/>
              <a:rect l="l" t="t" r="r" b="b"/>
              <a:pathLst>
                <a:path w="4" h="8">
                  <a:moveTo>
                    <a:pt x="4" y="8"/>
                  </a:moveTo>
                  <a:lnTo>
                    <a:pt x="0" y="1"/>
                  </a:lnTo>
                  <a:close/>
                </a:path>
              </a:pathLst>
            </a:custGeom>
            <a:noFill/>
            <a:ln w="9525">
              <a:solidFill>
                <a:srgbClr val="5f7d95"/>
              </a:solidFill>
              <a:round/>
            </a:ln>
          </p:spPr>
          <p:style>
            <a:lnRef idx="0"/>
            <a:fillRef idx="0"/>
            <a:effectRef idx="0"/>
            <a:fontRef idx="minor"/>
          </p:style>
        </p:sp>
        <p:sp>
          <p:nvSpPr>
            <p:cNvPr id="7589" name="Google Shape;6768;p74"/>
            <p:cNvSpPr/>
            <p:nvPr/>
          </p:nvSpPr>
          <p:spPr>
            <a:xfrm>
              <a:off x="2035800" y="1688760"/>
              <a:ext cx="3240" cy="360"/>
            </a:xfrm>
            <a:custGeom>
              <a:avLst/>
              <a:gdLst/>
              <a:ahLst/>
              <a:rect l="l" t="t" r="r" b="b"/>
              <a:pathLst>
                <a:path w="264" h="32">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a:solidFill>
                <a:srgbClr val="5f7d95"/>
              </a:solidFill>
              <a:round/>
            </a:ln>
          </p:spPr>
          <p:style>
            <a:lnRef idx="0"/>
            <a:fillRef idx="0"/>
            <a:effectRef idx="0"/>
            <a:fontRef idx="minor"/>
          </p:style>
        </p:sp>
        <p:sp>
          <p:nvSpPr>
            <p:cNvPr id="7590" name="Google Shape;6769;p74"/>
            <p:cNvSpPr/>
            <p:nvPr/>
          </p:nvSpPr>
          <p:spPr>
            <a:xfrm>
              <a:off x="2039760" y="1691640"/>
              <a:ext cx="360" cy="360"/>
            </a:xfrm>
            <a:custGeom>
              <a:avLst/>
              <a:gdLst/>
              <a:ahLst/>
              <a:rect l="l" t="t" r="r" b="b"/>
              <a:pathLst>
                <a:path w="12" h="26">
                  <a:moveTo>
                    <a:pt x="1" y="25"/>
                  </a:moveTo>
                  <a:lnTo>
                    <a:pt x="1" y="25"/>
                  </a:lnTo>
                  <a:lnTo>
                    <a:pt x="11" y="1"/>
                  </a:lnTo>
                  <a:close/>
                </a:path>
              </a:pathLst>
            </a:custGeom>
            <a:noFill/>
            <a:ln w="9525">
              <a:solidFill>
                <a:srgbClr val="5f7d95"/>
              </a:solidFill>
              <a:round/>
            </a:ln>
          </p:spPr>
          <p:style>
            <a:lnRef idx="0"/>
            <a:fillRef idx="0"/>
            <a:effectRef idx="0"/>
            <a:fontRef idx="minor"/>
          </p:style>
        </p:sp>
        <p:sp>
          <p:nvSpPr>
            <p:cNvPr id="7591" name="Google Shape;6770;p74"/>
            <p:cNvSpPr/>
            <p:nvPr/>
          </p:nvSpPr>
          <p:spPr>
            <a:xfrm>
              <a:off x="2035080" y="16761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592" name="Google Shape;6771;p74"/>
            <p:cNvSpPr/>
            <p:nvPr/>
          </p:nvSpPr>
          <p:spPr>
            <a:xfrm>
              <a:off x="2035080" y="1676520"/>
              <a:ext cx="360" cy="360"/>
            </a:xfrm>
            <a:custGeom>
              <a:avLst/>
              <a:gdLst/>
              <a:ahLst/>
              <a:rect l="l" t="t" r="r" b="b"/>
              <a:pathLst>
                <a:path w="40" h="29">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a:solidFill>
                <a:srgbClr val="5f7d95"/>
              </a:solidFill>
              <a:round/>
            </a:ln>
          </p:spPr>
          <p:style>
            <a:lnRef idx="0"/>
            <a:fillRef idx="0"/>
            <a:effectRef idx="0"/>
            <a:fontRef idx="minor"/>
          </p:style>
        </p:sp>
        <p:sp>
          <p:nvSpPr>
            <p:cNvPr id="7593" name="Google Shape;6772;p74"/>
            <p:cNvSpPr/>
            <p:nvPr/>
          </p:nvSpPr>
          <p:spPr>
            <a:xfrm>
              <a:off x="2076480" y="1670760"/>
              <a:ext cx="360" cy="360"/>
            </a:xfrm>
            <a:custGeom>
              <a:avLst/>
              <a:gdLst/>
              <a:ahLst/>
              <a:rect l="l" t="t" r="r" b="b"/>
              <a:pathLst>
                <a:path w="4" h="33">
                  <a:moveTo>
                    <a:pt x="4" y="1"/>
                  </a:moveTo>
                  <a:cubicBezTo>
                    <a:pt x="4" y="11"/>
                    <a:pt x="0" y="22"/>
                    <a:pt x="4" y="32"/>
                  </a:cubicBezTo>
                  <a:lnTo>
                    <a:pt x="4" y="1"/>
                  </a:lnTo>
                  <a:close/>
                </a:path>
              </a:pathLst>
            </a:custGeom>
            <a:noFill/>
            <a:ln w="9525">
              <a:solidFill>
                <a:srgbClr val="5f7d95"/>
              </a:solidFill>
              <a:round/>
            </a:ln>
          </p:spPr>
          <p:style>
            <a:lnRef idx="0"/>
            <a:fillRef idx="0"/>
            <a:effectRef idx="0"/>
            <a:fontRef idx="minor"/>
          </p:style>
        </p:sp>
        <p:sp>
          <p:nvSpPr>
            <p:cNvPr id="7594" name="Google Shape;6773;p74"/>
            <p:cNvSpPr/>
            <p:nvPr/>
          </p:nvSpPr>
          <p:spPr>
            <a:xfrm>
              <a:off x="2076480" y="1674720"/>
              <a:ext cx="360" cy="360"/>
            </a:xfrm>
            <a:custGeom>
              <a:avLst/>
              <a:gdLst/>
              <a:ahLst/>
              <a:rect l="l" t="t" r="r" b="b"/>
              <a:pathLst>
                <a:path w="1" h="36">
                  <a:moveTo>
                    <a:pt x="1" y="0"/>
                  </a:moveTo>
                  <a:lnTo>
                    <a:pt x="1" y="35"/>
                  </a:lnTo>
                  <a:close/>
                </a:path>
              </a:pathLst>
            </a:custGeom>
            <a:noFill/>
            <a:ln w="9525">
              <a:solidFill>
                <a:srgbClr val="5f7d95"/>
              </a:solidFill>
              <a:round/>
            </a:ln>
          </p:spPr>
          <p:style>
            <a:lnRef idx="0"/>
            <a:fillRef idx="0"/>
            <a:effectRef idx="0"/>
            <a:fontRef idx="minor"/>
          </p:style>
        </p:sp>
        <p:sp>
          <p:nvSpPr>
            <p:cNvPr id="7595" name="Google Shape;6774;p74"/>
            <p:cNvSpPr/>
            <p:nvPr/>
          </p:nvSpPr>
          <p:spPr>
            <a:xfrm>
              <a:off x="2076840" y="1669320"/>
              <a:ext cx="360" cy="360"/>
            </a:xfrm>
            <a:custGeom>
              <a:avLst/>
              <a:gdLst/>
              <a:ahLst/>
              <a:rect l="l" t="t" r="r" b="b"/>
              <a:pathLst>
                <a:path w="1" h="36">
                  <a:moveTo>
                    <a:pt x="0" y="1"/>
                  </a:moveTo>
                  <a:cubicBezTo>
                    <a:pt x="0" y="15"/>
                    <a:pt x="0" y="25"/>
                    <a:pt x="0" y="36"/>
                  </a:cubicBezTo>
                  <a:cubicBezTo>
                    <a:pt x="0" y="25"/>
                    <a:pt x="0" y="15"/>
                    <a:pt x="0" y="1"/>
                  </a:cubicBezTo>
                  <a:close/>
                </a:path>
              </a:pathLst>
            </a:custGeom>
            <a:noFill/>
            <a:ln w="9525">
              <a:solidFill>
                <a:srgbClr val="5f7d95"/>
              </a:solidFill>
              <a:round/>
            </a:ln>
          </p:spPr>
          <p:style>
            <a:lnRef idx="0"/>
            <a:fillRef idx="0"/>
            <a:effectRef idx="0"/>
            <a:fontRef idx="minor"/>
          </p:style>
        </p:sp>
        <p:sp>
          <p:nvSpPr>
            <p:cNvPr id="7596" name="Google Shape;6775;p74"/>
            <p:cNvSpPr/>
            <p:nvPr/>
          </p:nvSpPr>
          <p:spPr>
            <a:xfrm>
              <a:off x="2076480" y="1672200"/>
              <a:ext cx="360" cy="360"/>
            </a:xfrm>
            <a:custGeom>
              <a:avLst/>
              <a:gdLst/>
              <a:ahLst/>
              <a:rect l="l" t="t" r="r" b="b"/>
              <a:pathLst>
                <a:path w="1" h="19">
                  <a:moveTo>
                    <a:pt x="1" y="1"/>
                  </a:moveTo>
                  <a:lnTo>
                    <a:pt x="1" y="18"/>
                  </a:lnTo>
                  <a:close/>
                </a:path>
              </a:pathLst>
            </a:custGeom>
            <a:noFill/>
            <a:ln w="9525">
              <a:solidFill>
                <a:srgbClr val="5f7d95"/>
              </a:solidFill>
              <a:round/>
            </a:ln>
          </p:spPr>
          <p:style>
            <a:lnRef idx="0"/>
            <a:fillRef idx="0"/>
            <a:effectRef idx="0"/>
            <a:fontRef idx="minor"/>
          </p:style>
        </p:sp>
        <p:sp>
          <p:nvSpPr>
            <p:cNvPr id="7597" name="Google Shape;6776;p74"/>
            <p:cNvSpPr/>
            <p:nvPr/>
          </p:nvSpPr>
          <p:spPr>
            <a:xfrm>
              <a:off x="2076480" y="1673640"/>
              <a:ext cx="360" cy="360"/>
            </a:xfrm>
            <a:custGeom>
              <a:avLst/>
              <a:gdLst/>
              <a:ahLst/>
              <a:rect l="l" t="t" r="r" b="b"/>
              <a:pathLst>
                <a:path w="1" h="29">
                  <a:moveTo>
                    <a:pt x="1" y="28"/>
                  </a:moveTo>
                  <a:lnTo>
                    <a:pt x="1" y="0"/>
                  </a:lnTo>
                  <a:close/>
                </a:path>
              </a:pathLst>
            </a:custGeom>
            <a:noFill/>
            <a:ln w="9525">
              <a:solidFill>
                <a:srgbClr val="5f7d95"/>
              </a:solidFill>
              <a:round/>
            </a:ln>
          </p:spPr>
          <p:style>
            <a:lnRef idx="0"/>
            <a:fillRef idx="0"/>
            <a:effectRef idx="0"/>
            <a:fontRef idx="minor"/>
          </p:style>
        </p:sp>
        <p:sp>
          <p:nvSpPr>
            <p:cNvPr id="7598" name="Google Shape;6777;p74"/>
            <p:cNvSpPr/>
            <p:nvPr/>
          </p:nvSpPr>
          <p:spPr>
            <a:xfrm>
              <a:off x="2076840" y="1668240"/>
              <a:ext cx="360" cy="360"/>
            </a:xfrm>
            <a:custGeom>
              <a:avLst/>
              <a:gdLst/>
              <a:ahLst/>
              <a:rect l="l" t="t" r="r" b="b"/>
              <a:pathLst>
                <a:path w="5" h="32">
                  <a:moveTo>
                    <a:pt x="4" y="0"/>
                  </a:moveTo>
                  <a:cubicBezTo>
                    <a:pt x="4" y="11"/>
                    <a:pt x="4" y="21"/>
                    <a:pt x="1" y="32"/>
                  </a:cubicBezTo>
                  <a:cubicBezTo>
                    <a:pt x="4" y="21"/>
                    <a:pt x="4" y="11"/>
                    <a:pt x="4" y="0"/>
                  </a:cubicBezTo>
                  <a:close/>
                </a:path>
              </a:pathLst>
            </a:custGeom>
            <a:noFill/>
            <a:ln w="9525">
              <a:solidFill>
                <a:srgbClr val="5f7d95"/>
              </a:solidFill>
              <a:round/>
            </a:ln>
          </p:spPr>
          <p:style>
            <a:lnRef idx="0"/>
            <a:fillRef idx="0"/>
            <a:effectRef idx="0"/>
            <a:fontRef idx="minor"/>
          </p:style>
        </p:sp>
        <p:sp>
          <p:nvSpPr>
            <p:cNvPr id="7599" name="Google Shape;6778;p74"/>
            <p:cNvSpPr/>
            <p:nvPr/>
          </p:nvSpPr>
          <p:spPr>
            <a:xfrm>
              <a:off x="2076840" y="1667160"/>
              <a:ext cx="360" cy="360"/>
            </a:xfrm>
            <a:custGeom>
              <a:avLst/>
              <a:gdLst/>
              <a:ahLst/>
              <a:rect l="l" t="t" r="r" b="b"/>
              <a:pathLst>
                <a:path w="5" h="29">
                  <a:moveTo>
                    <a:pt x="4" y="0"/>
                  </a:moveTo>
                  <a:lnTo>
                    <a:pt x="1" y="28"/>
                  </a:lnTo>
                  <a:close/>
                </a:path>
              </a:pathLst>
            </a:custGeom>
            <a:noFill/>
            <a:ln w="9525">
              <a:solidFill>
                <a:srgbClr val="5f7d95"/>
              </a:solidFill>
              <a:round/>
            </a:ln>
          </p:spPr>
          <p:style>
            <a:lnRef idx="0"/>
            <a:fillRef idx="0"/>
            <a:effectRef idx="0"/>
            <a:fontRef idx="minor"/>
          </p:style>
        </p:sp>
        <p:sp>
          <p:nvSpPr>
            <p:cNvPr id="7600" name="Google Shape;6779;p74"/>
            <p:cNvSpPr/>
            <p:nvPr/>
          </p:nvSpPr>
          <p:spPr>
            <a:xfrm>
              <a:off x="2117520" y="1698120"/>
              <a:ext cx="6120" cy="8640"/>
            </a:xfrm>
            <a:custGeom>
              <a:avLst/>
              <a:gdLst/>
              <a:ahLst/>
              <a:rect l="l" t="t" r="r" b="b"/>
              <a:pathLst>
                <a:path w="488" h="673">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a:solidFill>
                <a:srgbClr val="5f7d95"/>
              </a:solidFill>
              <a:round/>
            </a:ln>
          </p:spPr>
          <p:style>
            <a:lnRef idx="0"/>
            <a:fillRef idx="0"/>
            <a:effectRef idx="0"/>
            <a:fontRef idx="minor"/>
          </p:style>
        </p:sp>
        <p:sp>
          <p:nvSpPr>
            <p:cNvPr id="7601" name="Google Shape;6780;p74"/>
            <p:cNvSpPr/>
            <p:nvPr/>
          </p:nvSpPr>
          <p:spPr>
            <a:xfrm>
              <a:off x="2117520" y="170244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602" name="Google Shape;6781;p74"/>
            <p:cNvSpPr/>
            <p:nvPr/>
          </p:nvSpPr>
          <p:spPr>
            <a:xfrm>
              <a:off x="2117520" y="170280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603" name="Google Shape;6782;p74"/>
            <p:cNvSpPr/>
            <p:nvPr/>
          </p:nvSpPr>
          <p:spPr>
            <a:xfrm>
              <a:off x="2117520" y="1702440"/>
              <a:ext cx="360" cy="360"/>
            </a:xfrm>
            <a:custGeom>
              <a:avLst/>
              <a:gdLst/>
              <a:ahLst/>
              <a:rect l="l" t="t" r="r" b="b"/>
              <a:pathLst>
                <a:path w="1" h="1">
                  <a:moveTo>
                    <a:pt x="1" y="1"/>
                  </a:moveTo>
                </a:path>
              </a:pathLst>
            </a:custGeom>
            <a:noFill/>
            <a:ln w="9525">
              <a:solidFill>
                <a:srgbClr val="5f7d95"/>
              </a:solidFill>
              <a:round/>
            </a:ln>
          </p:spPr>
          <p:style>
            <a:lnRef idx="0"/>
            <a:fillRef idx="0"/>
            <a:effectRef idx="0"/>
            <a:fontRef idx="minor"/>
          </p:style>
        </p:sp>
        <p:sp>
          <p:nvSpPr>
            <p:cNvPr id="7604" name="Google Shape;6783;p74"/>
            <p:cNvSpPr/>
            <p:nvPr/>
          </p:nvSpPr>
          <p:spPr>
            <a:xfrm>
              <a:off x="2117520" y="1702080"/>
              <a:ext cx="360" cy="360"/>
            </a:xfrm>
            <a:custGeom>
              <a:avLst/>
              <a:gdLst/>
              <a:ahLst/>
              <a:rect l="l" t="t" r="r" b="b"/>
              <a:pathLst>
                <a:path w="1" h="5">
                  <a:moveTo>
                    <a:pt x="0" y="1"/>
                  </a:moveTo>
                  <a:lnTo>
                    <a:pt x="0" y="4"/>
                  </a:lnTo>
                  <a:lnTo>
                    <a:pt x="0" y="1"/>
                  </a:lnTo>
                  <a:close/>
                </a:path>
              </a:pathLst>
            </a:custGeom>
            <a:noFill/>
            <a:ln w="9525">
              <a:solidFill>
                <a:srgbClr val="5f7d95"/>
              </a:solidFill>
              <a:round/>
            </a:ln>
          </p:spPr>
          <p:style>
            <a:lnRef idx="0"/>
            <a:fillRef idx="0"/>
            <a:effectRef idx="0"/>
            <a:fontRef idx="minor"/>
          </p:style>
        </p:sp>
        <p:sp>
          <p:nvSpPr>
            <p:cNvPr id="7605" name="Google Shape;6784;p74"/>
            <p:cNvSpPr/>
            <p:nvPr/>
          </p:nvSpPr>
          <p:spPr>
            <a:xfrm>
              <a:off x="2118960" y="1698480"/>
              <a:ext cx="360" cy="360"/>
            </a:xfrm>
            <a:custGeom>
              <a:avLst/>
              <a:gdLst/>
              <a:ahLst/>
              <a:rect l="l" t="t" r="r" b="b"/>
              <a:pathLst>
                <a:path w="29" h="50">
                  <a:moveTo>
                    <a:pt x="28" y="1"/>
                  </a:moveTo>
                  <a:lnTo>
                    <a:pt x="28" y="1"/>
                  </a:lnTo>
                  <a:cubicBezTo>
                    <a:pt x="18" y="18"/>
                    <a:pt x="7" y="32"/>
                    <a:pt x="0" y="50"/>
                  </a:cubicBezTo>
                  <a:cubicBezTo>
                    <a:pt x="7" y="36"/>
                    <a:pt x="18" y="18"/>
                    <a:pt x="28" y="1"/>
                  </a:cubicBezTo>
                  <a:close/>
                </a:path>
              </a:pathLst>
            </a:custGeom>
            <a:noFill/>
            <a:ln w="9525">
              <a:solidFill>
                <a:srgbClr val="5f7d95"/>
              </a:solidFill>
              <a:round/>
            </a:ln>
          </p:spPr>
          <p:style>
            <a:lnRef idx="0"/>
            <a:fillRef idx="0"/>
            <a:effectRef idx="0"/>
            <a:fontRef idx="minor"/>
          </p:style>
        </p:sp>
        <p:sp>
          <p:nvSpPr>
            <p:cNvPr id="7606" name="Google Shape;6785;p74"/>
            <p:cNvSpPr/>
            <p:nvPr/>
          </p:nvSpPr>
          <p:spPr>
            <a:xfrm>
              <a:off x="2117520" y="1703520"/>
              <a:ext cx="360" cy="360"/>
            </a:xfrm>
            <a:custGeom>
              <a:avLst/>
              <a:gdLst/>
              <a:ahLst/>
              <a:rect l="l" t="t" r="r" b="b"/>
              <a:pathLst>
                <a:path w="1" h="15">
                  <a:moveTo>
                    <a:pt x="0" y="15"/>
                  </a:moveTo>
                  <a:lnTo>
                    <a:pt x="0" y="1"/>
                  </a:lnTo>
                  <a:close/>
                </a:path>
              </a:pathLst>
            </a:custGeom>
            <a:noFill/>
            <a:ln w="9525">
              <a:solidFill>
                <a:srgbClr val="5f7d95"/>
              </a:solidFill>
              <a:round/>
            </a:ln>
          </p:spPr>
          <p:style>
            <a:lnRef idx="0"/>
            <a:fillRef idx="0"/>
            <a:effectRef idx="0"/>
            <a:fontRef idx="minor"/>
          </p:style>
        </p:sp>
        <p:sp>
          <p:nvSpPr>
            <p:cNvPr id="7607" name="Google Shape;6786;p74"/>
            <p:cNvSpPr/>
            <p:nvPr/>
          </p:nvSpPr>
          <p:spPr>
            <a:xfrm>
              <a:off x="2117520" y="1703880"/>
              <a:ext cx="360" cy="360"/>
            </a:xfrm>
            <a:custGeom>
              <a:avLst/>
              <a:gdLst/>
              <a:ahLst/>
              <a:rect l="l" t="t" r="r" b="b"/>
              <a:pathLst>
                <a:path w="4" h="15">
                  <a:moveTo>
                    <a:pt x="0" y="15"/>
                  </a:moveTo>
                  <a:lnTo>
                    <a:pt x="4" y="1"/>
                  </a:lnTo>
                  <a:close/>
                </a:path>
              </a:pathLst>
            </a:custGeom>
            <a:noFill/>
            <a:ln w="9525">
              <a:solidFill>
                <a:srgbClr val="5f7d95"/>
              </a:solidFill>
              <a:round/>
            </a:ln>
          </p:spPr>
          <p:style>
            <a:lnRef idx="0"/>
            <a:fillRef idx="0"/>
            <a:effectRef idx="0"/>
            <a:fontRef idx="minor"/>
          </p:style>
        </p:sp>
        <p:sp>
          <p:nvSpPr>
            <p:cNvPr id="7608" name="Google Shape;6787;p74"/>
            <p:cNvSpPr/>
            <p:nvPr/>
          </p:nvSpPr>
          <p:spPr>
            <a:xfrm>
              <a:off x="2118600" y="1699560"/>
              <a:ext cx="360" cy="360"/>
            </a:xfrm>
            <a:custGeom>
              <a:avLst/>
              <a:gdLst/>
              <a:ahLst/>
              <a:rect l="l" t="t" r="r" b="b"/>
              <a:pathLst>
                <a:path w="8" h="11">
                  <a:moveTo>
                    <a:pt x="1" y="11"/>
                  </a:moveTo>
                  <a:lnTo>
                    <a:pt x="8" y="0"/>
                  </a:lnTo>
                  <a:close/>
                </a:path>
              </a:pathLst>
            </a:custGeom>
            <a:noFill/>
            <a:ln w="9525">
              <a:solidFill>
                <a:srgbClr val="5f7d95"/>
              </a:solidFill>
              <a:round/>
            </a:ln>
          </p:spPr>
          <p:style>
            <a:lnRef idx="0"/>
            <a:fillRef idx="0"/>
            <a:effectRef idx="0"/>
            <a:fontRef idx="minor"/>
          </p:style>
        </p:sp>
        <p:sp>
          <p:nvSpPr>
            <p:cNvPr id="7609" name="Google Shape;6788;p74"/>
            <p:cNvSpPr/>
            <p:nvPr/>
          </p:nvSpPr>
          <p:spPr>
            <a:xfrm>
              <a:off x="2117520" y="1703160"/>
              <a:ext cx="360" cy="360"/>
            </a:xfrm>
            <a:custGeom>
              <a:avLst/>
              <a:gdLst/>
              <a:ahLst/>
              <a:rect l="l" t="t" r="r" b="b"/>
              <a:pathLst>
                <a:path w="1" h="1">
                  <a:moveTo>
                    <a:pt x="0" y="1"/>
                  </a:moveTo>
                </a:path>
              </a:pathLst>
            </a:custGeom>
            <a:noFill/>
            <a:ln w="9525">
              <a:solidFill>
                <a:srgbClr val="5f7d95"/>
              </a:solidFill>
              <a:round/>
            </a:ln>
          </p:spPr>
          <p:style>
            <a:lnRef idx="0"/>
            <a:fillRef idx="0"/>
            <a:effectRef idx="0"/>
            <a:fontRef idx="minor"/>
          </p:style>
        </p:sp>
        <p:sp>
          <p:nvSpPr>
            <p:cNvPr id="7610" name="Google Shape;6789;p74"/>
            <p:cNvSpPr/>
            <p:nvPr/>
          </p:nvSpPr>
          <p:spPr>
            <a:xfrm>
              <a:off x="2117520" y="1703160"/>
              <a:ext cx="360" cy="360"/>
            </a:xfrm>
            <a:custGeom>
              <a:avLst/>
              <a:gdLst/>
              <a:ahLst/>
              <a:rect l="l" t="t" r="r" b="b"/>
              <a:pathLst>
                <a:path w="1" h="8">
                  <a:moveTo>
                    <a:pt x="0" y="7"/>
                  </a:moveTo>
                  <a:lnTo>
                    <a:pt x="0" y="0"/>
                  </a:lnTo>
                  <a:close/>
                </a:path>
              </a:pathLst>
            </a:custGeom>
            <a:noFill/>
            <a:ln w="9525">
              <a:solidFill>
                <a:srgbClr val="5f7d95"/>
              </a:solidFill>
              <a:round/>
            </a:ln>
          </p:spPr>
          <p:style>
            <a:lnRef idx="0"/>
            <a:fillRef idx="0"/>
            <a:effectRef idx="0"/>
            <a:fontRef idx="minor"/>
          </p:style>
        </p:sp>
        <p:sp>
          <p:nvSpPr>
            <p:cNvPr id="7611" name="Google Shape;6790;p74"/>
            <p:cNvSpPr/>
            <p:nvPr/>
          </p:nvSpPr>
          <p:spPr>
            <a:xfrm>
              <a:off x="2121480" y="1703160"/>
              <a:ext cx="2160" cy="3960"/>
            </a:xfrm>
            <a:custGeom>
              <a:avLst/>
              <a:gdLst/>
              <a:ahLst/>
              <a:rect l="l" t="t" r="r" b="b"/>
              <a:pathLst>
                <a:path w="190" h="309">
                  <a:moveTo>
                    <a:pt x="1" y="309"/>
                  </a:moveTo>
                  <a:cubicBezTo>
                    <a:pt x="36" y="190"/>
                    <a:pt x="102" y="85"/>
                    <a:pt x="190" y="1"/>
                  </a:cubicBezTo>
                  <a:lnTo>
                    <a:pt x="190" y="1"/>
                  </a:lnTo>
                  <a:cubicBezTo>
                    <a:pt x="102" y="85"/>
                    <a:pt x="36" y="190"/>
                    <a:pt x="1" y="309"/>
                  </a:cubicBezTo>
                  <a:close/>
                </a:path>
              </a:pathLst>
            </a:custGeom>
            <a:noFill/>
            <a:ln w="9525">
              <a:solidFill>
                <a:srgbClr val="5f7d95"/>
              </a:solidFill>
              <a:round/>
            </a:ln>
          </p:spPr>
          <p:style>
            <a:lnRef idx="0"/>
            <a:fillRef idx="0"/>
            <a:effectRef idx="0"/>
            <a:fontRef idx="minor"/>
          </p:style>
        </p:sp>
        <p:sp>
          <p:nvSpPr>
            <p:cNvPr id="7612" name="Google Shape;6791;p74"/>
            <p:cNvSpPr/>
            <p:nvPr/>
          </p:nvSpPr>
          <p:spPr>
            <a:xfrm>
              <a:off x="2119680" y="1671480"/>
              <a:ext cx="27360" cy="34560"/>
            </a:xfrm>
            <a:custGeom>
              <a:avLst/>
              <a:gdLst/>
              <a:ahLst/>
              <a:rect l="l" t="t" r="r" b="b"/>
              <a:pathLst>
                <a:path w="2049" h="2581">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a:solidFill>
                <a:srgbClr val="5f7d95"/>
              </a:solidFill>
              <a:round/>
            </a:ln>
          </p:spPr>
          <p:style>
            <a:lnRef idx="0"/>
            <a:fillRef idx="0"/>
            <a:effectRef idx="0"/>
            <a:fontRef idx="minor"/>
          </p:style>
        </p:sp>
        <p:sp>
          <p:nvSpPr>
            <p:cNvPr id="7613" name="Google Shape;6792;p74"/>
            <p:cNvSpPr/>
            <p:nvPr/>
          </p:nvSpPr>
          <p:spPr>
            <a:xfrm>
              <a:off x="2123280" y="1694520"/>
              <a:ext cx="360" cy="360"/>
            </a:xfrm>
            <a:custGeom>
              <a:avLst/>
              <a:gdLst/>
              <a:ahLst/>
              <a:rect l="l" t="t" r="r" b="b"/>
              <a:pathLst>
                <a:path w="8" h="11">
                  <a:moveTo>
                    <a:pt x="8" y="0"/>
                  </a:moveTo>
                  <a:cubicBezTo>
                    <a:pt x="8" y="4"/>
                    <a:pt x="4" y="7"/>
                    <a:pt x="1" y="11"/>
                  </a:cubicBezTo>
                  <a:lnTo>
                    <a:pt x="4" y="7"/>
                  </a:lnTo>
                  <a:cubicBezTo>
                    <a:pt x="4" y="7"/>
                    <a:pt x="8" y="4"/>
                    <a:pt x="8" y="0"/>
                  </a:cubicBezTo>
                  <a:close/>
                </a:path>
              </a:pathLst>
            </a:custGeom>
            <a:noFill/>
            <a:ln w="9525">
              <a:solidFill>
                <a:srgbClr val="5f7d95"/>
              </a:solidFill>
              <a:round/>
            </a:ln>
          </p:spPr>
          <p:style>
            <a:lnRef idx="0"/>
            <a:fillRef idx="0"/>
            <a:effectRef idx="0"/>
            <a:fontRef idx="minor"/>
          </p:style>
        </p:sp>
        <p:sp>
          <p:nvSpPr>
            <p:cNvPr id="7614" name="Google Shape;6793;p74"/>
            <p:cNvSpPr/>
            <p:nvPr/>
          </p:nvSpPr>
          <p:spPr>
            <a:xfrm>
              <a:off x="2122560" y="1694880"/>
              <a:ext cx="360" cy="360"/>
            </a:xfrm>
            <a:custGeom>
              <a:avLst/>
              <a:gdLst/>
              <a:ahLst/>
              <a:rect l="l" t="t" r="r" b="b"/>
              <a:pathLst>
                <a:path w="18" h="8">
                  <a:moveTo>
                    <a:pt x="0" y="7"/>
                  </a:moveTo>
                  <a:cubicBezTo>
                    <a:pt x="7" y="4"/>
                    <a:pt x="11" y="4"/>
                    <a:pt x="18" y="0"/>
                  </a:cubicBezTo>
                  <a:cubicBezTo>
                    <a:pt x="11" y="4"/>
                    <a:pt x="7" y="4"/>
                    <a:pt x="0" y="7"/>
                  </a:cubicBezTo>
                  <a:close/>
                </a:path>
              </a:pathLst>
            </a:custGeom>
            <a:noFill/>
            <a:ln w="9525">
              <a:solidFill>
                <a:srgbClr val="5f7d95"/>
              </a:solidFill>
              <a:round/>
            </a:ln>
          </p:spPr>
          <p:style>
            <a:lnRef idx="0"/>
            <a:fillRef idx="0"/>
            <a:effectRef idx="0"/>
            <a:fontRef idx="minor"/>
          </p:style>
        </p:sp>
        <p:sp>
          <p:nvSpPr>
            <p:cNvPr id="7615" name="Google Shape;6794;p74"/>
            <p:cNvSpPr/>
            <p:nvPr/>
          </p:nvSpPr>
          <p:spPr>
            <a:xfrm>
              <a:off x="2122920" y="1694520"/>
              <a:ext cx="360" cy="360"/>
            </a:xfrm>
            <a:custGeom>
              <a:avLst/>
              <a:gdLst/>
              <a:ahLst/>
              <a:rect l="l" t="t" r="r" b="b"/>
              <a:pathLst>
                <a:path w="15" h="11">
                  <a:moveTo>
                    <a:pt x="0" y="11"/>
                  </a:moveTo>
                  <a:cubicBezTo>
                    <a:pt x="4" y="7"/>
                    <a:pt x="11" y="4"/>
                    <a:pt x="14" y="0"/>
                  </a:cubicBezTo>
                  <a:cubicBezTo>
                    <a:pt x="11" y="4"/>
                    <a:pt x="4" y="7"/>
                    <a:pt x="0" y="11"/>
                  </a:cubicBezTo>
                  <a:close/>
                </a:path>
              </a:pathLst>
            </a:custGeom>
            <a:noFill/>
            <a:ln w="9525">
              <a:solidFill>
                <a:srgbClr val="5f7d95"/>
              </a:solidFill>
              <a:round/>
            </a:ln>
          </p:spPr>
          <p:style>
            <a:lnRef idx="0"/>
            <a:fillRef idx="0"/>
            <a:effectRef idx="0"/>
            <a:fontRef idx="minor"/>
          </p:style>
        </p:sp>
        <p:sp>
          <p:nvSpPr>
            <p:cNvPr id="7616" name="Google Shape;6795;p74"/>
            <p:cNvSpPr/>
            <p:nvPr/>
          </p:nvSpPr>
          <p:spPr>
            <a:xfrm>
              <a:off x="2124000" y="1683720"/>
              <a:ext cx="360" cy="360"/>
            </a:xfrm>
            <a:custGeom>
              <a:avLst/>
              <a:gdLst/>
              <a:ahLst/>
              <a:rect l="l" t="t" r="r" b="b"/>
              <a:pathLst>
                <a:path w="4" h="32">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a:solidFill>
                <a:srgbClr val="5f7d95"/>
              </a:solidFill>
              <a:round/>
            </a:ln>
          </p:spPr>
          <p:style>
            <a:lnRef idx="0"/>
            <a:fillRef idx="0"/>
            <a:effectRef idx="0"/>
            <a:fontRef idx="minor"/>
          </p:style>
        </p:sp>
        <p:sp>
          <p:nvSpPr>
            <p:cNvPr id="7617" name="Google Shape;6796;p74"/>
            <p:cNvSpPr/>
            <p:nvPr/>
          </p:nvSpPr>
          <p:spPr>
            <a:xfrm>
              <a:off x="2124000" y="1692720"/>
              <a:ext cx="360" cy="360"/>
            </a:xfrm>
            <a:custGeom>
              <a:avLst/>
              <a:gdLst/>
              <a:ahLst/>
              <a:rect l="l" t="t" r="r" b="b"/>
              <a:pathLst>
                <a:path w="1" h="1">
                  <a:moveTo>
                    <a:pt x="1" y="0"/>
                  </a:moveTo>
                </a:path>
              </a:pathLst>
            </a:custGeom>
            <a:noFill/>
            <a:ln w="9525">
              <a:solidFill>
                <a:srgbClr val="5f7d95"/>
              </a:solidFill>
              <a:round/>
            </a:ln>
          </p:spPr>
          <p:style>
            <a:lnRef idx="0"/>
            <a:fillRef idx="0"/>
            <a:effectRef idx="0"/>
            <a:fontRef idx="minor"/>
          </p:style>
        </p:sp>
        <p:sp>
          <p:nvSpPr>
            <p:cNvPr id="7618" name="Google Shape;6797;p74"/>
            <p:cNvSpPr/>
            <p:nvPr/>
          </p:nvSpPr>
          <p:spPr>
            <a:xfrm>
              <a:off x="2124000" y="1684080"/>
              <a:ext cx="360" cy="1440"/>
            </a:xfrm>
            <a:custGeom>
              <a:avLst/>
              <a:gdLst/>
              <a:ahLst/>
              <a:rect l="l" t="t" r="r" b="b"/>
              <a:pathLst>
                <a:path w="15" h="14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a:solidFill>
                <a:srgbClr val="5f7d95"/>
              </a:solidFill>
              <a:round/>
            </a:ln>
          </p:spPr>
          <p:style>
            <a:lnRef idx="0"/>
            <a:fillRef idx="0"/>
            <a:effectRef idx="0"/>
            <a:fontRef idx="minor"/>
          </p:style>
        </p:sp>
        <p:sp>
          <p:nvSpPr>
            <p:cNvPr id="7619" name="Google Shape;6798;p74"/>
            <p:cNvSpPr/>
            <p:nvPr/>
          </p:nvSpPr>
          <p:spPr>
            <a:xfrm>
              <a:off x="2124000" y="1682280"/>
              <a:ext cx="360" cy="720"/>
            </a:xfrm>
            <a:custGeom>
              <a:avLst/>
              <a:gdLst/>
              <a:ahLst/>
              <a:rect l="l" t="t" r="r" b="b"/>
              <a:pathLst>
                <a:path w="19" h="89">
                  <a:moveTo>
                    <a:pt x="1" y="1"/>
                  </a:moveTo>
                  <a:cubicBezTo>
                    <a:pt x="8" y="29"/>
                    <a:pt x="15" y="57"/>
                    <a:pt x="18" y="88"/>
                  </a:cubicBezTo>
                  <a:lnTo>
                    <a:pt x="18" y="88"/>
                  </a:lnTo>
                  <a:cubicBezTo>
                    <a:pt x="15" y="57"/>
                    <a:pt x="8" y="29"/>
                    <a:pt x="1" y="1"/>
                  </a:cubicBezTo>
                  <a:close/>
                </a:path>
              </a:pathLst>
            </a:custGeom>
            <a:noFill/>
            <a:ln w="9525">
              <a:solidFill>
                <a:srgbClr val="5f7d95"/>
              </a:solidFill>
              <a:round/>
            </a:ln>
          </p:spPr>
          <p:style>
            <a:lnRef idx="0"/>
            <a:fillRef idx="0"/>
            <a:effectRef idx="0"/>
            <a:fontRef idx="minor"/>
          </p:style>
        </p:sp>
        <p:sp>
          <p:nvSpPr>
            <p:cNvPr id="7620" name="Google Shape;6799;p74"/>
            <p:cNvSpPr/>
            <p:nvPr/>
          </p:nvSpPr>
          <p:spPr>
            <a:xfrm>
              <a:off x="2119680" y="1673280"/>
              <a:ext cx="360" cy="360"/>
            </a:xfrm>
            <a:custGeom>
              <a:avLst/>
              <a:gdLst/>
              <a:ahLst/>
              <a:rect l="l" t="t" r="r" b="b"/>
              <a:pathLst>
                <a:path w="1" h="8">
                  <a:moveTo>
                    <a:pt x="0" y="0"/>
                  </a:moveTo>
                  <a:lnTo>
                    <a:pt x="0" y="7"/>
                  </a:lnTo>
                  <a:close/>
                </a:path>
              </a:pathLst>
            </a:custGeom>
            <a:noFill/>
            <a:ln w="9525">
              <a:solidFill>
                <a:srgbClr val="5f7d95"/>
              </a:solidFill>
              <a:round/>
            </a:ln>
          </p:spPr>
          <p:style>
            <a:lnRef idx="0"/>
            <a:fillRef idx="0"/>
            <a:effectRef idx="0"/>
            <a:fontRef idx="minor"/>
          </p:style>
        </p:sp>
        <p:sp>
          <p:nvSpPr>
            <p:cNvPr id="7621" name="Google Shape;6800;p74"/>
            <p:cNvSpPr/>
            <p:nvPr/>
          </p:nvSpPr>
          <p:spPr>
            <a:xfrm>
              <a:off x="2120760" y="1676160"/>
              <a:ext cx="360" cy="360"/>
            </a:xfrm>
            <a:custGeom>
              <a:avLst/>
              <a:gdLst/>
              <a:ahLst/>
              <a:rect l="l" t="t" r="r" b="b"/>
              <a:pathLst>
                <a:path w="15" h="8">
                  <a:moveTo>
                    <a:pt x="15" y="7"/>
                  </a:moveTo>
                  <a:cubicBezTo>
                    <a:pt x="8" y="4"/>
                    <a:pt x="4" y="4"/>
                    <a:pt x="1" y="0"/>
                  </a:cubicBezTo>
                  <a:cubicBezTo>
                    <a:pt x="4" y="4"/>
                    <a:pt x="8" y="4"/>
                    <a:pt x="15" y="7"/>
                  </a:cubicBezTo>
                  <a:close/>
                </a:path>
              </a:pathLst>
            </a:custGeom>
            <a:noFill/>
            <a:ln w="9525">
              <a:solidFill>
                <a:srgbClr val="5f7d95"/>
              </a:solidFill>
              <a:round/>
            </a:ln>
          </p:spPr>
          <p:style>
            <a:lnRef idx="0"/>
            <a:fillRef idx="0"/>
            <a:effectRef idx="0"/>
            <a:fontRef idx="minor"/>
          </p:style>
        </p:sp>
        <p:sp>
          <p:nvSpPr>
            <p:cNvPr id="7622" name="Google Shape;6801;p74"/>
            <p:cNvSpPr/>
            <p:nvPr/>
          </p:nvSpPr>
          <p:spPr>
            <a:xfrm>
              <a:off x="2119680" y="1674360"/>
              <a:ext cx="360" cy="360"/>
            </a:xfrm>
            <a:custGeom>
              <a:avLst/>
              <a:gdLst/>
              <a:ahLst/>
              <a:rect l="l" t="t" r="r" b="b"/>
              <a:pathLst>
                <a:path w="8" h="29">
                  <a:moveTo>
                    <a:pt x="7" y="28"/>
                  </a:moveTo>
                  <a:cubicBezTo>
                    <a:pt x="7" y="18"/>
                    <a:pt x="4" y="11"/>
                    <a:pt x="0" y="0"/>
                  </a:cubicBezTo>
                  <a:cubicBezTo>
                    <a:pt x="4" y="11"/>
                    <a:pt x="7" y="18"/>
                    <a:pt x="7" y="28"/>
                  </a:cubicBezTo>
                  <a:close/>
                </a:path>
              </a:pathLst>
            </a:custGeom>
            <a:noFill/>
            <a:ln w="9525">
              <a:solidFill>
                <a:srgbClr val="5f7d95"/>
              </a:solidFill>
              <a:round/>
            </a:ln>
          </p:spPr>
          <p:style>
            <a:lnRef idx="0"/>
            <a:fillRef idx="0"/>
            <a:effectRef idx="0"/>
            <a:fontRef idx="minor"/>
          </p:style>
        </p:sp>
        <p:sp>
          <p:nvSpPr>
            <p:cNvPr id="7623" name="Google Shape;6802;p74"/>
            <p:cNvSpPr/>
            <p:nvPr/>
          </p:nvSpPr>
          <p:spPr>
            <a:xfrm>
              <a:off x="2120400" y="1676160"/>
              <a:ext cx="360" cy="360"/>
            </a:xfrm>
            <a:custGeom>
              <a:avLst/>
              <a:gdLst/>
              <a:ahLst/>
              <a:rect l="l" t="t" r="r" b="b"/>
              <a:pathLst>
                <a:path w="12" h="8">
                  <a:moveTo>
                    <a:pt x="11" y="7"/>
                  </a:moveTo>
                  <a:cubicBezTo>
                    <a:pt x="8" y="7"/>
                    <a:pt x="4" y="4"/>
                    <a:pt x="1" y="0"/>
                  </a:cubicBezTo>
                  <a:cubicBezTo>
                    <a:pt x="4" y="4"/>
                    <a:pt x="8" y="7"/>
                    <a:pt x="11" y="7"/>
                  </a:cubicBezTo>
                  <a:close/>
                </a:path>
              </a:pathLst>
            </a:custGeom>
            <a:noFill/>
            <a:ln w="9525">
              <a:solidFill>
                <a:srgbClr val="5f7d95"/>
              </a:solidFill>
              <a:round/>
            </a:ln>
          </p:spPr>
          <p:style>
            <a:lnRef idx="0"/>
            <a:fillRef idx="0"/>
            <a:effectRef idx="0"/>
            <a:fontRef idx="minor"/>
          </p:style>
        </p:sp>
        <p:sp>
          <p:nvSpPr>
            <p:cNvPr id="7624" name="Google Shape;6803;p74"/>
            <p:cNvSpPr/>
            <p:nvPr/>
          </p:nvSpPr>
          <p:spPr>
            <a:xfrm>
              <a:off x="2120400" y="1675800"/>
              <a:ext cx="360" cy="360"/>
            </a:xfrm>
            <a:custGeom>
              <a:avLst/>
              <a:gdLst/>
              <a:ahLst/>
              <a:rect l="l" t="t" r="r" b="b"/>
              <a:pathLst>
                <a:path w="12" h="15">
                  <a:moveTo>
                    <a:pt x="11" y="14"/>
                  </a:moveTo>
                  <a:cubicBezTo>
                    <a:pt x="8" y="11"/>
                    <a:pt x="4" y="4"/>
                    <a:pt x="1" y="0"/>
                  </a:cubicBezTo>
                  <a:cubicBezTo>
                    <a:pt x="4" y="4"/>
                    <a:pt x="8" y="11"/>
                    <a:pt x="11" y="14"/>
                  </a:cubicBezTo>
                  <a:close/>
                </a:path>
              </a:pathLst>
            </a:custGeom>
            <a:noFill/>
            <a:ln w="9525">
              <a:solidFill>
                <a:srgbClr val="5f7d95"/>
              </a:solidFill>
              <a:round/>
            </a:ln>
          </p:spPr>
          <p:style>
            <a:lnRef idx="0"/>
            <a:fillRef idx="0"/>
            <a:effectRef idx="0"/>
            <a:fontRef idx="minor"/>
          </p:style>
        </p:sp>
        <p:sp>
          <p:nvSpPr>
            <p:cNvPr id="7625" name="Google Shape;6804;p74"/>
            <p:cNvSpPr/>
            <p:nvPr/>
          </p:nvSpPr>
          <p:spPr>
            <a:xfrm>
              <a:off x="2119680" y="1673640"/>
              <a:ext cx="360" cy="360"/>
            </a:xfrm>
            <a:custGeom>
              <a:avLst/>
              <a:gdLst/>
              <a:ahLst/>
              <a:rect l="l" t="t" r="r" b="b"/>
              <a:pathLst>
                <a:path w="8" h="32">
                  <a:moveTo>
                    <a:pt x="8" y="32"/>
                  </a:moveTo>
                  <a:cubicBezTo>
                    <a:pt x="8" y="21"/>
                    <a:pt x="4" y="11"/>
                    <a:pt x="1" y="0"/>
                  </a:cubicBezTo>
                  <a:cubicBezTo>
                    <a:pt x="4" y="11"/>
                    <a:pt x="8" y="21"/>
                    <a:pt x="8" y="32"/>
                  </a:cubicBezTo>
                  <a:close/>
                </a:path>
              </a:pathLst>
            </a:custGeom>
            <a:noFill/>
            <a:ln w="9525">
              <a:solidFill>
                <a:srgbClr val="5f7d95"/>
              </a:solidFill>
              <a:round/>
            </a:ln>
          </p:spPr>
          <p:style>
            <a:lnRef idx="0"/>
            <a:fillRef idx="0"/>
            <a:effectRef idx="0"/>
            <a:fontRef idx="minor"/>
          </p:style>
        </p:sp>
        <p:sp>
          <p:nvSpPr>
            <p:cNvPr id="7626" name="Google Shape;6805;p74"/>
            <p:cNvSpPr/>
            <p:nvPr/>
          </p:nvSpPr>
          <p:spPr>
            <a:xfrm>
              <a:off x="2120040" y="1675440"/>
              <a:ext cx="360" cy="360"/>
            </a:xfrm>
            <a:custGeom>
              <a:avLst/>
              <a:gdLst/>
              <a:ahLst/>
              <a:rect l="l" t="t" r="r" b="b"/>
              <a:pathLst>
                <a:path w="8" h="18">
                  <a:moveTo>
                    <a:pt x="7" y="18"/>
                  </a:moveTo>
                  <a:cubicBezTo>
                    <a:pt x="4" y="14"/>
                    <a:pt x="0" y="7"/>
                    <a:pt x="0" y="0"/>
                  </a:cubicBezTo>
                  <a:cubicBezTo>
                    <a:pt x="0" y="7"/>
                    <a:pt x="4" y="14"/>
                    <a:pt x="7" y="18"/>
                  </a:cubicBezTo>
                  <a:close/>
                </a:path>
              </a:pathLst>
            </a:custGeom>
            <a:noFill/>
            <a:ln w="9525">
              <a:solidFill>
                <a:srgbClr val="5f7d95"/>
              </a:solidFill>
              <a:round/>
            </a:ln>
          </p:spPr>
          <p:style>
            <a:lnRef idx="0"/>
            <a:fillRef idx="0"/>
            <a:effectRef idx="0"/>
            <a:fontRef idx="minor"/>
          </p:style>
        </p:sp>
        <p:sp>
          <p:nvSpPr>
            <p:cNvPr id="7627" name="Google Shape;6806;p74"/>
            <p:cNvSpPr/>
            <p:nvPr/>
          </p:nvSpPr>
          <p:spPr>
            <a:xfrm>
              <a:off x="2120040" y="1675080"/>
              <a:ext cx="360" cy="360"/>
            </a:xfrm>
            <a:custGeom>
              <a:avLst/>
              <a:gdLst/>
              <a:ahLst/>
              <a:rect l="l" t="t" r="r" b="b"/>
              <a:pathLst>
                <a:path w="8" h="22">
                  <a:moveTo>
                    <a:pt x="0" y="0"/>
                  </a:moveTo>
                  <a:cubicBezTo>
                    <a:pt x="0" y="11"/>
                    <a:pt x="4" y="18"/>
                    <a:pt x="7" y="21"/>
                  </a:cubicBezTo>
                  <a:cubicBezTo>
                    <a:pt x="4" y="18"/>
                    <a:pt x="4" y="11"/>
                    <a:pt x="0" y="0"/>
                  </a:cubicBezTo>
                  <a:close/>
                </a:path>
              </a:pathLst>
            </a:custGeom>
            <a:noFill/>
            <a:ln w="9525">
              <a:solidFill>
                <a:srgbClr val="5f7d95"/>
              </a:solidFill>
              <a:round/>
            </a:ln>
          </p:spPr>
          <p:style>
            <a:lnRef idx="0"/>
            <a:fillRef idx="0"/>
            <a:effectRef idx="0"/>
            <a:fontRef idx="minor"/>
          </p:style>
        </p:sp>
        <p:sp>
          <p:nvSpPr>
            <p:cNvPr id="7628" name="Google Shape;6807;p74"/>
            <p:cNvSpPr/>
            <p:nvPr/>
          </p:nvSpPr>
          <p:spPr>
            <a:xfrm>
              <a:off x="2124360" y="1685160"/>
              <a:ext cx="360" cy="360"/>
            </a:xfrm>
            <a:custGeom>
              <a:avLst/>
              <a:gdLst/>
              <a:ahLst/>
              <a:rect l="l" t="t" r="r" b="b"/>
              <a:pathLst>
                <a:path w="1" h="1">
                  <a:moveTo>
                    <a:pt x="0" y="0"/>
                  </a:moveTo>
                </a:path>
              </a:pathLst>
            </a:custGeom>
            <a:noFill/>
            <a:ln w="9525">
              <a:solidFill>
                <a:srgbClr val="5f7d95"/>
              </a:solidFill>
              <a:round/>
            </a:ln>
          </p:spPr>
          <p:style>
            <a:lnRef idx="0"/>
            <a:fillRef idx="0"/>
            <a:effectRef idx="0"/>
            <a:fontRef idx="minor"/>
          </p:style>
        </p:sp>
        <p:sp>
          <p:nvSpPr>
            <p:cNvPr id="7629" name="Google Shape;6808;p74"/>
            <p:cNvSpPr/>
            <p:nvPr/>
          </p:nvSpPr>
          <p:spPr>
            <a:xfrm>
              <a:off x="2124000" y="1683720"/>
              <a:ext cx="360" cy="1080"/>
            </a:xfrm>
            <a:custGeom>
              <a:avLst/>
              <a:gdLst/>
              <a:ahLst/>
              <a:rect l="l" t="t" r="r" b="b"/>
              <a:pathLst>
                <a:path w="12" h="109">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a:solidFill>
                <a:srgbClr val="5f7d95"/>
              </a:solidFill>
              <a:round/>
            </a:ln>
          </p:spPr>
          <p:style>
            <a:lnRef idx="0"/>
            <a:fillRef idx="0"/>
            <a:effectRef idx="0"/>
            <a:fontRef idx="minor"/>
          </p:style>
        </p:sp>
        <p:sp>
          <p:nvSpPr>
            <p:cNvPr id="7630" name="Google Shape;6809;p74"/>
            <p:cNvSpPr/>
            <p:nvPr/>
          </p:nvSpPr>
          <p:spPr>
            <a:xfrm>
              <a:off x="2126880" y="1702800"/>
              <a:ext cx="360" cy="360"/>
            </a:xfrm>
            <a:custGeom>
              <a:avLst/>
              <a:gdLst/>
              <a:ahLst/>
              <a:rect l="l" t="t" r="r" b="b"/>
              <a:pathLst>
                <a:path w="50" h="22">
                  <a:moveTo>
                    <a:pt x="49" y="22"/>
                  </a:moveTo>
                  <a:cubicBezTo>
                    <a:pt x="32" y="15"/>
                    <a:pt x="14" y="4"/>
                    <a:pt x="0" y="1"/>
                  </a:cubicBezTo>
                  <a:cubicBezTo>
                    <a:pt x="14" y="4"/>
                    <a:pt x="32" y="15"/>
                    <a:pt x="49" y="22"/>
                  </a:cubicBezTo>
                  <a:close/>
                </a:path>
              </a:pathLst>
            </a:custGeom>
            <a:noFill/>
            <a:ln w="9525">
              <a:solidFill>
                <a:srgbClr val="5f7d95"/>
              </a:solidFill>
              <a:round/>
            </a:ln>
          </p:spPr>
          <p:style>
            <a:lnRef idx="0"/>
            <a:fillRef idx="0"/>
            <a:effectRef idx="0"/>
            <a:fontRef idx="minor"/>
          </p:style>
        </p:sp>
        <p:sp>
          <p:nvSpPr>
            <p:cNvPr id="7631" name="Google Shape;6810;p74"/>
            <p:cNvSpPr/>
            <p:nvPr/>
          </p:nvSpPr>
          <p:spPr>
            <a:xfrm>
              <a:off x="2126160" y="1702440"/>
              <a:ext cx="360" cy="360"/>
            </a:xfrm>
            <a:custGeom>
              <a:avLst/>
              <a:gdLst/>
              <a:ahLst/>
              <a:rect l="l" t="t" r="r" b="b"/>
              <a:pathLst>
                <a:path w="12" h="5">
                  <a:moveTo>
                    <a:pt x="11" y="4"/>
                  </a:moveTo>
                  <a:lnTo>
                    <a:pt x="1" y="1"/>
                  </a:lnTo>
                  <a:close/>
                </a:path>
              </a:pathLst>
            </a:custGeom>
            <a:noFill/>
            <a:ln w="9525">
              <a:solidFill>
                <a:srgbClr val="5f7d95"/>
              </a:solidFill>
              <a:round/>
            </a:ln>
          </p:spPr>
          <p:style>
            <a:lnRef idx="0"/>
            <a:fillRef idx="0"/>
            <a:effectRef idx="0"/>
            <a:fontRef idx="minor"/>
          </p:style>
        </p:sp>
        <p:sp>
          <p:nvSpPr>
            <p:cNvPr id="7632" name="Google Shape;6811;p74"/>
            <p:cNvSpPr/>
            <p:nvPr/>
          </p:nvSpPr>
          <p:spPr>
            <a:xfrm>
              <a:off x="2127960" y="1703160"/>
              <a:ext cx="360" cy="360"/>
            </a:xfrm>
            <a:custGeom>
              <a:avLst/>
              <a:gdLst/>
              <a:ahLst/>
              <a:rect l="l" t="t" r="r" b="b"/>
              <a:pathLst>
                <a:path w="50" h="26">
                  <a:moveTo>
                    <a:pt x="50" y="25"/>
                  </a:moveTo>
                  <a:lnTo>
                    <a:pt x="1" y="1"/>
                  </a:lnTo>
                  <a:close/>
                </a:path>
              </a:pathLst>
            </a:custGeom>
            <a:noFill/>
            <a:ln w="9525">
              <a:solidFill>
                <a:srgbClr val="5f7d95"/>
              </a:solidFill>
              <a:round/>
            </a:ln>
          </p:spPr>
          <p:style>
            <a:lnRef idx="0"/>
            <a:fillRef idx="0"/>
            <a:effectRef idx="0"/>
            <a:fontRef idx="minor"/>
          </p:style>
        </p:sp>
        <p:sp>
          <p:nvSpPr>
            <p:cNvPr id="7633" name="Google Shape;6812;p74"/>
            <p:cNvSpPr/>
            <p:nvPr/>
          </p:nvSpPr>
          <p:spPr>
            <a:xfrm>
              <a:off x="2126520" y="1702800"/>
              <a:ext cx="360" cy="360"/>
            </a:xfrm>
            <a:custGeom>
              <a:avLst/>
              <a:gdLst/>
              <a:ahLst/>
              <a:rect l="l" t="t" r="r" b="b"/>
              <a:pathLst>
                <a:path w="22" h="11">
                  <a:moveTo>
                    <a:pt x="21" y="11"/>
                  </a:moveTo>
                  <a:lnTo>
                    <a:pt x="0" y="0"/>
                  </a:lnTo>
                  <a:close/>
                </a:path>
              </a:pathLst>
            </a:custGeom>
            <a:noFill/>
            <a:ln w="9525">
              <a:solidFill>
                <a:srgbClr val="5f7d95"/>
              </a:solidFill>
              <a:round/>
            </a:ln>
          </p:spPr>
          <p:style>
            <a:lnRef idx="0"/>
            <a:fillRef idx="0"/>
            <a:effectRef idx="0"/>
            <a:fontRef idx="minor"/>
          </p:style>
        </p:sp>
        <p:sp>
          <p:nvSpPr>
            <p:cNvPr id="7634" name="Google Shape;6813;p74"/>
            <p:cNvSpPr/>
            <p:nvPr/>
          </p:nvSpPr>
          <p:spPr>
            <a:xfrm>
              <a:off x="2129040" y="1703880"/>
              <a:ext cx="360" cy="360"/>
            </a:xfrm>
            <a:custGeom>
              <a:avLst/>
              <a:gdLst/>
              <a:ahLst/>
              <a:rect l="l" t="t" r="r" b="b"/>
              <a:pathLst>
                <a:path w="22" h="15">
                  <a:moveTo>
                    <a:pt x="21" y="15"/>
                  </a:moveTo>
                  <a:lnTo>
                    <a:pt x="0" y="1"/>
                  </a:lnTo>
                  <a:close/>
                </a:path>
              </a:pathLst>
            </a:custGeom>
            <a:noFill/>
            <a:ln w="9525">
              <a:solidFill>
                <a:srgbClr val="5f7d95"/>
              </a:solidFill>
              <a:round/>
            </a:ln>
          </p:spPr>
          <p:style>
            <a:lnRef idx="0"/>
            <a:fillRef idx="0"/>
            <a:effectRef idx="0"/>
            <a:fontRef idx="minor"/>
          </p:style>
        </p:sp>
        <p:sp>
          <p:nvSpPr>
            <p:cNvPr id="7635" name="Google Shape;6814;p74"/>
            <p:cNvSpPr/>
            <p:nvPr/>
          </p:nvSpPr>
          <p:spPr>
            <a:xfrm>
              <a:off x="2129400" y="1672200"/>
              <a:ext cx="360" cy="360"/>
            </a:xfrm>
            <a:custGeom>
              <a:avLst/>
              <a:gdLst/>
              <a:ahLst/>
              <a:rect l="l" t="t" r="r" b="b"/>
              <a:pathLst>
                <a:path w="15" h="4">
                  <a:moveTo>
                    <a:pt x="15" y="4"/>
                  </a:moveTo>
                  <a:lnTo>
                    <a:pt x="1" y="0"/>
                  </a:lnTo>
                  <a:close/>
                </a:path>
              </a:pathLst>
            </a:custGeom>
            <a:noFill/>
            <a:ln w="9525">
              <a:solidFill>
                <a:srgbClr val="5f7d95"/>
              </a:solidFill>
              <a:round/>
            </a:ln>
          </p:spPr>
          <p:style>
            <a:lnRef idx="0"/>
            <a:fillRef idx="0"/>
            <a:effectRef idx="0"/>
            <a:fontRef idx="minor"/>
          </p:style>
        </p:sp>
        <p:sp>
          <p:nvSpPr>
            <p:cNvPr id="7636" name="Google Shape;6815;p74"/>
            <p:cNvSpPr/>
            <p:nvPr/>
          </p:nvSpPr>
          <p:spPr>
            <a:xfrm>
              <a:off x="2130120" y="1672200"/>
              <a:ext cx="360" cy="360"/>
            </a:xfrm>
            <a:custGeom>
              <a:avLst/>
              <a:gdLst/>
              <a:ahLst/>
              <a:rect l="l" t="t" r="r" b="b"/>
              <a:pathLst>
                <a:path w="12" h="1">
                  <a:moveTo>
                    <a:pt x="11" y="0"/>
                  </a:moveTo>
                  <a:lnTo>
                    <a:pt x="1" y="0"/>
                  </a:lnTo>
                  <a:close/>
                </a:path>
              </a:pathLst>
            </a:custGeom>
            <a:noFill/>
            <a:ln w="9525">
              <a:solidFill>
                <a:srgbClr val="5f7d95"/>
              </a:solidFill>
              <a:round/>
            </a:ln>
          </p:spPr>
          <p:style>
            <a:lnRef idx="0"/>
            <a:fillRef idx="0"/>
            <a:effectRef idx="0"/>
            <a:fontRef idx="minor"/>
          </p:style>
        </p:sp>
        <p:sp>
          <p:nvSpPr>
            <p:cNvPr id="7637" name="Google Shape;6816;p74"/>
            <p:cNvSpPr/>
            <p:nvPr/>
          </p:nvSpPr>
          <p:spPr>
            <a:xfrm>
              <a:off x="2129760" y="1672200"/>
              <a:ext cx="360" cy="360"/>
            </a:xfrm>
            <a:custGeom>
              <a:avLst/>
              <a:gdLst/>
              <a:ahLst/>
              <a:rect l="l" t="t" r="r" b="b"/>
              <a:pathLst>
                <a:path w="18" h="4">
                  <a:moveTo>
                    <a:pt x="18" y="4"/>
                  </a:moveTo>
                  <a:lnTo>
                    <a:pt x="0" y="0"/>
                  </a:lnTo>
                  <a:close/>
                </a:path>
              </a:pathLst>
            </a:custGeom>
            <a:noFill/>
            <a:ln w="9525">
              <a:solidFill>
                <a:srgbClr val="5f7d95"/>
              </a:solidFill>
              <a:round/>
            </a:ln>
          </p:spPr>
          <p:style>
            <a:lnRef idx="0"/>
            <a:fillRef idx="0"/>
            <a:effectRef idx="0"/>
            <a:fontRef idx="minor"/>
          </p:style>
        </p:sp>
        <p:sp>
          <p:nvSpPr>
            <p:cNvPr id="7638" name="Google Shape;6817;p74"/>
            <p:cNvSpPr/>
            <p:nvPr/>
          </p:nvSpPr>
          <p:spPr>
            <a:xfrm>
              <a:off x="2119680" y="1671120"/>
              <a:ext cx="6480" cy="1800"/>
            </a:xfrm>
            <a:custGeom>
              <a:avLst/>
              <a:gdLst/>
              <a:ahLst/>
              <a:rect l="l" t="t" r="r" b="b"/>
              <a:pathLst>
                <a:path w="498" h="159">
                  <a:moveTo>
                    <a:pt x="497" y="1"/>
                  </a:moveTo>
                  <a:cubicBezTo>
                    <a:pt x="424" y="25"/>
                    <a:pt x="189" y="99"/>
                    <a:pt x="0" y="158"/>
                  </a:cubicBezTo>
                  <a:cubicBezTo>
                    <a:pt x="193" y="102"/>
                    <a:pt x="424" y="25"/>
                    <a:pt x="497" y="1"/>
                  </a:cubicBezTo>
                  <a:close/>
                </a:path>
              </a:pathLst>
            </a:custGeom>
            <a:noFill/>
            <a:ln w="9525">
              <a:solidFill>
                <a:srgbClr val="5f7d95"/>
              </a:solidFill>
              <a:round/>
            </a:ln>
          </p:spPr>
          <p:style>
            <a:lnRef idx="0"/>
            <a:fillRef idx="0"/>
            <a:effectRef idx="0"/>
            <a:fontRef idx="minor"/>
          </p:style>
        </p:sp>
        <p:sp>
          <p:nvSpPr>
            <p:cNvPr id="7639" name="Google Shape;6818;p74"/>
            <p:cNvSpPr/>
            <p:nvPr/>
          </p:nvSpPr>
          <p:spPr>
            <a:xfrm>
              <a:off x="2129760" y="1672200"/>
              <a:ext cx="360" cy="360"/>
            </a:xfrm>
            <a:custGeom>
              <a:avLst/>
              <a:gdLst/>
              <a:ahLst/>
              <a:rect l="l" t="t" r="r" b="b"/>
              <a:pathLst>
                <a:path w="15" h="5">
                  <a:moveTo>
                    <a:pt x="14" y="4"/>
                  </a:moveTo>
                  <a:lnTo>
                    <a:pt x="0" y="1"/>
                  </a:lnTo>
                  <a:close/>
                </a:path>
              </a:pathLst>
            </a:custGeom>
            <a:noFill/>
            <a:ln w="9525">
              <a:solidFill>
                <a:srgbClr val="5f7d95"/>
              </a:solidFill>
              <a:round/>
            </a:ln>
          </p:spPr>
          <p:style>
            <a:lnRef idx="0"/>
            <a:fillRef idx="0"/>
            <a:effectRef idx="0"/>
            <a:fontRef idx="minor"/>
          </p:style>
        </p:sp>
        <p:sp>
          <p:nvSpPr>
            <p:cNvPr id="7640" name="Google Shape;6819;p74"/>
            <p:cNvSpPr/>
            <p:nvPr/>
          </p:nvSpPr>
          <p:spPr>
            <a:xfrm>
              <a:off x="2130840" y="1672560"/>
              <a:ext cx="360" cy="360"/>
            </a:xfrm>
            <a:custGeom>
              <a:avLst/>
              <a:gdLst/>
              <a:ahLst/>
              <a:rect l="l" t="t" r="r" b="b"/>
              <a:pathLst>
                <a:path w="5" h="8">
                  <a:moveTo>
                    <a:pt x="4" y="8"/>
                  </a:moveTo>
                  <a:lnTo>
                    <a:pt x="1" y="1"/>
                  </a:lnTo>
                  <a:close/>
                </a:path>
              </a:pathLst>
            </a:custGeom>
            <a:noFill/>
            <a:ln w="9525">
              <a:solidFill>
                <a:srgbClr val="5f7d95"/>
              </a:solidFill>
              <a:round/>
            </a:ln>
          </p:spPr>
          <p:style>
            <a:lnRef idx="0"/>
            <a:fillRef idx="0"/>
            <a:effectRef idx="0"/>
            <a:fontRef idx="minor"/>
          </p:style>
        </p:sp>
        <p:sp>
          <p:nvSpPr>
            <p:cNvPr id="7641" name="Google Shape;6820;p74"/>
            <p:cNvSpPr/>
            <p:nvPr/>
          </p:nvSpPr>
          <p:spPr>
            <a:xfrm>
              <a:off x="2130840" y="1672920"/>
              <a:ext cx="360" cy="360"/>
            </a:xfrm>
            <a:custGeom>
              <a:avLst/>
              <a:gdLst/>
              <a:ahLst/>
              <a:rect l="l" t="t" r="r" b="b"/>
              <a:pathLst>
                <a:path w="4" h="8">
                  <a:moveTo>
                    <a:pt x="4" y="8"/>
                  </a:moveTo>
                  <a:lnTo>
                    <a:pt x="0" y="1"/>
                  </a:lnTo>
                  <a:close/>
                </a:path>
              </a:pathLst>
            </a:custGeom>
            <a:noFill/>
            <a:ln w="9525">
              <a:solidFill>
                <a:srgbClr val="5f7d95"/>
              </a:solidFill>
              <a:round/>
            </a:ln>
          </p:spPr>
          <p:style>
            <a:lnRef idx="0"/>
            <a:fillRef idx="0"/>
            <a:effectRef idx="0"/>
            <a:fontRef idx="minor"/>
          </p:style>
        </p:sp>
        <p:sp>
          <p:nvSpPr>
            <p:cNvPr id="7642" name="Google Shape;6821;p74"/>
            <p:cNvSpPr/>
            <p:nvPr/>
          </p:nvSpPr>
          <p:spPr>
            <a:xfrm>
              <a:off x="2130480" y="1672200"/>
              <a:ext cx="360" cy="360"/>
            </a:xfrm>
            <a:custGeom>
              <a:avLst/>
              <a:gdLst/>
              <a:ahLst/>
              <a:rect l="l" t="t" r="r" b="b"/>
              <a:pathLst>
                <a:path w="1" h="5">
                  <a:moveTo>
                    <a:pt x="1" y="4"/>
                  </a:moveTo>
                  <a:lnTo>
                    <a:pt x="1" y="1"/>
                  </a:lnTo>
                  <a:close/>
                </a:path>
              </a:pathLst>
            </a:custGeom>
            <a:noFill/>
            <a:ln w="9525">
              <a:solidFill>
                <a:srgbClr val="5f7d95"/>
              </a:solidFill>
              <a:round/>
            </a:ln>
          </p:spPr>
          <p:style>
            <a:lnRef idx="0"/>
            <a:fillRef idx="0"/>
            <a:effectRef idx="0"/>
            <a:fontRef idx="minor"/>
          </p:style>
        </p:sp>
        <p:sp>
          <p:nvSpPr>
            <p:cNvPr id="7643" name="Google Shape;6822;p74"/>
            <p:cNvSpPr/>
            <p:nvPr/>
          </p:nvSpPr>
          <p:spPr>
            <a:xfrm>
              <a:off x="2144880" y="1685880"/>
              <a:ext cx="360" cy="2520"/>
            </a:xfrm>
            <a:custGeom>
              <a:avLst/>
              <a:gdLst/>
              <a:ahLst/>
              <a:rect l="l" t="t" r="r" b="b"/>
              <a:pathLst>
                <a:path w="43" h="207">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a:solidFill>
                <a:srgbClr val="5f7d95"/>
              </a:solidFill>
              <a:round/>
            </a:ln>
          </p:spPr>
          <p:style>
            <a:lnRef idx="0"/>
            <a:fillRef idx="0"/>
            <a:effectRef idx="0"/>
            <a:fontRef idx="minor"/>
          </p:style>
        </p:sp>
        <p:sp>
          <p:nvSpPr>
            <p:cNvPr id="7644" name="Google Shape;6823;p74"/>
            <p:cNvSpPr/>
            <p:nvPr/>
          </p:nvSpPr>
          <p:spPr>
            <a:xfrm>
              <a:off x="2131560" y="1674000"/>
              <a:ext cx="360" cy="360"/>
            </a:xfrm>
            <a:custGeom>
              <a:avLst/>
              <a:gdLst/>
              <a:ahLst/>
              <a:rect l="l" t="t" r="r" b="b"/>
              <a:pathLst>
                <a:path w="8" h="8">
                  <a:moveTo>
                    <a:pt x="8" y="7"/>
                  </a:moveTo>
                  <a:lnTo>
                    <a:pt x="1" y="0"/>
                  </a:lnTo>
                  <a:close/>
                </a:path>
              </a:pathLst>
            </a:custGeom>
            <a:noFill/>
            <a:ln w="9525">
              <a:solidFill>
                <a:srgbClr val="5f7d95"/>
              </a:solidFill>
              <a:round/>
            </a:ln>
          </p:spPr>
          <p:style>
            <a:lnRef idx="0"/>
            <a:fillRef idx="0"/>
            <a:effectRef idx="0"/>
            <a:fontRef idx="minor"/>
          </p:style>
        </p:sp>
        <p:sp>
          <p:nvSpPr>
            <p:cNvPr id="7645" name="Google Shape;6824;p74"/>
            <p:cNvSpPr/>
            <p:nvPr/>
          </p:nvSpPr>
          <p:spPr>
            <a:xfrm>
              <a:off x="2131200" y="1673640"/>
              <a:ext cx="360" cy="360"/>
            </a:xfrm>
            <a:custGeom>
              <a:avLst/>
              <a:gdLst/>
              <a:ahLst/>
              <a:rect l="l" t="t" r="r" b="b"/>
              <a:pathLst>
                <a:path w="4" h="8">
                  <a:moveTo>
                    <a:pt x="4" y="8"/>
                  </a:moveTo>
                  <a:lnTo>
                    <a:pt x="0" y="1"/>
                  </a:lnTo>
                  <a:close/>
                </a:path>
              </a:pathLst>
            </a:custGeom>
            <a:noFill/>
            <a:ln w="9525">
              <a:solidFill>
                <a:srgbClr val="5f7d95"/>
              </a:solidFill>
              <a:round/>
            </a:ln>
          </p:spPr>
          <p:style>
            <a:lnRef idx="0"/>
            <a:fillRef idx="0"/>
            <a:effectRef idx="0"/>
            <a:fontRef idx="minor"/>
          </p:style>
        </p:sp>
        <p:sp>
          <p:nvSpPr>
            <p:cNvPr id="7646" name="Google Shape;6825;p74"/>
            <p:cNvSpPr/>
            <p:nvPr/>
          </p:nvSpPr>
          <p:spPr>
            <a:xfrm>
              <a:off x="2131200" y="1673280"/>
              <a:ext cx="360" cy="360"/>
            </a:xfrm>
            <a:custGeom>
              <a:avLst/>
              <a:gdLst/>
              <a:ahLst/>
              <a:rect l="l" t="t" r="r" b="b"/>
              <a:pathLst>
                <a:path w="1" h="5">
                  <a:moveTo>
                    <a:pt x="1" y="4"/>
                  </a:moveTo>
                  <a:lnTo>
                    <a:pt x="1" y="1"/>
                  </a:lnTo>
                  <a:close/>
                </a:path>
              </a:pathLst>
            </a:custGeom>
            <a:noFill/>
            <a:ln w="9525">
              <a:solidFill>
                <a:srgbClr val="5f7d95"/>
              </a:solidFill>
              <a:round/>
            </a:ln>
          </p:spPr>
          <p:style>
            <a:lnRef idx="0"/>
            <a:fillRef idx="0"/>
            <a:effectRef idx="0"/>
            <a:fontRef idx="minor"/>
          </p:style>
        </p:sp>
        <p:sp>
          <p:nvSpPr>
            <p:cNvPr id="7647" name="Google Shape;6826;p74"/>
            <p:cNvSpPr/>
            <p:nvPr/>
          </p:nvSpPr>
          <p:spPr>
            <a:xfrm>
              <a:off x="2145240" y="1688760"/>
              <a:ext cx="360" cy="360"/>
            </a:xfrm>
            <a:custGeom>
              <a:avLst/>
              <a:gdLst/>
              <a:ahLst/>
              <a:rect l="l" t="t" r="r" b="b"/>
              <a:pathLst>
                <a:path w="19" h="22">
                  <a:moveTo>
                    <a:pt x="18" y="0"/>
                  </a:moveTo>
                  <a:cubicBezTo>
                    <a:pt x="15" y="11"/>
                    <a:pt x="8" y="18"/>
                    <a:pt x="1" y="21"/>
                  </a:cubicBezTo>
                  <a:cubicBezTo>
                    <a:pt x="8" y="18"/>
                    <a:pt x="15" y="14"/>
                    <a:pt x="18" y="7"/>
                  </a:cubicBezTo>
                  <a:lnTo>
                    <a:pt x="18" y="0"/>
                  </a:lnTo>
                  <a:close/>
                </a:path>
              </a:pathLst>
            </a:custGeom>
            <a:noFill/>
            <a:ln w="9525">
              <a:solidFill>
                <a:srgbClr val="5f7d95"/>
              </a:solidFill>
              <a:round/>
            </a:ln>
          </p:spPr>
          <p:style>
            <a:lnRef idx="0"/>
            <a:fillRef idx="0"/>
            <a:effectRef idx="0"/>
            <a:fontRef idx="minor"/>
          </p:style>
        </p:sp>
        <p:sp>
          <p:nvSpPr>
            <p:cNvPr id="7648" name="Google Shape;6827;p74"/>
            <p:cNvSpPr/>
            <p:nvPr/>
          </p:nvSpPr>
          <p:spPr>
            <a:xfrm>
              <a:off x="2144880" y="1699920"/>
              <a:ext cx="360" cy="360"/>
            </a:xfrm>
            <a:custGeom>
              <a:avLst/>
              <a:gdLst/>
              <a:ahLst/>
              <a:rect l="l" t="t" r="r" b="b"/>
              <a:pathLst>
                <a:path w="36" h="50">
                  <a:moveTo>
                    <a:pt x="0" y="49"/>
                  </a:moveTo>
                  <a:cubicBezTo>
                    <a:pt x="11" y="32"/>
                    <a:pt x="21" y="14"/>
                    <a:pt x="35" y="0"/>
                  </a:cubicBezTo>
                  <a:cubicBezTo>
                    <a:pt x="21" y="14"/>
                    <a:pt x="11" y="32"/>
                    <a:pt x="0" y="49"/>
                  </a:cubicBezTo>
                  <a:close/>
                </a:path>
              </a:pathLst>
            </a:custGeom>
            <a:noFill/>
            <a:ln w="9525">
              <a:solidFill>
                <a:srgbClr val="5f7d95"/>
              </a:solidFill>
              <a:round/>
            </a:ln>
          </p:spPr>
          <p:style>
            <a:lnRef idx="0"/>
            <a:fillRef idx="0"/>
            <a:effectRef idx="0"/>
            <a:fontRef idx="minor"/>
          </p:style>
        </p:sp>
        <p:sp>
          <p:nvSpPr>
            <p:cNvPr id="7649" name="Google Shape;6828;p74"/>
            <p:cNvSpPr/>
            <p:nvPr/>
          </p:nvSpPr>
          <p:spPr>
            <a:xfrm>
              <a:off x="2144520" y="1700640"/>
              <a:ext cx="360" cy="1440"/>
            </a:xfrm>
            <a:custGeom>
              <a:avLst/>
              <a:gdLst/>
              <a:ahLst/>
              <a:rect l="l" t="t" r="r" b="b"/>
              <a:pathLst>
                <a:path w="40" h="134">
                  <a:moveTo>
                    <a:pt x="1" y="133"/>
                  </a:moveTo>
                  <a:cubicBezTo>
                    <a:pt x="1" y="84"/>
                    <a:pt x="15" y="39"/>
                    <a:pt x="39" y="0"/>
                  </a:cubicBezTo>
                  <a:cubicBezTo>
                    <a:pt x="15" y="39"/>
                    <a:pt x="1" y="84"/>
                    <a:pt x="1" y="133"/>
                  </a:cubicBezTo>
                  <a:close/>
                </a:path>
              </a:pathLst>
            </a:custGeom>
            <a:noFill/>
            <a:ln w="9525">
              <a:solidFill>
                <a:srgbClr val="5f7d95"/>
              </a:solidFill>
              <a:round/>
            </a:ln>
          </p:spPr>
          <p:style>
            <a:lnRef idx="0"/>
            <a:fillRef idx="0"/>
            <a:effectRef idx="0"/>
            <a:fontRef idx="minor"/>
          </p:style>
        </p:sp>
        <p:sp>
          <p:nvSpPr>
            <p:cNvPr id="7650" name="Google Shape;6829;p74"/>
            <p:cNvSpPr/>
            <p:nvPr/>
          </p:nvSpPr>
          <p:spPr>
            <a:xfrm>
              <a:off x="2144520" y="1702800"/>
              <a:ext cx="360" cy="1080"/>
            </a:xfrm>
            <a:custGeom>
              <a:avLst/>
              <a:gdLst/>
              <a:ahLst/>
              <a:rect l="l" t="t" r="r" b="b"/>
              <a:pathLst>
                <a:path w="8" h="99">
                  <a:moveTo>
                    <a:pt x="7" y="0"/>
                  </a:moveTo>
                  <a:cubicBezTo>
                    <a:pt x="7" y="32"/>
                    <a:pt x="7" y="63"/>
                    <a:pt x="0" y="98"/>
                  </a:cubicBezTo>
                  <a:lnTo>
                    <a:pt x="0" y="98"/>
                  </a:lnTo>
                  <a:cubicBezTo>
                    <a:pt x="7" y="63"/>
                    <a:pt x="7" y="32"/>
                    <a:pt x="7" y="0"/>
                  </a:cubicBezTo>
                  <a:close/>
                </a:path>
              </a:pathLst>
            </a:custGeom>
            <a:noFill/>
            <a:ln w="9525">
              <a:solidFill>
                <a:srgbClr val="5f7d95"/>
              </a:solidFill>
              <a:round/>
            </a:ln>
          </p:spPr>
          <p:style>
            <a:lnRef idx="0"/>
            <a:fillRef idx="0"/>
            <a:effectRef idx="0"/>
            <a:fontRef idx="minor"/>
          </p:style>
        </p:sp>
        <p:sp>
          <p:nvSpPr>
            <p:cNvPr id="7651" name="Google Shape;6830;p74"/>
            <p:cNvSpPr/>
            <p:nvPr/>
          </p:nvSpPr>
          <p:spPr>
            <a:xfrm>
              <a:off x="2145240" y="1688760"/>
              <a:ext cx="360" cy="360"/>
            </a:xfrm>
            <a:custGeom>
              <a:avLst/>
              <a:gdLst/>
              <a:ahLst/>
              <a:rect l="l" t="t" r="r" b="b"/>
              <a:pathLst>
                <a:path w="8" h="12">
                  <a:moveTo>
                    <a:pt x="7" y="1"/>
                  </a:moveTo>
                  <a:lnTo>
                    <a:pt x="4" y="4"/>
                  </a:lnTo>
                  <a:lnTo>
                    <a:pt x="0" y="11"/>
                  </a:lnTo>
                  <a:cubicBezTo>
                    <a:pt x="4" y="8"/>
                    <a:pt x="4" y="4"/>
                    <a:pt x="7" y="1"/>
                  </a:cubicBezTo>
                  <a:close/>
                </a:path>
              </a:pathLst>
            </a:custGeom>
            <a:noFill/>
            <a:ln w="9525">
              <a:solidFill>
                <a:srgbClr val="5f7d95"/>
              </a:solidFill>
              <a:round/>
            </a:ln>
          </p:spPr>
          <p:style>
            <a:lnRef idx="0"/>
            <a:fillRef idx="0"/>
            <a:effectRef idx="0"/>
            <a:fontRef idx="minor"/>
          </p:style>
        </p:sp>
        <p:sp>
          <p:nvSpPr>
            <p:cNvPr id="7652" name="Google Shape;6831;p74"/>
            <p:cNvSpPr/>
            <p:nvPr/>
          </p:nvSpPr>
          <p:spPr>
            <a:xfrm>
              <a:off x="2133360" y="1705680"/>
              <a:ext cx="2160" cy="360"/>
            </a:xfrm>
            <a:custGeom>
              <a:avLst/>
              <a:gdLst/>
              <a:ahLst/>
              <a:rect l="l" t="t" r="r" b="b"/>
              <a:pathLst>
                <a:path w="180" h="36">
                  <a:moveTo>
                    <a:pt x="179" y="0"/>
                  </a:moveTo>
                  <a:lnTo>
                    <a:pt x="0" y="35"/>
                  </a:lnTo>
                  <a:close/>
                </a:path>
              </a:pathLst>
            </a:custGeom>
            <a:noFill/>
            <a:ln w="9525">
              <a:solidFill>
                <a:srgbClr val="5f7d95"/>
              </a:solidFill>
              <a:round/>
            </a:ln>
          </p:spPr>
          <p:style>
            <a:lnRef idx="0"/>
            <a:fillRef idx="0"/>
            <a:effectRef idx="0"/>
            <a:fontRef idx="minor"/>
          </p:style>
        </p:sp>
        <p:sp>
          <p:nvSpPr>
            <p:cNvPr id="7653" name="Google Shape;6832;p74"/>
            <p:cNvSpPr/>
            <p:nvPr/>
          </p:nvSpPr>
          <p:spPr>
            <a:xfrm>
              <a:off x="2141280" y="1704600"/>
              <a:ext cx="360" cy="360"/>
            </a:xfrm>
            <a:custGeom>
              <a:avLst/>
              <a:gdLst/>
              <a:ahLst/>
              <a:rect l="l" t="t" r="r" b="b"/>
              <a:pathLst>
                <a:path w="43" h="8">
                  <a:moveTo>
                    <a:pt x="43" y="0"/>
                  </a:moveTo>
                  <a:lnTo>
                    <a:pt x="1" y="7"/>
                  </a:lnTo>
                  <a:close/>
                </a:path>
              </a:pathLst>
            </a:custGeom>
            <a:noFill/>
            <a:ln w="9525">
              <a:solidFill>
                <a:srgbClr val="5f7d95"/>
              </a:solidFill>
              <a:round/>
            </a:ln>
          </p:spPr>
          <p:style>
            <a:lnRef idx="0"/>
            <a:fillRef idx="0"/>
            <a:effectRef idx="0"/>
            <a:fontRef idx="minor"/>
          </p:style>
        </p:sp>
        <p:sp>
          <p:nvSpPr>
            <p:cNvPr id="7654" name="Google Shape;6833;p74"/>
            <p:cNvSpPr/>
            <p:nvPr/>
          </p:nvSpPr>
          <p:spPr>
            <a:xfrm>
              <a:off x="2142000" y="1704600"/>
              <a:ext cx="360" cy="360"/>
            </a:xfrm>
            <a:custGeom>
              <a:avLst/>
              <a:gdLst/>
              <a:ahLst/>
              <a:rect l="l" t="t" r="r" b="b"/>
              <a:pathLst>
                <a:path w="40" h="8">
                  <a:moveTo>
                    <a:pt x="39" y="0"/>
                  </a:moveTo>
                  <a:lnTo>
                    <a:pt x="1" y="7"/>
                  </a:lnTo>
                  <a:close/>
                </a:path>
              </a:pathLst>
            </a:custGeom>
            <a:noFill/>
            <a:ln w="9525">
              <a:solidFill>
                <a:srgbClr val="5f7d95"/>
              </a:solidFill>
              <a:round/>
            </a:ln>
          </p:spPr>
          <p:style>
            <a:lnRef idx="0"/>
            <a:fillRef idx="0"/>
            <a:effectRef idx="0"/>
            <a:fontRef idx="minor"/>
          </p:style>
        </p:sp>
        <p:sp>
          <p:nvSpPr>
            <p:cNvPr id="7655" name="Google Shape;6834;p74"/>
            <p:cNvSpPr/>
            <p:nvPr/>
          </p:nvSpPr>
          <p:spPr>
            <a:xfrm>
              <a:off x="2139480" y="1704960"/>
              <a:ext cx="360" cy="360"/>
            </a:xfrm>
            <a:custGeom>
              <a:avLst/>
              <a:gdLst/>
              <a:ahLst/>
              <a:rect l="l" t="t" r="r" b="b"/>
              <a:pathLst>
                <a:path w="43" h="8">
                  <a:moveTo>
                    <a:pt x="43" y="0"/>
                  </a:moveTo>
                  <a:lnTo>
                    <a:pt x="1" y="7"/>
                  </a:lnTo>
                  <a:close/>
                </a:path>
              </a:pathLst>
            </a:custGeom>
            <a:noFill/>
            <a:ln w="9525">
              <a:solidFill>
                <a:srgbClr val="5f7d95"/>
              </a:solidFill>
              <a:round/>
            </a:ln>
          </p:spPr>
          <p:style>
            <a:lnRef idx="0"/>
            <a:fillRef idx="0"/>
            <a:effectRef idx="0"/>
            <a:fontRef idx="minor"/>
          </p:style>
        </p:sp>
        <p:sp>
          <p:nvSpPr>
            <p:cNvPr id="7656" name="Google Shape;6835;p74"/>
            <p:cNvSpPr/>
            <p:nvPr/>
          </p:nvSpPr>
          <p:spPr>
            <a:xfrm>
              <a:off x="2143080" y="1704240"/>
              <a:ext cx="360" cy="360"/>
            </a:xfrm>
            <a:custGeom>
              <a:avLst/>
              <a:gdLst/>
              <a:ahLst/>
              <a:rect l="l" t="t" r="r" b="b"/>
              <a:pathLst>
                <a:path w="36" h="8">
                  <a:moveTo>
                    <a:pt x="35" y="1"/>
                  </a:moveTo>
                  <a:lnTo>
                    <a:pt x="0" y="8"/>
                  </a:lnTo>
                  <a:close/>
                </a:path>
              </a:pathLst>
            </a:custGeom>
            <a:noFill/>
            <a:ln w="9525">
              <a:solidFill>
                <a:srgbClr val="5f7d95"/>
              </a:solidFill>
              <a:round/>
            </a:ln>
          </p:spPr>
          <p:style>
            <a:lnRef idx="0"/>
            <a:fillRef idx="0"/>
            <a:effectRef idx="0"/>
            <a:fontRef idx="minor"/>
          </p:style>
        </p:sp>
        <p:sp>
          <p:nvSpPr>
            <p:cNvPr id="7657" name="Google Shape;6836;p74"/>
            <p:cNvSpPr/>
            <p:nvPr/>
          </p:nvSpPr>
          <p:spPr>
            <a:xfrm>
              <a:off x="2136600" y="1705320"/>
              <a:ext cx="360" cy="360"/>
            </a:xfrm>
            <a:custGeom>
              <a:avLst/>
              <a:gdLst/>
              <a:ahLst/>
              <a:rect l="l" t="t" r="r" b="b"/>
              <a:pathLst>
                <a:path w="46" h="11">
                  <a:moveTo>
                    <a:pt x="46" y="0"/>
                  </a:moveTo>
                  <a:lnTo>
                    <a:pt x="0" y="11"/>
                  </a:lnTo>
                  <a:close/>
                </a:path>
              </a:pathLst>
            </a:custGeom>
            <a:noFill/>
            <a:ln w="9525">
              <a:solidFill>
                <a:srgbClr val="5f7d95"/>
              </a:solidFill>
              <a:round/>
            </a:ln>
          </p:spPr>
          <p:style>
            <a:lnRef idx="0"/>
            <a:fillRef idx="0"/>
            <a:effectRef idx="0"/>
            <a:fontRef idx="minor"/>
          </p:style>
        </p:sp>
        <p:sp>
          <p:nvSpPr>
            <p:cNvPr id="7658" name="Google Shape;6837;p74"/>
            <p:cNvSpPr/>
            <p:nvPr/>
          </p:nvSpPr>
          <p:spPr>
            <a:xfrm>
              <a:off x="2143800" y="1704240"/>
              <a:ext cx="360" cy="360"/>
            </a:xfrm>
            <a:custGeom>
              <a:avLst/>
              <a:gdLst/>
              <a:ahLst/>
              <a:rect l="l" t="t" r="r" b="b"/>
              <a:pathLst>
                <a:path w="36" h="8">
                  <a:moveTo>
                    <a:pt x="36" y="0"/>
                  </a:moveTo>
                  <a:lnTo>
                    <a:pt x="1" y="7"/>
                  </a:lnTo>
                  <a:close/>
                </a:path>
              </a:pathLst>
            </a:custGeom>
            <a:noFill/>
            <a:ln w="9525">
              <a:solidFill>
                <a:srgbClr val="5f7d95"/>
              </a:solidFill>
              <a:round/>
            </a:ln>
          </p:spPr>
          <p:style>
            <a:lnRef idx="0"/>
            <a:fillRef idx="0"/>
            <a:effectRef idx="0"/>
            <a:fontRef idx="minor"/>
          </p:style>
        </p:sp>
        <p:sp>
          <p:nvSpPr>
            <p:cNvPr id="7659" name="Google Shape;6838;p74"/>
            <p:cNvSpPr/>
            <p:nvPr/>
          </p:nvSpPr>
          <p:spPr>
            <a:xfrm>
              <a:off x="2138400" y="1704960"/>
              <a:ext cx="360" cy="360"/>
            </a:xfrm>
            <a:custGeom>
              <a:avLst/>
              <a:gdLst/>
              <a:ahLst/>
              <a:rect l="l" t="t" r="r" b="b"/>
              <a:pathLst>
                <a:path w="50" h="12">
                  <a:moveTo>
                    <a:pt x="50" y="1"/>
                  </a:moveTo>
                  <a:lnTo>
                    <a:pt x="1" y="11"/>
                  </a:lnTo>
                  <a:close/>
                </a:path>
              </a:pathLst>
            </a:custGeom>
            <a:noFill/>
            <a:ln w="9525">
              <a:solidFill>
                <a:srgbClr val="5f7d95"/>
              </a:solidFill>
              <a:round/>
            </a:ln>
          </p:spPr>
          <p:style>
            <a:lnRef idx="0"/>
            <a:fillRef idx="0"/>
            <a:effectRef idx="0"/>
            <a:fontRef idx="minor"/>
          </p:style>
        </p:sp>
        <p:sp>
          <p:nvSpPr>
            <p:cNvPr id="7660" name="Google Shape;6839;p74"/>
            <p:cNvSpPr/>
            <p:nvPr/>
          </p:nvSpPr>
          <p:spPr>
            <a:xfrm>
              <a:off x="2135880" y="1705680"/>
              <a:ext cx="360" cy="360"/>
            </a:xfrm>
            <a:custGeom>
              <a:avLst/>
              <a:gdLst/>
              <a:ahLst/>
              <a:rect l="l" t="t" r="r" b="b"/>
              <a:pathLst>
                <a:path w="50" h="12">
                  <a:moveTo>
                    <a:pt x="50" y="1"/>
                  </a:moveTo>
                  <a:lnTo>
                    <a:pt x="1" y="11"/>
                  </a:lnTo>
                  <a:close/>
                </a:path>
              </a:pathLst>
            </a:custGeom>
            <a:noFill/>
            <a:ln w="9525">
              <a:solidFill>
                <a:srgbClr val="5f7d95"/>
              </a:solidFill>
              <a:round/>
            </a:ln>
          </p:spPr>
          <p:style>
            <a:lnRef idx="0"/>
            <a:fillRef idx="0"/>
            <a:effectRef idx="0"/>
            <a:fontRef idx="minor"/>
          </p:style>
        </p:sp>
        <p:sp>
          <p:nvSpPr>
            <p:cNvPr id="7661" name="Google Shape;6840;p74"/>
            <p:cNvSpPr/>
            <p:nvPr/>
          </p:nvSpPr>
          <p:spPr>
            <a:xfrm>
              <a:off x="2137680" y="1705320"/>
              <a:ext cx="360" cy="360"/>
            </a:xfrm>
            <a:custGeom>
              <a:avLst/>
              <a:gdLst/>
              <a:ahLst/>
              <a:rect l="l" t="t" r="r" b="b"/>
              <a:pathLst>
                <a:path w="50" h="8">
                  <a:moveTo>
                    <a:pt x="50" y="1"/>
                  </a:moveTo>
                  <a:lnTo>
                    <a:pt x="1" y="8"/>
                  </a:lnTo>
                  <a:close/>
                </a:path>
              </a:pathLst>
            </a:custGeom>
            <a:noFill/>
            <a:ln w="9525">
              <a:solidFill>
                <a:srgbClr val="5f7d95"/>
              </a:solidFill>
              <a:round/>
            </a:ln>
          </p:spPr>
          <p:style>
            <a:lnRef idx="0"/>
            <a:fillRef idx="0"/>
            <a:effectRef idx="0"/>
            <a:fontRef idx="minor"/>
          </p:style>
        </p:sp>
        <p:sp>
          <p:nvSpPr>
            <p:cNvPr id="7662" name="Google Shape;6841;p74"/>
            <p:cNvSpPr/>
            <p:nvPr/>
          </p:nvSpPr>
          <p:spPr>
            <a:xfrm>
              <a:off x="2140200" y="1704960"/>
              <a:ext cx="360" cy="360"/>
            </a:xfrm>
            <a:custGeom>
              <a:avLst/>
              <a:gdLst/>
              <a:ahLst/>
              <a:rect l="l" t="t" r="r" b="b"/>
              <a:pathLst>
                <a:path w="43" h="8">
                  <a:moveTo>
                    <a:pt x="42" y="1"/>
                  </a:moveTo>
                  <a:lnTo>
                    <a:pt x="0" y="8"/>
                  </a:lnTo>
                  <a:close/>
                </a:path>
              </a:pathLst>
            </a:custGeom>
            <a:noFill/>
            <a:ln w="9525">
              <a:solidFill>
                <a:srgbClr val="5f7d95"/>
              </a:solidFill>
              <a:round/>
            </a:ln>
          </p:spPr>
          <p:style>
            <a:lnRef idx="0"/>
            <a:fillRef idx="0"/>
            <a:effectRef idx="0"/>
            <a:fontRef idx="minor"/>
          </p:style>
        </p:sp>
        <p:sp>
          <p:nvSpPr>
            <p:cNvPr id="7663" name="Google Shape;6842;p74"/>
            <p:cNvSpPr/>
            <p:nvPr/>
          </p:nvSpPr>
          <p:spPr>
            <a:xfrm>
              <a:off x="2122920" y="1699200"/>
              <a:ext cx="360" cy="360"/>
            </a:xfrm>
            <a:custGeom>
              <a:avLst/>
              <a:gdLst/>
              <a:ahLst/>
              <a:rect l="l" t="t" r="r" b="b"/>
              <a:pathLst>
                <a:path w="22" h="25">
                  <a:moveTo>
                    <a:pt x="22" y="25"/>
                  </a:moveTo>
                  <a:lnTo>
                    <a:pt x="1" y="0"/>
                  </a:lnTo>
                  <a:close/>
                </a:path>
              </a:pathLst>
            </a:custGeom>
            <a:noFill/>
            <a:ln w="9525">
              <a:solidFill>
                <a:srgbClr val="5f7d95"/>
              </a:solidFill>
              <a:round/>
            </a:ln>
          </p:spPr>
          <p:style>
            <a:lnRef idx="0"/>
            <a:fillRef idx="0"/>
            <a:effectRef idx="0"/>
            <a:fontRef idx="minor"/>
          </p:style>
        </p:sp>
        <p:sp>
          <p:nvSpPr>
            <p:cNvPr id="7664" name="Google Shape;6843;p74"/>
            <p:cNvSpPr/>
            <p:nvPr/>
          </p:nvSpPr>
          <p:spPr>
            <a:xfrm>
              <a:off x="2123640" y="1699920"/>
              <a:ext cx="360" cy="360"/>
            </a:xfrm>
            <a:custGeom>
              <a:avLst/>
              <a:gdLst/>
              <a:ahLst/>
              <a:rect l="l" t="t" r="r" b="b"/>
              <a:pathLst>
                <a:path w="26" h="29">
                  <a:moveTo>
                    <a:pt x="25" y="29"/>
                  </a:moveTo>
                  <a:lnTo>
                    <a:pt x="1" y="1"/>
                  </a:lnTo>
                  <a:close/>
                </a:path>
              </a:pathLst>
            </a:custGeom>
            <a:noFill/>
            <a:ln w="9525">
              <a:solidFill>
                <a:srgbClr val="5f7d95"/>
              </a:solidFill>
              <a:round/>
            </a:ln>
          </p:spPr>
          <p:style>
            <a:lnRef idx="0"/>
            <a:fillRef idx="0"/>
            <a:effectRef idx="0"/>
            <a:fontRef idx="minor"/>
          </p:style>
        </p:sp>
        <p:sp>
          <p:nvSpPr>
            <p:cNvPr id="7665" name="Google Shape;6844;p74"/>
            <p:cNvSpPr/>
            <p:nvPr/>
          </p:nvSpPr>
          <p:spPr>
            <a:xfrm>
              <a:off x="2124720" y="1701000"/>
              <a:ext cx="360" cy="360"/>
            </a:xfrm>
            <a:custGeom>
              <a:avLst/>
              <a:gdLst/>
              <a:ahLst/>
              <a:rect l="l" t="t" r="r" b="b"/>
              <a:pathLst>
                <a:path w="22" h="29">
                  <a:moveTo>
                    <a:pt x="22" y="28"/>
                  </a:moveTo>
                  <a:lnTo>
                    <a:pt x="1" y="0"/>
                  </a:lnTo>
                  <a:close/>
                </a:path>
              </a:pathLst>
            </a:custGeom>
            <a:noFill/>
            <a:ln w="9525">
              <a:solidFill>
                <a:srgbClr val="5f7d95"/>
              </a:solidFill>
              <a:round/>
            </a:ln>
          </p:spPr>
          <p:style>
            <a:lnRef idx="0"/>
            <a:fillRef idx="0"/>
            <a:effectRef idx="0"/>
            <a:fontRef idx="minor"/>
          </p:style>
        </p:sp>
        <p:sp>
          <p:nvSpPr>
            <p:cNvPr id="7666" name="Google Shape;6845;p74"/>
            <p:cNvSpPr/>
            <p:nvPr/>
          </p:nvSpPr>
          <p:spPr>
            <a:xfrm>
              <a:off x="2121480" y="1697400"/>
              <a:ext cx="360" cy="360"/>
            </a:xfrm>
            <a:custGeom>
              <a:avLst/>
              <a:gdLst/>
              <a:ahLst/>
              <a:rect l="l" t="t" r="r" b="b"/>
              <a:pathLst>
                <a:path w="19" h="22">
                  <a:moveTo>
                    <a:pt x="18" y="22"/>
                  </a:moveTo>
                  <a:lnTo>
                    <a:pt x="1" y="1"/>
                  </a:lnTo>
                  <a:close/>
                </a:path>
              </a:pathLst>
            </a:custGeom>
            <a:noFill/>
            <a:ln w="9525">
              <a:solidFill>
                <a:srgbClr val="5f7d95"/>
              </a:solidFill>
              <a:round/>
            </a:ln>
          </p:spPr>
          <p:style>
            <a:lnRef idx="0"/>
            <a:fillRef idx="0"/>
            <a:effectRef idx="0"/>
            <a:fontRef idx="minor"/>
          </p:style>
        </p:sp>
        <p:sp>
          <p:nvSpPr>
            <p:cNvPr id="7667" name="Google Shape;6846;p74"/>
            <p:cNvSpPr/>
            <p:nvPr/>
          </p:nvSpPr>
          <p:spPr>
            <a:xfrm>
              <a:off x="2122200" y="1698120"/>
              <a:ext cx="360" cy="360"/>
            </a:xfrm>
            <a:custGeom>
              <a:avLst/>
              <a:gdLst/>
              <a:ahLst/>
              <a:rect l="l" t="t" r="r" b="b"/>
              <a:pathLst>
                <a:path w="22" h="26">
                  <a:moveTo>
                    <a:pt x="22" y="25"/>
                  </a:moveTo>
                  <a:lnTo>
                    <a:pt x="1" y="1"/>
                  </a:lnTo>
                  <a:close/>
                </a:path>
              </a:pathLst>
            </a:custGeom>
            <a:noFill/>
            <a:ln w="9525">
              <a:solidFill>
                <a:srgbClr val="5f7d95"/>
              </a:solidFill>
              <a:round/>
            </a:ln>
          </p:spPr>
          <p:style>
            <a:lnRef idx="0"/>
            <a:fillRef idx="0"/>
            <a:effectRef idx="0"/>
            <a:fontRef idx="minor"/>
          </p:style>
        </p:sp>
        <p:sp>
          <p:nvSpPr>
            <p:cNvPr id="7668" name="Google Shape;6847;p74"/>
            <p:cNvSpPr/>
            <p:nvPr/>
          </p:nvSpPr>
          <p:spPr>
            <a:xfrm>
              <a:off x="2125080" y="1702080"/>
              <a:ext cx="360" cy="360"/>
            </a:xfrm>
            <a:custGeom>
              <a:avLst/>
              <a:gdLst/>
              <a:ahLst/>
              <a:rect l="l" t="t" r="r" b="b"/>
              <a:pathLst>
                <a:path w="22" h="29">
                  <a:moveTo>
                    <a:pt x="22" y="28"/>
                  </a:moveTo>
                  <a:lnTo>
                    <a:pt x="1" y="0"/>
                  </a:lnTo>
                  <a:close/>
                </a:path>
              </a:pathLst>
            </a:custGeom>
            <a:noFill/>
            <a:ln w="9525">
              <a:solidFill>
                <a:srgbClr val="5f7d95"/>
              </a:solidFill>
              <a:round/>
            </a:ln>
          </p:spPr>
          <p:style>
            <a:lnRef idx="0"/>
            <a:fillRef idx="0"/>
            <a:effectRef idx="0"/>
            <a:fontRef idx="minor"/>
          </p:style>
        </p:sp>
        <p:sp>
          <p:nvSpPr>
            <p:cNvPr id="7669" name="Google Shape;6848;p74"/>
            <p:cNvSpPr/>
            <p:nvPr/>
          </p:nvSpPr>
          <p:spPr>
            <a:xfrm>
              <a:off x="2120760" y="1696680"/>
              <a:ext cx="360" cy="360"/>
            </a:xfrm>
            <a:custGeom>
              <a:avLst/>
              <a:gdLst/>
              <a:ahLst/>
              <a:rect l="l" t="t" r="r" b="b"/>
              <a:pathLst>
                <a:path w="15" h="15">
                  <a:moveTo>
                    <a:pt x="15" y="14"/>
                  </a:moveTo>
                  <a:lnTo>
                    <a:pt x="1" y="0"/>
                  </a:lnTo>
                  <a:close/>
                </a:path>
              </a:pathLst>
            </a:custGeom>
            <a:noFill/>
            <a:ln w="9525">
              <a:solidFill>
                <a:srgbClr val="5f7d95"/>
              </a:solidFill>
              <a:round/>
            </a:ln>
          </p:spPr>
          <p:style>
            <a:lnRef idx="0"/>
            <a:fillRef idx="0"/>
            <a:effectRef idx="0"/>
            <a:fontRef idx="minor"/>
          </p:style>
        </p:sp>
      </p:grpSp>
      <p:grpSp>
        <p:nvGrpSpPr>
          <p:cNvPr id="7670" name="Google Shape;6849;p74"/>
          <p:cNvGrpSpPr/>
          <p:nvPr/>
        </p:nvGrpSpPr>
        <p:grpSpPr>
          <a:xfrm>
            <a:off x="3597840" y="3065760"/>
            <a:ext cx="2241000" cy="1330560"/>
            <a:chOff x="3597840" y="3065760"/>
            <a:chExt cx="2241000" cy="1330560"/>
          </a:xfrm>
        </p:grpSpPr>
        <p:grpSp>
          <p:nvGrpSpPr>
            <p:cNvPr id="7671" name="Google Shape;6850;p74"/>
            <p:cNvGrpSpPr/>
            <p:nvPr/>
          </p:nvGrpSpPr>
          <p:grpSpPr>
            <a:xfrm>
              <a:off x="5297040" y="3937320"/>
              <a:ext cx="142560" cy="32040"/>
              <a:chOff x="5297040" y="3937320"/>
              <a:chExt cx="142560" cy="32040"/>
            </a:xfrm>
          </p:grpSpPr>
          <p:sp>
            <p:nvSpPr>
              <p:cNvPr id="7672" name="Google Shape;6851;p74"/>
              <p:cNvSpPr/>
              <p:nvPr/>
            </p:nvSpPr>
            <p:spPr>
              <a:xfrm>
                <a:off x="5319360" y="3952800"/>
                <a:ext cx="111600" cy="360"/>
              </a:xfrm>
              <a:custGeom>
                <a:avLst/>
                <a:gdLst/>
                <a:ahLst/>
                <a:rect l="l" t="t" r="r" b="b"/>
                <a:pathLst>
                  <a:path w="14227" h="1">
                    <a:moveTo>
                      <a:pt x="1" y="0"/>
                    </a:moveTo>
                    <a:lnTo>
                      <a:pt x="14227" y="0"/>
                    </a:lnTo>
                  </a:path>
                </a:pathLst>
              </a:custGeom>
              <a:noFill/>
              <a:ln w="1825">
                <a:solidFill>
                  <a:srgbClr val="a5b7c5"/>
                </a:solidFill>
                <a:miter/>
              </a:ln>
            </p:spPr>
            <p:style>
              <a:lnRef idx="0"/>
              <a:fillRef idx="0"/>
              <a:effectRef idx="0"/>
              <a:fontRef idx="minor"/>
            </p:style>
          </p:sp>
          <p:grpSp>
            <p:nvGrpSpPr>
              <p:cNvPr id="7673" name="Google Shape;6852;p74"/>
              <p:cNvGrpSpPr/>
              <p:nvPr/>
            </p:nvGrpSpPr>
            <p:grpSpPr>
              <a:xfrm>
                <a:off x="5402160" y="3937320"/>
                <a:ext cx="37440" cy="32040"/>
                <a:chOff x="5402160" y="3937320"/>
                <a:chExt cx="37440" cy="32040"/>
              </a:xfrm>
            </p:grpSpPr>
            <p:sp>
              <p:nvSpPr>
                <p:cNvPr id="7674" name="Google Shape;6853;p74"/>
                <p:cNvSpPr/>
                <p:nvPr/>
              </p:nvSpPr>
              <p:spPr>
                <a:xfrm>
                  <a:off x="5402160" y="3937320"/>
                  <a:ext cx="37440" cy="32040"/>
                </a:xfrm>
                <a:custGeom>
                  <a:avLst/>
                  <a:gdLst/>
                  <a:ahLst/>
                  <a:rect l="l" t="t" r="r" b="b"/>
                  <a:pathLst>
                    <a:path w="4803" h="4117">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w="0">
                  <a:noFill/>
                </a:ln>
              </p:spPr>
              <p:style>
                <a:lnRef idx="0"/>
                <a:fillRef idx="0"/>
                <a:effectRef idx="0"/>
                <a:fontRef idx="minor"/>
              </p:style>
            </p:sp>
            <p:sp>
              <p:nvSpPr>
                <p:cNvPr id="7675" name="Google Shape;6854;p74"/>
                <p:cNvSpPr/>
                <p:nvPr/>
              </p:nvSpPr>
              <p:spPr>
                <a:xfrm>
                  <a:off x="5415120" y="3947040"/>
                  <a:ext cx="15120" cy="12600"/>
                </a:xfrm>
                <a:custGeom>
                  <a:avLst/>
                  <a:gdLst/>
                  <a:ahLst/>
                  <a:rect l="l" t="t" r="r" b="b"/>
                  <a:pathLst>
                    <a:path w="1948" h="1661">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w="0">
                  <a:noFill/>
                </a:ln>
              </p:spPr>
              <p:style>
                <a:lnRef idx="0"/>
                <a:fillRef idx="0"/>
                <a:effectRef idx="0"/>
                <a:fontRef idx="minor"/>
              </p:style>
            </p:sp>
          </p:grpSp>
          <p:grpSp>
            <p:nvGrpSpPr>
              <p:cNvPr id="7676" name="Google Shape;6855;p74"/>
              <p:cNvGrpSpPr/>
              <p:nvPr/>
            </p:nvGrpSpPr>
            <p:grpSpPr>
              <a:xfrm>
                <a:off x="5297040" y="3937320"/>
                <a:ext cx="37440" cy="32040"/>
                <a:chOff x="5297040" y="3937320"/>
                <a:chExt cx="37440" cy="32040"/>
              </a:xfrm>
            </p:grpSpPr>
            <p:sp>
              <p:nvSpPr>
                <p:cNvPr id="7677" name="Google Shape;6856;p74"/>
                <p:cNvSpPr/>
                <p:nvPr/>
              </p:nvSpPr>
              <p:spPr>
                <a:xfrm>
                  <a:off x="5297040" y="3937320"/>
                  <a:ext cx="37440" cy="32040"/>
                </a:xfrm>
                <a:custGeom>
                  <a:avLst/>
                  <a:gdLst/>
                  <a:ahLst/>
                  <a:rect l="l" t="t" r="r" b="b"/>
                  <a:pathLst>
                    <a:path w="4804" h="4117">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w="0">
                  <a:noFill/>
                </a:ln>
              </p:spPr>
              <p:style>
                <a:lnRef idx="0"/>
                <a:fillRef idx="0"/>
                <a:effectRef idx="0"/>
                <a:fontRef idx="minor"/>
              </p:style>
            </p:sp>
            <p:sp>
              <p:nvSpPr>
                <p:cNvPr id="7678" name="Google Shape;6857;p74"/>
                <p:cNvSpPr/>
                <p:nvPr/>
              </p:nvSpPr>
              <p:spPr>
                <a:xfrm>
                  <a:off x="5310000" y="3947040"/>
                  <a:ext cx="14760" cy="12600"/>
                </a:xfrm>
                <a:custGeom>
                  <a:avLst/>
                  <a:gdLst/>
                  <a:ahLst/>
                  <a:rect l="l" t="t" r="r" b="b"/>
                  <a:pathLst>
                    <a:path w="1937" h="1661">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w="0">
                  <a:noFill/>
                </a:ln>
              </p:spPr>
              <p:style>
                <a:lnRef idx="0"/>
                <a:fillRef idx="0"/>
                <a:effectRef idx="0"/>
                <a:fontRef idx="minor"/>
              </p:style>
            </p:sp>
          </p:grpSp>
        </p:grpSp>
        <p:grpSp>
          <p:nvGrpSpPr>
            <p:cNvPr id="7679" name="Google Shape;6858;p74"/>
            <p:cNvGrpSpPr/>
            <p:nvPr/>
          </p:nvGrpSpPr>
          <p:grpSpPr>
            <a:xfrm>
              <a:off x="4724280" y="3119760"/>
              <a:ext cx="120240" cy="83520"/>
              <a:chOff x="4724280" y="3119760"/>
              <a:chExt cx="120240" cy="83520"/>
            </a:xfrm>
          </p:grpSpPr>
          <p:grpSp>
            <p:nvGrpSpPr>
              <p:cNvPr id="7680" name="Google Shape;6859;p74"/>
              <p:cNvGrpSpPr/>
              <p:nvPr/>
            </p:nvGrpSpPr>
            <p:grpSpPr>
              <a:xfrm>
                <a:off x="4746600" y="3132720"/>
                <a:ext cx="86400" cy="56160"/>
                <a:chOff x="4746600" y="3132720"/>
                <a:chExt cx="86400" cy="56160"/>
              </a:xfrm>
            </p:grpSpPr>
            <p:sp>
              <p:nvSpPr>
                <p:cNvPr id="7681" name="Google Shape;6860;p74"/>
                <p:cNvSpPr/>
                <p:nvPr/>
              </p:nvSpPr>
              <p:spPr>
                <a:xfrm>
                  <a:off x="4746600" y="3132720"/>
                  <a:ext cx="86400" cy="56160"/>
                </a:xfrm>
                <a:custGeom>
                  <a:avLst/>
                  <a:gdLst/>
                  <a:ahLst/>
                  <a:rect l="l" t="t" r="r" b="b"/>
                  <a:pathLst>
                    <a:path w="11045" h="7174">
                      <a:moveTo>
                        <a:pt x="0" y="1597"/>
                      </a:moveTo>
                      <a:cubicBezTo>
                        <a:pt x="242" y="1743"/>
                        <a:pt x="3532" y="7174"/>
                        <a:pt x="3532" y="7174"/>
                      </a:cubicBezTo>
                      <a:lnTo>
                        <a:pt x="6290" y="3315"/>
                      </a:lnTo>
                      <a:lnTo>
                        <a:pt x="11044" y="1"/>
                      </a:lnTo>
                      <a:close/>
                    </a:path>
                  </a:pathLst>
                </a:custGeom>
                <a:noFill/>
                <a:ln w="1825">
                  <a:solidFill>
                    <a:srgbClr val="a5b7c5"/>
                  </a:solidFill>
                  <a:miter/>
                </a:ln>
              </p:spPr>
              <p:style>
                <a:lnRef idx="0"/>
                <a:fillRef idx="0"/>
                <a:effectRef idx="0"/>
                <a:fontRef idx="minor"/>
              </p:style>
            </p:sp>
            <p:sp>
              <p:nvSpPr>
                <p:cNvPr id="7682" name="Google Shape;6861;p74"/>
                <p:cNvSpPr/>
                <p:nvPr/>
              </p:nvSpPr>
              <p:spPr>
                <a:xfrm>
                  <a:off x="4746600" y="3145320"/>
                  <a:ext cx="48960" cy="13320"/>
                </a:xfrm>
                <a:custGeom>
                  <a:avLst/>
                  <a:gdLst/>
                  <a:ahLst/>
                  <a:rect l="l" t="t" r="r" b="b"/>
                  <a:pathLst>
                    <a:path w="6291" h="1719">
                      <a:moveTo>
                        <a:pt x="0" y="0"/>
                      </a:moveTo>
                      <a:lnTo>
                        <a:pt x="6290" y="1718"/>
                      </a:lnTo>
                    </a:path>
                  </a:pathLst>
                </a:custGeom>
                <a:noFill/>
                <a:ln w="1825">
                  <a:solidFill>
                    <a:srgbClr val="a5b7c5"/>
                  </a:solidFill>
                  <a:miter/>
                </a:ln>
              </p:spPr>
              <p:style>
                <a:lnRef idx="0"/>
                <a:fillRef idx="0"/>
                <a:effectRef idx="0"/>
                <a:fontRef idx="minor"/>
              </p:style>
            </p:sp>
          </p:grpSp>
          <p:grpSp>
            <p:nvGrpSpPr>
              <p:cNvPr id="7683" name="Google Shape;6862;p74"/>
              <p:cNvGrpSpPr/>
              <p:nvPr/>
            </p:nvGrpSpPr>
            <p:grpSpPr>
              <a:xfrm>
                <a:off x="4773600" y="3143160"/>
                <a:ext cx="37440" cy="32040"/>
                <a:chOff x="4773600" y="3143160"/>
                <a:chExt cx="37440" cy="32040"/>
              </a:xfrm>
            </p:grpSpPr>
            <p:sp>
              <p:nvSpPr>
                <p:cNvPr id="7684" name="Google Shape;6863;p74"/>
                <p:cNvSpPr/>
                <p:nvPr/>
              </p:nvSpPr>
              <p:spPr>
                <a:xfrm>
                  <a:off x="4773600" y="3143160"/>
                  <a:ext cx="37440" cy="32040"/>
                </a:xfrm>
                <a:custGeom>
                  <a:avLst/>
                  <a:gdLst/>
                  <a:ahLst/>
                  <a:rect l="l" t="t" r="r" b="b"/>
                  <a:pathLst>
                    <a:path w="4803" h="4126">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7685" name="Google Shape;6864;p74"/>
                <p:cNvSpPr/>
                <p:nvPr/>
              </p:nvSpPr>
              <p:spPr>
                <a:xfrm>
                  <a:off x="4788720" y="3152880"/>
                  <a:ext cx="12600" cy="12600"/>
                </a:xfrm>
                <a:custGeom>
                  <a:avLst/>
                  <a:gdLst/>
                  <a:ahLst/>
                  <a:rect l="l" t="t" r="r" b="b"/>
                  <a:pathLst>
                    <a:path w="1659" h="1658">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w="0">
                  <a:noFill/>
                </a:ln>
              </p:spPr>
              <p:style>
                <a:lnRef idx="0"/>
                <a:fillRef idx="0"/>
                <a:effectRef idx="0"/>
                <a:fontRef idx="minor"/>
              </p:style>
            </p:sp>
          </p:grpSp>
          <p:grpSp>
            <p:nvGrpSpPr>
              <p:cNvPr id="7686" name="Google Shape;6865;p74"/>
              <p:cNvGrpSpPr/>
              <p:nvPr/>
            </p:nvGrpSpPr>
            <p:grpSpPr>
              <a:xfrm>
                <a:off x="4724280" y="3131280"/>
                <a:ext cx="37440" cy="32040"/>
                <a:chOff x="4724280" y="3131280"/>
                <a:chExt cx="37440" cy="32040"/>
              </a:xfrm>
            </p:grpSpPr>
            <p:sp>
              <p:nvSpPr>
                <p:cNvPr id="7687" name="Google Shape;6866;p74"/>
                <p:cNvSpPr/>
                <p:nvPr/>
              </p:nvSpPr>
              <p:spPr>
                <a:xfrm>
                  <a:off x="4724280" y="3131280"/>
                  <a:ext cx="37440" cy="32040"/>
                </a:xfrm>
                <a:custGeom>
                  <a:avLst/>
                  <a:gdLst/>
                  <a:ahLst/>
                  <a:rect l="l" t="t" r="r" b="b"/>
                  <a:pathLst>
                    <a:path w="4803" h="4127">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w="0">
                  <a:noFill/>
                </a:ln>
              </p:spPr>
              <p:style>
                <a:lnRef idx="0"/>
                <a:fillRef idx="0"/>
                <a:effectRef idx="0"/>
                <a:fontRef idx="minor"/>
              </p:style>
            </p:sp>
            <p:sp>
              <p:nvSpPr>
                <p:cNvPr id="7688" name="Google Shape;6867;p74"/>
                <p:cNvSpPr/>
                <p:nvPr/>
              </p:nvSpPr>
              <p:spPr>
                <a:xfrm>
                  <a:off x="4739400" y="3141000"/>
                  <a:ext cx="12600" cy="12600"/>
                </a:xfrm>
                <a:custGeom>
                  <a:avLst/>
                  <a:gdLst/>
                  <a:ahLst/>
                  <a:rect l="l" t="t" r="r" b="b"/>
                  <a:pathLst>
                    <a:path w="1658" h="1659">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7689" name="Google Shape;6868;p74"/>
              <p:cNvGrpSpPr/>
              <p:nvPr/>
            </p:nvGrpSpPr>
            <p:grpSpPr>
              <a:xfrm>
                <a:off x="4755240" y="3175920"/>
                <a:ext cx="32040" cy="27360"/>
                <a:chOff x="4755240" y="3175920"/>
                <a:chExt cx="32040" cy="27360"/>
              </a:xfrm>
            </p:grpSpPr>
            <p:sp>
              <p:nvSpPr>
                <p:cNvPr id="7690" name="Google Shape;6869;p74"/>
                <p:cNvSpPr/>
                <p:nvPr/>
              </p:nvSpPr>
              <p:spPr>
                <a:xfrm>
                  <a:off x="4755240" y="3175920"/>
                  <a:ext cx="32040" cy="27360"/>
                </a:xfrm>
                <a:custGeom>
                  <a:avLst/>
                  <a:gdLst/>
                  <a:ahLst/>
                  <a:rect l="l" t="t" r="r" b="b"/>
                  <a:pathLst>
                    <a:path w="4114" h="353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w="0">
                  <a:noFill/>
                </a:ln>
              </p:spPr>
              <p:style>
                <a:lnRef idx="0"/>
                <a:fillRef idx="0"/>
                <a:effectRef idx="0"/>
                <a:fontRef idx="minor"/>
              </p:style>
            </p:sp>
            <p:sp>
              <p:nvSpPr>
                <p:cNvPr id="7691" name="Google Shape;6870;p74"/>
                <p:cNvSpPr/>
                <p:nvPr/>
              </p:nvSpPr>
              <p:spPr>
                <a:xfrm>
                  <a:off x="4767840" y="3185640"/>
                  <a:ext cx="9720" cy="7920"/>
                </a:xfrm>
                <a:custGeom>
                  <a:avLst/>
                  <a:gdLst/>
                  <a:ahLst/>
                  <a:rect l="l" t="t" r="r" b="b"/>
                  <a:pathLst>
                    <a:path w="1259" h="1067">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w="0">
                  <a:noFill/>
                </a:ln>
              </p:spPr>
              <p:style>
                <a:lnRef idx="0"/>
                <a:fillRef idx="0"/>
                <a:effectRef idx="0"/>
                <a:fontRef idx="minor"/>
              </p:style>
            </p:sp>
          </p:grpSp>
          <p:grpSp>
            <p:nvGrpSpPr>
              <p:cNvPr id="7692" name="Google Shape;6871;p74"/>
              <p:cNvGrpSpPr/>
              <p:nvPr/>
            </p:nvGrpSpPr>
            <p:grpSpPr>
              <a:xfrm>
                <a:off x="4812480" y="3119760"/>
                <a:ext cx="32040" cy="27360"/>
                <a:chOff x="4812480" y="3119760"/>
                <a:chExt cx="32040" cy="27360"/>
              </a:xfrm>
            </p:grpSpPr>
            <p:sp>
              <p:nvSpPr>
                <p:cNvPr id="7693" name="Google Shape;6872;p74"/>
                <p:cNvSpPr/>
                <p:nvPr/>
              </p:nvSpPr>
              <p:spPr>
                <a:xfrm>
                  <a:off x="4812480" y="3119760"/>
                  <a:ext cx="32040" cy="27360"/>
                </a:xfrm>
                <a:custGeom>
                  <a:avLst/>
                  <a:gdLst/>
                  <a:ahLst/>
                  <a:rect l="l" t="t" r="r" b="b"/>
                  <a:pathLst>
                    <a:path w="4126" h="3535">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w="0">
                  <a:noFill/>
                </a:ln>
              </p:spPr>
              <p:style>
                <a:lnRef idx="0"/>
                <a:fillRef idx="0"/>
                <a:effectRef idx="0"/>
                <a:fontRef idx="minor"/>
              </p:style>
            </p:sp>
            <p:sp>
              <p:nvSpPr>
                <p:cNvPr id="7694" name="Google Shape;6873;p74"/>
                <p:cNvSpPr/>
                <p:nvPr/>
              </p:nvSpPr>
              <p:spPr>
                <a:xfrm>
                  <a:off x="4826880" y="3129480"/>
                  <a:ext cx="8280" cy="7920"/>
                </a:xfrm>
                <a:custGeom>
                  <a:avLst/>
                  <a:gdLst/>
                  <a:ahLst/>
                  <a:rect l="l" t="t" r="r" b="b"/>
                  <a:pathLst>
                    <a:path w="1078" h="1065">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w="0">
                  <a:noFill/>
                </a:ln>
              </p:spPr>
              <p:style>
                <a:lnRef idx="0"/>
                <a:fillRef idx="0"/>
                <a:effectRef idx="0"/>
                <a:fontRef idx="minor"/>
              </p:style>
            </p:sp>
          </p:grpSp>
        </p:grpSp>
        <p:grpSp>
          <p:nvGrpSpPr>
            <p:cNvPr id="7695" name="Google Shape;6874;p74"/>
            <p:cNvGrpSpPr/>
            <p:nvPr/>
          </p:nvGrpSpPr>
          <p:grpSpPr>
            <a:xfrm>
              <a:off x="5382720" y="4027320"/>
              <a:ext cx="268560" cy="250200"/>
              <a:chOff x="5382720" y="4027320"/>
              <a:chExt cx="268560" cy="250200"/>
            </a:xfrm>
          </p:grpSpPr>
          <p:grpSp>
            <p:nvGrpSpPr>
              <p:cNvPr id="7696" name="Google Shape;6875;p74"/>
              <p:cNvGrpSpPr/>
              <p:nvPr/>
            </p:nvGrpSpPr>
            <p:grpSpPr>
              <a:xfrm>
                <a:off x="5405400" y="4042440"/>
                <a:ext cx="236880" cy="218160"/>
                <a:chOff x="5405400" y="4042440"/>
                <a:chExt cx="236880" cy="218160"/>
              </a:xfrm>
            </p:grpSpPr>
            <p:sp>
              <p:nvSpPr>
                <p:cNvPr id="7697" name="Google Shape;6876;p74"/>
                <p:cNvSpPr/>
                <p:nvPr/>
              </p:nvSpPr>
              <p:spPr>
                <a:xfrm>
                  <a:off x="5405400" y="4042440"/>
                  <a:ext cx="144720" cy="173520"/>
                </a:xfrm>
                <a:custGeom>
                  <a:avLst/>
                  <a:gdLst/>
                  <a:ahLst/>
                  <a:rect l="l" t="t" r="r" b="b"/>
                  <a:pathLst>
                    <a:path w="18436" h="22102">
                      <a:moveTo>
                        <a:pt x="0" y="12037"/>
                      </a:moveTo>
                      <a:cubicBezTo>
                        <a:pt x="702" y="12073"/>
                        <a:pt x="12302" y="22101"/>
                        <a:pt x="12302" y="22101"/>
                      </a:cubicBezTo>
                      <a:lnTo>
                        <a:pt x="11819" y="13005"/>
                      </a:lnTo>
                      <a:lnTo>
                        <a:pt x="18435" y="1"/>
                      </a:lnTo>
                      <a:lnTo>
                        <a:pt x="0" y="12521"/>
                      </a:lnTo>
                    </a:path>
                  </a:pathLst>
                </a:custGeom>
                <a:noFill/>
                <a:ln w="1825">
                  <a:solidFill>
                    <a:srgbClr val="a5b7c5"/>
                  </a:solidFill>
                  <a:miter/>
                </a:ln>
              </p:spPr>
              <p:style>
                <a:lnRef idx="0"/>
                <a:fillRef idx="0"/>
                <a:effectRef idx="0"/>
                <a:fontRef idx="minor"/>
              </p:style>
            </p:sp>
            <p:sp>
              <p:nvSpPr>
                <p:cNvPr id="7698" name="Google Shape;6877;p74"/>
                <p:cNvSpPr/>
                <p:nvPr/>
              </p:nvSpPr>
              <p:spPr>
                <a:xfrm>
                  <a:off x="5501880" y="4125240"/>
                  <a:ext cx="133920" cy="135360"/>
                </a:xfrm>
                <a:custGeom>
                  <a:avLst/>
                  <a:gdLst/>
                  <a:ahLst/>
                  <a:rect l="l" t="t" r="r" b="b"/>
                  <a:pathLst>
                    <a:path w="17082" h="17239">
                      <a:moveTo>
                        <a:pt x="13513" y="17239"/>
                      </a:moveTo>
                      <a:lnTo>
                        <a:pt x="12690" y="8614"/>
                      </a:lnTo>
                      <a:lnTo>
                        <a:pt x="17081" y="1"/>
                      </a:lnTo>
                      <a:lnTo>
                        <a:pt x="0" y="2021"/>
                      </a:lnTo>
                      <a:close/>
                    </a:path>
                  </a:pathLst>
                </a:custGeom>
                <a:noFill/>
                <a:ln w="1825">
                  <a:solidFill>
                    <a:srgbClr val="a5b7c5"/>
                  </a:solidFill>
                  <a:miter/>
                </a:ln>
              </p:spPr>
              <p:style>
                <a:lnRef idx="0"/>
                <a:fillRef idx="0"/>
                <a:effectRef idx="0"/>
                <a:fontRef idx="minor"/>
              </p:style>
            </p:sp>
            <p:sp>
              <p:nvSpPr>
                <p:cNvPr id="7699" name="Google Shape;6878;p74"/>
                <p:cNvSpPr/>
                <p:nvPr/>
              </p:nvSpPr>
              <p:spPr>
                <a:xfrm>
                  <a:off x="5543640" y="4043160"/>
                  <a:ext cx="98640" cy="81360"/>
                </a:xfrm>
                <a:custGeom>
                  <a:avLst/>
                  <a:gdLst/>
                  <a:ahLst/>
                  <a:rect l="l" t="t" r="r" b="b"/>
                  <a:pathLst>
                    <a:path w="12606" h="10380">
                      <a:moveTo>
                        <a:pt x="1" y="0"/>
                      </a:moveTo>
                      <a:lnTo>
                        <a:pt x="12606" y="10379"/>
                      </a:lnTo>
                    </a:path>
                  </a:pathLst>
                </a:custGeom>
                <a:noFill/>
                <a:ln w="1825">
                  <a:solidFill>
                    <a:srgbClr val="a5b7c5"/>
                  </a:solidFill>
                  <a:miter/>
                </a:ln>
              </p:spPr>
              <p:style>
                <a:lnRef idx="0"/>
                <a:fillRef idx="0"/>
                <a:effectRef idx="0"/>
                <a:fontRef idx="minor"/>
              </p:style>
            </p:sp>
            <p:sp>
              <p:nvSpPr>
                <p:cNvPr id="7700" name="Google Shape;6879;p74"/>
                <p:cNvSpPr/>
                <p:nvPr/>
              </p:nvSpPr>
              <p:spPr>
                <a:xfrm>
                  <a:off x="5501880" y="4141080"/>
                  <a:ext cx="103320" cy="51480"/>
                </a:xfrm>
                <a:custGeom>
                  <a:avLst/>
                  <a:gdLst/>
                  <a:ahLst/>
                  <a:rect l="l" t="t" r="r" b="b"/>
                  <a:pathLst>
                    <a:path w="13186" h="6594">
                      <a:moveTo>
                        <a:pt x="13186" y="6594"/>
                      </a:moveTo>
                      <a:lnTo>
                        <a:pt x="0" y="1"/>
                      </a:lnTo>
                    </a:path>
                  </a:pathLst>
                </a:custGeom>
                <a:noFill/>
                <a:ln w="1825">
                  <a:solidFill>
                    <a:srgbClr val="a5b7c5"/>
                  </a:solidFill>
                  <a:miter/>
                </a:ln>
              </p:spPr>
              <p:style>
                <a:lnRef idx="0"/>
                <a:fillRef idx="0"/>
                <a:effectRef idx="0"/>
                <a:fontRef idx="minor"/>
              </p:style>
            </p:sp>
            <p:sp>
              <p:nvSpPr>
                <p:cNvPr id="7701" name="Google Shape;6880;p74"/>
                <p:cNvSpPr/>
                <p:nvPr/>
              </p:nvSpPr>
              <p:spPr>
                <a:xfrm>
                  <a:off x="5495760" y="4210920"/>
                  <a:ext cx="105480" cy="49680"/>
                </a:xfrm>
                <a:custGeom>
                  <a:avLst/>
                  <a:gdLst/>
                  <a:ahLst/>
                  <a:rect l="l" t="t" r="r" b="b"/>
                  <a:pathLst>
                    <a:path w="13476" h="6376">
                      <a:moveTo>
                        <a:pt x="0" y="0"/>
                      </a:moveTo>
                      <a:lnTo>
                        <a:pt x="13476" y="6375"/>
                      </a:lnTo>
                    </a:path>
                  </a:pathLst>
                </a:custGeom>
                <a:noFill/>
                <a:ln w="1825">
                  <a:solidFill>
                    <a:srgbClr val="a5b7c5"/>
                  </a:solidFill>
                  <a:miter/>
                </a:ln>
              </p:spPr>
              <p:style>
                <a:lnRef idx="0"/>
                <a:fillRef idx="0"/>
                <a:effectRef idx="0"/>
                <a:fontRef idx="minor"/>
              </p:style>
            </p:sp>
            <p:sp>
              <p:nvSpPr>
                <p:cNvPr id="7702" name="Google Shape;6881;p74"/>
                <p:cNvSpPr/>
                <p:nvPr/>
              </p:nvSpPr>
              <p:spPr>
                <a:xfrm>
                  <a:off x="5405400" y="4134600"/>
                  <a:ext cx="96480" cy="6120"/>
                </a:xfrm>
                <a:custGeom>
                  <a:avLst/>
                  <a:gdLst/>
                  <a:ahLst/>
                  <a:rect l="l" t="t" r="r" b="b"/>
                  <a:pathLst>
                    <a:path w="12291" h="835">
                      <a:moveTo>
                        <a:pt x="12290" y="835"/>
                      </a:moveTo>
                      <a:lnTo>
                        <a:pt x="0" y="0"/>
                      </a:lnTo>
                    </a:path>
                  </a:pathLst>
                </a:custGeom>
                <a:noFill/>
                <a:ln w="1825">
                  <a:solidFill>
                    <a:srgbClr val="a5b7c5"/>
                  </a:solidFill>
                  <a:miter/>
                </a:ln>
              </p:spPr>
              <p:style>
                <a:lnRef idx="0"/>
                <a:fillRef idx="0"/>
                <a:effectRef idx="0"/>
                <a:fontRef idx="minor"/>
              </p:style>
            </p:sp>
          </p:grpSp>
          <p:grpSp>
            <p:nvGrpSpPr>
              <p:cNvPr id="7703" name="Google Shape;6882;p74"/>
              <p:cNvGrpSpPr/>
              <p:nvPr/>
            </p:nvGrpSpPr>
            <p:grpSpPr>
              <a:xfrm>
                <a:off x="5382720" y="4125600"/>
                <a:ext cx="37440" cy="32040"/>
                <a:chOff x="5382720" y="4125600"/>
                <a:chExt cx="37440" cy="32040"/>
              </a:xfrm>
            </p:grpSpPr>
            <p:sp>
              <p:nvSpPr>
                <p:cNvPr id="7704" name="Google Shape;6883;p74"/>
                <p:cNvSpPr/>
                <p:nvPr/>
              </p:nvSpPr>
              <p:spPr>
                <a:xfrm>
                  <a:off x="5382720" y="4125600"/>
                  <a:ext cx="37440" cy="32040"/>
                </a:xfrm>
                <a:custGeom>
                  <a:avLst/>
                  <a:gdLst/>
                  <a:ahLst/>
                  <a:rect l="l" t="t" r="r" b="b"/>
                  <a:pathLst>
                    <a:path w="4803" h="4117">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w="0">
                  <a:noFill/>
                </a:ln>
              </p:spPr>
              <p:style>
                <a:lnRef idx="0"/>
                <a:fillRef idx="0"/>
                <a:effectRef idx="0"/>
                <a:fontRef idx="minor"/>
              </p:style>
            </p:sp>
            <p:sp>
              <p:nvSpPr>
                <p:cNvPr id="7705" name="Google Shape;6884;p74"/>
                <p:cNvSpPr/>
                <p:nvPr/>
              </p:nvSpPr>
              <p:spPr>
                <a:xfrm>
                  <a:off x="5395680" y="4135320"/>
                  <a:ext cx="14760" cy="12600"/>
                </a:xfrm>
                <a:custGeom>
                  <a:avLst/>
                  <a:gdLst/>
                  <a:ahLst/>
                  <a:rect l="l" t="t" r="r" b="b"/>
                  <a:pathLst>
                    <a:path w="1936" h="1662">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w="0">
                  <a:noFill/>
                </a:ln>
              </p:spPr>
              <p:style>
                <a:lnRef idx="0"/>
                <a:fillRef idx="0"/>
                <a:effectRef idx="0"/>
                <a:fontRef idx="minor"/>
              </p:style>
            </p:sp>
          </p:grpSp>
          <p:grpSp>
            <p:nvGrpSpPr>
              <p:cNvPr id="7706" name="Google Shape;6885;p74"/>
              <p:cNvGrpSpPr/>
              <p:nvPr/>
            </p:nvGrpSpPr>
            <p:grpSpPr>
              <a:xfrm>
                <a:off x="5475600" y="4195440"/>
                <a:ext cx="37440" cy="32040"/>
                <a:chOff x="5475600" y="4195440"/>
                <a:chExt cx="37440" cy="32040"/>
              </a:xfrm>
            </p:grpSpPr>
            <p:sp>
              <p:nvSpPr>
                <p:cNvPr id="7707" name="Google Shape;6886;p74"/>
                <p:cNvSpPr/>
                <p:nvPr/>
              </p:nvSpPr>
              <p:spPr>
                <a:xfrm>
                  <a:off x="5475600" y="4195440"/>
                  <a:ext cx="37440" cy="32040"/>
                </a:xfrm>
                <a:custGeom>
                  <a:avLst/>
                  <a:gdLst/>
                  <a:ahLst/>
                  <a:rect l="l" t="t" r="r" b="b"/>
                  <a:pathLst>
                    <a:path w="4804" h="4115">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7708" name="Google Shape;6887;p74"/>
                <p:cNvSpPr/>
                <p:nvPr/>
              </p:nvSpPr>
              <p:spPr>
                <a:xfrm>
                  <a:off x="5488560" y="4205160"/>
                  <a:ext cx="15120" cy="12600"/>
                </a:xfrm>
                <a:custGeom>
                  <a:avLst/>
                  <a:gdLst/>
                  <a:ahLst/>
                  <a:rect l="l" t="t" r="r" b="b"/>
                  <a:pathLst>
                    <a:path w="1949" h="1658">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w="0">
                  <a:noFill/>
                </a:ln>
              </p:spPr>
              <p:style>
                <a:lnRef idx="0"/>
                <a:fillRef idx="0"/>
                <a:effectRef idx="0"/>
                <a:fontRef idx="minor"/>
              </p:style>
            </p:sp>
          </p:grpSp>
          <p:grpSp>
            <p:nvGrpSpPr>
              <p:cNvPr id="7709" name="Google Shape;6888;p74"/>
              <p:cNvGrpSpPr/>
              <p:nvPr/>
            </p:nvGrpSpPr>
            <p:grpSpPr>
              <a:xfrm>
                <a:off x="5532480" y="4027320"/>
                <a:ext cx="33120" cy="32040"/>
                <a:chOff x="5532480" y="4027320"/>
                <a:chExt cx="33120" cy="32040"/>
              </a:xfrm>
            </p:grpSpPr>
            <p:sp>
              <p:nvSpPr>
                <p:cNvPr id="7710" name="Google Shape;6889;p74"/>
                <p:cNvSpPr/>
                <p:nvPr/>
              </p:nvSpPr>
              <p:spPr>
                <a:xfrm>
                  <a:off x="5532480" y="4027320"/>
                  <a:ext cx="33120" cy="32040"/>
                </a:xfrm>
                <a:custGeom>
                  <a:avLst/>
                  <a:gdLst/>
                  <a:ahLst/>
                  <a:rect l="l" t="t" r="r" b="b"/>
                  <a:pathLst>
                    <a:path w="4235" h="4102">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w="0">
                  <a:noFill/>
                </a:ln>
              </p:spPr>
              <p:style>
                <a:lnRef idx="0"/>
                <a:fillRef idx="0"/>
                <a:effectRef idx="0"/>
                <a:fontRef idx="minor"/>
              </p:style>
            </p:sp>
            <p:sp>
              <p:nvSpPr>
                <p:cNvPr id="7711" name="Google Shape;6890;p74"/>
                <p:cNvSpPr/>
                <p:nvPr/>
              </p:nvSpPr>
              <p:spPr>
                <a:xfrm>
                  <a:off x="5540760" y="4036680"/>
                  <a:ext cx="15120" cy="12600"/>
                </a:xfrm>
                <a:custGeom>
                  <a:avLst/>
                  <a:gdLst/>
                  <a:ahLst/>
                  <a:rect l="l" t="t" r="r" b="b"/>
                  <a:pathLst>
                    <a:path w="1971" h="166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w="0">
                  <a:noFill/>
                </a:ln>
              </p:spPr>
              <p:style>
                <a:lnRef idx="0"/>
                <a:fillRef idx="0"/>
                <a:effectRef idx="0"/>
                <a:fontRef idx="minor"/>
              </p:style>
            </p:sp>
          </p:grpSp>
          <p:grpSp>
            <p:nvGrpSpPr>
              <p:cNvPr id="7712" name="Google Shape;6891;p74"/>
              <p:cNvGrpSpPr/>
              <p:nvPr/>
            </p:nvGrpSpPr>
            <p:grpSpPr>
              <a:xfrm>
                <a:off x="5590800" y="4245480"/>
                <a:ext cx="33120" cy="32040"/>
                <a:chOff x="5590800" y="4245480"/>
                <a:chExt cx="33120" cy="32040"/>
              </a:xfrm>
            </p:grpSpPr>
            <p:sp>
              <p:nvSpPr>
                <p:cNvPr id="7713" name="Google Shape;6892;p74"/>
                <p:cNvSpPr/>
                <p:nvPr/>
              </p:nvSpPr>
              <p:spPr>
                <a:xfrm>
                  <a:off x="5590800" y="4245480"/>
                  <a:ext cx="33120" cy="32040"/>
                </a:xfrm>
                <a:custGeom>
                  <a:avLst/>
                  <a:gdLst/>
                  <a:ahLst/>
                  <a:rect l="l" t="t" r="r" b="b"/>
                  <a:pathLst>
                    <a:path w="4259" h="4103">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w="0">
                  <a:noFill/>
                </a:ln>
              </p:spPr>
              <p:style>
                <a:lnRef idx="0"/>
                <a:fillRef idx="0"/>
                <a:effectRef idx="0"/>
                <a:fontRef idx="minor"/>
              </p:style>
            </p:sp>
            <p:sp>
              <p:nvSpPr>
                <p:cNvPr id="7714" name="Google Shape;6893;p74"/>
                <p:cNvSpPr/>
                <p:nvPr/>
              </p:nvSpPr>
              <p:spPr>
                <a:xfrm>
                  <a:off x="5598720" y="4254840"/>
                  <a:ext cx="15120" cy="12600"/>
                </a:xfrm>
                <a:custGeom>
                  <a:avLst/>
                  <a:gdLst/>
                  <a:ahLst/>
                  <a:rect l="l" t="t" r="r" b="b"/>
                  <a:pathLst>
                    <a:path w="1959" h="16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w="0">
                  <a:noFill/>
                </a:ln>
              </p:spPr>
              <p:style>
                <a:lnRef idx="0"/>
                <a:fillRef idx="0"/>
                <a:effectRef idx="0"/>
                <a:fontRef idx="minor"/>
              </p:style>
            </p:sp>
          </p:grpSp>
          <p:grpSp>
            <p:nvGrpSpPr>
              <p:cNvPr id="7715" name="Google Shape;6894;p74"/>
              <p:cNvGrpSpPr/>
              <p:nvPr/>
            </p:nvGrpSpPr>
            <p:grpSpPr>
              <a:xfrm>
                <a:off x="5618520" y="4109760"/>
                <a:ext cx="32760" cy="32040"/>
                <a:chOff x="5618520" y="4109760"/>
                <a:chExt cx="32760" cy="32040"/>
              </a:xfrm>
            </p:grpSpPr>
            <p:sp>
              <p:nvSpPr>
                <p:cNvPr id="7716" name="Google Shape;6895;p74"/>
                <p:cNvSpPr/>
                <p:nvPr/>
              </p:nvSpPr>
              <p:spPr>
                <a:xfrm>
                  <a:off x="5618520" y="4109760"/>
                  <a:ext cx="32760" cy="32040"/>
                </a:xfrm>
                <a:custGeom>
                  <a:avLst/>
                  <a:gdLst/>
                  <a:ahLst/>
                  <a:rect l="l" t="t" r="r" b="b"/>
                  <a:pathLst>
                    <a:path w="4210" h="4114">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w="0">
                  <a:noFill/>
                </a:ln>
              </p:spPr>
              <p:style>
                <a:lnRef idx="0"/>
                <a:fillRef idx="0"/>
                <a:effectRef idx="0"/>
                <a:fontRef idx="minor"/>
              </p:style>
            </p:sp>
            <p:sp>
              <p:nvSpPr>
                <p:cNvPr id="7717" name="Google Shape;6896;p74"/>
                <p:cNvSpPr/>
                <p:nvPr/>
              </p:nvSpPr>
              <p:spPr>
                <a:xfrm>
                  <a:off x="5626800" y="4119120"/>
                  <a:ext cx="15120" cy="12600"/>
                </a:xfrm>
                <a:custGeom>
                  <a:avLst/>
                  <a:gdLst/>
                  <a:ahLst/>
                  <a:rect l="l" t="t" r="r" b="b"/>
                  <a:pathLst>
                    <a:path w="1970" h="166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w="0">
                  <a:noFill/>
                </a:ln>
              </p:spPr>
              <p:style>
                <a:lnRef idx="0"/>
                <a:fillRef idx="0"/>
                <a:effectRef idx="0"/>
                <a:fontRef idx="minor"/>
              </p:style>
            </p:sp>
          </p:grpSp>
          <p:grpSp>
            <p:nvGrpSpPr>
              <p:cNvPr id="7718" name="Google Shape;6897;p74"/>
              <p:cNvGrpSpPr/>
              <p:nvPr/>
            </p:nvGrpSpPr>
            <p:grpSpPr>
              <a:xfrm>
                <a:off x="5479200" y="4128120"/>
                <a:ext cx="30960" cy="26640"/>
                <a:chOff x="5479200" y="4128120"/>
                <a:chExt cx="30960" cy="26640"/>
              </a:xfrm>
            </p:grpSpPr>
            <p:sp>
              <p:nvSpPr>
                <p:cNvPr id="7719" name="Google Shape;6898;p74"/>
                <p:cNvSpPr/>
                <p:nvPr/>
              </p:nvSpPr>
              <p:spPr>
                <a:xfrm>
                  <a:off x="5479200" y="4128120"/>
                  <a:ext cx="30960" cy="26640"/>
                </a:xfrm>
                <a:custGeom>
                  <a:avLst/>
                  <a:gdLst/>
                  <a:ahLst/>
                  <a:rect l="l" t="t" r="r" b="b"/>
                  <a:pathLst>
                    <a:path w="3993" h="3421">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w="0">
                  <a:noFill/>
                </a:ln>
              </p:spPr>
              <p:style>
                <a:lnRef idx="0"/>
                <a:fillRef idx="0"/>
                <a:effectRef idx="0"/>
                <a:fontRef idx="minor"/>
              </p:style>
            </p:sp>
            <p:sp>
              <p:nvSpPr>
                <p:cNvPr id="7720" name="Google Shape;6899;p74"/>
                <p:cNvSpPr/>
                <p:nvPr/>
              </p:nvSpPr>
              <p:spPr>
                <a:xfrm>
                  <a:off x="5493600" y="4137840"/>
                  <a:ext cx="7200" cy="7200"/>
                </a:xfrm>
                <a:custGeom>
                  <a:avLst/>
                  <a:gdLst/>
                  <a:ahLst/>
                  <a:rect l="l" t="t" r="r" b="b"/>
                  <a:pathLst>
                    <a:path w="969" h="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w="0">
                  <a:noFill/>
                </a:ln>
              </p:spPr>
              <p:style>
                <a:lnRef idx="0"/>
                <a:fillRef idx="0"/>
                <a:effectRef idx="0"/>
                <a:fontRef idx="minor"/>
              </p:style>
            </p:sp>
          </p:grpSp>
          <p:grpSp>
            <p:nvGrpSpPr>
              <p:cNvPr id="7721" name="Google Shape;6900;p74"/>
              <p:cNvGrpSpPr/>
              <p:nvPr/>
            </p:nvGrpSpPr>
            <p:grpSpPr>
              <a:xfrm>
                <a:off x="5582880" y="4179960"/>
                <a:ext cx="30960" cy="26640"/>
                <a:chOff x="5582880" y="4179960"/>
                <a:chExt cx="30960" cy="26640"/>
              </a:xfrm>
            </p:grpSpPr>
            <p:sp>
              <p:nvSpPr>
                <p:cNvPr id="7722" name="Google Shape;6901;p74"/>
                <p:cNvSpPr/>
                <p:nvPr/>
              </p:nvSpPr>
              <p:spPr>
                <a:xfrm>
                  <a:off x="5582880" y="4179960"/>
                  <a:ext cx="30960" cy="26640"/>
                </a:xfrm>
                <a:custGeom>
                  <a:avLst/>
                  <a:gdLst/>
                  <a:ahLst/>
                  <a:rect l="l" t="t" r="r" b="b"/>
                  <a:pathLst>
                    <a:path w="4005" h="342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w="0">
                  <a:noFill/>
                </a:ln>
              </p:spPr>
              <p:style>
                <a:lnRef idx="0"/>
                <a:fillRef idx="0"/>
                <a:effectRef idx="0"/>
                <a:fontRef idx="minor"/>
              </p:style>
            </p:sp>
            <p:sp>
              <p:nvSpPr>
                <p:cNvPr id="7723" name="Google Shape;6902;p74"/>
                <p:cNvSpPr/>
                <p:nvPr/>
              </p:nvSpPr>
              <p:spPr>
                <a:xfrm>
                  <a:off x="5596920" y="4189680"/>
                  <a:ext cx="7200" cy="720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grpSp>
          <p:nvGrpSpPr>
            <p:cNvPr id="7724" name="Google Shape;6903;p74"/>
            <p:cNvGrpSpPr/>
            <p:nvPr/>
          </p:nvGrpSpPr>
          <p:grpSpPr>
            <a:xfrm>
              <a:off x="3977640" y="3230280"/>
              <a:ext cx="94320" cy="83880"/>
              <a:chOff x="3977640" y="3230280"/>
              <a:chExt cx="94320" cy="83880"/>
            </a:xfrm>
          </p:grpSpPr>
          <p:grpSp>
            <p:nvGrpSpPr>
              <p:cNvPr id="7725" name="Google Shape;6904;p74"/>
              <p:cNvGrpSpPr/>
              <p:nvPr/>
            </p:nvGrpSpPr>
            <p:grpSpPr>
              <a:xfrm>
                <a:off x="3999960" y="3242880"/>
                <a:ext cx="59400" cy="56880"/>
                <a:chOff x="3999960" y="3242880"/>
                <a:chExt cx="59400" cy="56880"/>
              </a:xfrm>
            </p:grpSpPr>
            <p:sp>
              <p:nvSpPr>
                <p:cNvPr id="7726" name="Google Shape;6905;p74"/>
                <p:cNvSpPr/>
                <p:nvPr/>
              </p:nvSpPr>
              <p:spPr>
                <a:xfrm>
                  <a:off x="3999960" y="3242880"/>
                  <a:ext cx="59040" cy="56880"/>
                </a:xfrm>
                <a:custGeom>
                  <a:avLst/>
                  <a:gdLst/>
                  <a:ahLst/>
                  <a:rect l="l" t="t" r="r" b="b"/>
                  <a:pathLst>
                    <a:path w="7574" h="7259">
                      <a:moveTo>
                        <a:pt x="1" y="2323"/>
                      </a:moveTo>
                      <a:lnTo>
                        <a:pt x="2577" y="7259"/>
                      </a:lnTo>
                      <a:lnTo>
                        <a:pt x="7573" y="4114"/>
                      </a:lnTo>
                      <a:lnTo>
                        <a:pt x="5541" y="1"/>
                      </a:lnTo>
                      <a:lnTo>
                        <a:pt x="352" y="2323"/>
                      </a:lnTo>
                    </a:path>
                  </a:pathLst>
                </a:custGeom>
                <a:noFill/>
                <a:ln w="1825">
                  <a:solidFill>
                    <a:srgbClr val="a5b7c5"/>
                  </a:solidFill>
                  <a:miter/>
                </a:ln>
              </p:spPr>
              <p:style>
                <a:lnRef idx="0"/>
                <a:fillRef idx="0"/>
                <a:effectRef idx="0"/>
                <a:fontRef idx="minor"/>
              </p:style>
            </p:sp>
            <p:sp>
              <p:nvSpPr>
                <p:cNvPr id="7727" name="Google Shape;6906;p74"/>
                <p:cNvSpPr/>
                <p:nvPr/>
              </p:nvSpPr>
              <p:spPr>
                <a:xfrm>
                  <a:off x="4024080" y="3246840"/>
                  <a:ext cx="15480" cy="52920"/>
                </a:xfrm>
                <a:custGeom>
                  <a:avLst/>
                  <a:gdLst/>
                  <a:ahLst/>
                  <a:rect l="l" t="t" r="r" b="b"/>
                  <a:pathLst>
                    <a:path w="1997" h="6787">
                      <a:moveTo>
                        <a:pt x="0" y="6787"/>
                      </a:moveTo>
                      <a:lnTo>
                        <a:pt x="1996" y="1"/>
                      </a:lnTo>
                    </a:path>
                  </a:pathLst>
                </a:custGeom>
                <a:noFill/>
                <a:ln w="1825">
                  <a:solidFill>
                    <a:srgbClr val="a5b7c5"/>
                  </a:solidFill>
                  <a:miter/>
                </a:ln>
              </p:spPr>
              <p:style>
                <a:lnRef idx="0"/>
                <a:fillRef idx="0"/>
                <a:effectRef idx="0"/>
                <a:fontRef idx="minor"/>
              </p:style>
            </p:sp>
            <p:sp>
              <p:nvSpPr>
                <p:cNvPr id="7728" name="Google Shape;6907;p74"/>
                <p:cNvSpPr/>
                <p:nvPr/>
              </p:nvSpPr>
              <p:spPr>
                <a:xfrm>
                  <a:off x="4002840" y="3261240"/>
                  <a:ext cx="56520" cy="13680"/>
                </a:xfrm>
                <a:custGeom>
                  <a:avLst/>
                  <a:gdLst/>
                  <a:ahLst/>
                  <a:rect l="l" t="t" r="r" b="b"/>
                  <a:pathLst>
                    <a:path w="7223" h="1791">
                      <a:moveTo>
                        <a:pt x="7222" y="1791"/>
                      </a:moveTo>
                      <a:lnTo>
                        <a:pt x="1" y="0"/>
                      </a:lnTo>
                    </a:path>
                  </a:pathLst>
                </a:custGeom>
                <a:noFill/>
                <a:ln w="1825">
                  <a:solidFill>
                    <a:srgbClr val="a5b7c5"/>
                  </a:solidFill>
                  <a:miter/>
                </a:ln>
              </p:spPr>
              <p:style>
                <a:lnRef idx="0"/>
                <a:fillRef idx="0"/>
                <a:effectRef idx="0"/>
                <a:fontRef idx="minor"/>
              </p:style>
            </p:sp>
          </p:grpSp>
          <p:grpSp>
            <p:nvGrpSpPr>
              <p:cNvPr id="7729" name="Google Shape;6908;p74"/>
              <p:cNvGrpSpPr/>
              <p:nvPr/>
            </p:nvGrpSpPr>
            <p:grpSpPr>
              <a:xfrm>
                <a:off x="3977640" y="3245760"/>
                <a:ext cx="37440" cy="32040"/>
                <a:chOff x="3977640" y="3245760"/>
                <a:chExt cx="37440" cy="32040"/>
              </a:xfrm>
            </p:grpSpPr>
            <p:sp>
              <p:nvSpPr>
                <p:cNvPr id="7730" name="Google Shape;6909;p74"/>
                <p:cNvSpPr/>
                <p:nvPr/>
              </p:nvSpPr>
              <p:spPr>
                <a:xfrm>
                  <a:off x="3977640" y="3245760"/>
                  <a:ext cx="37440" cy="32040"/>
                </a:xfrm>
                <a:custGeom>
                  <a:avLst/>
                  <a:gdLst/>
                  <a:ahLst/>
                  <a:rect l="l" t="t" r="r" b="b"/>
                  <a:pathLst>
                    <a:path w="4804" h="4117">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w="0">
                  <a:noFill/>
                </a:ln>
              </p:spPr>
              <p:style>
                <a:lnRef idx="0"/>
                <a:fillRef idx="0"/>
                <a:effectRef idx="0"/>
                <a:fontRef idx="minor"/>
              </p:style>
            </p:sp>
            <p:sp>
              <p:nvSpPr>
                <p:cNvPr id="7731" name="Google Shape;6910;p74"/>
                <p:cNvSpPr/>
                <p:nvPr/>
              </p:nvSpPr>
              <p:spPr>
                <a:xfrm>
                  <a:off x="3992760" y="3255480"/>
                  <a:ext cx="12600" cy="126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7732" name="Google Shape;6911;p74"/>
              <p:cNvGrpSpPr/>
              <p:nvPr/>
            </p:nvGrpSpPr>
            <p:grpSpPr>
              <a:xfrm>
                <a:off x="4041000" y="3262680"/>
                <a:ext cx="30960" cy="26640"/>
                <a:chOff x="4041000" y="3262680"/>
                <a:chExt cx="30960" cy="26640"/>
              </a:xfrm>
            </p:grpSpPr>
            <p:sp>
              <p:nvSpPr>
                <p:cNvPr id="7733" name="Google Shape;6912;p74"/>
                <p:cNvSpPr/>
                <p:nvPr/>
              </p:nvSpPr>
              <p:spPr>
                <a:xfrm>
                  <a:off x="4041000" y="3262680"/>
                  <a:ext cx="30960" cy="26640"/>
                </a:xfrm>
                <a:custGeom>
                  <a:avLst/>
                  <a:gdLst/>
                  <a:ahLst/>
                  <a:rect l="l" t="t" r="r" b="b"/>
                  <a:pathLst>
                    <a:path w="3993" h="343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7734" name="Google Shape;6913;p74"/>
                <p:cNvSpPr/>
                <p:nvPr/>
              </p:nvSpPr>
              <p:spPr>
                <a:xfrm>
                  <a:off x="4055040" y="3272400"/>
                  <a:ext cx="7200" cy="720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w="0">
                  <a:noFill/>
                </a:ln>
              </p:spPr>
              <p:style>
                <a:lnRef idx="0"/>
                <a:fillRef idx="0"/>
                <a:effectRef idx="0"/>
                <a:fontRef idx="minor"/>
              </p:style>
            </p:sp>
          </p:grpSp>
          <p:grpSp>
            <p:nvGrpSpPr>
              <p:cNvPr id="7735" name="Google Shape;6914;p74"/>
              <p:cNvGrpSpPr/>
              <p:nvPr/>
            </p:nvGrpSpPr>
            <p:grpSpPr>
              <a:xfrm>
                <a:off x="4021200" y="3230280"/>
                <a:ext cx="30960" cy="26640"/>
                <a:chOff x="4021200" y="3230280"/>
                <a:chExt cx="30960" cy="26640"/>
              </a:xfrm>
            </p:grpSpPr>
            <p:sp>
              <p:nvSpPr>
                <p:cNvPr id="7736" name="Google Shape;6915;p74"/>
                <p:cNvSpPr/>
                <p:nvPr/>
              </p:nvSpPr>
              <p:spPr>
                <a:xfrm>
                  <a:off x="4021200" y="3230280"/>
                  <a:ext cx="30960" cy="2664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7737" name="Google Shape;6916;p74"/>
                <p:cNvSpPr/>
                <p:nvPr/>
              </p:nvSpPr>
              <p:spPr>
                <a:xfrm>
                  <a:off x="4035240" y="3240000"/>
                  <a:ext cx="7200" cy="720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7738" name="Google Shape;6917;p74"/>
              <p:cNvGrpSpPr/>
              <p:nvPr/>
            </p:nvGrpSpPr>
            <p:grpSpPr>
              <a:xfrm>
                <a:off x="4001400" y="3287520"/>
                <a:ext cx="30960" cy="26640"/>
                <a:chOff x="4001400" y="3287520"/>
                <a:chExt cx="30960" cy="26640"/>
              </a:xfrm>
            </p:grpSpPr>
            <p:sp>
              <p:nvSpPr>
                <p:cNvPr id="7739" name="Google Shape;6918;p74"/>
                <p:cNvSpPr/>
                <p:nvPr/>
              </p:nvSpPr>
              <p:spPr>
                <a:xfrm>
                  <a:off x="4001400" y="3287520"/>
                  <a:ext cx="30960" cy="26640"/>
                </a:xfrm>
                <a:custGeom>
                  <a:avLst/>
                  <a:gdLst/>
                  <a:ahLst/>
                  <a:rect l="l" t="t" r="r" b="b"/>
                  <a:pathLst>
                    <a:path w="4005" h="3426">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w="0">
                  <a:noFill/>
                </a:ln>
              </p:spPr>
              <p:style>
                <a:lnRef idx="0"/>
                <a:fillRef idx="0"/>
                <a:effectRef idx="0"/>
                <a:fontRef idx="minor"/>
              </p:style>
            </p:sp>
            <p:sp>
              <p:nvSpPr>
                <p:cNvPr id="7740" name="Google Shape;6919;p74"/>
                <p:cNvSpPr/>
                <p:nvPr/>
              </p:nvSpPr>
              <p:spPr>
                <a:xfrm>
                  <a:off x="4014360" y="3297240"/>
                  <a:ext cx="8640" cy="720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w="0">
                  <a:noFill/>
                </a:ln>
              </p:spPr>
              <p:style>
                <a:lnRef idx="0"/>
                <a:fillRef idx="0"/>
                <a:effectRef idx="0"/>
                <a:fontRef idx="minor"/>
              </p:style>
            </p:sp>
          </p:grpSp>
        </p:grpSp>
        <p:grpSp>
          <p:nvGrpSpPr>
            <p:cNvPr id="7741" name="Google Shape;6920;p74"/>
            <p:cNvGrpSpPr/>
            <p:nvPr/>
          </p:nvGrpSpPr>
          <p:grpSpPr>
            <a:xfrm>
              <a:off x="4084560" y="3258720"/>
              <a:ext cx="184680" cy="137160"/>
              <a:chOff x="4084560" y="3258720"/>
              <a:chExt cx="184680" cy="137160"/>
            </a:xfrm>
          </p:grpSpPr>
          <p:grpSp>
            <p:nvGrpSpPr>
              <p:cNvPr id="7742" name="Google Shape;6921;p74"/>
              <p:cNvGrpSpPr/>
              <p:nvPr/>
            </p:nvGrpSpPr>
            <p:grpSpPr>
              <a:xfrm>
                <a:off x="4107600" y="3271680"/>
                <a:ext cx="153000" cy="109800"/>
                <a:chOff x="4107600" y="3271680"/>
                <a:chExt cx="153000" cy="109800"/>
              </a:xfrm>
            </p:grpSpPr>
            <p:sp>
              <p:nvSpPr>
                <p:cNvPr id="7743" name="Google Shape;6922;p74"/>
                <p:cNvSpPr/>
                <p:nvPr/>
              </p:nvSpPr>
              <p:spPr>
                <a:xfrm>
                  <a:off x="4107600" y="3271680"/>
                  <a:ext cx="153000" cy="109800"/>
                </a:xfrm>
                <a:custGeom>
                  <a:avLst/>
                  <a:gdLst/>
                  <a:ahLst/>
                  <a:rect l="l" t="t" r="r" b="b"/>
                  <a:pathLst>
                    <a:path w="19513" h="14021">
                      <a:moveTo>
                        <a:pt x="19513" y="14021"/>
                      </a:moveTo>
                      <a:lnTo>
                        <a:pt x="14844" y="968"/>
                      </a:lnTo>
                      <a:lnTo>
                        <a:pt x="5674" y="1"/>
                      </a:lnTo>
                      <a:lnTo>
                        <a:pt x="1" y="968"/>
                      </a:lnTo>
                      <a:lnTo>
                        <a:pt x="8977" y="2674"/>
                      </a:lnTo>
                      <a:lnTo>
                        <a:pt x="14360" y="10102"/>
                      </a:lnTo>
                      <a:lnTo>
                        <a:pt x="19029" y="14021"/>
                      </a:lnTo>
                    </a:path>
                  </a:pathLst>
                </a:custGeom>
                <a:noFill/>
                <a:ln w="1825">
                  <a:solidFill>
                    <a:srgbClr val="a5b7c5"/>
                  </a:solidFill>
                  <a:miter/>
                </a:ln>
              </p:spPr>
              <p:style>
                <a:lnRef idx="0"/>
                <a:fillRef idx="0"/>
                <a:effectRef idx="0"/>
                <a:fontRef idx="minor"/>
              </p:style>
            </p:sp>
            <p:sp>
              <p:nvSpPr>
                <p:cNvPr id="7744" name="Google Shape;6923;p74"/>
                <p:cNvSpPr/>
                <p:nvPr/>
              </p:nvSpPr>
              <p:spPr>
                <a:xfrm>
                  <a:off x="4155840" y="3272040"/>
                  <a:ext cx="21960" cy="20160"/>
                </a:xfrm>
                <a:custGeom>
                  <a:avLst/>
                  <a:gdLst/>
                  <a:ahLst/>
                  <a:rect l="l" t="t" r="r" b="b"/>
                  <a:pathLst>
                    <a:path w="2819" h="2614">
                      <a:moveTo>
                        <a:pt x="2819" y="2613"/>
                      </a:moveTo>
                      <a:lnTo>
                        <a:pt x="0" y="0"/>
                      </a:lnTo>
                    </a:path>
                  </a:pathLst>
                </a:custGeom>
                <a:noFill/>
                <a:ln w="1825">
                  <a:solidFill>
                    <a:srgbClr val="a5b7c5"/>
                  </a:solidFill>
                  <a:miter/>
                </a:ln>
              </p:spPr>
              <p:style>
                <a:lnRef idx="0"/>
                <a:fillRef idx="0"/>
                <a:effectRef idx="0"/>
                <a:fontRef idx="minor"/>
              </p:style>
            </p:sp>
            <p:sp>
              <p:nvSpPr>
                <p:cNvPr id="7745" name="Google Shape;6924;p74"/>
                <p:cNvSpPr/>
                <p:nvPr/>
              </p:nvSpPr>
              <p:spPr>
                <a:xfrm>
                  <a:off x="4178160" y="3279240"/>
                  <a:ext cx="42120" cy="12960"/>
                </a:xfrm>
                <a:custGeom>
                  <a:avLst/>
                  <a:gdLst/>
                  <a:ahLst/>
                  <a:rect l="l" t="t" r="r" b="b"/>
                  <a:pathLst>
                    <a:path w="5384" h="1695">
                      <a:moveTo>
                        <a:pt x="1" y="1694"/>
                      </a:moveTo>
                      <a:lnTo>
                        <a:pt x="5384" y="0"/>
                      </a:lnTo>
                    </a:path>
                  </a:pathLst>
                </a:custGeom>
                <a:noFill/>
                <a:ln w="1825">
                  <a:solidFill>
                    <a:srgbClr val="a5b7c5"/>
                  </a:solidFill>
                  <a:miter/>
                </a:ln>
              </p:spPr>
              <p:style>
                <a:lnRef idx="0"/>
                <a:fillRef idx="0"/>
                <a:effectRef idx="0"/>
                <a:fontRef idx="minor"/>
              </p:style>
            </p:sp>
            <p:sp>
              <p:nvSpPr>
                <p:cNvPr id="7746" name="Google Shape;6925;p74"/>
                <p:cNvSpPr/>
                <p:nvPr/>
              </p:nvSpPr>
              <p:spPr>
                <a:xfrm>
                  <a:off x="4220280" y="3279240"/>
                  <a:ext cx="360" cy="71280"/>
                </a:xfrm>
                <a:custGeom>
                  <a:avLst/>
                  <a:gdLst/>
                  <a:ahLst/>
                  <a:rect l="l" t="t" r="r" b="b"/>
                  <a:pathLst>
                    <a:path w="1" h="9122">
                      <a:moveTo>
                        <a:pt x="1" y="0"/>
                      </a:moveTo>
                      <a:lnTo>
                        <a:pt x="1" y="9121"/>
                      </a:lnTo>
                    </a:path>
                  </a:pathLst>
                </a:custGeom>
                <a:noFill/>
                <a:ln w="1825">
                  <a:solidFill>
                    <a:srgbClr val="a5b7c5"/>
                  </a:solidFill>
                  <a:miter/>
                </a:ln>
              </p:spPr>
              <p:style>
                <a:lnRef idx="0"/>
                <a:fillRef idx="0"/>
                <a:effectRef idx="0"/>
                <a:fontRef idx="minor"/>
              </p:style>
            </p:sp>
          </p:grpSp>
          <p:grpSp>
            <p:nvGrpSpPr>
              <p:cNvPr id="7747" name="Google Shape;6926;p74"/>
              <p:cNvGrpSpPr/>
              <p:nvPr/>
            </p:nvGrpSpPr>
            <p:grpSpPr>
              <a:xfrm>
                <a:off x="4137120" y="3258720"/>
                <a:ext cx="30960" cy="26640"/>
                <a:chOff x="4137120" y="3258720"/>
                <a:chExt cx="30960" cy="26640"/>
              </a:xfrm>
            </p:grpSpPr>
            <p:sp>
              <p:nvSpPr>
                <p:cNvPr id="7748" name="Google Shape;6927;p74"/>
                <p:cNvSpPr/>
                <p:nvPr/>
              </p:nvSpPr>
              <p:spPr>
                <a:xfrm>
                  <a:off x="4137120" y="3258720"/>
                  <a:ext cx="30960" cy="26640"/>
                </a:xfrm>
                <a:custGeom>
                  <a:avLst/>
                  <a:gdLst/>
                  <a:ahLst/>
                  <a:rect l="l" t="t" r="r" b="b"/>
                  <a:pathLst>
                    <a:path w="4005" h="3433">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w="0">
                  <a:noFill/>
                </a:ln>
              </p:spPr>
              <p:style>
                <a:lnRef idx="0"/>
                <a:fillRef idx="0"/>
                <a:effectRef idx="0"/>
                <a:fontRef idx="minor"/>
              </p:style>
            </p:sp>
            <p:sp>
              <p:nvSpPr>
                <p:cNvPr id="7749" name="Google Shape;6928;p74"/>
                <p:cNvSpPr/>
                <p:nvPr/>
              </p:nvSpPr>
              <p:spPr>
                <a:xfrm>
                  <a:off x="4151160" y="3268440"/>
                  <a:ext cx="7200" cy="7200"/>
                </a:xfrm>
                <a:custGeom>
                  <a:avLst/>
                  <a:gdLst/>
                  <a:ahLst/>
                  <a:rect l="l" t="t" r="r" b="b"/>
                  <a:pathLst>
                    <a:path w="969" h="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7750" name="Google Shape;6929;p74"/>
              <p:cNvGrpSpPr/>
              <p:nvPr/>
            </p:nvGrpSpPr>
            <p:grpSpPr>
              <a:xfrm>
                <a:off x="4084560" y="3266640"/>
                <a:ext cx="30960" cy="26640"/>
                <a:chOff x="4084560" y="3266640"/>
                <a:chExt cx="30960" cy="26640"/>
              </a:xfrm>
            </p:grpSpPr>
            <p:sp>
              <p:nvSpPr>
                <p:cNvPr id="7751" name="Google Shape;6930;p74"/>
                <p:cNvSpPr/>
                <p:nvPr/>
              </p:nvSpPr>
              <p:spPr>
                <a:xfrm>
                  <a:off x="4084560" y="3266640"/>
                  <a:ext cx="30960" cy="26640"/>
                </a:xfrm>
                <a:custGeom>
                  <a:avLst/>
                  <a:gdLst/>
                  <a:ahLst/>
                  <a:rect l="l" t="t" r="r" b="b"/>
                  <a:pathLst>
                    <a:path w="4001" h="342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w="0">
                  <a:noFill/>
                </a:ln>
              </p:spPr>
              <p:style>
                <a:lnRef idx="0"/>
                <a:fillRef idx="0"/>
                <a:effectRef idx="0"/>
                <a:fontRef idx="minor"/>
              </p:style>
            </p:sp>
            <p:sp>
              <p:nvSpPr>
                <p:cNvPr id="7752" name="Google Shape;6931;p74"/>
                <p:cNvSpPr/>
                <p:nvPr/>
              </p:nvSpPr>
              <p:spPr>
                <a:xfrm>
                  <a:off x="4098960" y="3276000"/>
                  <a:ext cx="7200" cy="720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7753" name="Google Shape;6932;p74"/>
              <p:cNvGrpSpPr/>
              <p:nvPr/>
            </p:nvGrpSpPr>
            <p:grpSpPr>
              <a:xfrm>
                <a:off x="4159080" y="3279960"/>
                <a:ext cx="30960" cy="26640"/>
                <a:chOff x="4159080" y="3279960"/>
                <a:chExt cx="30960" cy="26640"/>
              </a:xfrm>
            </p:grpSpPr>
            <p:sp>
              <p:nvSpPr>
                <p:cNvPr id="7754" name="Google Shape;6933;p74"/>
                <p:cNvSpPr/>
                <p:nvPr/>
              </p:nvSpPr>
              <p:spPr>
                <a:xfrm>
                  <a:off x="4159080" y="3279960"/>
                  <a:ext cx="30960" cy="26640"/>
                </a:xfrm>
                <a:custGeom>
                  <a:avLst/>
                  <a:gdLst/>
                  <a:ahLst/>
                  <a:rect l="l" t="t" r="r" b="b"/>
                  <a:pathLst>
                    <a:path w="3993" h="3426">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w="0">
                  <a:noFill/>
                </a:ln>
              </p:spPr>
              <p:style>
                <a:lnRef idx="0"/>
                <a:fillRef idx="0"/>
                <a:effectRef idx="0"/>
                <a:fontRef idx="minor"/>
              </p:style>
            </p:sp>
            <p:sp>
              <p:nvSpPr>
                <p:cNvPr id="7755" name="Google Shape;6934;p74"/>
                <p:cNvSpPr/>
                <p:nvPr/>
              </p:nvSpPr>
              <p:spPr>
                <a:xfrm>
                  <a:off x="4173480" y="3289680"/>
                  <a:ext cx="7200" cy="720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7756" name="Google Shape;6935;p74"/>
              <p:cNvGrpSpPr/>
              <p:nvPr/>
            </p:nvGrpSpPr>
            <p:grpSpPr>
              <a:xfrm>
                <a:off x="4201560" y="3266640"/>
                <a:ext cx="30960" cy="26640"/>
                <a:chOff x="4201560" y="3266640"/>
                <a:chExt cx="30960" cy="26640"/>
              </a:xfrm>
            </p:grpSpPr>
            <p:sp>
              <p:nvSpPr>
                <p:cNvPr id="7757" name="Google Shape;6936;p74"/>
                <p:cNvSpPr/>
                <p:nvPr/>
              </p:nvSpPr>
              <p:spPr>
                <a:xfrm>
                  <a:off x="4201560" y="3266640"/>
                  <a:ext cx="30960" cy="26640"/>
                </a:xfrm>
                <a:custGeom>
                  <a:avLst/>
                  <a:gdLst/>
                  <a:ahLst/>
                  <a:rect l="l" t="t" r="r" b="b"/>
                  <a:pathLst>
                    <a:path w="3993" h="3418">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w="0">
                  <a:noFill/>
                </a:ln>
              </p:spPr>
              <p:style>
                <a:lnRef idx="0"/>
                <a:fillRef idx="0"/>
                <a:effectRef idx="0"/>
                <a:fontRef idx="minor"/>
              </p:style>
            </p:sp>
            <p:sp>
              <p:nvSpPr>
                <p:cNvPr id="7758" name="Google Shape;6937;p74"/>
                <p:cNvSpPr/>
                <p:nvPr/>
              </p:nvSpPr>
              <p:spPr>
                <a:xfrm>
                  <a:off x="4214160" y="3276360"/>
                  <a:ext cx="8640" cy="7200"/>
                </a:xfrm>
                <a:custGeom>
                  <a:avLst/>
                  <a:gdLst/>
                  <a:ahLst/>
                  <a:rect l="l" t="t" r="r" b="b"/>
                  <a:pathLst>
                    <a:path w="1134" h="96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w="0">
                  <a:noFill/>
                </a:ln>
              </p:spPr>
              <p:style>
                <a:lnRef idx="0"/>
                <a:fillRef idx="0"/>
                <a:effectRef idx="0"/>
                <a:fontRef idx="minor"/>
              </p:style>
            </p:sp>
          </p:grpSp>
          <p:grpSp>
            <p:nvGrpSpPr>
              <p:cNvPr id="7759" name="Google Shape;6938;p74"/>
              <p:cNvGrpSpPr/>
              <p:nvPr/>
            </p:nvGrpSpPr>
            <p:grpSpPr>
              <a:xfrm>
                <a:off x="4201560" y="3338280"/>
                <a:ext cx="30960" cy="26640"/>
                <a:chOff x="4201560" y="3338280"/>
                <a:chExt cx="30960" cy="26640"/>
              </a:xfrm>
            </p:grpSpPr>
            <p:sp>
              <p:nvSpPr>
                <p:cNvPr id="7760" name="Google Shape;6939;p74"/>
                <p:cNvSpPr/>
                <p:nvPr/>
              </p:nvSpPr>
              <p:spPr>
                <a:xfrm>
                  <a:off x="4201560" y="3338280"/>
                  <a:ext cx="30960" cy="26640"/>
                </a:xfrm>
                <a:custGeom>
                  <a:avLst/>
                  <a:gdLst/>
                  <a:ahLst/>
                  <a:rect l="l" t="t" r="r" b="b"/>
                  <a:pathLst>
                    <a:path w="3993" h="3424">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w="0">
                  <a:noFill/>
                </a:ln>
              </p:spPr>
              <p:style>
                <a:lnRef idx="0"/>
                <a:fillRef idx="0"/>
                <a:effectRef idx="0"/>
                <a:fontRef idx="minor"/>
              </p:style>
            </p:sp>
            <p:sp>
              <p:nvSpPr>
                <p:cNvPr id="7761" name="Google Shape;6940;p74"/>
                <p:cNvSpPr/>
                <p:nvPr/>
              </p:nvSpPr>
              <p:spPr>
                <a:xfrm>
                  <a:off x="4214160" y="3348000"/>
                  <a:ext cx="8640" cy="7200"/>
                </a:xfrm>
                <a:custGeom>
                  <a:avLst/>
                  <a:gdLst/>
                  <a:ahLst/>
                  <a:rect l="l" t="t" r="r" b="b"/>
                  <a:pathLst>
                    <a:path w="1134" h="965">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w="0">
                  <a:noFill/>
                </a:ln>
              </p:spPr>
              <p:style>
                <a:lnRef idx="0"/>
                <a:fillRef idx="0"/>
                <a:effectRef idx="0"/>
                <a:fontRef idx="minor"/>
              </p:style>
            </p:sp>
          </p:grpSp>
          <p:grpSp>
            <p:nvGrpSpPr>
              <p:cNvPr id="7762" name="Google Shape;6941;p74"/>
              <p:cNvGrpSpPr/>
              <p:nvPr/>
            </p:nvGrpSpPr>
            <p:grpSpPr>
              <a:xfrm>
                <a:off x="4238280" y="3369240"/>
                <a:ext cx="30960" cy="26640"/>
                <a:chOff x="4238280" y="3369240"/>
                <a:chExt cx="30960" cy="26640"/>
              </a:xfrm>
            </p:grpSpPr>
            <p:sp>
              <p:nvSpPr>
                <p:cNvPr id="7763" name="Google Shape;6942;p74"/>
                <p:cNvSpPr/>
                <p:nvPr/>
              </p:nvSpPr>
              <p:spPr>
                <a:xfrm>
                  <a:off x="4238280" y="3369240"/>
                  <a:ext cx="30960" cy="26640"/>
                </a:xfrm>
                <a:custGeom>
                  <a:avLst/>
                  <a:gdLst/>
                  <a:ahLst/>
                  <a:rect l="l" t="t" r="r" b="b"/>
                  <a:pathLst>
                    <a:path w="3993" h="343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7764" name="Google Shape;6943;p74"/>
                <p:cNvSpPr/>
                <p:nvPr/>
              </p:nvSpPr>
              <p:spPr>
                <a:xfrm>
                  <a:off x="4251240" y="3378960"/>
                  <a:ext cx="8640" cy="7200"/>
                </a:xfrm>
                <a:custGeom>
                  <a:avLst/>
                  <a:gdLst/>
                  <a:ahLst/>
                  <a:rect l="l" t="t" r="r" b="b"/>
                  <a:pathLst>
                    <a:path w="1126" h="967">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w="0">
                  <a:noFill/>
                </a:ln>
              </p:spPr>
              <p:style>
                <a:lnRef idx="0"/>
                <a:fillRef idx="0"/>
                <a:effectRef idx="0"/>
                <a:fontRef idx="minor"/>
              </p:style>
            </p:sp>
          </p:grpSp>
        </p:grpSp>
        <p:grpSp>
          <p:nvGrpSpPr>
            <p:cNvPr id="7765" name="Google Shape;6944;p74"/>
            <p:cNvGrpSpPr/>
            <p:nvPr/>
          </p:nvGrpSpPr>
          <p:grpSpPr>
            <a:xfrm>
              <a:off x="4068720" y="3200040"/>
              <a:ext cx="77040" cy="37080"/>
              <a:chOff x="4068720" y="3200040"/>
              <a:chExt cx="77040" cy="37080"/>
            </a:xfrm>
          </p:grpSpPr>
          <p:sp>
            <p:nvSpPr>
              <p:cNvPr id="7766" name="Google Shape;6945;p74"/>
              <p:cNvSpPr/>
              <p:nvPr/>
            </p:nvSpPr>
            <p:spPr>
              <a:xfrm>
                <a:off x="4087440" y="3213000"/>
                <a:ext cx="49680" cy="10080"/>
              </a:xfrm>
              <a:custGeom>
                <a:avLst/>
                <a:gdLst/>
                <a:ahLst/>
                <a:rect l="l" t="t" r="r" b="b"/>
                <a:pathLst>
                  <a:path w="6352" h="1319">
                    <a:moveTo>
                      <a:pt x="1" y="1319"/>
                    </a:moveTo>
                    <a:lnTo>
                      <a:pt x="6351" y="0"/>
                    </a:lnTo>
                  </a:path>
                </a:pathLst>
              </a:custGeom>
              <a:noFill/>
              <a:ln w="1825">
                <a:solidFill>
                  <a:srgbClr val="a5b7c5"/>
                </a:solidFill>
                <a:miter/>
              </a:ln>
            </p:spPr>
            <p:style>
              <a:lnRef idx="0"/>
              <a:fillRef idx="0"/>
              <a:effectRef idx="0"/>
              <a:fontRef idx="minor"/>
            </p:style>
          </p:sp>
          <p:grpSp>
            <p:nvGrpSpPr>
              <p:cNvPr id="7767" name="Google Shape;6946;p74"/>
              <p:cNvGrpSpPr/>
              <p:nvPr/>
            </p:nvGrpSpPr>
            <p:grpSpPr>
              <a:xfrm>
                <a:off x="4114800" y="3200040"/>
                <a:ext cx="30960" cy="26640"/>
                <a:chOff x="4114800" y="3200040"/>
                <a:chExt cx="30960" cy="26640"/>
              </a:xfrm>
            </p:grpSpPr>
            <p:sp>
              <p:nvSpPr>
                <p:cNvPr id="7768" name="Google Shape;6947;p74"/>
                <p:cNvSpPr/>
                <p:nvPr/>
              </p:nvSpPr>
              <p:spPr>
                <a:xfrm>
                  <a:off x="4114800" y="3200040"/>
                  <a:ext cx="30960" cy="26640"/>
                </a:xfrm>
                <a:custGeom>
                  <a:avLst/>
                  <a:gdLst/>
                  <a:ahLst/>
                  <a:rect l="l" t="t" r="r" b="b"/>
                  <a:pathLst>
                    <a:path w="3993" h="3432">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w="0">
                  <a:noFill/>
                </a:ln>
              </p:spPr>
              <p:style>
                <a:lnRef idx="0"/>
                <a:fillRef idx="0"/>
                <a:effectRef idx="0"/>
                <a:fontRef idx="minor"/>
              </p:style>
            </p:sp>
            <p:sp>
              <p:nvSpPr>
                <p:cNvPr id="7769" name="Google Shape;6948;p74"/>
                <p:cNvSpPr/>
                <p:nvPr/>
              </p:nvSpPr>
              <p:spPr>
                <a:xfrm>
                  <a:off x="4127760" y="3209760"/>
                  <a:ext cx="8640" cy="7200"/>
                </a:xfrm>
                <a:custGeom>
                  <a:avLst/>
                  <a:gdLst/>
                  <a:ahLst/>
                  <a:rect l="l" t="t" r="r" b="b"/>
                  <a:pathLst>
                    <a:path w="1138" h="977">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7770" name="Google Shape;6949;p74"/>
              <p:cNvGrpSpPr/>
              <p:nvPr/>
            </p:nvGrpSpPr>
            <p:grpSpPr>
              <a:xfrm>
                <a:off x="4068720" y="3210480"/>
                <a:ext cx="30960" cy="26640"/>
                <a:chOff x="4068720" y="3210480"/>
                <a:chExt cx="30960" cy="26640"/>
              </a:xfrm>
            </p:grpSpPr>
            <p:sp>
              <p:nvSpPr>
                <p:cNvPr id="7771" name="Google Shape;6950;p74"/>
                <p:cNvSpPr/>
                <p:nvPr/>
              </p:nvSpPr>
              <p:spPr>
                <a:xfrm>
                  <a:off x="4068720" y="3210480"/>
                  <a:ext cx="30960" cy="26640"/>
                </a:xfrm>
                <a:custGeom>
                  <a:avLst/>
                  <a:gdLst/>
                  <a:ahLst/>
                  <a:rect l="l" t="t" r="r" b="b"/>
                  <a:pathLst>
                    <a:path w="4005" h="3421">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w="0">
                  <a:noFill/>
                </a:ln>
              </p:spPr>
              <p:style>
                <a:lnRef idx="0"/>
                <a:fillRef idx="0"/>
                <a:effectRef idx="0"/>
                <a:fontRef idx="minor"/>
              </p:style>
            </p:sp>
            <p:sp>
              <p:nvSpPr>
                <p:cNvPr id="7772" name="Google Shape;6951;p74"/>
                <p:cNvSpPr/>
                <p:nvPr/>
              </p:nvSpPr>
              <p:spPr>
                <a:xfrm>
                  <a:off x="4081680" y="3220200"/>
                  <a:ext cx="8640" cy="7200"/>
                </a:xfrm>
                <a:custGeom>
                  <a:avLst/>
                  <a:gdLst/>
                  <a:ahLst/>
                  <a:rect l="l" t="t" r="r" b="b"/>
                  <a:pathLst>
                    <a:path w="1126" h="964">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w="0">
                  <a:noFill/>
                </a:ln>
              </p:spPr>
              <p:style>
                <a:lnRef idx="0"/>
                <a:fillRef idx="0"/>
                <a:effectRef idx="0"/>
                <a:fontRef idx="minor"/>
              </p:style>
            </p:sp>
          </p:grpSp>
        </p:grpSp>
        <p:grpSp>
          <p:nvGrpSpPr>
            <p:cNvPr id="7773" name="Google Shape;6952;p74"/>
            <p:cNvGrpSpPr/>
            <p:nvPr/>
          </p:nvGrpSpPr>
          <p:grpSpPr>
            <a:xfrm>
              <a:off x="3869640" y="3066840"/>
              <a:ext cx="382320" cy="190080"/>
              <a:chOff x="3869640" y="3066840"/>
              <a:chExt cx="382320" cy="190080"/>
            </a:xfrm>
          </p:grpSpPr>
          <p:grpSp>
            <p:nvGrpSpPr>
              <p:cNvPr id="7774" name="Google Shape;6953;p74"/>
              <p:cNvGrpSpPr/>
              <p:nvPr/>
            </p:nvGrpSpPr>
            <p:grpSpPr>
              <a:xfrm>
                <a:off x="3888720" y="3082320"/>
                <a:ext cx="350640" cy="160560"/>
                <a:chOff x="3888720" y="3082320"/>
                <a:chExt cx="350640" cy="160560"/>
              </a:xfrm>
            </p:grpSpPr>
            <p:sp>
              <p:nvSpPr>
                <p:cNvPr id="7775" name="Google Shape;6954;p74"/>
                <p:cNvSpPr/>
                <p:nvPr/>
              </p:nvSpPr>
              <p:spPr>
                <a:xfrm>
                  <a:off x="3892320" y="3082320"/>
                  <a:ext cx="347040" cy="160200"/>
                </a:xfrm>
                <a:custGeom>
                  <a:avLst/>
                  <a:gdLst/>
                  <a:ahLst/>
                  <a:rect l="l" t="t" r="r" b="b"/>
                  <a:pathLst>
                    <a:path w="44166" h="20432">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a:solidFill>
                    <a:srgbClr val="a5b7c5"/>
                  </a:solidFill>
                  <a:miter/>
                </a:ln>
              </p:spPr>
              <p:style>
                <a:lnRef idx="0"/>
                <a:fillRef idx="0"/>
                <a:effectRef idx="0"/>
                <a:fontRef idx="minor"/>
              </p:style>
            </p:sp>
            <p:sp>
              <p:nvSpPr>
                <p:cNvPr id="7776" name="Google Shape;6955;p74"/>
                <p:cNvSpPr/>
                <p:nvPr/>
              </p:nvSpPr>
              <p:spPr>
                <a:xfrm>
                  <a:off x="3888720" y="3173040"/>
                  <a:ext cx="72720" cy="69840"/>
                </a:xfrm>
                <a:custGeom>
                  <a:avLst/>
                  <a:gdLst/>
                  <a:ahLst/>
                  <a:rect l="l" t="t" r="r" b="b"/>
                  <a:pathLst>
                    <a:path w="9279" h="8916">
                      <a:moveTo>
                        <a:pt x="0" y="8916"/>
                      </a:moveTo>
                      <a:lnTo>
                        <a:pt x="9279" y="6883"/>
                      </a:lnTo>
                      <a:lnTo>
                        <a:pt x="7041" y="0"/>
                      </a:lnTo>
                    </a:path>
                  </a:pathLst>
                </a:custGeom>
                <a:noFill/>
                <a:ln w="1825">
                  <a:solidFill>
                    <a:srgbClr val="a5b7c5"/>
                  </a:solidFill>
                  <a:miter/>
                </a:ln>
              </p:spPr>
              <p:style>
                <a:lnRef idx="0"/>
                <a:fillRef idx="0"/>
                <a:effectRef idx="0"/>
                <a:fontRef idx="minor"/>
              </p:style>
            </p:sp>
            <p:sp>
              <p:nvSpPr>
                <p:cNvPr id="7777" name="Google Shape;6956;p74"/>
                <p:cNvSpPr/>
                <p:nvPr/>
              </p:nvSpPr>
              <p:spPr>
                <a:xfrm>
                  <a:off x="3960360" y="3203640"/>
                  <a:ext cx="79200" cy="19080"/>
                </a:xfrm>
                <a:custGeom>
                  <a:avLst/>
                  <a:gdLst/>
                  <a:ahLst/>
                  <a:rect l="l" t="t" r="r" b="b"/>
                  <a:pathLst>
                    <a:path w="10114" h="2493">
                      <a:moveTo>
                        <a:pt x="0" y="2493"/>
                      </a:moveTo>
                      <a:lnTo>
                        <a:pt x="10113" y="1"/>
                      </a:lnTo>
                    </a:path>
                  </a:pathLst>
                </a:custGeom>
                <a:noFill/>
                <a:ln w="1825">
                  <a:solidFill>
                    <a:srgbClr val="a5b7c5"/>
                  </a:solidFill>
                  <a:miter/>
                </a:ln>
              </p:spPr>
              <p:style>
                <a:lnRef idx="0"/>
                <a:fillRef idx="0"/>
                <a:effectRef idx="0"/>
                <a:fontRef idx="minor"/>
              </p:style>
            </p:sp>
            <p:sp>
              <p:nvSpPr>
                <p:cNvPr id="7778" name="Google Shape;6957;p74"/>
                <p:cNvSpPr/>
                <p:nvPr/>
              </p:nvSpPr>
              <p:spPr>
                <a:xfrm>
                  <a:off x="4043520" y="3161520"/>
                  <a:ext cx="108000" cy="41760"/>
                </a:xfrm>
                <a:custGeom>
                  <a:avLst/>
                  <a:gdLst/>
                  <a:ahLst/>
                  <a:rect l="l" t="t" r="r" b="b"/>
                  <a:pathLst>
                    <a:path w="13792" h="5360">
                      <a:moveTo>
                        <a:pt x="1" y="5360"/>
                      </a:moveTo>
                      <a:lnTo>
                        <a:pt x="13791" y="1"/>
                      </a:lnTo>
                    </a:path>
                  </a:pathLst>
                </a:custGeom>
                <a:noFill/>
                <a:ln w="1825">
                  <a:solidFill>
                    <a:srgbClr val="a5b7c5"/>
                  </a:solidFill>
                  <a:miter/>
                </a:ln>
              </p:spPr>
              <p:style>
                <a:lnRef idx="0"/>
                <a:fillRef idx="0"/>
                <a:effectRef idx="0"/>
                <a:fontRef idx="minor"/>
              </p:style>
            </p:sp>
            <p:sp>
              <p:nvSpPr>
                <p:cNvPr id="7779" name="Google Shape;6958;p74"/>
                <p:cNvSpPr/>
                <p:nvPr/>
              </p:nvSpPr>
              <p:spPr>
                <a:xfrm>
                  <a:off x="4152240" y="3082320"/>
                  <a:ext cx="16920" cy="82440"/>
                </a:xfrm>
                <a:custGeom>
                  <a:avLst/>
                  <a:gdLst/>
                  <a:ahLst/>
                  <a:rect l="l" t="t" r="r" b="b"/>
                  <a:pathLst>
                    <a:path w="2190" h="10549">
                      <a:moveTo>
                        <a:pt x="0" y="10549"/>
                      </a:moveTo>
                      <a:lnTo>
                        <a:pt x="2190" y="0"/>
                      </a:lnTo>
                    </a:path>
                  </a:pathLst>
                </a:custGeom>
                <a:noFill/>
                <a:ln w="1825">
                  <a:solidFill>
                    <a:srgbClr val="a5b7c5"/>
                  </a:solidFill>
                  <a:miter/>
                </a:ln>
              </p:spPr>
              <p:style>
                <a:lnRef idx="0"/>
                <a:fillRef idx="0"/>
                <a:effectRef idx="0"/>
                <a:fontRef idx="minor"/>
              </p:style>
            </p:sp>
            <p:sp>
              <p:nvSpPr>
                <p:cNvPr id="7780" name="Google Shape;6959;p74"/>
                <p:cNvSpPr/>
                <p:nvPr/>
              </p:nvSpPr>
              <p:spPr>
                <a:xfrm>
                  <a:off x="4169160" y="3082320"/>
                  <a:ext cx="25560" cy="63360"/>
                </a:xfrm>
                <a:custGeom>
                  <a:avLst/>
                  <a:gdLst/>
                  <a:ahLst/>
                  <a:rect l="l" t="t" r="r" b="b"/>
                  <a:pathLst>
                    <a:path w="3280" h="8081">
                      <a:moveTo>
                        <a:pt x="1" y="0"/>
                      </a:moveTo>
                      <a:lnTo>
                        <a:pt x="3279" y="8081"/>
                      </a:lnTo>
                    </a:path>
                  </a:pathLst>
                </a:custGeom>
                <a:noFill/>
                <a:ln w="1825">
                  <a:solidFill>
                    <a:srgbClr val="a5b7c5"/>
                  </a:solidFill>
                  <a:miter/>
                </a:ln>
              </p:spPr>
              <p:style>
                <a:lnRef idx="0"/>
                <a:fillRef idx="0"/>
                <a:effectRef idx="0"/>
                <a:fontRef idx="minor"/>
              </p:style>
            </p:sp>
          </p:grpSp>
          <p:grpSp>
            <p:nvGrpSpPr>
              <p:cNvPr id="7781" name="Google Shape;6960;p74"/>
              <p:cNvGrpSpPr/>
              <p:nvPr/>
            </p:nvGrpSpPr>
            <p:grpSpPr>
              <a:xfrm>
                <a:off x="4143600" y="3066840"/>
                <a:ext cx="37440" cy="32040"/>
                <a:chOff x="4143600" y="3066840"/>
                <a:chExt cx="37440" cy="32040"/>
              </a:xfrm>
            </p:grpSpPr>
            <p:sp>
              <p:nvSpPr>
                <p:cNvPr id="7782" name="Google Shape;6961;p74"/>
                <p:cNvSpPr/>
                <p:nvPr/>
              </p:nvSpPr>
              <p:spPr>
                <a:xfrm>
                  <a:off x="4143600" y="3066840"/>
                  <a:ext cx="37440" cy="32040"/>
                </a:xfrm>
                <a:custGeom>
                  <a:avLst/>
                  <a:gdLst/>
                  <a:ahLst/>
                  <a:rect l="l" t="t" r="r" b="b"/>
                  <a:pathLst>
                    <a:path w="4804" h="411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w="0">
                  <a:noFill/>
                </a:ln>
              </p:spPr>
              <p:style>
                <a:lnRef idx="0"/>
                <a:fillRef idx="0"/>
                <a:effectRef idx="0"/>
                <a:fontRef idx="minor"/>
              </p:style>
            </p:sp>
            <p:sp>
              <p:nvSpPr>
                <p:cNvPr id="7783" name="Google Shape;6962;p74"/>
                <p:cNvSpPr/>
                <p:nvPr/>
              </p:nvSpPr>
              <p:spPr>
                <a:xfrm>
                  <a:off x="4158720" y="3076560"/>
                  <a:ext cx="12600" cy="12600"/>
                </a:xfrm>
                <a:custGeom>
                  <a:avLst/>
                  <a:gdLst/>
                  <a:ahLst/>
                  <a:rect l="l" t="t" r="r" b="b"/>
                  <a:pathLst>
                    <a:path w="1658" h="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w="0">
                  <a:noFill/>
                </a:ln>
              </p:spPr>
              <p:style>
                <a:lnRef idx="0"/>
                <a:fillRef idx="0"/>
                <a:effectRef idx="0"/>
                <a:fontRef idx="minor"/>
              </p:style>
            </p:sp>
          </p:grpSp>
          <p:grpSp>
            <p:nvGrpSpPr>
              <p:cNvPr id="7784" name="Google Shape;6963;p74"/>
              <p:cNvGrpSpPr/>
              <p:nvPr/>
            </p:nvGrpSpPr>
            <p:grpSpPr>
              <a:xfrm>
                <a:off x="4044600" y="3103560"/>
                <a:ext cx="37440" cy="32040"/>
                <a:chOff x="4044600" y="3103560"/>
                <a:chExt cx="37440" cy="32040"/>
              </a:xfrm>
            </p:grpSpPr>
            <p:sp>
              <p:nvSpPr>
                <p:cNvPr id="7785" name="Google Shape;6964;p74"/>
                <p:cNvSpPr/>
                <p:nvPr/>
              </p:nvSpPr>
              <p:spPr>
                <a:xfrm>
                  <a:off x="4044600" y="3103560"/>
                  <a:ext cx="37440" cy="32040"/>
                </a:xfrm>
                <a:custGeom>
                  <a:avLst/>
                  <a:gdLst/>
                  <a:ahLst/>
                  <a:rect l="l" t="t" r="r" b="b"/>
                  <a:pathLst>
                    <a:path w="4804" h="4126">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w="0">
                  <a:noFill/>
                </a:ln>
              </p:spPr>
              <p:style>
                <a:lnRef idx="0"/>
                <a:fillRef idx="0"/>
                <a:effectRef idx="0"/>
                <a:fontRef idx="minor"/>
              </p:style>
            </p:sp>
            <p:sp>
              <p:nvSpPr>
                <p:cNvPr id="7786" name="Google Shape;6965;p74"/>
                <p:cNvSpPr/>
                <p:nvPr/>
              </p:nvSpPr>
              <p:spPr>
                <a:xfrm>
                  <a:off x="4059720" y="3113280"/>
                  <a:ext cx="12600" cy="12600"/>
                </a:xfrm>
                <a:custGeom>
                  <a:avLst/>
                  <a:gdLst/>
                  <a:ahLst/>
                  <a:rect l="l" t="t" r="r" b="b"/>
                  <a:pathLst>
                    <a:path w="1658" h="1659">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w="0">
                  <a:noFill/>
                </a:ln>
              </p:spPr>
              <p:style>
                <a:lnRef idx="0"/>
                <a:fillRef idx="0"/>
                <a:effectRef idx="0"/>
                <a:fontRef idx="minor"/>
              </p:style>
            </p:sp>
          </p:grpSp>
          <p:grpSp>
            <p:nvGrpSpPr>
              <p:cNvPr id="7787" name="Google Shape;6966;p74"/>
              <p:cNvGrpSpPr/>
              <p:nvPr/>
            </p:nvGrpSpPr>
            <p:grpSpPr>
              <a:xfrm>
                <a:off x="4017600" y="3188160"/>
                <a:ext cx="37440" cy="32040"/>
                <a:chOff x="4017600" y="3188160"/>
                <a:chExt cx="37440" cy="32040"/>
              </a:xfrm>
            </p:grpSpPr>
            <p:sp>
              <p:nvSpPr>
                <p:cNvPr id="7788" name="Google Shape;6967;p74"/>
                <p:cNvSpPr/>
                <p:nvPr/>
              </p:nvSpPr>
              <p:spPr>
                <a:xfrm>
                  <a:off x="4017600" y="3188160"/>
                  <a:ext cx="37440" cy="32040"/>
                </a:xfrm>
                <a:custGeom>
                  <a:avLst/>
                  <a:gdLst/>
                  <a:ahLst/>
                  <a:rect l="l" t="t" r="r" b="b"/>
                  <a:pathLst>
                    <a:path w="4803" h="4114">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7789" name="Google Shape;6968;p74"/>
                <p:cNvSpPr/>
                <p:nvPr/>
              </p:nvSpPr>
              <p:spPr>
                <a:xfrm>
                  <a:off x="4032360" y="3197880"/>
                  <a:ext cx="12600" cy="12600"/>
                </a:xfrm>
                <a:custGeom>
                  <a:avLst/>
                  <a:gdLst/>
                  <a:ahLst/>
                  <a:rect l="l" t="t" r="r" b="b"/>
                  <a:pathLst>
                    <a:path w="1658" h="1659">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7790" name="Google Shape;6969;p74"/>
              <p:cNvGrpSpPr/>
              <p:nvPr/>
            </p:nvGrpSpPr>
            <p:grpSpPr>
              <a:xfrm>
                <a:off x="3921480" y="3157560"/>
                <a:ext cx="37440" cy="32040"/>
                <a:chOff x="3921480" y="3157560"/>
                <a:chExt cx="37440" cy="32040"/>
              </a:xfrm>
            </p:grpSpPr>
            <p:sp>
              <p:nvSpPr>
                <p:cNvPr id="7791" name="Google Shape;6970;p74"/>
                <p:cNvSpPr/>
                <p:nvPr/>
              </p:nvSpPr>
              <p:spPr>
                <a:xfrm>
                  <a:off x="3921480" y="3157560"/>
                  <a:ext cx="37440" cy="32040"/>
                </a:xfrm>
                <a:custGeom>
                  <a:avLst/>
                  <a:gdLst/>
                  <a:ahLst/>
                  <a:rect l="l" t="t" r="r" b="b"/>
                  <a:pathLst>
                    <a:path w="4804" h="411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7792" name="Google Shape;6971;p74"/>
                <p:cNvSpPr/>
                <p:nvPr/>
              </p:nvSpPr>
              <p:spPr>
                <a:xfrm>
                  <a:off x="3936600" y="3167280"/>
                  <a:ext cx="12600" cy="12600"/>
                </a:xfrm>
                <a:custGeom>
                  <a:avLst/>
                  <a:gdLst/>
                  <a:ahLst/>
                  <a:rect l="l" t="t" r="r" b="b"/>
                  <a:pathLst>
                    <a:path w="1658" h="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w="0">
                  <a:noFill/>
                </a:ln>
              </p:spPr>
              <p:style>
                <a:lnRef idx="0"/>
                <a:fillRef idx="0"/>
                <a:effectRef idx="0"/>
                <a:fontRef idx="minor"/>
              </p:style>
            </p:sp>
          </p:grpSp>
          <p:grpSp>
            <p:nvGrpSpPr>
              <p:cNvPr id="7793" name="Google Shape;6972;p74"/>
              <p:cNvGrpSpPr/>
              <p:nvPr/>
            </p:nvGrpSpPr>
            <p:grpSpPr>
              <a:xfrm>
                <a:off x="3939120" y="3211560"/>
                <a:ext cx="37440" cy="32040"/>
                <a:chOff x="3939120" y="3211560"/>
                <a:chExt cx="37440" cy="32040"/>
              </a:xfrm>
            </p:grpSpPr>
            <p:sp>
              <p:nvSpPr>
                <p:cNvPr id="7794" name="Google Shape;6973;p74"/>
                <p:cNvSpPr/>
                <p:nvPr/>
              </p:nvSpPr>
              <p:spPr>
                <a:xfrm>
                  <a:off x="3939120" y="3211560"/>
                  <a:ext cx="37440" cy="32040"/>
                </a:xfrm>
                <a:custGeom>
                  <a:avLst/>
                  <a:gdLst/>
                  <a:ahLst/>
                  <a:rect l="l" t="t" r="r" b="b"/>
                  <a:pathLst>
                    <a:path w="4804" h="4117">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7795" name="Google Shape;6974;p74"/>
                <p:cNvSpPr/>
                <p:nvPr/>
              </p:nvSpPr>
              <p:spPr>
                <a:xfrm>
                  <a:off x="3954240" y="3221280"/>
                  <a:ext cx="12600" cy="12600"/>
                </a:xfrm>
                <a:custGeom>
                  <a:avLst/>
                  <a:gdLst/>
                  <a:ahLst/>
                  <a:rect l="l" t="t" r="r" b="b"/>
                  <a:pathLst>
                    <a:path w="1658" h="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w="0">
                  <a:noFill/>
                </a:ln>
              </p:spPr>
              <p:style>
                <a:lnRef idx="0"/>
                <a:fillRef idx="0"/>
                <a:effectRef idx="0"/>
                <a:fontRef idx="minor"/>
              </p:style>
            </p:sp>
          </p:grpSp>
          <p:grpSp>
            <p:nvGrpSpPr>
              <p:cNvPr id="7796" name="Google Shape;6975;p74"/>
              <p:cNvGrpSpPr/>
              <p:nvPr/>
            </p:nvGrpSpPr>
            <p:grpSpPr>
              <a:xfrm>
                <a:off x="4176360" y="3137040"/>
                <a:ext cx="30960" cy="26640"/>
                <a:chOff x="4176360" y="3137040"/>
                <a:chExt cx="30960" cy="26640"/>
              </a:xfrm>
            </p:grpSpPr>
            <p:sp>
              <p:nvSpPr>
                <p:cNvPr id="7797" name="Google Shape;6976;p74"/>
                <p:cNvSpPr/>
                <p:nvPr/>
              </p:nvSpPr>
              <p:spPr>
                <a:xfrm>
                  <a:off x="4176360" y="3137040"/>
                  <a:ext cx="30960" cy="26640"/>
                </a:xfrm>
                <a:custGeom>
                  <a:avLst/>
                  <a:gdLst/>
                  <a:ahLst/>
                  <a:rect l="l" t="t" r="r" b="b"/>
                  <a:pathLst>
                    <a:path w="3993" h="3424">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w="0">
                  <a:noFill/>
                </a:ln>
              </p:spPr>
              <p:style>
                <a:lnRef idx="0"/>
                <a:fillRef idx="0"/>
                <a:effectRef idx="0"/>
                <a:fontRef idx="minor"/>
              </p:style>
            </p:sp>
            <p:sp>
              <p:nvSpPr>
                <p:cNvPr id="7798" name="Google Shape;6977;p74"/>
                <p:cNvSpPr/>
                <p:nvPr/>
              </p:nvSpPr>
              <p:spPr>
                <a:xfrm>
                  <a:off x="4190400" y="3146760"/>
                  <a:ext cx="7200" cy="720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7799" name="Google Shape;6978;p74"/>
              <p:cNvGrpSpPr/>
              <p:nvPr/>
            </p:nvGrpSpPr>
            <p:grpSpPr>
              <a:xfrm>
                <a:off x="4133160" y="3152520"/>
                <a:ext cx="30960" cy="26640"/>
                <a:chOff x="4133160" y="3152520"/>
                <a:chExt cx="30960" cy="26640"/>
              </a:xfrm>
            </p:grpSpPr>
            <p:sp>
              <p:nvSpPr>
                <p:cNvPr id="7800" name="Google Shape;6979;p74"/>
                <p:cNvSpPr/>
                <p:nvPr/>
              </p:nvSpPr>
              <p:spPr>
                <a:xfrm>
                  <a:off x="4133160" y="3152520"/>
                  <a:ext cx="30960" cy="26640"/>
                </a:xfrm>
                <a:custGeom>
                  <a:avLst/>
                  <a:gdLst/>
                  <a:ahLst/>
                  <a:rect l="l" t="t" r="r" b="b"/>
                  <a:pathLst>
                    <a:path w="4005" h="3433">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w="0">
                  <a:noFill/>
                </a:ln>
              </p:spPr>
              <p:style>
                <a:lnRef idx="0"/>
                <a:fillRef idx="0"/>
                <a:effectRef idx="0"/>
                <a:fontRef idx="minor"/>
              </p:style>
            </p:sp>
            <p:sp>
              <p:nvSpPr>
                <p:cNvPr id="7801" name="Google Shape;6980;p74"/>
                <p:cNvSpPr/>
                <p:nvPr/>
              </p:nvSpPr>
              <p:spPr>
                <a:xfrm>
                  <a:off x="4147200" y="3162240"/>
                  <a:ext cx="7200" cy="7200"/>
                </a:xfrm>
                <a:custGeom>
                  <a:avLst/>
                  <a:gdLst/>
                  <a:ahLst/>
                  <a:rect l="l" t="t" r="r" b="b"/>
                  <a:pathLst>
                    <a:path w="969" h="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w="0">
                  <a:noFill/>
                </a:ln>
              </p:spPr>
              <p:style>
                <a:lnRef idx="0"/>
                <a:fillRef idx="0"/>
                <a:effectRef idx="0"/>
                <a:fontRef idx="minor"/>
              </p:style>
            </p:sp>
          </p:grpSp>
          <p:grpSp>
            <p:nvGrpSpPr>
              <p:cNvPr id="7802" name="Google Shape;6981;p74"/>
              <p:cNvGrpSpPr/>
              <p:nvPr/>
            </p:nvGrpSpPr>
            <p:grpSpPr>
              <a:xfrm>
                <a:off x="4221000" y="3073680"/>
                <a:ext cx="30960" cy="26640"/>
                <a:chOff x="4221000" y="3073680"/>
                <a:chExt cx="30960" cy="26640"/>
              </a:xfrm>
            </p:grpSpPr>
            <p:sp>
              <p:nvSpPr>
                <p:cNvPr id="7803" name="Google Shape;6982;p74"/>
                <p:cNvSpPr/>
                <p:nvPr/>
              </p:nvSpPr>
              <p:spPr>
                <a:xfrm>
                  <a:off x="4221000" y="3073680"/>
                  <a:ext cx="30960" cy="2664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7804" name="Google Shape;6983;p74"/>
                <p:cNvSpPr/>
                <p:nvPr/>
              </p:nvSpPr>
              <p:spPr>
                <a:xfrm>
                  <a:off x="4235040" y="3083040"/>
                  <a:ext cx="7200" cy="7200"/>
                </a:xfrm>
                <a:custGeom>
                  <a:avLst/>
                  <a:gdLst/>
                  <a:ahLst/>
                  <a:rect l="l" t="t" r="r" b="b"/>
                  <a:pathLst>
                    <a:path w="969" h="968">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w="0">
                  <a:noFill/>
                </a:ln>
              </p:spPr>
              <p:style>
                <a:lnRef idx="0"/>
                <a:fillRef idx="0"/>
                <a:effectRef idx="0"/>
                <a:fontRef idx="minor"/>
              </p:style>
            </p:sp>
          </p:grpSp>
          <p:grpSp>
            <p:nvGrpSpPr>
              <p:cNvPr id="7805" name="Google Shape;6984;p74"/>
              <p:cNvGrpSpPr/>
              <p:nvPr/>
            </p:nvGrpSpPr>
            <p:grpSpPr>
              <a:xfrm>
                <a:off x="3869640" y="3230280"/>
                <a:ext cx="30960" cy="26640"/>
                <a:chOff x="3869640" y="3230280"/>
                <a:chExt cx="30960" cy="26640"/>
              </a:xfrm>
            </p:grpSpPr>
            <p:sp>
              <p:nvSpPr>
                <p:cNvPr id="7806" name="Google Shape;6985;p74"/>
                <p:cNvSpPr/>
                <p:nvPr/>
              </p:nvSpPr>
              <p:spPr>
                <a:xfrm>
                  <a:off x="3869640" y="3230280"/>
                  <a:ext cx="30960" cy="26640"/>
                </a:xfrm>
                <a:custGeom>
                  <a:avLst/>
                  <a:gdLst/>
                  <a:ahLst/>
                  <a:rect l="l" t="t" r="r" b="b"/>
                  <a:pathLst>
                    <a:path w="4005" h="3421">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7807" name="Google Shape;6986;p74"/>
                <p:cNvSpPr/>
                <p:nvPr/>
              </p:nvSpPr>
              <p:spPr>
                <a:xfrm>
                  <a:off x="3884040" y="3240000"/>
                  <a:ext cx="7200" cy="7200"/>
                </a:xfrm>
                <a:custGeom>
                  <a:avLst/>
                  <a:gdLst/>
                  <a:ahLst/>
                  <a:rect l="l" t="t" r="r" b="b"/>
                  <a:pathLst>
                    <a:path w="969"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grpSp>
        <p:grpSp>
          <p:nvGrpSpPr>
            <p:cNvPr id="7808" name="Google Shape;6987;p74"/>
            <p:cNvGrpSpPr/>
            <p:nvPr/>
          </p:nvGrpSpPr>
          <p:grpSpPr>
            <a:xfrm>
              <a:off x="4271400" y="3065760"/>
              <a:ext cx="304200" cy="341640"/>
              <a:chOff x="4271400" y="3065760"/>
              <a:chExt cx="304200" cy="341640"/>
            </a:xfrm>
          </p:grpSpPr>
          <p:grpSp>
            <p:nvGrpSpPr>
              <p:cNvPr id="7809" name="Google Shape;6988;p74"/>
              <p:cNvGrpSpPr/>
              <p:nvPr/>
            </p:nvGrpSpPr>
            <p:grpSpPr>
              <a:xfrm>
                <a:off x="4293720" y="3078720"/>
                <a:ext cx="268920" cy="311760"/>
                <a:chOff x="4293720" y="3078720"/>
                <a:chExt cx="268920" cy="311760"/>
              </a:xfrm>
            </p:grpSpPr>
            <p:sp>
              <p:nvSpPr>
                <p:cNvPr id="7810" name="Google Shape;6989;p74"/>
                <p:cNvSpPr/>
                <p:nvPr/>
              </p:nvSpPr>
              <p:spPr>
                <a:xfrm>
                  <a:off x="4293720" y="3078720"/>
                  <a:ext cx="268920" cy="311760"/>
                </a:xfrm>
                <a:custGeom>
                  <a:avLst/>
                  <a:gdLst/>
                  <a:ahLst/>
                  <a:rect l="l" t="t" r="r" b="b"/>
                  <a:pathLst>
                    <a:path w="34247" h="39666">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a:solidFill>
                    <a:srgbClr val="a5b7c5"/>
                  </a:solidFill>
                  <a:miter/>
                </a:ln>
              </p:spPr>
              <p:style>
                <a:lnRef idx="0"/>
                <a:fillRef idx="0"/>
                <a:effectRef idx="0"/>
                <a:fontRef idx="minor"/>
              </p:style>
            </p:sp>
            <p:sp>
              <p:nvSpPr>
                <p:cNvPr id="7811" name="Google Shape;6990;p74"/>
                <p:cNvSpPr/>
                <p:nvPr/>
              </p:nvSpPr>
              <p:spPr>
                <a:xfrm>
                  <a:off x="4307040" y="3099600"/>
                  <a:ext cx="62280" cy="69120"/>
                </a:xfrm>
                <a:custGeom>
                  <a:avLst/>
                  <a:gdLst/>
                  <a:ahLst/>
                  <a:rect l="l" t="t" r="r" b="b"/>
                  <a:pathLst>
                    <a:path w="7949" h="8856">
                      <a:moveTo>
                        <a:pt x="1" y="1"/>
                      </a:moveTo>
                      <a:lnTo>
                        <a:pt x="7948" y="8856"/>
                      </a:lnTo>
                    </a:path>
                  </a:pathLst>
                </a:custGeom>
                <a:noFill/>
                <a:ln w="1825">
                  <a:solidFill>
                    <a:srgbClr val="a5b7c5"/>
                  </a:solidFill>
                  <a:miter/>
                </a:ln>
              </p:spPr>
              <p:style>
                <a:lnRef idx="0"/>
                <a:fillRef idx="0"/>
                <a:effectRef idx="0"/>
                <a:fontRef idx="minor"/>
              </p:style>
            </p:sp>
            <p:sp>
              <p:nvSpPr>
                <p:cNvPr id="7812" name="Google Shape;6991;p74"/>
                <p:cNvSpPr/>
                <p:nvPr/>
              </p:nvSpPr>
              <p:spPr>
                <a:xfrm>
                  <a:off x="4369320" y="3169080"/>
                  <a:ext cx="25560" cy="98280"/>
                </a:xfrm>
                <a:custGeom>
                  <a:avLst/>
                  <a:gdLst/>
                  <a:ahLst/>
                  <a:rect l="l" t="t" r="r" b="b"/>
                  <a:pathLst>
                    <a:path w="3315" h="12545">
                      <a:moveTo>
                        <a:pt x="0" y="1"/>
                      </a:moveTo>
                      <a:lnTo>
                        <a:pt x="3315" y="12545"/>
                      </a:lnTo>
                    </a:path>
                  </a:pathLst>
                </a:custGeom>
                <a:noFill/>
                <a:ln w="1825">
                  <a:solidFill>
                    <a:srgbClr val="a5b7c5"/>
                  </a:solidFill>
                  <a:miter/>
                </a:ln>
              </p:spPr>
              <p:style>
                <a:lnRef idx="0"/>
                <a:fillRef idx="0"/>
                <a:effectRef idx="0"/>
                <a:fontRef idx="minor"/>
              </p:style>
            </p:sp>
            <p:sp>
              <p:nvSpPr>
                <p:cNvPr id="7813" name="Google Shape;6992;p74"/>
                <p:cNvSpPr/>
                <p:nvPr/>
              </p:nvSpPr>
              <p:spPr>
                <a:xfrm>
                  <a:off x="4399200" y="3078720"/>
                  <a:ext cx="59760" cy="110160"/>
                </a:xfrm>
                <a:custGeom>
                  <a:avLst/>
                  <a:gdLst/>
                  <a:ahLst/>
                  <a:rect l="l" t="t" r="r" b="b"/>
                  <a:pathLst>
                    <a:path w="7634" h="14057">
                      <a:moveTo>
                        <a:pt x="7634" y="14057"/>
                      </a:moveTo>
                      <a:lnTo>
                        <a:pt x="1" y="1"/>
                      </a:lnTo>
                    </a:path>
                  </a:pathLst>
                </a:custGeom>
                <a:noFill/>
                <a:ln w="1825">
                  <a:solidFill>
                    <a:srgbClr val="a5b7c5"/>
                  </a:solidFill>
                  <a:miter/>
                </a:ln>
              </p:spPr>
              <p:style>
                <a:lnRef idx="0"/>
                <a:fillRef idx="0"/>
                <a:effectRef idx="0"/>
                <a:fontRef idx="minor"/>
              </p:style>
            </p:sp>
            <p:sp>
              <p:nvSpPr>
                <p:cNvPr id="7814" name="Google Shape;6993;p74"/>
                <p:cNvSpPr/>
                <p:nvPr/>
              </p:nvSpPr>
              <p:spPr>
                <a:xfrm>
                  <a:off x="4373280" y="3169080"/>
                  <a:ext cx="82080" cy="19800"/>
                </a:xfrm>
                <a:custGeom>
                  <a:avLst/>
                  <a:gdLst/>
                  <a:ahLst/>
                  <a:rect l="l" t="t" r="r" b="b"/>
                  <a:pathLst>
                    <a:path w="10464" h="2553">
                      <a:moveTo>
                        <a:pt x="0" y="1"/>
                      </a:moveTo>
                      <a:lnTo>
                        <a:pt x="10464" y="2553"/>
                      </a:lnTo>
                    </a:path>
                  </a:pathLst>
                </a:custGeom>
                <a:noFill/>
                <a:ln w="1825">
                  <a:solidFill>
                    <a:srgbClr val="a5b7c5"/>
                  </a:solidFill>
                  <a:miter/>
                </a:ln>
              </p:spPr>
              <p:style>
                <a:lnRef idx="0"/>
                <a:fillRef idx="0"/>
                <a:effectRef idx="0"/>
                <a:fontRef idx="minor"/>
              </p:style>
            </p:sp>
            <p:sp>
              <p:nvSpPr>
                <p:cNvPr id="7815" name="Google Shape;6994;p74"/>
                <p:cNvSpPr/>
                <p:nvPr/>
              </p:nvSpPr>
              <p:spPr>
                <a:xfrm>
                  <a:off x="4369320" y="3078720"/>
                  <a:ext cx="29520" cy="90000"/>
                </a:xfrm>
                <a:custGeom>
                  <a:avLst/>
                  <a:gdLst/>
                  <a:ahLst/>
                  <a:rect l="l" t="t" r="r" b="b"/>
                  <a:pathLst>
                    <a:path w="3799" h="11505">
                      <a:moveTo>
                        <a:pt x="0" y="11505"/>
                      </a:moveTo>
                      <a:lnTo>
                        <a:pt x="3799" y="1"/>
                      </a:lnTo>
                    </a:path>
                  </a:pathLst>
                </a:custGeom>
                <a:noFill/>
                <a:ln w="1825">
                  <a:solidFill>
                    <a:srgbClr val="a5b7c5"/>
                  </a:solidFill>
                  <a:miter/>
                </a:ln>
              </p:spPr>
              <p:style>
                <a:lnRef idx="0"/>
                <a:fillRef idx="0"/>
                <a:effectRef idx="0"/>
                <a:fontRef idx="minor"/>
              </p:style>
            </p:sp>
            <p:sp>
              <p:nvSpPr>
                <p:cNvPr id="7816" name="Google Shape;6995;p74"/>
                <p:cNvSpPr/>
                <p:nvPr/>
              </p:nvSpPr>
              <p:spPr>
                <a:xfrm>
                  <a:off x="4294080" y="3169080"/>
                  <a:ext cx="75240" cy="40680"/>
                </a:xfrm>
                <a:custGeom>
                  <a:avLst/>
                  <a:gdLst/>
                  <a:ahLst/>
                  <a:rect l="l" t="t" r="r" b="b"/>
                  <a:pathLst>
                    <a:path w="9606" h="5227">
                      <a:moveTo>
                        <a:pt x="1" y="5226"/>
                      </a:moveTo>
                      <a:lnTo>
                        <a:pt x="9605" y="1"/>
                      </a:lnTo>
                    </a:path>
                  </a:pathLst>
                </a:custGeom>
                <a:noFill/>
                <a:ln w="1825">
                  <a:solidFill>
                    <a:srgbClr val="a5b7c5"/>
                  </a:solidFill>
                  <a:miter/>
                </a:ln>
              </p:spPr>
              <p:style>
                <a:lnRef idx="0"/>
                <a:fillRef idx="0"/>
                <a:effectRef idx="0"/>
                <a:fontRef idx="minor"/>
              </p:style>
            </p:sp>
            <p:sp>
              <p:nvSpPr>
                <p:cNvPr id="7817" name="Google Shape;6996;p74"/>
                <p:cNvSpPr/>
                <p:nvPr/>
              </p:nvSpPr>
              <p:spPr>
                <a:xfrm>
                  <a:off x="4350240" y="3267720"/>
                  <a:ext cx="45000" cy="26640"/>
                </a:xfrm>
                <a:custGeom>
                  <a:avLst/>
                  <a:gdLst/>
                  <a:ahLst/>
                  <a:rect l="l" t="t" r="r" b="b"/>
                  <a:pathLst>
                    <a:path w="5771" h="3437">
                      <a:moveTo>
                        <a:pt x="1" y="3436"/>
                      </a:moveTo>
                      <a:lnTo>
                        <a:pt x="5771" y="1"/>
                      </a:lnTo>
                    </a:path>
                  </a:pathLst>
                </a:custGeom>
                <a:noFill/>
                <a:ln w="1825">
                  <a:solidFill>
                    <a:srgbClr val="a5b7c5"/>
                  </a:solidFill>
                  <a:miter/>
                </a:ln>
              </p:spPr>
              <p:style>
                <a:lnRef idx="0"/>
                <a:fillRef idx="0"/>
                <a:effectRef idx="0"/>
                <a:fontRef idx="minor"/>
              </p:style>
            </p:sp>
            <p:sp>
              <p:nvSpPr>
                <p:cNvPr id="7818" name="Google Shape;6997;p74"/>
                <p:cNvSpPr/>
                <p:nvPr/>
              </p:nvSpPr>
              <p:spPr>
                <a:xfrm>
                  <a:off x="4395600" y="3267720"/>
                  <a:ext cx="38520" cy="75600"/>
                </a:xfrm>
                <a:custGeom>
                  <a:avLst/>
                  <a:gdLst/>
                  <a:ahLst/>
                  <a:rect l="l" t="t" r="r" b="b"/>
                  <a:pathLst>
                    <a:path w="4937" h="9667">
                      <a:moveTo>
                        <a:pt x="1" y="1"/>
                      </a:moveTo>
                      <a:lnTo>
                        <a:pt x="4936" y="9666"/>
                      </a:lnTo>
                    </a:path>
                  </a:pathLst>
                </a:custGeom>
                <a:noFill/>
                <a:ln w="1825">
                  <a:solidFill>
                    <a:srgbClr val="a5b7c5"/>
                  </a:solidFill>
                  <a:miter/>
                </a:ln>
              </p:spPr>
              <p:style>
                <a:lnRef idx="0"/>
                <a:fillRef idx="0"/>
                <a:effectRef idx="0"/>
                <a:fontRef idx="minor"/>
              </p:style>
            </p:sp>
            <p:sp>
              <p:nvSpPr>
                <p:cNvPr id="7819" name="Google Shape;6998;p74"/>
                <p:cNvSpPr/>
                <p:nvPr/>
              </p:nvSpPr>
              <p:spPr>
                <a:xfrm>
                  <a:off x="4360320" y="3267720"/>
                  <a:ext cx="34920" cy="121680"/>
                </a:xfrm>
                <a:custGeom>
                  <a:avLst/>
                  <a:gdLst/>
                  <a:ahLst/>
                  <a:rect l="l" t="t" r="r" b="b"/>
                  <a:pathLst>
                    <a:path w="4464" h="15509">
                      <a:moveTo>
                        <a:pt x="0" y="15509"/>
                      </a:moveTo>
                      <a:lnTo>
                        <a:pt x="4464" y="1"/>
                      </a:lnTo>
                    </a:path>
                  </a:pathLst>
                </a:custGeom>
                <a:noFill/>
                <a:ln w="1825">
                  <a:solidFill>
                    <a:srgbClr val="a5b7c5"/>
                  </a:solidFill>
                  <a:miter/>
                </a:ln>
              </p:spPr>
              <p:style>
                <a:lnRef idx="0"/>
                <a:fillRef idx="0"/>
                <a:effectRef idx="0"/>
                <a:fontRef idx="minor"/>
              </p:style>
            </p:sp>
            <p:sp>
              <p:nvSpPr>
                <p:cNvPr id="7820" name="Google Shape;6999;p74"/>
                <p:cNvSpPr/>
                <p:nvPr/>
              </p:nvSpPr>
              <p:spPr>
                <a:xfrm>
                  <a:off x="4294080" y="3210120"/>
                  <a:ext cx="101160" cy="57240"/>
                </a:xfrm>
                <a:custGeom>
                  <a:avLst/>
                  <a:gdLst/>
                  <a:ahLst/>
                  <a:rect l="l" t="t" r="r" b="b"/>
                  <a:pathLst>
                    <a:path w="12920" h="7319">
                      <a:moveTo>
                        <a:pt x="1" y="0"/>
                      </a:moveTo>
                      <a:lnTo>
                        <a:pt x="12920" y="7319"/>
                      </a:lnTo>
                    </a:path>
                  </a:pathLst>
                </a:custGeom>
                <a:noFill/>
                <a:ln w="1825">
                  <a:solidFill>
                    <a:srgbClr val="a5b7c5"/>
                  </a:solidFill>
                  <a:miter/>
                </a:ln>
              </p:spPr>
              <p:style>
                <a:lnRef idx="0"/>
                <a:fillRef idx="0"/>
                <a:effectRef idx="0"/>
                <a:fontRef idx="minor"/>
              </p:style>
            </p:sp>
            <p:sp>
              <p:nvSpPr>
                <p:cNvPr id="7821" name="Google Shape;7000;p74"/>
                <p:cNvSpPr/>
                <p:nvPr/>
              </p:nvSpPr>
              <p:spPr>
                <a:xfrm>
                  <a:off x="4395600" y="3186360"/>
                  <a:ext cx="66240" cy="79200"/>
                </a:xfrm>
                <a:custGeom>
                  <a:avLst/>
                  <a:gdLst/>
                  <a:ahLst/>
                  <a:rect l="l" t="t" r="r" b="b"/>
                  <a:pathLst>
                    <a:path w="8445" h="10138">
                      <a:moveTo>
                        <a:pt x="8444" y="0"/>
                      </a:moveTo>
                      <a:lnTo>
                        <a:pt x="1" y="10137"/>
                      </a:lnTo>
                    </a:path>
                  </a:pathLst>
                </a:custGeom>
                <a:noFill/>
                <a:ln w="1825">
                  <a:solidFill>
                    <a:srgbClr val="a5b7c5"/>
                  </a:solidFill>
                  <a:miter/>
                </a:ln>
              </p:spPr>
              <p:style>
                <a:lnRef idx="0"/>
                <a:fillRef idx="0"/>
                <a:effectRef idx="0"/>
                <a:fontRef idx="minor"/>
              </p:style>
            </p:sp>
            <p:sp>
              <p:nvSpPr>
                <p:cNvPr id="7822" name="Google Shape;7001;p74"/>
                <p:cNvSpPr/>
                <p:nvPr/>
              </p:nvSpPr>
              <p:spPr>
                <a:xfrm>
                  <a:off x="4459320" y="3189600"/>
                  <a:ext cx="41400" cy="123120"/>
                </a:xfrm>
                <a:custGeom>
                  <a:avLst/>
                  <a:gdLst/>
                  <a:ahLst/>
                  <a:rect l="l" t="t" r="r" b="b"/>
                  <a:pathLst>
                    <a:path w="5324" h="15690">
                      <a:moveTo>
                        <a:pt x="1" y="0"/>
                      </a:moveTo>
                      <a:lnTo>
                        <a:pt x="5323" y="15690"/>
                      </a:lnTo>
                    </a:path>
                  </a:pathLst>
                </a:custGeom>
                <a:noFill/>
                <a:ln w="1825">
                  <a:solidFill>
                    <a:srgbClr val="a5b7c5"/>
                  </a:solidFill>
                  <a:miter/>
                </a:ln>
              </p:spPr>
              <p:style>
                <a:lnRef idx="0"/>
                <a:fillRef idx="0"/>
                <a:effectRef idx="0"/>
                <a:fontRef idx="minor"/>
              </p:style>
            </p:sp>
            <p:sp>
              <p:nvSpPr>
                <p:cNvPr id="7823" name="Google Shape;7002;p74"/>
                <p:cNvSpPr/>
                <p:nvPr/>
              </p:nvSpPr>
              <p:spPr>
                <a:xfrm>
                  <a:off x="4395600" y="3267720"/>
                  <a:ext cx="105480" cy="45000"/>
                </a:xfrm>
                <a:custGeom>
                  <a:avLst/>
                  <a:gdLst/>
                  <a:ahLst/>
                  <a:rect l="l" t="t" r="r" b="b"/>
                  <a:pathLst>
                    <a:path w="13441" h="5759">
                      <a:moveTo>
                        <a:pt x="1" y="1"/>
                      </a:moveTo>
                      <a:lnTo>
                        <a:pt x="13440" y="5759"/>
                      </a:lnTo>
                    </a:path>
                  </a:pathLst>
                </a:custGeom>
                <a:noFill/>
                <a:ln w="1825">
                  <a:solidFill>
                    <a:srgbClr val="a5b7c5"/>
                  </a:solidFill>
                  <a:miter/>
                </a:ln>
              </p:spPr>
              <p:style>
                <a:lnRef idx="0"/>
                <a:fillRef idx="0"/>
                <a:effectRef idx="0"/>
                <a:fontRef idx="minor"/>
              </p:style>
            </p:sp>
            <p:sp>
              <p:nvSpPr>
                <p:cNvPr id="7824" name="Google Shape;7003;p74"/>
                <p:cNvSpPr/>
                <p:nvPr/>
              </p:nvSpPr>
              <p:spPr>
                <a:xfrm>
                  <a:off x="4501080" y="3223080"/>
                  <a:ext cx="46080" cy="89280"/>
                </a:xfrm>
                <a:custGeom>
                  <a:avLst/>
                  <a:gdLst/>
                  <a:ahLst/>
                  <a:rect l="l" t="t" r="r" b="b"/>
                  <a:pathLst>
                    <a:path w="5904" h="11420">
                      <a:moveTo>
                        <a:pt x="0" y="11420"/>
                      </a:moveTo>
                      <a:lnTo>
                        <a:pt x="5904" y="1"/>
                      </a:lnTo>
                    </a:path>
                  </a:pathLst>
                </a:custGeom>
                <a:noFill/>
                <a:ln w="1825">
                  <a:solidFill>
                    <a:srgbClr val="a5b7c5"/>
                  </a:solidFill>
                  <a:miter/>
                </a:ln>
              </p:spPr>
              <p:style>
                <a:lnRef idx="0"/>
                <a:fillRef idx="0"/>
                <a:effectRef idx="0"/>
                <a:fontRef idx="minor"/>
              </p:style>
            </p:sp>
            <p:sp>
              <p:nvSpPr>
                <p:cNvPr id="7825" name="Google Shape;7004;p74"/>
                <p:cNvSpPr/>
                <p:nvPr/>
              </p:nvSpPr>
              <p:spPr>
                <a:xfrm>
                  <a:off x="4459680" y="3104280"/>
                  <a:ext cx="57960" cy="84600"/>
                </a:xfrm>
                <a:custGeom>
                  <a:avLst/>
                  <a:gdLst/>
                  <a:ahLst/>
                  <a:rect l="l" t="t" r="r" b="b"/>
                  <a:pathLst>
                    <a:path w="7428" h="10803">
                      <a:moveTo>
                        <a:pt x="0" y="10803"/>
                      </a:moveTo>
                      <a:lnTo>
                        <a:pt x="7428" y="1"/>
                      </a:lnTo>
                    </a:path>
                  </a:pathLst>
                </a:custGeom>
                <a:noFill/>
                <a:ln w="1825">
                  <a:solidFill>
                    <a:srgbClr val="a5b7c5"/>
                  </a:solidFill>
                  <a:miter/>
                </a:ln>
              </p:spPr>
              <p:style>
                <a:lnRef idx="0"/>
                <a:fillRef idx="0"/>
                <a:effectRef idx="0"/>
                <a:fontRef idx="minor"/>
              </p:style>
            </p:sp>
            <p:sp>
              <p:nvSpPr>
                <p:cNvPr id="7826" name="Google Shape;7005;p74"/>
                <p:cNvSpPr/>
                <p:nvPr/>
              </p:nvSpPr>
              <p:spPr>
                <a:xfrm>
                  <a:off x="4459680" y="3189240"/>
                  <a:ext cx="86400" cy="36360"/>
                </a:xfrm>
                <a:custGeom>
                  <a:avLst/>
                  <a:gdLst/>
                  <a:ahLst/>
                  <a:rect l="l" t="t" r="r" b="b"/>
                  <a:pathLst>
                    <a:path w="11009" h="4671">
                      <a:moveTo>
                        <a:pt x="0" y="1"/>
                      </a:moveTo>
                      <a:lnTo>
                        <a:pt x="11008" y="4670"/>
                      </a:lnTo>
                    </a:path>
                  </a:pathLst>
                </a:custGeom>
                <a:noFill/>
                <a:ln w="1825">
                  <a:solidFill>
                    <a:srgbClr val="a5b7c5"/>
                  </a:solidFill>
                  <a:miter/>
                </a:ln>
              </p:spPr>
              <p:style>
                <a:lnRef idx="0"/>
                <a:fillRef idx="0"/>
                <a:effectRef idx="0"/>
                <a:fontRef idx="minor"/>
              </p:style>
            </p:sp>
          </p:grpSp>
          <p:grpSp>
            <p:nvGrpSpPr>
              <p:cNvPr id="7827" name="Google Shape;7006;p74"/>
              <p:cNvGrpSpPr/>
              <p:nvPr/>
            </p:nvGrpSpPr>
            <p:grpSpPr>
              <a:xfrm>
                <a:off x="4538160" y="3342240"/>
                <a:ext cx="37440" cy="32040"/>
                <a:chOff x="4538160" y="3342240"/>
                <a:chExt cx="37440" cy="32040"/>
              </a:xfrm>
            </p:grpSpPr>
            <p:sp>
              <p:nvSpPr>
                <p:cNvPr id="7828" name="Google Shape;7007;p74"/>
                <p:cNvSpPr/>
                <p:nvPr/>
              </p:nvSpPr>
              <p:spPr>
                <a:xfrm>
                  <a:off x="4538160" y="3342240"/>
                  <a:ext cx="37440" cy="32040"/>
                </a:xfrm>
                <a:custGeom>
                  <a:avLst/>
                  <a:gdLst/>
                  <a:ahLst/>
                  <a:rect l="l" t="t" r="r" b="b"/>
                  <a:pathLst>
                    <a:path w="4803" h="4117">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w="0">
                  <a:noFill/>
                </a:ln>
              </p:spPr>
              <p:style>
                <a:lnRef idx="0"/>
                <a:fillRef idx="0"/>
                <a:effectRef idx="0"/>
                <a:fontRef idx="minor"/>
              </p:style>
            </p:sp>
            <p:sp>
              <p:nvSpPr>
                <p:cNvPr id="7829" name="Google Shape;7008;p74"/>
                <p:cNvSpPr/>
                <p:nvPr/>
              </p:nvSpPr>
              <p:spPr>
                <a:xfrm>
                  <a:off x="4553280" y="3351960"/>
                  <a:ext cx="12600" cy="12600"/>
                </a:xfrm>
                <a:custGeom>
                  <a:avLst/>
                  <a:gdLst/>
                  <a:ahLst/>
                  <a:rect l="l" t="t" r="r" b="b"/>
                  <a:pathLst>
                    <a:path w="1658" h="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7830" name="Google Shape;7009;p74"/>
              <p:cNvGrpSpPr/>
              <p:nvPr/>
            </p:nvGrpSpPr>
            <p:grpSpPr>
              <a:xfrm>
                <a:off x="4271400" y="3194640"/>
                <a:ext cx="37440" cy="32040"/>
                <a:chOff x="4271400" y="3194640"/>
                <a:chExt cx="37440" cy="32040"/>
              </a:xfrm>
            </p:grpSpPr>
            <p:sp>
              <p:nvSpPr>
                <p:cNvPr id="7831" name="Google Shape;7010;p74"/>
                <p:cNvSpPr/>
                <p:nvPr/>
              </p:nvSpPr>
              <p:spPr>
                <a:xfrm>
                  <a:off x="4271400" y="3194640"/>
                  <a:ext cx="37440" cy="3204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w="0">
                  <a:noFill/>
                </a:ln>
              </p:spPr>
              <p:style>
                <a:lnRef idx="0"/>
                <a:fillRef idx="0"/>
                <a:effectRef idx="0"/>
                <a:fontRef idx="minor"/>
              </p:style>
            </p:sp>
            <p:sp>
              <p:nvSpPr>
                <p:cNvPr id="7832" name="Google Shape;7011;p74"/>
                <p:cNvSpPr/>
                <p:nvPr/>
              </p:nvSpPr>
              <p:spPr>
                <a:xfrm>
                  <a:off x="4286520" y="3204360"/>
                  <a:ext cx="12600" cy="12600"/>
                </a:xfrm>
                <a:custGeom>
                  <a:avLst/>
                  <a:gdLst/>
                  <a:ahLst/>
                  <a:rect l="l" t="t" r="r" b="b"/>
                  <a:pathLst>
                    <a:path w="1658" h="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w="0">
                  <a:noFill/>
                </a:ln>
              </p:spPr>
              <p:style>
                <a:lnRef idx="0"/>
                <a:fillRef idx="0"/>
                <a:effectRef idx="0"/>
                <a:fontRef idx="minor"/>
              </p:style>
            </p:sp>
          </p:grpSp>
          <p:grpSp>
            <p:nvGrpSpPr>
              <p:cNvPr id="7833" name="Google Shape;7012;p74"/>
              <p:cNvGrpSpPr/>
              <p:nvPr/>
            </p:nvGrpSpPr>
            <p:grpSpPr>
              <a:xfrm>
                <a:off x="4284360" y="3084120"/>
                <a:ext cx="37440" cy="32040"/>
                <a:chOff x="4284360" y="3084120"/>
                <a:chExt cx="37440" cy="32040"/>
              </a:xfrm>
            </p:grpSpPr>
            <p:sp>
              <p:nvSpPr>
                <p:cNvPr id="7834" name="Google Shape;7013;p74"/>
                <p:cNvSpPr/>
                <p:nvPr/>
              </p:nvSpPr>
              <p:spPr>
                <a:xfrm>
                  <a:off x="4284360" y="3084120"/>
                  <a:ext cx="37440" cy="32040"/>
                </a:xfrm>
                <a:custGeom>
                  <a:avLst/>
                  <a:gdLst/>
                  <a:ahLst/>
                  <a:rect l="l" t="t" r="r" b="b"/>
                  <a:pathLst>
                    <a:path w="4804" h="411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7835" name="Google Shape;7014;p74"/>
                <p:cNvSpPr/>
                <p:nvPr/>
              </p:nvSpPr>
              <p:spPr>
                <a:xfrm>
                  <a:off x="4299480" y="3093840"/>
                  <a:ext cx="12600" cy="12600"/>
                </a:xfrm>
                <a:custGeom>
                  <a:avLst/>
                  <a:gdLst/>
                  <a:ahLst/>
                  <a:rect l="l" t="t" r="r" b="b"/>
                  <a:pathLst>
                    <a:path w="1658" h="1659">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7836" name="Google Shape;7015;p74"/>
              <p:cNvGrpSpPr/>
              <p:nvPr/>
            </p:nvGrpSpPr>
            <p:grpSpPr>
              <a:xfrm>
                <a:off x="4478760" y="3297600"/>
                <a:ext cx="37440" cy="32040"/>
                <a:chOff x="4478760" y="3297600"/>
                <a:chExt cx="37440" cy="32040"/>
              </a:xfrm>
            </p:grpSpPr>
            <p:sp>
              <p:nvSpPr>
                <p:cNvPr id="7837" name="Google Shape;7016;p74"/>
                <p:cNvSpPr/>
                <p:nvPr/>
              </p:nvSpPr>
              <p:spPr>
                <a:xfrm>
                  <a:off x="4478760" y="3297600"/>
                  <a:ext cx="37440" cy="32040"/>
                </a:xfrm>
                <a:custGeom>
                  <a:avLst/>
                  <a:gdLst/>
                  <a:ahLst/>
                  <a:rect l="l" t="t" r="r" b="b"/>
                  <a:pathLst>
                    <a:path w="4803" h="4126">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7838" name="Google Shape;7017;p74"/>
                <p:cNvSpPr/>
                <p:nvPr/>
              </p:nvSpPr>
              <p:spPr>
                <a:xfrm>
                  <a:off x="4493880" y="3307320"/>
                  <a:ext cx="12600" cy="12600"/>
                </a:xfrm>
                <a:custGeom>
                  <a:avLst/>
                  <a:gdLst/>
                  <a:ahLst/>
                  <a:rect l="l" t="t" r="r" b="b"/>
                  <a:pathLst>
                    <a:path w="1659" h="1658">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7839" name="Google Shape;7018;p74"/>
              <p:cNvGrpSpPr/>
              <p:nvPr/>
            </p:nvGrpSpPr>
            <p:grpSpPr>
              <a:xfrm>
                <a:off x="4411800" y="3331800"/>
                <a:ext cx="37440" cy="32040"/>
                <a:chOff x="4411800" y="3331800"/>
                <a:chExt cx="37440" cy="32040"/>
              </a:xfrm>
            </p:grpSpPr>
            <p:sp>
              <p:nvSpPr>
                <p:cNvPr id="7840" name="Google Shape;7019;p74"/>
                <p:cNvSpPr/>
                <p:nvPr/>
              </p:nvSpPr>
              <p:spPr>
                <a:xfrm>
                  <a:off x="4411800" y="3331800"/>
                  <a:ext cx="37440" cy="32040"/>
                </a:xfrm>
                <a:custGeom>
                  <a:avLst/>
                  <a:gdLst/>
                  <a:ahLst/>
                  <a:rect l="l" t="t" r="r" b="b"/>
                  <a:pathLst>
                    <a:path w="4803" h="4126">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w="0">
                  <a:noFill/>
                </a:ln>
              </p:spPr>
              <p:style>
                <a:lnRef idx="0"/>
                <a:fillRef idx="0"/>
                <a:effectRef idx="0"/>
                <a:fontRef idx="minor"/>
              </p:style>
            </p:sp>
            <p:sp>
              <p:nvSpPr>
                <p:cNvPr id="7841" name="Google Shape;7020;p74"/>
                <p:cNvSpPr/>
                <p:nvPr/>
              </p:nvSpPr>
              <p:spPr>
                <a:xfrm>
                  <a:off x="4426920" y="3341520"/>
                  <a:ext cx="12600" cy="12600"/>
                </a:xfrm>
                <a:custGeom>
                  <a:avLst/>
                  <a:gdLst/>
                  <a:ahLst/>
                  <a:rect l="l" t="t" r="r" b="b"/>
                  <a:pathLst>
                    <a:path w="1659" h="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7842" name="Google Shape;7021;p74"/>
              <p:cNvGrpSpPr/>
              <p:nvPr/>
            </p:nvGrpSpPr>
            <p:grpSpPr>
              <a:xfrm>
                <a:off x="4338000" y="3375360"/>
                <a:ext cx="37440" cy="32040"/>
                <a:chOff x="4338000" y="3375360"/>
                <a:chExt cx="37440" cy="32040"/>
              </a:xfrm>
            </p:grpSpPr>
            <p:sp>
              <p:nvSpPr>
                <p:cNvPr id="7843" name="Google Shape;7022;p74"/>
                <p:cNvSpPr/>
                <p:nvPr/>
              </p:nvSpPr>
              <p:spPr>
                <a:xfrm>
                  <a:off x="4338000" y="3375360"/>
                  <a:ext cx="37440" cy="32040"/>
                </a:xfrm>
                <a:custGeom>
                  <a:avLst/>
                  <a:gdLst/>
                  <a:ahLst/>
                  <a:rect l="l" t="t" r="r" b="b"/>
                  <a:pathLst>
                    <a:path w="4803" h="4114">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7844" name="Google Shape;7023;p74"/>
                <p:cNvSpPr/>
                <p:nvPr/>
              </p:nvSpPr>
              <p:spPr>
                <a:xfrm>
                  <a:off x="4353120" y="3384720"/>
                  <a:ext cx="12600" cy="12600"/>
                </a:xfrm>
                <a:custGeom>
                  <a:avLst/>
                  <a:gdLst/>
                  <a:ahLst/>
                  <a:rect l="l" t="t" r="r" b="b"/>
                  <a:pathLst>
                    <a:path w="1659" h="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7845" name="Google Shape;7024;p74"/>
              <p:cNvGrpSpPr/>
              <p:nvPr/>
            </p:nvGrpSpPr>
            <p:grpSpPr>
              <a:xfrm>
                <a:off x="4494960" y="3090600"/>
                <a:ext cx="37440" cy="32040"/>
                <a:chOff x="4494960" y="3090600"/>
                <a:chExt cx="37440" cy="32040"/>
              </a:xfrm>
            </p:grpSpPr>
            <p:sp>
              <p:nvSpPr>
                <p:cNvPr id="7846" name="Google Shape;7025;p74"/>
                <p:cNvSpPr/>
                <p:nvPr/>
              </p:nvSpPr>
              <p:spPr>
                <a:xfrm>
                  <a:off x="4494960" y="3090600"/>
                  <a:ext cx="37440" cy="32040"/>
                </a:xfrm>
                <a:custGeom>
                  <a:avLst/>
                  <a:gdLst/>
                  <a:ahLst/>
                  <a:rect l="l" t="t" r="r" b="b"/>
                  <a:pathLst>
                    <a:path w="4816" h="412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7847" name="Google Shape;7026;p74"/>
                <p:cNvSpPr/>
                <p:nvPr/>
              </p:nvSpPr>
              <p:spPr>
                <a:xfrm>
                  <a:off x="4510080" y="3100320"/>
                  <a:ext cx="12600" cy="12600"/>
                </a:xfrm>
                <a:custGeom>
                  <a:avLst/>
                  <a:gdLst/>
                  <a:ahLst/>
                  <a:rect l="l" t="t" r="r" b="b"/>
                  <a:pathLst>
                    <a:path w="1658" h="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7848" name="Google Shape;7027;p74"/>
              <p:cNvGrpSpPr/>
              <p:nvPr/>
            </p:nvGrpSpPr>
            <p:grpSpPr>
              <a:xfrm>
                <a:off x="4525200" y="3207600"/>
                <a:ext cx="37440" cy="32040"/>
                <a:chOff x="4525200" y="3207600"/>
                <a:chExt cx="37440" cy="32040"/>
              </a:xfrm>
            </p:grpSpPr>
            <p:sp>
              <p:nvSpPr>
                <p:cNvPr id="7849" name="Google Shape;7028;p74"/>
                <p:cNvSpPr/>
                <p:nvPr/>
              </p:nvSpPr>
              <p:spPr>
                <a:xfrm>
                  <a:off x="4525200" y="3207600"/>
                  <a:ext cx="37440" cy="32040"/>
                </a:xfrm>
                <a:custGeom>
                  <a:avLst/>
                  <a:gdLst/>
                  <a:ahLst/>
                  <a:rect l="l" t="t" r="r" b="b"/>
                  <a:pathLst>
                    <a:path w="4804" h="4122">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w="0">
                  <a:noFill/>
                </a:ln>
              </p:spPr>
              <p:style>
                <a:lnRef idx="0"/>
                <a:fillRef idx="0"/>
                <a:effectRef idx="0"/>
                <a:fontRef idx="minor"/>
              </p:style>
            </p:sp>
            <p:sp>
              <p:nvSpPr>
                <p:cNvPr id="7850" name="Google Shape;7029;p74"/>
                <p:cNvSpPr/>
                <p:nvPr/>
              </p:nvSpPr>
              <p:spPr>
                <a:xfrm>
                  <a:off x="4540320" y="3217320"/>
                  <a:ext cx="12600" cy="12600"/>
                </a:xfrm>
                <a:custGeom>
                  <a:avLst/>
                  <a:gdLst/>
                  <a:ahLst/>
                  <a:rect l="l" t="t" r="r" b="b"/>
                  <a:pathLst>
                    <a:path w="1658" h="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w="0">
                  <a:noFill/>
                </a:ln>
              </p:spPr>
              <p:style>
                <a:lnRef idx="0"/>
                <a:fillRef idx="0"/>
                <a:effectRef idx="0"/>
                <a:fontRef idx="minor"/>
              </p:style>
            </p:sp>
          </p:grpSp>
          <p:grpSp>
            <p:nvGrpSpPr>
              <p:cNvPr id="7851" name="Google Shape;7030;p74"/>
              <p:cNvGrpSpPr/>
              <p:nvPr/>
            </p:nvGrpSpPr>
            <p:grpSpPr>
              <a:xfrm>
                <a:off x="4440600" y="3176640"/>
                <a:ext cx="30960" cy="26640"/>
                <a:chOff x="4440600" y="3176640"/>
                <a:chExt cx="30960" cy="26640"/>
              </a:xfrm>
            </p:grpSpPr>
            <p:sp>
              <p:nvSpPr>
                <p:cNvPr id="7852" name="Google Shape;7031;p74"/>
                <p:cNvSpPr/>
                <p:nvPr/>
              </p:nvSpPr>
              <p:spPr>
                <a:xfrm>
                  <a:off x="4440600" y="3176640"/>
                  <a:ext cx="30960" cy="26640"/>
                </a:xfrm>
                <a:custGeom>
                  <a:avLst/>
                  <a:gdLst/>
                  <a:ahLst/>
                  <a:rect l="l" t="t" r="r" b="b"/>
                  <a:pathLst>
                    <a:path w="4005" h="342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w="0">
                  <a:noFill/>
                </a:ln>
              </p:spPr>
              <p:style>
                <a:lnRef idx="0"/>
                <a:fillRef idx="0"/>
                <a:effectRef idx="0"/>
                <a:fontRef idx="minor"/>
              </p:style>
            </p:sp>
            <p:sp>
              <p:nvSpPr>
                <p:cNvPr id="7853" name="Google Shape;7032;p74"/>
                <p:cNvSpPr/>
                <p:nvPr/>
              </p:nvSpPr>
              <p:spPr>
                <a:xfrm>
                  <a:off x="4454640" y="3186000"/>
                  <a:ext cx="7200" cy="720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7854" name="Google Shape;7033;p74"/>
              <p:cNvGrpSpPr/>
              <p:nvPr/>
            </p:nvGrpSpPr>
            <p:grpSpPr>
              <a:xfrm>
                <a:off x="4350600" y="3156480"/>
                <a:ext cx="30960" cy="26640"/>
                <a:chOff x="4350600" y="3156480"/>
                <a:chExt cx="30960" cy="26640"/>
              </a:xfrm>
            </p:grpSpPr>
            <p:sp>
              <p:nvSpPr>
                <p:cNvPr id="7855" name="Google Shape;7034;p74"/>
                <p:cNvSpPr/>
                <p:nvPr/>
              </p:nvSpPr>
              <p:spPr>
                <a:xfrm>
                  <a:off x="4350600" y="3156480"/>
                  <a:ext cx="30960" cy="26640"/>
                </a:xfrm>
                <a:custGeom>
                  <a:avLst/>
                  <a:gdLst/>
                  <a:ahLst/>
                  <a:rect l="l" t="t" r="r" b="b"/>
                  <a:pathLst>
                    <a:path w="3993" h="343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7856" name="Google Shape;7035;p74"/>
                <p:cNvSpPr/>
                <p:nvPr/>
              </p:nvSpPr>
              <p:spPr>
                <a:xfrm>
                  <a:off x="4364640" y="3166200"/>
                  <a:ext cx="7200" cy="720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w="0">
                  <a:noFill/>
                </a:ln>
              </p:spPr>
              <p:style>
                <a:lnRef idx="0"/>
                <a:fillRef idx="0"/>
                <a:effectRef idx="0"/>
                <a:fontRef idx="minor"/>
              </p:style>
            </p:sp>
          </p:grpSp>
          <p:grpSp>
            <p:nvGrpSpPr>
              <p:cNvPr id="7857" name="Google Shape;7036;p74"/>
              <p:cNvGrpSpPr/>
              <p:nvPr/>
            </p:nvGrpSpPr>
            <p:grpSpPr>
              <a:xfrm>
                <a:off x="4376880" y="3255120"/>
                <a:ext cx="30960" cy="26640"/>
                <a:chOff x="4376880" y="3255120"/>
                <a:chExt cx="30960" cy="26640"/>
              </a:xfrm>
            </p:grpSpPr>
            <p:sp>
              <p:nvSpPr>
                <p:cNvPr id="7858" name="Google Shape;7037;p74"/>
                <p:cNvSpPr/>
                <p:nvPr/>
              </p:nvSpPr>
              <p:spPr>
                <a:xfrm>
                  <a:off x="4376880" y="3255120"/>
                  <a:ext cx="30960" cy="26640"/>
                </a:xfrm>
                <a:custGeom>
                  <a:avLst/>
                  <a:gdLst/>
                  <a:ahLst/>
                  <a:rect l="l" t="t" r="r" b="b"/>
                  <a:pathLst>
                    <a:path w="3993" h="343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7859" name="Google Shape;7038;p74"/>
                <p:cNvSpPr/>
                <p:nvPr/>
              </p:nvSpPr>
              <p:spPr>
                <a:xfrm>
                  <a:off x="4390920" y="3264840"/>
                  <a:ext cx="7200" cy="720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7860" name="Google Shape;7039;p74"/>
              <p:cNvGrpSpPr/>
              <p:nvPr/>
            </p:nvGrpSpPr>
            <p:grpSpPr>
              <a:xfrm>
                <a:off x="4331160" y="3283560"/>
                <a:ext cx="30960" cy="26640"/>
                <a:chOff x="4331160" y="3283560"/>
                <a:chExt cx="30960" cy="26640"/>
              </a:xfrm>
            </p:grpSpPr>
            <p:sp>
              <p:nvSpPr>
                <p:cNvPr id="7861" name="Google Shape;7040;p74"/>
                <p:cNvSpPr/>
                <p:nvPr/>
              </p:nvSpPr>
              <p:spPr>
                <a:xfrm>
                  <a:off x="4331160" y="3283560"/>
                  <a:ext cx="30960" cy="26640"/>
                </a:xfrm>
                <a:custGeom>
                  <a:avLst/>
                  <a:gdLst/>
                  <a:ahLst/>
                  <a:rect l="l" t="t" r="r" b="b"/>
                  <a:pathLst>
                    <a:path w="3993" h="3426">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w="0">
                  <a:noFill/>
                </a:ln>
              </p:spPr>
              <p:style>
                <a:lnRef idx="0"/>
                <a:fillRef idx="0"/>
                <a:effectRef idx="0"/>
                <a:fontRef idx="minor"/>
              </p:style>
            </p:sp>
            <p:sp>
              <p:nvSpPr>
                <p:cNvPr id="7862" name="Google Shape;7041;p74"/>
                <p:cNvSpPr/>
                <p:nvPr/>
              </p:nvSpPr>
              <p:spPr>
                <a:xfrm>
                  <a:off x="4345560" y="3293280"/>
                  <a:ext cx="7200" cy="7200"/>
                </a:xfrm>
                <a:custGeom>
                  <a:avLst/>
                  <a:gdLst/>
                  <a:ahLst/>
                  <a:rect l="l" t="t" r="r" b="b"/>
                  <a:pathLst>
                    <a:path w="968" h="969">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7863" name="Google Shape;7042;p74"/>
              <p:cNvGrpSpPr/>
              <p:nvPr/>
            </p:nvGrpSpPr>
            <p:grpSpPr>
              <a:xfrm>
                <a:off x="4380480" y="3065760"/>
                <a:ext cx="30960" cy="26640"/>
                <a:chOff x="4380480" y="3065760"/>
                <a:chExt cx="30960" cy="26640"/>
              </a:xfrm>
            </p:grpSpPr>
            <p:sp>
              <p:nvSpPr>
                <p:cNvPr id="7864" name="Google Shape;7043;p74"/>
                <p:cNvSpPr/>
                <p:nvPr/>
              </p:nvSpPr>
              <p:spPr>
                <a:xfrm>
                  <a:off x="4380480" y="3065760"/>
                  <a:ext cx="30960" cy="26640"/>
                </a:xfrm>
                <a:custGeom>
                  <a:avLst/>
                  <a:gdLst/>
                  <a:ahLst/>
                  <a:rect l="l" t="t" r="r" b="b"/>
                  <a:pathLst>
                    <a:path w="3993" h="3425">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w="0">
                  <a:noFill/>
                </a:ln>
              </p:spPr>
              <p:style>
                <a:lnRef idx="0"/>
                <a:fillRef idx="0"/>
                <a:effectRef idx="0"/>
                <a:fontRef idx="minor"/>
              </p:style>
            </p:sp>
            <p:sp>
              <p:nvSpPr>
                <p:cNvPr id="7865" name="Google Shape;7044;p74"/>
                <p:cNvSpPr/>
                <p:nvPr/>
              </p:nvSpPr>
              <p:spPr>
                <a:xfrm>
                  <a:off x="4393440" y="3075480"/>
                  <a:ext cx="8640" cy="7200"/>
                </a:xfrm>
                <a:custGeom>
                  <a:avLst/>
                  <a:gdLst/>
                  <a:ahLst/>
                  <a:rect l="l" t="t" r="r" b="b"/>
                  <a:pathLst>
                    <a:path w="1138" h="976">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w="0">
                  <a:noFill/>
                </a:ln>
              </p:spPr>
              <p:style>
                <a:lnRef idx="0"/>
                <a:fillRef idx="0"/>
                <a:effectRef idx="0"/>
                <a:fontRef idx="minor"/>
              </p:style>
            </p:sp>
          </p:grpSp>
        </p:grpSp>
        <p:grpSp>
          <p:nvGrpSpPr>
            <p:cNvPr id="7866" name="Google Shape;7045;p74"/>
            <p:cNvGrpSpPr/>
            <p:nvPr/>
          </p:nvGrpSpPr>
          <p:grpSpPr>
            <a:xfrm>
              <a:off x="4559040" y="3188160"/>
              <a:ext cx="1279800" cy="1052640"/>
              <a:chOff x="4559040" y="3188160"/>
              <a:chExt cx="1279800" cy="1052640"/>
            </a:xfrm>
          </p:grpSpPr>
          <p:sp>
            <p:nvSpPr>
              <p:cNvPr id="7867" name="Google Shape;7046;p74"/>
              <p:cNvSpPr/>
              <p:nvPr/>
            </p:nvSpPr>
            <p:spPr>
              <a:xfrm>
                <a:off x="4916160" y="3750840"/>
                <a:ext cx="360" cy="360"/>
              </a:xfrm>
              <a:custGeom>
                <a:avLst/>
                <a:gdLst/>
                <a:ahLst/>
                <a:rect l="l" t="t" r="r" b="b"/>
                <a:pathLst>
                  <a:path w="1" h="1">
                    <a:moveTo>
                      <a:pt x="0" y="0"/>
                    </a:moveTo>
                  </a:path>
                </a:pathLst>
              </a:custGeom>
              <a:noFill/>
              <a:ln w="1825">
                <a:solidFill>
                  <a:srgbClr val="a5b7c5"/>
                </a:solidFill>
                <a:miter/>
              </a:ln>
            </p:spPr>
            <p:style>
              <a:lnRef idx="0"/>
              <a:fillRef idx="0"/>
              <a:effectRef idx="0"/>
              <a:fontRef idx="minor"/>
            </p:style>
          </p:sp>
          <p:grpSp>
            <p:nvGrpSpPr>
              <p:cNvPr id="7868" name="Google Shape;7047;p74"/>
              <p:cNvGrpSpPr/>
              <p:nvPr/>
            </p:nvGrpSpPr>
            <p:grpSpPr>
              <a:xfrm>
                <a:off x="4579200" y="3203640"/>
                <a:ext cx="1244520" cy="1019880"/>
                <a:chOff x="4579200" y="3203640"/>
                <a:chExt cx="1244520" cy="1019880"/>
              </a:xfrm>
            </p:grpSpPr>
            <p:sp>
              <p:nvSpPr>
                <p:cNvPr id="7869" name="Google Shape;7048;p74"/>
                <p:cNvSpPr/>
                <p:nvPr/>
              </p:nvSpPr>
              <p:spPr>
                <a:xfrm>
                  <a:off x="5490000" y="3483000"/>
                  <a:ext cx="58680" cy="4680"/>
                </a:xfrm>
                <a:custGeom>
                  <a:avLst/>
                  <a:gdLst/>
                  <a:ahLst/>
                  <a:rect l="l" t="t" r="r" b="b"/>
                  <a:pathLst>
                    <a:path w="7501" h="630">
                      <a:moveTo>
                        <a:pt x="0" y="630"/>
                      </a:moveTo>
                      <a:lnTo>
                        <a:pt x="7500" y="1"/>
                      </a:lnTo>
                    </a:path>
                  </a:pathLst>
                </a:custGeom>
                <a:noFill/>
                <a:ln w="1825">
                  <a:solidFill>
                    <a:srgbClr val="a5b7c5"/>
                  </a:solidFill>
                  <a:miter/>
                </a:ln>
              </p:spPr>
              <p:style>
                <a:lnRef idx="0"/>
                <a:fillRef idx="0"/>
                <a:effectRef idx="0"/>
                <a:fontRef idx="minor"/>
              </p:style>
            </p:sp>
            <p:sp>
              <p:nvSpPr>
                <p:cNvPr id="7870" name="Google Shape;7049;p74"/>
                <p:cNvSpPr/>
                <p:nvPr/>
              </p:nvSpPr>
              <p:spPr>
                <a:xfrm>
                  <a:off x="5490720" y="3483000"/>
                  <a:ext cx="65880" cy="77040"/>
                </a:xfrm>
                <a:custGeom>
                  <a:avLst/>
                  <a:gdLst/>
                  <a:ahLst/>
                  <a:rect l="l" t="t" r="r" b="b"/>
                  <a:pathLst>
                    <a:path w="8409" h="9836">
                      <a:moveTo>
                        <a:pt x="1" y="1"/>
                      </a:moveTo>
                      <a:lnTo>
                        <a:pt x="8408" y="9835"/>
                      </a:lnTo>
                    </a:path>
                  </a:pathLst>
                </a:custGeom>
                <a:noFill/>
                <a:ln w="1825">
                  <a:solidFill>
                    <a:srgbClr val="a5b7c5"/>
                  </a:solidFill>
                  <a:miter/>
                </a:ln>
              </p:spPr>
              <p:style>
                <a:lnRef idx="0"/>
                <a:fillRef idx="0"/>
                <a:effectRef idx="0"/>
                <a:fontRef idx="minor"/>
              </p:style>
            </p:sp>
            <p:grpSp>
              <p:nvGrpSpPr>
                <p:cNvPr id="7871" name="Google Shape;7050;p74"/>
                <p:cNvGrpSpPr/>
                <p:nvPr/>
              </p:nvGrpSpPr>
              <p:grpSpPr>
                <a:xfrm>
                  <a:off x="4579200" y="3203640"/>
                  <a:ext cx="1244520" cy="1019880"/>
                  <a:chOff x="4579200" y="3203640"/>
                  <a:chExt cx="1244520" cy="1019880"/>
                </a:xfrm>
              </p:grpSpPr>
              <p:sp>
                <p:nvSpPr>
                  <p:cNvPr id="7872" name="Google Shape;7051;p74"/>
                  <p:cNvSpPr/>
                  <p:nvPr/>
                </p:nvSpPr>
                <p:spPr>
                  <a:xfrm>
                    <a:off x="4788000" y="3833280"/>
                    <a:ext cx="68760" cy="21960"/>
                  </a:xfrm>
                  <a:custGeom>
                    <a:avLst/>
                    <a:gdLst/>
                    <a:ahLst/>
                    <a:rect l="l" t="t" r="r" b="b"/>
                    <a:pathLst>
                      <a:path w="8807" h="2831">
                        <a:moveTo>
                          <a:pt x="8806" y="0"/>
                        </a:moveTo>
                        <a:lnTo>
                          <a:pt x="0" y="2831"/>
                        </a:lnTo>
                      </a:path>
                    </a:pathLst>
                  </a:custGeom>
                  <a:noFill/>
                  <a:ln w="1825">
                    <a:solidFill>
                      <a:srgbClr val="a5b7c5"/>
                    </a:solidFill>
                    <a:miter/>
                  </a:ln>
                </p:spPr>
                <p:style>
                  <a:lnRef idx="0"/>
                  <a:fillRef idx="0"/>
                  <a:effectRef idx="0"/>
                  <a:fontRef idx="minor"/>
                </p:style>
              </p:sp>
              <p:sp>
                <p:nvSpPr>
                  <p:cNvPr id="7873" name="Google Shape;7052;p74"/>
                  <p:cNvSpPr/>
                  <p:nvPr/>
                </p:nvSpPr>
                <p:spPr>
                  <a:xfrm>
                    <a:off x="4857120" y="3819600"/>
                    <a:ext cx="69480" cy="13680"/>
                  </a:xfrm>
                  <a:custGeom>
                    <a:avLst/>
                    <a:gdLst/>
                    <a:ahLst/>
                    <a:rect l="l" t="t" r="r" b="b"/>
                    <a:pathLst>
                      <a:path w="8892" h="1803">
                        <a:moveTo>
                          <a:pt x="1" y="1803"/>
                        </a:moveTo>
                        <a:lnTo>
                          <a:pt x="8892" y="0"/>
                        </a:lnTo>
                      </a:path>
                    </a:pathLst>
                  </a:custGeom>
                  <a:noFill/>
                  <a:ln w="1825">
                    <a:solidFill>
                      <a:srgbClr val="a5b7c5"/>
                    </a:solidFill>
                    <a:miter/>
                  </a:ln>
                </p:spPr>
                <p:style>
                  <a:lnRef idx="0"/>
                  <a:fillRef idx="0"/>
                  <a:effectRef idx="0"/>
                  <a:fontRef idx="minor"/>
                </p:style>
              </p:sp>
              <p:grpSp>
                <p:nvGrpSpPr>
                  <p:cNvPr id="7874" name="Google Shape;7053;p74"/>
                  <p:cNvGrpSpPr/>
                  <p:nvPr/>
                </p:nvGrpSpPr>
                <p:grpSpPr>
                  <a:xfrm>
                    <a:off x="4579200" y="3203640"/>
                    <a:ext cx="1244520" cy="1019880"/>
                    <a:chOff x="4579200" y="3203640"/>
                    <a:chExt cx="1244520" cy="1019880"/>
                  </a:xfrm>
                </p:grpSpPr>
                <p:sp>
                  <p:nvSpPr>
                    <p:cNvPr id="7875" name="Google Shape;7054;p74"/>
                    <p:cNvSpPr/>
                    <p:nvPr/>
                  </p:nvSpPr>
                  <p:spPr>
                    <a:xfrm>
                      <a:off x="4930200" y="3363840"/>
                      <a:ext cx="23400" cy="102240"/>
                    </a:xfrm>
                    <a:custGeom>
                      <a:avLst/>
                      <a:gdLst/>
                      <a:ahLst/>
                      <a:rect l="l" t="t" r="r" b="b"/>
                      <a:pathLst>
                        <a:path w="3038" h="13066">
                          <a:moveTo>
                            <a:pt x="3037" y="13065"/>
                          </a:moveTo>
                          <a:lnTo>
                            <a:pt x="1" y="1"/>
                          </a:lnTo>
                        </a:path>
                      </a:pathLst>
                    </a:custGeom>
                    <a:noFill/>
                    <a:ln w="1825">
                      <a:solidFill>
                        <a:srgbClr val="a5b7c5"/>
                      </a:solidFill>
                      <a:miter/>
                    </a:ln>
                  </p:spPr>
                  <p:style>
                    <a:lnRef idx="0"/>
                    <a:fillRef idx="0"/>
                    <a:effectRef idx="0"/>
                    <a:fontRef idx="minor"/>
                  </p:style>
                </p:sp>
                <p:sp>
                  <p:nvSpPr>
                    <p:cNvPr id="7876" name="Google Shape;7055;p74"/>
                    <p:cNvSpPr/>
                    <p:nvPr/>
                  </p:nvSpPr>
                  <p:spPr>
                    <a:xfrm>
                      <a:off x="4849920" y="3385800"/>
                      <a:ext cx="103680" cy="78840"/>
                    </a:xfrm>
                    <a:custGeom>
                      <a:avLst/>
                      <a:gdLst/>
                      <a:ahLst/>
                      <a:rect l="l" t="t" r="r" b="b"/>
                      <a:pathLst>
                        <a:path w="13234" h="10077">
                          <a:moveTo>
                            <a:pt x="0" y="0"/>
                          </a:moveTo>
                          <a:lnTo>
                            <a:pt x="13234" y="10077"/>
                          </a:lnTo>
                        </a:path>
                      </a:pathLst>
                    </a:custGeom>
                    <a:noFill/>
                    <a:ln w="1825">
                      <a:solidFill>
                        <a:srgbClr val="a5b7c5"/>
                      </a:solidFill>
                      <a:miter/>
                    </a:ln>
                  </p:spPr>
                  <p:style>
                    <a:lnRef idx="0"/>
                    <a:fillRef idx="0"/>
                    <a:effectRef idx="0"/>
                    <a:fontRef idx="minor"/>
                  </p:style>
                </p:sp>
                <p:sp>
                  <p:nvSpPr>
                    <p:cNvPr id="7877" name="Google Shape;7056;p74"/>
                    <p:cNvSpPr/>
                    <p:nvPr/>
                  </p:nvSpPr>
                  <p:spPr>
                    <a:xfrm>
                      <a:off x="4849560" y="3306600"/>
                      <a:ext cx="45360" cy="78840"/>
                    </a:xfrm>
                    <a:custGeom>
                      <a:avLst/>
                      <a:gdLst/>
                      <a:ahLst/>
                      <a:rect l="l" t="t" r="r" b="b"/>
                      <a:pathLst>
                        <a:path w="5832" h="10090">
                          <a:moveTo>
                            <a:pt x="5831" y="0"/>
                          </a:moveTo>
                          <a:lnTo>
                            <a:pt x="1" y="10089"/>
                          </a:lnTo>
                        </a:path>
                      </a:pathLst>
                    </a:custGeom>
                    <a:noFill/>
                    <a:ln w="1825">
                      <a:solidFill>
                        <a:srgbClr val="a5b7c5"/>
                      </a:solidFill>
                      <a:miter/>
                    </a:ln>
                  </p:spPr>
                  <p:style>
                    <a:lnRef idx="0"/>
                    <a:fillRef idx="0"/>
                    <a:effectRef idx="0"/>
                    <a:fontRef idx="minor"/>
                  </p:style>
                </p:sp>
                <p:sp>
                  <p:nvSpPr>
                    <p:cNvPr id="7878" name="Google Shape;7057;p74"/>
                    <p:cNvSpPr/>
                    <p:nvPr/>
                  </p:nvSpPr>
                  <p:spPr>
                    <a:xfrm>
                      <a:off x="4849560" y="3361320"/>
                      <a:ext cx="83880" cy="24120"/>
                    </a:xfrm>
                    <a:custGeom>
                      <a:avLst/>
                      <a:gdLst/>
                      <a:ahLst/>
                      <a:rect l="l" t="t" r="r" b="b"/>
                      <a:pathLst>
                        <a:path w="10719" h="3135">
                          <a:moveTo>
                            <a:pt x="1" y="3134"/>
                          </a:moveTo>
                          <a:lnTo>
                            <a:pt x="10719" y="1"/>
                          </a:lnTo>
                        </a:path>
                      </a:pathLst>
                    </a:custGeom>
                    <a:noFill/>
                    <a:ln w="1825">
                      <a:solidFill>
                        <a:srgbClr val="a5b7c5"/>
                      </a:solidFill>
                      <a:miter/>
                    </a:ln>
                  </p:spPr>
                  <p:style>
                    <a:lnRef idx="0"/>
                    <a:fillRef idx="0"/>
                    <a:effectRef idx="0"/>
                    <a:fontRef idx="minor"/>
                  </p:style>
                </p:sp>
                <p:sp>
                  <p:nvSpPr>
                    <p:cNvPr id="7879" name="Google Shape;7058;p74"/>
                    <p:cNvSpPr/>
                    <p:nvPr/>
                  </p:nvSpPr>
                  <p:spPr>
                    <a:xfrm>
                      <a:off x="4789440" y="3306600"/>
                      <a:ext cx="19440" cy="54360"/>
                    </a:xfrm>
                    <a:custGeom>
                      <a:avLst/>
                      <a:gdLst/>
                      <a:ahLst/>
                      <a:rect l="l" t="t" r="r" b="b"/>
                      <a:pathLst>
                        <a:path w="2505" h="6956">
                          <a:moveTo>
                            <a:pt x="2505" y="6956"/>
                          </a:moveTo>
                          <a:lnTo>
                            <a:pt x="1" y="0"/>
                          </a:lnTo>
                        </a:path>
                      </a:pathLst>
                    </a:custGeom>
                    <a:noFill/>
                    <a:ln w="1825">
                      <a:solidFill>
                        <a:srgbClr val="a5b7c5"/>
                      </a:solidFill>
                      <a:miter/>
                    </a:ln>
                  </p:spPr>
                  <p:style>
                    <a:lnRef idx="0"/>
                    <a:fillRef idx="0"/>
                    <a:effectRef idx="0"/>
                    <a:fontRef idx="minor"/>
                  </p:style>
                </p:sp>
                <p:sp>
                  <p:nvSpPr>
                    <p:cNvPr id="7880" name="Google Shape;7059;p74"/>
                    <p:cNvSpPr/>
                    <p:nvPr/>
                  </p:nvSpPr>
                  <p:spPr>
                    <a:xfrm>
                      <a:off x="4738320" y="3357360"/>
                      <a:ext cx="74520" cy="10080"/>
                    </a:xfrm>
                    <a:custGeom>
                      <a:avLst/>
                      <a:gdLst/>
                      <a:ahLst/>
                      <a:rect l="l" t="t" r="r" b="b"/>
                      <a:pathLst>
                        <a:path w="9521" h="1307">
                          <a:moveTo>
                            <a:pt x="1" y="1307"/>
                          </a:moveTo>
                          <a:lnTo>
                            <a:pt x="9521" y="0"/>
                          </a:lnTo>
                        </a:path>
                      </a:pathLst>
                    </a:custGeom>
                    <a:noFill/>
                    <a:ln w="1825">
                      <a:solidFill>
                        <a:srgbClr val="a5b7c5"/>
                      </a:solidFill>
                      <a:miter/>
                    </a:ln>
                  </p:spPr>
                  <p:style>
                    <a:lnRef idx="0"/>
                    <a:fillRef idx="0"/>
                    <a:effectRef idx="0"/>
                    <a:fontRef idx="minor"/>
                  </p:style>
                </p:sp>
                <p:sp>
                  <p:nvSpPr>
                    <p:cNvPr id="7881" name="Google Shape;7060;p74"/>
                    <p:cNvSpPr/>
                    <p:nvPr/>
                  </p:nvSpPr>
                  <p:spPr>
                    <a:xfrm>
                      <a:off x="4710240" y="3357360"/>
                      <a:ext cx="98640" cy="63360"/>
                    </a:xfrm>
                    <a:custGeom>
                      <a:avLst/>
                      <a:gdLst/>
                      <a:ahLst/>
                      <a:rect l="l" t="t" r="r" b="b"/>
                      <a:pathLst>
                        <a:path w="12593" h="8081">
                          <a:moveTo>
                            <a:pt x="0" y="8081"/>
                          </a:moveTo>
                          <a:lnTo>
                            <a:pt x="12593" y="0"/>
                          </a:lnTo>
                        </a:path>
                      </a:pathLst>
                    </a:custGeom>
                    <a:noFill/>
                    <a:ln w="1825">
                      <a:solidFill>
                        <a:srgbClr val="a5b7c5"/>
                      </a:solidFill>
                      <a:miter/>
                    </a:ln>
                  </p:spPr>
                  <p:style>
                    <a:lnRef idx="0"/>
                    <a:fillRef idx="0"/>
                    <a:effectRef idx="0"/>
                    <a:fontRef idx="minor"/>
                  </p:style>
                </p:sp>
                <p:sp>
                  <p:nvSpPr>
                    <p:cNvPr id="7882" name="Google Shape;7061;p74"/>
                    <p:cNvSpPr/>
                    <p:nvPr/>
                  </p:nvSpPr>
                  <p:spPr>
                    <a:xfrm>
                      <a:off x="4809240" y="3306600"/>
                      <a:ext cx="87120" cy="50400"/>
                    </a:xfrm>
                    <a:custGeom>
                      <a:avLst/>
                      <a:gdLst/>
                      <a:ahLst/>
                      <a:rect l="l" t="t" r="r" b="b"/>
                      <a:pathLst>
                        <a:path w="11118" h="6473">
                          <a:moveTo>
                            <a:pt x="1" y="6472"/>
                          </a:moveTo>
                          <a:lnTo>
                            <a:pt x="11118" y="0"/>
                          </a:lnTo>
                        </a:path>
                      </a:pathLst>
                    </a:custGeom>
                    <a:noFill/>
                    <a:ln w="1825">
                      <a:solidFill>
                        <a:srgbClr val="a5b7c5"/>
                      </a:solidFill>
                      <a:miter/>
                    </a:ln>
                  </p:spPr>
                  <p:style>
                    <a:lnRef idx="0"/>
                    <a:fillRef idx="0"/>
                    <a:effectRef idx="0"/>
                    <a:fontRef idx="minor"/>
                  </p:style>
                </p:sp>
                <p:grpSp>
                  <p:nvGrpSpPr>
                    <p:cNvPr id="7883" name="Google Shape;7062;p74"/>
                    <p:cNvGrpSpPr/>
                    <p:nvPr/>
                  </p:nvGrpSpPr>
                  <p:grpSpPr>
                    <a:xfrm>
                      <a:off x="4579200" y="3203640"/>
                      <a:ext cx="1244520" cy="1019880"/>
                      <a:chOff x="4579200" y="3203640"/>
                      <a:chExt cx="1244520" cy="1019880"/>
                    </a:xfrm>
                  </p:grpSpPr>
                  <p:sp>
                    <p:nvSpPr>
                      <p:cNvPr id="7884" name="Google Shape;7063;p74"/>
                      <p:cNvSpPr/>
                      <p:nvPr/>
                    </p:nvSpPr>
                    <p:spPr>
                      <a:xfrm>
                        <a:off x="4618080" y="3614400"/>
                        <a:ext cx="52560" cy="20520"/>
                      </a:xfrm>
                      <a:custGeom>
                        <a:avLst/>
                        <a:gdLst/>
                        <a:ahLst/>
                        <a:rect l="l" t="t" r="r" b="b"/>
                        <a:pathLst>
                          <a:path w="6739" h="2674">
                            <a:moveTo>
                              <a:pt x="0" y="0"/>
                            </a:moveTo>
                            <a:lnTo>
                              <a:pt x="6738" y="2674"/>
                            </a:lnTo>
                          </a:path>
                        </a:pathLst>
                      </a:custGeom>
                      <a:noFill/>
                      <a:ln w="1825">
                        <a:solidFill>
                          <a:srgbClr val="a5b7c5"/>
                        </a:solidFill>
                        <a:miter/>
                      </a:ln>
                    </p:spPr>
                    <p:style>
                      <a:lnRef idx="0"/>
                      <a:fillRef idx="0"/>
                      <a:effectRef idx="0"/>
                      <a:fontRef idx="minor"/>
                    </p:style>
                  </p:sp>
                  <p:sp>
                    <p:nvSpPr>
                      <p:cNvPr id="7885" name="Google Shape;7064;p74"/>
                      <p:cNvSpPr/>
                      <p:nvPr/>
                    </p:nvSpPr>
                    <p:spPr>
                      <a:xfrm>
                        <a:off x="4624560" y="3589200"/>
                        <a:ext cx="43200" cy="63000"/>
                      </a:xfrm>
                      <a:custGeom>
                        <a:avLst/>
                        <a:gdLst/>
                        <a:ahLst/>
                        <a:rect l="l" t="t" r="r" b="b"/>
                        <a:pathLst>
                          <a:path w="5554" h="8033">
                            <a:moveTo>
                              <a:pt x="1" y="8033"/>
                            </a:moveTo>
                            <a:lnTo>
                              <a:pt x="5553" y="1"/>
                            </a:lnTo>
                          </a:path>
                        </a:pathLst>
                      </a:custGeom>
                      <a:noFill/>
                      <a:ln w="1825">
                        <a:solidFill>
                          <a:srgbClr val="a5b7c5"/>
                        </a:solidFill>
                        <a:miter/>
                      </a:ln>
                    </p:spPr>
                    <p:style>
                      <a:lnRef idx="0"/>
                      <a:fillRef idx="0"/>
                      <a:effectRef idx="0"/>
                      <a:fontRef idx="minor"/>
                    </p:style>
                  </p:sp>
                  <p:sp>
                    <p:nvSpPr>
                      <p:cNvPr id="7886" name="Google Shape;7065;p74"/>
                      <p:cNvSpPr/>
                      <p:nvPr/>
                    </p:nvSpPr>
                    <p:spPr>
                      <a:xfrm>
                        <a:off x="4668120" y="3517920"/>
                        <a:ext cx="111960" cy="70920"/>
                      </a:xfrm>
                      <a:custGeom>
                        <a:avLst/>
                        <a:gdLst/>
                        <a:ahLst/>
                        <a:rect l="l" t="t" r="r" b="b"/>
                        <a:pathLst>
                          <a:path w="14263" h="9049">
                            <a:moveTo>
                              <a:pt x="0" y="9049"/>
                            </a:moveTo>
                            <a:lnTo>
                              <a:pt x="14262" y="0"/>
                            </a:lnTo>
                          </a:path>
                        </a:pathLst>
                      </a:custGeom>
                      <a:noFill/>
                      <a:ln w="1825">
                        <a:solidFill>
                          <a:srgbClr val="a5b7c5"/>
                        </a:solidFill>
                        <a:miter/>
                      </a:ln>
                    </p:spPr>
                    <p:style>
                      <a:lnRef idx="0"/>
                      <a:fillRef idx="0"/>
                      <a:effectRef idx="0"/>
                      <a:fontRef idx="minor"/>
                    </p:style>
                  </p:sp>
                  <p:sp>
                    <p:nvSpPr>
                      <p:cNvPr id="7887" name="Google Shape;7066;p74"/>
                      <p:cNvSpPr/>
                      <p:nvPr/>
                    </p:nvSpPr>
                    <p:spPr>
                      <a:xfrm>
                        <a:off x="4706640" y="3516840"/>
                        <a:ext cx="77040" cy="79560"/>
                      </a:xfrm>
                      <a:custGeom>
                        <a:avLst/>
                        <a:gdLst/>
                        <a:ahLst/>
                        <a:rect l="l" t="t" r="r" b="b"/>
                        <a:pathLst>
                          <a:path w="9848" h="10162">
                            <a:moveTo>
                              <a:pt x="0" y="10161"/>
                            </a:moveTo>
                            <a:lnTo>
                              <a:pt x="9847" y="0"/>
                            </a:lnTo>
                          </a:path>
                        </a:pathLst>
                      </a:custGeom>
                      <a:noFill/>
                      <a:ln w="1825">
                        <a:solidFill>
                          <a:srgbClr val="a5b7c5"/>
                        </a:solidFill>
                        <a:miter/>
                      </a:ln>
                    </p:spPr>
                    <p:style>
                      <a:lnRef idx="0"/>
                      <a:fillRef idx="0"/>
                      <a:effectRef idx="0"/>
                      <a:fontRef idx="minor"/>
                    </p:style>
                  </p:sp>
                  <p:sp>
                    <p:nvSpPr>
                      <p:cNvPr id="7888" name="Google Shape;7067;p74"/>
                      <p:cNvSpPr/>
                      <p:nvPr/>
                    </p:nvSpPr>
                    <p:spPr>
                      <a:xfrm>
                        <a:off x="4763520" y="3516840"/>
                        <a:ext cx="20160" cy="52560"/>
                      </a:xfrm>
                      <a:custGeom>
                        <a:avLst/>
                        <a:gdLst/>
                        <a:ahLst/>
                        <a:rect l="l" t="t" r="r" b="b"/>
                        <a:pathLst>
                          <a:path w="2590" h="6714">
                            <a:moveTo>
                              <a:pt x="0" y="6714"/>
                            </a:moveTo>
                            <a:lnTo>
                              <a:pt x="2589" y="0"/>
                            </a:lnTo>
                          </a:path>
                        </a:pathLst>
                      </a:custGeom>
                      <a:noFill/>
                      <a:ln w="1825">
                        <a:solidFill>
                          <a:srgbClr val="a5b7c5"/>
                        </a:solidFill>
                        <a:miter/>
                      </a:ln>
                    </p:spPr>
                    <p:style>
                      <a:lnRef idx="0"/>
                      <a:fillRef idx="0"/>
                      <a:effectRef idx="0"/>
                      <a:fontRef idx="minor"/>
                    </p:style>
                  </p:sp>
                  <p:sp>
                    <p:nvSpPr>
                      <p:cNvPr id="7889" name="Google Shape;7068;p74"/>
                      <p:cNvSpPr/>
                      <p:nvPr/>
                    </p:nvSpPr>
                    <p:spPr>
                      <a:xfrm>
                        <a:off x="4783320" y="3520440"/>
                        <a:ext cx="45360" cy="97200"/>
                      </a:xfrm>
                      <a:custGeom>
                        <a:avLst/>
                        <a:gdLst/>
                        <a:ahLst/>
                        <a:rect l="l" t="t" r="r" b="b"/>
                        <a:pathLst>
                          <a:path w="5831" h="12388">
                            <a:moveTo>
                              <a:pt x="5831" y="12388"/>
                            </a:moveTo>
                            <a:lnTo>
                              <a:pt x="0" y="1"/>
                            </a:lnTo>
                          </a:path>
                        </a:pathLst>
                      </a:custGeom>
                      <a:noFill/>
                      <a:ln w="1825">
                        <a:solidFill>
                          <a:srgbClr val="a5b7c5"/>
                        </a:solidFill>
                        <a:miter/>
                      </a:ln>
                    </p:spPr>
                    <p:style>
                      <a:lnRef idx="0"/>
                      <a:fillRef idx="0"/>
                      <a:effectRef idx="0"/>
                      <a:fontRef idx="minor"/>
                    </p:style>
                  </p:sp>
                  <p:sp>
                    <p:nvSpPr>
                      <p:cNvPr id="7890" name="Google Shape;7069;p74"/>
                      <p:cNvSpPr/>
                      <p:nvPr/>
                    </p:nvSpPr>
                    <p:spPr>
                      <a:xfrm>
                        <a:off x="4738320" y="3483000"/>
                        <a:ext cx="44640" cy="37080"/>
                      </a:xfrm>
                      <a:custGeom>
                        <a:avLst/>
                        <a:gdLst/>
                        <a:ahLst/>
                        <a:rect l="l" t="t" r="r" b="b"/>
                        <a:pathLst>
                          <a:path w="5711" h="4755">
                            <a:moveTo>
                              <a:pt x="1" y="1"/>
                            </a:moveTo>
                            <a:lnTo>
                              <a:pt x="5710" y="4755"/>
                            </a:lnTo>
                          </a:path>
                        </a:pathLst>
                      </a:custGeom>
                      <a:noFill/>
                      <a:ln w="1825">
                        <a:solidFill>
                          <a:srgbClr val="a5b7c5"/>
                        </a:solidFill>
                        <a:miter/>
                      </a:ln>
                    </p:spPr>
                    <p:style>
                      <a:lnRef idx="0"/>
                      <a:fillRef idx="0"/>
                      <a:effectRef idx="0"/>
                      <a:fontRef idx="minor"/>
                    </p:style>
                  </p:sp>
                  <p:sp>
                    <p:nvSpPr>
                      <p:cNvPr id="7891" name="Google Shape;7070;p74"/>
                      <p:cNvSpPr/>
                      <p:nvPr/>
                    </p:nvSpPr>
                    <p:spPr>
                      <a:xfrm>
                        <a:off x="4704840" y="3501720"/>
                        <a:ext cx="77760" cy="18360"/>
                      </a:xfrm>
                      <a:custGeom>
                        <a:avLst/>
                        <a:gdLst/>
                        <a:ahLst/>
                        <a:rect l="l" t="t" r="r" b="b"/>
                        <a:pathLst>
                          <a:path w="9945" h="2384">
                            <a:moveTo>
                              <a:pt x="1" y="1"/>
                            </a:moveTo>
                            <a:lnTo>
                              <a:pt x="9944" y="2384"/>
                            </a:lnTo>
                          </a:path>
                        </a:pathLst>
                      </a:custGeom>
                      <a:noFill/>
                      <a:ln w="1825">
                        <a:solidFill>
                          <a:srgbClr val="a5b7c5"/>
                        </a:solidFill>
                        <a:miter/>
                      </a:ln>
                    </p:spPr>
                    <p:style>
                      <a:lnRef idx="0"/>
                      <a:fillRef idx="0"/>
                      <a:effectRef idx="0"/>
                      <a:fontRef idx="minor"/>
                    </p:style>
                  </p:sp>
                  <p:sp>
                    <p:nvSpPr>
                      <p:cNvPr id="7892" name="Google Shape;7071;p74"/>
                      <p:cNvSpPr/>
                      <p:nvPr/>
                    </p:nvSpPr>
                    <p:spPr>
                      <a:xfrm>
                        <a:off x="4668120" y="3520440"/>
                        <a:ext cx="115560" cy="19080"/>
                      </a:xfrm>
                      <a:custGeom>
                        <a:avLst/>
                        <a:gdLst/>
                        <a:ahLst/>
                        <a:rect l="l" t="t" r="r" b="b"/>
                        <a:pathLst>
                          <a:path w="14723" h="2457">
                            <a:moveTo>
                              <a:pt x="0" y="2457"/>
                            </a:moveTo>
                            <a:lnTo>
                              <a:pt x="14722" y="1"/>
                            </a:lnTo>
                          </a:path>
                        </a:pathLst>
                      </a:custGeom>
                      <a:noFill/>
                      <a:ln w="1825">
                        <a:solidFill>
                          <a:srgbClr val="a5b7c5"/>
                        </a:solidFill>
                        <a:miter/>
                      </a:ln>
                    </p:spPr>
                    <p:style>
                      <a:lnRef idx="0"/>
                      <a:fillRef idx="0"/>
                      <a:effectRef idx="0"/>
                      <a:fontRef idx="minor"/>
                    </p:style>
                  </p:sp>
                  <p:sp>
                    <p:nvSpPr>
                      <p:cNvPr id="7893" name="Google Shape;7072;p74"/>
                      <p:cNvSpPr/>
                      <p:nvPr/>
                    </p:nvSpPr>
                    <p:spPr>
                      <a:xfrm>
                        <a:off x="4813200" y="3462840"/>
                        <a:ext cx="39960" cy="50760"/>
                      </a:xfrm>
                      <a:custGeom>
                        <a:avLst/>
                        <a:gdLst/>
                        <a:ahLst/>
                        <a:rect l="l" t="t" r="r" b="b"/>
                        <a:pathLst>
                          <a:path w="5130" h="6509">
                            <a:moveTo>
                              <a:pt x="5130" y="6508"/>
                            </a:moveTo>
                            <a:lnTo>
                              <a:pt x="1" y="0"/>
                            </a:lnTo>
                          </a:path>
                        </a:pathLst>
                      </a:custGeom>
                      <a:noFill/>
                      <a:ln w="1825">
                        <a:solidFill>
                          <a:srgbClr val="a5b7c5"/>
                        </a:solidFill>
                        <a:miter/>
                      </a:ln>
                    </p:spPr>
                    <p:style>
                      <a:lnRef idx="0"/>
                      <a:fillRef idx="0"/>
                      <a:effectRef idx="0"/>
                      <a:fontRef idx="minor"/>
                    </p:style>
                  </p:sp>
                  <p:sp>
                    <p:nvSpPr>
                      <p:cNvPr id="7894" name="Google Shape;7073;p74"/>
                      <p:cNvSpPr/>
                      <p:nvPr/>
                    </p:nvSpPr>
                    <p:spPr>
                      <a:xfrm>
                        <a:off x="4787640" y="3462840"/>
                        <a:ext cx="24840" cy="54720"/>
                      </a:xfrm>
                      <a:custGeom>
                        <a:avLst/>
                        <a:gdLst/>
                        <a:ahLst/>
                        <a:rect l="l" t="t" r="r" b="b"/>
                        <a:pathLst>
                          <a:path w="3219" h="6993">
                            <a:moveTo>
                              <a:pt x="1" y="6992"/>
                            </a:moveTo>
                            <a:lnTo>
                              <a:pt x="3219" y="0"/>
                            </a:lnTo>
                          </a:path>
                        </a:pathLst>
                      </a:custGeom>
                      <a:noFill/>
                      <a:ln w="1825">
                        <a:solidFill>
                          <a:srgbClr val="a5b7c5"/>
                        </a:solidFill>
                        <a:miter/>
                      </a:ln>
                    </p:spPr>
                    <p:style>
                      <a:lnRef idx="0"/>
                      <a:fillRef idx="0"/>
                      <a:effectRef idx="0"/>
                      <a:fontRef idx="minor"/>
                    </p:style>
                  </p:sp>
                  <p:sp>
                    <p:nvSpPr>
                      <p:cNvPr id="7895" name="Google Shape;7074;p74"/>
                      <p:cNvSpPr/>
                      <p:nvPr/>
                    </p:nvSpPr>
                    <p:spPr>
                      <a:xfrm>
                        <a:off x="4781520" y="3513960"/>
                        <a:ext cx="72000" cy="6480"/>
                      </a:xfrm>
                      <a:custGeom>
                        <a:avLst/>
                        <a:gdLst/>
                        <a:ahLst/>
                        <a:rect l="l" t="t" r="r" b="b"/>
                        <a:pathLst>
                          <a:path w="9194" h="884">
                            <a:moveTo>
                              <a:pt x="0" y="883"/>
                            </a:moveTo>
                            <a:lnTo>
                              <a:pt x="9194" y="0"/>
                            </a:lnTo>
                          </a:path>
                        </a:pathLst>
                      </a:custGeom>
                      <a:noFill/>
                      <a:ln w="1825">
                        <a:solidFill>
                          <a:srgbClr val="a5b7c5"/>
                        </a:solidFill>
                        <a:miter/>
                      </a:ln>
                    </p:spPr>
                    <p:style>
                      <a:lnRef idx="0"/>
                      <a:fillRef idx="0"/>
                      <a:effectRef idx="0"/>
                      <a:fontRef idx="minor"/>
                    </p:style>
                  </p:sp>
                  <p:sp>
                    <p:nvSpPr>
                      <p:cNvPr id="7896" name="Google Shape;7075;p74"/>
                      <p:cNvSpPr/>
                      <p:nvPr/>
                    </p:nvSpPr>
                    <p:spPr>
                      <a:xfrm>
                        <a:off x="4853520" y="3513960"/>
                        <a:ext cx="25920" cy="58680"/>
                      </a:xfrm>
                      <a:custGeom>
                        <a:avLst/>
                        <a:gdLst/>
                        <a:ahLst/>
                        <a:rect l="l" t="t" r="r" b="b"/>
                        <a:pathLst>
                          <a:path w="3328" h="7525">
                            <a:moveTo>
                              <a:pt x="1" y="0"/>
                            </a:moveTo>
                            <a:lnTo>
                              <a:pt x="3328" y="7525"/>
                            </a:lnTo>
                          </a:path>
                        </a:pathLst>
                      </a:custGeom>
                      <a:noFill/>
                      <a:ln w="1825">
                        <a:solidFill>
                          <a:srgbClr val="a5b7c5"/>
                        </a:solidFill>
                        <a:miter/>
                      </a:ln>
                    </p:spPr>
                    <p:style>
                      <a:lnRef idx="0"/>
                      <a:fillRef idx="0"/>
                      <a:effectRef idx="0"/>
                      <a:fontRef idx="minor"/>
                    </p:style>
                  </p:sp>
                  <p:sp>
                    <p:nvSpPr>
                      <p:cNvPr id="7897" name="Google Shape;7076;p74"/>
                      <p:cNvSpPr/>
                      <p:nvPr/>
                    </p:nvSpPr>
                    <p:spPr>
                      <a:xfrm>
                        <a:off x="4827240" y="3513960"/>
                        <a:ext cx="25920" cy="100080"/>
                      </a:xfrm>
                      <a:custGeom>
                        <a:avLst/>
                        <a:gdLst/>
                        <a:ahLst/>
                        <a:rect l="l" t="t" r="r" b="b"/>
                        <a:pathLst>
                          <a:path w="3339" h="12763">
                            <a:moveTo>
                              <a:pt x="3339" y="0"/>
                            </a:moveTo>
                            <a:lnTo>
                              <a:pt x="0" y="12762"/>
                            </a:lnTo>
                          </a:path>
                        </a:pathLst>
                      </a:custGeom>
                      <a:noFill/>
                      <a:ln w="1825">
                        <a:solidFill>
                          <a:srgbClr val="a5b7c5"/>
                        </a:solidFill>
                        <a:miter/>
                      </a:ln>
                    </p:spPr>
                    <p:style>
                      <a:lnRef idx="0"/>
                      <a:fillRef idx="0"/>
                      <a:effectRef idx="0"/>
                      <a:fontRef idx="minor"/>
                    </p:style>
                  </p:sp>
                  <p:grpSp>
                    <p:nvGrpSpPr>
                      <p:cNvPr id="7898" name="Google Shape;7077;p74"/>
                      <p:cNvGrpSpPr/>
                      <p:nvPr/>
                    </p:nvGrpSpPr>
                    <p:grpSpPr>
                      <a:xfrm>
                        <a:off x="4579200" y="3203640"/>
                        <a:ext cx="1244520" cy="1019880"/>
                        <a:chOff x="4579200" y="3203640"/>
                        <a:chExt cx="1244520" cy="1019880"/>
                      </a:xfrm>
                    </p:grpSpPr>
                    <p:sp>
                      <p:nvSpPr>
                        <p:cNvPr id="7899" name="Google Shape;7078;p74"/>
                        <p:cNvSpPr/>
                        <p:nvPr/>
                      </p:nvSpPr>
                      <p:spPr>
                        <a:xfrm>
                          <a:off x="4879800" y="3466800"/>
                          <a:ext cx="74160" cy="106200"/>
                        </a:xfrm>
                        <a:custGeom>
                          <a:avLst/>
                          <a:gdLst/>
                          <a:ahLst/>
                          <a:rect l="l" t="t" r="r" b="b"/>
                          <a:pathLst>
                            <a:path w="9461" h="13549">
                              <a:moveTo>
                                <a:pt x="1" y="13549"/>
                              </a:moveTo>
                              <a:lnTo>
                                <a:pt x="9460" y="0"/>
                              </a:lnTo>
                            </a:path>
                          </a:pathLst>
                        </a:custGeom>
                        <a:noFill/>
                        <a:ln w="1825">
                          <a:solidFill>
                            <a:srgbClr val="a5b7c5"/>
                          </a:solidFill>
                          <a:miter/>
                        </a:ln>
                      </p:spPr>
                      <p:style>
                        <a:lnRef idx="0"/>
                        <a:fillRef idx="0"/>
                        <a:effectRef idx="0"/>
                        <a:fontRef idx="minor"/>
                      </p:style>
                    </p:sp>
                    <p:sp>
                      <p:nvSpPr>
                        <p:cNvPr id="7900" name="Google Shape;7079;p74"/>
                        <p:cNvSpPr/>
                        <p:nvPr/>
                      </p:nvSpPr>
                      <p:spPr>
                        <a:xfrm>
                          <a:off x="4954320" y="3408120"/>
                          <a:ext cx="105480" cy="58320"/>
                        </a:xfrm>
                        <a:custGeom>
                          <a:avLst/>
                          <a:gdLst/>
                          <a:ahLst/>
                          <a:rect l="l" t="t" r="r" b="b"/>
                          <a:pathLst>
                            <a:path w="13476" h="7465">
                              <a:moveTo>
                                <a:pt x="0" y="7464"/>
                              </a:moveTo>
                              <a:lnTo>
                                <a:pt x="13476" y="0"/>
                              </a:lnTo>
                            </a:path>
                          </a:pathLst>
                        </a:custGeom>
                        <a:noFill/>
                        <a:ln w="1825">
                          <a:solidFill>
                            <a:srgbClr val="a5b7c5"/>
                          </a:solidFill>
                          <a:miter/>
                        </a:ln>
                      </p:spPr>
                      <p:style>
                        <a:lnRef idx="0"/>
                        <a:fillRef idx="0"/>
                        <a:effectRef idx="0"/>
                        <a:fontRef idx="minor"/>
                      </p:style>
                    </p:sp>
                    <p:sp>
                      <p:nvSpPr>
                        <p:cNvPr id="7901" name="Google Shape;7080;p74"/>
                        <p:cNvSpPr/>
                        <p:nvPr/>
                      </p:nvSpPr>
                      <p:spPr>
                        <a:xfrm>
                          <a:off x="4953960" y="3465360"/>
                          <a:ext cx="119520" cy="54360"/>
                        </a:xfrm>
                        <a:custGeom>
                          <a:avLst/>
                          <a:gdLst/>
                          <a:ahLst/>
                          <a:rect l="l" t="t" r="r" b="b"/>
                          <a:pathLst>
                            <a:path w="15231" h="6969">
                              <a:moveTo>
                                <a:pt x="1" y="1"/>
                              </a:moveTo>
                              <a:lnTo>
                                <a:pt x="15231" y="6968"/>
                              </a:lnTo>
                            </a:path>
                          </a:pathLst>
                        </a:custGeom>
                        <a:noFill/>
                        <a:ln w="1825">
                          <a:solidFill>
                            <a:srgbClr val="a5b7c5"/>
                          </a:solidFill>
                          <a:miter/>
                        </a:ln>
                      </p:spPr>
                      <p:style>
                        <a:lnRef idx="0"/>
                        <a:fillRef idx="0"/>
                        <a:effectRef idx="0"/>
                        <a:fontRef idx="minor"/>
                      </p:style>
                    </p:sp>
                    <p:sp>
                      <p:nvSpPr>
                        <p:cNvPr id="7902" name="Google Shape;7081;p74"/>
                        <p:cNvSpPr/>
                        <p:nvPr/>
                      </p:nvSpPr>
                      <p:spPr>
                        <a:xfrm>
                          <a:off x="5073840" y="3521160"/>
                          <a:ext cx="26640" cy="71640"/>
                        </a:xfrm>
                        <a:custGeom>
                          <a:avLst/>
                          <a:gdLst/>
                          <a:ahLst/>
                          <a:rect l="l" t="t" r="r" b="b"/>
                          <a:pathLst>
                            <a:path w="3425" h="9134">
                              <a:moveTo>
                                <a:pt x="1" y="0"/>
                              </a:moveTo>
                              <a:lnTo>
                                <a:pt x="3424" y="9133"/>
                              </a:lnTo>
                            </a:path>
                          </a:pathLst>
                        </a:custGeom>
                        <a:noFill/>
                        <a:ln w="1825">
                          <a:solidFill>
                            <a:srgbClr val="a5b7c5"/>
                          </a:solidFill>
                          <a:miter/>
                        </a:ln>
                      </p:spPr>
                      <p:style>
                        <a:lnRef idx="0"/>
                        <a:fillRef idx="0"/>
                        <a:effectRef idx="0"/>
                        <a:fontRef idx="minor"/>
                      </p:style>
                    </p:sp>
                    <p:sp>
                      <p:nvSpPr>
                        <p:cNvPr id="7903" name="Google Shape;7082;p74"/>
                        <p:cNvSpPr/>
                        <p:nvPr/>
                      </p:nvSpPr>
                      <p:spPr>
                        <a:xfrm>
                          <a:off x="5100480" y="3586320"/>
                          <a:ext cx="26280" cy="80640"/>
                        </a:xfrm>
                        <a:custGeom>
                          <a:avLst/>
                          <a:gdLst/>
                          <a:ahLst/>
                          <a:rect l="l" t="t" r="r" b="b"/>
                          <a:pathLst>
                            <a:path w="3400" h="10320">
                              <a:moveTo>
                                <a:pt x="3399" y="10319"/>
                              </a:moveTo>
                              <a:lnTo>
                                <a:pt x="0" y="1"/>
                              </a:lnTo>
                            </a:path>
                          </a:pathLst>
                        </a:custGeom>
                        <a:noFill/>
                        <a:ln w="1825">
                          <a:solidFill>
                            <a:srgbClr val="a5b7c5"/>
                          </a:solidFill>
                          <a:miter/>
                        </a:ln>
                      </p:spPr>
                      <p:style>
                        <a:lnRef idx="0"/>
                        <a:fillRef idx="0"/>
                        <a:effectRef idx="0"/>
                        <a:fontRef idx="minor"/>
                      </p:style>
                    </p:sp>
                    <p:sp>
                      <p:nvSpPr>
                        <p:cNvPr id="7904" name="Google Shape;7083;p74"/>
                        <p:cNvSpPr/>
                        <p:nvPr/>
                      </p:nvSpPr>
                      <p:spPr>
                        <a:xfrm>
                          <a:off x="5088600" y="3252960"/>
                          <a:ext cx="693720" cy="520200"/>
                        </a:xfrm>
                        <a:custGeom>
                          <a:avLst/>
                          <a:gdLst/>
                          <a:ahLst/>
                          <a:rect l="l" t="t" r="r" b="b"/>
                          <a:pathLst>
                            <a:path w="88235" h="6619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a:solidFill>
                            <a:srgbClr val="a5b7c5"/>
                          </a:solidFill>
                          <a:miter/>
                        </a:ln>
                      </p:spPr>
                      <p:style>
                        <a:lnRef idx="0"/>
                        <a:fillRef idx="0"/>
                        <a:effectRef idx="0"/>
                        <a:fontRef idx="minor"/>
                      </p:style>
                    </p:sp>
                    <p:sp>
                      <p:nvSpPr>
                        <p:cNvPr id="7905" name="Google Shape;7084;p74"/>
                        <p:cNvSpPr/>
                        <p:nvPr/>
                      </p:nvSpPr>
                      <p:spPr>
                        <a:xfrm>
                          <a:off x="5060160" y="3203640"/>
                          <a:ext cx="544320" cy="316080"/>
                        </a:xfrm>
                        <a:custGeom>
                          <a:avLst/>
                          <a:gdLst/>
                          <a:ahLst/>
                          <a:rect l="l" t="t" r="r" b="b"/>
                          <a:pathLst>
                            <a:path w="69242" h="40223">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a:solidFill>
                            <a:srgbClr val="a5b7c5"/>
                          </a:solidFill>
                          <a:miter/>
                        </a:ln>
                      </p:spPr>
                      <p:style>
                        <a:lnRef idx="0"/>
                        <a:fillRef idx="0"/>
                        <a:effectRef idx="0"/>
                        <a:fontRef idx="minor"/>
                      </p:style>
                    </p:sp>
                    <p:sp>
                      <p:nvSpPr>
                        <p:cNvPr id="7906" name="Google Shape;7085;p74"/>
                        <p:cNvSpPr/>
                        <p:nvPr/>
                      </p:nvSpPr>
                      <p:spPr>
                        <a:xfrm>
                          <a:off x="5127480" y="3507480"/>
                          <a:ext cx="124200" cy="267480"/>
                        </a:xfrm>
                        <a:custGeom>
                          <a:avLst/>
                          <a:gdLst/>
                          <a:ahLst/>
                          <a:rect l="l" t="t" r="r" b="b"/>
                          <a:pathLst>
                            <a:path w="15860" h="34054">
                              <a:moveTo>
                                <a:pt x="9266" y="1"/>
                              </a:moveTo>
                              <a:lnTo>
                                <a:pt x="10101" y="14396"/>
                              </a:lnTo>
                              <a:lnTo>
                                <a:pt x="15859" y="34053"/>
                              </a:lnTo>
                              <a:lnTo>
                                <a:pt x="0" y="19851"/>
                              </a:lnTo>
                              <a:lnTo>
                                <a:pt x="1234" y="33642"/>
                              </a:lnTo>
                            </a:path>
                          </a:pathLst>
                        </a:custGeom>
                        <a:noFill/>
                        <a:ln w="1825">
                          <a:solidFill>
                            <a:srgbClr val="a5b7c5"/>
                          </a:solidFill>
                          <a:miter/>
                        </a:ln>
                      </p:spPr>
                      <p:style>
                        <a:lnRef idx="0"/>
                        <a:fillRef idx="0"/>
                        <a:effectRef idx="0"/>
                        <a:fontRef idx="minor"/>
                      </p:style>
                    </p:sp>
                    <p:sp>
                      <p:nvSpPr>
                        <p:cNvPr id="7907" name="Google Shape;7086;p74"/>
                        <p:cNvSpPr/>
                        <p:nvPr/>
                      </p:nvSpPr>
                      <p:spPr>
                        <a:xfrm>
                          <a:off x="5100480" y="3507480"/>
                          <a:ext cx="99360" cy="78480"/>
                        </a:xfrm>
                        <a:custGeom>
                          <a:avLst/>
                          <a:gdLst/>
                          <a:ahLst/>
                          <a:rect l="l" t="t" r="r" b="b"/>
                          <a:pathLst>
                            <a:path w="12666" h="10017">
                              <a:moveTo>
                                <a:pt x="0" y="10017"/>
                              </a:moveTo>
                              <a:lnTo>
                                <a:pt x="12665" y="1"/>
                              </a:lnTo>
                            </a:path>
                          </a:pathLst>
                        </a:custGeom>
                        <a:noFill/>
                        <a:ln w="1825">
                          <a:solidFill>
                            <a:srgbClr val="a5b7c5"/>
                          </a:solidFill>
                          <a:miter/>
                        </a:ln>
                      </p:spPr>
                      <p:style>
                        <a:lnRef idx="0"/>
                        <a:fillRef idx="0"/>
                        <a:effectRef idx="0"/>
                        <a:fontRef idx="minor"/>
                      </p:style>
                    </p:sp>
                    <p:sp>
                      <p:nvSpPr>
                        <p:cNvPr id="7908" name="Google Shape;7087;p74"/>
                        <p:cNvSpPr/>
                        <p:nvPr/>
                      </p:nvSpPr>
                      <p:spPr>
                        <a:xfrm>
                          <a:off x="5200200" y="3501000"/>
                          <a:ext cx="156240" cy="6120"/>
                        </a:xfrm>
                        <a:custGeom>
                          <a:avLst/>
                          <a:gdLst/>
                          <a:ahLst/>
                          <a:rect l="l" t="t" r="r" b="b"/>
                          <a:pathLst>
                            <a:path w="19900" h="823">
                              <a:moveTo>
                                <a:pt x="0" y="823"/>
                              </a:moveTo>
                              <a:lnTo>
                                <a:pt x="19900" y="0"/>
                              </a:lnTo>
                            </a:path>
                          </a:pathLst>
                        </a:custGeom>
                        <a:noFill/>
                        <a:ln w="1825">
                          <a:solidFill>
                            <a:srgbClr val="a5b7c5"/>
                          </a:solidFill>
                          <a:miter/>
                        </a:ln>
                      </p:spPr>
                      <p:style>
                        <a:lnRef idx="0"/>
                        <a:fillRef idx="0"/>
                        <a:effectRef idx="0"/>
                        <a:fontRef idx="minor"/>
                      </p:style>
                    </p:sp>
                    <p:sp>
                      <p:nvSpPr>
                        <p:cNvPr id="7909" name="Google Shape;7088;p74"/>
                        <p:cNvSpPr/>
                        <p:nvPr/>
                      </p:nvSpPr>
                      <p:spPr>
                        <a:xfrm>
                          <a:off x="5127480" y="3507480"/>
                          <a:ext cx="72360" cy="155520"/>
                        </a:xfrm>
                        <a:custGeom>
                          <a:avLst/>
                          <a:gdLst/>
                          <a:ahLst/>
                          <a:rect l="l" t="t" r="r" b="b"/>
                          <a:pathLst>
                            <a:path w="9267" h="19816">
                              <a:moveTo>
                                <a:pt x="9266" y="1"/>
                              </a:moveTo>
                              <a:lnTo>
                                <a:pt x="0" y="19815"/>
                              </a:lnTo>
                            </a:path>
                          </a:pathLst>
                        </a:custGeom>
                        <a:noFill/>
                        <a:ln w="1825">
                          <a:solidFill>
                            <a:srgbClr val="a5b7c5"/>
                          </a:solidFill>
                          <a:miter/>
                        </a:ln>
                      </p:spPr>
                      <p:style>
                        <a:lnRef idx="0"/>
                        <a:fillRef idx="0"/>
                        <a:effectRef idx="0"/>
                        <a:fontRef idx="minor"/>
                      </p:style>
                    </p:sp>
                    <p:sp>
                      <p:nvSpPr>
                        <p:cNvPr id="7910" name="Google Shape;7089;p74"/>
                        <p:cNvSpPr/>
                        <p:nvPr/>
                      </p:nvSpPr>
                      <p:spPr>
                        <a:xfrm>
                          <a:off x="5352840" y="3384000"/>
                          <a:ext cx="126000" cy="117360"/>
                        </a:xfrm>
                        <a:custGeom>
                          <a:avLst/>
                          <a:gdLst/>
                          <a:ahLst/>
                          <a:rect l="l" t="t" r="r" b="b"/>
                          <a:pathLst>
                            <a:path w="16054" h="14964">
                              <a:moveTo>
                                <a:pt x="1" y="14964"/>
                              </a:moveTo>
                              <a:lnTo>
                                <a:pt x="16053" y="0"/>
                              </a:lnTo>
                            </a:path>
                          </a:pathLst>
                        </a:custGeom>
                        <a:noFill/>
                        <a:ln w="1825">
                          <a:solidFill>
                            <a:srgbClr val="a5b7c5"/>
                          </a:solidFill>
                          <a:miter/>
                        </a:ln>
                      </p:spPr>
                      <p:style>
                        <a:lnRef idx="0"/>
                        <a:fillRef idx="0"/>
                        <a:effectRef idx="0"/>
                        <a:fontRef idx="minor"/>
                      </p:style>
                    </p:sp>
                    <p:sp>
                      <p:nvSpPr>
                        <p:cNvPr id="7911" name="Google Shape;7090;p74"/>
                        <p:cNvSpPr/>
                        <p:nvPr/>
                      </p:nvSpPr>
                      <p:spPr>
                        <a:xfrm>
                          <a:off x="5356800" y="3246480"/>
                          <a:ext cx="61200" cy="254520"/>
                        </a:xfrm>
                        <a:custGeom>
                          <a:avLst/>
                          <a:gdLst/>
                          <a:ahLst/>
                          <a:rect l="l" t="t" r="r" b="b"/>
                          <a:pathLst>
                            <a:path w="7828" h="32384">
                              <a:moveTo>
                                <a:pt x="1" y="32383"/>
                              </a:moveTo>
                              <a:lnTo>
                                <a:pt x="7827" y="0"/>
                              </a:lnTo>
                            </a:path>
                          </a:pathLst>
                        </a:custGeom>
                        <a:noFill/>
                        <a:ln w="1825">
                          <a:solidFill>
                            <a:srgbClr val="a5b7c5"/>
                          </a:solidFill>
                          <a:miter/>
                        </a:ln>
                      </p:spPr>
                      <p:style>
                        <a:lnRef idx="0"/>
                        <a:fillRef idx="0"/>
                        <a:effectRef idx="0"/>
                        <a:fontRef idx="minor"/>
                      </p:style>
                    </p:sp>
                    <p:sp>
                      <p:nvSpPr>
                        <p:cNvPr id="7912" name="Google Shape;7091;p74"/>
                        <p:cNvSpPr/>
                        <p:nvPr/>
                      </p:nvSpPr>
                      <p:spPr>
                        <a:xfrm>
                          <a:off x="5352840" y="3486600"/>
                          <a:ext cx="141120" cy="10080"/>
                        </a:xfrm>
                        <a:custGeom>
                          <a:avLst/>
                          <a:gdLst/>
                          <a:ahLst/>
                          <a:rect l="l" t="t" r="r" b="b"/>
                          <a:pathLst>
                            <a:path w="17989" h="1344">
                              <a:moveTo>
                                <a:pt x="1" y="1343"/>
                              </a:moveTo>
                              <a:lnTo>
                                <a:pt x="17989" y="0"/>
                              </a:lnTo>
                            </a:path>
                          </a:pathLst>
                        </a:custGeom>
                        <a:noFill/>
                        <a:ln w="1825">
                          <a:solidFill>
                            <a:srgbClr val="a5b7c5"/>
                          </a:solidFill>
                          <a:miter/>
                        </a:ln>
                      </p:spPr>
                      <p:style>
                        <a:lnRef idx="0"/>
                        <a:fillRef idx="0"/>
                        <a:effectRef idx="0"/>
                        <a:fontRef idx="minor"/>
                      </p:style>
                    </p:sp>
                    <p:sp>
                      <p:nvSpPr>
                        <p:cNvPr id="7913" name="Google Shape;7092;p74"/>
                        <p:cNvSpPr/>
                        <p:nvPr/>
                      </p:nvSpPr>
                      <p:spPr>
                        <a:xfrm>
                          <a:off x="5353920" y="3501000"/>
                          <a:ext cx="17640" cy="136440"/>
                        </a:xfrm>
                        <a:custGeom>
                          <a:avLst/>
                          <a:gdLst/>
                          <a:ahLst/>
                          <a:rect l="l" t="t" r="r" b="b"/>
                          <a:pathLst>
                            <a:path w="2300" h="17384">
                              <a:moveTo>
                                <a:pt x="1" y="0"/>
                              </a:moveTo>
                              <a:lnTo>
                                <a:pt x="2299" y="17383"/>
                              </a:lnTo>
                            </a:path>
                          </a:pathLst>
                        </a:custGeom>
                        <a:noFill/>
                        <a:ln w="1825">
                          <a:solidFill>
                            <a:srgbClr val="a5b7c5"/>
                          </a:solidFill>
                          <a:miter/>
                        </a:ln>
                      </p:spPr>
                      <p:style>
                        <a:lnRef idx="0"/>
                        <a:fillRef idx="0"/>
                        <a:effectRef idx="0"/>
                        <a:fontRef idx="minor"/>
                      </p:style>
                    </p:sp>
                    <p:sp>
                      <p:nvSpPr>
                        <p:cNvPr id="7914" name="Google Shape;7093;p74"/>
                        <p:cNvSpPr/>
                        <p:nvPr/>
                      </p:nvSpPr>
                      <p:spPr>
                        <a:xfrm>
                          <a:off x="5206680" y="3620880"/>
                          <a:ext cx="101880" cy="98640"/>
                        </a:xfrm>
                        <a:custGeom>
                          <a:avLst/>
                          <a:gdLst/>
                          <a:ahLst/>
                          <a:rect l="l" t="t" r="r" b="b"/>
                          <a:pathLst>
                            <a:path w="13017" h="12570">
                              <a:moveTo>
                                <a:pt x="0" y="1"/>
                              </a:moveTo>
                              <a:lnTo>
                                <a:pt x="13016" y="12569"/>
                              </a:lnTo>
                            </a:path>
                          </a:pathLst>
                        </a:custGeom>
                        <a:noFill/>
                        <a:ln w="1825">
                          <a:solidFill>
                            <a:srgbClr val="a5b7c5"/>
                          </a:solidFill>
                          <a:miter/>
                        </a:ln>
                      </p:spPr>
                      <p:style>
                        <a:lnRef idx="0"/>
                        <a:fillRef idx="0"/>
                        <a:effectRef idx="0"/>
                        <a:fontRef idx="minor"/>
                      </p:style>
                    </p:sp>
                    <p:sp>
                      <p:nvSpPr>
                        <p:cNvPr id="7915" name="Google Shape;7094;p74"/>
                        <p:cNvSpPr/>
                        <p:nvPr/>
                      </p:nvSpPr>
                      <p:spPr>
                        <a:xfrm>
                          <a:off x="5293080" y="3715920"/>
                          <a:ext cx="15480" cy="100800"/>
                        </a:xfrm>
                        <a:custGeom>
                          <a:avLst/>
                          <a:gdLst/>
                          <a:ahLst/>
                          <a:rect l="l" t="t" r="r" b="b"/>
                          <a:pathLst>
                            <a:path w="2034" h="12872">
                              <a:moveTo>
                                <a:pt x="2033" y="0"/>
                              </a:moveTo>
                              <a:lnTo>
                                <a:pt x="1" y="12871"/>
                              </a:lnTo>
                            </a:path>
                          </a:pathLst>
                        </a:custGeom>
                        <a:noFill/>
                        <a:ln w="1825">
                          <a:solidFill>
                            <a:srgbClr val="a5b7c5"/>
                          </a:solidFill>
                          <a:miter/>
                        </a:ln>
                      </p:spPr>
                      <p:style>
                        <a:lnRef idx="0"/>
                        <a:fillRef idx="0"/>
                        <a:effectRef idx="0"/>
                        <a:fontRef idx="minor"/>
                      </p:style>
                    </p:sp>
                    <p:sp>
                      <p:nvSpPr>
                        <p:cNvPr id="7916" name="Google Shape;7095;p74"/>
                        <p:cNvSpPr/>
                        <p:nvPr/>
                      </p:nvSpPr>
                      <p:spPr>
                        <a:xfrm>
                          <a:off x="5127480" y="3659760"/>
                          <a:ext cx="92520" cy="134280"/>
                        </a:xfrm>
                        <a:custGeom>
                          <a:avLst/>
                          <a:gdLst/>
                          <a:ahLst/>
                          <a:rect l="l" t="t" r="r" b="b"/>
                          <a:pathLst>
                            <a:path w="11807" h="17106">
                              <a:moveTo>
                                <a:pt x="11807" y="17105"/>
                              </a:moveTo>
                              <a:lnTo>
                                <a:pt x="0" y="1"/>
                              </a:lnTo>
                            </a:path>
                          </a:pathLst>
                        </a:custGeom>
                        <a:noFill/>
                        <a:ln w="1825">
                          <a:solidFill>
                            <a:srgbClr val="a5b7c5"/>
                          </a:solidFill>
                          <a:miter/>
                        </a:ln>
                      </p:spPr>
                      <p:style>
                        <a:lnRef idx="0"/>
                        <a:fillRef idx="0"/>
                        <a:effectRef idx="0"/>
                        <a:fontRef idx="minor"/>
                      </p:style>
                    </p:sp>
                    <p:sp>
                      <p:nvSpPr>
                        <p:cNvPr id="7917" name="Google Shape;7096;p74"/>
                        <p:cNvSpPr/>
                        <p:nvPr/>
                      </p:nvSpPr>
                      <p:spPr>
                        <a:xfrm>
                          <a:off x="5479200" y="3327120"/>
                          <a:ext cx="150120" cy="56520"/>
                        </a:xfrm>
                        <a:custGeom>
                          <a:avLst/>
                          <a:gdLst/>
                          <a:ahLst/>
                          <a:rect l="l" t="t" r="r" b="b"/>
                          <a:pathLst>
                            <a:path w="19150" h="7247">
                              <a:moveTo>
                                <a:pt x="19149" y="0"/>
                              </a:moveTo>
                              <a:lnTo>
                                <a:pt x="0" y="7246"/>
                              </a:lnTo>
                            </a:path>
                          </a:pathLst>
                        </a:custGeom>
                        <a:noFill/>
                        <a:ln w="1825">
                          <a:solidFill>
                            <a:srgbClr val="a5b7c5"/>
                          </a:solidFill>
                          <a:miter/>
                        </a:ln>
                      </p:spPr>
                      <p:style>
                        <a:lnRef idx="0"/>
                        <a:fillRef idx="0"/>
                        <a:effectRef idx="0"/>
                        <a:fontRef idx="minor"/>
                      </p:style>
                    </p:sp>
                    <p:sp>
                      <p:nvSpPr>
                        <p:cNvPr id="7918" name="Google Shape;7097;p74"/>
                        <p:cNvSpPr/>
                        <p:nvPr/>
                      </p:nvSpPr>
                      <p:spPr>
                        <a:xfrm>
                          <a:off x="5371920" y="3633840"/>
                          <a:ext cx="59040" cy="3600"/>
                        </a:xfrm>
                        <a:custGeom>
                          <a:avLst/>
                          <a:gdLst/>
                          <a:ahLst/>
                          <a:rect l="l" t="t" r="r" b="b"/>
                          <a:pathLst>
                            <a:path w="7549" h="509">
                              <a:moveTo>
                                <a:pt x="0" y="508"/>
                              </a:moveTo>
                              <a:lnTo>
                                <a:pt x="7549" y="0"/>
                              </a:lnTo>
                            </a:path>
                          </a:pathLst>
                        </a:custGeom>
                        <a:noFill/>
                        <a:ln w="1825">
                          <a:solidFill>
                            <a:srgbClr val="a5b7c5"/>
                          </a:solidFill>
                          <a:miter/>
                        </a:ln>
                      </p:spPr>
                      <p:style>
                        <a:lnRef idx="0"/>
                        <a:fillRef idx="0"/>
                        <a:effectRef idx="0"/>
                        <a:fontRef idx="minor"/>
                      </p:style>
                    </p:sp>
                    <p:sp>
                      <p:nvSpPr>
                        <p:cNvPr id="7919" name="Google Shape;7098;p74"/>
                        <p:cNvSpPr/>
                        <p:nvPr/>
                      </p:nvSpPr>
                      <p:spPr>
                        <a:xfrm>
                          <a:off x="5352840" y="3497400"/>
                          <a:ext cx="78120" cy="136080"/>
                        </a:xfrm>
                        <a:custGeom>
                          <a:avLst/>
                          <a:gdLst/>
                          <a:ahLst/>
                          <a:rect l="l" t="t" r="r" b="b"/>
                          <a:pathLst>
                            <a:path w="9969" h="17360">
                              <a:moveTo>
                                <a:pt x="9969" y="17359"/>
                              </a:moveTo>
                              <a:lnTo>
                                <a:pt x="1" y="0"/>
                              </a:lnTo>
                            </a:path>
                          </a:pathLst>
                        </a:custGeom>
                        <a:noFill/>
                        <a:ln w="1825">
                          <a:solidFill>
                            <a:srgbClr val="a5b7c5"/>
                          </a:solidFill>
                          <a:miter/>
                        </a:ln>
                      </p:spPr>
                      <p:style>
                        <a:lnRef idx="0"/>
                        <a:fillRef idx="0"/>
                        <a:effectRef idx="0"/>
                        <a:fontRef idx="minor"/>
                      </p:style>
                    </p:sp>
                    <p:sp>
                      <p:nvSpPr>
                        <p:cNvPr id="7920" name="Google Shape;7099;p74"/>
                        <p:cNvSpPr/>
                        <p:nvPr/>
                      </p:nvSpPr>
                      <p:spPr>
                        <a:xfrm>
                          <a:off x="4917240" y="3466800"/>
                          <a:ext cx="40320" cy="122040"/>
                        </a:xfrm>
                        <a:custGeom>
                          <a:avLst/>
                          <a:gdLst/>
                          <a:ahLst/>
                          <a:rect l="l" t="t" r="r" b="b"/>
                          <a:pathLst>
                            <a:path w="5179" h="15557">
                              <a:moveTo>
                                <a:pt x="1" y="15557"/>
                              </a:moveTo>
                              <a:lnTo>
                                <a:pt x="5178" y="0"/>
                              </a:lnTo>
                            </a:path>
                          </a:pathLst>
                        </a:custGeom>
                        <a:noFill/>
                        <a:ln w="1825">
                          <a:solidFill>
                            <a:srgbClr val="a5b7c5"/>
                          </a:solidFill>
                          <a:miter/>
                        </a:ln>
                      </p:spPr>
                      <p:style>
                        <a:lnRef idx="0"/>
                        <a:fillRef idx="0"/>
                        <a:effectRef idx="0"/>
                        <a:fontRef idx="minor"/>
                      </p:style>
                    </p:sp>
                    <p:sp>
                      <p:nvSpPr>
                        <p:cNvPr id="7921" name="Google Shape;7100;p74"/>
                        <p:cNvSpPr/>
                        <p:nvPr/>
                      </p:nvSpPr>
                      <p:spPr>
                        <a:xfrm>
                          <a:off x="5060160" y="3408120"/>
                          <a:ext cx="110880" cy="19080"/>
                        </a:xfrm>
                        <a:custGeom>
                          <a:avLst/>
                          <a:gdLst/>
                          <a:ahLst/>
                          <a:rect l="l" t="t" r="r" b="b"/>
                          <a:pathLst>
                            <a:path w="14166" h="2481">
                              <a:moveTo>
                                <a:pt x="0" y="0"/>
                              </a:moveTo>
                              <a:lnTo>
                                <a:pt x="14165" y="2480"/>
                              </a:lnTo>
                            </a:path>
                          </a:pathLst>
                        </a:custGeom>
                        <a:noFill/>
                        <a:ln w="1825">
                          <a:solidFill>
                            <a:srgbClr val="a5b7c5"/>
                          </a:solidFill>
                          <a:miter/>
                        </a:ln>
                      </p:spPr>
                      <p:style>
                        <a:lnRef idx="0"/>
                        <a:fillRef idx="0"/>
                        <a:effectRef idx="0"/>
                        <a:fontRef idx="minor"/>
                      </p:style>
                    </p:sp>
                    <p:sp>
                      <p:nvSpPr>
                        <p:cNvPr id="7922" name="Google Shape;7101;p74"/>
                        <p:cNvSpPr/>
                        <p:nvPr/>
                      </p:nvSpPr>
                      <p:spPr>
                        <a:xfrm>
                          <a:off x="5127480" y="3620880"/>
                          <a:ext cx="78840" cy="42120"/>
                        </a:xfrm>
                        <a:custGeom>
                          <a:avLst/>
                          <a:gdLst/>
                          <a:ahLst/>
                          <a:rect l="l" t="t" r="r" b="b"/>
                          <a:pathLst>
                            <a:path w="10090" h="5421">
                              <a:moveTo>
                                <a:pt x="0" y="5420"/>
                              </a:moveTo>
                              <a:lnTo>
                                <a:pt x="10089" y="1"/>
                              </a:lnTo>
                            </a:path>
                          </a:pathLst>
                        </a:custGeom>
                        <a:noFill/>
                        <a:ln w="1825">
                          <a:solidFill>
                            <a:srgbClr val="a5b7c5"/>
                          </a:solidFill>
                          <a:miter/>
                        </a:ln>
                      </p:spPr>
                      <p:style>
                        <a:lnRef idx="0"/>
                        <a:fillRef idx="0"/>
                        <a:effectRef idx="0"/>
                        <a:fontRef idx="minor"/>
                      </p:style>
                    </p:sp>
                    <p:grpSp>
                      <p:nvGrpSpPr>
                        <p:cNvPr id="7923" name="Google Shape;7102;p74"/>
                        <p:cNvGrpSpPr/>
                        <p:nvPr/>
                      </p:nvGrpSpPr>
                      <p:grpSpPr>
                        <a:xfrm>
                          <a:off x="4579200" y="3203640"/>
                          <a:ext cx="1244520" cy="1019880"/>
                          <a:chOff x="4579200" y="3203640"/>
                          <a:chExt cx="1244520" cy="1019880"/>
                        </a:xfrm>
                      </p:grpSpPr>
                      <p:sp>
                        <p:nvSpPr>
                          <p:cNvPr id="7924" name="Google Shape;7103;p74"/>
                          <p:cNvSpPr/>
                          <p:nvPr/>
                        </p:nvSpPr>
                        <p:spPr>
                          <a:xfrm>
                            <a:off x="4949640" y="3708360"/>
                            <a:ext cx="37440" cy="3600"/>
                          </a:xfrm>
                          <a:custGeom>
                            <a:avLst/>
                            <a:gdLst/>
                            <a:ahLst/>
                            <a:rect l="l" t="t" r="r" b="b"/>
                            <a:pathLst>
                              <a:path w="4828" h="485">
                                <a:moveTo>
                                  <a:pt x="0" y="1"/>
                                </a:moveTo>
                                <a:lnTo>
                                  <a:pt x="4827" y="485"/>
                                </a:lnTo>
                              </a:path>
                            </a:pathLst>
                          </a:custGeom>
                          <a:noFill/>
                          <a:ln w="1825">
                            <a:solidFill>
                              <a:srgbClr val="a5b7c5"/>
                            </a:solidFill>
                            <a:miter/>
                          </a:ln>
                        </p:spPr>
                        <p:style>
                          <a:lnRef idx="0"/>
                          <a:fillRef idx="0"/>
                          <a:effectRef idx="0"/>
                          <a:fontRef idx="minor"/>
                        </p:style>
                      </p:sp>
                      <p:grpSp>
                        <p:nvGrpSpPr>
                          <p:cNvPr id="7925" name="Google Shape;7104;p74"/>
                          <p:cNvGrpSpPr/>
                          <p:nvPr/>
                        </p:nvGrpSpPr>
                        <p:grpSpPr>
                          <a:xfrm>
                            <a:off x="4579200" y="3203640"/>
                            <a:ext cx="1244520" cy="1019880"/>
                            <a:chOff x="4579200" y="3203640"/>
                            <a:chExt cx="1244520" cy="1019880"/>
                          </a:xfrm>
                        </p:grpSpPr>
                        <p:sp>
                          <p:nvSpPr>
                            <p:cNvPr id="7926" name="Google Shape;7105;p74"/>
                            <p:cNvSpPr/>
                            <p:nvPr/>
                          </p:nvSpPr>
                          <p:spPr>
                            <a:xfrm>
                              <a:off x="4953240" y="3586320"/>
                              <a:ext cx="146880" cy="121680"/>
                            </a:xfrm>
                            <a:custGeom>
                              <a:avLst/>
                              <a:gdLst/>
                              <a:ahLst/>
                              <a:rect l="l" t="t" r="r" b="b"/>
                              <a:pathLst>
                                <a:path w="18727" h="15497">
                                  <a:moveTo>
                                    <a:pt x="18726" y="1"/>
                                  </a:moveTo>
                                  <a:lnTo>
                                    <a:pt x="0" y="15497"/>
                                  </a:lnTo>
                                </a:path>
                              </a:pathLst>
                            </a:custGeom>
                            <a:noFill/>
                            <a:ln w="1825">
                              <a:solidFill>
                                <a:srgbClr val="a5b7c5"/>
                              </a:solidFill>
                              <a:miter/>
                            </a:ln>
                          </p:spPr>
                          <p:style>
                            <a:lnRef idx="0"/>
                            <a:fillRef idx="0"/>
                            <a:effectRef idx="0"/>
                            <a:fontRef idx="minor"/>
                          </p:style>
                        </p:sp>
                        <p:sp>
                          <p:nvSpPr>
                            <p:cNvPr id="7927" name="Google Shape;7106;p74"/>
                            <p:cNvSpPr/>
                            <p:nvPr/>
                          </p:nvSpPr>
                          <p:spPr>
                            <a:xfrm>
                              <a:off x="4987440" y="3592800"/>
                              <a:ext cx="112680" cy="118800"/>
                            </a:xfrm>
                            <a:custGeom>
                              <a:avLst/>
                              <a:gdLst/>
                              <a:ahLst/>
                              <a:rect l="l" t="t" r="r" b="b"/>
                              <a:pathLst>
                                <a:path w="14384" h="15146">
                                  <a:moveTo>
                                    <a:pt x="0" y="15146"/>
                                  </a:moveTo>
                                  <a:lnTo>
                                    <a:pt x="14383" y="0"/>
                                  </a:lnTo>
                                </a:path>
                              </a:pathLst>
                            </a:custGeom>
                            <a:noFill/>
                            <a:ln w="1825">
                              <a:solidFill>
                                <a:srgbClr val="a5b7c5"/>
                              </a:solidFill>
                              <a:miter/>
                            </a:ln>
                          </p:spPr>
                          <p:style>
                            <a:lnRef idx="0"/>
                            <a:fillRef idx="0"/>
                            <a:effectRef idx="0"/>
                            <a:fontRef idx="minor"/>
                          </p:style>
                        </p:sp>
                        <p:sp>
                          <p:nvSpPr>
                            <p:cNvPr id="7928" name="Google Shape;7107;p74"/>
                            <p:cNvSpPr/>
                            <p:nvPr/>
                          </p:nvSpPr>
                          <p:spPr>
                            <a:xfrm>
                              <a:off x="4913280" y="3708360"/>
                              <a:ext cx="39600" cy="45000"/>
                            </a:xfrm>
                            <a:custGeom>
                              <a:avLst/>
                              <a:gdLst/>
                              <a:ahLst/>
                              <a:rect l="l" t="t" r="r" b="b"/>
                              <a:pathLst>
                                <a:path w="5082" h="5771">
                                  <a:moveTo>
                                    <a:pt x="1" y="5771"/>
                                  </a:moveTo>
                                  <a:lnTo>
                                    <a:pt x="5081" y="1"/>
                                  </a:lnTo>
                                </a:path>
                              </a:pathLst>
                            </a:custGeom>
                            <a:noFill/>
                            <a:ln w="1825">
                              <a:solidFill>
                                <a:srgbClr val="a5b7c5"/>
                              </a:solidFill>
                              <a:miter/>
                            </a:ln>
                          </p:spPr>
                          <p:style>
                            <a:lnRef idx="0"/>
                            <a:fillRef idx="0"/>
                            <a:effectRef idx="0"/>
                            <a:fontRef idx="minor"/>
                          </p:style>
                        </p:sp>
                        <p:sp>
                          <p:nvSpPr>
                            <p:cNvPr id="7929" name="Google Shape;7108;p74"/>
                            <p:cNvSpPr/>
                            <p:nvPr/>
                          </p:nvSpPr>
                          <p:spPr>
                            <a:xfrm>
                              <a:off x="4888800" y="3704400"/>
                              <a:ext cx="60120" cy="25560"/>
                            </a:xfrm>
                            <a:custGeom>
                              <a:avLst/>
                              <a:gdLst/>
                              <a:ahLst/>
                              <a:rect l="l" t="t" r="r" b="b"/>
                              <a:pathLst>
                                <a:path w="7707" h="3316">
                                  <a:moveTo>
                                    <a:pt x="1" y="3315"/>
                                  </a:moveTo>
                                  <a:lnTo>
                                    <a:pt x="7706" y="1"/>
                                  </a:lnTo>
                                </a:path>
                              </a:pathLst>
                            </a:custGeom>
                            <a:noFill/>
                            <a:ln w="1825">
                              <a:solidFill>
                                <a:srgbClr val="a5b7c5"/>
                              </a:solidFill>
                              <a:miter/>
                            </a:ln>
                          </p:spPr>
                          <p:style>
                            <a:lnRef idx="0"/>
                            <a:fillRef idx="0"/>
                            <a:effectRef idx="0"/>
                            <a:fontRef idx="minor"/>
                          </p:style>
                        </p:sp>
                        <p:sp>
                          <p:nvSpPr>
                            <p:cNvPr id="7930" name="Google Shape;7109;p74"/>
                            <p:cNvSpPr/>
                            <p:nvPr/>
                          </p:nvSpPr>
                          <p:spPr>
                            <a:xfrm>
                              <a:off x="4917240" y="3589200"/>
                              <a:ext cx="32040" cy="118800"/>
                            </a:xfrm>
                            <a:custGeom>
                              <a:avLst/>
                              <a:gdLst/>
                              <a:ahLst/>
                              <a:rect l="l" t="t" r="r" b="b"/>
                              <a:pathLst>
                                <a:path w="4102" h="15146">
                                  <a:moveTo>
                                    <a:pt x="1" y="1"/>
                                  </a:moveTo>
                                  <a:lnTo>
                                    <a:pt x="4101" y="15146"/>
                                  </a:lnTo>
                                </a:path>
                              </a:pathLst>
                            </a:custGeom>
                            <a:noFill/>
                            <a:ln w="1825">
                              <a:solidFill>
                                <a:srgbClr val="a5b7c5"/>
                              </a:solidFill>
                              <a:miter/>
                            </a:ln>
                          </p:spPr>
                          <p:style>
                            <a:lnRef idx="0"/>
                            <a:fillRef idx="0"/>
                            <a:effectRef idx="0"/>
                            <a:fontRef idx="minor"/>
                          </p:style>
                        </p:sp>
                        <p:sp>
                          <p:nvSpPr>
                            <p:cNvPr id="7931" name="Google Shape;7110;p74"/>
                            <p:cNvSpPr/>
                            <p:nvPr/>
                          </p:nvSpPr>
                          <p:spPr>
                            <a:xfrm>
                              <a:off x="4949640" y="3708360"/>
                              <a:ext cx="22320" cy="72360"/>
                            </a:xfrm>
                            <a:custGeom>
                              <a:avLst/>
                              <a:gdLst/>
                              <a:ahLst/>
                              <a:rect l="l" t="t" r="r" b="b"/>
                              <a:pathLst>
                                <a:path w="2904" h="9267">
                                  <a:moveTo>
                                    <a:pt x="0" y="1"/>
                                  </a:moveTo>
                                  <a:lnTo>
                                    <a:pt x="2904" y="9267"/>
                                  </a:lnTo>
                                </a:path>
                              </a:pathLst>
                            </a:custGeom>
                            <a:noFill/>
                            <a:ln w="1825">
                              <a:solidFill>
                                <a:srgbClr val="a5b7c5"/>
                              </a:solidFill>
                              <a:miter/>
                            </a:ln>
                          </p:spPr>
                          <p:style>
                            <a:lnRef idx="0"/>
                            <a:fillRef idx="0"/>
                            <a:effectRef idx="0"/>
                            <a:fontRef idx="minor"/>
                          </p:style>
                        </p:sp>
                        <p:sp>
                          <p:nvSpPr>
                            <p:cNvPr id="7932" name="Google Shape;7111;p74"/>
                            <p:cNvSpPr/>
                            <p:nvPr/>
                          </p:nvSpPr>
                          <p:spPr>
                            <a:xfrm>
                              <a:off x="4912200" y="3752280"/>
                              <a:ext cx="60120" cy="28440"/>
                            </a:xfrm>
                            <a:custGeom>
                              <a:avLst/>
                              <a:gdLst/>
                              <a:ahLst/>
                              <a:rect l="l" t="t" r="r" b="b"/>
                              <a:pathLst>
                                <a:path w="7670" h="3666">
                                  <a:moveTo>
                                    <a:pt x="0" y="1"/>
                                  </a:moveTo>
                                  <a:lnTo>
                                    <a:pt x="7670" y="3666"/>
                                  </a:lnTo>
                                </a:path>
                              </a:pathLst>
                            </a:custGeom>
                            <a:noFill/>
                            <a:ln w="1825">
                              <a:solidFill>
                                <a:srgbClr val="a5b7c5"/>
                              </a:solidFill>
                              <a:miter/>
                            </a:ln>
                          </p:spPr>
                          <p:style>
                            <a:lnRef idx="0"/>
                            <a:fillRef idx="0"/>
                            <a:effectRef idx="0"/>
                            <a:fontRef idx="minor"/>
                          </p:style>
                        </p:sp>
                        <p:grpSp>
                          <p:nvGrpSpPr>
                            <p:cNvPr id="7933" name="Google Shape;7112;p74"/>
                            <p:cNvGrpSpPr/>
                            <p:nvPr/>
                          </p:nvGrpSpPr>
                          <p:grpSpPr>
                            <a:xfrm>
                              <a:off x="4579200" y="3203640"/>
                              <a:ext cx="1244520" cy="1019880"/>
                              <a:chOff x="4579200" y="3203640"/>
                              <a:chExt cx="1244520" cy="1019880"/>
                            </a:xfrm>
                          </p:grpSpPr>
                          <p:sp>
                            <p:nvSpPr>
                              <p:cNvPr id="7934" name="Google Shape;7113;p74"/>
                              <p:cNvSpPr/>
                              <p:nvPr/>
                            </p:nvSpPr>
                            <p:spPr>
                              <a:xfrm>
                                <a:off x="4590360" y="3738240"/>
                                <a:ext cx="92520" cy="91440"/>
                              </a:xfrm>
                              <a:custGeom>
                                <a:avLst/>
                                <a:gdLst/>
                                <a:ahLst/>
                                <a:rect l="l" t="t" r="r" b="b"/>
                                <a:pathLst>
                                  <a:path w="11819" h="11662">
                                    <a:moveTo>
                                      <a:pt x="0" y="0"/>
                                    </a:moveTo>
                                    <a:lnTo>
                                      <a:pt x="11819" y="11662"/>
                                    </a:lnTo>
                                  </a:path>
                                </a:pathLst>
                              </a:custGeom>
                              <a:noFill/>
                              <a:ln w="1825">
                                <a:solidFill>
                                  <a:srgbClr val="a5b7c5"/>
                                </a:solidFill>
                                <a:miter/>
                              </a:ln>
                            </p:spPr>
                            <p:style>
                              <a:lnRef idx="0"/>
                              <a:fillRef idx="0"/>
                              <a:effectRef idx="0"/>
                              <a:fontRef idx="minor"/>
                            </p:style>
                          </p:sp>
                          <p:sp>
                            <p:nvSpPr>
                              <p:cNvPr id="7935" name="Google Shape;7114;p74"/>
                              <p:cNvSpPr/>
                              <p:nvPr/>
                            </p:nvSpPr>
                            <p:spPr>
                              <a:xfrm>
                                <a:off x="4683240" y="3652200"/>
                                <a:ext cx="33120" cy="177480"/>
                              </a:xfrm>
                              <a:custGeom>
                                <a:avLst/>
                                <a:gdLst/>
                                <a:ahLst/>
                                <a:rect l="l" t="t" r="r" b="b"/>
                                <a:pathLst>
                                  <a:path w="4271" h="22610">
                                    <a:moveTo>
                                      <a:pt x="1" y="22610"/>
                                    </a:moveTo>
                                    <a:lnTo>
                                      <a:pt x="4271" y="1"/>
                                    </a:lnTo>
                                  </a:path>
                                </a:pathLst>
                              </a:custGeom>
                              <a:noFill/>
                              <a:ln w="1825">
                                <a:solidFill>
                                  <a:srgbClr val="a5b7c5"/>
                                </a:solidFill>
                                <a:miter/>
                              </a:ln>
                            </p:spPr>
                            <p:style>
                              <a:lnRef idx="0"/>
                              <a:fillRef idx="0"/>
                              <a:effectRef idx="0"/>
                              <a:fontRef idx="minor"/>
                            </p:style>
                          </p:sp>
                          <p:sp>
                            <p:nvSpPr>
                              <p:cNvPr id="7936" name="Google Shape;7115;p74"/>
                              <p:cNvSpPr/>
                              <p:nvPr/>
                            </p:nvSpPr>
                            <p:spPr>
                              <a:xfrm>
                                <a:off x="4716720" y="3652200"/>
                                <a:ext cx="70560" cy="207360"/>
                              </a:xfrm>
                              <a:custGeom>
                                <a:avLst/>
                                <a:gdLst/>
                                <a:ahLst/>
                                <a:rect l="l" t="t" r="r" b="b"/>
                                <a:pathLst>
                                  <a:path w="9025" h="26409">
                                    <a:moveTo>
                                      <a:pt x="1" y="1"/>
                                    </a:moveTo>
                                    <a:lnTo>
                                      <a:pt x="9025" y="26408"/>
                                    </a:lnTo>
                                  </a:path>
                                </a:pathLst>
                              </a:custGeom>
                              <a:noFill/>
                              <a:ln w="1825">
                                <a:solidFill>
                                  <a:srgbClr val="a5b7c5"/>
                                </a:solidFill>
                                <a:miter/>
                              </a:ln>
                            </p:spPr>
                            <p:style>
                              <a:lnRef idx="0"/>
                              <a:fillRef idx="0"/>
                              <a:effectRef idx="0"/>
                              <a:fontRef idx="minor"/>
                            </p:style>
                          </p:sp>
                          <p:sp>
                            <p:nvSpPr>
                              <p:cNvPr id="7937" name="Google Shape;7116;p74"/>
                              <p:cNvSpPr/>
                              <p:nvPr/>
                            </p:nvSpPr>
                            <p:spPr>
                              <a:xfrm>
                                <a:off x="4813200" y="3694680"/>
                                <a:ext cx="43920" cy="138960"/>
                              </a:xfrm>
                              <a:custGeom>
                                <a:avLst/>
                                <a:gdLst/>
                                <a:ahLst/>
                                <a:rect l="l" t="t" r="r" b="b"/>
                                <a:pathLst>
                                  <a:path w="5614" h="17711">
                                    <a:moveTo>
                                      <a:pt x="5614" y="17711"/>
                                    </a:moveTo>
                                    <a:lnTo>
                                      <a:pt x="1" y="1"/>
                                    </a:lnTo>
                                  </a:path>
                                </a:pathLst>
                              </a:custGeom>
                              <a:noFill/>
                              <a:ln w="1825">
                                <a:solidFill>
                                  <a:srgbClr val="a5b7c5"/>
                                </a:solidFill>
                                <a:miter/>
                              </a:ln>
                            </p:spPr>
                            <p:style>
                              <a:lnRef idx="0"/>
                              <a:fillRef idx="0"/>
                              <a:effectRef idx="0"/>
                              <a:fontRef idx="minor"/>
                            </p:style>
                          </p:sp>
                          <p:sp>
                            <p:nvSpPr>
                              <p:cNvPr id="7938" name="Google Shape;7117;p74"/>
                              <p:cNvSpPr/>
                              <p:nvPr/>
                            </p:nvSpPr>
                            <p:spPr>
                              <a:xfrm>
                                <a:off x="4787640" y="3694680"/>
                                <a:ext cx="24840" cy="164880"/>
                              </a:xfrm>
                              <a:custGeom>
                                <a:avLst/>
                                <a:gdLst/>
                                <a:ahLst/>
                                <a:rect l="l" t="t" r="r" b="b"/>
                                <a:pathLst>
                                  <a:path w="3219" h="21026">
                                    <a:moveTo>
                                      <a:pt x="3219" y="1"/>
                                    </a:moveTo>
                                    <a:lnTo>
                                      <a:pt x="1" y="21025"/>
                                    </a:lnTo>
                                  </a:path>
                                </a:pathLst>
                              </a:custGeom>
                              <a:noFill/>
                              <a:ln w="1825">
                                <a:solidFill>
                                  <a:srgbClr val="a5b7c5"/>
                                </a:solidFill>
                                <a:miter/>
                              </a:ln>
                            </p:spPr>
                            <p:style>
                              <a:lnRef idx="0"/>
                              <a:fillRef idx="0"/>
                              <a:effectRef idx="0"/>
                              <a:fontRef idx="minor"/>
                            </p:style>
                          </p:sp>
                          <p:sp>
                            <p:nvSpPr>
                              <p:cNvPr id="7939" name="Google Shape;7118;p74"/>
                              <p:cNvSpPr/>
                              <p:nvPr/>
                            </p:nvSpPr>
                            <p:spPr>
                              <a:xfrm>
                                <a:off x="4683240" y="3830040"/>
                                <a:ext cx="105840" cy="24840"/>
                              </a:xfrm>
                              <a:custGeom>
                                <a:avLst/>
                                <a:gdLst/>
                                <a:ahLst/>
                                <a:rect l="l" t="t" r="r" b="b"/>
                                <a:pathLst>
                                  <a:path w="13525" h="3207">
                                    <a:moveTo>
                                      <a:pt x="1" y="1"/>
                                    </a:moveTo>
                                    <a:lnTo>
                                      <a:pt x="13525" y="3206"/>
                                    </a:lnTo>
                                  </a:path>
                                </a:pathLst>
                              </a:custGeom>
                              <a:noFill/>
                              <a:ln w="1825">
                                <a:solidFill>
                                  <a:srgbClr val="a5b7c5"/>
                                </a:solidFill>
                                <a:miter/>
                              </a:ln>
                            </p:spPr>
                            <p:style>
                              <a:lnRef idx="0"/>
                              <a:fillRef idx="0"/>
                              <a:effectRef idx="0"/>
                              <a:fontRef idx="minor"/>
                            </p:style>
                          </p:sp>
                          <p:sp>
                            <p:nvSpPr>
                              <p:cNvPr id="7940" name="Google Shape;7119;p74"/>
                              <p:cNvSpPr/>
                              <p:nvPr/>
                            </p:nvSpPr>
                            <p:spPr>
                              <a:xfrm>
                                <a:off x="4671000" y="3830040"/>
                                <a:ext cx="11880" cy="78840"/>
                              </a:xfrm>
                              <a:custGeom>
                                <a:avLst/>
                                <a:gdLst/>
                                <a:ahLst/>
                                <a:rect l="l" t="t" r="r" b="b"/>
                                <a:pathLst>
                                  <a:path w="1561" h="10078">
                                    <a:moveTo>
                                      <a:pt x="1561" y="1"/>
                                    </a:moveTo>
                                    <a:lnTo>
                                      <a:pt x="0" y="10077"/>
                                    </a:lnTo>
                                  </a:path>
                                </a:pathLst>
                              </a:custGeom>
                              <a:noFill/>
                              <a:ln w="1825">
                                <a:solidFill>
                                  <a:srgbClr val="a5b7c5"/>
                                </a:solidFill>
                                <a:miter/>
                              </a:ln>
                            </p:spPr>
                            <p:style>
                              <a:lnRef idx="0"/>
                              <a:fillRef idx="0"/>
                              <a:effectRef idx="0"/>
                              <a:fontRef idx="minor"/>
                            </p:style>
                          </p:sp>
                          <p:sp>
                            <p:nvSpPr>
                              <p:cNvPr id="7941" name="Google Shape;7120;p74"/>
                              <p:cNvSpPr/>
                              <p:nvPr/>
                            </p:nvSpPr>
                            <p:spPr>
                              <a:xfrm>
                                <a:off x="4583880" y="3830040"/>
                                <a:ext cx="99000" cy="34200"/>
                              </a:xfrm>
                              <a:custGeom>
                                <a:avLst/>
                                <a:gdLst/>
                                <a:ahLst/>
                                <a:rect l="l" t="t" r="r" b="b"/>
                                <a:pathLst>
                                  <a:path w="12642" h="4392">
                                    <a:moveTo>
                                      <a:pt x="0" y="4392"/>
                                    </a:moveTo>
                                    <a:lnTo>
                                      <a:pt x="12642" y="1"/>
                                    </a:lnTo>
                                  </a:path>
                                </a:pathLst>
                              </a:custGeom>
                              <a:noFill/>
                              <a:ln w="1825">
                                <a:solidFill>
                                  <a:srgbClr val="a5b7c5"/>
                                </a:solidFill>
                                <a:miter/>
                              </a:ln>
                            </p:spPr>
                            <p:style>
                              <a:lnRef idx="0"/>
                              <a:fillRef idx="0"/>
                              <a:effectRef idx="0"/>
                              <a:fontRef idx="minor"/>
                            </p:style>
                          </p:sp>
                          <p:sp>
                            <p:nvSpPr>
                              <p:cNvPr id="7942" name="Google Shape;7121;p74"/>
                              <p:cNvSpPr/>
                              <p:nvPr/>
                            </p:nvSpPr>
                            <p:spPr>
                              <a:xfrm>
                                <a:off x="4683240" y="3830040"/>
                                <a:ext cx="50040" cy="117720"/>
                              </a:xfrm>
                              <a:custGeom>
                                <a:avLst/>
                                <a:gdLst/>
                                <a:ahLst/>
                                <a:rect l="l" t="t" r="r" b="b"/>
                                <a:pathLst>
                                  <a:path w="6400" h="15001">
                                    <a:moveTo>
                                      <a:pt x="1" y="1"/>
                                    </a:moveTo>
                                    <a:lnTo>
                                      <a:pt x="6400" y="15001"/>
                                    </a:lnTo>
                                  </a:path>
                                </a:pathLst>
                              </a:custGeom>
                              <a:noFill/>
                              <a:ln w="1825">
                                <a:solidFill>
                                  <a:srgbClr val="a5b7c5"/>
                                </a:solidFill>
                                <a:miter/>
                              </a:ln>
                            </p:spPr>
                            <p:style>
                              <a:lnRef idx="0"/>
                              <a:fillRef idx="0"/>
                              <a:effectRef idx="0"/>
                              <a:fontRef idx="minor"/>
                            </p:style>
                          </p:sp>
                          <p:sp>
                            <p:nvSpPr>
                              <p:cNvPr id="7943" name="Google Shape;7122;p74"/>
                              <p:cNvSpPr/>
                              <p:nvPr/>
                            </p:nvSpPr>
                            <p:spPr>
                              <a:xfrm>
                                <a:off x="4733640" y="3855240"/>
                                <a:ext cx="55800" cy="92520"/>
                              </a:xfrm>
                              <a:custGeom>
                                <a:avLst/>
                                <a:gdLst/>
                                <a:ahLst/>
                                <a:rect l="l" t="t" r="r" b="b"/>
                                <a:pathLst>
                                  <a:path w="7126" h="11795">
                                    <a:moveTo>
                                      <a:pt x="1" y="11795"/>
                                    </a:moveTo>
                                    <a:lnTo>
                                      <a:pt x="7126" y="0"/>
                                    </a:lnTo>
                                  </a:path>
                                </a:pathLst>
                              </a:custGeom>
                              <a:noFill/>
                              <a:ln w="1825">
                                <a:solidFill>
                                  <a:srgbClr val="a5b7c5"/>
                                </a:solidFill>
                                <a:miter/>
                              </a:ln>
                            </p:spPr>
                            <p:style>
                              <a:lnRef idx="0"/>
                              <a:fillRef idx="0"/>
                              <a:effectRef idx="0"/>
                              <a:fontRef idx="minor"/>
                            </p:style>
                          </p:sp>
                          <p:sp>
                            <p:nvSpPr>
                              <p:cNvPr id="7944" name="Google Shape;7123;p74"/>
                              <p:cNvSpPr/>
                              <p:nvPr/>
                            </p:nvSpPr>
                            <p:spPr>
                              <a:xfrm>
                                <a:off x="4888800" y="3730320"/>
                                <a:ext cx="34560" cy="88920"/>
                              </a:xfrm>
                              <a:custGeom>
                                <a:avLst/>
                                <a:gdLst/>
                                <a:ahLst/>
                                <a:rect l="l" t="t" r="r" b="b"/>
                                <a:pathLst>
                                  <a:path w="4441" h="11348">
                                    <a:moveTo>
                                      <a:pt x="4440" y="11347"/>
                                    </a:moveTo>
                                    <a:lnTo>
                                      <a:pt x="1" y="0"/>
                                    </a:lnTo>
                                  </a:path>
                                </a:pathLst>
                              </a:custGeom>
                              <a:noFill/>
                              <a:ln w="1825">
                                <a:solidFill>
                                  <a:srgbClr val="a5b7c5"/>
                                </a:solidFill>
                                <a:miter/>
                              </a:ln>
                            </p:spPr>
                            <p:style>
                              <a:lnRef idx="0"/>
                              <a:fillRef idx="0"/>
                              <a:effectRef idx="0"/>
                              <a:fontRef idx="minor"/>
                            </p:style>
                          </p:sp>
                          <p:sp>
                            <p:nvSpPr>
                              <p:cNvPr id="7945" name="Google Shape;7124;p74"/>
                              <p:cNvSpPr/>
                              <p:nvPr/>
                            </p:nvSpPr>
                            <p:spPr>
                              <a:xfrm>
                                <a:off x="4590360" y="3667320"/>
                                <a:ext cx="49320" cy="70560"/>
                              </a:xfrm>
                              <a:custGeom>
                                <a:avLst/>
                                <a:gdLst/>
                                <a:ahLst/>
                                <a:rect l="l" t="t" r="r" b="b"/>
                                <a:pathLst>
                                  <a:path w="6327" h="9013">
                                    <a:moveTo>
                                      <a:pt x="0" y="9012"/>
                                    </a:moveTo>
                                    <a:lnTo>
                                      <a:pt x="6327" y="0"/>
                                    </a:lnTo>
                                  </a:path>
                                </a:pathLst>
                              </a:custGeom>
                              <a:noFill/>
                              <a:ln w="1825">
                                <a:solidFill>
                                  <a:srgbClr val="a5b7c5"/>
                                </a:solidFill>
                                <a:miter/>
                              </a:ln>
                            </p:spPr>
                            <p:style>
                              <a:lnRef idx="0"/>
                              <a:fillRef idx="0"/>
                              <a:effectRef idx="0"/>
                              <a:fontRef idx="minor"/>
                            </p:style>
                          </p:sp>
                          <p:sp>
                            <p:nvSpPr>
                              <p:cNvPr id="7946" name="Google Shape;7125;p74"/>
                              <p:cNvSpPr/>
                              <p:nvPr/>
                            </p:nvSpPr>
                            <p:spPr>
                              <a:xfrm>
                                <a:off x="4640400" y="3648600"/>
                                <a:ext cx="80280" cy="19800"/>
                              </a:xfrm>
                              <a:custGeom>
                                <a:avLst/>
                                <a:gdLst/>
                                <a:ahLst/>
                                <a:rect l="l" t="t" r="r" b="b"/>
                                <a:pathLst>
                                  <a:path w="10247" h="2577">
                                    <a:moveTo>
                                      <a:pt x="1" y="2577"/>
                                    </a:moveTo>
                                    <a:lnTo>
                                      <a:pt x="10247" y="0"/>
                                    </a:lnTo>
                                  </a:path>
                                </a:pathLst>
                              </a:custGeom>
                              <a:noFill/>
                              <a:ln w="1825">
                                <a:solidFill>
                                  <a:srgbClr val="a5b7c5"/>
                                </a:solidFill>
                                <a:miter/>
                              </a:ln>
                            </p:spPr>
                            <p:style>
                              <a:lnRef idx="0"/>
                              <a:fillRef idx="0"/>
                              <a:effectRef idx="0"/>
                              <a:fontRef idx="minor"/>
                            </p:style>
                          </p:sp>
                          <p:grpSp>
                            <p:nvGrpSpPr>
                              <p:cNvPr id="7947" name="Google Shape;7126;p74"/>
                              <p:cNvGrpSpPr/>
                              <p:nvPr/>
                            </p:nvGrpSpPr>
                            <p:grpSpPr>
                              <a:xfrm>
                                <a:off x="4579200" y="3203640"/>
                                <a:ext cx="1244520" cy="1019880"/>
                                <a:chOff x="4579200" y="3203640"/>
                                <a:chExt cx="1244520" cy="1019880"/>
                              </a:xfrm>
                            </p:grpSpPr>
                            <p:sp>
                              <p:nvSpPr>
                                <p:cNvPr id="7948" name="Google Shape;7127;p74"/>
                                <p:cNvSpPr/>
                                <p:nvPr/>
                              </p:nvSpPr>
                              <p:spPr>
                                <a:xfrm>
                                  <a:off x="4753080" y="3966120"/>
                                  <a:ext cx="92520" cy="53280"/>
                                </a:xfrm>
                                <a:custGeom>
                                  <a:avLst/>
                                  <a:gdLst/>
                                  <a:ahLst/>
                                  <a:rect l="l" t="t" r="r" b="b"/>
                                  <a:pathLst>
                                    <a:path w="11820" h="6836">
                                      <a:moveTo>
                                        <a:pt x="1" y="6836"/>
                                      </a:moveTo>
                                      <a:lnTo>
                                        <a:pt x="11819" y="1"/>
                                      </a:lnTo>
                                    </a:path>
                                  </a:pathLst>
                                </a:custGeom>
                                <a:noFill/>
                                <a:ln w="1825">
                                  <a:solidFill>
                                    <a:srgbClr val="a5b7c5"/>
                                  </a:solidFill>
                                  <a:miter/>
                                </a:ln>
                              </p:spPr>
                              <p:style>
                                <a:lnRef idx="0"/>
                                <a:fillRef idx="0"/>
                                <a:effectRef idx="0"/>
                                <a:fontRef idx="minor"/>
                              </p:style>
                            </p:sp>
                            <p:sp>
                              <p:nvSpPr>
                                <p:cNvPr id="7949" name="Google Shape;7128;p74"/>
                                <p:cNvSpPr/>
                                <p:nvPr/>
                              </p:nvSpPr>
                              <p:spPr>
                                <a:xfrm>
                                  <a:off x="4845960" y="3952800"/>
                                  <a:ext cx="103320" cy="12600"/>
                                </a:xfrm>
                                <a:custGeom>
                                  <a:avLst/>
                                  <a:gdLst/>
                                  <a:ahLst/>
                                  <a:rect l="l" t="t" r="r" b="b"/>
                                  <a:pathLst>
                                    <a:path w="13162" h="1670">
                                      <a:moveTo>
                                        <a:pt x="13161" y="0"/>
                                      </a:moveTo>
                                      <a:lnTo>
                                        <a:pt x="0" y="1670"/>
                                      </a:lnTo>
                                    </a:path>
                                  </a:pathLst>
                                </a:custGeom>
                                <a:noFill/>
                                <a:ln w="1825">
                                  <a:solidFill>
                                    <a:srgbClr val="a5b7c5"/>
                                  </a:solidFill>
                                  <a:miter/>
                                </a:ln>
                              </p:spPr>
                              <p:style>
                                <a:lnRef idx="0"/>
                                <a:fillRef idx="0"/>
                                <a:effectRef idx="0"/>
                                <a:fontRef idx="minor"/>
                              </p:style>
                            </p:sp>
                            <p:sp>
                              <p:nvSpPr>
                                <p:cNvPr id="7950" name="Google Shape;7129;p74"/>
                                <p:cNvSpPr/>
                                <p:nvPr/>
                              </p:nvSpPr>
                              <p:spPr>
                                <a:xfrm>
                                  <a:off x="4845960" y="3962160"/>
                                  <a:ext cx="64440" cy="127800"/>
                                </a:xfrm>
                                <a:custGeom>
                                  <a:avLst/>
                                  <a:gdLst/>
                                  <a:ahLst/>
                                  <a:rect l="l" t="t" r="r" b="b"/>
                                  <a:pathLst>
                                    <a:path w="8239" h="16283">
                                      <a:moveTo>
                                        <a:pt x="0" y="0"/>
                                      </a:moveTo>
                                      <a:lnTo>
                                        <a:pt x="8238" y="16282"/>
                                      </a:lnTo>
                                    </a:path>
                                  </a:pathLst>
                                </a:custGeom>
                                <a:noFill/>
                                <a:ln w="1825">
                                  <a:solidFill>
                                    <a:srgbClr val="a5b7c5"/>
                                  </a:solidFill>
                                  <a:miter/>
                                </a:ln>
                              </p:spPr>
                              <p:style>
                                <a:lnRef idx="0"/>
                                <a:fillRef idx="0"/>
                                <a:effectRef idx="0"/>
                                <a:fontRef idx="minor"/>
                              </p:style>
                            </p:sp>
                            <p:sp>
                              <p:nvSpPr>
                                <p:cNvPr id="7951" name="Google Shape;7130;p74"/>
                                <p:cNvSpPr/>
                                <p:nvPr/>
                              </p:nvSpPr>
                              <p:spPr>
                                <a:xfrm>
                                  <a:off x="4842360" y="3962160"/>
                                  <a:ext cx="3600" cy="164520"/>
                                </a:xfrm>
                                <a:custGeom>
                                  <a:avLst/>
                                  <a:gdLst/>
                                  <a:ahLst/>
                                  <a:rect l="l" t="t" r="r" b="b"/>
                                  <a:pathLst>
                                    <a:path w="485" h="20952">
                                      <a:moveTo>
                                        <a:pt x="0" y="20952"/>
                                      </a:moveTo>
                                      <a:lnTo>
                                        <a:pt x="484" y="0"/>
                                      </a:lnTo>
                                    </a:path>
                                  </a:pathLst>
                                </a:custGeom>
                                <a:noFill/>
                                <a:ln w="1825">
                                  <a:solidFill>
                                    <a:srgbClr val="a5b7c5"/>
                                  </a:solidFill>
                                  <a:miter/>
                                </a:ln>
                              </p:spPr>
                              <p:style>
                                <a:lnRef idx="0"/>
                                <a:fillRef idx="0"/>
                                <a:effectRef idx="0"/>
                                <a:fontRef idx="minor"/>
                              </p:style>
                            </p:sp>
                            <p:sp>
                              <p:nvSpPr>
                                <p:cNvPr id="7952" name="Google Shape;7131;p74"/>
                                <p:cNvSpPr/>
                                <p:nvPr/>
                              </p:nvSpPr>
                              <p:spPr>
                                <a:xfrm>
                                  <a:off x="4842360" y="4123080"/>
                                  <a:ext cx="37080" cy="52560"/>
                                </a:xfrm>
                                <a:custGeom>
                                  <a:avLst/>
                                  <a:gdLst/>
                                  <a:ahLst/>
                                  <a:rect l="l" t="t" r="r" b="b"/>
                                  <a:pathLst>
                                    <a:path w="4779" h="6739">
                                      <a:moveTo>
                                        <a:pt x="4779" y="6739"/>
                                      </a:moveTo>
                                      <a:lnTo>
                                        <a:pt x="0" y="1"/>
                                      </a:lnTo>
                                    </a:path>
                                  </a:pathLst>
                                </a:custGeom>
                                <a:noFill/>
                                <a:ln w="1825">
                                  <a:solidFill>
                                    <a:srgbClr val="a5b7c5"/>
                                  </a:solidFill>
                                  <a:miter/>
                                </a:ln>
                              </p:spPr>
                              <p:style>
                                <a:lnRef idx="0"/>
                                <a:fillRef idx="0"/>
                                <a:effectRef idx="0"/>
                                <a:fontRef idx="minor"/>
                              </p:style>
                            </p:sp>
                            <p:sp>
                              <p:nvSpPr>
                                <p:cNvPr id="7953" name="Google Shape;7132;p74"/>
                                <p:cNvSpPr/>
                                <p:nvPr/>
                              </p:nvSpPr>
                              <p:spPr>
                                <a:xfrm>
                                  <a:off x="4770720" y="4118400"/>
                                  <a:ext cx="71280" cy="4320"/>
                                </a:xfrm>
                                <a:custGeom>
                                  <a:avLst/>
                                  <a:gdLst/>
                                  <a:ahLst/>
                                  <a:rect l="l" t="t" r="r" b="b"/>
                                  <a:pathLst>
                                    <a:path w="9086" h="594">
                                      <a:moveTo>
                                        <a:pt x="9085" y="594"/>
                                      </a:moveTo>
                                      <a:lnTo>
                                        <a:pt x="1" y="1"/>
                                      </a:lnTo>
                                    </a:path>
                                  </a:pathLst>
                                </a:custGeom>
                                <a:noFill/>
                                <a:ln w="1825">
                                  <a:solidFill>
                                    <a:srgbClr val="a5b7c5"/>
                                  </a:solidFill>
                                  <a:miter/>
                                </a:ln>
                              </p:spPr>
                              <p:style>
                                <a:lnRef idx="0"/>
                                <a:fillRef idx="0"/>
                                <a:effectRef idx="0"/>
                                <a:fontRef idx="minor"/>
                              </p:style>
                            </p:sp>
                            <p:sp>
                              <p:nvSpPr>
                                <p:cNvPr id="7954" name="Google Shape;7133;p74"/>
                                <p:cNvSpPr/>
                                <p:nvPr/>
                              </p:nvSpPr>
                              <p:spPr>
                                <a:xfrm>
                                  <a:off x="4842360" y="4090320"/>
                                  <a:ext cx="68400" cy="32400"/>
                                </a:xfrm>
                                <a:custGeom>
                                  <a:avLst/>
                                  <a:gdLst/>
                                  <a:ahLst/>
                                  <a:rect l="l" t="t" r="r" b="b"/>
                                  <a:pathLst>
                                    <a:path w="8723" h="4186">
                                      <a:moveTo>
                                        <a:pt x="0" y="4186"/>
                                      </a:moveTo>
                                      <a:lnTo>
                                        <a:pt x="8722" y="0"/>
                                      </a:lnTo>
                                    </a:path>
                                  </a:pathLst>
                                </a:custGeom>
                                <a:noFill/>
                                <a:ln w="1825">
                                  <a:solidFill>
                                    <a:srgbClr val="a5b7c5"/>
                                  </a:solidFill>
                                  <a:miter/>
                                </a:ln>
                              </p:spPr>
                              <p:style>
                                <a:lnRef idx="0"/>
                                <a:fillRef idx="0"/>
                                <a:effectRef idx="0"/>
                                <a:fontRef idx="minor"/>
                              </p:style>
                            </p:sp>
                            <p:grpSp>
                              <p:nvGrpSpPr>
                                <p:cNvPr id="7955" name="Google Shape;7134;p74"/>
                                <p:cNvGrpSpPr/>
                                <p:nvPr/>
                              </p:nvGrpSpPr>
                              <p:grpSpPr>
                                <a:xfrm>
                                  <a:off x="4579200" y="3203640"/>
                                  <a:ext cx="1244520" cy="1019880"/>
                                  <a:chOff x="4579200" y="3203640"/>
                                  <a:chExt cx="1244520" cy="1019880"/>
                                </a:xfrm>
                              </p:grpSpPr>
                              <p:sp>
                                <p:nvSpPr>
                                  <p:cNvPr id="7956" name="Google Shape;7135;p74"/>
                                  <p:cNvSpPr/>
                                  <p:nvPr/>
                                </p:nvSpPr>
                                <p:spPr>
                                  <a:xfrm>
                                    <a:off x="4788360" y="3855240"/>
                                    <a:ext cx="57240" cy="110520"/>
                                  </a:xfrm>
                                  <a:custGeom>
                                    <a:avLst/>
                                    <a:gdLst/>
                                    <a:ahLst/>
                                    <a:rect l="l" t="t" r="r" b="b"/>
                                    <a:pathLst>
                                      <a:path w="7320" h="14081">
                                        <a:moveTo>
                                          <a:pt x="7319" y="14081"/>
                                        </a:moveTo>
                                        <a:lnTo>
                                          <a:pt x="1" y="0"/>
                                        </a:lnTo>
                                      </a:path>
                                    </a:pathLst>
                                  </a:custGeom>
                                  <a:noFill/>
                                  <a:ln w="1825">
                                    <a:solidFill>
                                      <a:srgbClr val="a5b7c5"/>
                                    </a:solidFill>
                                    <a:miter/>
                                  </a:ln>
                                </p:spPr>
                                <p:style>
                                  <a:lnRef idx="0"/>
                                  <a:fillRef idx="0"/>
                                  <a:effectRef idx="0"/>
                                  <a:fontRef idx="minor"/>
                                </p:style>
                              </p:sp>
                              <p:sp>
                                <p:nvSpPr>
                                  <p:cNvPr id="7957" name="Google Shape;7136;p74"/>
                                  <p:cNvSpPr/>
                                  <p:nvPr/>
                                </p:nvSpPr>
                                <p:spPr>
                                  <a:xfrm>
                                    <a:off x="4845960" y="3834000"/>
                                    <a:ext cx="10800" cy="131760"/>
                                  </a:xfrm>
                                  <a:custGeom>
                                    <a:avLst/>
                                    <a:gdLst/>
                                    <a:ahLst/>
                                    <a:rect l="l" t="t" r="r" b="b"/>
                                    <a:pathLst>
                                      <a:path w="1428" h="16803">
                                        <a:moveTo>
                                          <a:pt x="0" y="16803"/>
                                        </a:moveTo>
                                        <a:lnTo>
                                          <a:pt x="1428" y="1"/>
                                        </a:lnTo>
                                      </a:path>
                                    </a:pathLst>
                                  </a:custGeom>
                                  <a:noFill/>
                                  <a:ln w="1825">
                                    <a:solidFill>
                                      <a:srgbClr val="a5b7c5"/>
                                    </a:solidFill>
                                    <a:miter/>
                                  </a:ln>
                                </p:spPr>
                                <p:style>
                                  <a:lnRef idx="0"/>
                                  <a:fillRef idx="0"/>
                                  <a:effectRef idx="0"/>
                                  <a:fontRef idx="minor"/>
                                </p:style>
                              </p:sp>
                              <p:sp>
                                <p:nvSpPr>
                                  <p:cNvPr id="7958" name="Google Shape;7137;p74"/>
                                  <p:cNvSpPr/>
                                  <p:nvPr/>
                                </p:nvSpPr>
                                <p:spPr>
                                  <a:xfrm>
                                    <a:off x="4761720" y="3854880"/>
                                    <a:ext cx="25920" cy="164520"/>
                                  </a:xfrm>
                                  <a:custGeom>
                                    <a:avLst/>
                                    <a:gdLst/>
                                    <a:ahLst/>
                                    <a:rect l="l" t="t" r="r" b="b"/>
                                    <a:pathLst>
                                      <a:path w="3339" h="20977">
                                        <a:moveTo>
                                          <a:pt x="0" y="20977"/>
                                        </a:moveTo>
                                        <a:lnTo>
                                          <a:pt x="3339" y="1"/>
                                        </a:lnTo>
                                      </a:path>
                                    </a:pathLst>
                                  </a:custGeom>
                                  <a:noFill/>
                                  <a:ln w="1825">
                                    <a:solidFill>
                                      <a:srgbClr val="a5b7c5"/>
                                    </a:solidFill>
                                    <a:miter/>
                                  </a:ln>
                                </p:spPr>
                                <p:style>
                                  <a:lnRef idx="0"/>
                                  <a:fillRef idx="0"/>
                                  <a:effectRef idx="0"/>
                                  <a:fontRef idx="minor"/>
                                </p:style>
                              </p:sp>
                              <p:sp>
                                <p:nvSpPr>
                                  <p:cNvPr id="7959" name="Google Shape;7138;p74"/>
                                  <p:cNvSpPr/>
                                  <p:nvPr/>
                                </p:nvSpPr>
                                <p:spPr>
                                  <a:xfrm>
                                    <a:off x="4847040" y="3818160"/>
                                    <a:ext cx="73800" cy="145800"/>
                                  </a:xfrm>
                                  <a:custGeom>
                                    <a:avLst/>
                                    <a:gdLst/>
                                    <a:ahLst/>
                                    <a:rect l="l" t="t" r="r" b="b"/>
                                    <a:pathLst>
                                      <a:path w="9412" h="18594">
                                        <a:moveTo>
                                          <a:pt x="0" y="18593"/>
                                        </a:moveTo>
                                        <a:lnTo>
                                          <a:pt x="9411" y="1"/>
                                        </a:lnTo>
                                      </a:path>
                                    </a:pathLst>
                                  </a:custGeom>
                                  <a:noFill/>
                                  <a:ln w="1825">
                                    <a:solidFill>
                                      <a:srgbClr val="a5b7c5"/>
                                    </a:solidFill>
                                    <a:miter/>
                                  </a:ln>
                                </p:spPr>
                                <p:style>
                                  <a:lnRef idx="0"/>
                                  <a:fillRef idx="0"/>
                                  <a:effectRef idx="0"/>
                                  <a:fontRef idx="minor"/>
                                </p:style>
                              </p:sp>
                              <p:sp>
                                <p:nvSpPr>
                                  <p:cNvPr id="7960" name="Google Shape;7139;p74"/>
                                  <p:cNvSpPr/>
                                  <p:nvPr/>
                                </p:nvSpPr>
                                <p:spPr>
                                  <a:xfrm>
                                    <a:off x="4927320" y="3823200"/>
                                    <a:ext cx="21960" cy="129240"/>
                                  </a:xfrm>
                                  <a:custGeom>
                                    <a:avLst/>
                                    <a:gdLst/>
                                    <a:ahLst/>
                                    <a:rect l="l" t="t" r="r" b="b"/>
                                    <a:pathLst>
                                      <a:path w="2844" h="16465">
                                        <a:moveTo>
                                          <a:pt x="1" y="1"/>
                                        </a:moveTo>
                                        <a:lnTo>
                                          <a:pt x="2843" y="16464"/>
                                        </a:lnTo>
                                      </a:path>
                                    </a:pathLst>
                                  </a:custGeom>
                                  <a:noFill/>
                                  <a:ln w="1825">
                                    <a:solidFill>
                                      <a:srgbClr val="a5b7c5"/>
                                    </a:solidFill>
                                    <a:miter/>
                                  </a:ln>
                                </p:spPr>
                                <p:style>
                                  <a:lnRef idx="0"/>
                                  <a:fillRef idx="0"/>
                                  <a:effectRef idx="0"/>
                                  <a:fontRef idx="minor"/>
                                </p:style>
                              </p:sp>
                              <p:grpSp>
                                <p:nvGrpSpPr>
                                  <p:cNvPr id="7961" name="Google Shape;7140;p74"/>
                                  <p:cNvGrpSpPr/>
                                  <p:nvPr/>
                                </p:nvGrpSpPr>
                                <p:grpSpPr>
                                  <a:xfrm>
                                    <a:off x="4579200" y="3203640"/>
                                    <a:ext cx="1244520" cy="1019880"/>
                                    <a:chOff x="4579200" y="3203640"/>
                                    <a:chExt cx="1244520" cy="1019880"/>
                                  </a:xfrm>
                                </p:grpSpPr>
                                <p:sp>
                                  <p:nvSpPr>
                                    <p:cNvPr id="7962" name="Google Shape;7141;p74"/>
                                    <p:cNvSpPr/>
                                    <p:nvPr/>
                                  </p:nvSpPr>
                                  <p:spPr>
                                    <a:xfrm>
                                      <a:off x="4579200" y="3652200"/>
                                      <a:ext cx="422280" cy="571320"/>
                                    </a:xfrm>
                                    <a:custGeom>
                                      <a:avLst/>
                                      <a:gdLst/>
                                      <a:ahLst/>
                                      <a:rect l="l" t="t" r="r" b="b"/>
                                      <a:pathLst>
                                        <a:path w="53735" h="72703">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a:solidFill>
                                        <a:srgbClr val="a5b7c5"/>
                                      </a:solidFill>
                                      <a:miter/>
                                    </a:ln>
                                  </p:spPr>
                                  <p:style>
                                    <a:lnRef idx="0"/>
                                    <a:fillRef idx="0"/>
                                    <a:effectRef idx="0"/>
                                    <a:fontRef idx="minor"/>
                                  </p:style>
                                </p:sp>
                                <p:sp>
                                  <p:nvSpPr>
                                    <p:cNvPr id="7963" name="Google Shape;7142;p74"/>
                                    <p:cNvSpPr/>
                                    <p:nvPr/>
                                  </p:nvSpPr>
                                  <p:spPr>
                                    <a:xfrm>
                                      <a:off x="4618080" y="3203640"/>
                                      <a:ext cx="1205640" cy="684000"/>
                                    </a:xfrm>
                                    <a:custGeom>
                                      <a:avLst/>
                                      <a:gdLst/>
                                      <a:ahLst/>
                                      <a:rect l="l" t="t" r="r" b="b"/>
                                      <a:pathLst>
                                        <a:path w="153339" h="87013">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a:solidFill>
                                        <a:srgbClr val="a5b7c5"/>
                                      </a:solidFill>
                                      <a:miter/>
                                    </a:ln>
                                  </p:spPr>
                                  <p:style>
                                    <a:lnRef idx="0"/>
                                    <a:fillRef idx="0"/>
                                    <a:effectRef idx="0"/>
                                    <a:fontRef idx="minor"/>
                                  </p:style>
                                </p:sp>
                                <p:sp>
                                  <p:nvSpPr>
                                    <p:cNvPr id="7964" name="Google Shape;7143;p74"/>
                                    <p:cNvSpPr/>
                                    <p:nvPr/>
                                  </p:nvSpPr>
                                  <p:spPr>
                                    <a:xfrm>
                                      <a:off x="4906440" y="3466800"/>
                                      <a:ext cx="194040" cy="358560"/>
                                    </a:xfrm>
                                    <a:custGeom>
                                      <a:avLst/>
                                      <a:gdLst/>
                                      <a:ahLst/>
                                      <a:rect l="l" t="t" r="r" b="b"/>
                                      <a:pathLst>
                                        <a:path w="24703" h="45630">
                                          <a:moveTo>
                                            <a:pt x="8396" y="39968"/>
                                          </a:moveTo>
                                          <a:lnTo>
                                            <a:pt x="9835" y="45629"/>
                                          </a:lnTo>
                                          <a:lnTo>
                                            <a:pt x="11626" y="36786"/>
                                          </a:lnTo>
                                          <a:lnTo>
                                            <a:pt x="5492" y="30218"/>
                                          </a:lnTo>
                                          <a:lnTo>
                                            <a:pt x="1" y="25016"/>
                                          </a:lnTo>
                                          <a:lnTo>
                                            <a:pt x="1392" y="16040"/>
                                          </a:lnTo>
                                          <a:lnTo>
                                            <a:pt x="24702" y="15206"/>
                                          </a:lnTo>
                                          <a:lnTo>
                                            <a:pt x="6472" y="0"/>
                                          </a:lnTo>
                                        </a:path>
                                      </a:pathLst>
                                    </a:custGeom>
                                    <a:noFill/>
                                    <a:ln w="1825">
                                      <a:solidFill>
                                        <a:srgbClr val="a5b7c5"/>
                                      </a:solidFill>
                                      <a:miter/>
                                    </a:ln>
                                  </p:spPr>
                                  <p:style>
                                    <a:lnRef idx="0"/>
                                    <a:fillRef idx="0"/>
                                    <a:effectRef idx="0"/>
                                    <a:fontRef idx="minor"/>
                                  </p:style>
                                </p:sp>
                                <p:sp>
                                  <p:nvSpPr>
                                    <p:cNvPr id="7965" name="Google Shape;7144;p74"/>
                                    <p:cNvSpPr/>
                                    <p:nvPr/>
                                  </p:nvSpPr>
                                  <p:spPr>
                                    <a:xfrm>
                                      <a:off x="4972320" y="3755880"/>
                                      <a:ext cx="25200" cy="24840"/>
                                    </a:xfrm>
                                    <a:custGeom>
                                      <a:avLst/>
                                      <a:gdLst/>
                                      <a:ahLst/>
                                      <a:rect l="l" t="t" r="r" b="b"/>
                                      <a:pathLst>
                                        <a:path w="3231" h="3182">
                                          <a:moveTo>
                                            <a:pt x="1" y="3182"/>
                                          </a:moveTo>
                                          <a:lnTo>
                                            <a:pt x="3231" y="0"/>
                                          </a:lnTo>
                                        </a:path>
                                      </a:pathLst>
                                    </a:custGeom>
                                    <a:noFill/>
                                    <a:ln w="1825">
                                      <a:solidFill>
                                        <a:srgbClr val="a5b7c5"/>
                                      </a:solidFill>
                                      <a:miter/>
                                    </a:ln>
                                  </p:spPr>
                                  <p:style>
                                    <a:lnRef idx="0"/>
                                    <a:fillRef idx="0"/>
                                    <a:effectRef idx="0"/>
                                    <a:fontRef idx="minor"/>
                                  </p:style>
                                </p:sp>
                              </p:grpSp>
                            </p:grpSp>
                          </p:grpSp>
                        </p:grpSp>
                        <p:sp>
                          <p:nvSpPr>
                            <p:cNvPr id="7966" name="Google Shape;7145;p74"/>
                            <p:cNvSpPr/>
                            <p:nvPr/>
                          </p:nvSpPr>
                          <p:spPr>
                            <a:xfrm>
                              <a:off x="4890240" y="3687840"/>
                              <a:ext cx="4680" cy="43560"/>
                            </a:xfrm>
                            <a:custGeom>
                              <a:avLst/>
                              <a:gdLst/>
                              <a:ahLst/>
                              <a:rect l="l" t="t" r="r" b="b"/>
                              <a:pathLst>
                                <a:path w="654" h="5565">
                                  <a:moveTo>
                                    <a:pt x="653" y="0"/>
                                  </a:moveTo>
                                  <a:lnTo>
                                    <a:pt x="0" y="5565"/>
                                  </a:lnTo>
                                </a:path>
                              </a:pathLst>
                            </a:custGeom>
                            <a:noFill/>
                            <a:ln w="1825">
                              <a:solidFill>
                                <a:srgbClr val="a5b7c5"/>
                              </a:solidFill>
                              <a:miter/>
                            </a:ln>
                          </p:spPr>
                          <p:style>
                            <a:lnRef idx="0"/>
                            <a:fillRef idx="0"/>
                            <a:effectRef idx="0"/>
                            <a:fontRef idx="minor"/>
                          </p:style>
                        </p:sp>
                        <p:sp>
                          <p:nvSpPr>
                            <p:cNvPr id="7967" name="Google Shape;7146;p74"/>
                            <p:cNvSpPr/>
                            <p:nvPr/>
                          </p:nvSpPr>
                          <p:spPr>
                            <a:xfrm>
                              <a:off x="4899240" y="3687840"/>
                              <a:ext cx="53640" cy="19800"/>
                            </a:xfrm>
                            <a:custGeom>
                              <a:avLst/>
                              <a:gdLst/>
                              <a:ahLst/>
                              <a:rect l="l" t="t" r="r" b="b"/>
                              <a:pathLst>
                                <a:path w="6872" h="2565">
                                  <a:moveTo>
                                    <a:pt x="0" y="0"/>
                                  </a:moveTo>
                                  <a:lnTo>
                                    <a:pt x="6871" y="2565"/>
                                  </a:lnTo>
                                </a:path>
                              </a:pathLst>
                            </a:custGeom>
                            <a:noFill/>
                            <a:ln w="1825">
                              <a:solidFill>
                                <a:srgbClr val="a5b7c5"/>
                              </a:solidFill>
                              <a:miter/>
                            </a:ln>
                          </p:spPr>
                          <p:style>
                            <a:lnRef idx="0"/>
                            <a:fillRef idx="0"/>
                            <a:effectRef idx="0"/>
                            <a:fontRef idx="minor"/>
                          </p:style>
                        </p:sp>
                        <p:sp>
                          <p:nvSpPr>
                            <p:cNvPr id="7968" name="Google Shape;7147;p74"/>
                            <p:cNvSpPr/>
                            <p:nvPr/>
                          </p:nvSpPr>
                          <p:spPr>
                            <a:xfrm>
                              <a:off x="4862520" y="3700440"/>
                              <a:ext cx="27360" cy="30960"/>
                            </a:xfrm>
                            <a:custGeom>
                              <a:avLst/>
                              <a:gdLst/>
                              <a:ahLst/>
                              <a:rect l="l" t="t" r="r" b="b"/>
                              <a:pathLst>
                                <a:path w="3521" h="3969">
                                  <a:moveTo>
                                    <a:pt x="0" y="1"/>
                                  </a:moveTo>
                                  <a:lnTo>
                                    <a:pt x="3520" y="3969"/>
                                  </a:lnTo>
                                </a:path>
                              </a:pathLst>
                            </a:custGeom>
                            <a:noFill/>
                            <a:ln w="1825">
                              <a:solidFill>
                                <a:srgbClr val="a5b7c5"/>
                              </a:solidFill>
                              <a:miter/>
                            </a:ln>
                          </p:spPr>
                          <p:style>
                            <a:lnRef idx="0"/>
                            <a:fillRef idx="0"/>
                            <a:effectRef idx="0"/>
                            <a:fontRef idx="minor"/>
                          </p:style>
                        </p:sp>
                      </p:grpSp>
                    </p:grpSp>
                    <p:sp>
                      <p:nvSpPr>
                        <p:cNvPr id="7969" name="Google Shape;7148;p74"/>
                        <p:cNvSpPr/>
                        <p:nvPr/>
                      </p:nvSpPr>
                      <p:spPr>
                        <a:xfrm>
                          <a:off x="4953960" y="3297240"/>
                          <a:ext cx="145800" cy="167760"/>
                        </a:xfrm>
                        <a:custGeom>
                          <a:avLst/>
                          <a:gdLst/>
                          <a:ahLst/>
                          <a:rect l="l" t="t" r="r" b="b"/>
                          <a:pathLst>
                            <a:path w="18570" h="21376">
                              <a:moveTo>
                                <a:pt x="1" y="21376"/>
                              </a:moveTo>
                              <a:lnTo>
                                <a:pt x="18569" y="1"/>
                              </a:lnTo>
                            </a:path>
                          </a:pathLst>
                        </a:custGeom>
                        <a:noFill/>
                        <a:ln w="1825">
                          <a:solidFill>
                            <a:srgbClr val="a5b7c5"/>
                          </a:solidFill>
                          <a:miter/>
                        </a:ln>
                      </p:spPr>
                      <p:style>
                        <a:lnRef idx="0"/>
                        <a:fillRef idx="0"/>
                        <a:effectRef idx="0"/>
                        <a:fontRef idx="minor"/>
                      </p:style>
                    </p:sp>
                  </p:grpSp>
                </p:grpSp>
              </p:grpSp>
            </p:grpSp>
          </p:grpSp>
          <p:grpSp>
            <p:nvGrpSpPr>
              <p:cNvPr id="7970" name="Google Shape;7149;p74"/>
              <p:cNvGrpSpPr/>
              <p:nvPr/>
            </p:nvGrpSpPr>
            <p:grpSpPr>
              <a:xfrm>
                <a:off x="4595400" y="3598920"/>
                <a:ext cx="37440" cy="32040"/>
                <a:chOff x="4595400" y="3598920"/>
                <a:chExt cx="37440" cy="32040"/>
              </a:xfrm>
            </p:grpSpPr>
            <p:sp>
              <p:nvSpPr>
                <p:cNvPr id="7971" name="Google Shape;7150;p74"/>
                <p:cNvSpPr/>
                <p:nvPr/>
              </p:nvSpPr>
              <p:spPr>
                <a:xfrm>
                  <a:off x="4595400" y="3598920"/>
                  <a:ext cx="37440" cy="32040"/>
                </a:xfrm>
                <a:custGeom>
                  <a:avLst/>
                  <a:gdLst/>
                  <a:ahLst/>
                  <a:rect l="l" t="t" r="r" b="b"/>
                  <a:pathLst>
                    <a:path w="4803" h="4126">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7972" name="Google Shape;7151;p74"/>
                <p:cNvSpPr/>
                <p:nvPr/>
              </p:nvSpPr>
              <p:spPr>
                <a:xfrm>
                  <a:off x="4610520" y="3608640"/>
                  <a:ext cx="12600" cy="12600"/>
                </a:xfrm>
                <a:custGeom>
                  <a:avLst/>
                  <a:gdLst/>
                  <a:ahLst/>
                  <a:rect l="l" t="t" r="r" b="b"/>
                  <a:pathLst>
                    <a:path w="1658" h="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w="0">
                  <a:noFill/>
                </a:ln>
              </p:spPr>
              <p:style>
                <a:lnRef idx="0"/>
                <a:fillRef idx="0"/>
                <a:effectRef idx="0"/>
                <a:fontRef idx="minor"/>
              </p:style>
            </p:sp>
          </p:grpSp>
          <p:grpSp>
            <p:nvGrpSpPr>
              <p:cNvPr id="7973" name="Google Shape;7152;p74"/>
              <p:cNvGrpSpPr/>
              <p:nvPr/>
            </p:nvGrpSpPr>
            <p:grpSpPr>
              <a:xfrm>
                <a:off x="4641840" y="3524400"/>
                <a:ext cx="37440" cy="32040"/>
                <a:chOff x="4641840" y="3524400"/>
                <a:chExt cx="37440" cy="32040"/>
              </a:xfrm>
            </p:grpSpPr>
            <p:sp>
              <p:nvSpPr>
                <p:cNvPr id="7974" name="Google Shape;7153;p74"/>
                <p:cNvSpPr/>
                <p:nvPr/>
              </p:nvSpPr>
              <p:spPr>
                <a:xfrm>
                  <a:off x="4641840" y="3524400"/>
                  <a:ext cx="37440" cy="32040"/>
                </a:xfrm>
                <a:custGeom>
                  <a:avLst/>
                  <a:gdLst/>
                  <a:ahLst/>
                  <a:rect l="l" t="t" r="r" b="b"/>
                  <a:pathLst>
                    <a:path w="4803" h="4117">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7975" name="Google Shape;7154;p74"/>
                <p:cNvSpPr/>
                <p:nvPr/>
              </p:nvSpPr>
              <p:spPr>
                <a:xfrm>
                  <a:off x="4656960" y="3534120"/>
                  <a:ext cx="12600" cy="12600"/>
                </a:xfrm>
                <a:custGeom>
                  <a:avLst/>
                  <a:gdLst/>
                  <a:ahLst/>
                  <a:rect l="l" t="t" r="r" b="b"/>
                  <a:pathLst>
                    <a:path w="1659" h="1658">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7976" name="Google Shape;7155;p74"/>
              <p:cNvGrpSpPr/>
              <p:nvPr/>
            </p:nvGrpSpPr>
            <p:grpSpPr>
              <a:xfrm>
                <a:off x="4648320" y="3893760"/>
                <a:ext cx="37440" cy="32040"/>
                <a:chOff x="4648320" y="3893760"/>
                <a:chExt cx="37440" cy="32040"/>
              </a:xfrm>
            </p:grpSpPr>
            <p:sp>
              <p:nvSpPr>
                <p:cNvPr id="7977" name="Google Shape;7156;p74"/>
                <p:cNvSpPr/>
                <p:nvPr/>
              </p:nvSpPr>
              <p:spPr>
                <a:xfrm>
                  <a:off x="4648320" y="3893760"/>
                  <a:ext cx="37440" cy="32040"/>
                </a:xfrm>
                <a:custGeom>
                  <a:avLst/>
                  <a:gdLst/>
                  <a:ahLst/>
                  <a:rect l="l" t="t" r="r" b="b"/>
                  <a:pathLst>
                    <a:path w="4803" h="4114">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w="0">
                  <a:noFill/>
                </a:ln>
              </p:spPr>
              <p:style>
                <a:lnRef idx="0"/>
                <a:fillRef idx="0"/>
                <a:effectRef idx="0"/>
                <a:fontRef idx="minor"/>
              </p:style>
            </p:sp>
            <p:sp>
              <p:nvSpPr>
                <p:cNvPr id="7978" name="Google Shape;7157;p74"/>
                <p:cNvSpPr/>
                <p:nvPr/>
              </p:nvSpPr>
              <p:spPr>
                <a:xfrm>
                  <a:off x="4663440" y="3903480"/>
                  <a:ext cx="12600" cy="12600"/>
                </a:xfrm>
                <a:custGeom>
                  <a:avLst/>
                  <a:gdLst/>
                  <a:ahLst/>
                  <a:rect l="l" t="t" r="r" b="b"/>
                  <a:pathLst>
                    <a:path w="1658" h="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7979" name="Google Shape;7158;p74"/>
              <p:cNvGrpSpPr/>
              <p:nvPr/>
            </p:nvGrpSpPr>
            <p:grpSpPr>
              <a:xfrm>
                <a:off x="4567680" y="3722760"/>
                <a:ext cx="37440" cy="32040"/>
                <a:chOff x="4567680" y="3722760"/>
                <a:chExt cx="37440" cy="32040"/>
              </a:xfrm>
            </p:grpSpPr>
            <p:sp>
              <p:nvSpPr>
                <p:cNvPr id="7980" name="Google Shape;7159;p74"/>
                <p:cNvSpPr/>
                <p:nvPr/>
              </p:nvSpPr>
              <p:spPr>
                <a:xfrm>
                  <a:off x="4567680" y="3722760"/>
                  <a:ext cx="37440" cy="32040"/>
                </a:xfrm>
                <a:custGeom>
                  <a:avLst/>
                  <a:gdLst/>
                  <a:ahLst/>
                  <a:rect l="l" t="t" r="r" b="b"/>
                  <a:pathLst>
                    <a:path w="4815" h="4117">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w="0">
                  <a:noFill/>
                </a:ln>
              </p:spPr>
              <p:style>
                <a:lnRef idx="0"/>
                <a:fillRef idx="0"/>
                <a:effectRef idx="0"/>
                <a:fontRef idx="minor"/>
              </p:style>
            </p:sp>
            <p:sp>
              <p:nvSpPr>
                <p:cNvPr id="7981" name="Google Shape;7160;p74"/>
                <p:cNvSpPr/>
                <p:nvPr/>
              </p:nvSpPr>
              <p:spPr>
                <a:xfrm>
                  <a:off x="4580640" y="3732480"/>
                  <a:ext cx="14760" cy="12600"/>
                </a:xfrm>
                <a:custGeom>
                  <a:avLst/>
                  <a:gdLst/>
                  <a:ahLst/>
                  <a:rect l="l" t="t" r="r" b="b"/>
                  <a:pathLst>
                    <a:path w="1936" h="1661">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w="0">
                  <a:noFill/>
                </a:ln>
              </p:spPr>
              <p:style>
                <a:lnRef idx="0"/>
                <a:fillRef idx="0"/>
                <a:effectRef idx="0"/>
                <a:fontRef idx="minor"/>
              </p:style>
            </p:sp>
          </p:grpSp>
          <p:grpSp>
            <p:nvGrpSpPr>
              <p:cNvPr id="7982" name="Google Shape;7161;p74"/>
              <p:cNvGrpSpPr/>
              <p:nvPr/>
            </p:nvGrpSpPr>
            <p:grpSpPr>
              <a:xfrm>
                <a:off x="4617360" y="3652200"/>
                <a:ext cx="37440" cy="32040"/>
                <a:chOff x="4617360" y="3652200"/>
                <a:chExt cx="37440" cy="32040"/>
              </a:xfrm>
            </p:grpSpPr>
            <p:sp>
              <p:nvSpPr>
                <p:cNvPr id="7983" name="Google Shape;7162;p74"/>
                <p:cNvSpPr/>
                <p:nvPr/>
              </p:nvSpPr>
              <p:spPr>
                <a:xfrm>
                  <a:off x="4617360" y="3652200"/>
                  <a:ext cx="37440" cy="3204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7984" name="Google Shape;7163;p74"/>
                <p:cNvSpPr/>
                <p:nvPr/>
              </p:nvSpPr>
              <p:spPr>
                <a:xfrm>
                  <a:off x="4632480" y="3661920"/>
                  <a:ext cx="12600" cy="12600"/>
                </a:xfrm>
                <a:custGeom>
                  <a:avLst/>
                  <a:gdLst/>
                  <a:ahLst/>
                  <a:rect l="l" t="t" r="r" b="b"/>
                  <a:pathLst>
                    <a:path w="1658" h="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w="0">
                  <a:noFill/>
                </a:ln>
              </p:spPr>
              <p:style>
                <a:lnRef idx="0"/>
                <a:fillRef idx="0"/>
                <a:effectRef idx="0"/>
                <a:fontRef idx="minor"/>
              </p:style>
            </p:sp>
          </p:grpSp>
          <p:grpSp>
            <p:nvGrpSpPr>
              <p:cNvPr id="7985" name="Google Shape;7164;p74"/>
              <p:cNvGrpSpPr/>
              <p:nvPr/>
            </p:nvGrpSpPr>
            <p:grpSpPr>
              <a:xfrm>
                <a:off x="4739040" y="3554280"/>
                <a:ext cx="37440" cy="32040"/>
                <a:chOff x="4739040" y="3554280"/>
                <a:chExt cx="37440" cy="32040"/>
              </a:xfrm>
            </p:grpSpPr>
            <p:sp>
              <p:nvSpPr>
                <p:cNvPr id="7986" name="Google Shape;7165;p74"/>
                <p:cNvSpPr/>
                <p:nvPr/>
              </p:nvSpPr>
              <p:spPr>
                <a:xfrm>
                  <a:off x="4739040" y="3554280"/>
                  <a:ext cx="37440" cy="32040"/>
                </a:xfrm>
                <a:custGeom>
                  <a:avLst/>
                  <a:gdLst/>
                  <a:ahLst/>
                  <a:rect l="l" t="t" r="r" b="b"/>
                  <a:pathLst>
                    <a:path w="4815" h="4114">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w="0">
                  <a:noFill/>
                </a:ln>
              </p:spPr>
              <p:style>
                <a:lnRef idx="0"/>
                <a:fillRef idx="0"/>
                <a:effectRef idx="0"/>
                <a:fontRef idx="minor"/>
              </p:style>
            </p:sp>
            <p:sp>
              <p:nvSpPr>
                <p:cNvPr id="7987" name="Google Shape;7166;p74"/>
                <p:cNvSpPr/>
                <p:nvPr/>
              </p:nvSpPr>
              <p:spPr>
                <a:xfrm>
                  <a:off x="4752000" y="3564000"/>
                  <a:ext cx="14760" cy="12600"/>
                </a:xfrm>
                <a:custGeom>
                  <a:avLst/>
                  <a:gdLst/>
                  <a:ahLst/>
                  <a:rect l="l" t="t" r="r" b="b"/>
                  <a:pathLst>
                    <a:path w="1936" h="1659">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w="0">
                  <a:noFill/>
                </a:ln>
              </p:spPr>
              <p:style>
                <a:lnRef idx="0"/>
                <a:fillRef idx="0"/>
                <a:effectRef idx="0"/>
                <a:fontRef idx="minor"/>
              </p:style>
            </p:sp>
          </p:grpSp>
          <p:grpSp>
            <p:nvGrpSpPr>
              <p:cNvPr id="7988" name="Google Shape;7167;p74"/>
              <p:cNvGrpSpPr/>
              <p:nvPr/>
            </p:nvGrpSpPr>
            <p:grpSpPr>
              <a:xfrm>
                <a:off x="4806720" y="3630240"/>
                <a:ext cx="37440" cy="32040"/>
                <a:chOff x="4806720" y="3630240"/>
                <a:chExt cx="37440" cy="32040"/>
              </a:xfrm>
            </p:grpSpPr>
            <p:sp>
              <p:nvSpPr>
                <p:cNvPr id="7989" name="Google Shape;7168;p74"/>
                <p:cNvSpPr/>
                <p:nvPr/>
              </p:nvSpPr>
              <p:spPr>
                <a:xfrm>
                  <a:off x="4806720" y="3630240"/>
                  <a:ext cx="37440" cy="32040"/>
                </a:xfrm>
                <a:custGeom>
                  <a:avLst/>
                  <a:gdLst/>
                  <a:ahLst/>
                  <a:rect l="l" t="t" r="r" b="b"/>
                  <a:pathLst>
                    <a:path w="4803" h="4115">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w="0">
                  <a:noFill/>
                </a:ln>
              </p:spPr>
              <p:style>
                <a:lnRef idx="0"/>
                <a:fillRef idx="0"/>
                <a:effectRef idx="0"/>
                <a:fontRef idx="minor"/>
              </p:style>
            </p:sp>
            <p:sp>
              <p:nvSpPr>
                <p:cNvPr id="7990" name="Google Shape;7169;p74"/>
                <p:cNvSpPr/>
                <p:nvPr/>
              </p:nvSpPr>
              <p:spPr>
                <a:xfrm>
                  <a:off x="4819320" y="3639960"/>
                  <a:ext cx="14760" cy="12600"/>
                </a:xfrm>
                <a:custGeom>
                  <a:avLst/>
                  <a:gdLst/>
                  <a:ahLst/>
                  <a:rect l="l" t="t" r="r" b="b"/>
                  <a:pathLst>
                    <a:path w="1936" h="1658">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w="0">
                  <a:noFill/>
                </a:ln>
              </p:spPr>
              <p:style>
                <a:lnRef idx="0"/>
                <a:fillRef idx="0"/>
                <a:effectRef idx="0"/>
                <a:fontRef idx="minor"/>
              </p:style>
            </p:sp>
          </p:grpSp>
          <p:grpSp>
            <p:nvGrpSpPr>
              <p:cNvPr id="7991" name="Google Shape;7170;p74"/>
              <p:cNvGrpSpPr/>
              <p:nvPr/>
            </p:nvGrpSpPr>
            <p:grpSpPr>
              <a:xfrm>
                <a:off x="4736880" y="4004280"/>
                <a:ext cx="37440" cy="32040"/>
                <a:chOff x="4736880" y="4004280"/>
                <a:chExt cx="37440" cy="32040"/>
              </a:xfrm>
            </p:grpSpPr>
            <p:sp>
              <p:nvSpPr>
                <p:cNvPr id="7992" name="Google Shape;7171;p74"/>
                <p:cNvSpPr/>
                <p:nvPr/>
              </p:nvSpPr>
              <p:spPr>
                <a:xfrm>
                  <a:off x="4736880" y="4004280"/>
                  <a:ext cx="37440" cy="32040"/>
                </a:xfrm>
                <a:custGeom>
                  <a:avLst/>
                  <a:gdLst/>
                  <a:ahLst/>
                  <a:rect l="l" t="t" r="r" b="b"/>
                  <a:pathLst>
                    <a:path w="4815" h="4114">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w="0">
                  <a:noFill/>
                </a:ln>
              </p:spPr>
              <p:style>
                <a:lnRef idx="0"/>
                <a:fillRef idx="0"/>
                <a:effectRef idx="0"/>
                <a:fontRef idx="minor"/>
              </p:style>
            </p:sp>
            <p:sp>
              <p:nvSpPr>
                <p:cNvPr id="7993" name="Google Shape;7172;p74"/>
                <p:cNvSpPr/>
                <p:nvPr/>
              </p:nvSpPr>
              <p:spPr>
                <a:xfrm>
                  <a:off x="4752000" y="4014000"/>
                  <a:ext cx="12600" cy="12600"/>
                </a:xfrm>
                <a:custGeom>
                  <a:avLst/>
                  <a:gdLst/>
                  <a:ahLst/>
                  <a:rect l="l" t="t" r="r" b="b"/>
                  <a:pathLst>
                    <a:path w="1658" h="1659">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w="0">
                  <a:noFill/>
                </a:ln>
              </p:spPr>
              <p:style>
                <a:lnRef idx="0"/>
                <a:fillRef idx="0"/>
                <a:effectRef idx="0"/>
                <a:fontRef idx="minor"/>
              </p:style>
            </p:sp>
          </p:grpSp>
          <p:grpSp>
            <p:nvGrpSpPr>
              <p:cNvPr id="7994" name="Google Shape;7173;p74"/>
              <p:cNvGrpSpPr/>
              <p:nvPr/>
            </p:nvGrpSpPr>
            <p:grpSpPr>
              <a:xfrm>
                <a:off x="4773600" y="4208760"/>
                <a:ext cx="37440" cy="32040"/>
                <a:chOff x="4773600" y="4208760"/>
                <a:chExt cx="37440" cy="32040"/>
              </a:xfrm>
            </p:grpSpPr>
            <p:sp>
              <p:nvSpPr>
                <p:cNvPr id="7995" name="Google Shape;7174;p74"/>
                <p:cNvSpPr/>
                <p:nvPr/>
              </p:nvSpPr>
              <p:spPr>
                <a:xfrm>
                  <a:off x="4773600" y="4208760"/>
                  <a:ext cx="37440" cy="32040"/>
                </a:xfrm>
                <a:custGeom>
                  <a:avLst/>
                  <a:gdLst/>
                  <a:ahLst/>
                  <a:rect l="l" t="t" r="r" b="b"/>
                  <a:pathLst>
                    <a:path w="4803" h="4114">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7996" name="Google Shape;7175;p74"/>
                <p:cNvSpPr/>
                <p:nvPr/>
              </p:nvSpPr>
              <p:spPr>
                <a:xfrm>
                  <a:off x="4788720" y="4218480"/>
                  <a:ext cx="12600" cy="12600"/>
                </a:xfrm>
                <a:custGeom>
                  <a:avLst/>
                  <a:gdLst/>
                  <a:ahLst/>
                  <a:rect l="l" t="t" r="r" b="b"/>
                  <a:pathLst>
                    <a:path w="1659"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grpSp>
            <p:nvGrpSpPr>
              <p:cNvPr id="7997" name="Google Shape;7176;p74"/>
              <p:cNvGrpSpPr/>
              <p:nvPr/>
            </p:nvGrpSpPr>
            <p:grpSpPr>
              <a:xfrm>
                <a:off x="4888440" y="4074840"/>
                <a:ext cx="37440" cy="32040"/>
                <a:chOff x="4888440" y="4074840"/>
                <a:chExt cx="37440" cy="32040"/>
              </a:xfrm>
            </p:grpSpPr>
            <p:sp>
              <p:nvSpPr>
                <p:cNvPr id="7998" name="Google Shape;7177;p74"/>
                <p:cNvSpPr/>
                <p:nvPr/>
              </p:nvSpPr>
              <p:spPr>
                <a:xfrm>
                  <a:off x="4888440" y="4074840"/>
                  <a:ext cx="37440" cy="32040"/>
                </a:xfrm>
                <a:custGeom>
                  <a:avLst/>
                  <a:gdLst/>
                  <a:ahLst/>
                  <a:rect l="l" t="t" r="r" b="b"/>
                  <a:pathLst>
                    <a:path w="4803" h="4126">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w="0">
                  <a:noFill/>
                </a:ln>
              </p:spPr>
              <p:style>
                <a:lnRef idx="0"/>
                <a:fillRef idx="0"/>
                <a:effectRef idx="0"/>
                <a:fontRef idx="minor"/>
              </p:style>
            </p:sp>
            <p:sp>
              <p:nvSpPr>
                <p:cNvPr id="7999" name="Google Shape;7178;p74"/>
                <p:cNvSpPr/>
                <p:nvPr/>
              </p:nvSpPr>
              <p:spPr>
                <a:xfrm>
                  <a:off x="4901400" y="4084560"/>
                  <a:ext cx="14760" cy="12600"/>
                </a:xfrm>
                <a:custGeom>
                  <a:avLst/>
                  <a:gdLst/>
                  <a:ahLst/>
                  <a:rect l="l" t="t" r="r" b="b"/>
                  <a:pathLst>
                    <a:path w="1936" h="1661">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8000" name="Google Shape;7179;p74"/>
              <p:cNvGrpSpPr/>
              <p:nvPr/>
            </p:nvGrpSpPr>
            <p:grpSpPr>
              <a:xfrm>
                <a:off x="4901400" y="3804120"/>
                <a:ext cx="37440" cy="32040"/>
                <a:chOff x="4901400" y="3804120"/>
                <a:chExt cx="37440" cy="32040"/>
              </a:xfrm>
            </p:grpSpPr>
            <p:sp>
              <p:nvSpPr>
                <p:cNvPr id="8001" name="Google Shape;7180;p74"/>
                <p:cNvSpPr/>
                <p:nvPr/>
              </p:nvSpPr>
              <p:spPr>
                <a:xfrm>
                  <a:off x="4901400" y="3804120"/>
                  <a:ext cx="37440" cy="3204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8002" name="Google Shape;7181;p74"/>
                <p:cNvSpPr/>
                <p:nvPr/>
              </p:nvSpPr>
              <p:spPr>
                <a:xfrm>
                  <a:off x="4914360" y="3813840"/>
                  <a:ext cx="14760" cy="12600"/>
                </a:xfrm>
                <a:custGeom>
                  <a:avLst/>
                  <a:gdLst/>
                  <a:ahLst/>
                  <a:rect l="l" t="t" r="r" b="b"/>
                  <a:pathLst>
                    <a:path w="1937" h="1658">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w="0">
                  <a:noFill/>
                </a:ln>
              </p:spPr>
              <p:style>
                <a:lnRef idx="0"/>
                <a:fillRef idx="0"/>
                <a:effectRef idx="0"/>
                <a:fontRef idx="minor"/>
              </p:style>
            </p:sp>
          </p:grpSp>
          <p:grpSp>
            <p:nvGrpSpPr>
              <p:cNvPr id="8003" name="Google Shape;7182;p74"/>
              <p:cNvGrpSpPr/>
              <p:nvPr/>
            </p:nvGrpSpPr>
            <p:grpSpPr>
              <a:xfrm>
                <a:off x="4866480" y="3715200"/>
                <a:ext cx="37440" cy="32040"/>
                <a:chOff x="4866480" y="3715200"/>
                <a:chExt cx="37440" cy="32040"/>
              </a:xfrm>
            </p:grpSpPr>
            <p:sp>
              <p:nvSpPr>
                <p:cNvPr id="8004" name="Google Shape;7183;p74"/>
                <p:cNvSpPr/>
                <p:nvPr/>
              </p:nvSpPr>
              <p:spPr>
                <a:xfrm>
                  <a:off x="4866480" y="3715200"/>
                  <a:ext cx="37440" cy="32040"/>
                </a:xfrm>
                <a:custGeom>
                  <a:avLst/>
                  <a:gdLst/>
                  <a:ahLst/>
                  <a:rect l="l" t="t" r="r" b="b"/>
                  <a:pathLst>
                    <a:path w="4812" h="4114">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w="0">
                  <a:noFill/>
                </a:ln>
              </p:spPr>
              <p:style>
                <a:lnRef idx="0"/>
                <a:fillRef idx="0"/>
                <a:effectRef idx="0"/>
                <a:fontRef idx="minor"/>
              </p:style>
            </p:sp>
            <p:sp>
              <p:nvSpPr>
                <p:cNvPr id="8005" name="Google Shape;7184;p74"/>
                <p:cNvSpPr/>
                <p:nvPr/>
              </p:nvSpPr>
              <p:spPr>
                <a:xfrm>
                  <a:off x="4879440" y="3724560"/>
                  <a:ext cx="14760" cy="12600"/>
                </a:xfrm>
                <a:custGeom>
                  <a:avLst/>
                  <a:gdLst/>
                  <a:ahLst/>
                  <a:rect l="l" t="t" r="r" b="b"/>
                  <a:pathLst>
                    <a:path w="1936" h="166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8006" name="Google Shape;7185;p74"/>
              <p:cNvGrpSpPr/>
              <p:nvPr/>
            </p:nvGrpSpPr>
            <p:grpSpPr>
              <a:xfrm>
                <a:off x="4979160" y="3839760"/>
                <a:ext cx="37440" cy="32040"/>
                <a:chOff x="4979160" y="3839760"/>
                <a:chExt cx="37440" cy="32040"/>
              </a:xfrm>
            </p:grpSpPr>
            <p:sp>
              <p:nvSpPr>
                <p:cNvPr id="8007" name="Google Shape;7186;p74"/>
                <p:cNvSpPr/>
                <p:nvPr/>
              </p:nvSpPr>
              <p:spPr>
                <a:xfrm>
                  <a:off x="4979160" y="3839760"/>
                  <a:ext cx="37440" cy="32040"/>
                </a:xfrm>
                <a:custGeom>
                  <a:avLst/>
                  <a:gdLst/>
                  <a:ahLst/>
                  <a:rect l="l" t="t" r="r" b="b"/>
                  <a:pathLst>
                    <a:path w="4816" h="4122">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w="0">
                  <a:noFill/>
                </a:ln>
              </p:spPr>
              <p:style>
                <a:lnRef idx="0"/>
                <a:fillRef idx="0"/>
                <a:effectRef idx="0"/>
                <a:fontRef idx="minor"/>
              </p:style>
            </p:sp>
            <p:sp>
              <p:nvSpPr>
                <p:cNvPr id="8008" name="Google Shape;7187;p74"/>
                <p:cNvSpPr/>
                <p:nvPr/>
              </p:nvSpPr>
              <p:spPr>
                <a:xfrm>
                  <a:off x="4994280" y="3849480"/>
                  <a:ext cx="12600" cy="126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8009" name="Google Shape;7188;p74"/>
              <p:cNvGrpSpPr/>
              <p:nvPr/>
            </p:nvGrpSpPr>
            <p:grpSpPr>
              <a:xfrm>
                <a:off x="4790520" y="3679200"/>
                <a:ext cx="37440" cy="32040"/>
                <a:chOff x="4790520" y="3679200"/>
                <a:chExt cx="37440" cy="32040"/>
              </a:xfrm>
            </p:grpSpPr>
            <p:sp>
              <p:nvSpPr>
                <p:cNvPr id="8010" name="Google Shape;7189;p74"/>
                <p:cNvSpPr/>
                <p:nvPr/>
              </p:nvSpPr>
              <p:spPr>
                <a:xfrm>
                  <a:off x="4790520" y="3679200"/>
                  <a:ext cx="37440" cy="32040"/>
                </a:xfrm>
                <a:custGeom>
                  <a:avLst/>
                  <a:gdLst/>
                  <a:ahLst/>
                  <a:rect l="l" t="t" r="r" b="b"/>
                  <a:pathLst>
                    <a:path w="4804" h="4117">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w="0">
                  <a:noFill/>
                </a:ln>
              </p:spPr>
              <p:style>
                <a:lnRef idx="0"/>
                <a:fillRef idx="0"/>
                <a:effectRef idx="0"/>
                <a:fontRef idx="minor"/>
              </p:style>
            </p:sp>
            <p:sp>
              <p:nvSpPr>
                <p:cNvPr id="8011" name="Google Shape;7190;p74"/>
                <p:cNvSpPr/>
                <p:nvPr/>
              </p:nvSpPr>
              <p:spPr>
                <a:xfrm>
                  <a:off x="4803480" y="3688920"/>
                  <a:ext cx="14760" cy="12600"/>
                </a:xfrm>
                <a:custGeom>
                  <a:avLst/>
                  <a:gdLst/>
                  <a:ahLst/>
                  <a:rect l="l" t="t" r="r" b="b"/>
                  <a:pathLst>
                    <a:path w="1937" h="1662">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w="0">
                  <a:noFill/>
                </a:ln>
              </p:spPr>
              <p:style>
                <a:lnRef idx="0"/>
                <a:fillRef idx="0"/>
                <a:effectRef idx="0"/>
                <a:fontRef idx="minor"/>
              </p:style>
            </p:sp>
          </p:grpSp>
          <p:grpSp>
            <p:nvGrpSpPr>
              <p:cNvPr id="8012" name="Google Shape;7191;p74"/>
              <p:cNvGrpSpPr/>
              <p:nvPr/>
            </p:nvGrpSpPr>
            <p:grpSpPr>
              <a:xfrm>
                <a:off x="4857120" y="3557880"/>
                <a:ext cx="37440" cy="32040"/>
                <a:chOff x="4857120" y="3557880"/>
                <a:chExt cx="37440" cy="32040"/>
              </a:xfrm>
            </p:grpSpPr>
            <p:sp>
              <p:nvSpPr>
                <p:cNvPr id="8013" name="Google Shape;7192;p74"/>
                <p:cNvSpPr/>
                <p:nvPr/>
              </p:nvSpPr>
              <p:spPr>
                <a:xfrm>
                  <a:off x="4857120" y="3557880"/>
                  <a:ext cx="37440" cy="32040"/>
                </a:xfrm>
                <a:custGeom>
                  <a:avLst/>
                  <a:gdLst/>
                  <a:ahLst/>
                  <a:rect l="l" t="t" r="r" b="b"/>
                  <a:pathLst>
                    <a:path w="4803" h="4114">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014" name="Google Shape;7193;p74"/>
                <p:cNvSpPr/>
                <p:nvPr/>
              </p:nvSpPr>
              <p:spPr>
                <a:xfrm>
                  <a:off x="4870080" y="3567600"/>
                  <a:ext cx="15120" cy="12600"/>
                </a:xfrm>
                <a:custGeom>
                  <a:avLst/>
                  <a:gdLst/>
                  <a:ahLst/>
                  <a:rect l="l" t="t" r="r" b="b"/>
                  <a:pathLst>
                    <a:path w="1949" h="1658">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w="0">
                  <a:noFill/>
                </a:ln>
              </p:spPr>
              <p:style>
                <a:lnRef idx="0"/>
                <a:fillRef idx="0"/>
                <a:effectRef idx="0"/>
                <a:fontRef idx="minor"/>
              </p:style>
            </p:sp>
          </p:grpSp>
          <p:grpSp>
            <p:nvGrpSpPr>
              <p:cNvPr id="8015" name="Google Shape;7194;p74"/>
              <p:cNvGrpSpPr/>
              <p:nvPr/>
            </p:nvGrpSpPr>
            <p:grpSpPr>
              <a:xfrm>
                <a:off x="4883760" y="3647880"/>
                <a:ext cx="37440" cy="32040"/>
                <a:chOff x="4883760" y="3647880"/>
                <a:chExt cx="37440" cy="32040"/>
              </a:xfrm>
            </p:grpSpPr>
            <p:sp>
              <p:nvSpPr>
                <p:cNvPr id="8016" name="Google Shape;7195;p74"/>
                <p:cNvSpPr/>
                <p:nvPr/>
              </p:nvSpPr>
              <p:spPr>
                <a:xfrm>
                  <a:off x="4883760" y="3647880"/>
                  <a:ext cx="37440" cy="32040"/>
                </a:xfrm>
                <a:custGeom>
                  <a:avLst/>
                  <a:gdLst/>
                  <a:ahLst/>
                  <a:rect l="l" t="t" r="r" b="b"/>
                  <a:pathLst>
                    <a:path w="4804" h="4117">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w="0">
                  <a:noFill/>
                </a:ln>
              </p:spPr>
              <p:style>
                <a:lnRef idx="0"/>
                <a:fillRef idx="0"/>
                <a:effectRef idx="0"/>
                <a:fontRef idx="minor"/>
              </p:style>
            </p:sp>
            <p:sp>
              <p:nvSpPr>
                <p:cNvPr id="8017" name="Google Shape;7196;p74"/>
                <p:cNvSpPr/>
                <p:nvPr/>
              </p:nvSpPr>
              <p:spPr>
                <a:xfrm>
                  <a:off x="4896720" y="3657600"/>
                  <a:ext cx="15120" cy="12600"/>
                </a:xfrm>
                <a:custGeom>
                  <a:avLst/>
                  <a:gdLst/>
                  <a:ahLst/>
                  <a:rect l="l" t="t" r="r" b="b"/>
                  <a:pathLst>
                    <a:path w="1949" h="1654">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w="0">
                  <a:noFill/>
                </a:ln>
              </p:spPr>
              <p:style>
                <a:lnRef idx="0"/>
                <a:fillRef idx="0"/>
                <a:effectRef idx="0"/>
                <a:fontRef idx="minor"/>
              </p:style>
            </p:sp>
          </p:grpSp>
          <p:grpSp>
            <p:nvGrpSpPr>
              <p:cNvPr id="8018" name="Google Shape;7197;p74"/>
              <p:cNvGrpSpPr/>
              <p:nvPr/>
            </p:nvGrpSpPr>
            <p:grpSpPr>
              <a:xfrm>
                <a:off x="4907880" y="3347280"/>
                <a:ext cx="37440" cy="32040"/>
                <a:chOff x="4907880" y="3347280"/>
                <a:chExt cx="37440" cy="32040"/>
              </a:xfrm>
            </p:grpSpPr>
            <p:sp>
              <p:nvSpPr>
                <p:cNvPr id="8019" name="Google Shape;7198;p74"/>
                <p:cNvSpPr/>
                <p:nvPr/>
              </p:nvSpPr>
              <p:spPr>
                <a:xfrm>
                  <a:off x="4907880" y="3347280"/>
                  <a:ext cx="37440" cy="32040"/>
                </a:xfrm>
                <a:custGeom>
                  <a:avLst/>
                  <a:gdLst/>
                  <a:ahLst/>
                  <a:rect l="l" t="t" r="r" b="b"/>
                  <a:pathLst>
                    <a:path w="4816" h="4114">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w="0">
                  <a:noFill/>
                </a:ln>
              </p:spPr>
              <p:style>
                <a:lnRef idx="0"/>
                <a:fillRef idx="0"/>
                <a:effectRef idx="0"/>
                <a:fontRef idx="minor"/>
              </p:style>
            </p:sp>
            <p:sp>
              <p:nvSpPr>
                <p:cNvPr id="8020" name="Google Shape;7199;p74"/>
                <p:cNvSpPr/>
                <p:nvPr/>
              </p:nvSpPr>
              <p:spPr>
                <a:xfrm>
                  <a:off x="4923000" y="3357000"/>
                  <a:ext cx="12600" cy="12600"/>
                </a:xfrm>
                <a:custGeom>
                  <a:avLst/>
                  <a:gdLst/>
                  <a:ahLst/>
                  <a:rect l="l" t="t" r="r" b="b"/>
                  <a:pathLst>
                    <a:path w="1658" h="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w="0">
                  <a:noFill/>
                </a:ln>
              </p:spPr>
              <p:style>
                <a:lnRef idx="0"/>
                <a:fillRef idx="0"/>
                <a:effectRef idx="0"/>
                <a:fontRef idx="minor"/>
              </p:style>
            </p:sp>
          </p:grpSp>
          <p:grpSp>
            <p:nvGrpSpPr>
              <p:cNvPr id="8021" name="Google Shape;7200;p74"/>
              <p:cNvGrpSpPr/>
              <p:nvPr/>
            </p:nvGrpSpPr>
            <p:grpSpPr>
              <a:xfrm>
                <a:off x="5065200" y="3738240"/>
                <a:ext cx="37440" cy="32040"/>
                <a:chOff x="5065200" y="3738240"/>
                <a:chExt cx="37440" cy="32040"/>
              </a:xfrm>
            </p:grpSpPr>
            <p:sp>
              <p:nvSpPr>
                <p:cNvPr id="8022" name="Google Shape;7201;p74"/>
                <p:cNvSpPr/>
                <p:nvPr/>
              </p:nvSpPr>
              <p:spPr>
                <a:xfrm>
                  <a:off x="5065200" y="3738240"/>
                  <a:ext cx="37440" cy="32040"/>
                </a:xfrm>
                <a:custGeom>
                  <a:avLst/>
                  <a:gdLst/>
                  <a:ahLst/>
                  <a:rect l="l" t="t" r="r" b="b"/>
                  <a:pathLst>
                    <a:path w="4804" h="4115">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8023" name="Google Shape;7202;p74"/>
                <p:cNvSpPr/>
                <p:nvPr/>
              </p:nvSpPr>
              <p:spPr>
                <a:xfrm>
                  <a:off x="5078160" y="3747600"/>
                  <a:ext cx="14760" cy="12600"/>
                </a:xfrm>
                <a:custGeom>
                  <a:avLst/>
                  <a:gdLst/>
                  <a:ahLst/>
                  <a:rect l="l" t="t" r="r" b="b"/>
                  <a:pathLst>
                    <a:path w="1936" h="1662">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w="0">
                  <a:noFill/>
                </a:ln>
              </p:spPr>
              <p:style>
                <a:lnRef idx="0"/>
                <a:fillRef idx="0"/>
                <a:effectRef idx="0"/>
                <a:fontRef idx="minor"/>
              </p:style>
            </p:sp>
          </p:grpSp>
          <p:grpSp>
            <p:nvGrpSpPr>
              <p:cNvPr id="8024" name="Google Shape;7203;p74"/>
              <p:cNvGrpSpPr/>
              <p:nvPr/>
            </p:nvGrpSpPr>
            <p:grpSpPr>
              <a:xfrm>
                <a:off x="5071680" y="3284640"/>
                <a:ext cx="37440" cy="32040"/>
                <a:chOff x="5071680" y="3284640"/>
                <a:chExt cx="37440" cy="32040"/>
              </a:xfrm>
            </p:grpSpPr>
            <p:sp>
              <p:nvSpPr>
                <p:cNvPr id="8025" name="Google Shape;7204;p74"/>
                <p:cNvSpPr/>
                <p:nvPr/>
              </p:nvSpPr>
              <p:spPr>
                <a:xfrm>
                  <a:off x="5071680" y="3284640"/>
                  <a:ext cx="37440" cy="32040"/>
                </a:xfrm>
                <a:custGeom>
                  <a:avLst/>
                  <a:gdLst/>
                  <a:ahLst/>
                  <a:rect l="l" t="t" r="r" b="b"/>
                  <a:pathLst>
                    <a:path w="4804" h="411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026" name="Google Shape;7205;p74"/>
                <p:cNvSpPr/>
                <p:nvPr/>
              </p:nvSpPr>
              <p:spPr>
                <a:xfrm>
                  <a:off x="5086800" y="3294360"/>
                  <a:ext cx="12600" cy="12600"/>
                </a:xfrm>
                <a:custGeom>
                  <a:avLst/>
                  <a:gdLst/>
                  <a:ahLst/>
                  <a:rect l="l" t="t" r="r" b="b"/>
                  <a:pathLst>
                    <a:path w="1659" h="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w="0">
                  <a:noFill/>
                </a:ln>
              </p:spPr>
              <p:style>
                <a:lnRef idx="0"/>
                <a:fillRef idx="0"/>
                <a:effectRef idx="0"/>
                <a:fontRef idx="minor"/>
              </p:style>
            </p:sp>
          </p:grpSp>
          <p:grpSp>
            <p:nvGrpSpPr>
              <p:cNvPr id="8027" name="Google Shape;7206;p74"/>
              <p:cNvGrpSpPr/>
              <p:nvPr/>
            </p:nvGrpSpPr>
            <p:grpSpPr>
              <a:xfrm>
                <a:off x="5389200" y="3759840"/>
                <a:ext cx="37440" cy="32040"/>
                <a:chOff x="5389200" y="3759840"/>
                <a:chExt cx="37440" cy="32040"/>
              </a:xfrm>
            </p:grpSpPr>
            <p:sp>
              <p:nvSpPr>
                <p:cNvPr id="8028" name="Google Shape;7207;p74"/>
                <p:cNvSpPr/>
                <p:nvPr/>
              </p:nvSpPr>
              <p:spPr>
                <a:xfrm>
                  <a:off x="5389200" y="3759840"/>
                  <a:ext cx="37440" cy="32040"/>
                </a:xfrm>
                <a:custGeom>
                  <a:avLst/>
                  <a:gdLst/>
                  <a:ahLst/>
                  <a:rect l="l" t="t" r="r" b="b"/>
                  <a:pathLst>
                    <a:path w="4804" h="4117">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w="0">
                  <a:noFill/>
                </a:ln>
              </p:spPr>
              <p:style>
                <a:lnRef idx="0"/>
                <a:fillRef idx="0"/>
                <a:effectRef idx="0"/>
                <a:fontRef idx="minor"/>
              </p:style>
            </p:sp>
            <p:sp>
              <p:nvSpPr>
                <p:cNvPr id="8029" name="Google Shape;7208;p74"/>
                <p:cNvSpPr/>
                <p:nvPr/>
              </p:nvSpPr>
              <p:spPr>
                <a:xfrm>
                  <a:off x="5402160" y="3769560"/>
                  <a:ext cx="14760" cy="12600"/>
                </a:xfrm>
                <a:custGeom>
                  <a:avLst/>
                  <a:gdLst/>
                  <a:ahLst/>
                  <a:rect l="l" t="t" r="r" b="b"/>
                  <a:pathLst>
                    <a:path w="1937" h="1661">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w="0">
                  <a:noFill/>
                </a:ln>
              </p:spPr>
              <p:style>
                <a:lnRef idx="0"/>
                <a:fillRef idx="0"/>
                <a:effectRef idx="0"/>
                <a:fontRef idx="minor"/>
              </p:style>
            </p:sp>
          </p:grpSp>
          <p:grpSp>
            <p:nvGrpSpPr>
              <p:cNvPr id="8030" name="Google Shape;7209;p74"/>
              <p:cNvGrpSpPr/>
              <p:nvPr/>
            </p:nvGrpSpPr>
            <p:grpSpPr>
              <a:xfrm>
                <a:off x="5431680" y="3632760"/>
                <a:ext cx="37440" cy="32040"/>
                <a:chOff x="5431680" y="3632760"/>
                <a:chExt cx="37440" cy="32040"/>
              </a:xfrm>
            </p:grpSpPr>
            <p:sp>
              <p:nvSpPr>
                <p:cNvPr id="8031" name="Google Shape;7210;p74"/>
                <p:cNvSpPr/>
                <p:nvPr/>
              </p:nvSpPr>
              <p:spPr>
                <a:xfrm>
                  <a:off x="5431680" y="3632760"/>
                  <a:ext cx="37440" cy="32040"/>
                </a:xfrm>
                <a:custGeom>
                  <a:avLst/>
                  <a:gdLst/>
                  <a:ahLst/>
                  <a:rect l="l" t="t" r="r" b="b"/>
                  <a:pathLst>
                    <a:path w="4816" h="412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w="0">
                  <a:noFill/>
                </a:ln>
              </p:spPr>
              <p:style>
                <a:lnRef idx="0"/>
                <a:fillRef idx="0"/>
                <a:effectRef idx="0"/>
                <a:fontRef idx="minor"/>
              </p:style>
            </p:sp>
            <p:sp>
              <p:nvSpPr>
                <p:cNvPr id="8032" name="Google Shape;7211;p74"/>
                <p:cNvSpPr/>
                <p:nvPr/>
              </p:nvSpPr>
              <p:spPr>
                <a:xfrm>
                  <a:off x="5444640" y="3642480"/>
                  <a:ext cx="14760" cy="12600"/>
                </a:xfrm>
                <a:custGeom>
                  <a:avLst/>
                  <a:gdLst/>
                  <a:ahLst/>
                  <a:rect l="l" t="t" r="r" b="b"/>
                  <a:pathLst>
                    <a:path w="1937" h="1661">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w="0">
                  <a:noFill/>
                </a:ln>
              </p:spPr>
              <p:style>
                <a:lnRef idx="0"/>
                <a:fillRef idx="0"/>
                <a:effectRef idx="0"/>
                <a:fontRef idx="minor"/>
              </p:style>
            </p:sp>
          </p:grpSp>
          <p:grpSp>
            <p:nvGrpSpPr>
              <p:cNvPr id="8033" name="Google Shape;7212;p74"/>
              <p:cNvGrpSpPr/>
              <p:nvPr/>
            </p:nvGrpSpPr>
            <p:grpSpPr>
              <a:xfrm>
                <a:off x="5540760" y="3544920"/>
                <a:ext cx="37440" cy="32040"/>
                <a:chOff x="5540760" y="3544920"/>
                <a:chExt cx="37440" cy="32040"/>
              </a:xfrm>
            </p:grpSpPr>
            <p:sp>
              <p:nvSpPr>
                <p:cNvPr id="8034" name="Google Shape;7213;p74"/>
                <p:cNvSpPr/>
                <p:nvPr/>
              </p:nvSpPr>
              <p:spPr>
                <a:xfrm>
                  <a:off x="5540760" y="3544920"/>
                  <a:ext cx="37440" cy="32040"/>
                </a:xfrm>
                <a:custGeom>
                  <a:avLst/>
                  <a:gdLst/>
                  <a:ahLst/>
                  <a:rect l="l" t="t" r="r" b="b"/>
                  <a:pathLst>
                    <a:path w="4804" h="411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035" name="Google Shape;7214;p74"/>
                <p:cNvSpPr/>
                <p:nvPr/>
              </p:nvSpPr>
              <p:spPr>
                <a:xfrm>
                  <a:off x="5553720" y="3554640"/>
                  <a:ext cx="14760" cy="12600"/>
                </a:xfrm>
                <a:custGeom>
                  <a:avLst/>
                  <a:gdLst/>
                  <a:ahLst/>
                  <a:rect l="l" t="t" r="r" b="b"/>
                  <a:pathLst>
                    <a:path w="1937" h="1658">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w="0">
                  <a:noFill/>
                </a:ln>
              </p:spPr>
              <p:style>
                <a:lnRef idx="0"/>
                <a:fillRef idx="0"/>
                <a:effectRef idx="0"/>
                <a:fontRef idx="minor"/>
              </p:style>
            </p:sp>
          </p:grpSp>
          <p:grpSp>
            <p:nvGrpSpPr>
              <p:cNvPr id="8036" name="Google Shape;7215;p74"/>
              <p:cNvGrpSpPr/>
              <p:nvPr/>
            </p:nvGrpSpPr>
            <p:grpSpPr>
              <a:xfrm>
                <a:off x="5579280" y="3412080"/>
                <a:ext cx="37440" cy="32040"/>
                <a:chOff x="5579280" y="3412080"/>
                <a:chExt cx="37440" cy="32040"/>
              </a:xfrm>
            </p:grpSpPr>
            <p:sp>
              <p:nvSpPr>
                <p:cNvPr id="8037" name="Google Shape;7216;p74"/>
                <p:cNvSpPr/>
                <p:nvPr/>
              </p:nvSpPr>
              <p:spPr>
                <a:xfrm>
                  <a:off x="5579280" y="3412080"/>
                  <a:ext cx="37440" cy="32040"/>
                </a:xfrm>
                <a:custGeom>
                  <a:avLst/>
                  <a:gdLst/>
                  <a:ahLst/>
                  <a:rect l="l" t="t" r="r" b="b"/>
                  <a:pathLst>
                    <a:path w="4803" h="4114">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w="0">
                  <a:noFill/>
                </a:ln>
              </p:spPr>
              <p:style>
                <a:lnRef idx="0"/>
                <a:fillRef idx="0"/>
                <a:effectRef idx="0"/>
                <a:fontRef idx="minor"/>
              </p:style>
            </p:sp>
            <p:sp>
              <p:nvSpPr>
                <p:cNvPr id="8038" name="Google Shape;7217;p74"/>
                <p:cNvSpPr/>
                <p:nvPr/>
              </p:nvSpPr>
              <p:spPr>
                <a:xfrm>
                  <a:off x="5594400" y="3421800"/>
                  <a:ext cx="12600" cy="12600"/>
                </a:xfrm>
                <a:custGeom>
                  <a:avLst/>
                  <a:gdLst/>
                  <a:ahLst/>
                  <a:rect l="l" t="t" r="r" b="b"/>
                  <a:pathLst>
                    <a:path w="1658" h="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8039" name="Google Shape;7218;p74"/>
              <p:cNvGrpSpPr/>
              <p:nvPr/>
            </p:nvGrpSpPr>
            <p:grpSpPr>
              <a:xfrm>
                <a:off x="5801400" y="3284640"/>
                <a:ext cx="37440" cy="32040"/>
                <a:chOff x="5801400" y="3284640"/>
                <a:chExt cx="37440" cy="32040"/>
              </a:xfrm>
            </p:grpSpPr>
            <p:sp>
              <p:nvSpPr>
                <p:cNvPr id="8040" name="Google Shape;7219;p74"/>
                <p:cNvSpPr/>
                <p:nvPr/>
              </p:nvSpPr>
              <p:spPr>
                <a:xfrm>
                  <a:off x="5801400" y="3284640"/>
                  <a:ext cx="37440" cy="32040"/>
                </a:xfrm>
                <a:custGeom>
                  <a:avLst/>
                  <a:gdLst/>
                  <a:ahLst/>
                  <a:rect l="l" t="t" r="r" b="b"/>
                  <a:pathLst>
                    <a:path w="4804" h="411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041" name="Google Shape;7220;p74"/>
                <p:cNvSpPr/>
                <p:nvPr/>
              </p:nvSpPr>
              <p:spPr>
                <a:xfrm>
                  <a:off x="5816520" y="3294360"/>
                  <a:ext cx="12600" cy="12600"/>
                </a:xfrm>
                <a:custGeom>
                  <a:avLst/>
                  <a:gdLst/>
                  <a:ahLst/>
                  <a:rect l="l" t="t" r="r" b="b"/>
                  <a:pathLst>
                    <a:path w="1658" h="1659">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w="0">
                  <a:noFill/>
                </a:ln>
              </p:spPr>
              <p:style>
                <a:lnRef idx="0"/>
                <a:fillRef idx="0"/>
                <a:effectRef idx="0"/>
                <a:fontRef idx="minor"/>
              </p:style>
            </p:sp>
          </p:grpSp>
          <p:grpSp>
            <p:nvGrpSpPr>
              <p:cNvPr id="8042" name="Google Shape;7221;p74"/>
              <p:cNvGrpSpPr/>
              <p:nvPr/>
            </p:nvGrpSpPr>
            <p:grpSpPr>
              <a:xfrm>
                <a:off x="5763600" y="3399120"/>
                <a:ext cx="37440" cy="32040"/>
                <a:chOff x="5763600" y="3399120"/>
                <a:chExt cx="37440" cy="32040"/>
              </a:xfrm>
            </p:grpSpPr>
            <p:sp>
              <p:nvSpPr>
                <p:cNvPr id="8043" name="Google Shape;7222;p74"/>
                <p:cNvSpPr/>
                <p:nvPr/>
              </p:nvSpPr>
              <p:spPr>
                <a:xfrm>
                  <a:off x="5763600" y="3399120"/>
                  <a:ext cx="37440" cy="32040"/>
                </a:xfrm>
                <a:custGeom>
                  <a:avLst/>
                  <a:gdLst/>
                  <a:ahLst/>
                  <a:rect l="l" t="t" r="r" b="b"/>
                  <a:pathLst>
                    <a:path w="4803" h="4115">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8044" name="Google Shape;7223;p74"/>
                <p:cNvSpPr/>
                <p:nvPr/>
              </p:nvSpPr>
              <p:spPr>
                <a:xfrm>
                  <a:off x="5776560" y="3408840"/>
                  <a:ext cx="14760" cy="12600"/>
                </a:xfrm>
                <a:custGeom>
                  <a:avLst/>
                  <a:gdLst/>
                  <a:ahLst/>
                  <a:rect l="l" t="t" r="r" b="b"/>
                  <a:pathLst>
                    <a:path w="1937" h="1658">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w="0">
                  <a:noFill/>
                </a:ln>
              </p:spPr>
              <p:style>
                <a:lnRef idx="0"/>
                <a:fillRef idx="0"/>
                <a:effectRef idx="0"/>
                <a:fontRef idx="minor"/>
              </p:style>
            </p:sp>
          </p:grpSp>
          <p:grpSp>
            <p:nvGrpSpPr>
              <p:cNvPr id="8045" name="Google Shape;7224;p74"/>
              <p:cNvGrpSpPr/>
              <p:nvPr/>
            </p:nvGrpSpPr>
            <p:grpSpPr>
              <a:xfrm>
                <a:off x="5395680" y="3231000"/>
                <a:ext cx="37440" cy="32040"/>
                <a:chOff x="5395680" y="3231000"/>
                <a:chExt cx="37440" cy="32040"/>
              </a:xfrm>
            </p:grpSpPr>
            <p:sp>
              <p:nvSpPr>
                <p:cNvPr id="8046" name="Google Shape;7225;p74"/>
                <p:cNvSpPr/>
                <p:nvPr/>
              </p:nvSpPr>
              <p:spPr>
                <a:xfrm>
                  <a:off x="5395680" y="3231000"/>
                  <a:ext cx="37440" cy="3204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w="0">
                  <a:noFill/>
                </a:ln>
              </p:spPr>
              <p:style>
                <a:lnRef idx="0"/>
                <a:fillRef idx="0"/>
                <a:effectRef idx="0"/>
                <a:fontRef idx="minor"/>
              </p:style>
            </p:sp>
            <p:sp>
              <p:nvSpPr>
                <p:cNvPr id="8047" name="Google Shape;7226;p74"/>
                <p:cNvSpPr/>
                <p:nvPr/>
              </p:nvSpPr>
              <p:spPr>
                <a:xfrm>
                  <a:off x="5408640" y="3240720"/>
                  <a:ext cx="14760" cy="12600"/>
                </a:xfrm>
                <a:custGeom>
                  <a:avLst/>
                  <a:gdLst/>
                  <a:ahLst/>
                  <a:rect l="l" t="t" r="r" b="b"/>
                  <a:pathLst>
                    <a:path w="1936" h="1661">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w="0">
                  <a:noFill/>
                </a:ln>
              </p:spPr>
              <p:style>
                <a:lnRef idx="0"/>
                <a:fillRef idx="0"/>
                <a:effectRef idx="0"/>
                <a:fontRef idx="minor"/>
              </p:style>
            </p:sp>
          </p:grpSp>
          <p:grpSp>
            <p:nvGrpSpPr>
              <p:cNvPr id="8048" name="Google Shape;7227;p74"/>
              <p:cNvGrpSpPr/>
              <p:nvPr/>
            </p:nvGrpSpPr>
            <p:grpSpPr>
              <a:xfrm>
                <a:off x="5263920" y="3188160"/>
                <a:ext cx="37440" cy="32040"/>
                <a:chOff x="5263920" y="3188160"/>
                <a:chExt cx="37440" cy="32040"/>
              </a:xfrm>
            </p:grpSpPr>
            <p:sp>
              <p:nvSpPr>
                <p:cNvPr id="8049" name="Google Shape;7228;p74"/>
                <p:cNvSpPr/>
                <p:nvPr/>
              </p:nvSpPr>
              <p:spPr>
                <a:xfrm>
                  <a:off x="5263920" y="3188160"/>
                  <a:ext cx="37440" cy="32040"/>
                </a:xfrm>
                <a:custGeom>
                  <a:avLst/>
                  <a:gdLst/>
                  <a:ahLst/>
                  <a:rect l="l" t="t" r="r" b="b"/>
                  <a:pathLst>
                    <a:path w="4803" h="4114">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050" name="Google Shape;7229;p74"/>
                <p:cNvSpPr/>
                <p:nvPr/>
              </p:nvSpPr>
              <p:spPr>
                <a:xfrm>
                  <a:off x="5279040" y="3197880"/>
                  <a:ext cx="12600" cy="12600"/>
                </a:xfrm>
                <a:custGeom>
                  <a:avLst/>
                  <a:gdLst/>
                  <a:ahLst/>
                  <a:rect l="l" t="t" r="r" b="b"/>
                  <a:pathLst>
                    <a:path w="1659" h="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8051" name="Google Shape;7230;p74"/>
              <p:cNvGrpSpPr/>
              <p:nvPr/>
            </p:nvGrpSpPr>
            <p:grpSpPr>
              <a:xfrm>
                <a:off x="5585760" y="3237480"/>
                <a:ext cx="37440" cy="32040"/>
                <a:chOff x="5585760" y="3237480"/>
                <a:chExt cx="37440" cy="32040"/>
              </a:xfrm>
            </p:grpSpPr>
            <p:sp>
              <p:nvSpPr>
                <p:cNvPr id="8052" name="Google Shape;7231;p74"/>
                <p:cNvSpPr/>
                <p:nvPr/>
              </p:nvSpPr>
              <p:spPr>
                <a:xfrm>
                  <a:off x="5585760" y="3237480"/>
                  <a:ext cx="37440" cy="32040"/>
                </a:xfrm>
                <a:custGeom>
                  <a:avLst/>
                  <a:gdLst/>
                  <a:ahLst/>
                  <a:rect l="l" t="t" r="r" b="b"/>
                  <a:pathLst>
                    <a:path w="4816" h="4114">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w="0">
                  <a:noFill/>
                </a:ln>
              </p:spPr>
              <p:style>
                <a:lnRef idx="0"/>
                <a:fillRef idx="0"/>
                <a:effectRef idx="0"/>
                <a:fontRef idx="minor"/>
              </p:style>
            </p:sp>
            <p:sp>
              <p:nvSpPr>
                <p:cNvPr id="8053" name="Google Shape;7232;p74"/>
                <p:cNvSpPr/>
                <p:nvPr/>
              </p:nvSpPr>
              <p:spPr>
                <a:xfrm>
                  <a:off x="5598720" y="3247200"/>
                  <a:ext cx="14760" cy="12600"/>
                </a:xfrm>
                <a:custGeom>
                  <a:avLst/>
                  <a:gdLst/>
                  <a:ahLst/>
                  <a:rect l="l" t="t" r="r" b="b"/>
                  <a:pathLst>
                    <a:path w="1937" h="1659">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w="0">
                  <a:noFill/>
                </a:ln>
              </p:spPr>
              <p:style>
                <a:lnRef idx="0"/>
                <a:fillRef idx="0"/>
                <a:effectRef idx="0"/>
                <a:fontRef idx="minor"/>
              </p:style>
            </p:sp>
          </p:grpSp>
          <p:grpSp>
            <p:nvGrpSpPr>
              <p:cNvPr id="8054" name="Google Shape;7233;p74"/>
              <p:cNvGrpSpPr/>
              <p:nvPr/>
            </p:nvGrpSpPr>
            <p:grpSpPr>
              <a:xfrm>
                <a:off x="4874040" y="3291120"/>
                <a:ext cx="37440" cy="32040"/>
                <a:chOff x="4874040" y="3291120"/>
                <a:chExt cx="37440" cy="32040"/>
              </a:xfrm>
            </p:grpSpPr>
            <p:sp>
              <p:nvSpPr>
                <p:cNvPr id="8055" name="Google Shape;7234;p74"/>
                <p:cNvSpPr/>
                <p:nvPr/>
              </p:nvSpPr>
              <p:spPr>
                <a:xfrm>
                  <a:off x="4874040" y="3291120"/>
                  <a:ext cx="37440" cy="3204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8056" name="Google Shape;7235;p74"/>
                <p:cNvSpPr/>
                <p:nvPr/>
              </p:nvSpPr>
              <p:spPr>
                <a:xfrm>
                  <a:off x="4889160" y="3300840"/>
                  <a:ext cx="12600" cy="12600"/>
                </a:xfrm>
                <a:custGeom>
                  <a:avLst/>
                  <a:gdLst/>
                  <a:ahLst/>
                  <a:rect l="l" t="t" r="r" b="b"/>
                  <a:pathLst>
                    <a:path w="1658" h="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w="0">
                  <a:noFill/>
                </a:ln>
              </p:spPr>
              <p:style>
                <a:lnRef idx="0"/>
                <a:fillRef idx="0"/>
                <a:effectRef idx="0"/>
                <a:fontRef idx="minor"/>
              </p:style>
            </p:sp>
          </p:grpSp>
          <p:grpSp>
            <p:nvGrpSpPr>
              <p:cNvPr id="8057" name="Google Shape;7236;p74"/>
              <p:cNvGrpSpPr/>
              <p:nvPr/>
            </p:nvGrpSpPr>
            <p:grpSpPr>
              <a:xfrm>
                <a:off x="5197680" y="3785400"/>
                <a:ext cx="37440" cy="32040"/>
                <a:chOff x="5197680" y="3785400"/>
                <a:chExt cx="37440" cy="32040"/>
              </a:xfrm>
            </p:grpSpPr>
            <p:sp>
              <p:nvSpPr>
                <p:cNvPr id="8058" name="Google Shape;7237;p74"/>
                <p:cNvSpPr/>
                <p:nvPr/>
              </p:nvSpPr>
              <p:spPr>
                <a:xfrm>
                  <a:off x="5197680" y="3785400"/>
                  <a:ext cx="37440" cy="32040"/>
                </a:xfrm>
                <a:custGeom>
                  <a:avLst/>
                  <a:gdLst/>
                  <a:ahLst/>
                  <a:rect l="l" t="t" r="r" b="b"/>
                  <a:pathLst>
                    <a:path w="4804" h="4123">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w="0">
                  <a:noFill/>
                </a:ln>
              </p:spPr>
              <p:style>
                <a:lnRef idx="0"/>
                <a:fillRef idx="0"/>
                <a:effectRef idx="0"/>
                <a:fontRef idx="minor"/>
              </p:style>
            </p:sp>
            <p:sp>
              <p:nvSpPr>
                <p:cNvPr id="8059" name="Google Shape;7238;p74"/>
                <p:cNvSpPr/>
                <p:nvPr/>
              </p:nvSpPr>
              <p:spPr>
                <a:xfrm>
                  <a:off x="5212800" y="3795120"/>
                  <a:ext cx="12600" cy="12600"/>
                </a:xfrm>
                <a:custGeom>
                  <a:avLst/>
                  <a:gdLst/>
                  <a:ahLst/>
                  <a:rect l="l" t="t" r="r" b="b"/>
                  <a:pathLst>
                    <a:path w="1658" h="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w="0">
                  <a:noFill/>
                </a:ln>
              </p:spPr>
              <p:style>
                <a:lnRef idx="0"/>
                <a:fillRef idx="0"/>
                <a:effectRef idx="0"/>
                <a:fontRef idx="minor"/>
              </p:style>
            </p:sp>
          </p:grpSp>
          <p:grpSp>
            <p:nvGrpSpPr>
              <p:cNvPr id="8060" name="Google Shape;7239;p74"/>
              <p:cNvGrpSpPr/>
              <p:nvPr/>
            </p:nvGrpSpPr>
            <p:grpSpPr>
              <a:xfrm>
                <a:off x="5177520" y="3492000"/>
                <a:ext cx="37440" cy="32040"/>
                <a:chOff x="5177520" y="3492000"/>
                <a:chExt cx="37440" cy="32040"/>
              </a:xfrm>
            </p:grpSpPr>
            <p:sp>
              <p:nvSpPr>
                <p:cNvPr id="8061" name="Google Shape;7240;p74"/>
                <p:cNvSpPr/>
                <p:nvPr/>
              </p:nvSpPr>
              <p:spPr>
                <a:xfrm>
                  <a:off x="5177520" y="3492000"/>
                  <a:ext cx="37440" cy="32040"/>
                </a:xfrm>
                <a:custGeom>
                  <a:avLst/>
                  <a:gdLst/>
                  <a:ahLst/>
                  <a:rect l="l" t="t" r="r" b="b"/>
                  <a:pathLst>
                    <a:path w="4803" h="4114">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w="0">
                  <a:noFill/>
                </a:ln>
              </p:spPr>
              <p:style>
                <a:lnRef idx="0"/>
                <a:fillRef idx="0"/>
                <a:effectRef idx="0"/>
                <a:fontRef idx="minor"/>
              </p:style>
            </p:sp>
            <p:sp>
              <p:nvSpPr>
                <p:cNvPr id="8062" name="Google Shape;7241;p74"/>
                <p:cNvSpPr/>
                <p:nvPr/>
              </p:nvSpPr>
              <p:spPr>
                <a:xfrm>
                  <a:off x="5193000" y="3501720"/>
                  <a:ext cx="12600" cy="12600"/>
                </a:xfrm>
                <a:custGeom>
                  <a:avLst/>
                  <a:gdLst/>
                  <a:ahLst/>
                  <a:rect l="l" t="t" r="r" b="b"/>
                  <a:pathLst>
                    <a:path w="1659" h="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8063" name="Google Shape;7242;p74"/>
              <p:cNvGrpSpPr/>
              <p:nvPr/>
            </p:nvGrpSpPr>
            <p:grpSpPr>
              <a:xfrm>
                <a:off x="5349600" y="3622320"/>
                <a:ext cx="37440" cy="32040"/>
                <a:chOff x="5349600" y="3622320"/>
                <a:chExt cx="37440" cy="32040"/>
              </a:xfrm>
            </p:grpSpPr>
            <p:sp>
              <p:nvSpPr>
                <p:cNvPr id="8064" name="Google Shape;7243;p74"/>
                <p:cNvSpPr/>
                <p:nvPr/>
              </p:nvSpPr>
              <p:spPr>
                <a:xfrm>
                  <a:off x="5349600" y="3622320"/>
                  <a:ext cx="37440" cy="32040"/>
                </a:xfrm>
                <a:custGeom>
                  <a:avLst/>
                  <a:gdLst/>
                  <a:ahLst/>
                  <a:rect l="l" t="t" r="r" b="b"/>
                  <a:pathLst>
                    <a:path w="4815" h="4117">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w="0">
                  <a:noFill/>
                </a:ln>
              </p:spPr>
              <p:style>
                <a:lnRef idx="0"/>
                <a:fillRef idx="0"/>
                <a:effectRef idx="0"/>
                <a:fontRef idx="minor"/>
              </p:style>
            </p:sp>
            <p:sp>
              <p:nvSpPr>
                <p:cNvPr id="8065" name="Google Shape;7244;p74"/>
                <p:cNvSpPr/>
                <p:nvPr/>
              </p:nvSpPr>
              <p:spPr>
                <a:xfrm>
                  <a:off x="5362200" y="3632040"/>
                  <a:ext cx="14760" cy="12600"/>
                </a:xfrm>
                <a:custGeom>
                  <a:avLst/>
                  <a:gdLst/>
                  <a:ahLst/>
                  <a:rect l="l" t="t" r="r" b="b"/>
                  <a:pathLst>
                    <a:path w="1936" h="1658">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w="0">
                  <a:noFill/>
                </a:ln>
              </p:spPr>
              <p:style>
                <a:lnRef idx="0"/>
                <a:fillRef idx="0"/>
                <a:effectRef idx="0"/>
                <a:fontRef idx="minor"/>
              </p:style>
            </p:sp>
          </p:grpSp>
          <p:grpSp>
            <p:nvGrpSpPr>
              <p:cNvPr id="8066" name="Google Shape;7245;p74"/>
              <p:cNvGrpSpPr/>
              <p:nvPr/>
            </p:nvGrpSpPr>
            <p:grpSpPr>
              <a:xfrm>
                <a:off x="5068800" y="3564000"/>
                <a:ext cx="53640" cy="45720"/>
                <a:chOff x="5068800" y="3564000"/>
                <a:chExt cx="53640" cy="45720"/>
              </a:xfrm>
            </p:grpSpPr>
            <p:sp>
              <p:nvSpPr>
                <p:cNvPr id="8067" name="Google Shape;7246;p74"/>
                <p:cNvSpPr/>
                <p:nvPr/>
              </p:nvSpPr>
              <p:spPr>
                <a:xfrm>
                  <a:off x="5068800" y="3564000"/>
                  <a:ext cx="53640" cy="45720"/>
                </a:xfrm>
                <a:custGeom>
                  <a:avLst/>
                  <a:gdLst/>
                  <a:ahLst/>
                  <a:rect l="l" t="t" r="r" b="b"/>
                  <a:pathLst>
                    <a:path w="6860" h="5877">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w="0">
                  <a:noFill/>
                </a:ln>
              </p:spPr>
              <p:style>
                <a:lnRef idx="0"/>
                <a:fillRef idx="0"/>
                <a:effectRef idx="0"/>
                <a:fontRef idx="minor"/>
              </p:style>
            </p:sp>
            <p:sp>
              <p:nvSpPr>
                <p:cNvPr id="8068" name="Google Shape;7247;p74"/>
                <p:cNvSpPr/>
                <p:nvPr/>
              </p:nvSpPr>
              <p:spPr>
                <a:xfrm>
                  <a:off x="5086440" y="3573720"/>
                  <a:ext cx="26640" cy="26640"/>
                </a:xfrm>
                <a:custGeom>
                  <a:avLst/>
                  <a:gdLst/>
                  <a:ahLst/>
                  <a:rect l="l" t="t" r="r" b="b"/>
                  <a:pathLst>
                    <a:path w="3412" h="3413">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w="0">
                  <a:noFill/>
                </a:ln>
              </p:spPr>
              <p:style>
                <a:lnRef idx="0"/>
                <a:fillRef idx="0"/>
                <a:effectRef idx="0"/>
                <a:fontRef idx="minor"/>
              </p:style>
            </p:sp>
          </p:grpSp>
          <p:grpSp>
            <p:nvGrpSpPr>
              <p:cNvPr id="8069" name="Google Shape;7248;p74"/>
              <p:cNvGrpSpPr/>
              <p:nvPr/>
            </p:nvGrpSpPr>
            <p:grpSpPr>
              <a:xfrm>
                <a:off x="5037480" y="3392640"/>
                <a:ext cx="37440" cy="32040"/>
                <a:chOff x="5037480" y="3392640"/>
                <a:chExt cx="37440" cy="32040"/>
              </a:xfrm>
            </p:grpSpPr>
            <p:sp>
              <p:nvSpPr>
                <p:cNvPr id="8070" name="Google Shape;7249;p74"/>
                <p:cNvSpPr/>
                <p:nvPr/>
              </p:nvSpPr>
              <p:spPr>
                <a:xfrm>
                  <a:off x="5037480" y="3392640"/>
                  <a:ext cx="37440" cy="32040"/>
                </a:xfrm>
                <a:custGeom>
                  <a:avLst/>
                  <a:gdLst/>
                  <a:ahLst/>
                  <a:rect l="l" t="t" r="r" b="b"/>
                  <a:pathLst>
                    <a:path w="4815" h="4126">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w="0">
                  <a:noFill/>
                </a:ln>
              </p:spPr>
              <p:style>
                <a:lnRef idx="0"/>
                <a:fillRef idx="0"/>
                <a:effectRef idx="0"/>
                <a:fontRef idx="minor"/>
              </p:style>
            </p:sp>
            <p:sp>
              <p:nvSpPr>
                <p:cNvPr id="8071" name="Google Shape;7250;p74"/>
                <p:cNvSpPr/>
                <p:nvPr/>
              </p:nvSpPr>
              <p:spPr>
                <a:xfrm>
                  <a:off x="5050440" y="3402360"/>
                  <a:ext cx="14760" cy="12600"/>
                </a:xfrm>
                <a:custGeom>
                  <a:avLst/>
                  <a:gdLst/>
                  <a:ahLst/>
                  <a:rect l="l" t="t" r="r" b="b"/>
                  <a:pathLst>
                    <a:path w="1936" h="1661">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w="0">
                  <a:noFill/>
                </a:ln>
              </p:spPr>
              <p:style>
                <a:lnRef idx="0"/>
                <a:fillRef idx="0"/>
                <a:effectRef idx="0"/>
                <a:fontRef idx="minor"/>
              </p:style>
            </p:sp>
          </p:grpSp>
          <p:grpSp>
            <p:nvGrpSpPr>
              <p:cNvPr id="8072" name="Google Shape;7251;p74"/>
              <p:cNvGrpSpPr/>
              <p:nvPr/>
            </p:nvGrpSpPr>
            <p:grpSpPr>
              <a:xfrm>
                <a:off x="5456520" y="3368520"/>
                <a:ext cx="37440" cy="32040"/>
                <a:chOff x="5456520" y="3368520"/>
                <a:chExt cx="37440" cy="32040"/>
              </a:xfrm>
            </p:grpSpPr>
            <p:sp>
              <p:nvSpPr>
                <p:cNvPr id="8073" name="Google Shape;7252;p74"/>
                <p:cNvSpPr/>
                <p:nvPr/>
              </p:nvSpPr>
              <p:spPr>
                <a:xfrm>
                  <a:off x="5456520" y="3368520"/>
                  <a:ext cx="37440" cy="32040"/>
                </a:xfrm>
                <a:custGeom>
                  <a:avLst/>
                  <a:gdLst/>
                  <a:ahLst/>
                  <a:rect l="l" t="t" r="r" b="b"/>
                  <a:pathLst>
                    <a:path w="4815" h="4126">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w="0">
                  <a:noFill/>
                </a:ln>
              </p:spPr>
              <p:style>
                <a:lnRef idx="0"/>
                <a:fillRef idx="0"/>
                <a:effectRef idx="0"/>
                <a:fontRef idx="minor"/>
              </p:style>
            </p:sp>
            <p:sp>
              <p:nvSpPr>
                <p:cNvPr id="8074" name="Google Shape;7253;p74"/>
                <p:cNvSpPr/>
                <p:nvPr/>
              </p:nvSpPr>
              <p:spPr>
                <a:xfrm>
                  <a:off x="5469480" y="3378240"/>
                  <a:ext cx="14760" cy="12600"/>
                </a:xfrm>
                <a:custGeom>
                  <a:avLst/>
                  <a:gdLst/>
                  <a:ahLst/>
                  <a:rect l="l" t="t" r="r" b="b"/>
                  <a:pathLst>
                    <a:path w="1936" h="1661">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w="0">
                  <a:noFill/>
                </a:ln>
              </p:spPr>
              <p:style>
                <a:lnRef idx="0"/>
                <a:fillRef idx="0"/>
                <a:effectRef idx="0"/>
                <a:fontRef idx="minor"/>
              </p:style>
            </p:sp>
          </p:grpSp>
          <p:grpSp>
            <p:nvGrpSpPr>
              <p:cNvPr id="8075" name="Google Shape;7254;p74"/>
              <p:cNvGrpSpPr/>
              <p:nvPr/>
            </p:nvGrpSpPr>
            <p:grpSpPr>
              <a:xfrm>
                <a:off x="4755600" y="3501360"/>
                <a:ext cx="45720" cy="39240"/>
                <a:chOff x="4755600" y="3501360"/>
                <a:chExt cx="45720" cy="39240"/>
              </a:xfrm>
            </p:grpSpPr>
            <p:sp>
              <p:nvSpPr>
                <p:cNvPr id="8076" name="Google Shape;7255;p74"/>
                <p:cNvSpPr/>
                <p:nvPr/>
              </p:nvSpPr>
              <p:spPr>
                <a:xfrm>
                  <a:off x="4755600" y="3501360"/>
                  <a:ext cx="45720" cy="39240"/>
                </a:xfrm>
                <a:custGeom>
                  <a:avLst/>
                  <a:gdLst/>
                  <a:ahLst/>
                  <a:rect l="l" t="t" r="r" b="b"/>
                  <a:pathLst>
                    <a:path w="5880" h="5036">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w="0">
                  <a:noFill/>
                </a:ln>
              </p:spPr>
              <p:style>
                <a:lnRef idx="0"/>
                <a:fillRef idx="0"/>
                <a:effectRef idx="0"/>
                <a:fontRef idx="minor"/>
              </p:style>
            </p:sp>
            <p:sp>
              <p:nvSpPr>
                <p:cNvPr id="8077" name="Google Shape;7256;p74"/>
                <p:cNvSpPr/>
                <p:nvPr/>
              </p:nvSpPr>
              <p:spPr>
                <a:xfrm>
                  <a:off x="4768560" y="3511080"/>
                  <a:ext cx="23400" cy="19800"/>
                </a:xfrm>
                <a:custGeom>
                  <a:avLst/>
                  <a:gdLst/>
                  <a:ahLst/>
                  <a:rect l="l" t="t" r="r" b="b"/>
                  <a:pathLst>
                    <a:path w="3013" h="2571">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w="0">
                  <a:noFill/>
                </a:ln>
              </p:spPr>
              <p:style>
                <a:lnRef idx="0"/>
                <a:fillRef idx="0"/>
                <a:effectRef idx="0"/>
                <a:fontRef idx="minor"/>
              </p:style>
            </p:sp>
          </p:grpSp>
          <p:grpSp>
            <p:nvGrpSpPr>
              <p:cNvPr id="8078" name="Google Shape;7257;p74"/>
              <p:cNvGrpSpPr/>
              <p:nvPr/>
            </p:nvGrpSpPr>
            <p:grpSpPr>
              <a:xfrm>
                <a:off x="4681440" y="3485520"/>
                <a:ext cx="37440" cy="32040"/>
                <a:chOff x="4681440" y="3485520"/>
                <a:chExt cx="37440" cy="32040"/>
              </a:xfrm>
            </p:grpSpPr>
            <p:sp>
              <p:nvSpPr>
                <p:cNvPr id="8079" name="Google Shape;7258;p74"/>
                <p:cNvSpPr/>
                <p:nvPr/>
              </p:nvSpPr>
              <p:spPr>
                <a:xfrm>
                  <a:off x="4681440" y="3485520"/>
                  <a:ext cx="37440" cy="32040"/>
                </a:xfrm>
                <a:custGeom>
                  <a:avLst/>
                  <a:gdLst/>
                  <a:ahLst/>
                  <a:rect l="l" t="t" r="r" b="b"/>
                  <a:pathLst>
                    <a:path w="4804" h="4123">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w="0">
                  <a:noFill/>
                </a:ln>
              </p:spPr>
              <p:style>
                <a:lnRef idx="0"/>
                <a:fillRef idx="0"/>
                <a:effectRef idx="0"/>
                <a:fontRef idx="minor"/>
              </p:style>
            </p:sp>
            <p:sp>
              <p:nvSpPr>
                <p:cNvPr id="8080" name="Google Shape;7259;p74"/>
                <p:cNvSpPr/>
                <p:nvPr/>
              </p:nvSpPr>
              <p:spPr>
                <a:xfrm>
                  <a:off x="4696560" y="3495240"/>
                  <a:ext cx="12600" cy="12600"/>
                </a:xfrm>
                <a:custGeom>
                  <a:avLst/>
                  <a:gdLst/>
                  <a:ahLst/>
                  <a:rect l="l" t="t" r="r" b="b"/>
                  <a:pathLst>
                    <a:path w="1658" h="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w="0">
                  <a:noFill/>
                </a:ln>
              </p:spPr>
              <p:style>
                <a:lnRef idx="0"/>
                <a:fillRef idx="0"/>
                <a:effectRef idx="0"/>
                <a:fontRef idx="minor"/>
              </p:style>
            </p:sp>
          </p:grpSp>
          <p:grpSp>
            <p:nvGrpSpPr>
              <p:cNvPr id="8081" name="Google Shape;7260;p74"/>
              <p:cNvGrpSpPr/>
              <p:nvPr/>
            </p:nvGrpSpPr>
            <p:grpSpPr>
              <a:xfrm>
                <a:off x="4767120" y="3291120"/>
                <a:ext cx="37440" cy="32040"/>
                <a:chOff x="4767120" y="3291120"/>
                <a:chExt cx="37440" cy="32040"/>
              </a:xfrm>
            </p:grpSpPr>
            <p:sp>
              <p:nvSpPr>
                <p:cNvPr id="8082" name="Google Shape;7261;p74"/>
                <p:cNvSpPr/>
                <p:nvPr/>
              </p:nvSpPr>
              <p:spPr>
                <a:xfrm>
                  <a:off x="4767120" y="3291120"/>
                  <a:ext cx="37440" cy="32040"/>
                </a:xfrm>
                <a:custGeom>
                  <a:avLst/>
                  <a:gdLst/>
                  <a:ahLst/>
                  <a:rect l="l" t="t" r="r" b="b"/>
                  <a:pathLst>
                    <a:path w="4816" h="412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w="0">
                  <a:noFill/>
                </a:ln>
              </p:spPr>
              <p:style>
                <a:lnRef idx="0"/>
                <a:fillRef idx="0"/>
                <a:effectRef idx="0"/>
                <a:fontRef idx="minor"/>
              </p:style>
            </p:sp>
            <p:sp>
              <p:nvSpPr>
                <p:cNvPr id="8083" name="Google Shape;7262;p74"/>
                <p:cNvSpPr/>
                <p:nvPr/>
              </p:nvSpPr>
              <p:spPr>
                <a:xfrm>
                  <a:off x="4780080" y="3300840"/>
                  <a:ext cx="14760" cy="12600"/>
                </a:xfrm>
                <a:custGeom>
                  <a:avLst/>
                  <a:gdLst/>
                  <a:ahLst/>
                  <a:rect l="l" t="t" r="r" b="b"/>
                  <a:pathLst>
                    <a:path w="1933" h="1654">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w="0">
                  <a:noFill/>
                </a:ln>
              </p:spPr>
              <p:style>
                <a:lnRef idx="0"/>
                <a:fillRef idx="0"/>
                <a:effectRef idx="0"/>
                <a:fontRef idx="minor"/>
              </p:style>
            </p:sp>
          </p:grpSp>
          <p:grpSp>
            <p:nvGrpSpPr>
              <p:cNvPr id="8084" name="Google Shape;7263;p74"/>
              <p:cNvGrpSpPr/>
              <p:nvPr/>
            </p:nvGrpSpPr>
            <p:grpSpPr>
              <a:xfrm>
                <a:off x="4687920" y="3405600"/>
                <a:ext cx="37440" cy="32040"/>
                <a:chOff x="4687920" y="3405600"/>
                <a:chExt cx="37440" cy="32040"/>
              </a:xfrm>
            </p:grpSpPr>
            <p:sp>
              <p:nvSpPr>
                <p:cNvPr id="8085" name="Google Shape;7264;p74"/>
                <p:cNvSpPr/>
                <p:nvPr/>
              </p:nvSpPr>
              <p:spPr>
                <a:xfrm>
                  <a:off x="4687920" y="3405600"/>
                  <a:ext cx="37440" cy="32040"/>
                </a:xfrm>
                <a:custGeom>
                  <a:avLst/>
                  <a:gdLst/>
                  <a:ahLst/>
                  <a:rect l="l" t="t" r="r" b="b"/>
                  <a:pathLst>
                    <a:path w="4803" h="4126">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w="0">
                  <a:noFill/>
                </a:ln>
              </p:spPr>
              <p:style>
                <a:lnRef idx="0"/>
                <a:fillRef idx="0"/>
                <a:effectRef idx="0"/>
                <a:fontRef idx="minor"/>
              </p:style>
            </p:sp>
            <p:sp>
              <p:nvSpPr>
                <p:cNvPr id="8086" name="Google Shape;7265;p74"/>
                <p:cNvSpPr/>
                <p:nvPr/>
              </p:nvSpPr>
              <p:spPr>
                <a:xfrm>
                  <a:off x="4703040" y="3415320"/>
                  <a:ext cx="12600" cy="12600"/>
                </a:xfrm>
                <a:custGeom>
                  <a:avLst/>
                  <a:gdLst/>
                  <a:ahLst/>
                  <a:rect l="l" t="t" r="r" b="b"/>
                  <a:pathLst>
                    <a:path w="1658" h="1659">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8087" name="Google Shape;7266;p74"/>
              <p:cNvGrpSpPr/>
              <p:nvPr/>
            </p:nvGrpSpPr>
            <p:grpSpPr>
              <a:xfrm>
                <a:off x="4923000" y="3444840"/>
                <a:ext cx="52560" cy="45000"/>
                <a:chOff x="4923000" y="3444840"/>
                <a:chExt cx="52560" cy="45000"/>
              </a:xfrm>
            </p:grpSpPr>
            <p:sp>
              <p:nvSpPr>
                <p:cNvPr id="8088" name="Google Shape;7267;p74"/>
                <p:cNvSpPr/>
                <p:nvPr/>
              </p:nvSpPr>
              <p:spPr>
                <a:xfrm>
                  <a:off x="4923000" y="3444840"/>
                  <a:ext cx="52560" cy="45000"/>
                </a:xfrm>
                <a:custGeom>
                  <a:avLst/>
                  <a:gdLst/>
                  <a:ahLst/>
                  <a:rect l="l" t="t" r="r" b="b"/>
                  <a:pathLst>
                    <a:path w="6715" h="5762">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w="0">
                  <a:noFill/>
                </a:ln>
              </p:spPr>
              <p:style>
                <a:lnRef idx="0"/>
                <a:fillRef idx="0"/>
                <a:effectRef idx="0"/>
                <a:fontRef idx="minor"/>
              </p:style>
            </p:sp>
            <p:sp>
              <p:nvSpPr>
                <p:cNvPr id="8089" name="Google Shape;7268;p74"/>
                <p:cNvSpPr/>
                <p:nvPr/>
              </p:nvSpPr>
              <p:spPr>
                <a:xfrm>
                  <a:off x="4935960" y="3454560"/>
                  <a:ext cx="29880" cy="25560"/>
                </a:xfrm>
                <a:custGeom>
                  <a:avLst/>
                  <a:gdLst/>
                  <a:ahLst/>
                  <a:rect l="l" t="t" r="r" b="b"/>
                  <a:pathLst>
                    <a:path w="3848" h="3295">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w="0">
                  <a:noFill/>
                </a:ln>
              </p:spPr>
              <p:style>
                <a:lnRef idx="0"/>
                <a:fillRef idx="0"/>
                <a:effectRef idx="0"/>
                <a:fontRef idx="minor"/>
              </p:style>
            </p:sp>
          </p:grpSp>
          <p:grpSp>
            <p:nvGrpSpPr>
              <p:cNvPr id="8090" name="Google Shape;7269;p74"/>
              <p:cNvGrpSpPr/>
              <p:nvPr/>
            </p:nvGrpSpPr>
            <p:grpSpPr>
              <a:xfrm>
                <a:off x="4845960" y="3654720"/>
                <a:ext cx="30960" cy="26640"/>
                <a:chOff x="4845960" y="3654720"/>
                <a:chExt cx="30960" cy="26640"/>
              </a:xfrm>
            </p:grpSpPr>
            <p:sp>
              <p:nvSpPr>
                <p:cNvPr id="8091" name="Google Shape;7270;p74"/>
                <p:cNvSpPr/>
                <p:nvPr/>
              </p:nvSpPr>
              <p:spPr>
                <a:xfrm>
                  <a:off x="4845960" y="3654720"/>
                  <a:ext cx="30960" cy="26640"/>
                </a:xfrm>
                <a:custGeom>
                  <a:avLst/>
                  <a:gdLst/>
                  <a:ahLst/>
                  <a:rect l="l" t="t" r="r" b="b"/>
                  <a:pathLst>
                    <a:path w="3993" h="3432">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8092" name="Google Shape;7271;p74"/>
                <p:cNvSpPr/>
                <p:nvPr/>
              </p:nvSpPr>
              <p:spPr>
                <a:xfrm>
                  <a:off x="4858920" y="3664440"/>
                  <a:ext cx="8640" cy="7200"/>
                </a:xfrm>
                <a:custGeom>
                  <a:avLst/>
                  <a:gdLst/>
                  <a:ahLst/>
                  <a:rect l="l" t="t" r="r" b="b"/>
                  <a:pathLst>
                    <a:path w="1126" h="97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8093" name="Google Shape;7272;p74"/>
              <p:cNvGrpSpPr/>
              <p:nvPr/>
            </p:nvGrpSpPr>
            <p:grpSpPr>
              <a:xfrm>
                <a:off x="4925520" y="3691800"/>
                <a:ext cx="39960" cy="34200"/>
                <a:chOff x="4925520" y="3691800"/>
                <a:chExt cx="39960" cy="34200"/>
              </a:xfrm>
            </p:grpSpPr>
            <p:sp>
              <p:nvSpPr>
                <p:cNvPr id="8094" name="Google Shape;7273;p74"/>
                <p:cNvSpPr/>
                <p:nvPr/>
              </p:nvSpPr>
              <p:spPr>
                <a:xfrm>
                  <a:off x="4925520" y="3691800"/>
                  <a:ext cx="39960" cy="34200"/>
                </a:xfrm>
                <a:custGeom>
                  <a:avLst/>
                  <a:gdLst/>
                  <a:ahLst/>
                  <a:rect l="l" t="t" r="r" b="b"/>
                  <a:pathLst>
                    <a:path w="5118" h="4383">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w="0">
                  <a:noFill/>
                </a:ln>
              </p:spPr>
              <p:style>
                <a:lnRef idx="0"/>
                <a:fillRef idx="0"/>
                <a:effectRef idx="0"/>
                <a:fontRef idx="minor"/>
              </p:style>
            </p:sp>
            <p:sp>
              <p:nvSpPr>
                <p:cNvPr id="8095" name="Google Shape;7274;p74"/>
                <p:cNvSpPr/>
                <p:nvPr/>
              </p:nvSpPr>
              <p:spPr>
                <a:xfrm>
                  <a:off x="4938480" y="3701160"/>
                  <a:ext cx="17280" cy="14760"/>
                </a:xfrm>
                <a:custGeom>
                  <a:avLst/>
                  <a:gdLst/>
                  <a:ahLst/>
                  <a:rect l="l" t="t" r="r" b="b"/>
                  <a:pathLst>
                    <a:path w="2251" h="193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w="0">
                  <a:noFill/>
                </a:ln>
              </p:spPr>
              <p:style>
                <a:lnRef idx="0"/>
                <a:fillRef idx="0"/>
                <a:effectRef idx="0"/>
                <a:fontRef idx="minor"/>
              </p:style>
            </p:sp>
          </p:grpSp>
          <p:grpSp>
            <p:nvGrpSpPr>
              <p:cNvPr id="8096" name="Google Shape;7275;p74"/>
              <p:cNvGrpSpPr/>
              <p:nvPr/>
            </p:nvGrpSpPr>
            <p:grpSpPr>
              <a:xfrm>
                <a:off x="4894560" y="3740760"/>
                <a:ext cx="30960" cy="26640"/>
                <a:chOff x="4894560" y="3740760"/>
                <a:chExt cx="30960" cy="26640"/>
              </a:xfrm>
            </p:grpSpPr>
            <p:sp>
              <p:nvSpPr>
                <p:cNvPr id="8097" name="Google Shape;7276;p74"/>
                <p:cNvSpPr/>
                <p:nvPr/>
              </p:nvSpPr>
              <p:spPr>
                <a:xfrm>
                  <a:off x="4894560" y="3740760"/>
                  <a:ext cx="30960" cy="26640"/>
                </a:xfrm>
                <a:custGeom>
                  <a:avLst/>
                  <a:gdLst/>
                  <a:ahLst/>
                  <a:rect l="l" t="t" r="r" b="b"/>
                  <a:pathLst>
                    <a:path w="3993" h="3421">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8098" name="Google Shape;7277;p74"/>
                <p:cNvSpPr/>
                <p:nvPr/>
              </p:nvSpPr>
              <p:spPr>
                <a:xfrm>
                  <a:off x="4907520" y="3750480"/>
                  <a:ext cx="8640" cy="7200"/>
                </a:xfrm>
                <a:custGeom>
                  <a:avLst/>
                  <a:gdLst/>
                  <a:ahLst/>
                  <a:rect l="l" t="t" r="r" b="b"/>
                  <a:pathLst>
                    <a:path w="1138" h="967">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8099" name="Google Shape;7278;p74"/>
              <p:cNvGrpSpPr/>
              <p:nvPr/>
            </p:nvGrpSpPr>
            <p:grpSpPr>
              <a:xfrm>
                <a:off x="4962240" y="3696480"/>
                <a:ext cx="37800" cy="32400"/>
                <a:chOff x="4962240" y="3696480"/>
                <a:chExt cx="37800" cy="32400"/>
              </a:xfrm>
            </p:grpSpPr>
            <p:sp>
              <p:nvSpPr>
                <p:cNvPr id="8100" name="Google Shape;7279;p74"/>
                <p:cNvSpPr/>
                <p:nvPr/>
              </p:nvSpPr>
              <p:spPr>
                <a:xfrm>
                  <a:off x="4962240" y="3696480"/>
                  <a:ext cx="37800" cy="32400"/>
                </a:xfrm>
                <a:custGeom>
                  <a:avLst/>
                  <a:gdLst/>
                  <a:ahLst/>
                  <a:rect l="l" t="t" r="r" b="b"/>
                  <a:pathLst>
                    <a:path w="4864" h="4167">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w="0">
                  <a:noFill/>
                </a:ln>
              </p:spPr>
              <p:style>
                <a:lnRef idx="0"/>
                <a:fillRef idx="0"/>
                <a:effectRef idx="0"/>
                <a:fontRef idx="minor"/>
              </p:style>
            </p:sp>
            <p:sp>
              <p:nvSpPr>
                <p:cNvPr id="8101" name="Google Shape;7280;p74"/>
                <p:cNvSpPr/>
                <p:nvPr/>
              </p:nvSpPr>
              <p:spPr>
                <a:xfrm>
                  <a:off x="4975200" y="3706200"/>
                  <a:ext cx="15120" cy="12960"/>
                </a:xfrm>
                <a:custGeom>
                  <a:avLst/>
                  <a:gdLst/>
                  <a:ahLst/>
                  <a:rect l="l" t="t" r="r" b="b"/>
                  <a:pathLst>
                    <a:path w="1985" h="1702">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w="0">
                  <a:noFill/>
                </a:ln>
              </p:spPr>
              <p:style>
                <a:lnRef idx="0"/>
                <a:fillRef idx="0"/>
                <a:effectRef idx="0"/>
                <a:fontRef idx="minor"/>
              </p:style>
            </p:sp>
          </p:grpSp>
          <p:grpSp>
            <p:nvGrpSpPr>
              <p:cNvPr id="8102" name="Google Shape;7281;p74"/>
              <p:cNvGrpSpPr/>
              <p:nvPr/>
            </p:nvGrpSpPr>
            <p:grpSpPr>
              <a:xfrm>
                <a:off x="4980240" y="3743280"/>
                <a:ext cx="30960" cy="26640"/>
                <a:chOff x="4980240" y="3743280"/>
                <a:chExt cx="30960" cy="26640"/>
              </a:xfrm>
            </p:grpSpPr>
            <p:sp>
              <p:nvSpPr>
                <p:cNvPr id="8103" name="Google Shape;7282;p74"/>
                <p:cNvSpPr/>
                <p:nvPr/>
              </p:nvSpPr>
              <p:spPr>
                <a:xfrm>
                  <a:off x="4980240" y="3743280"/>
                  <a:ext cx="30960" cy="26640"/>
                </a:xfrm>
                <a:custGeom>
                  <a:avLst/>
                  <a:gdLst/>
                  <a:ahLst/>
                  <a:rect l="l" t="t" r="r" b="b"/>
                  <a:pathLst>
                    <a:path w="4005" h="3429">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w="0">
                  <a:noFill/>
                </a:ln>
              </p:spPr>
              <p:style>
                <a:lnRef idx="0"/>
                <a:fillRef idx="0"/>
                <a:effectRef idx="0"/>
                <a:fontRef idx="minor"/>
              </p:style>
            </p:sp>
            <p:sp>
              <p:nvSpPr>
                <p:cNvPr id="8104" name="Google Shape;7283;p74"/>
                <p:cNvSpPr/>
                <p:nvPr/>
              </p:nvSpPr>
              <p:spPr>
                <a:xfrm>
                  <a:off x="4993200" y="3753000"/>
                  <a:ext cx="8640" cy="7200"/>
                </a:xfrm>
                <a:custGeom>
                  <a:avLst/>
                  <a:gdLst/>
                  <a:ahLst/>
                  <a:rect l="l" t="t" r="r" b="b"/>
                  <a:pathLst>
                    <a:path w="1126" h="967">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w="0">
                  <a:noFill/>
                </a:ln>
              </p:spPr>
              <p:style>
                <a:lnRef idx="0"/>
                <a:fillRef idx="0"/>
                <a:effectRef idx="0"/>
                <a:fontRef idx="minor"/>
              </p:style>
            </p:sp>
          </p:grpSp>
          <p:grpSp>
            <p:nvGrpSpPr>
              <p:cNvPr id="8105" name="Google Shape;7284;p74"/>
              <p:cNvGrpSpPr/>
              <p:nvPr/>
            </p:nvGrpSpPr>
            <p:grpSpPr>
              <a:xfrm>
                <a:off x="5013720" y="3734280"/>
                <a:ext cx="30960" cy="26640"/>
                <a:chOff x="5013720" y="3734280"/>
                <a:chExt cx="30960" cy="26640"/>
              </a:xfrm>
            </p:grpSpPr>
            <p:sp>
              <p:nvSpPr>
                <p:cNvPr id="8106" name="Google Shape;7285;p74"/>
                <p:cNvSpPr/>
                <p:nvPr/>
              </p:nvSpPr>
              <p:spPr>
                <a:xfrm>
                  <a:off x="5013720" y="3734280"/>
                  <a:ext cx="30960" cy="26640"/>
                </a:xfrm>
                <a:custGeom>
                  <a:avLst/>
                  <a:gdLst/>
                  <a:ahLst/>
                  <a:rect l="l" t="t" r="r" b="b"/>
                  <a:pathLst>
                    <a:path w="4005" h="3429">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w="0">
                  <a:noFill/>
                </a:ln>
              </p:spPr>
              <p:style>
                <a:lnRef idx="0"/>
                <a:fillRef idx="0"/>
                <a:effectRef idx="0"/>
                <a:fontRef idx="minor"/>
              </p:style>
            </p:sp>
            <p:sp>
              <p:nvSpPr>
                <p:cNvPr id="8107" name="Google Shape;7286;p74"/>
                <p:cNvSpPr/>
                <p:nvPr/>
              </p:nvSpPr>
              <p:spPr>
                <a:xfrm>
                  <a:off x="5028120" y="3744000"/>
                  <a:ext cx="7200" cy="720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8108" name="Google Shape;7287;p74"/>
              <p:cNvGrpSpPr/>
              <p:nvPr/>
            </p:nvGrpSpPr>
            <p:grpSpPr>
              <a:xfrm>
                <a:off x="5036760" y="3764520"/>
                <a:ext cx="30960" cy="26640"/>
                <a:chOff x="5036760" y="3764520"/>
                <a:chExt cx="30960" cy="26640"/>
              </a:xfrm>
            </p:grpSpPr>
            <p:sp>
              <p:nvSpPr>
                <p:cNvPr id="8109" name="Google Shape;7288;p74"/>
                <p:cNvSpPr/>
                <p:nvPr/>
              </p:nvSpPr>
              <p:spPr>
                <a:xfrm>
                  <a:off x="5036760" y="3764520"/>
                  <a:ext cx="30960" cy="26640"/>
                </a:xfrm>
                <a:custGeom>
                  <a:avLst/>
                  <a:gdLst/>
                  <a:ahLst/>
                  <a:rect l="l" t="t" r="r" b="b"/>
                  <a:pathLst>
                    <a:path w="4005" h="342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w="0">
                  <a:noFill/>
                </a:ln>
              </p:spPr>
              <p:style>
                <a:lnRef idx="0"/>
                <a:fillRef idx="0"/>
                <a:effectRef idx="0"/>
                <a:fontRef idx="minor"/>
              </p:style>
            </p:sp>
            <p:sp>
              <p:nvSpPr>
                <p:cNvPr id="8110" name="Google Shape;7289;p74"/>
                <p:cNvSpPr/>
                <p:nvPr/>
              </p:nvSpPr>
              <p:spPr>
                <a:xfrm>
                  <a:off x="5049720" y="3774240"/>
                  <a:ext cx="8640" cy="7200"/>
                </a:xfrm>
                <a:custGeom>
                  <a:avLst/>
                  <a:gdLst/>
                  <a:ahLst/>
                  <a:rect l="l" t="t" r="r" b="b"/>
                  <a:pathLst>
                    <a:path w="1126" h="967">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w="0">
                  <a:noFill/>
                </a:ln>
              </p:spPr>
              <p:style>
                <a:lnRef idx="0"/>
                <a:fillRef idx="0"/>
                <a:effectRef idx="0"/>
                <a:fontRef idx="minor"/>
              </p:style>
            </p:sp>
          </p:grpSp>
          <p:grpSp>
            <p:nvGrpSpPr>
              <p:cNvPr id="8111" name="Google Shape;7290;p74"/>
              <p:cNvGrpSpPr/>
              <p:nvPr/>
            </p:nvGrpSpPr>
            <p:grpSpPr>
              <a:xfrm>
                <a:off x="4953600" y="3768480"/>
                <a:ext cx="30960" cy="26640"/>
                <a:chOff x="4953600" y="3768480"/>
                <a:chExt cx="30960" cy="26640"/>
              </a:xfrm>
            </p:grpSpPr>
            <p:sp>
              <p:nvSpPr>
                <p:cNvPr id="8112" name="Google Shape;7291;p74"/>
                <p:cNvSpPr/>
                <p:nvPr/>
              </p:nvSpPr>
              <p:spPr>
                <a:xfrm>
                  <a:off x="4953600" y="3768480"/>
                  <a:ext cx="30960" cy="26640"/>
                </a:xfrm>
                <a:custGeom>
                  <a:avLst/>
                  <a:gdLst/>
                  <a:ahLst/>
                  <a:rect l="l" t="t" r="r" b="b"/>
                  <a:pathLst>
                    <a:path w="3993" h="342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w="0">
                  <a:noFill/>
                </a:ln>
              </p:spPr>
              <p:style>
                <a:lnRef idx="0"/>
                <a:fillRef idx="0"/>
                <a:effectRef idx="0"/>
                <a:fontRef idx="minor"/>
              </p:style>
            </p:sp>
            <p:sp>
              <p:nvSpPr>
                <p:cNvPr id="8113" name="Google Shape;7292;p74"/>
                <p:cNvSpPr/>
                <p:nvPr/>
              </p:nvSpPr>
              <p:spPr>
                <a:xfrm>
                  <a:off x="4966560" y="3777840"/>
                  <a:ext cx="8640" cy="7200"/>
                </a:xfrm>
                <a:custGeom>
                  <a:avLst/>
                  <a:gdLst/>
                  <a:ahLst/>
                  <a:rect l="l" t="t" r="r" b="b"/>
                  <a:pathLst>
                    <a:path w="1138" h="977">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w="0">
                  <a:noFill/>
                </a:ln>
              </p:spPr>
              <p:style>
                <a:lnRef idx="0"/>
                <a:fillRef idx="0"/>
                <a:effectRef idx="0"/>
                <a:fontRef idx="minor"/>
              </p:style>
            </p:sp>
          </p:grpSp>
          <p:grpSp>
            <p:nvGrpSpPr>
              <p:cNvPr id="8114" name="Google Shape;7293;p74"/>
              <p:cNvGrpSpPr/>
              <p:nvPr/>
            </p:nvGrpSpPr>
            <p:grpSpPr>
              <a:xfrm>
                <a:off x="4964760" y="3813840"/>
                <a:ext cx="30960" cy="26640"/>
                <a:chOff x="4964760" y="3813840"/>
                <a:chExt cx="30960" cy="26640"/>
              </a:xfrm>
            </p:grpSpPr>
            <p:sp>
              <p:nvSpPr>
                <p:cNvPr id="8115" name="Google Shape;7294;p74"/>
                <p:cNvSpPr/>
                <p:nvPr/>
              </p:nvSpPr>
              <p:spPr>
                <a:xfrm>
                  <a:off x="4964760" y="3813840"/>
                  <a:ext cx="30960" cy="26640"/>
                </a:xfrm>
                <a:custGeom>
                  <a:avLst/>
                  <a:gdLst/>
                  <a:ahLst/>
                  <a:rect l="l" t="t" r="r" b="b"/>
                  <a:pathLst>
                    <a:path w="4005" h="3432">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w="0">
                  <a:noFill/>
                </a:ln>
              </p:spPr>
              <p:style>
                <a:lnRef idx="0"/>
                <a:fillRef idx="0"/>
                <a:effectRef idx="0"/>
                <a:fontRef idx="minor"/>
              </p:style>
            </p:sp>
            <p:sp>
              <p:nvSpPr>
                <p:cNvPr id="8116" name="Google Shape;7295;p74"/>
                <p:cNvSpPr/>
                <p:nvPr/>
              </p:nvSpPr>
              <p:spPr>
                <a:xfrm>
                  <a:off x="4977720" y="3823560"/>
                  <a:ext cx="8640" cy="7200"/>
                </a:xfrm>
                <a:custGeom>
                  <a:avLst/>
                  <a:gdLst/>
                  <a:ahLst/>
                  <a:rect l="l" t="t" r="r" b="b"/>
                  <a:pathLst>
                    <a:path w="1126" h="97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8117" name="Google Shape;7296;p74"/>
              <p:cNvGrpSpPr/>
              <p:nvPr/>
            </p:nvGrpSpPr>
            <p:grpSpPr>
              <a:xfrm>
                <a:off x="4923360" y="3800520"/>
                <a:ext cx="30960" cy="26640"/>
                <a:chOff x="4923360" y="3800520"/>
                <a:chExt cx="30960" cy="26640"/>
              </a:xfrm>
            </p:grpSpPr>
            <p:sp>
              <p:nvSpPr>
                <p:cNvPr id="8118" name="Google Shape;7297;p74"/>
                <p:cNvSpPr/>
                <p:nvPr/>
              </p:nvSpPr>
              <p:spPr>
                <a:xfrm>
                  <a:off x="4923360" y="3800520"/>
                  <a:ext cx="30960" cy="26640"/>
                </a:xfrm>
                <a:custGeom>
                  <a:avLst/>
                  <a:gdLst/>
                  <a:ahLst/>
                  <a:rect l="l" t="t" r="r" b="b"/>
                  <a:pathLst>
                    <a:path w="4001" h="342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w="0">
                  <a:noFill/>
                </a:ln>
              </p:spPr>
              <p:style>
                <a:lnRef idx="0"/>
                <a:fillRef idx="0"/>
                <a:effectRef idx="0"/>
                <a:fontRef idx="minor"/>
              </p:style>
            </p:sp>
            <p:sp>
              <p:nvSpPr>
                <p:cNvPr id="8119" name="Google Shape;7298;p74"/>
                <p:cNvSpPr/>
                <p:nvPr/>
              </p:nvSpPr>
              <p:spPr>
                <a:xfrm>
                  <a:off x="4937400" y="3810240"/>
                  <a:ext cx="7200" cy="7200"/>
                </a:xfrm>
                <a:custGeom>
                  <a:avLst/>
                  <a:gdLst/>
                  <a:ahLst/>
                  <a:rect l="l" t="t" r="r" b="b"/>
                  <a:pathLst>
                    <a:path w="968"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8120" name="Google Shape;7299;p74"/>
              <p:cNvGrpSpPr/>
              <p:nvPr/>
            </p:nvGrpSpPr>
            <p:grpSpPr>
              <a:xfrm>
                <a:off x="5108400" y="3651120"/>
                <a:ext cx="30960" cy="26640"/>
                <a:chOff x="5108400" y="3651120"/>
                <a:chExt cx="30960" cy="26640"/>
              </a:xfrm>
            </p:grpSpPr>
            <p:sp>
              <p:nvSpPr>
                <p:cNvPr id="8121" name="Google Shape;7300;p74"/>
                <p:cNvSpPr/>
                <p:nvPr/>
              </p:nvSpPr>
              <p:spPr>
                <a:xfrm>
                  <a:off x="5108400" y="3651120"/>
                  <a:ext cx="30960" cy="26640"/>
                </a:xfrm>
                <a:custGeom>
                  <a:avLst/>
                  <a:gdLst/>
                  <a:ahLst/>
                  <a:rect l="l" t="t" r="r" b="b"/>
                  <a:pathLst>
                    <a:path w="3993" h="3432">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8122" name="Google Shape;7301;p74"/>
                <p:cNvSpPr/>
                <p:nvPr/>
              </p:nvSpPr>
              <p:spPr>
                <a:xfrm>
                  <a:off x="5122800" y="3660480"/>
                  <a:ext cx="7200" cy="7200"/>
                </a:xfrm>
                <a:custGeom>
                  <a:avLst/>
                  <a:gdLst/>
                  <a:ahLst/>
                  <a:rect l="l" t="t" r="r" b="b"/>
                  <a:pathLst>
                    <a:path w="969" h="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w="0">
                  <a:noFill/>
                </a:ln>
              </p:spPr>
              <p:style>
                <a:lnRef idx="0"/>
                <a:fillRef idx="0"/>
                <a:effectRef idx="0"/>
                <a:fontRef idx="minor"/>
              </p:style>
            </p:sp>
          </p:grpSp>
          <p:grpSp>
            <p:nvGrpSpPr>
              <p:cNvPr id="8123" name="Google Shape;7302;p74"/>
              <p:cNvGrpSpPr/>
              <p:nvPr/>
            </p:nvGrpSpPr>
            <p:grpSpPr>
              <a:xfrm>
                <a:off x="5119560" y="3760560"/>
                <a:ext cx="30960" cy="26640"/>
                <a:chOff x="5119560" y="3760560"/>
                <a:chExt cx="30960" cy="26640"/>
              </a:xfrm>
            </p:grpSpPr>
            <p:sp>
              <p:nvSpPr>
                <p:cNvPr id="8124" name="Google Shape;7303;p74"/>
                <p:cNvSpPr/>
                <p:nvPr/>
              </p:nvSpPr>
              <p:spPr>
                <a:xfrm>
                  <a:off x="5119560" y="3760560"/>
                  <a:ext cx="30960" cy="26640"/>
                </a:xfrm>
                <a:custGeom>
                  <a:avLst/>
                  <a:gdLst/>
                  <a:ahLst/>
                  <a:rect l="l" t="t" r="r" b="b"/>
                  <a:pathLst>
                    <a:path w="4005" h="3432">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w="0">
                  <a:noFill/>
                </a:ln>
              </p:spPr>
              <p:style>
                <a:lnRef idx="0"/>
                <a:fillRef idx="0"/>
                <a:effectRef idx="0"/>
                <a:fontRef idx="minor"/>
              </p:style>
            </p:sp>
            <p:sp>
              <p:nvSpPr>
                <p:cNvPr id="8125" name="Google Shape;7304;p74"/>
                <p:cNvSpPr/>
                <p:nvPr/>
              </p:nvSpPr>
              <p:spPr>
                <a:xfrm>
                  <a:off x="5132160" y="3770280"/>
                  <a:ext cx="8640" cy="7200"/>
                </a:xfrm>
                <a:custGeom>
                  <a:avLst/>
                  <a:gdLst/>
                  <a:ahLst/>
                  <a:rect l="l" t="t" r="r" b="b"/>
                  <a:pathLst>
                    <a:path w="1126" h="973">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8126" name="Google Shape;7305;p74"/>
              <p:cNvGrpSpPr/>
              <p:nvPr/>
            </p:nvGrpSpPr>
            <p:grpSpPr>
              <a:xfrm>
                <a:off x="5119560" y="3788280"/>
                <a:ext cx="30960" cy="26640"/>
                <a:chOff x="5119560" y="3788280"/>
                <a:chExt cx="30960" cy="26640"/>
              </a:xfrm>
            </p:grpSpPr>
            <p:sp>
              <p:nvSpPr>
                <p:cNvPr id="8127" name="Google Shape;7306;p74"/>
                <p:cNvSpPr/>
                <p:nvPr/>
              </p:nvSpPr>
              <p:spPr>
                <a:xfrm>
                  <a:off x="5119560" y="3788280"/>
                  <a:ext cx="30960" cy="26640"/>
                </a:xfrm>
                <a:custGeom>
                  <a:avLst/>
                  <a:gdLst/>
                  <a:ahLst/>
                  <a:rect l="l" t="t" r="r" b="b"/>
                  <a:pathLst>
                    <a:path w="4005" h="3432">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w="0">
                  <a:noFill/>
                </a:ln>
              </p:spPr>
              <p:style>
                <a:lnRef idx="0"/>
                <a:fillRef idx="0"/>
                <a:effectRef idx="0"/>
                <a:fontRef idx="minor"/>
              </p:style>
            </p:sp>
            <p:sp>
              <p:nvSpPr>
                <p:cNvPr id="8128" name="Google Shape;7307;p74"/>
                <p:cNvSpPr/>
                <p:nvPr/>
              </p:nvSpPr>
              <p:spPr>
                <a:xfrm>
                  <a:off x="5132160" y="3798000"/>
                  <a:ext cx="8640" cy="7200"/>
                </a:xfrm>
                <a:custGeom>
                  <a:avLst/>
                  <a:gdLst/>
                  <a:ahLst/>
                  <a:rect l="l" t="t" r="r" b="b"/>
                  <a:pathLst>
                    <a:path w="1126" h="967">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8129" name="Google Shape;7308;p74"/>
              <p:cNvGrpSpPr/>
              <p:nvPr/>
            </p:nvGrpSpPr>
            <p:grpSpPr>
              <a:xfrm>
                <a:off x="5158080" y="3875400"/>
                <a:ext cx="30960" cy="26640"/>
                <a:chOff x="5158080" y="3875400"/>
                <a:chExt cx="30960" cy="26640"/>
              </a:xfrm>
            </p:grpSpPr>
            <p:sp>
              <p:nvSpPr>
                <p:cNvPr id="8130" name="Google Shape;7309;p74"/>
                <p:cNvSpPr/>
                <p:nvPr/>
              </p:nvSpPr>
              <p:spPr>
                <a:xfrm>
                  <a:off x="5158080" y="3875400"/>
                  <a:ext cx="30960" cy="26640"/>
                </a:xfrm>
                <a:custGeom>
                  <a:avLst/>
                  <a:gdLst/>
                  <a:ahLst/>
                  <a:rect l="l" t="t" r="r" b="b"/>
                  <a:pathLst>
                    <a:path w="3993" h="343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8131" name="Google Shape;7310;p74"/>
                <p:cNvSpPr/>
                <p:nvPr/>
              </p:nvSpPr>
              <p:spPr>
                <a:xfrm>
                  <a:off x="5170680" y="3885120"/>
                  <a:ext cx="8640" cy="7200"/>
                </a:xfrm>
                <a:custGeom>
                  <a:avLst/>
                  <a:gdLst/>
                  <a:ahLst/>
                  <a:rect l="l" t="t" r="r" b="b"/>
                  <a:pathLst>
                    <a:path w="1138" h="972">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8132" name="Google Shape;7311;p74"/>
              <p:cNvGrpSpPr/>
              <p:nvPr/>
            </p:nvGrpSpPr>
            <p:grpSpPr>
              <a:xfrm>
                <a:off x="5233320" y="3764520"/>
                <a:ext cx="30960" cy="26640"/>
                <a:chOff x="5233320" y="3764520"/>
                <a:chExt cx="30960" cy="26640"/>
              </a:xfrm>
            </p:grpSpPr>
            <p:sp>
              <p:nvSpPr>
                <p:cNvPr id="8133" name="Google Shape;7312;p74"/>
                <p:cNvSpPr/>
                <p:nvPr/>
              </p:nvSpPr>
              <p:spPr>
                <a:xfrm>
                  <a:off x="5233320" y="3764520"/>
                  <a:ext cx="30960" cy="26640"/>
                </a:xfrm>
                <a:custGeom>
                  <a:avLst/>
                  <a:gdLst/>
                  <a:ahLst/>
                  <a:rect l="l" t="t" r="r" b="b"/>
                  <a:pathLst>
                    <a:path w="4005" h="342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w="0">
                  <a:noFill/>
                </a:ln>
              </p:spPr>
              <p:style>
                <a:lnRef idx="0"/>
                <a:fillRef idx="0"/>
                <a:effectRef idx="0"/>
                <a:fontRef idx="minor"/>
              </p:style>
            </p:sp>
            <p:sp>
              <p:nvSpPr>
                <p:cNvPr id="8134" name="Google Shape;7313;p74"/>
                <p:cNvSpPr/>
                <p:nvPr/>
              </p:nvSpPr>
              <p:spPr>
                <a:xfrm>
                  <a:off x="5246280" y="3774240"/>
                  <a:ext cx="8640" cy="7200"/>
                </a:xfrm>
                <a:custGeom>
                  <a:avLst/>
                  <a:gdLst/>
                  <a:ahLst/>
                  <a:rect l="l" t="t" r="r" b="b"/>
                  <a:pathLst>
                    <a:path w="1126" h="965">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w="0">
                  <a:noFill/>
                </a:ln>
              </p:spPr>
              <p:style>
                <a:lnRef idx="0"/>
                <a:fillRef idx="0"/>
                <a:effectRef idx="0"/>
                <a:fontRef idx="minor"/>
              </p:style>
            </p:sp>
          </p:grpSp>
          <p:grpSp>
            <p:nvGrpSpPr>
              <p:cNvPr id="8135" name="Google Shape;7314;p74"/>
              <p:cNvGrpSpPr/>
              <p:nvPr/>
            </p:nvGrpSpPr>
            <p:grpSpPr>
              <a:xfrm>
                <a:off x="5276160" y="3805560"/>
                <a:ext cx="30960" cy="26640"/>
                <a:chOff x="5276160" y="3805560"/>
                <a:chExt cx="30960" cy="26640"/>
              </a:xfrm>
            </p:grpSpPr>
            <p:sp>
              <p:nvSpPr>
                <p:cNvPr id="8136" name="Google Shape;7315;p74"/>
                <p:cNvSpPr/>
                <p:nvPr/>
              </p:nvSpPr>
              <p:spPr>
                <a:xfrm>
                  <a:off x="5276160" y="3805560"/>
                  <a:ext cx="30960" cy="26640"/>
                </a:xfrm>
                <a:custGeom>
                  <a:avLst/>
                  <a:gdLst/>
                  <a:ahLst/>
                  <a:rect l="l" t="t" r="r" b="b"/>
                  <a:pathLst>
                    <a:path w="4005" h="3421">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w="0">
                  <a:noFill/>
                </a:ln>
              </p:spPr>
              <p:style>
                <a:lnRef idx="0"/>
                <a:fillRef idx="0"/>
                <a:effectRef idx="0"/>
                <a:fontRef idx="minor"/>
              </p:style>
            </p:sp>
            <p:sp>
              <p:nvSpPr>
                <p:cNvPr id="8137" name="Google Shape;7316;p74"/>
                <p:cNvSpPr/>
                <p:nvPr/>
              </p:nvSpPr>
              <p:spPr>
                <a:xfrm>
                  <a:off x="5289120" y="3815280"/>
                  <a:ext cx="8640" cy="7200"/>
                </a:xfrm>
                <a:custGeom>
                  <a:avLst/>
                  <a:gdLst/>
                  <a:ahLst/>
                  <a:rect l="l" t="t" r="r" b="b"/>
                  <a:pathLst>
                    <a:path w="1126" h="967">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w="0">
                  <a:noFill/>
                </a:ln>
              </p:spPr>
              <p:style>
                <a:lnRef idx="0"/>
                <a:fillRef idx="0"/>
                <a:effectRef idx="0"/>
                <a:fontRef idx="minor"/>
              </p:style>
            </p:sp>
          </p:grpSp>
          <p:grpSp>
            <p:nvGrpSpPr>
              <p:cNvPr id="8138" name="Google Shape;7317;p74"/>
              <p:cNvGrpSpPr/>
              <p:nvPr/>
            </p:nvGrpSpPr>
            <p:grpSpPr>
              <a:xfrm>
                <a:off x="5294160" y="3852000"/>
                <a:ext cx="30960" cy="26640"/>
                <a:chOff x="5294160" y="3852000"/>
                <a:chExt cx="30960" cy="26640"/>
              </a:xfrm>
            </p:grpSpPr>
            <p:sp>
              <p:nvSpPr>
                <p:cNvPr id="8139" name="Google Shape;7318;p74"/>
                <p:cNvSpPr/>
                <p:nvPr/>
              </p:nvSpPr>
              <p:spPr>
                <a:xfrm>
                  <a:off x="5294160" y="3852000"/>
                  <a:ext cx="30960" cy="26640"/>
                </a:xfrm>
                <a:custGeom>
                  <a:avLst/>
                  <a:gdLst/>
                  <a:ahLst/>
                  <a:rect l="l" t="t" r="r" b="b"/>
                  <a:pathLst>
                    <a:path w="3993" h="3426">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w="0">
                  <a:noFill/>
                </a:ln>
              </p:spPr>
              <p:style>
                <a:lnRef idx="0"/>
                <a:fillRef idx="0"/>
                <a:effectRef idx="0"/>
                <a:fontRef idx="minor"/>
              </p:style>
            </p:sp>
            <p:sp>
              <p:nvSpPr>
                <p:cNvPr id="8140" name="Google Shape;7319;p74"/>
                <p:cNvSpPr/>
                <p:nvPr/>
              </p:nvSpPr>
              <p:spPr>
                <a:xfrm>
                  <a:off x="5308200" y="3861720"/>
                  <a:ext cx="7200" cy="7200"/>
                </a:xfrm>
                <a:custGeom>
                  <a:avLst/>
                  <a:gdLst/>
                  <a:ahLst/>
                  <a:rect l="l" t="t" r="r" b="b"/>
                  <a:pathLst>
                    <a:path w="969" h="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8141" name="Google Shape;7320;p74"/>
              <p:cNvGrpSpPr/>
              <p:nvPr/>
            </p:nvGrpSpPr>
            <p:grpSpPr>
              <a:xfrm>
                <a:off x="5341680" y="3852000"/>
                <a:ext cx="30960" cy="26640"/>
                <a:chOff x="5341680" y="3852000"/>
                <a:chExt cx="30960" cy="26640"/>
              </a:xfrm>
            </p:grpSpPr>
            <p:sp>
              <p:nvSpPr>
                <p:cNvPr id="8142" name="Google Shape;7321;p74"/>
                <p:cNvSpPr/>
                <p:nvPr/>
              </p:nvSpPr>
              <p:spPr>
                <a:xfrm>
                  <a:off x="5341680" y="3852000"/>
                  <a:ext cx="30960" cy="26640"/>
                </a:xfrm>
                <a:custGeom>
                  <a:avLst/>
                  <a:gdLst/>
                  <a:ahLst/>
                  <a:rect l="l" t="t" r="r" b="b"/>
                  <a:pathLst>
                    <a:path w="3993" h="343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w="0">
                  <a:noFill/>
                </a:ln>
              </p:spPr>
              <p:style>
                <a:lnRef idx="0"/>
                <a:fillRef idx="0"/>
                <a:effectRef idx="0"/>
                <a:fontRef idx="minor"/>
              </p:style>
            </p:sp>
            <p:sp>
              <p:nvSpPr>
                <p:cNvPr id="8143" name="Google Shape;7322;p74"/>
                <p:cNvSpPr/>
                <p:nvPr/>
              </p:nvSpPr>
              <p:spPr>
                <a:xfrm>
                  <a:off x="5354640" y="3861720"/>
                  <a:ext cx="8640" cy="7200"/>
                </a:xfrm>
                <a:custGeom>
                  <a:avLst/>
                  <a:gdLst/>
                  <a:ahLst/>
                  <a:rect l="l" t="t" r="r" b="b"/>
                  <a:pathLst>
                    <a:path w="1138" h="965">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w="0">
                  <a:noFill/>
                </a:ln>
              </p:spPr>
              <p:style>
                <a:lnRef idx="0"/>
                <a:fillRef idx="0"/>
                <a:effectRef idx="0"/>
                <a:fontRef idx="minor"/>
              </p:style>
            </p:sp>
          </p:grpSp>
          <p:grpSp>
            <p:nvGrpSpPr>
              <p:cNvPr id="8144" name="Google Shape;7323;p74"/>
              <p:cNvGrpSpPr/>
              <p:nvPr/>
            </p:nvGrpSpPr>
            <p:grpSpPr>
              <a:xfrm>
                <a:off x="5054760" y="3507840"/>
                <a:ext cx="30960" cy="26640"/>
                <a:chOff x="5054760" y="3507840"/>
                <a:chExt cx="30960" cy="26640"/>
              </a:xfrm>
            </p:grpSpPr>
            <p:sp>
              <p:nvSpPr>
                <p:cNvPr id="8145" name="Google Shape;7324;p74"/>
                <p:cNvSpPr/>
                <p:nvPr/>
              </p:nvSpPr>
              <p:spPr>
                <a:xfrm>
                  <a:off x="5054760" y="3507840"/>
                  <a:ext cx="30960" cy="26640"/>
                </a:xfrm>
                <a:custGeom>
                  <a:avLst/>
                  <a:gdLst/>
                  <a:ahLst/>
                  <a:rect l="l" t="t" r="r" b="b"/>
                  <a:pathLst>
                    <a:path w="3993" h="3432">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w="0">
                  <a:noFill/>
                </a:ln>
              </p:spPr>
              <p:style>
                <a:lnRef idx="0"/>
                <a:fillRef idx="0"/>
                <a:effectRef idx="0"/>
                <a:fontRef idx="minor"/>
              </p:style>
            </p:sp>
            <p:sp>
              <p:nvSpPr>
                <p:cNvPr id="8146" name="Google Shape;7325;p74"/>
                <p:cNvSpPr/>
                <p:nvPr/>
              </p:nvSpPr>
              <p:spPr>
                <a:xfrm>
                  <a:off x="5067720" y="3517560"/>
                  <a:ext cx="8640" cy="7200"/>
                </a:xfrm>
                <a:custGeom>
                  <a:avLst/>
                  <a:gdLst/>
                  <a:ahLst/>
                  <a:rect l="l" t="t" r="r" b="b"/>
                  <a:pathLst>
                    <a:path w="1138" h="967">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w="0">
                  <a:noFill/>
                </a:ln>
              </p:spPr>
              <p:style>
                <a:lnRef idx="0"/>
                <a:fillRef idx="0"/>
                <a:effectRef idx="0"/>
                <a:fontRef idx="minor"/>
              </p:style>
            </p:sp>
          </p:grpSp>
          <p:grpSp>
            <p:nvGrpSpPr>
              <p:cNvPr id="8147" name="Google Shape;7326;p74"/>
              <p:cNvGrpSpPr/>
              <p:nvPr/>
            </p:nvGrpSpPr>
            <p:grpSpPr>
              <a:xfrm>
                <a:off x="4876560" y="3675240"/>
                <a:ext cx="30960" cy="26640"/>
                <a:chOff x="4876560" y="3675240"/>
                <a:chExt cx="30960" cy="26640"/>
              </a:xfrm>
            </p:grpSpPr>
            <p:sp>
              <p:nvSpPr>
                <p:cNvPr id="8148" name="Google Shape;7327;p74"/>
                <p:cNvSpPr/>
                <p:nvPr/>
              </p:nvSpPr>
              <p:spPr>
                <a:xfrm>
                  <a:off x="4876560" y="3675240"/>
                  <a:ext cx="30960" cy="26640"/>
                </a:xfrm>
                <a:custGeom>
                  <a:avLst/>
                  <a:gdLst/>
                  <a:ahLst/>
                  <a:rect l="l" t="t" r="r" b="b"/>
                  <a:pathLst>
                    <a:path w="3993" h="3429">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w="0">
                  <a:noFill/>
                </a:ln>
              </p:spPr>
              <p:style>
                <a:lnRef idx="0"/>
                <a:fillRef idx="0"/>
                <a:effectRef idx="0"/>
                <a:fontRef idx="minor"/>
              </p:style>
            </p:sp>
            <p:sp>
              <p:nvSpPr>
                <p:cNvPr id="8149" name="Google Shape;7328;p74"/>
                <p:cNvSpPr/>
                <p:nvPr/>
              </p:nvSpPr>
              <p:spPr>
                <a:xfrm>
                  <a:off x="4889520" y="3684960"/>
                  <a:ext cx="8640" cy="7200"/>
                </a:xfrm>
                <a:custGeom>
                  <a:avLst/>
                  <a:gdLst/>
                  <a:ahLst/>
                  <a:rect l="l" t="t" r="r" b="b"/>
                  <a:pathLst>
                    <a:path w="1126" h="97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w="0">
                  <a:noFill/>
                </a:ln>
              </p:spPr>
              <p:style>
                <a:lnRef idx="0"/>
                <a:fillRef idx="0"/>
                <a:effectRef idx="0"/>
                <a:fontRef idx="minor"/>
              </p:style>
            </p:sp>
          </p:grpSp>
          <p:grpSp>
            <p:nvGrpSpPr>
              <p:cNvPr id="8150" name="Google Shape;7329;p74"/>
              <p:cNvGrpSpPr/>
              <p:nvPr/>
            </p:nvGrpSpPr>
            <p:grpSpPr>
              <a:xfrm>
                <a:off x="4842360" y="3688200"/>
                <a:ext cx="30960" cy="26640"/>
                <a:chOff x="4842360" y="3688200"/>
                <a:chExt cx="30960" cy="26640"/>
              </a:xfrm>
            </p:grpSpPr>
            <p:sp>
              <p:nvSpPr>
                <p:cNvPr id="8151" name="Google Shape;7330;p74"/>
                <p:cNvSpPr/>
                <p:nvPr/>
              </p:nvSpPr>
              <p:spPr>
                <a:xfrm>
                  <a:off x="4842360" y="3688200"/>
                  <a:ext cx="30960" cy="26640"/>
                </a:xfrm>
                <a:custGeom>
                  <a:avLst/>
                  <a:gdLst/>
                  <a:ahLst/>
                  <a:rect l="l" t="t" r="r" b="b"/>
                  <a:pathLst>
                    <a:path w="3993" h="3432">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w="0">
                  <a:noFill/>
                </a:ln>
              </p:spPr>
              <p:style>
                <a:lnRef idx="0"/>
                <a:fillRef idx="0"/>
                <a:effectRef idx="0"/>
                <a:fontRef idx="minor"/>
              </p:style>
            </p:sp>
            <p:sp>
              <p:nvSpPr>
                <p:cNvPr id="8152" name="Google Shape;7331;p74"/>
                <p:cNvSpPr/>
                <p:nvPr/>
              </p:nvSpPr>
              <p:spPr>
                <a:xfrm>
                  <a:off x="4854960" y="3697920"/>
                  <a:ext cx="8640" cy="7200"/>
                </a:xfrm>
                <a:custGeom>
                  <a:avLst/>
                  <a:gdLst/>
                  <a:ahLst/>
                  <a:rect l="l" t="t" r="r" b="b"/>
                  <a:pathLst>
                    <a:path w="1126" h="965">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w="0">
                  <a:noFill/>
                </a:ln>
              </p:spPr>
              <p:style>
                <a:lnRef idx="0"/>
                <a:fillRef idx="0"/>
                <a:effectRef idx="0"/>
                <a:fontRef idx="minor"/>
              </p:style>
            </p:sp>
          </p:grpSp>
          <p:grpSp>
            <p:nvGrpSpPr>
              <p:cNvPr id="8153" name="Google Shape;7332;p74"/>
              <p:cNvGrpSpPr/>
              <p:nvPr/>
            </p:nvGrpSpPr>
            <p:grpSpPr>
              <a:xfrm>
                <a:off x="5187960" y="3607920"/>
                <a:ext cx="30960" cy="26640"/>
                <a:chOff x="5187960" y="3607920"/>
                <a:chExt cx="30960" cy="26640"/>
              </a:xfrm>
            </p:grpSpPr>
            <p:sp>
              <p:nvSpPr>
                <p:cNvPr id="8154" name="Google Shape;7333;p74"/>
                <p:cNvSpPr/>
                <p:nvPr/>
              </p:nvSpPr>
              <p:spPr>
                <a:xfrm>
                  <a:off x="5187960" y="3607920"/>
                  <a:ext cx="30960" cy="26640"/>
                </a:xfrm>
                <a:custGeom>
                  <a:avLst/>
                  <a:gdLst/>
                  <a:ahLst/>
                  <a:rect l="l" t="t" r="r" b="b"/>
                  <a:pathLst>
                    <a:path w="3993" h="343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w="0">
                  <a:noFill/>
                </a:ln>
              </p:spPr>
              <p:style>
                <a:lnRef idx="0"/>
                <a:fillRef idx="0"/>
                <a:effectRef idx="0"/>
                <a:fontRef idx="minor"/>
              </p:style>
            </p:sp>
            <p:sp>
              <p:nvSpPr>
                <p:cNvPr id="8155" name="Google Shape;7334;p74"/>
                <p:cNvSpPr/>
                <p:nvPr/>
              </p:nvSpPr>
              <p:spPr>
                <a:xfrm>
                  <a:off x="5202000" y="3617640"/>
                  <a:ext cx="7200" cy="7200"/>
                </a:xfrm>
                <a:custGeom>
                  <a:avLst/>
                  <a:gdLst/>
                  <a:ahLst/>
                  <a:rect l="l" t="t" r="r" b="b"/>
                  <a:pathLst>
                    <a:path w="969"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sp>
            <p:nvSpPr>
              <p:cNvPr id="8156" name="Google Shape;7335;p74"/>
              <p:cNvSpPr/>
              <p:nvPr/>
            </p:nvSpPr>
            <p:spPr>
              <a:xfrm>
                <a:off x="5142600" y="3409920"/>
                <a:ext cx="42120" cy="36000"/>
              </a:xfrm>
              <a:custGeom>
                <a:avLst/>
                <a:gdLst/>
                <a:ahLst/>
                <a:rect l="l" t="t" r="r" b="b"/>
                <a:pathLst>
                  <a:path w="5409" h="4644">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w="0">
                <a:noFill/>
              </a:ln>
            </p:spPr>
            <p:style>
              <a:lnRef idx="0"/>
              <a:fillRef idx="0"/>
              <a:effectRef idx="0"/>
              <a:fontRef idx="minor"/>
            </p:style>
          </p:sp>
          <p:sp>
            <p:nvSpPr>
              <p:cNvPr id="8157" name="Google Shape;7336;p74"/>
              <p:cNvSpPr/>
              <p:nvPr/>
            </p:nvSpPr>
            <p:spPr>
              <a:xfrm>
                <a:off x="5158440" y="3419640"/>
                <a:ext cx="16920" cy="16920"/>
              </a:xfrm>
              <a:custGeom>
                <a:avLst/>
                <a:gdLst/>
                <a:ahLst/>
                <a:rect l="l" t="t" r="r" b="b"/>
                <a:pathLst>
                  <a:path w="2179" h="2178">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w="0">
                <a:noFill/>
              </a:ln>
            </p:spPr>
            <p:style>
              <a:lnRef idx="0"/>
              <a:fillRef idx="0"/>
              <a:effectRef idx="0"/>
              <a:fontRef idx="minor"/>
            </p:style>
          </p:sp>
          <p:grpSp>
            <p:nvGrpSpPr>
              <p:cNvPr id="8158" name="Google Shape;7337;p74"/>
              <p:cNvGrpSpPr/>
              <p:nvPr/>
            </p:nvGrpSpPr>
            <p:grpSpPr>
              <a:xfrm>
                <a:off x="5269320" y="3304080"/>
                <a:ext cx="39960" cy="34200"/>
                <a:chOff x="5269320" y="3304080"/>
                <a:chExt cx="39960" cy="34200"/>
              </a:xfrm>
            </p:grpSpPr>
            <p:sp>
              <p:nvSpPr>
                <p:cNvPr id="8159" name="Google Shape;7338;p74"/>
                <p:cNvSpPr/>
                <p:nvPr/>
              </p:nvSpPr>
              <p:spPr>
                <a:xfrm>
                  <a:off x="5269320" y="3304080"/>
                  <a:ext cx="39960" cy="34200"/>
                </a:xfrm>
                <a:custGeom>
                  <a:avLst/>
                  <a:gdLst/>
                  <a:ahLst/>
                  <a:rect l="l" t="t" r="r" b="b"/>
                  <a:pathLst>
                    <a:path w="5118" h="4374">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w="0">
                  <a:noFill/>
                </a:ln>
              </p:spPr>
              <p:style>
                <a:lnRef idx="0"/>
                <a:fillRef idx="0"/>
                <a:effectRef idx="0"/>
                <a:fontRef idx="minor"/>
              </p:style>
            </p:sp>
            <p:sp>
              <p:nvSpPr>
                <p:cNvPr id="8160" name="Google Shape;7339;p74"/>
                <p:cNvSpPr/>
                <p:nvPr/>
              </p:nvSpPr>
              <p:spPr>
                <a:xfrm>
                  <a:off x="5284800" y="3313800"/>
                  <a:ext cx="14760" cy="14760"/>
                </a:xfrm>
                <a:custGeom>
                  <a:avLst/>
                  <a:gdLst/>
                  <a:ahLst/>
                  <a:rect l="l" t="t" r="r" b="b"/>
                  <a:pathLst>
                    <a:path w="1924" h="1925">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w="0">
                  <a:noFill/>
                </a:ln>
              </p:spPr>
              <p:style>
                <a:lnRef idx="0"/>
                <a:fillRef idx="0"/>
                <a:effectRef idx="0"/>
                <a:fontRef idx="minor"/>
              </p:style>
            </p:sp>
          </p:grpSp>
          <p:grpSp>
            <p:nvGrpSpPr>
              <p:cNvPr id="8161" name="Google Shape;7340;p74"/>
              <p:cNvGrpSpPr/>
              <p:nvPr/>
            </p:nvGrpSpPr>
            <p:grpSpPr>
              <a:xfrm>
                <a:off x="5327280" y="3476520"/>
                <a:ext cx="49680" cy="42480"/>
                <a:chOff x="5327280" y="3476520"/>
                <a:chExt cx="49680" cy="42480"/>
              </a:xfrm>
            </p:grpSpPr>
            <p:sp>
              <p:nvSpPr>
                <p:cNvPr id="8162" name="Google Shape;7341;p74"/>
                <p:cNvSpPr/>
                <p:nvPr/>
              </p:nvSpPr>
              <p:spPr>
                <a:xfrm>
                  <a:off x="5327280" y="3476520"/>
                  <a:ext cx="49680" cy="42480"/>
                </a:xfrm>
                <a:custGeom>
                  <a:avLst/>
                  <a:gdLst/>
                  <a:ahLst/>
                  <a:rect l="l" t="t" r="r" b="b"/>
                  <a:pathLst>
                    <a:path w="6340" h="5432">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w="0">
                  <a:noFill/>
                </a:ln>
              </p:spPr>
              <p:style>
                <a:lnRef idx="0"/>
                <a:fillRef idx="0"/>
                <a:effectRef idx="0"/>
                <a:fontRef idx="minor"/>
              </p:style>
            </p:sp>
            <p:sp>
              <p:nvSpPr>
                <p:cNvPr id="8163" name="Google Shape;7342;p74"/>
                <p:cNvSpPr/>
                <p:nvPr/>
              </p:nvSpPr>
              <p:spPr>
                <a:xfrm>
                  <a:off x="5340240" y="3486240"/>
                  <a:ext cx="27000" cy="23040"/>
                </a:xfrm>
                <a:custGeom>
                  <a:avLst/>
                  <a:gdLst/>
                  <a:ahLst/>
                  <a:rect l="l" t="t" r="r" b="b"/>
                  <a:pathLst>
                    <a:path w="3473" h="2976">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w="0">
                  <a:noFill/>
                </a:ln>
              </p:spPr>
              <p:style>
                <a:lnRef idx="0"/>
                <a:fillRef idx="0"/>
                <a:effectRef idx="0"/>
                <a:fontRef idx="minor"/>
              </p:style>
            </p:sp>
          </p:grpSp>
          <p:sp>
            <p:nvSpPr>
              <p:cNvPr id="8164" name="Google Shape;7343;p74"/>
              <p:cNvSpPr/>
              <p:nvPr/>
            </p:nvSpPr>
            <p:spPr>
              <a:xfrm>
                <a:off x="5290200" y="3702960"/>
                <a:ext cx="30960" cy="26640"/>
              </a:xfrm>
              <a:custGeom>
                <a:avLst/>
                <a:gdLst/>
                <a:ahLst/>
                <a:rect l="l" t="t" r="r" b="b"/>
                <a:pathLst>
                  <a:path w="3992" h="342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8165" name="Google Shape;7344;p74"/>
              <p:cNvSpPr/>
              <p:nvPr/>
            </p:nvSpPr>
            <p:spPr>
              <a:xfrm>
                <a:off x="5304600" y="3712680"/>
                <a:ext cx="7200" cy="7200"/>
              </a:xfrm>
              <a:custGeom>
                <a:avLst/>
                <a:gdLst/>
                <a:ahLst/>
                <a:rect l="l" t="t" r="r" b="b"/>
                <a:pathLst>
                  <a:path w="969" h="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nvGrpSpPr>
              <p:cNvPr id="8166" name="Google Shape;7345;p74"/>
              <p:cNvGrpSpPr/>
              <p:nvPr/>
            </p:nvGrpSpPr>
            <p:grpSpPr>
              <a:xfrm>
                <a:off x="5341680" y="3776040"/>
                <a:ext cx="30960" cy="26640"/>
                <a:chOff x="5341680" y="3776040"/>
                <a:chExt cx="30960" cy="26640"/>
              </a:xfrm>
            </p:grpSpPr>
            <p:sp>
              <p:nvSpPr>
                <p:cNvPr id="8167" name="Google Shape;7346;p74"/>
                <p:cNvSpPr/>
                <p:nvPr/>
              </p:nvSpPr>
              <p:spPr>
                <a:xfrm>
                  <a:off x="5341680" y="3776040"/>
                  <a:ext cx="30960" cy="2664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8168" name="Google Shape;7347;p74"/>
                <p:cNvSpPr/>
                <p:nvPr/>
              </p:nvSpPr>
              <p:spPr>
                <a:xfrm>
                  <a:off x="5354640" y="3785760"/>
                  <a:ext cx="8640" cy="7200"/>
                </a:xfrm>
                <a:custGeom>
                  <a:avLst/>
                  <a:gdLst/>
                  <a:ahLst/>
                  <a:rect l="l" t="t" r="r" b="b"/>
                  <a:pathLst>
                    <a:path w="1138" h="967">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8169" name="Google Shape;7348;p74"/>
              <p:cNvGrpSpPr/>
              <p:nvPr/>
            </p:nvGrpSpPr>
            <p:grpSpPr>
              <a:xfrm>
                <a:off x="5438880" y="3699360"/>
                <a:ext cx="30960" cy="26640"/>
                <a:chOff x="5438880" y="3699360"/>
                <a:chExt cx="30960" cy="26640"/>
              </a:xfrm>
            </p:grpSpPr>
            <p:sp>
              <p:nvSpPr>
                <p:cNvPr id="8170" name="Google Shape;7349;p74"/>
                <p:cNvSpPr/>
                <p:nvPr/>
              </p:nvSpPr>
              <p:spPr>
                <a:xfrm>
                  <a:off x="5438880" y="3699360"/>
                  <a:ext cx="30960" cy="26640"/>
                </a:xfrm>
                <a:custGeom>
                  <a:avLst/>
                  <a:gdLst/>
                  <a:ahLst/>
                  <a:rect l="l" t="t" r="r" b="b"/>
                  <a:pathLst>
                    <a:path w="3993" h="342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8171" name="Google Shape;7350;p74"/>
                <p:cNvSpPr/>
                <p:nvPr/>
              </p:nvSpPr>
              <p:spPr>
                <a:xfrm>
                  <a:off x="5453280" y="3709080"/>
                  <a:ext cx="7200" cy="720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8172" name="Google Shape;7351;p74"/>
              <p:cNvGrpSpPr/>
              <p:nvPr/>
            </p:nvGrpSpPr>
            <p:grpSpPr>
              <a:xfrm>
                <a:off x="5412240" y="3622320"/>
                <a:ext cx="30960" cy="26640"/>
                <a:chOff x="5412240" y="3622320"/>
                <a:chExt cx="30960" cy="26640"/>
              </a:xfrm>
            </p:grpSpPr>
            <p:sp>
              <p:nvSpPr>
                <p:cNvPr id="8173" name="Google Shape;7352;p74"/>
                <p:cNvSpPr/>
                <p:nvPr/>
              </p:nvSpPr>
              <p:spPr>
                <a:xfrm>
                  <a:off x="5412240" y="3622320"/>
                  <a:ext cx="30960" cy="26640"/>
                </a:xfrm>
                <a:custGeom>
                  <a:avLst/>
                  <a:gdLst/>
                  <a:ahLst/>
                  <a:rect l="l" t="t" r="r" b="b"/>
                  <a:pathLst>
                    <a:path w="4005" h="3432">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8174" name="Google Shape;7353;p74"/>
                <p:cNvSpPr/>
                <p:nvPr/>
              </p:nvSpPr>
              <p:spPr>
                <a:xfrm>
                  <a:off x="5426640" y="3632040"/>
                  <a:ext cx="7200" cy="7200"/>
                </a:xfrm>
                <a:custGeom>
                  <a:avLst/>
                  <a:gdLst/>
                  <a:ahLst/>
                  <a:rect l="l" t="t" r="r" b="b"/>
                  <a:pathLst>
                    <a:path w="957" h="956">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w="0">
                  <a:noFill/>
                </a:ln>
              </p:spPr>
              <p:style>
                <a:lnRef idx="0"/>
                <a:fillRef idx="0"/>
                <a:effectRef idx="0"/>
                <a:fontRef idx="minor"/>
              </p:style>
            </p:sp>
          </p:grpSp>
          <p:grpSp>
            <p:nvGrpSpPr>
              <p:cNvPr id="8175" name="Google Shape;7354;p74"/>
              <p:cNvGrpSpPr/>
              <p:nvPr/>
            </p:nvGrpSpPr>
            <p:grpSpPr>
              <a:xfrm>
                <a:off x="5476320" y="3474000"/>
                <a:ext cx="26640" cy="26640"/>
                <a:chOff x="5476320" y="3474000"/>
                <a:chExt cx="26640" cy="26640"/>
              </a:xfrm>
            </p:grpSpPr>
            <p:sp>
              <p:nvSpPr>
                <p:cNvPr id="8176" name="Google Shape;7355;p74"/>
                <p:cNvSpPr/>
                <p:nvPr/>
              </p:nvSpPr>
              <p:spPr>
                <a:xfrm>
                  <a:off x="5476320" y="3474000"/>
                  <a:ext cx="26640" cy="26640"/>
                </a:xfrm>
                <a:custGeom>
                  <a:avLst/>
                  <a:gdLst/>
                  <a:ahLst/>
                  <a:rect l="l" t="t" r="r" b="b"/>
                  <a:pathLst>
                    <a:path w="3412" h="3424">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w="0">
                  <a:noFill/>
                </a:ln>
              </p:spPr>
              <p:style>
                <a:lnRef idx="0"/>
                <a:fillRef idx="0"/>
                <a:effectRef idx="0"/>
                <a:fontRef idx="minor"/>
              </p:style>
            </p:sp>
            <p:sp>
              <p:nvSpPr>
                <p:cNvPr id="8177" name="Google Shape;7356;p74"/>
                <p:cNvSpPr/>
                <p:nvPr/>
              </p:nvSpPr>
              <p:spPr>
                <a:xfrm>
                  <a:off x="5485680" y="3483720"/>
                  <a:ext cx="7200" cy="7200"/>
                </a:xfrm>
                <a:custGeom>
                  <a:avLst/>
                  <a:gdLst/>
                  <a:ahLst/>
                  <a:rect l="l" t="t" r="r" b="b"/>
                  <a:pathLst>
                    <a:path w="969" h="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8178" name="Google Shape;7357;p74"/>
              <p:cNvGrpSpPr/>
              <p:nvPr/>
            </p:nvGrpSpPr>
            <p:grpSpPr>
              <a:xfrm>
                <a:off x="5564520" y="3481560"/>
                <a:ext cx="30960" cy="26640"/>
                <a:chOff x="5564520" y="3481560"/>
                <a:chExt cx="30960" cy="26640"/>
              </a:xfrm>
            </p:grpSpPr>
            <p:sp>
              <p:nvSpPr>
                <p:cNvPr id="8179" name="Google Shape;7358;p74"/>
                <p:cNvSpPr/>
                <p:nvPr/>
              </p:nvSpPr>
              <p:spPr>
                <a:xfrm>
                  <a:off x="5564520" y="3481560"/>
                  <a:ext cx="30960" cy="2664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8180" name="Google Shape;7359;p74"/>
                <p:cNvSpPr/>
                <p:nvPr/>
              </p:nvSpPr>
              <p:spPr>
                <a:xfrm>
                  <a:off x="5578560" y="3491280"/>
                  <a:ext cx="7200" cy="7200"/>
                </a:xfrm>
                <a:custGeom>
                  <a:avLst/>
                  <a:gdLst/>
                  <a:ahLst/>
                  <a:rect l="l" t="t" r="r" b="b"/>
                  <a:pathLst>
                    <a:path w="969"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8181" name="Google Shape;7360;p74"/>
              <p:cNvGrpSpPr/>
              <p:nvPr/>
            </p:nvGrpSpPr>
            <p:grpSpPr>
              <a:xfrm>
                <a:off x="5534280" y="3470040"/>
                <a:ext cx="30960" cy="26640"/>
                <a:chOff x="5534280" y="3470040"/>
                <a:chExt cx="30960" cy="26640"/>
              </a:xfrm>
            </p:grpSpPr>
            <p:sp>
              <p:nvSpPr>
                <p:cNvPr id="8182" name="Google Shape;7361;p74"/>
                <p:cNvSpPr/>
                <p:nvPr/>
              </p:nvSpPr>
              <p:spPr>
                <a:xfrm>
                  <a:off x="5534280" y="3470040"/>
                  <a:ext cx="30960" cy="26640"/>
                </a:xfrm>
                <a:custGeom>
                  <a:avLst/>
                  <a:gdLst/>
                  <a:ahLst/>
                  <a:rect l="l" t="t" r="r" b="b"/>
                  <a:pathLst>
                    <a:path w="3992" h="3421">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w="0">
                  <a:noFill/>
                </a:ln>
              </p:spPr>
              <p:style>
                <a:lnRef idx="0"/>
                <a:fillRef idx="0"/>
                <a:effectRef idx="0"/>
                <a:fontRef idx="minor"/>
              </p:style>
            </p:sp>
            <p:sp>
              <p:nvSpPr>
                <p:cNvPr id="8183" name="Google Shape;7362;p74"/>
                <p:cNvSpPr/>
                <p:nvPr/>
              </p:nvSpPr>
              <p:spPr>
                <a:xfrm>
                  <a:off x="5546880" y="3479760"/>
                  <a:ext cx="8640" cy="7200"/>
                </a:xfrm>
                <a:custGeom>
                  <a:avLst/>
                  <a:gdLst/>
                  <a:ahLst/>
                  <a:rect l="l" t="t" r="r" b="b"/>
                  <a:pathLst>
                    <a:path w="1138" h="964">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w="0">
                  <a:noFill/>
                </a:ln>
              </p:spPr>
              <p:style>
                <a:lnRef idx="0"/>
                <a:fillRef idx="0"/>
                <a:effectRef idx="0"/>
                <a:fontRef idx="minor"/>
              </p:style>
            </p:sp>
          </p:grpSp>
          <p:grpSp>
            <p:nvGrpSpPr>
              <p:cNvPr id="8184" name="Google Shape;7363;p74"/>
              <p:cNvGrpSpPr/>
              <p:nvPr/>
            </p:nvGrpSpPr>
            <p:grpSpPr>
              <a:xfrm>
                <a:off x="5610960" y="3314520"/>
                <a:ext cx="30960" cy="26640"/>
                <a:chOff x="5610960" y="3314520"/>
                <a:chExt cx="30960" cy="26640"/>
              </a:xfrm>
            </p:grpSpPr>
            <p:sp>
              <p:nvSpPr>
                <p:cNvPr id="8185" name="Google Shape;7364;p74"/>
                <p:cNvSpPr/>
                <p:nvPr/>
              </p:nvSpPr>
              <p:spPr>
                <a:xfrm>
                  <a:off x="5610960" y="3314520"/>
                  <a:ext cx="30960" cy="26640"/>
                </a:xfrm>
                <a:custGeom>
                  <a:avLst/>
                  <a:gdLst/>
                  <a:ahLst/>
                  <a:rect l="l" t="t" r="r" b="b"/>
                  <a:pathLst>
                    <a:path w="4005" h="342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w="0">
                  <a:noFill/>
                </a:ln>
              </p:spPr>
              <p:style>
                <a:lnRef idx="0"/>
                <a:fillRef idx="0"/>
                <a:effectRef idx="0"/>
                <a:fontRef idx="minor"/>
              </p:style>
            </p:sp>
            <p:sp>
              <p:nvSpPr>
                <p:cNvPr id="8186" name="Google Shape;7365;p74"/>
                <p:cNvSpPr/>
                <p:nvPr/>
              </p:nvSpPr>
              <p:spPr>
                <a:xfrm>
                  <a:off x="5623920" y="3324240"/>
                  <a:ext cx="8640" cy="7200"/>
                </a:xfrm>
                <a:custGeom>
                  <a:avLst/>
                  <a:gdLst/>
                  <a:ahLst/>
                  <a:rect l="l" t="t" r="r" b="b"/>
                  <a:pathLst>
                    <a:path w="1138" h="965">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w="0">
                  <a:noFill/>
                </a:ln>
              </p:spPr>
              <p:style>
                <a:lnRef idx="0"/>
                <a:fillRef idx="0"/>
                <a:effectRef idx="0"/>
                <a:fontRef idx="minor"/>
              </p:style>
            </p:sp>
          </p:grpSp>
          <p:grpSp>
            <p:nvGrpSpPr>
              <p:cNvPr id="8187" name="Google Shape;7366;p74"/>
              <p:cNvGrpSpPr/>
              <p:nvPr/>
            </p:nvGrpSpPr>
            <p:grpSpPr>
              <a:xfrm>
                <a:off x="4834440" y="3501360"/>
                <a:ext cx="30960" cy="26640"/>
                <a:chOff x="4834440" y="3501360"/>
                <a:chExt cx="30960" cy="26640"/>
              </a:xfrm>
            </p:grpSpPr>
            <p:sp>
              <p:nvSpPr>
                <p:cNvPr id="8188" name="Google Shape;7367;p74"/>
                <p:cNvSpPr/>
                <p:nvPr/>
              </p:nvSpPr>
              <p:spPr>
                <a:xfrm>
                  <a:off x="4834440" y="3501360"/>
                  <a:ext cx="30960" cy="26640"/>
                </a:xfrm>
                <a:custGeom>
                  <a:avLst/>
                  <a:gdLst/>
                  <a:ahLst/>
                  <a:rect l="l" t="t" r="r" b="b"/>
                  <a:pathLst>
                    <a:path w="4005" h="342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8189" name="Google Shape;7368;p74"/>
                <p:cNvSpPr/>
                <p:nvPr/>
              </p:nvSpPr>
              <p:spPr>
                <a:xfrm>
                  <a:off x="4847400" y="3511080"/>
                  <a:ext cx="8640" cy="7200"/>
                </a:xfrm>
                <a:custGeom>
                  <a:avLst/>
                  <a:gdLst/>
                  <a:ahLst/>
                  <a:rect l="l" t="t" r="r" b="b"/>
                  <a:pathLst>
                    <a:path w="1138" h="967">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8190" name="Google Shape;7369;p74"/>
              <p:cNvGrpSpPr/>
              <p:nvPr/>
            </p:nvGrpSpPr>
            <p:grpSpPr>
              <a:xfrm>
                <a:off x="4898520" y="3580200"/>
                <a:ext cx="30960" cy="26640"/>
                <a:chOff x="4898520" y="3580200"/>
                <a:chExt cx="30960" cy="26640"/>
              </a:xfrm>
            </p:grpSpPr>
            <p:sp>
              <p:nvSpPr>
                <p:cNvPr id="8191" name="Google Shape;7370;p74"/>
                <p:cNvSpPr/>
                <p:nvPr/>
              </p:nvSpPr>
              <p:spPr>
                <a:xfrm>
                  <a:off x="4898520" y="3580200"/>
                  <a:ext cx="30960" cy="26640"/>
                </a:xfrm>
                <a:custGeom>
                  <a:avLst/>
                  <a:gdLst/>
                  <a:ahLst/>
                  <a:rect l="l" t="t" r="r" b="b"/>
                  <a:pathLst>
                    <a:path w="3993" h="342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8192" name="Google Shape;7371;p74"/>
                <p:cNvSpPr/>
                <p:nvPr/>
              </p:nvSpPr>
              <p:spPr>
                <a:xfrm>
                  <a:off x="4911480" y="3589920"/>
                  <a:ext cx="8640" cy="7200"/>
                </a:xfrm>
                <a:custGeom>
                  <a:avLst/>
                  <a:gdLst/>
                  <a:ahLst/>
                  <a:rect l="l" t="t" r="r" b="b"/>
                  <a:pathLst>
                    <a:path w="1138" h="967">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w="0">
                  <a:noFill/>
                </a:ln>
              </p:spPr>
              <p:style>
                <a:lnRef idx="0"/>
                <a:fillRef idx="0"/>
                <a:effectRef idx="0"/>
                <a:fontRef idx="minor"/>
              </p:style>
            </p:sp>
          </p:grpSp>
          <p:grpSp>
            <p:nvGrpSpPr>
              <p:cNvPr id="8193" name="Google Shape;7372;p74"/>
              <p:cNvGrpSpPr/>
              <p:nvPr/>
            </p:nvGrpSpPr>
            <p:grpSpPr>
              <a:xfrm>
                <a:off x="4882680" y="3607920"/>
                <a:ext cx="30960" cy="26640"/>
                <a:chOff x="4882680" y="3607920"/>
                <a:chExt cx="30960" cy="26640"/>
              </a:xfrm>
            </p:grpSpPr>
            <p:sp>
              <p:nvSpPr>
                <p:cNvPr id="8194" name="Google Shape;7373;p74"/>
                <p:cNvSpPr/>
                <p:nvPr/>
              </p:nvSpPr>
              <p:spPr>
                <a:xfrm>
                  <a:off x="4882680" y="3607920"/>
                  <a:ext cx="30960" cy="26640"/>
                </a:xfrm>
                <a:custGeom>
                  <a:avLst/>
                  <a:gdLst/>
                  <a:ahLst/>
                  <a:rect l="l" t="t" r="r" b="b"/>
                  <a:pathLst>
                    <a:path w="4005" h="3433">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w="0">
                  <a:noFill/>
                </a:ln>
              </p:spPr>
              <p:style>
                <a:lnRef idx="0"/>
                <a:fillRef idx="0"/>
                <a:effectRef idx="0"/>
                <a:fontRef idx="minor"/>
              </p:style>
            </p:sp>
            <p:sp>
              <p:nvSpPr>
                <p:cNvPr id="8195" name="Google Shape;7374;p74"/>
                <p:cNvSpPr/>
                <p:nvPr/>
              </p:nvSpPr>
              <p:spPr>
                <a:xfrm>
                  <a:off x="4895640" y="3617640"/>
                  <a:ext cx="8640" cy="7200"/>
                </a:xfrm>
                <a:custGeom>
                  <a:avLst/>
                  <a:gdLst/>
                  <a:ahLst/>
                  <a:rect l="l" t="t" r="r" b="b"/>
                  <a:pathLst>
                    <a:path w="1138" h="973">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w="0">
                  <a:noFill/>
                </a:ln>
              </p:spPr>
              <p:style>
                <a:lnRef idx="0"/>
                <a:fillRef idx="0"/>
                <a:effectRef idx="0"/>
                <a:fontRef idx="minor"/>
              </p:style>
            </p:sp>
          </p:grpSp>
          <p:grpSp>
            <p:nvGrpSpPr>
              <p:cNvPr id="8196" name="Google Shape;7375;p74"/>
              <p:cNvGrpSpPr/>
              <p:nvPr/>
            </p:nvGrpSpPr>
            <p:grpSpPr>
              <a:xfrm>
                <a:off x="4843440" y="3631320"/>
                <a:ext cx="15840" cy="15840"/>
                <a:chOff x="4843440" y="3631320"/>
                <a:chExt cx="15840" cy="15840"/>
              </a:xfrm>
            </p:grpSpPr>
            <p:sp>
              <p:nvSpPr>
                <p:cNvPr id="8197" name="Google Shape;7376;p74"/>
                <p:cNvSpPr/>
                <p:nvPr/>
              </p:nvSpPr>
              <p:spPr>
                <a:xfrm>
                  <a:off x="4843440" y="3631320"/>
                  <a:ext cx="15840" cy="15840"/>
                </a:xfrm>
                <a:custGeom>
                  <a:avLst/>
                  <a:gdLst/>
                  <a:ahLst/>
                  <a:rect l="l" t="t" r="r" b="b"/>
                  <a:pathLst>
                    <a:path w="2069" h="2058">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w="0">
                  <a:noFill/>
                </a:ln>
              </p:spPr>
              <p:style>
                <a:lnRef idx="0"/>
                <a:fillRef idx="0"/>
                <a:effectRef idx="0"/>
                <a:fontRef idx="minor"/>
              </p:style>
            </p:sp>
            <p:sp>
              <p:nvSpPr>
                <p:cNvPr id="8198" name="Google Shape;7377;p74"/>
                <p:cNvSpPr/>
                <p:nvPr/>
              </p:nvSpPr>
              <p:spPr>
                <a:xfrm>
                  <a:off x="4849200" y="3637080"/>
                  <a:ext cx="4320" cy="4320"/>
                </a:xfrm>
                <a:custGeom>
                  <a:avLst/>
                  <a:gdLst/>
                  <a:ahLst/>
                  <a:rect l="l" t="t" r="r" b="b"/>
                  <a:pathLst>
                    <a:path w="594" h="582">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w="0">
                  <a:noFill/>
                </a:ln>
              </p:spPr>
              <p:style>
                <a:lnRef idx="0"/>
                <a:fillRef idx="0"/>
                <a:effectRef idx="0"/>
                <a:fontRef idx="minor"/>
              </p:style>
            </p:sp>
          </p:grpSp>
          <p:grpSp>
            <p:nvGrpSpPr>
              <p:cNvPr id="8199" name="Google Shape;7378;p74"/>
              <p:cNvGrpSpPr/>
              <p:nvPr/>
            </p:nvGrpSpPr>
            <p:grpSpPr>
              <a:xfrm>
                <a:off x="4727880" y="3591720"/>
                <a:ext cx="30960" cy="26640"/>
                <a:chOff x="4727880" y="3591720"/>
                <a:chExt cx="30960" cy="26640"/>
              </a:xfrm>
            </p:grpSpPr>
            <p:sp>
              <p:nvSpPr>
                <p:cNvPr id="8200" name="Google Shape;7379;p74"/>
                <p:cNvSpPr/>
                <p:nvPr/>
              </p:nvSpPr>
              <p:spPr>
                <a:xfrm>
                  <a:off x="4727880" y="3591720"/>
                  <a:ext cx="30960" cy="26640"/>
                </a:xfrm>
                <a:custGeom>
                  <a:avLst/>
                  <a:gdLst/>
                  <a:ahLst/>
                  <a:rect l="l" t="t" r="r" b="b"/>
                  <a:pathLst>
                    <a:path w="4005" h="342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w="0">
                  <a:noFill/>
                </a:ln>
              </p:spPr>
              <p:style>
                <a:lnRef idx="0"/>
                <a:fillRef idx="0"/>
                <a:effectRef idx="0"/>
                <a:fontRef idx="minor"/>
              </p:style>
            </p:sp>
            <p:sp>
              <p:nvSpPr>
                <p:cNvPr id="8201" name="Google Shape;7380;p74"/>
                <p:cNvSpPr/>
                <p:nvPr/>
              </p:nvSpPr>
              <p:spPr>
                <a:xfrm>
                  <a:off x="4740840" y="3601080"/>
                  <a:ext cx="8640" cy="7200"/>
                </a:xfrm>
                <a:custGeom>
                  <a:avLst/>
                  <a:gdLst/>
                  <a:ahLst/>
                  <a:rect l="l" t="t" r="r" b="b"/>
                  <a:pathLst>
                    <a:path w="1126" h="965">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w="0">
                  <a:noFill/>
                </a:ln>
              </p:spPr>
              <p:style>
                <a:lnRef idx="0"/>
                <a:fillRef idx="0"/>
                <a:effectRef idx="0"/>
                <a:fontRef idx="minor"/>
              </p:style>
            </p:sp>
          </p:grpSp>
          <p:sp>
            <p:nvSpPr>
              <p:cNvPr id="8202" name="Google Shape;7381;p74"/>
              <p:cNvSpPr/>
              <p:nvPr/>
            </p:nvSpPr>
            <p:spPr>
              <a:xfrm>
                <a:off x="4651920" y="3622680"/>
                <a:ext cx="30960" cy="26640"/>
              </a:xfrm>
              <a:custGeom>
                <a:avLst/>
                <a:gdLst/>
                <a:ahLst/>
                <a:rect l="l" t="t" r="r" b="b"/>
                <a:pathLst>
                  <a:path w="3993" h="3421">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w="0">
                <a:noFill/>
              </a:ln>
            </p:spPr>
            <p:style>
              <a:lnRef idx="0"/>
              <a:fillRef idx="0"/>
              <a:effectRef idx="0"/>
              <a:fontRef idx="minor"/>
            </p:style>
          </p:sp>
          <p:sp>
            <p:nvSpPr>
              <p:cNvPr id="8203" name="Google Shape;7382;p74"/>
              <p:cNvSpPr/>
              <p:nvPr/>
            </p:nvSpPr>
            <p:spPr>
              <a:xfrm>
                <a:off x="4666320" y="3632400"/>
                <a:ext cx="7200" cy="7200"/>
              </a:xfrm>
              <a:custGeom>
                <a:avLst/>
                <a:gdLst/>
                <a:ahLst/>
                <a:rect l="l" t="t" r="r" b="b"/>
                <a:pathLst>
                  <a:path w="968" h="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w="0">
                <a:noFill/>
              </a:ln>
            </p:spPr>
            <p:style>
              <a:lnRef idx="0"/>
              <a:fillRef idx="0"/>
              <a:effectRef idx="0"/>
              <a:fontRef idx="minor"/>
            </p:style>
          </p:sp>
          <p:grpSp>
            <p:nvGrpSpPr>
              <p:cNvPr id="8204" name="Google Shape;7383;p74"/>
              <p:cNvGrpSpPr/>
              <p:nvPr/>
            </p:nvGrpSpPr>
            <p:grpSpPr>
              <a:xfrm>
                <a:off x="4609440" y="3577320"/>
                <a:ext cx="30960" cy="26640"/>
                <a:chOff x="4609440" y="3577320"/>
                <a:chExt cx="30960" cy="26640"/>
              </a:xfrm>
            </p:grpSpPr>
            <p:sp>
              <p:nvSpPr>
                <p:cNvPr id="8205" name="Google Shape;7384;p74"/>
                <p:cNvSpPr/>
                <p:nvPr/>
              </p:nvSpPr>
              <p:spPr>
                <a:xfrm>
                  <a:off x="4609440" y="3577320"/>
                  <a:ext cx="30960" cy="26640"/>
                </a:xfrm>
                <a:custGeom>
                  <a:avLst/>
                  <a:gdLst/>
                  <a:ahLst/>
                  <a:rect l="l" t="t" r="r" b="b"/>
                  <a:pathLst>
                    <a:path w="4005" h="3433">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w="0">
                  <a:noFill/>
                </a:ln>
              </p:spPr>
              <p:style>
                <a:lnRef idx="0"/>
                <a:fillRef idx="0"/>
                <a:effectRef idx="0"/>
                <a:fontRef idx="minor"/>
              </p:style>
            </p:sp>
            <p:sp>
              <p:nvSpPr>
                <p:cNvPr id="8206" name="Google Shape;7385;p74"/>
                <p:cNvSpPr/>
                <p:nvPr/>
              </p:nvSpPr>
              <p:spPr>
                <a:xfrm>
                  <a:off x="4623480" y="3587040"/>
                  <a:ext cx="7200" cy="720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8207" name="Google Shape;7386;p74"/>
              <p:cNvGrpSpPr/>
              <p:nvPr/>
            </p:nvGrpSpPr>
            <p:grpSpPr>
              <a:xfrm>
                <a:off x="4649400" y="3577320"/>
                <a:ext cx="30960" cy="26640"/>
                <a:chOff x="4649400" y="3577320"/>
                <a:chExt cx="30960" cy="26640"/>
              </a:xfrm>
            </p:grpSpPr>
            <p:sp>
              <p:nvSpPr>
                <p:cNvPr id="8208" name="Google Shape;7387;p74"/>
                <p:cNvSpPr/>
                <p:nvPr/>
              </p:nvSpPr>
              <p:spPr>
                <a:xfrm>
                  <a:off x="4649400" y="3577320"/>
                  <a:ext cx="30960" cy="26640"/>
                </a:xfrm>
                <a:custGeom>
                  <a:avLst/>
                  <a:gdLst/>
                  <a:ahLst/>
                  <a:rect l="l" t="t" r="r" b="b"/>
                  <a:pathLst>
                    <a:path w="4005" h="3433">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8209" name="Google Shape;7388;p74"/>
                <p:cNvSpPr/>
                <p:nvPr/>
              </p:nvSpPr>
              <p:spPr>
                <a:xfrm>
                  <a:off x="4662360" y="3587040"/>
                  <a:ext cx="8640" cy="7200"/>
                </a:xfrm>
                <a:custGeom>
                  <a:avLst/>
                  <a:gdLst/>
                  <a:ahLst/>
                  <a:rect l="l" t="t" r="r" b="b"/>
                  <a:pathLst>
                    <a:path w="1126" h="97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w="0">
                  <a:noFill/>
                </a:ln>
              </p:spPr>
              <p:style>
                <a:lnRef idx="0"/>
                <a:fillRef idx="0"/>
                <a:effectRef idx="0"/>
                <a:fontRef idx="minor"/>
              </p:style>
            </p:sp>
          </p:grpSp>
          <p:grpSp>
            <p:nvGrpSpPr>
              <p:cNvPr id="8210" name="Google Shape;7389;p74"/>
              <p:cNvGrpSpPr/>
              <p:nvPr/>
            </p:nvGrpSpPr>
            <p:grpSpPr>
              <a:xfrm>
                <a:off x="4605480" y="3639600"/>
                <a:ext cx="30960" cy="26640"/>
                <a:chOff x="4605480" y="3639600"/>
                <a:chExt cx="30960" cy="26640"/>
              </a:xfrm>
            </p:grpSpPr>
            <p:sp>
              <p:nvSpPr>
                <p:cNvPr id="8211" name="Google Shape;7390;p74"/>
                <p:cNvSpPr/>
                <p:nvPr/>
              </p:nvSpPr>
              <p:spPr>
                <a:xfrm>
                  <a:off x="4605480" y="3639600"/>
                  <a:ext cx="30960" cy="26640"/>
                </a:xfrm>
                <a:custGeom>
                  <a:avLst/>
                  <a:gdLst/>
                  <a:ahLst/>
                  <a:rect l="l" t="t" r="r" b="b"/>
                  <a:pathLst>
                    <a:path w="4005" h="3421">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w="0">
                  <a:noFill/>
                </a:ln>
              </p:spPr>
              <p:style>
                <a:lnRef idx="0"/>
                <a:fillRef idx="0"/>
                <a:effectRef idx="0"/>
                <a:fontRef idx="minor"/>
              </p:style>
            </p:sp>
            <p:sp>
              <p:nvSpPr>
                <p:cNvPr id="8212" name="Google Shape;7391;p74"/>
                <p:cNvSpPr/>
                <p:nvPr/>
              </p:nvSpPr>
              <p:spPr>
                <a:xfrm>
                  <a:off x="4619880" y="3649320"/>
                  <a:ext cx="7200" cy="7200"/>
                </a:xfrm>
                <a:custGeom>
                  <a:avLst/>
                  <a:gdLst/>
                  <a:ahLst/>
                  <a:rect l="l" t="t" r="r" b="b"/>
                  <a:pathLst>
                    <a:path w="968" h="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w="0">
                  <a:noFill/>
                </a:ln>
              </p:spPr>
              <p:style>
                <a:lnRef idx="0"/>
                <a:fillRef idx="0"/>
                <a:effectRef idx="0"/>
                <a:fontRef idx="minor"/>
              </p:style>
            </p:sp>
          </p:grpSp>
          <p:grpSp>
            <p:nvGrpSpPr>
              <p:cNvPr id="8213" name="Google Shape;7392;p74"/>
              <p:cNvGrpSpPr/>
              <p:nvPr/>
            </p:nvGrpSpPr>
            <p:grpSpPr>
              <a:xfrm>
                <a:off x="4785120" y="3618720"/>
                <a:ext cx="26640" cy="26640"/>
                <a:chOff x="4785120" y="3618720"/>
                <a:chExt cx="26640" cy="26640"/>
              </a:xfrm>
            </p:grpSpPr>
            <p:sp>
              <p:nvSpPr>
                <p:cNvPr id="8214" name="Google Shape;7393;p74"/>
                <p:cNvSpPr/>
                <p:nvPr/>
              </p:nvSpPr>
              <p:spPr>
                <a:xfrm>
                  <a:off x="4785120" y="3618720"/>
                  <a:ext cx="26640" cy="26640"/>
                </a:xfrm>
                <a:custGeom>
                  <a:avLst/>
                  <a:gdLst/>
                  <a:ahLst/>
                  <a:rect l="l" t="t" r="r" b="b"/>
                  <a:pathLst>
                    <a:path w="3424" h="3413">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w="0">
                  <a:noFill/>
                </a:ln>
              </p:spPr>
              <p:style>
                <a:lnRef idx="0"/>
                <a:fillRef idx="0"/>
                <a:effectRef idx="0"/>
                <a:fontRef idx="minor"/>
              </p:style>
            </p:sp>
            <p:sp>
              <p:nvSpPr>
                <p:cNvPr id="8215" name="Google Shape;7394;p74"/>
                <p:cNvSpPr/>
                <p:nvPr/>
              </p:nvSpPr>
              <p:spPr>
                <a:xfrm>
                  <a:off x="4793760" y="3628440"/>
                  <a:ext cx="8640" cy="7200"/>
                </a:xfrm>
                <a:custGeom>
                  <a:avLst/>
                  <a:gdLst/>
                  <a:ahLst/>
                  <a:rect l="l" t="t" r="r" b="b"/>
                  <a:pathLst>
                    <a:path w="1126" h="965">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w="0">
                  <a:noFill/>
                </a:ln>
              </p:spPr>
              <p:style>
                <a:lnRef idx="0"/>
                <a:fillRef idx="0"/>
                <a:effectRef idx="0"/>
                <a:fontRef idx="minor"/>
              </p:style>
            </p:sp>
          </p:grpSp>
          <p:grpSp>
            <p:nvGrpSpPr>
              <p:cNvPr id="8216" name="Google Shape;7395;p74"/>
              <p:cNvGrpSpPr/>
              <p:nvPr/>
            </p:nvGrpSpPr>
            <p:grpSpPr>
              <a:xfrm>
                <a:off x="4810320" y="3601440"/>
                <a:ext cx="30960" cy="26640"/>
                <a:chOff x="4810320" y="3601440"/>
                <a:chExt cx="30960" cy="26640"/>
              </a:xfrm>
            </p:grpSpPr>
            <p:sp>
              <p:nvSpPr>
                <p:cNvPr id="8217" name="Google Shape;7396;p74"/>
                <p:cNvSpPr/>
                <p:nvPr/>
              </p:nvSpPr>
              <p:spPr>
                <a:xfrm>
                  <a:off x="4810320" y="3601440"/>
                  <a:ext cx="30960" cy="26640"/>
                </a:xfrm>
                <a:custGeom>
                  <a:avLst/>
                  <a:gdLst/>
                  <a:ahLst/>
                  <a:rect l="l" t="t" r="r" b="b"/>
                  <a:pathLst>
                    <a:path w="3993" h="342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8218" name="Google Shape;7397;p74"/>
                <p:cNvSpPr/>
                <p:nvPr/>
              </p:nvSpPr>
              <p:spPr>
                <a:xfrm>
                  <a:off x="4824360" y="3611160"/>
                  <a:ext cx="7200" cy="720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8219" name="Google Shape;7398;p74"/>
              <p:cNvGrpSpPr/>
              <p:nvPr/>
            </p:nvGrpSpPr>
            <p:grpSpPr>
              <a:xfrm>
                <a:off x="4830840" y="3373200"/>
                <a:ext cx="30960" cy="26640"/>
                <a:chOff x="4830840" y="3373200"/>
                <a:chExt cx="30960" cy="26640"/>
              </a:xfrm>
            </p:grpSpPr>
            <p:sp>
              <p:nvSpPr>
                <p:cNvPr id="8220" name="Google Shape;7399;p74"/>
                <p:cNvSpPr/>
                <p:nvPr/>
              </p:nvSpPr>
              <p:spPr>
                <a:xfrm>
                  <a:off x="4830840" y="3373200"/>
                  <a:ext cx="30960" cy="26640"/>
                </a:xfrm>
                <a:custGeom>
                  <a:avLst/>
                  <a:gdLst/>
                  <a:ahLst/>
                  <a:rect l="l" t="t" r="r" b="b"/>
                  <a:pathLst>
                    <a:path w="3993" h="342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8221" name="Google Shape;7400;p74"/>
                <p:cNvSpPr/>
                <p:nvPr/>
              </p:nvSpPr>
              <p:spPr>
                <a:xfrm>
                  <a:off x="4845240" y="3382920"/>
                  <a:ext cx="7200" cy="7200"/>
                </a:xfrm>
                <a:custGeom>
                  <a:avLst/>
                  <a:gdLst/>
                  <a:ahLst/>
                  <a:rect l="l" t="t" r="r" b="b"/>
                  <a:pathLst>
                    <a:path w="956" h="969">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w="0">
                  <a:noFill/>
                </a:ln>
              </p:spPr>
              <p:style>
                <a:lnRef idx="0"/>
                <a:fillRef idx="0"/>
                <a:effectRef idx="0"/>
                <a:fontRef idx="minor"/>
              </p:style>
            </p:sp>
          </p:grpSp>
          <p:grpSp>
            <p:nvGrpSpPr>
              <p:cNvPr id="8222" name="Google Shape;7401;p74"/>
              <p:cNvGrpSpPr/>
              <p:nvPr/>
            </p:nvGrpSpPr>
            <p:grpSpPr>
              <a:xfrm>
                <a:off x="4719240" y="3355200"/>
                <a:ext cx="30960" cy="26640"/>
                <a:chOff x="4719240" y="3355200"/>
                <a:chExt cx="30960" cy="26640"/>
              </a:xfrm>
            </p:grpSpPr>
            <p:sp>
              <p:nvSpPr>
                <p:cNvPr id="8223" name="Google Shape;7402;p74"/>
                <p:cNvSpPr/>
                <p:nvPr/>
              </p:nvSpPr>
              <p:spPr>
                <a:xfrm>
                  <a:off x="4719240" y="3355200"/>
                  <a:ext cx="30960" cy="26640"/>
                </a:xfrm>
                <a:custGeom>
                  <a:avLst/>
                  <a:gdLst/>
                  <a:ahLst/>
                  <a:rect l="l" t="t" r="r" b="b"/>
                  <a:pathLst>
                    <a:path w="4005" h="3433">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w="0">
                  <a:noFill/>
                </a:ln>
              </p:spPr>
              <p:style>
                <a:lnRef idx="0"/>
                <a:fillRef idx="0"/>
                <a:effectRef idx="0"/>
                <a:fontRef idx="minor"/>
              </p:style>
            </p:sp>
            <p:sp>
              <p:nvSpPr>
                <p:cNvPr id="8224" name="Google Shape;7403;p74"/>
                <p:cNvSpPr/>
                <p:nvPr/>
              </p:nvSpPr>
              <p:spPr>
                <a:xfrm>
                  <a:off x="4733640" y="3364920"/>
                  <a:ext cx="7200" cy="7200"/>
                </a:xfrm>
                <a:custGeom>
                  <a:avLst/>
                  <a:gdLst/>
                  <a:ahLst/>
                  <a:rect l="l" t="t" r="r" b="b"/>
                  <a:pathLst>
                    <a:path w="957" h="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w="0">
                  <a:noFill/>
                </a:ln>
              </p:spPr>
              <p:style>
                <a:lnRef idx="0"/>
                <a:fillRef idx="0"/>
                <a:effectRef idx="0"/>
                <a:fontRef idx="minor"/>
              </p:style>
            </p:sp>
          </p:grpSp>
          <p:grpSp>
            <p:nvGrpSpPr>
              <p:cNvPr id="8225" name="Google Shape;7404;p74"/>
              <p:cNvGrpSpPr/>
              <p:nvPr/>
            </p:nvGrpSpPr>
            <p:grpSpPr>
              <a:xfrm>
                <a:off x="4798800" y="3450240"/>
                <a:ext cx="26640" cy="26640"/>
                <a:chOff x="4798800" y="3450240"/>
                <a:chExt cx="26640" cy="26640"/>
              </a:xfrm>
            </p:grpSpPr>
            <p:sp>
              <p:nvSpPr>
                <p:cNvPr id="8226" name="Google Shape;7405;p74"/>
                <p:cNvSpPr/>
                <p:nvPr/>
              </p:nvSpPr>
              <p:spPr>
                <a:xfrm>
                  <a:off x="4798800" y="3450240"/>
                  <a:ext cx="26640" cy="26640"/>
                </a:xfrm>
                <a:custGeom>
                  <a:avLst/>
                  <a:gdLst/>
                  <a:ahLst/>
                  <a:rect l="l" t="t" r="r" b="b"/>
                  <a:pathLst>
                    <a:path w="3424" h="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w="0">
                  <a:noFill/>
                </a:ln>
              </p:spPr>
              <p:style>
                <a:lnRef idx="0"/>
                <a:fillRef idx="0"/>
                <a:effectRef idx="0"/>
                <a:fontRef idx="minor"/>
              </p:style>
            </p:sp>
            <p:sp>
              <p:nvSpPr>
                <p:cNvPr id="8227" name="Google Shape;7406;p74"/>
                <p:cNvSpPr/>
                <p:nvPr/>
              </p:nvSpPr>
              <p:spPr>
                <a:xfrm>
                  <a:off x="4807080" y="3459960"/>
                  <a:ext cx="8640" cy="7200"/>
                </a:xfrm>
                <a:custGeom>
                  <a:avLst/>
                  <a:gdLst/>
                  <a:ahLst/>
                  <a:rect l="l" t="t" r="r" b="b"/>
                  <a:pathLst>
                    <a:path w="1126" h="967">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w="0">
                  <a:noFill/>
                </a:ln>
              </p:spPr>
              <p:style>
                <a:lnRef idx="0"/>
                <a:fillRef idx="0"/>
                <a:effectRef idx="0"/>
                <a:fontRef idx="minor"/>
              </p:style>
            </p:sp>
          </p:grpSp>
          <p:grpSp>
            <p:nvGrpSpPr>
              <p:cNvPr id="8228" name="Google Shape;7407;p74"/>
              <p:cNvGrpSpPr/>
              <p:nvPr/>
            </p:nvGrpSpPr>
            <p:grpSpPr>
              <a:xfrm>
                <a:off x="4645440" y="3467520"/>
                <a:ext cx="30960" cy="26640"/>
                <a:chOff x="4645440" y="3467520"/>
                <a:chExt cx="30960" cy="26640"/>
              </a:xfrm>
            </p:grpSpPr>
            <p:sp>
              <p:nvSpPr>
                <p:cNvPr id="8229" name="Google Shape;7408;p74"/>
                <p:cNvSpPr/>
                <p:nvPr/>
              </p:nvSpPr>
              <p:spPr>
                <a:xfrm>
                  <a:off x="4645440" y="3467520"/>
                  <a:ext cx="30960" cy="26640"/>
                </a:xfrm>
                <a:custGeom>
                  <a:avLst/>
                  <a:gdLst/>
                  <a:ahLst/>
                  <a:rect l="l" t="t" r="r" b="b"/>
                  <a:pathLst>
                    <a:path w="3993" h="3427">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w="0">
                  <a:noFill/>
                </a:ln>
              </p:spPr>
              <p:style>
                <a:lnRef idx="0"/>
                <a:fillRef idx="0"/>
                <a:effectRef idx="0"/>
                <a:fontRef idx="minor"/>
              </p:style>
            </p:sp>
            <p:sp>
              <p:nvSpPr>
                <p:cNvPr id="8230" name="Google Shape;7409;p74"/>
                <p:cNvSpPr/>
                <p:nvPr/>
              </p:nvSpPr>
              <p:spPr>
                <a:xfrm>
                  <a:off x="4659840" y="3477240"/>
                  <a:ext cx="7200" cy="7200"/>
                </a:xfrm>
                <a:custGeom>
                  <a:avLst/>
                  <a:gdLst/>
                  <a:ahLst/>
                  <a:rect l="l" t="t" r="r" b="b"/>
                  <a:pathLst>
                    <a:path w="957" h="969">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w="0">
                  <a:noFill/>
                </a:ln>
              </p:spPr>
              <p:style>
                <a:lnRef idx="0"/>
                <a:fillRef idx="0"/>
                <a:effectRef idx="0"/>
                <a:fontRef idx="minor"/>
              </p:style>
            </p:sp>
          </p:grpSp>
          <p:grpSp>
            <p:nvGrpSpPr>
              <p:cNvPr id="8231" name="Google Shape;7410;p74"/>
              <p:cNvGrpSpPr/>
              <p:nvPr/>
            </p:nvGrpSpPr>
            <p:grpSpPr>
              <a:xfrm>
                <a:off x="4687560" y="3583800"/>
                <a:ext cx="30960" cy="26640"/>
                <a:chOff x="4687560" y="3583800"/>
                <a:chExt cx="30960" cy="26640"/>
              </a:xfrm>
            </p:grpSpPr>
            <p:sp>
              <p:nvSpPr>
                <p:cNvPr id="8232" name="Google Shape;7411;p74"/>
                <p:cNvSpPr/>
                <p:nvPr/>
              </p:nvSpPr>
              <p:spPr>
                <a:xfrm>
                  <a:off x="4687560" y="3583800"/>
                  <a:ext cx="30960" cy="26640"/>
                </a:xfrm>
                <a:custGeom>
                  <a:avLst/>
                  <a:gdLst/>
                  <a:ahLst/>
                  <a:rect l="l" t="t" r="r" b="b"/>
                  <a:pathLst>
                    <a:path w="4005" h="342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w="0">
                  <a:noFill/>
                </a:ln>
              </p:spPr>
              <p:style>
                <a:lnRef idx="0"/>
                <a:fillRef idx="0"/>
                <a:effectRef idx="0"/>
                <a:fontRef idx="minor"/>
              </p:style>
            </p:sp>
            <p:sp>
              <p:nvSpPr>
                <p:cNvPr id="8233" name="Google Shape;7412;p74"/>
                <p:cNvSpPr/>
                <p:nvPr/>
              </p:nvSpPr>
              <p:spPr>
                <a:xfrm>
                  <a:off x="4700520" y="3593520"/>
                  <a:ext cx="8640" cy="7200"/>
                </a:xfrm>
                <a:custGeom>
                  <a:avLst/>
                  <a:gdLst/>
                  <a:ahLst/>
                  <a:rect l="l" t="t" r="r" b="b"/>
                  <a:pathLst>
                    <a:path w="1138" h="964">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w="0">
                  <a:noFill/>
                </a:ln>
              </p:spPr>
              <p:style>
                <a:lnRef idx="0"/>
                <a:fillRef idx="0"/>
                <a:effectRef idx="0"/>
                <a:fontRef idx="minor"/>
              </p:style>
            </p:sp>
          </p:grpSp>
          <p:grpSp>
            <p:nvGrpSpPr>
              <p:cNvPr id="8234" name="Google Shape;7413;p74"/>
              <p:cNvGrpSpPr/>
              <p:nvPr/>
            </p:nvGrpSpPr>
            <p:grpSpPr>
              <a:xfrm>
                <a:off x="4719240" y="3471480"/>
                <a:ext cx="30960" cy="26640"/>
                <a:chOff x="4719240" y="3471480"/>
                <a:chExt cx="30960" cy="26640"/>
              </a:xfrm>
            </p:grpSpPr>
            <p:sp>
              <p:nvSpPr>
                <p:cNvPr id="8235" name="Google Shape;7414;p74"/>
                <p:cNvSpPr/>
                <p:nvPr/>
              </p:nvSpPr>
              <p:spPr>
                <a:xfrm>
                  <a:off x="4719240" y="3471480"/>
                  <a:ext cx="30960" cy="26640"/>
                </a:xfrm>
                <a:custGeom>
                  <a:avLst/>
                  <a:gdLst/>
                  <a:ahLst/>
                  <a:rect l="l" t="t" r="r" b="b"/>
                  <a:pathLst>
                    <a:path w="4005" h="3433">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w="0">
                  <a:noFill/>
                </a:ln>
              </p:spPr>
              <p:style>
                <a:lnRef idx="0"/>
                <a:fillRef idx="0"/>
                <a:effectRef idx="0"/>
                <a:fontRef idx="minor"/>
              </p:style>
            </p:sp>
            <p:sp>
              <p:nvSpPr>
                <p:cNvPr id="8236" name="Google Shape;7415;p74"/>
                <p:cNvSpPr/>
                <p:nvPr/>
              </p:nvSpPr>
              <p:spPr>
                <a:xfrm>
                  <a:off x="4732200" y="3480840"/>
                  <a:ext cx="8640" cy="720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w="0">
                  <a:noFill/>
                </a:ln>
              </p:spPr>
              <p:style>
                <a:lnRef idx="0"/>
                <a:fillRef idx="0"/>
                <a:effectRef idx="0"/>
                <a:fontRef idx="minor"/>
              </p:style>
            </p:sp>
          </p:grpSp>
          <p:grpSp>
            <p:nvGrpSpPr>
              <p:cNvPr id="8237" name="Google Shape;7416;p74"/>
              <p:cNvGrpSpPr/>
              <p:nvPr/>
            </p:nvGrpSpPr>
            <p:grpSpPr>
              <a:xfrm>
                <a:off x="4719240" y="3434400"/>
                <a:ext cx="30960" cy="26640"/>
                <a:chOff x="4719240" y="3434400"/>
                <a:chExt cx="30960" cy="26640"/>
              </a:xfrm>
            </p:grpSpPr>
            <p:sp>
              <p:nvSpPr>
                <p:cNvPr id="8238" name="Google Shape;7417;p74"/>
                <p:cNvSpPr/>
                <p:nvPr/>
              </p:nvSpPr>
              <p:spPr>
                <a:xfrm>
                  <a:off x="4719240" y="3434400"/>
                  <a:ext cx="30960" cy="26640"/>
                </a:xfrm>
                <a:custGeom>
                  <a:avLst/>
                  <a:gdLst/>
                  <a:ahLst/>
                  <a:rect l="l" t="t" r="r" b="b"/>
                  <a:pathLst>
                    <a:path w="4005" h="342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w="0">
                  <a:noFill/>
                </a:ln>
              </p:spPr>
              <p:style>
                <a:lnRef idx="0"/>
                <a:fillRef idx="0"/>
                <a:effectRef idx="0"/>
                <a:fontRef idx="minor"/>
              </p:style>
            </p:sp>
            <p:sp>
              <p:nvSpPr>
                <p:cNvPr id="8239" name="Google Shape;7418;p74"/>
                <p:cNvSpPr/>
                <p:nvPr/>
              </p:nvSpPr>
              <p:spPr>
                <a:xfrm>
                  <a:off x="4732200" y="3444120"/>
                  <a:ext cx="8640" cy="7200"/>
                </a:xfrm>
                <a:custGeom>
                  <a:avLst/>
                  <a:gdLst/>
                  <a:ahLst/>
                  <a:rect l="l" t="t" r="r" b="b"/>
                  <a:pathLst>
                    <a:path w="1126" h="964">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w="0">
                  <a:noFill/>
                </a:ln>
              </p:spPr>
              <p:style>
                <a:lnRef idx="0"/>
                <a:fillRef idx="0"/>
                <a:effectRef idx="0"/>
                <a:fontRef idx="minor"/>
              </p:style>
            </p:sp>
          </p:grpSp>
          <p:grpSp>
            <p:nvGrpSpPr>
              <p:cNvPr id="8240" name="Google Shape;7419;p74"/>
              <p:cNvGrpSpPr/>
              <p:nvPr/>
            </p:nvGrpSpPr>
            <p:grpSpPr>
              <a:xfrm>
                <a:off x="4768920" y="3401640"/>
                <a:ext cx="30960" cy="26640"/>
                <a:chOff x="4768920" y="3401640"/>
                <a:chExt cx="30960" cy="26640"/>
              </a:xfrm>
            </p:grpSpPr>
            <p:sp>
              <p:nvSpPr>
                <p:cNvPr id="8241" name="Google Shape;7420;p74"/>
                <p:cNvSpPr/>
                <p:nvPr/>
              </p:nvSpPr>
              <p:spPr>
                <a:xfrm>
                  <a:off x="4768920" y="3401640"/>
                  <a:ext cx="30960" cy="26640"/>
                </a:xfrm>
                <a:custGeom>
                  <a:avLst/>
                  <a:gdLst/>
                  <a:ahLst/>
                  <a:rect l="l" t="t" r="r" b="b"/>
                  <a:pathLst>
                    <a:path w="4005" h="342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w="0">
                  <a:noFill/>
                </a:ln>
              </p:spPr>
              <p:style>
                <a:lnRef idx="0"/>
                <a:fillRef idx="0"/>
                <a:effectRef idx="0"/>
                <a:fontRef idx="minor"/>
              </p:style>
            </p:sp>
            <p:sp>
              <p:nvSpPr>
                <p:cNvPr id="8242" name="Google Shape;7421;p74"/>
                <p:cNvSpPr/>
                <p:nvPr/>
              </p:nvSpPr>
              <p:spPr>
                <a:xfrm>
                  <a:off x="4782960" y="3411360"/>
                  <a:ext cx="7200" cy="7200"/>
                </a:xfrm>
                <a:custGeom>
                  <a:avLst/>
                  <a:gdLst/>
                  <a:ahLst/>
                  <a:rect l="l" t="t" r="r" b="b"/>
                  <a:pathLst>
                    <a:path w="968" h="969">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w="0">
                  <a:noFill/>
                </a:ln>
              </p:spPr>
              <p:style>
                <a:lnRef idx="0"/>
                <a:fillRef idx="0"/>
                <a:effectRef idx="0"/>
                <a:fontRef idx="minor"/>
              </p:style>
            </p:sp>
          </p:grpSp>
          <p:grpSp>
            <p:nvGrpSpPr>
              <p:cNvPr id="8243" name="Google Shape;7422;p74"/>
              <p:cNvGrpSpPr/>
              <p:nvPr/>
            </p:nvGrpSpPr>
            <p:grpSpPr>
              <a:xfrm>
                <a:off x="4762080" y="3471480"/>
                <a:ext cx="26640" cy="26640"/>
                <a:chOff x="4762080" y="3471480"/>
                <a:chExt cx="26640" cy="26640"/>
              </a:xfrm>
            </p:grpSpPr>
            <p:sp>
              <p:nvSpPr>
                <p:cNvPr id="8244" name="Google Shape;7423;p74"/>
                <p:cNvSpPr/>
                <p:nvPr/>
              </p:nvSpPr>
              <p:spPr>
                <a:xfrm>
                  <a:off x="4762080" y="3471480"/>
                  <a:ext cx="26640" cy="26640"/>
                </a:xfrm>
                <a:custGeom>
                  <a:avLst/>
                  <a:gdLst/>
                  <a:ahLst/>
                  <a:rect l="l" t="t" r="r" b="b"/>
                  <a:pathLst>
                    <a:path w="3425" h="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w="0">
                  <a:noFill/>
                </a:ln>
              </p:spPr>
              <p:style>
                <a:lnRef idx="0"/>
                <a:fillRef idx="0"/>
                <a:effectRef idx="0"/>
                <a:fontRef idx="minor"/>
              </p:style>
            </p:sp>
            <p:sp>
              <p:nvSpPr>
                <p:cNvPr id="8245" name="Google Shape;7424;p74"/>
                <p:cNvSpPr/>
                <p:nvPr/>
              </p:nvSpPr>
              <p:spPr>
                <a:xfrm>
                  <a:off x="4770720" y="3480840"/>
                  <a:ext cx="8640" cy="7200"/>
                </a:xfrm>
                <a:custGeom>
                  <a:avLst/>
                  <a:gdLst/>
                  <a:ahLst/>
                  <a:rect l="l" t="t" r="r" b="b"/>
                  <a:pathLst>
                    <a:path w="1126" h="967">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w="0">
                  <a:noFill/>
                </a:ln>
              </p:spPr>
              <p:style>
                <a:lnRef idx="0"/>
                <a:fillRef idx="0"/>
                <a:effectRef idx="0"/>
                <a:fontRef idx="minor"/>
              </p:style>
            </p:sp>
          </p:grpSp>
          <p:grpSp>
            <p:nvGrpSpPr>
              <p:cNvPr id="8246" name="Google Shape;7425;p74"/>
              <p:cNvGrpSpPr/>
              <p:nvPr/>
            </p:nvGrpSpPr>
            <p:grpSpPr>
              <a:xfrm>
                <a:off x="4790520" y="3344760"/>
                <a:ext cx="30960" cy="26640"/>
                <a:chOff x="4790520" y="3344760"/>
                <a:chExt cx="30960" cy="26640"/>
              </a:xfrm>
            </p:grpSpPr>
            <p:sp>
              <p:nvSpPr>
                <p:cNvPr id="8247" name="Google Shape;7426;p74"/>
                <p:cNvSpPr/>
                <p:nvPr/>
              </p:nvSpPr>
              <p:spPr>
                <a:xfrm>
                  <a:off x="4790520" y="3344760"/>
                  <a:ext cx="30960" cy="26640"/>
                </a:xfrm>
                <a:custGeom>
                  <a:avLst/>
                  <a:gdLst/>
                  <a:ahLst/>
                  <a:rect l="l" t="t" r="r" b="b"/>
                  <a:pathLst>
                    <a:path w="3993" h="342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w="0">
                  <a:noFill/>
                </a:ln>
              </p:spPr>
              <p:style>
                <a:lnRef idx="0"/>
                <a:fillRef idx="0"/>
                <a:effectRef idx="0"/>
                <a:fontRef idx="minor"/>
              </p:style>
            </p:sp>
            <p:sp>
              <p:nvSpPr>
                <p:cNvPr id="8248" name="Google Shape;7427;p74"/>
                <p:cNvSpPr/>
                <p:nvPr/>
              </p:nvSpPr>
              <p:spPr>
                <a:xfrm>
                  <a:off x="4804560" y="3354480"/>
                  <a:ext cx="7200" cy="7200"/>
                </a:xfrm>
                <a:custGeom>
                  <a:avLst/>
                  <a:gdLst/>
                  <a:ahLst/>
                  <a:rect l="l" t="t" r="r" b="b"/>
                  <a:pathLst>
                    <a:path w="968" h="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8249" name="Google Shape;7428;p74"/>
              <p:cNvGrpSpPr/>
              <p:nvPr/>
            </p:nvGrpSpPr>
            <p:grpSpPr>
              <a:xfrm>
                <a:off x="4823640" y="3950640"/>
                <a:ext cx="37080" cy="31680"/>
                <a:chOff x="4823640" y="3950640"/>
                <a:chExt cx="37080" cy="31680"/>
              </a:xfrm>
            </p:grpSpPr>
            <p:sp>
              <p:nvSpPr>
                <p:cNvPr id="8250" name="Google Shape;7429;p74"/>
                <p:cNvSpPr/>
                <p:nvPr/>
              </p:nvSpPr>
              <p:spPr>
                <a:xfrm>
                  <a:off x="4823640" y="3950640"/>
                  <a:ext cx="37080" cy="31680"/>
                </a:xfrm>
                <a:custGeom>
                  <a:avLst/>
                  <a:gdLst/>
                  <a:ahLst/>
                  <a:rect l="l" t="t" r="r" b="b"/>
                  <a:pathLst>
                    <a:path w="4755" h="4073">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w="0">
                  <a:noFill/>
                </a:ln>
              </p:spPr>
              <p:style>
                <a:lnRef idx="0"/>
                <a:fillRef idx="0"/>
                <a:effectRef idx="0"/>
                <a:fontRef idx="minor"/>
              </p:style>
            </p:sp>
            <p:sp>
              <p:nvSpPr>
                <p:cNvPr id="8251" name="Google Shape;7430;p74"/>
                <p:cNvSpPr/>
                <p:nvPr/>
              </p:nvSpPr>
              <p:spPr>
                <a:xfrm>
                  <a:off x="4836600" y="3960360"/>
                  <a:ext cx="14400" cy="12240"/>
                </a:xfrm>
                <a:custGeom>
                  <a:avLst/>
                  <a:gdLst/>
                  <a:ahLst/>
                  <a:rect l="l" t="t" r="r" b="b"/>
                  <a:pathLst>
                    <a:path w="1888" h="1617">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w="0">
                  <a:noFill/>
                </a:ln>
              </p:spPr>
              <p:style>
                <a:lnRef idx="0"/>
                <a:fillRef idx="0"/>
                <a:effectRef idx="0"/>
                <a:fontRef idx="minor"/>
              </p:style>
            </p:sp>
          </p:grpSp>
          <p:grpSp>
            <p:nvGrpSpPr>
              <p:cNvPr id="8252" name="Google Shape;7431;p74"/>
              <p:cNvGrpSpPr/>
              <p:nvPr/>
            </p:nvGrpSpPr>
            <p:grpSpPr>
              <a:xfrm>
                <a:off x="4823280" y="4110480"/>
                <a:ext cx="30960" cy="26640"/>
                <a:chOff x="4823280" y="4110480"/>
                <a:chExt cx="30960" cy="26640"/>
              </a:xfrm>
            </p:grpSpPr>
            <p:sp>
              <p:nvSpPr>
                <p:cNvPr id="8253" name="Google Shape;7432;p74"/>
                <p:cNvSpPr/>
                <p:nvPr/>
              </p:nvSpPr>
              <p:spPr>
                <a:xfrm>
                  <a:off x="4823280" y="4110480"/>
                  <a:ext cx="30960" cy="26640"/>
                </a:xfrm>
                <a:custGeom>
                  <a:avLst/>
                  <a:gdLst/>
                  <a:ahLst/>
                  <a:rect l="l" t="t" r="r" b="b"/>
                  <a:pathLst>
                    <a:path w="3993" h="3421">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w="0">
                  <a:noFill/>
                </a:ln>
              </p:spPr>
              <p:style>
                <a:lnRef idx="0"/>
                <a:fillRef idx="0"/>
                <a:effectRef idx="0"/>
                <a:fontRef idx="minor"/>
              </p:style>
            </p:sp>
            <p:sp>
              <p:nvSpPr>
                <p:cNvPr id="8254" name="Google Shape;7433;p74"/>
                <p:cNvSpPr/>
                <p:nvPr/>
              </p:nvSpPr>
              <p:spPr>
                <a:xfrm>
                  <a:off x="4836240" y="4120200"/>
                  <a:ext cx="8640" cy="7200"/>
                </a:xfrm>
                <a:custGeom>
                  <a:avLst/>
                  <a:gdLst/>
                  <a:ahLst/>
                  <a:rect l="l" t="t" r="r" b="b"/>
                  <a:pathLst>
                    <a:path w="1138" h="977">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w="0">
                  <a:noFill/>
                </a:ln>
              </p:spPr>
              <p:style>
                <a:lnRef idx="0"/>
                <a:fillRef idx="0"/>
                <a:effectRef idx="0"/>
                <a:fontRef idx="minor"/>
              </p:style>
            </p:sp>
          </p:grpSp>
          <p:grpSp>
            <p:nvGrpSpPr>
              <p:cNvPr id="8255" name="Google Shape;7434;p74"/>
              <p:cNvGrpSpPr/>
              <p:nvPr/>
            </p:nvGrpSpPr>
            <p:grpSpPr>
              <a:xfrm>
                <a:off x="4838400" y="3821040"/>
                <a:ext cx="30960" cy="26640"/>
                <a:chOff x="4838400" y="3821040"/>
                <a:chExt cx="30960" cy="26640"/>
              </a:xfrm>
            </p:grpSpPr>
            <p:sp>
              <p:nvSpPr>
                <p:cNvPr id="8256" name="Google Shape;7435;p74"/>
                <p:cNvSpPr/>
                <p:nvPr/>
              </p:nvSpPr>
              <p:spPr>
                <a:xfrm>
                  <a:off x="4838400" y="3821040"/>
                  <a:ext cx="30960" cy="26640"/>
                </a:xfrm>
                <a:custGeom>
                  <a:avLst/>
                  <a:gdLst/>
                  <a:ahLst/>
                  <a:rect l="l" t="t" r="r" b="b"/>
                  <a:pathLst>
                    <a:path w="4005" h="342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w="0">
                  <a:noFill/>
                </a:ln>
              </p:spPr>
              <p:style>
                <a:lnRef idx="0"/>
                <a:fillRef idx="0"/>
                <a:effectRef idx="0"/>
                <a:fontRef idx="minor"/>
              </p:style>
            </p:sp>
            <p:sp>
              <p:nvSpPr>
                <p:cNvPr id="8257" name="Google Shape;7436;p74"/>
                <p:cNvSpPr/>
                <p:nvPr/>
              </p:nvSpPr>
              <p:spPr>
                <a:xfrm>
                  <a:off x="4851360" y="3830760"/>
                  <a:ext cx="8640" cy="7200"/>
                </a:xfrm>
                <a:custGeom>
                  <a:avLst/>
                  <a:gdLst/>
                  <a:ahLst/>
                  <a:rect l="l" t="t" r="r" b="b"/>
                  <a:pathLst>
                    <a:path w="1138" h="964">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w="0">
                  <a:noFill/>
                </a:ln>
              </p:spPr>
              <p:style>
                <a:lnRef idx="0"/>
                <a:fillRef idx="0"/>
                <a:effectRef idx="0"/>
                <a:fontRef idx="minor"/>
              </p:style>
            </p:sp>
          </p:grpSp>
          <p:grpSp>
            <p:nvGrpSpPr>
              <p:cNvPr id="8258" name="Google Shape;7437;p74"/>
              <p:cNvGrpSpPr/>
              <p:nvPr/>
            </p:nvGrpSpPr>
            <p:grpSpPr>
              <a:xfrm>
                <a:off x="4661280" y="3814920"/>
                <a:ext cx="36360" cy="31320"/>
                <a:chOff x="4661280" y="3814920"/>
                <a:chExt cx="36360" cy="31320"/>
              </a:xfrm>
            </p:grpSpPr>
            <p:sp>
              <p:nvSpPr>
                <p:cNvPr id="8259" name="Google Shape;7438;p74"/>
                <p:cNvSpPr/>
                <p:nvPr/>
              </p:nvSpPr>
              <p:spPr>
                <a:xfrm>
                  <a:off x="4661280" y="3814920"/>
                  <a:ext cx="36360" cy="31320"/>
                </a:xfrm>
                <a:custGeom>
                  <a:avLst/>
                  <a:gdLst/>
                  <a:ahLst/>
                  <a:rect l="l" t="t" r="r" b="b"/>
                  <a:pathLst>
                    <a:path w="4682" h="4008">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w="0">
                  <a:noFill/>
                </a:ln>
              </p:spPr>
              <p:style>
                <a:lnRef idx="0"/>
                <a:fillRef idx="0"/>
                <a:effectRef idx="0"/>
                <a:fontRef idx="minor"/>
              </p:style>
            </p:sp>
            <p:sp>
              <p:nvSpPr>
                <p:cNvPr id="8260" name="Google Shape;7439;p74"/>
                <p:cNvSpPr/>
                <p:nvPr/>
              </p:nvSpPr>
              <p:spPr>
                <a:xfrm>
                  <a:off x="4676040" y="3824640"/>
                  <a:ext cx="11880" cy="11880"/>
                </a:xfrm>
                <a:custGeom>
                  <a:avLst/>
                  <a:gdLst/>
                  <a:ahLst/>
                  <a:rect l="l" t="t" r="r" b="b"/>
                  <a:pathLst>
                    <a:path w="1549" h="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w="0">
                  <a:noFill/>
                </a:ln>
              </p:spPr>
              <p:style>
                <a:lnRef idx="0"/>
                <a:fillRef idx="0"/>
                <a:effectRef idx="0"/>
                <a:fontRef idx="minor"/>
              </p:style>
            </p:sp>
          </p:grpSp>
          <p:grpSp>
            <p:nvGrpSpPr>
              <p:cNvPr id="8261" name="Google Shape;7440;p74"/>
              <p:cNvGrpSpPr/>
              <p:nvPr/>
            </p:nvGrpSpPr>
            <p:grpSpPr>
              <a:xfrm>
                <a:off x="4559040" y="3850920"/>
                <a:ext cx="33120" cy="28440"/>
                <a:chOff x="4559040" y="3850920"/>
                <a:chExt cx="33120" cy="28440"/>
              </a:xfrm>
            </p:grpSpPr>
            <p:sp>
              <p:nvSpPr>
                <p:cNvPr id="8262" name="Google Shape;7441;p74"/>
                <p:cNvSpPr/>
                <p:nvPr/>
              </p:nvSpPr>
              <p:spPr>
                <a:xfrm>
                  <a:off x="4559040" y="3850920"/>
                  <a:ext cx="33120" cy="28440"/>
                </a:xfrm>
                <a:custGeom>
                  <a:avLst/>
                  <a:gdLst/>
                  <a:ahLst/>
                  <a:rect l="l" t="t" r="r" b="b"/>
                  <a:pathLst>
                    <a:path w="4271" h="3649">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w="0">
                  <a:noFill/>
                </a:ln>
              </p:spPr>
              <p:style>
                <a:lnRef idx="0"/>
                <a:fillRef idx="0"/>
                <a:effectRef idx="0"/>
                <a:fontRef idx="minor"/>
              </p:style>
            </p:sp>
            <p:sp>
              <p:nvSpPr>
                <p:cNvPr id="8263" name="Google Shape;7442;p74"/>
                <p:cNvSpPr/>
                <p:nvPr/>
              </p:nvSpPr>
              <p:spPr>
                <a:xfrm>
                  <a:off x="4573440" y="3860640"/>
                  <a:ext cx="9000" cy="9000"/>
                </a:xfrm>
                <a:custGeom>
                  <a:avLst/>
                  <a:gdLst/>
                  <a:ahLst/>
                  <a:rect l="l" t="t" r="r" b="b"/>
                  <a:pathLst>
                    <a:path w="1186" h="1199">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w="0">
                  <a:noFill/>
                </a:ln>
              </p:spPr>
              <p:style>
                <a:lnRef idx="0"/>
                <a:fillRef idx="0"/>
                <a:effectRef idx="0"/>
                <a:fontRef idx="minor"/>
              </p:style>
            </p:sp>
          </p:grpSp>
          <p:grpSp>
            <p:nvGrpSpPr>
              <p:cNvPr id="8264" name="Google Shape;7443;p74"/>
              <p:cNvGrpSpPr/>
              <p:nvPr/>
            </p:nvGrpSpPr>
            <p:grpSpPr>
              <a:xfrm>
                <a:off x="4696920" y="3638520"/>
                <a:ext cx="33120" cy="28440"/>
                <a:chOff x="4696920" y="3638520"/>
                <a:chExt cx="33120" cy="28440"/>
              </a:xfrm>
            </p:grpSpPr>
            <p:sp>
              <p:nvSpPr>
                <p:cNvPr id="8265" name="Google Shape;7444;p74"/>
                <p:cNvSpPr/>
                <p:nvPr/>
              </p:nvSpPr>
              <p:spPr>
                <a:xfrm>
                  <a:off x="4696920" y="3638520"/>
                  <a:ext cx="33120" cy="28440"/>
                </a:xfrm>
                <a:custGeom>
                  <a:avLst/>
                  <a:gdLst/>
                  <a:ahLst/>
                  <a:rect l="l" t="t" r="r" b="b"/>
                  <a:pathLst>
                    <a:path w="4271" h="366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w="0">
                  <a:noFill/>
                </a:ln>
              </p:spPr>
              <p:style>
                <a:lnRef idx="0"/>
                <a:fillRef idx="0"/>
                <a:effectRef idx="0"/>
                <a:fontRef idx="minor"/>
              </p:style>
            </p:sp>
            <p:sp>
              <p:nvSpPr>
                <p:cNvPr id="8266" name="Google Shape;7445;p74"/>
                <p:cNvSpPr/>
                <p:nvPr/>
              </p:nvSpPr>
              <p:spPr>
                <a:xfrm>
                  <a:off x="4711320" y="3648240"/>
                  <a:ext cx="9000" cy="9000"/>
                </a:xfrm>
                <a:custGeom>
                  <a:avLst/>
                  <a:gdLst/>
                  <a:ahLst/>
                  <a:rect l="l" t="t" r="r" b="b"/>
                  <a:pathLst>
                    <a:path w="1186" h="1199">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w="0">
                  <a:noFill/>
                </a:ln>
              </p:spPr>
              <p:style>
                <a:lnRef idx="0"/>
                <a:fillRef idx="0"/>
                <a:effectRef idx="0"/>
                <a:fontRef idx="minor"/>
              </p:style>
            </p:sp>
          </p:grpSp>
          <p:grpSp>
            <p:nvGrpSpPr>
              <p:cNvPr id="8267" name="Google Shape;7446;p74"/>
              <p:cNvGrpSpPr/>
              <p:nvPr/>
            </p:nvGrpSpPr>
            <p:grpSpPr>
              <a:xfrm>
                <a:off x="4929480" y="3939120"/>
                <a:ext cx="33120" cy="28440"/>
                <a:chOff x="4929480" y="3939120"/>
                <a:chExt cx="33120" cy="28440"/>
              </a:xfrm>
            </p:grpSpPr>
            <p:sp>
              <p:nvSpPr>
                <p:cNvPr id="8268" name="Google Shape;7447;p74"/>
                <p:cNvSpPr/>
                <p:nvPr/>
              </p:nvSpPr>
              <p:spPr>
                <a:xfrm>
                  <a:off x="4929480" y="3939120"/>
                  <a:ext cx="33120" cy="28440"/>
                </a:xfrm>
                <a:custGeom>
                  <a:avLst/>
                  <a:gdLst/>
                  <a:ahLst/>
                  <a:rect l="l" t="t" r="r" b="b"/>
                  <a:pathLst>
                    <a:path w="4259" h="3648">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w="0">
                  <a:noFill/>
                </a:ln>
              </p:spPr>
              <p:style>
                <a:lnRef idx="0"/>
                <a:fillRef idx="0"/>
                <a:effectRef idx="0"/>
                <a:fontRef idx="minor"/>
              </p:style>
            </p:sp>
            <p:sp>
              <p:nvSpPr>
                <p:cNvPr id="8269" name="Google Shape;7448;p74"/>
                <p:cNvSpPr/>
                <p:nvPr/>
              </p:nvSpPr>
              <p:spPr>
                <a:xfrm>
                  <a:off x="4943880" y="3948840"/>
                  <a:ext cx="9000" cy="9000"/>
                </a:xfrm>
                <a:custGeom>
                  <a:avLst/>
                  <a:gdLst/>
                  <a:ahLst/>
                  <a:rect l="l" t="t" r="r" b="b"/>
                  <a:pathLst>
                    <a:path w="1199" h="1186">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w="0">
                  <a:noFill/>
                </a:ln>
              </p:spPr>
              <p:style>
                <a:lnRef idx="0"/>
                <a:fillRef idx="0"/>
                <a:effectRef idx="0"/>
                <a:fontRef idx="minor"/>
              </p:style>
            </p:sp>
          </p:grpSp>
          <p:grpSp>
            <p:nvGrpSpPr>
              <p:cNvPr id="8270" name="Google Shape;7449;p74"/>
              <p:cNvGrpSpPr/>
              <p:nvPr/>
            </p:nvGrpSpPr>
            <p:grpSpPr>
              <a:xfrm>
                <a:off x="4907160" y="3985920"/>
                <a:ext cx="33120" cy="28440"/>
                <a:chOff x="4907160" y="3985920"/>
                <a:chExt cx="33120" cy="28440"/>
              </a:xfrm>
            </p:grpSpPr>
            <p:sp>
              <p:nvSpPr>
                <p:cNvPr id="8271" name="Google Shape;7450;p74"/>
                <p:cNvSpPr/>
                <p:nvPr/>
              </p:nvSpPr>
              <p:spPr>
                <a:xfrm>
                  <a:off x="4907160" y="3985920"/>
                  <a:ext cx="33120" cy="28440"/>
                </a:xfrm>
                <a:custGeom>
                  <a:avLst/>
                  <a:gdLst/>
                  <a:ahLst/>
                  <a:rect l="l" t="t" r="r" b="b"/>
                  <a:pathLst>
                    <a:path w="4259" h="364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w="0">
                  <a:noFill/>
                </a:ln>
              </p:spPr>
              <p:style>
                <a:lnRef idx="0"/>
                <a:fillRef idx="0"/>
                <a:effectRef idx="0"/>
                <a:fontRef idx="minor"/>
              </p:style>
            </p:sp>
            <p:sp>
              <p:nvSpPr>
                <p:cNvPr id="8272" name="Google Shape;7451;p74"/>
                <p:cNvSpPr/>
                <p:nvPr/>
              </p:nvSpPr>
              <p:spPr>
                <a:xfrm>
                  <a:off x="4921560" y="3995640"/>
                  <a:ext cx="9000" cy="9000"/>
                </a:xfrm>
                <a:custGeom>
                  <a:avLst/>
                  <a:gdLst/>
                  <a:ahLst/>
                  <a:rect l="l" t="t" r="r" b="b"/>
                  <a:pathLst>
                    <a:path w="1198" h="1186">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w="0">
                  <a:noFill/>
                </a:ln>
              </p:spPr>
              <p:style>
                <a:lnRef idx="0"/>
                <a:fillRef idx="0"/>
                <a:effectRef idx="0"/>
                <a:fontRef idx="minor"/>
              </p:style>
            </p:sp>
          </p:grpSp>
          <p:grpSp>
            <p:nvGrpSpPr>
              <p:cNvPr id="8273" name="Google Shape;7452;p74"/>
              <p:cNvGrpSpPr/>
              <p:nvPr/>
            </p:nvGrpSpPr>
            <p:grpSpPr>
              <a:xfrm>
                <a:off x="4911840" y="4048200"/>
                <a:ext cx="33120" cy="28440"/>
                <a:chOff x="4911840" y="4048200"/>
                <a:chExt cx="33120" cy="28440"/>
              </a:xfrm>
            </p:grpSpPr>
            <p:sp>
              <p:nvSpPr>
                <p:cNvPr id="8274" name="Google Shape;7453;p74"/>
                <p:cNvSpPr/>
                <p:nvPr/>
              </p:nvSpPr>
              <p:spPr>
                <a:xfrm>
                  <a:off x="4911840" y="4048200"/>
                  <a:ext cx="33120" cy="28440"/>
                </a:xfrm>
                <a:custGeom>
                  <a:avLst/>
                  <a:gdLst/>
                  <a:ahLst/>
                  <a:rect l="l" t="t" r="r" b="b"/>
                  <a:pathLst>
                    <a:path w="4271" h="3657">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w="0">
                  <a:noFill/>
                </a:ln>
              </p:spPr>
              <p:style>
                <a:lnRef idx="0"/>
                <a:fillRef idx="0"/>
                <a:effectRef idx="0"/>
                <a:fontRef idx="minor"/>
              </p:style>
            </p:sp>
            <p:sp>
              <p:nvSpPr>
                <p:cNvPr id="8275" name="Google Shape;7454;p74"/>
                <p:cNvSpPr/>
                <p:nvPr/>
              </p:nvSpPr>
              <p:spPr>
                <a:xfrm>
                  <a:off x="4926240" y="4057920"/>
                  <a:ext cx="9000" cy="9000"/>
                </a:xfrm>
                <a:custGeom>
                  <a:avLst/>
                  <a:gdLst/>
                  <a:ahLst/>
                  <a:rect l="l" t="t" r="r" b="b"/>
                  <a:pathLst>
                    <a:path w="1187" h="1186">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w="0">
                  <a:noFill/>
                </a:ln>
              </p:spPr>
              <p:style>
                <a:lnRef idx="0"/>
                <a:fillRef idx="0"/>
                <a:effectRef idx="0"/>
                <a:fontRef idx="minor"/>
              </p:style>
            </p:sp>
          </p:grpSp>
          <p:sp>
            <p:nvSpPr>
              <p:cNvPr id="8276" name="Google Shape;7455;p74"/>
              <p:cNvSpPr/>
              <p:nvPr/>
            </p:nvSpPr>
            <p:spPr>
              <a:xfrm>
                <a:off x="4713480" y="3934440"/>
                <a:ext cx="33120" cy="28440"/>
              </a:xfrm>
              <a:custGeom>
                <a:avLst/>
                <a:gdLst/>
                <a:ahLst/>
                <a:rect l="l" t="t" r="r" b="b"/>
                <a:pathLst>
                  <a:path w="4259" h="3648">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w="0">
                <a:noFill/>
              </a:ln>
            </p:spPr>
            <p:style>
              <a:lnRef idx="0"/>
              <a:fillRef idx="0"/>
              <a:effectRef idx="0"/>
              <a:fontRef idx="minor"/>
            </p:style>
          </p:sp>
          <p:sp>
            <p:nvSpPr>
              <p:cNvPr id="8277" name="Google Shape;7456;p74"/>
              <p:cNvSpPr/>
              <p:nvPr/>
            </p:nvSpPr>
            <p:spPr>
              <a:xfrm>
                <a:off x="4727880" y="3944160"/>
                <a:ext cx="9000" cy="9000"/>
              </a:xfrm>
              <a:custGeom>
                <a:avLst/>
                <a:gdLst/>
                <a:ahLst/>
                <a:rect l="l" t="t" r="r" b="b"/>
                <a:pathLst>
                  <a:path w="1186" h="1199">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w="0">
                <a:noFill/>
              </a:ln>
            </p:spPr>
            <p:style>
              <a:lnRef idx="0"/>
              <a:fillRef idx="0"/>
              <a:effectRef idx="0"/>
              <a:fontRef idx="minor"/>
            </p:style>
          </p:sp>
          <p:grpSp>
            <p:nvGrpSpPr>
              <p:cNvPr id="8278" name="Google Shape;7457;p74"/>
              <p:cNvGrpSpPr/>
              <p:nvPr/>
            </p:nvGrpSpPr>
            <p:grpSpPr>
              <a:xfrm>
                <a:off x="4762800" y="3837960"/>
                <a:ext cx="42120" cy="36000"/>
                <a:chOff x="4762800" y="3837960"/>
                <a:chExt cx="42120" cy="36000"/>
              </a:xfrm>
            </p:grpSpPr>
            <p:sp>
              <p:nvSpPr>
                <p:cNvPr id="8279" name="Google Shape;7458;p74"/>
                <p:cNvSpPr/>
                <p:nvPr/>
              </p:nvSpPr>
              <p:spPr>
                <a:xfrm>
                  <a:off x="4762800" y="3837960"/>
                  <a:ext cx="42120" cy="36000"/>
                </a:xfrm>
                <a:custGeom>
                  <a:avLst/>
                  <a:gdLst/>
                  <a:ahLst/>
                  <a:rect l="l" t="t" r="r" b="b"/>
                  <a:pathLst>
                    <a:path w="5393" h="4612">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w="0">
                  <a:noFill/>
                </a:ln>
              </p:spPr>
              <p:style>
                <a:lnRef idx="0"/>
                <a:fillRef idx="0"/>
                <a:effectRef idx="0"/>
                <a:fontRef idx="minor"/>
              </p:style>
            </p:sp>
            <p:sp>
              <p:nvSpPr>
                <p:cNvPr id="8280" name="Google Shape;7459;p74"/>
                <p:cNvSpPr/>
                <p:nvPr/>
              </p:nvSpPr>
              <p:spPr>
                <a:xfrm>
                  <a:off x="4775400" y="3847680"/>
                  <a:ext cx="19440" cy="16560"/>
                </a:xfrm>
                <a:custGeom>
                  <a:avLst/>
                  <a:gdLst/>
                  <a:ahLst/>
                  <a:rect l="l" t="t" r="r" b="b"/>
                  <a:pathLst>
                    <a:path w="2517" h="2156">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w="0">
                  <a:noFill/>
                </a:ln>
              </p:spPr>
              <p:style>
                <a:lnRef idx="0"/>
                <a:fillRef idx="0"/>
                <a:effectRef idx="0"/>
                <a:fontRef idx="minor"/>
              </p:style>
            </p:sp>
          </p:grpSp>
          <p:grpSp>
            <p:nvGrpSpPr>
              <p:cNvPr id="8281" name="Google Shape;7460;p74"/>
              <p:cNvGrpSpPr/>
              <p:nvPr/>
            </p:nvGrpSpPr>
            <p:grpSpPr>
              <a:xfrm>
                <a:off x="4745880" y="4105080"/>
                <a:ext cx="33120" cy="28440"/>
                <a:chOff x="4745880" y="4105080"/>
                <a:chExt cx="33120" cy="28440"/>
              </a:xfrm>
            </p:grpSpPr>
            <p:sp>
              <p:nvSpPr>
                <p:cNvPr id="8282" name="Google Shape;7461;p74"/>
                <p:cNvSpPr/>
                <p:nvPr/>
              </p:nvSpPr>
              <p:spPr>
                <a:xfrm>
                  <a:off x="4745880" y="4105080"/>
                  <a:ext cx="33120" cy="28440"/>
                </a:xfrm>
                <a:custGeom>
                  <a:avLst/>
                  <a:gdLst/>
                  <a:ahLst/>
                  <a:rect l="l" t="t" r="r" b="b"/>
                  <a:pathLst>
                    <a:path w="4259" h="364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w="0">
                  <a:noFill/>
                </a:ln>
              </p:spPr>
              <p:style>
                <a:lnRef idx="0"/>
                <a:fillRef idx="0"/>
                <a:effectRef idx="0"/>
                <a:fontRef idx="minor"/>
              </p:style>
            </p:sp>
            <p:sp>
              <p:nvSpPr>
                <p:cNvPr id="8283" name="Google Shape;7462;p74"/>
                <p:cNvSpPr/>
                <p:nvPr/>
              </p:nvSpPr>
              <p:spPr>
                <a:xfrm>
                  <a:off x="4758840" y="4114800"/>
                  <a:ext cx="10800" cy="9000"/>
                </a:xfrm>
                <a:custGeom>
                  <a:avLst/>
                  <a:gdLst/>
                  <a:ahLst/>
                  <a:rect l="l" t="t" r="r" b="b"/>
                  <a:pathLst>
                    <a:path w="1404" h="1192">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w="0">
                  <a:noFill/>
                </a:ln>
              </p:spPr>
              <p:style>
                <a:lnRef idx="0"/>
                <a:fillRef idx="0"/>
                <a:effectRef idx="0"/>
                <a:fontRef idx="minor"/>
              </p:style>
            </p:sp>
          </p:grpSp>
          <p:grpSp>
            <p:nvGrpSpPr>
              <p:cNvPr id="8284" name="Google Shape;7463;p74"/>
              <p:cNvGrpSpPr/>
              <p:nvPr/>
            </p:nvGrpSpPr>
            <p:grpSpPr>
              <a:xfrm>
                <a:off x="4859640" y="4162680"/>
                <a:ext cx="33120" cy="28440"/>
                <a:chOff x="4859640" y="4162680"/>
                <a:chExt cx="33120" cy="28440"/>
              </a:xfrm>
            </p:grpSpPr>
            <p:sp>
              <p:nvSpPr>
                <p:cNvPr id="8285" name="Google Shape;7464;p74"/>
                <p:cNvSpPr/>
                <p:nvPr/>
              </p:nvSpPr>
              <p:spPr>
                <a:xfrm>
                  <a:off x="4859640" y="4162680"/>
                  <a:ext cx="33120" cy="28440"/>
                </a:xfrm>
                <a:custGeom>
                  <a:avLst/>
                  <a:gdLst/>
                  <a:ahLst/>
                  <a:rect l="l" t="t" r="r" b="b"/>
                  <a:pathLst>
                    <a:path w="4271" h="3657">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w="0">
                  <a:noFill/>
                </a:ln>
              </p:spPr>
              <p:style>
                <a:lnRef idx="0"/>
                <a:fillRef idx="0"/>
                <a:effectRef idx="0"/>
                <a:fontRef idx="minor"/>
              </p:style>
            </p:sp>
            <p:sp>
              <p:nvSpPr>
                <p:cNvPr id="8286" name="Google Shape;7465;p74"/>
                <p:cNvSpPr/>
                <p:nvPr/>
              </p:nvSpPr>
              <p:spPr>
                <a:xfrm>
                  <a:off x="4874040" y="4172400"/>
                  <a:ext cx="9000" cy="9000"/>
                </a:xfrm>
                <a:custGeom>
                  <a:avLst/>
                  <a:gdLst/>
                  <a:ahLst/>
                  <a:rect l="l" t="t" r="r" b="b"/>
                  <a:pathLst>
                    <a:path w="1187" h="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w="0">
                  <a:noFill/>
                </a:ln>
              </p:spPr>
              <p:style>
                <a:lnRef idx="0"/>
                <a:fillRef idx="0"/>
                <a:effectRef idx="0"/>
                <a:fontRef idx="minor"/>
              </p:style>
            </p:sp>
          </p:grpSp>
        </p:grpSp>
        <p:grpSp>
          <p:nvGrpSpPr>
            <p:cNvPr id="8287" name="Google Shape;7466;p74"/>
            <p:cNvGrpSpPr/>
            <p:nvPr/>
          </p:nvGrpSpPr>
          <p:grpSpPr>
            <a:xfrm>
              <a:off x="3597840" y="3274560"/>
              <a:ext cx="855000" cy="1121760"/>
              <a:chOff x="3597840" y="3274560"/>
              <a:chExt cx="855000" cy="1121760"/>
            </a:xfrm>
          </p:grpSpPr>
          <p:grpSp>
            <p:nvGrpSpPr>
              <p:cNvPr id="8288" name="Google Shape;7467;p74"/>
              <p:cNvGrpSpPr/>
              <p:nvPr/>
            </p:nvGrpSpPr>
            <p:grpSpPr>
              <a:xfrm>
                <a:off x="3618000" y="3284640"/>
                <a:ext cx="826200" cy="1098720"/>
                <a:chOff x="3618000" y="3284640"/>
                <a:chExt cx="826200" cy="1098720"/>
              </a:xfrm>
            </p:grpSpPr>
            <p:sp>
              <p:nvSpPr>
                <p:cNvPr id="8289" name="Google Shape;7468;p74"/>
                <p:cNvSpPr/>
                <p:nvPr/>
              </p:nvSpPr>
              <p:spPr>
                <a:xfrm>
                  <a:off x="4155120" y="3869280"/>
                  <a:ext cx="289080" cy="514080"/>
                </a:xfrm>
                <a:custGeom>
                  <a:avLst/>
                  <a:gdLst/>
                  <a:ahLst/>
                  <a:rect l="l" t="t" r="r" b="b"/>
                  <a:pathLst>
                    <a:path w="36823" h="6542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a:solidFill>
                    <a:srgbClr val="a5b7c5"/>
                  </a:solidFill>
                  <a:miter/>
                </a:ln>
              </p:spPr>
              <p:style>
                <a:lnRef idx="0"/>
                <a:fillRef idx="0"/>
                <a:effectRef idx="0"/>
                <a:fontRef idx="minor"/>
              </p:style>
            </p:sp>
            <p:sp>
              <p:nvSpPr>
                <p:cNvPr id="8290" name="Google Shape;7469;p74"/>
                <p:cNvSpPr/>
                <p:nvPr/>
              </p:nvSpPr>
              <p:spPr>
                <a:xfrm>
                  <a:off x="3618000" y="3284640"/>
                  <a:ext cx="662760" cy="685440"/>
                </a:xfrm>
                <a:custGeom>
                  <a:avLst/>
                  <a:gdLst/>
                  <a:ahLst/>
                  <a:rect l="l" t="t" r="r" b="b"/>
                  <a:pathLst>
                    <a:path w="84292" h="87218">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a:solidFill>
                    <a:srgbClr val="a5b7c5"/>
                  </a:solidFill>
                  <a:miter/>
                </a:ln>
              </p:spPr>
              <p:style>
                <a:lnRef idx="0"/>
                <a:fillRef idx="0"/>
                <a:effectRef idx="0"/>
                <a:fontRef idx="minor"/>
              </p:style>
            </p:sp>
            <p:sp>
              <p:nvSpPr>
                <p:cNvPr id="8291" name="Google Shape;7470;p74"/>
                <p:cNvSpPr/>
                <p:nvPr/>
              </p:nvSpPr>
              <p:spPr>
                <a:xfrm>
                  <a:off x="4230720" y="3943440"/>
                  <a:ext cx="15120" cy="77400"/>
                </a:xfrm>
                <a:custGeom>
                  <a:avLst/>
                  <a:gdLst/>
                  <a:ahLst/>
                  <a:rect l="l" t="t" r="r" b="b"/>
                  <a:pathLst>
                    <a:path w="1985" h="9909">
                      <a:moveTo>
                        <a:pt x="1984" y="9908"/>
                      </a:moveTo>
                      <a:lnTo>
                        <a:pt x="0" y="1"/>
                      </a:lnTo>
                    </a:path>
                  </a:pathLst>
                </a:custGeom>
                <a:noFill/>
                <a:ln w="1825">
                  <a:solidFill>
                    <a:srgbClr val="a5b7c5"/>
                  </a:solidFill>
                  <a:miter/>
                </a:ln>
              </p:spPr>
              <p:style>
                <a:lnRef idx="0"/>
                <a:fillRef idx="0"/>
                <a:effectRef idx="0"/>
                <a:fontRef idx="minor"/>
              </p:style>
            </p:sp>
            <p:sp>
              <p:nvSpPr>
                <p:cNvPr id="8292" name="Google Shape;7471;p74"/>
                <p:cNvSpPr/>
                <p:nvPr/>
              </p:nvSpPr>
              <p:spPr>
                <a:xfrm>
                  <a:off x="4230720" y="3902760"/>
                  <a:ext cx="138600" cy="116640"/>
                </a:xfrm>
                <a:custGeom>
                  <a:avLst/>
                  <a:gdLst/>
                  <a:ahLst/>
                  <a:rect l="l" t="t" r="r" b="b"/>
                  <a:pathLst>
                    <a:path w="17650" h="14868">
                      <a:moveTo>
                        <a:pt x="11952" y="14868"/>
                      </a:moveTo>
                      <a:lnTo>
                        <a:pt x="0" y="4670"/>
                      </a:lnTo>
                      <a:lnTo>
                        <a:pt x="9702" y="1"/>
                      </a:lnTo>
                      <a:lnTo>
                        <a:pt x="17649" y="7489"/>
                      </a:lnTo>
                      <a:close/>
                    </a:path>
                  </a:pathLst>
                </a:custGeom>
                <a:noFill/>
                <a:ln w="1825">
                  <a:solidFill>
                    <a:srgbClr val="a5b7c5"/>
                  </a:solidFill>
                  <a:miter/>
                </a:ln>
              </p:spPr>
              <p:style>
                <a:lnRef idx="0"/>
                <a:fillRef idx="0"/>
                <a:effectRef idx="0"/>
                <a:fontRef idx="minor"/>
              </p:style>
            </p:sp>
            <p:sp>
              <p:nvSpPr>
                <p:cNvPr id="8293" name="Google Shape;7472;p74"/>
                <p:cNvSpPr/>
                <p:nvPr/>
              </p:nvSpPr>
              <p:spPr>
                <a:xfrm>
                  <a:off x="4234320" y="3939480"/>
                  <a:ext cx="143640" cy="21960"/>
                </a:xfrm>
                <a:custGeom>
                  <a:avLst/>
                  <a:gdLst/>
                  <a:ahLst/>
                  <a:rect l="l" t="t" r="r" b="b"/>
                  <a:pathLst>
                    <a:path w="18303" h="2819">
                      <a:moveTo>
                        <a:pt x="0" y="0"/>
                      </a:moveTo>
                      <a:lnTo>
                        <a:pt x="18303" y="2819"/>
                      </a:lnTo>
                    </a:path>
                  </a:pathLst>
                </a:custGeom>
                <a:noFill/>
                <a:ln w="1825">
                  <a:solidFill>
                    <a:srgbClr val="a5b7c5"/>
                  </a:solidFill>
                  <a:miter/>
                </a:ln>
              </p:spPr>
              <p:style>
                <a:lnRef idx="0"/>
                <a:fillRef idx="0"/>
                <a:effectRef idx="0"/>
                <a:fontRef idx="minor"/>
              </p:style>
            </p:sp>
            <p:sp>
              <p:nvSpPr>
                <p:cNvPr id="8294" name="Google Shape;7473;p74"/>
                <p:cNvSpPr/>
                <p:nvPr/>
              </p:nvSpPr>
              <p:spPr>
                <a:xfrm>
                  <a:off x="4300560" y="4023720"/>
                  <a:ext cx="23760" cy="112320"/>
                </a:xfrm>
                <a:custGeom>
                  <a:avLst/>
                  <a:gdLst/>
                  <a:ahLst/>
                  <a:rect l="l" t="t" r="r" b="b"/>
                  <a:pathLst>
                    <a:path w="3085" h="14323">
                      <a:moveTo>
                        <a:pt x="0" y="14323"/>
                      </a:moveTo>
                      <a:lnTo>
                        <a:pt x="3085" y="0"/>
                      </a:lnTo>
                    </a:path>
                  </a:pathLst>
                </a:custGeom>
                <a:noFill/>
                <a:ln w="1825">
                  <a:solidFill>
                    <a:srgbClr val="a5b7c5"/>
                  </a:solidFill>
                  <a:miter/>
                </a:ln>
              </p:spPr>
              <p:style>
                <a:lnRef idx="0"/>
                <a:fillRef idx="0"/>
                <a:effectRef idx="0"/>
                <a:fontRef idx="minor"/>
              </p:style>
            </p:sp>
            <p:sp>
              <p:nvSpPr>
                <p:cNvPr id="8295" name="Google Shape;7474;p74"/>
                <p:cNvSpPr/>
                <p:nvPr/>
              </p:nvSpPr>
              <p:spPr>
                <a:xfrm>
                  <a:off x="4324680" y="4019760"/>
                  <a:ext cx="40320" cy="139680"/>
                </a:xfrm>
                <a:custGeom>
                  <a:avLst/>
                  <a:gdLst/>
                  <a:ahLst/>
                  <a:rect l="l" t="t" r="r" b="b"/>
                  <a:pathLst>
                    <a:path w="5155" h="17820">
                      <a:moveTo>
                        <a:pt x="1" y="1"/>
                      </a:moveTo>
                      <a:lnTo>
                        <a:pt x="5154" y="17819"/>
                      </a:lnTo>
                    </a:path>
                  </a:pathLst>
                </a:custGeom>
                <a:noFill/>
                <a:ln w="1825">
                  <a:solidFill>
                    <a:srgbClr val="a5b7c5"/>
                  </a:solidFill>
                  <a:miter/>
                </a:ln>
              </p:spPr>
              <p:style>
                <a:lnRef idx="0"/>
                <a:fillRef idx="0"/>
                <a:effectRef idx="0"/>
                <a:fontRef idx="minor"/>
              </p:style>
            </p:sp>
            <p:sp>
              <p:nvSpPr>
                <p:cNvPr id="8296" name="Google Shape;7475;p74"/>
                <p:cNvSpPr/>
                <p:nvPr/>
              </p:nvSpPr>
              <p:spPr>
                <a:xfrm>
                  <a:off x="4324680" y="4019760"/>
                  <a:ext cx="104040" cy="52200"/>
                </a:xfrm>
                <a:custGeom>
                  <a:avLst/>
                  <a:gdLst/>
                  <a:ahLst/>
                  <a:rect l="l" t="t" r="r" b="b"/>
                  <a:pathLst>
                    <a:path w="13259" h="6678">
                      <a:moveTo>
                        <a:pt x="1" y="1"/>
                      </a:moveTo>
                      <a:lnTo>
                        <a:pt x="13259" y="6678"/>
                      </a:lnTo>
                    </a:path>
                  </a:pathLst>
                </a:custGeom>
                <a:noFill/>
                <a:ln w="1825">
                  <a:solidFill>
                    <a:srgbClr val="a5b7c5"/>
                  </a:solidFill>
                  <a:miter/>
                </a:ln>
              </p:spPr>
              <p:style>
                <a:lnRef idx="0"/>
                <a:fillRef idx="0"/>
                <a:effectRef idx="0"/>
                <a:fontRef idx="minor"/>
              </p:style>
            </p:sp>
            <p:sp>
              <p:nvSpPr>
                <p:cNvPr id="8297" name="Google Shape;7476;p74"/>
                <p:cNvSpPr/>
                <p:nvPr/>
              </p:nvSpPr>
              <p:spPr>
                <a:xfrm>
                  <a:off x="4328640" y="3989880"/>
                  <a:ext cx="113040" cy="29520"/>
                </a:xfrm>
                <a:custGeom>
                  <a:avLst/>
                  <a:gdLst/>
                  <a:ahLst/>
                  <a:rect l="l" t="t" r="r" b="b"/>
                  <a:pathLst>
                    <a:path w="14421" h="3799">
                      <a:moveTo>
                        <a:pt x="14420" y="0"/>
                      </a:moveTo>
                      <a:lnTo>
                        <a:pt x="1" y="3799"/>
                      </a:lnTo>
                    </a:path>
                  </a:pathLst>
                </a:custGeom>
                <a:noFill/>
                <a:ln w="1825">
                  <a:solidFill>
                    <a:srgbClr val="a5b7c5"/>
                  </a:solidFill>
                  <a:miter/>
                </a:ln>
              </p:spPr>
              <p:style>
                <a:lnRef idx="0"/>
                <a:fillRef idx="0"/>
                <a:effectRef idx="0"/>
                <a:fontRef idx="minor"/>
              </p:style>
            </p:sp>
            <p:sp>
              <p:nvSpPr>
                <p:cNvPr id="8298" name="Google Shape;7477;p74"/>
                <p:cNvSpPr/>
                <p:nvPr/>
              </p:nvSpPr>
              <p:spPr>
                <a:xfrm>
                  <a:off x="4224240" y="4019760"/>
                  <a:ext cx="23400" cy="76680"/>
                </a:xfrm>
                <a:custGeom>
                  <a:avLst/>
                  <a:gdLst/>
                  <a:ahLst/>
                  <a:rect l="l" t="t" r="r" b="b"/>
                  <a:pathLst>
                    <a:path w="3037" h="9787">
                      <a:moveTo>
                        <a:pt x="1" y="9787"/>
                      </a:moveTo>
                      <a:lnTo>
                        <a:pt x="3037" y="1"/>
                      </a:lnTo>
                    </a:path>
                  </a:pathLst>
                </a:custGeom>
                <a:noFill/>
                <a:ln w="1825">
                  <a:solidFill>
                    <a:srgbClr val="a5b7c5"/>
                  </a:solidFill>
                  <a:miter/>
                </a:ln>
              </p:spPr>
              <p:style>
                <a:lnRef idx="0"/>
                <a:fillRef idx="0"/>
                <a:effectRef idx="0"/>
                <a:fontRef idx="minor"/>
              </p:style>
            </p:sp>
            <p:sp>
              <p:nvSpPr>
                <p:cNvPr id="8299" name="Google Shape;7478;p74"/>
                <p:cNvSpPr/>
                <p:nvPr/>
              </p:nvSpPr>
              <p:spPr>
                <a:xfrm>
                  <a:off x="4248000" y="4019760"/>
                  <a:ext cx="51840" cy="115920"/>
                </a:xfrm>
                <a:custGeom>
                  <a:avLst/>
                  <a:gdLst/>
                  <a:ahLst/>
                  <a:rect l="l" t="t" r="r" b="b"/>
                  <a:pathLst>
                    <a:path w="6655" h="14807">
                      <a:moveTo>
                        <a:pt x="1" y="1"/>
                      </a:moveTo>
                      <a:lnTo>
                        <a:pt x="6654" y="14807"/>
                      </a:lnTo>
                    </a:path>
                  </a:pathLst>
                </a:custGeom>
                <a:noFill/>
                <a:ln w="1825">
                  <a:solidFill>
                    <a:srgbClr val="a5b7c5"/>
                  </a:solidFill>
                  <a:miter/>
                </a:ln>
              </p:spPr>
              <p:style>
                <a:lnRef idx="0"/>
                <a:fillRef idx="0"/>
                <a:effectRef idx="0"/>
                <a:fontRef idx="minor"/>
              </p:style>
            </p:sp>
            <p:sp>
              <p:nvSpPr>
                <p:cNvPr id="8300" name="Google Shape;7479;p74"/>
                <p:cNvSpPr/>
                <p:nvPr/>
              </p:nvSpPr>
              <p:spPr>
                <a:xfrm>
                  <a:off x="4300560" y="4138920"/>
                  <a:ext cx="6120" cy="118800"/>
                </a:xfrm>
                <a:custGeom>
                  <a:avLst/>
                  <a:gdLst/>
                  <a:ahLst/>
                  <a:rect l="l" t="t" r="r" b="b"/>
                  <a:pathLst>
                    <a:path w="835" h="15134">
                      <a:moveTo>
                        <a:pt x="0" y="1"/>
                      </a:moveTo>
                      <a:lnTo>
                        <a:pt x="835" y="15134"/>
                      </a:lnTo>
                    </a:path>
                  </a:pathLst>
                </a:custGeom>
                <a:noFill/>
                <a:ln w="1825">
                  <a:solidFill>
                    <a:srgbClr val="a5b7c5"/>
                  </a:solidFill>
                  <a:miter/>
                </a:ln>
              </p:spPr>
              <p:style>
                <a:lnRef idx="0"/>
                <a:fillRef idx="0"/>
                <a:effectRef idx="0"/>
                <a:fontRef idx="minor"/>
              </p:style>
            </p:sp>
            <p:sp>
              <p:nvSpPr>
                <p:cNvPr id="8301" name="Google Shape;7480;p74"/>
                <p:cNvSpPr/>
                <p:nvPr/>
              </p:nvSpPr>
              <p:spPr>
                <a:xfrm>
                  <a:off x="4219560" y="4200120"/>
                  <a:ext cx="84960" cy="60120"/>
                </a:xfrm>
                <a:custGeom>
                  <a:avLst/>
                  <a:gdLst/>
                  <a:ahLst/>
                  <a:rect l="l" t="t" r="r" b="b"/>
                  <a:pathLst>
                    <a:path w="10851" h="7694">
                      <a:moveTo>
                        <a:pt x="0" y="0"/>
                      </a:moveTo>
                      <a:lnTo>
                        <a:pt x="10851" y="7694"/>
                      </a:lnTo>
                    </a:path>
                  </a:pathLst>
                </a:custGeom>
                <a:noFill/>
                <a:ln w="1825">
                  <a:solidFill>
                    <a:srgbClr val="a5b7c5"/>
                  </a:solidFill>
                  <a:miter/>
                </a:ln>
              </p:spPr>
              <p:style>
                <a:lnRef idx="0"/>
                <a:fillRef idx="0"/>
                <a:effectRef idx="0"/>
                <a:fontRef idx="minor"/>
              </p:style>
            </p:sp>
            <p:sp>
              <p:nvSpPr>
                <p:cNvPr id="8302" name="Google Shape;7481;p74"/>
                <p:cNvSpPr/>
                <p:nvPr/>
              </p:nvSpPr>
              <p:spPr>
                <a:xfrm>
                  <a:off x="4223520" y="4137120"/>
                  <a:ext cx="81720" cy="14760"/>
                </a:xfrm>
                <a:custGeom>
                  <a:avLst/>
                  <a:gdLst/>
                  <a:ahLst/>
                  <a:rect l="l" t="t" r="r" b="b"/>
                  <a:pathLst>
                    <a:path w="10417" h="1924">
                      <a:moveTo>
                        <a:pt x="1" y="1923"/>
                      </a:moveTo>
                      <a:lnTo>
                        <a:pt x="10416" y="0"/>
                      </a:lnTo>
                    </a:path>
                  </a:pathLst>
                </a:custGeom>
                <a:noFill/>
                <a:ln w="1825">
                  <a:solidFill>
                    <a:srgbClr val="a5b7c5"/>
                  </a:solidFill>
                  <a:miter/>
                </a:ln>
              </p:spPr>
              <p:style>
                <a:lnRef idx="0"/>
                <a:fillRef idx="0"/>
                <a:effectRef idx="0"/>
                <a:fontRef idx="minor"/>
              </p:style>
            </p:sp>
            <p:sp>
              <p:nvSpPr>
                <p:cNvPr id="8303" name="Google Shape;7482;p74"/>
                <p:cNvSpPr/>
                <p:nvPr/>
              </p:nvSpPr>
              <p:spPr>
                <a:xfrm>
                  <a:off x="4303800" y="4138920"/>
                  <a:ext cx="59760" cy="23400"/>
                </a:xfrm>
                <a:custGeom>
                  <a:avLst/>
                  <a:gdLst/>
                  <a:ahLst/>
                  <a:rect l="l" t="t" r="r" b="b"/>
                  <a:pathLst>
                    <a:path w="7622" h="3038">
                      <a:moveTo>
                        <a:pt x="7621" y="3037"/>
                      </a:moveTo>
                      <a:lnTo>
                        <a:pt x="0" y="1"/>
                      </a:lnTo>
                    </a:path>
                  </a:pathLst>
                </a:custGeom>
                <a:noFill/>
                <a:ln w="1825">
                  <a:solidFill>
                    <a:srgbClr val="a5b7c5"/>
                  </a:solidFill>
                  <a:miter/>
                </a:ln>
              </p:spPr>
              <p:style>
                <a:lnRef idx="0"/>
                <a:fillRef idx="0"/>
                <a:effectRef idx="0"/>
                <a:fontRef idx="minor"/>
              </p:style>
            </p:sp>
            <p:sp>
              <p:nvSpPr>
                <p:cNvPr id="8304" name="Google Shape;7483;p74"/>
                <p:cNvSpPr/>
                <p:nvPr/>
              </p:nvSpPr>
              <p:spPr>
                <a:xfrm>
                  <a:off x="4201560" y="4267080"/>
                  <a:ext cx="39600" cy="76680"/>
                </a:xfrm>
                <a:custGeom>
                  <a:avLst/>
                  <a:gdLst/>
                  <a:ahLst/>
                  <a:rect l="l" t="t" r="r" b="b"/>
                  <a:pathLst>
                    <a:path w="5082" h="9811">
                      <a:moveTo>
                        <a:pt x="1" y="0"/>
                      </a:moveTo>
                      <a:lnTo>
                        <a:pt x="5081" y="9811"/>
                      </a:lnTo>
                    </a:path>
                  </a:pathLst>
                </a:custGeom>
                <a:noFill/>
                <a:ln w="1825">
                  <a:solidFill>
                    <a:srgbClr val="a5b7c5"/>
                  </a:solidFill>
                  <a:miter/>
                </a:ln>
              </p:spPr>
              <p:style>
                <a:lnRef idx="0"/>
                <a:fillRef idx="0"/>
                <a:effectRef idx="0"/>
                <a:fontRef idx="minor"/>
              </p:style>
            </p:sp>
            <p:sp>
              <p:nvSpPr>
                <p:cNvPr id="8305" name="Google Shape;7484;p74"/>
                <p:cNvSpPr/>
                <p:nvPr/>
              </p:nvSpPr>
              <p:spPr>
                <a:xfrm>
                  <a:off x="4203720" y="4258080"/>
                  <a:ext cx="102960" cy="9000"/>
                </a:xfrm>
                <a:custGeom>
                  <a:avLst/>
                  <a:gdLst/>
                  <a:ahLst/>
                  <a:rect l="l" t="t" r="r" b="b"/>
                  <a:pathLst>
                    <a:path w="13114" h="1175">
                      <a:moveTo>
                        <a:pt x="1" y="1174"/>
                      </a:moveTo>
                      <a:lnTo>
                        <a:pt x="13114" y="1"/>
                      </a:lnTo>
                    </a:path>
                  </a:pathLst>
                </a:custGeom>
                <a:noFill/>
                <a:ln w="1825">
                  <a:solidFill>
                    <a:srgbClr val="a5b7c5"/>
                  </a:solidFill>
                  <a:miter/>
                </a:ln>
              </p:spPr>
              <p:style>
                <a:lnRef idx="0"/>
                <a:fillRef idx="0"/>
                <a:effectRef idx="0"/>
                <a:fontRef idx="minor"/>
              </p:style>
            </p:sp>
            <p:sp>
              <p:nvSpPr>
                <p:cNvPr id="8306" name="Google Shape;7485;p74"/>
                <p:cNvSpPr/>
                <p:nvPr/>
              </p:nvSpPr>
              <p:spPr>
                <a:xfrm>
                  <a:off x="4178880" y="3943440"/>
                  <a:ext cx="51480" cy="104760"/>
                </a:xfrm>
                <a:custGeom>
                  <a:avLst/>
                  <a:gdLst/>
                  <a:ahLst/>
                  <a:rect l="l" t="t" r="r" b="b"/>
                  <a:pathLst>
                    <a:path w="6570" h="13344">
                      <a:moveTo>
                        <a:pt x="1" y="13344"/>
                      </a:moveTo>
                      <a:lnTo>
                        <a:pt x="6569" y="1"/>
                      </a:lnTo>
                    </a:path>
                  </a:pathLst>
                </a:custGeom>
                <a:noFill/>
                <a:ln w="1825">
                  <a:solidFill>
                    <a:srgbClr val="a5b7c5"/>
                  </a:solidFill>
                  <a:miter/>
                </a:ln>
              </p:spPr>
              <p:style>
                <a:lnRef idx="0"/>
                <a:fillRef idx="0"/>
                <a:effectRef idx="0"/>
                <a:fontRef idx="minor"/>
              </p:style>
            </p:sp>
            <p:sp>
              <p:nvSpPr>
                <p:cNvPr id="8307" name="Google Shape;7486;p74"/>
                <p:cNvSpPr/>
                <p:nvPr/>
              </p:nvSpPr>
              <p:spPr>
                <a:xfrm>
                  <a:off x="4248000" y="4019760"/>
                  <a:ext cx="76320" cy="360"/>
                </a:xfrm>
                <a:custGeom>
                  <a:avLst/>
                  <a:gdLst/>
                  <a:ahLst/>
                  <a:rect l="l" t="t" r="r" b="b"/>
                  <a:pathLst>
                    <a:path w="9739" h="1">
                      <a:moveTo>
                        <a:pt x="1" y="1"/>
                      </a:moveTo>
                      <a:lnTo>
                        <a:pt x="9739" y="1"/>
                      </a:lnTo>
                    </a:path>
                  </a:pathLst>
                </a:custGeom>
                <a:noFill/>
                <a:ln w="1825">
                  <a:solidFill>
                    <a:srgbClr val="a5b7c5"/>
                  </a:solidFill>
                  <a:miter/>
                </a:ln>
              </p:spPr>
              <p:style>
                <a:lnRef idx="0"/>
                <a:fillRef idx="0"/>
                <a:effectRef idx="0"/>
                <a:fontRef idx="minor"/>
              </p:style>
            </p:sp>
            <p:sp>
              <p:nvSpPr>
                <p:cNvPr id="8308" name="Google Shape;7487;p74"/>
                <p:cNvSpPr/>
                <p:nvPr/>
              </p:nvSpPr>
              <p:spPr>
                <a:xfrm>
                  <a:off x="4219560" y="4138920"/>
                  <a:ext cx="83880" cy="63000"/>
                </a:xfrm>
                <a:custGeom>
                  <a:avLst/>
                  <a:gdLst/>
                  <a:ahLst/>
                  <a:rect l="l" t="t" r="r" b="b"/>
                  <a:pathLst>
                    <a:path w="10695" h="8046">
                      <a:moveTo>
                        <a:pt x="1" y="8045"/>
                      </a:moveTo>
                      <a:lnTo>
                        <a:pt x="10694" y="1"/>
                      </a:lnTo>
                    </a:path>
                  </a:pathLst>
                </a:custGeom>
                <a:noFill/>
                <a:ln w="1825">
                  <a:solidFill>
                    <a:srgbClr val="a5b7c5"/>
                  </a:solidFill>
                  <a:miter/>
                </a:ln>
              </p:spPr>
              <p:style>
                <a:lnRef idx="0"/>
                <a:fillRef idx="0"/>
                <a:effectRef idx="0"/>
                <a:fontRef idx="minor"/>
              </p:style>
            </p:sp>
            <p:sp>
              <p:nvSpPr>
                <p:cNvPr id="8309" name="Google Shape;7488;p74"/>
                <p:cNvSpPr/>
                <p:nvPr/>
              </p:nvSpPr>
              <p:spPr>
                <a:xfrm>
                  <a:off x="3655080" y="3289680"/>
                  <a:ext cx="46440" cy="63360"/>
                </a:xfrm>
                <a:custGeom>
                  <a:avLst/>
                  <a:gdLst/>
                  <a:ahLst/>
                  <a:rect l="l" t="t" r="r" b="b"/>
                  <a:pathLst>
                    <a:path w="5953" h="8118">
                      <a:moveTo>
                        <a:pt x="1" y="0"/>
                      </a:moveTo>
                      <a:lnTo>
                        <a:pt x="5952" y="8117"/>
                      </a:lnTo>
                    </a:path>
                  </a:pathLst>
                </a:custGeom>
                <a:noFill/>
                <a:ln w="1825">
                  <a:solidFill>
                    <a:srgbClr val="a5b7c5"/>
                  </a:solidFill>
                  <a:miter/>
                </a:ln>
              </p:spPr>
              <p:style>
                <a:lnRef idx="0"/>
                <a:fillRef idx="0"/>
                <a:effectRef idx="0"/>
                <a:fontRef idx="minor"/>
              </p:style>
            </p:sp>
            <p:sp>
              <p:nvSpPr>
                <p:cNvPr id="8310" name="Google Shape;7489;p74"/>
                <p:cNvSpPr/>
                <p:nvPr/>
              </p:nvSpPr>
              <p:spPr>
                <a:xfrm>
                  <a:off x="3619800" y="3353760"/>
                  <a:ext cx="85320" cy="36360"/>
                </a:xfrm>
                <a:custGeom>
                  <a:avLst/>
                  <a:gdLst/>
                  <a:ahLst/>
                  <a:rect l="l" t="t" r="r" b="b"/>
                  <a:pathLst>
                    <a:path w="10901" h="4670">
                      <a:moveTo>
                        <a:pt x="1" y="4670"/>
                      </a:moveTo>
                      <a:lnTo>
                        <a:pt x="10900" y="0"/>
                      </a:lnTo>
                    </a:path>
                  </a:pathLst>
                </a:custGeom>
                <a:noFill/>
                <a:ln w="1825">
                  <a:solidFill>
                    <a:srgbClr val="a5b7c5"/>
                  </a:solidFill>
                  <a:miter/>
                </a:ln>
              </p:spPr>
              <p:style>
                <a:lnRef idx="0"/>
                <a:fillRef idx="0"/>
                <a:effectRef idx="0"/>
                <a:fontRef idx="minor"/>
              </p:style>
            </p:sp>
            <p:sp>
              <p:nvSpPr>
                <p:cNvPr id="8311" name="Google Shape;7490;p74"/>
                <p:cNvSpPr/>
                <p:nvPr/>
              </p:nvSpPr>
              <p:spPr>
                <a:xfrm>
                  <a:off x="3702960" y="3354840"/>
                  <a:ext cx="70200" cy="78840"/>
                </a:xfrm>
                <a:custGeom>
                  <a:avLst/>
                  <a:gdLst/>
                  <a:ahLst/>
                  <a:rect l="l" t="t" r="r" b="b"/>
                  <a:pathLst>
                    <a:path w="8953" h="10089">
                      <a:moveTo>
                        <a:pt x="1" y="0"/>
                      </a:moveTo>
                      <a:lnTo>
                        <a:pt x="8952" y="10089"/>
                      </a:lnTo>
                    </a:path>
                  </a:pathLst>
                </a:custGeom>
                <a:noFill/>
                <a:ln w="1825">
                  <a:solidFill>
                    <a:srgbClr val="a5b7c5"/>
                  </a:solidFill>
                  <a:miter/>
                </a:ln>
              </p:spPr>
              <p:style>
                <a:lnRef idx="0"/>
                <a:fillRef idx="0"/>
                <a:effectRef idx="0"/>
                <a:fontRef idx="minor"/>
              </p:style>
            </p:sp>
            <p:sp>
              <p:nvSpPr>
                <p:cNvPr id="8312" name="Google Shape;7491;p74"/>
                <p:cNvSpPr/>
                <p:nvPr/>
              </p:nvSpPr>
              <p:spPr>
                <a:xfrm>
                  <a:off x="3780000" y="3366360"/>
                  <a:ext cx="34200" cy="67320"/>
                </a:xfrm>
                <a:custGeom>
                  <a:avLst/>
                  <a:gdLst/>
                  <a:ahLst/>
                  <a:rect l="l" t="t" r="r" b="b"/>
                  <a:pathLst>
                    <a:path w="4380" h="8601">
                      <a:moveTo>
                        <a:pt x="1" y="8601"/>
                      </a:moveTo>
                      <a:lnTo>
                        <a:pt x="4380" y="0"/>
                      </a:lnTo>
                    </a:path>
                  </a:pathLst>
                </a:custGeom>
                <a:noFill/>
                <a:ln w="1825">
                  <a:solidFill>
                    <a:srgbClr val="a5b7c5"/>
                  </a:solidFill>
                  <a:miter/>
                </a:ln>
              </p:spPr>
              <p:style>
                <a:lnRef idx="0"/>
                <a:fillRef idx="0"/>
                <a:effectRef idx="0"/>
                <a:fontRef idx="minor"/>
              </p:style>
            </p:sp>
            <p:sp>
              <p:nvSpPr>
                <p:cNvPr id="8313" name="Google Shape;7492;p74"/>
                <p:cNvSpPr/>
                <p:nvPr/>
              </p:nvSpPr>
              <p:spPr>
                <a:xfrm>
                  <a:off x="3701880" y="3353760"/>
                  <a:ext cx="115920" cy="12240"/>
                </a:xfrm>
                <a:custGeom>
                  <a:avLst/>
                  <a:gdLst/>
                  <a:ahLst/>
                  <a:rect l="l" t="t" r="r" b="b"/>
                  <a:pathLst>
                    <a:path w="14795" h="1622">
                      <a:moveTo>
                        <a:pt x="14795" y="1621"/>
                      </a:moveTo>
                      <a:lnTo>
                        <a:pt x="0" y="0"/>
                      </a:lnTo>
                    </a:path>
                  </a:pathLst>
                </a:custGeom>
                <a:noFill/>
                <a:ln w="1825">
                  <a:solidFill>
                    <a:srgbClr val="a5b7c5"/>
                  </a:solidFill>
                  <a:miter/>
                </a:ln>
              </p:spPr>
              <p:style>
                <a:lnRef idx="0"/>
                <a:fillRef idx="0"/>
                <a:effectRef idx="0"/>
                <a:fontRef idx="minor"/>
              </p:style>
            </p:sp>
            <p:sp>
              <p:nvSpPr>
                <p:cNvPr id="8314" name="Google Shape;7493;p74"/>
                <p:cNvSpPr/>
                <p:nvPr/>
              </p:nvSpPr>
              <p:spPr>
                <a:xfrm>
                  <a:off x="3701880" y="3313080"/>
                  <a:ext cx="226800" cy="40320"/>
                </a:xfrm>
                <a:custGeom>
                  <a:avLst/>
                  <a:gdLst/>
                  <a:ahLst/>
                  <a:rect l="l" t="t" r="r" b="b"/>
                  <a:pathLst>
                    <a:path w="28888" h="5167">
                      <a:moveTo>
                        <a:pt x="28887" y="1"/>
                      </a:moveTo>
                      <a:lnTo>
                        <a:pt x="0" y="5166"/>
                      </a:lnTo>
                    </a:path>
                  </a:pathLst>
                </a:custGeom>
                <a:noFill/>
                <a:ln w="1825">
                  <a:solidFill>
                    <a:srgbClr val="a5b7c5"/>
                  </a:solidFill>
                  <a:miter/>
                </a:ln>
              </p:spPr>
              <p:style>
                <a:lnRef idx="0"/>
                <a:fillRef idx="0"/>
                <a:effectRef idx="0"/>
                <a:fontRef idx="minor"/>
              </p:style>
            </p:sp>
            <p:sp>
              <p:nvSpPr>
                <p:cNvPr id="8315" name="Google Shape;7494;p74"/>
                <p:cNvSpPr/>
                <p:nvPr/>
              </p:nvSpPr>
              <p:spPr>
                <a:xfrm>
                  <a:off x="3888720" y="3313080"/>
                  <a:ext cx="39960" cy="114120"/>
                </a:xfrm>
                <a:custGeom>
                  <a:avLst/>
                  <a:gdLst/>
                  <a:ahLst/>
                  <a:rect l="l" t="t" r="r" b="b"/>
                  <a:pathLst>
                    <a:path w="5130" h="14554">
                      <a:moveTo>
                        <a:pt x="5129" y="1"/>
                      </a:moveTo>
                      <a:lnTo>
                        <a:pt x="0" y="14553"/>
                      </a:lnTo>
                    </a:path>
                  </a:pathLst>
                </a:custGeom>
                <a:noFill/>
                <a:ln w="1825">
                  <a:solidFill>
                    <a:srgbClr val="a5b7c5"/>
                  </a:solidFill>
                  <a:miter/>
                </a:ln>
              </p:spPr>
              <p:style>
                <a:lnRef idx="0"/>
                <a:fillRef idx="0"/>
                <a:effectRef idx="0"/>
                <a:fontRef idx="minor"/>
              </p:style>
            </p:sp>
            <p:sp>
              <p:nvSpPr>
                <p:cNvPr id="8316" name="Google Shape;7495;p74"/>
                <p:cNvSpPr/>
                <p:nvPr/>
              </p:nvSpPr>
              <p:spPr>
                <a:xfrm>
                  <a:off x="3814200" y="3366360"/>
                  <a:ext cx="73800" cy="60840"/>
                </a:xfrm>
                <a:custGeom>
                  <a:avLst/>
                  <a:gdLst/>
                  <a:ahLst/>
                  <a:rect l="l" t="t" r="r" b="b"/>
                  <a:pathLst>
                    <a:path w="9449" h="7767">
                      <a:moveTo>
                        <a:pt x="1" y="0"/>
                      </a:moveTo>
                      <a:lnTo>
                        <a:pt x="9448" y="7766"/>
                      </a:lnTo>
                    </a:path>
                  </a:pathLst>
                </a:custGeom>
                <a:noFill/>
                <a:ln w="1825">
                  <a:solidFill>
                    <a:srgbClr val="a5b7c5"/>
                  </a:solidFill>
                  <a:miter/>
                </a:ln>
              </p:spPr>
              <p:style>
                <a:lnRef idx="0"/>
                <a:fillRef idx="0"/>
                <a:effectRef idx="0"/>
                <a:fontRef idx="minor"/>
              </p:style>
            </p:sp>
            <p:sp>
              <p:nvSpPr>
                <p:cNvPr id="8317" name="Google Shape;7496;p74"/>
                <p:cNvSpPr/>
                <p:nvPr/>
              </p:nvSpPr>
              <p:spPr>
                <a:xfrm>
                  <a:off x="3838320" y="3427560"/>
                  <a:ext cx="50040" cy="67320"/>
                </a:xfrm>
                <a:custGeom>
                  <a:avLst/>
                  <a:gdLst/>
                  <a:ahLst/>
                  <a:rect l="l" t="t" r="r" b="b"/>
                  <a:pathLst>
                    <a:path w="6388" h="8614">
                      <a:moveTo>
                        <a:pt x="0" y="8613"/>
                      </a:moveTo>
                      <a:lnTo>
                        <a:pt x="6387" y="0"/>
                      </a:lnTo>
                    </a:path>
                  </a:pathLst>
                </a:custGeom>
                <a:noFill/>
                <a:ln w="1825">
                  <a:solidFill>
                    <a:srgbClr val="a5b7c5"/>
                  </a:solidFill>
                  <a:miter/>
                </a:ln>
              </p:spPr>
              <p:style>
                <a:lnRef idx="0"/>
                <a:fillRef idx="0"/>
                <a:effectRef idx="0"/>
                <a:fontRef idx="minor"/>
              </p:style>
            </p:sp>
            <p:sp>
              <p:nvSpPr>
                <p:cNvPr id="8318" name="Google Shape;7497;p74"/>
                <p:cNvSpPr/>
                <p:nvPr/>
              </p:nvSpPr>
              <p:spPr>
                <a:xfrm>
                  <a:off x="3814200" y="3313080"/>
                  <a:ext cx="114120" cy="52920"/>
                </a:xfrm>
                <a:custGeom>
                  <a:avLst/>
                  <a:gdLst/>
                  <a:ahLst/>
                  <a:rect l="l" t="t" r="r" b="b"/>
                  <a:pathLst>
                    <a:path w="14578" h="6788">
                      <a:moveTo>
                        <a:pt x="1" y="6787"/>
                      </a:moveTo>
                      <a:lnTo>
                        <a:pt x="14577" y="1"/>
                      </a:lnTo>
                    </a:path>
                  </a:pathLst>
                </a:custGeom>
                <a:noFill/>
                <a:ln w="1825">
                  <a:solidFill>
                    <a:srgbClr val="a5b7c5"/>
                  </a:solidFill>
                  <a:miter/>
                </a:ln>
              </p:spPr>
              <p:style>
                <a:lnRef idx="0"/>
                <a:fillRef idx="0"/>
                <a:effectRef idx="0"/>
                <a:fontRef idx="minor"/>
              </p:style>
            </p:sp>
            <p:sp>
              <p:nvSpPr>
                <p:cNvPr id="8319" name="Google Shape;7498;p74"/>
                <p:cNvSpPr/>
                <p:nvPr/>
              </p:nvSpPr>
              <p:spPr>
                <a:xfrm>
                  <a:off x="3888720" y="3427560"/>
                  <a:ext cx="55080" cy="75960"/>
                </a:xfrm>
                <a:custGeom>
                  <a:avLst/>
                  <a:gdLst/>
                  <a:ahLst/>
                  <a:rect l="l" t="t" r="r" b="b"/>
                  <a:pathLst>
                    <a:path w="7041" h="9690">
                      <a:moveTo>
                        <a:pt x="0" y="0"/>
                      </a:moveTo>
                      <a:lnTo>
                        <a:pt x="7041" y="9690"/>
                      </a:lnTo>
                    </a:path>
                  </a:pathLst>
                </a:custGeom>
                <a:noFill/>
                <a:ln w="1825">
                  <a:solidFill>
                    <a:srgbClr val="a5b7c5"/>
                  </a:solidFill>
                  <a:miter/>
                </a:ln>
              </p:spPr>
              <p:style>
                <a:lnRef idx="0"/>
                <a:fillRef idx="0"/>
                <a:effectRef idx="0"/>
                <a:fontRef idx="minor"/>
              </p:style>
            </p:sp>
            <p:sp>
              <p:nvSpPr>
                <p:cNvPr id="8320" name="Google Shape;7499;p74"/>
                <p:cNvSpPr/>
                <p:nvPr/>
              </p:nvSpPr>
              <p:spPr>
                <a:xfrm>
                  <a:off x="3944160" y="3406320"/>
                  <a:ext cx="40320" cy="97200"/>
                </a:xfrm>
                <a:custGeom>
                  <a:avLst/>
                  <a:gdLst/>
                  <a:ahLst/>
                  <a:rect l="l" t="t" r="r" b="b"/>
                  <a:pathLst>
                    <a:path w="5166" h="12400">
                      <a:moveTo>
                        <a:pt x="1" y="12400"/>
                      </a:moveTo>
                      <a:lnTo>
                        <a:pt x="5166" y="1"/>
                      </a:lnTo>
                    </a:path>
                  </a:pathLst>
                </a:custGeom>
                <a:noFill/>
                <a:ln w="1825">
                  <a:solidFill>
                    <a:srgbClr val="a5b7c5"/>
                  </a:solidFill>
                  <a:miter/>
                </a:ln>
              </p:spPr>
              <p:style>
                <a:lnRef idx="0"/>
                <a:fillRef idx="0"/>
                <a:effectRef idx="0"/>
                <a:fontRef idx="minor"/>
              </p:style>
            </p:sp>
            <p:sp>
              <p:nvSpPr>
                <p:cNvPr id="8321" name="Google Shape;7500;p74"/>
                <p:cNvSpPr/>
                <p:nvPr/>
              </p:nvSpPr>
              <p:spPr>
                <a:xfrm>
                  <a:off x="3984480" y="3357360"/>
                  <a:ext cx="55080" cy="48240"/>
                </a:xfrm>
                <a:custGeom>
                  <a:avLst/>
                  <a:gdLst/>
                  <a:ahLst/>
                  <a:rect l="l" t="t" r="r" b="b"/>
                  <a:pathLst>
                    <a:path w="7030" h="6194">
                      <a:moveTo>
                        <a:pt x="1" y="6194"/>
                      </a:moveTo>
                      <a:lnTo>
                        <a:pt x="7029" y="0"/>
                      </a:lnTo>
                    </a:path>
                  </a:pathLst>
                </a:custGeom>
                <a:noFill/>
                <a:ln w="1825">
                  <a:solidFill>
                    <a:srgbClr val="a5b7c5"/>
                  </a:solidFill>
                  <a:miter/>
                </a:ln>
              </p:spPr>
              <p:style>
                <a:lnRef idx="0"/>
                <a:fillRef idx="0"/>
                <a:effectRef idx="0"/>
                <a:fontRef idx="minor"/>
              </p:style>
            </p:sp>
            <p:sp>
              <p:nvSpPr>
                <p:cNvPr id="8322" name="Google Shape;7501;p74"/>
                <p:cNvSpPr/>
                <p:nvPr/>
              </p:nvSpPr>
              <p:spPr>
                <a:xfrm>
                  <a:off x="3888720" y="3406320"/>
                  <a:ext cx="95760" cy="20880"/>
                </a:xfrm>
                <a:custGeom>
                  <a:avLst/>
                  <a:gdLst/>
                  <a:ahLst/>
                  <a:rect l="l" t="t" r="r" b="b"/>
                  <a:pathLst>
                    <a:path w="12206" h="2711">
                      <a:moveTo>
                        <a:pt x="0" y="2710"/>
                      </a:moveTo>
                      <a:lnTo>
                        <a:pt x="12206" y="1"/>
                      </a:lnTo>
                    </a:path>
                  </a:pathLst>
                </a:custGeom>
                <a:noFill/>
                <a:ln w="1825">
                  <a:solidFill>
                    <a:srgbClr val="a5b7c5"/>
                  </a:solidFill>
                  <a:miter/>
                </a:ln>
              </p:spPr>
              <p:style>
                <a:lnRef idx="0"/>
                <a:fillRef idx="0"/>
                <a:effectRef idx="0"/>
                <a:fontRef idx="minor"/>
              </p:style>
            </p:sp>
            <p:sp>
              <p:nvSpPr>
                <p:cNvPr id="8323" name="Google Shape;7502;p74"/>
                <p:cNvSpPr/>
                <p:nvPr/>
              </p:nvSpPr>
              <p:spPr>
                <a:xfrm>
                  <a:off x="3984480" y="3406320"/>
                  <a:ext cx="41760" cy="136080"/>
                </a:xfrm>
                <a:custGeom>
                  <a:avLst/>
                  <a:gdLst/>
                  <a:ahLst/>
                  <a:rect l="l" t="t" r="r" b="b"/>
                  <a:pathLst>
                    <a:path w="5372" h="17336">
                      <a:moveTo>
                        <a:pt x="1" y="1"/>
                      </a:moveTo>
                      <a:lnTo>
                        <a:pt x="5372" y="17335"/>
                      </a:lnTo>
                    </a:path>
                  </a:pathLst>
                </a:custGeom>
                <a:noFill/>
                <a:ln w="1825">
                  <a:solidFill>
                    <a:srgbClr val="a5b7c5"/>
                  </a:solidFill>
                  <a:miter/>
                </a:ln>
              </p:spPr>
              <p:style>
                <a:lnRef idx="0"/>
                <a:fillRef idx="0"/>
                <a:effectRef idx="0"/>
                <a:fontRef idx="minor"/>
              </p:style>
            </p:sp>
            <p:sp>
              <p:nvSpPr>
                <p:cNvPr id="8324" name="Google Shape;7503;p74"/>
                <p:cNvSpPr/>
                <p:nvPr/>
              </p:nvSpPr>
              <p:spPr>
                <a:xfrm>
                  <a:off x="4026960" y="3427560"/>
                  <a:ext cx="35280" cy="114840"/>
                </a:xfrm>
                <a:custGeom>
                  <a:avLst/>
                  <a:gdLst/>
                  <a:ahLst/>
                  <a:rect l="l" t="t" r="r" b="b"/>
                  <a:pathLst>
                    <a:path w="4526" h="14626">
                      <a:moveTo>
                        <a:pt x="1" y="14625"/>
                      </a:moveTo>
                      <a:lnTo>
                        <a:pt x="4525" y="0"/>
                      </a:lnTo>
                    </a:path>
                  </a:pathLst>
                </a:custGeom>
                <a:noFill/>
                <a:ln w="1825">
                  <a:solidFill>
                    <a:srgbClr val="a5b7c5"/>
                  </a:solidFill>
                  <a:miter/>
                </a:ln>
              </p:spPr>
              <p:style>
                <a:lnRef idx="0"/>
                <a:fillRef idx="0"/>
                <a:effectRef idx="0"/>
                <a:fontRef idx="minor"/>
              </p:style>
            </p:sp>
            <p:sp>
              <p:nvSpPr>
                <p:cNvPr id="8325" name="Google Shape;7504;p74"/>
                <p:cNvSpPr/>
                <p:nvPr/>
              </p:nvSpPr>
              <p:spPr>
                <a:xfrm>
                  <a:off x="3876120" y="3542400"/>
                  <a:ext cx="150120" cy="51840"/>
                </a:xfrm>
                <a:custGeom>
                  <a:avLst/>
                  <a:gdLst/>
                  <a:ahLst/>
                  <a:rect l="l" t="t" r="r" b="b"/>
                  <a:pathLst>
                    <a:path w="19150" h="6618">
                      <a:moveTo>
                        <a:pt x="1" y="6617"/>
                      </a:moveTo>
                      <a:lnTo>
                        <a:pt x="19150" y="0"/>
                      </a:lnTo>
                    </a:path>
                  </a:pathLst>
                </a:custGeom>
                <a:noFill/>
                <a:ln w="1825">
                  <a:solidFill>
                    <a:srgbClr val="a5b7c5"/>
                  </a:solidFill>
                  <a:miter/>
                </a:ln>
              </p:spPr>
              <p:style>
                <a:lnRef idx="0"/>
                <a:fillRef idx="0"/>
                <a:effectRef idx="0"/>
                <a:fontRef idx="minor"/>
              </p:style>
            </p:sp>
            <p:sp>
              <p:nvSpPr>
                <p:cNvPr id="8326" name="Google Shape;7505;p74"/>
                <p:cNvSpPr/>
                <p:nvPr/>
              </p:nvSpPr>
              <p:spPr>
                <a:xfrm>
                  <a:off x="4006800" y="3542400"/>
                  <a:ext cx="19800" cy="98640"/>
                </a:xfrm>
                <a:custGeom>
                  <a:avLst/>
                  <a:gdLst/>
                  <a:ahLst/>
                  <a:rect l="l" t="t" r="r" b="b"/>
                  <a:pathLst>
                    <a:path w="2565" h="12593">
                      <a:moveTo>
                        <a:pt x="2565" y="0"/>
                      </a:moveTo>
                      <a:lnTo>
                        <a:pt x="0" y="12593"/>
                      </a:lnTo>
                    </a:path>
                  </a:pathLst>
                </a:custGeom>
                <a:noFill/>
                <a:ln w="1825">
                  <a:solidFill>
                    <a:srgbClr val="a5b7c5"/>
                  </a:solidFill>
                  <a:miter/>
                </a:ln>
              </p:spPr>
              <p:style>
                <a:lnRef idx="0"/>
                <a:fillRef idx="0"/>
                <a:effectRef idx="0"/>
                <a:fontRef idx="minor"/>
              </p:style>
            </p:sp>
            <p:sp>
              <p:nvSpPr>
                <p:cNvPr id="8327" name="Google Shape;7506;p74"/>
                <p:cNvSpPr/>
                <p:nvPr/>
              </p:nvSpPr>
              <p:spPr>
                <a:xfrm>
                  <a:off x="3912840" y="3641760"/>
                  <a:ext cx="97560" cy="41400"/>
                </a:xfrm>
                <a:custGeom>
                  <a:avLst/>
                  <a:gdLst/>
                  <a:ahLst/>
                  <a:rect l="l" t="t" r="r" b="b"/>
                  <a:pathLst>
                    <a:path w="12437" h="5312">
                      <a:moveTo>
                        <a:pt x="1" y="5311"/>
                      </a:moveTo>
                      <a:lnTo>
                        <a:pt x="12436" y="1"/>
                      </a:lnTo>
                    </a:path>
                  </a:pathLst>
                </a:custGeom>
                <a:noFill/>
                <a:ln w="1825">
                  <a:solidFill>
                    <a:srgbClr val="a5b7c5"/>
                  </a:solidFill>
                  <a:miter/>
                </a:ln>
              </p:spPr>
              <p:style>
                <a:lnRef idx="0"/>
                <a:fillRef idx="0"/>
                <a:effectRef idx="0"/>
                <a:fontRef idx="minor"/>
              </p:style>
            </p:sp>
            <p:sp>
              <p:nvSpPr>
                <p:cNvPr id="8328" name="Google Shape;7507;p74"/>
                <p:cNvSpPr/>
                <p:nvPr/>
              </p:nvSpPr>
              <p:spPr>
                <a:xfrm>
                  <a:off x="3875760" y="3503880"/>
                  <a:ext cx="68040" cy="88920"/>
                </a:xfrm>
                <a:custGeom>
                  <a:avLst/>
                  <a:gdLst/>
                  <a:ahLst/>
                  <a:rect l="l" t="t" r="r" b="b"/>
                  <a:pathLst>
                    <a:path w="8698" h="11336">
                      <a:moveTo>
                        <a:pt x="8698" y="1"/>
                      </a:moveTo>
                      <a:lnTo>
                        <a:pt x="0" y="11335"/>
                      </a:lnTo>
                    </a:path>
                  </a:pathLst>
                </a:custGeom>
                <a:noFill/>
                <a:ln w="1825">
                  <a:solidFill>
                    <a:srgbClr val="a5b7c5"/>
                  </a:solidFill>
                  <a:miter/>
                </a:ln>
              </p:spPr>
              <p:style>
                <a:lnRef idx="0"/>
                <a:fillRef idx="0"/>
                <a:effectRef idx="0"/>
                <a:fontRef idx="minor"/>
              </p:style>
            </p:sp>
            <p:sp>
              <p:nvSpPr>
                <p:cNvPr id="8329" name="Google Shape;7508;p74"/>
                <p:cNvSpPr/>
                <p:nvPr/>
              </p:nvSpPr>
              <p:spPr>
                <a:xfrm>
                  <a:off x="3944160" y="3503880"/>
                  <a:ext cx="88920" cy="35640"/>
                </a:xfrm>
                <a:custGeom>
                  <a:avLst/>
                  <a:gdLst/>
                  <a:ahLst/>
                  <a:rect l="l" t="t" r="r" b="b"/>
                  <a:pathLst>
                    <a:path w="11372" h="4598">
                      <a:moveTo>
                        <a:pt x="1" y="1"/>
                      </a:moveTo>
                      <a:lnTo>
                        <a:pt x="11372" y="4598"/>
                      </a:lnTo>
                    </a:path>
                  </a:pathLst>
                </a:custGeom>
                <a:noFill/>
                <a:ln w="1825">
                  <a:solidFill>
                    <a:srgbClr val="a5b7c5"/>
                  </a:solidFill>
                  <a:miter/>
                </a:ln>
              </p:spPr>
              <p:style>
                <a:lnRef idx="0"/>
                <a:fillRef idx="0"/>
                <a:effectRef idx="0"/>
                <a:fontRef idx="minor"/>
              </p:style>
            </p:sp>
            <p:sp>
              <p:nvSpPr>
                <p:cNvPr id="8330" name="Google Shape;7509;p74"/>
                <p:cNvSpPr/>
                <p:nvPr/>
              </p:nvSpPr>
              <p:spPr>
                <a:xfrm>
                  <a:off x="4033440" y="3490560"/>
                  <a:ext cx="132480" cy="48960"/>
                </a:xfrm>
                <a:custGeom>
                  <a:avLst/>
                  <a:gdLst/>
                  <a:ahLst/>
                  <a:rect l="l" t="t" r="r" b="b"/>
                  <a:pathLst>
                    <a:path w="16888" h="6267">
                      <a:moveTo>
                        <a:pt x="1" y="6267"/>
                      </a:moveTo>
                      <a:lnTo>
                        <a:pt x="16888" y="0"/>
                      </a:lnTo>
                    </a:path>
                  </a:pathLst>
                </a:custGeom>
                <a:noFill/>
                <a:ln w="1825">
                  <a:solidFill>
                    <a:srgbClr val="a5b7c5"/>
                  </a:solidFill>
                  <a:miter/>
                </a:ln>
              </p:spPr>
              <p:style>
                <a:lnRef idx="0"/>
                <a:fillRef idx="0"/>
                <a:effectRef idx="0"/>
                <a:fontRef idx="minor"/>
              </p:style>
            </p:sp>
            <p:sp>
              <p:nvSpPr>
                <p:cNvPr id="8331" name="Google Shape;7510;p74"/>
                <p:cNvSpPr/>
                <p:nvPr/>
              </p:nvSpPr>
              <p:spPr>
                <a:xfrm>
                  <a:off x="4166280" y="3490560"/>
                  <a:ext cx="73080" cy="95040"/>
                </a:xfrm>
                <a:custGeom>
                  <a:avLst/>
                  <a:gdLst/>
                  <a:ahLst/>
                  <a:rect l="l" t="t" r="r" b="b"/>
                  <a:pathLst>
                    <a:path w="9340" h="12146">
                      <a:moveTo>
                        <a:pt x="1" y="0"/>
                      </a:moveTo>
                      <a:lnTo>
                        <a:pt x="9339" y="12146"/>
                      </a:lnTo>
                    </a:path>
                  </a:pathLst>
                </a:custGeom>
                <a:noFill/>
                <a:ln w="1825">
                  <a:solidFill>
                    <a:srgbClr val="a5b7c5"/>
                  </a:solidFill>
                  <a:miter/>
                </a:ln>
              </p:spPr>
              <p:style>
                <a:lnRef idx="0"/>
                <a:fillRef idx="0"/>
                <a:effectRef idx="0"/>
                <a:fontRef idx="minor"/>
              </p:style>
            </p:sp>
            <p:sp>
              <p:nvSpPr>
                <p:cNvPr id="8332" name="Google Shape;7511;p74"/>
                <p:cNvSpPr/>
                <p:nvPr/>
              </p:nvSpPr>
              <p:spPr>
                <a:xfrm>
                  <a:off x="4027680" y="3539880"/>
                  <a:ext cx="211680" cy="39600"/>
                </a:xfrm>
                <a:custGeom>
                  <a:avLst/>
                  <a:gdLst/>
                  <a:ahLst/>
                  <a:rect l="l" t="t" r="r" b="b"/>
                  <a:pathLst>
                    <a:path w="26953" h="5082">
                      <a:moveTo>
                        <a:pt x="26952" y="5081"/>
                      </a:moveTo>
                      <a:lnTo>
                        <a:pt x="1" y="1"/>
                      </a:lnTo>
                    </a:path>
                  </a:pathLst>
                </a:custGeom>
                <a:noFill/>
                <a:ln w="1825">
                  <a:solidFill>
                    <a:srgbClr val="a5b7c5"/>
                  </a:solidFill>
                  <a:miter/>
                </a:ln>
              </p:spPr>
              <p:style>
                <a:lnRef idx="0"/>
                <a:fillRef idx="0"/>
                <a:effectRef idx="0"/>
                <a:fontRef idx="minor"/>
              </p:style>
            </p:sp>
            <p:sp>
              <p:nvSpPr>
                <p:cNvPr id="8333" name="Google Shape;7512;p74"/>
                <p:cNvSpPr/>
                <p:nvPr/>
              </p:nvSpPr>
              <p:spPr>
                <a:xfrm>
                  <a:off x="4027680" y="3539880"/>
                  <a:ext cx="99360" cy="174600"/>
                </a:xfrm>
                <a:custGeom>
                  <a:avLst/>
                  <a:gdLst/>
                  <a:ahLst/>
                  <a:rect l="l" t="t" r="r" b="b"/>
                  <a:pathLst>
                    <a:path w="12679" h="22235">
                      <a:moveTo>
                        <a:pt x="1" y="1"/>
                      </a:moveTo>
                      <a:lnTo>
                        <a:pt x="12678" y="22234"/>
                      </a:lnTo>
                    </a:path>
                  </a:pathLst>
                </a:custGeom>
                <a:noFill/>
                <a:ln w="1825">
                  <a:solidFill>
                    <a:srgbClr val="a5b7c5"/>
                  </a:solidFill>
                  <a:miter/>
                </a:ln>
              </p:spPr>
              <p:style>
                <a:lnRef idx="0"/>
                <a:fillRef idx="0"/>
                <a:effectRef idx="0"/>
                <a:fontRef idx="minor"/>
              </p:style>
            </p:sp>
            <p:sp>
              <p:nvSpPr>
                <p:cNvPr id="8334" name="Google Shape;7513;p74"/>
                <p:cNvSpPr/>
                <p:nvPr/>
              </p:nvSpPr>
              <p:spPr>
                <a:xfrm>
                  <a:off x="4027680" y="3539880"/>
                  <a:ext cx="159480" cy="111240"/>
                </a:xfrm>
                <a:custGeom>
                  <a:avLst/>
                  <a:gdLst/>
                  <a:ahLst/>
                  <a:rect l="l" t="t" r="r" b="b"/>
                  <a:pathLst>
                    <a:path w="20312" h="14203">
                      <a:moveTo>
                        <a:pt x="1" y="1"/>
                      </a:moveTo>
                      <a:lnTo>
                        <a:pt x="20311" y="14202"/>
                      </a:lnTo>
                    </a:path>
                  </a:pathLst>
                </a:custGeom>
                <a:noFill/>
                <a:ln w="1825">
                  <a:solidFill>
                    <a:srgbClr val="a5b7c5"/>
                  </a:solidFill>
                  <a:miter/>
                </a:ln>
              </p:spPr>
              <p:style>
                <a:lnRef idx="0"/>
                <a:fillRef idx="0"/>
                <a:effectRef idx="0"/>
                <a:fontRef idx="minor"/>
              </p:style>
            </p:sp>
            <p:sp>
              <p:nvSpPr>
                <p:cNvPr id="8335" name="Google Shape;7514;p74"/>
                <p:cNvSpPr/>
                <p:nvPr/>
              </p:nvSpPr>
              <p:spPr>
                <a:xfrm>
                  <a:off x="4006800" y="3641760"/>
                  <a:ext cx="120240" cy="72720"/>
                </a:xfrm>
                <a:custGeom>
                  <a:avLst/>
                  <a:gdLst/>
                  <a:ahLst/>
                  <a:rect l="l" t="t" r="r" b="b"/>
                  <a:pathLst>
                    <a:path w="15352" h="9304">
                      <a:moveTo>
                        <a:pt x="0" y="1"/>
                      </a:moveTo>
                      <a:lnTo>
                        <a:pt x="15351" y="9303"/>
                      </a:lnTo>
                    </a:path>
                  </a:pathLst>
                </a:custGeom>
                <a:noFill/>
                <a:ln w="1825">
                  <a:solidFill>
                    <a:srgbClr val="a5b7c5"/>
                  </a:solidFill>
                  <a:miter/>
                </a:ln>
              </p:spPr>
              <p:style>
                <a:lnRef idx="0"/>
                <a:fillRef idx="0"/>
                <a:effectRef idx="0"/>
                <a:fontRef idx="minor"/>
              </p:style>
            </p:sp>
            <p:sp>
              <p:nvSpPr>
                <p:cNvPr id="8336" name="Google Shape;7515;p74"/>
                <p:cNvSpPr/>
                <p:nvPr/>
              </p:nvSpPr>
              <p:spPr>
                <a:xfrm>
                  <a:off x="4006800" y="3641760"/>
                  <a:ext cx="39240" cy="140040"/>
                </a:xfrm>
                <a:custGeom>
                  <a:avLst/>
                  <a:gdLst/>
                  <a:ahLst/>
                  <a:rect l="l" t="t" r="r" b="b"/>
                  <a:pathLst>
                    <a:path w="5057" h="17832">
                      <a:moveTo>
                        <a:pt x="5057" y="17832"/>
                      </a:moveTo>
                      <a:lnTo>
                        <a:pt x="0" y="1"/>
                      </a:lnTo>
                    </a:path>
                  </a:pathLst>
                </a:custGeom>
                <a:noFill/>
                <a:ln w="1825">
                  <a:solidFill>
                    <a:srgbClr val="a5b7c5"/>
                  </a:solidFill>
                  <a:miter/>
                </a:ln>
              </p:spPr>
              <p:style>
                <a:lnRef idx="0"/>
                <a:fillRef idx="0"/>
                <a:effectRef idx="0"/>
                <a:fontRef idx="minor"/>
              </p:style>
            </p:sp>
            <p:sp>
              <p:nvSpPr>
                <p:cNvPr id="8337" name="Google Shape;7516;p74"/>
                <p:cNvSpPr/>
                <p:nvPr/>
              </p:nvSpPr>
              <p:spPr>
                <a:xfrm>
                  <a:off x="3996360" y="3784680"/>
                  <a:ext cx="51480" cy="10080"/>
                </a:xfrm>
                <a:custGeom>
                  <a:avLst/>
                  <a:gdLst/>
                  <a:ahLst/>
                  <a:rect l="l" t="t" r="r" b="b"/>
                  <a:pathLst>
                    <a:path w="6594" h="1307">
                      <a:moveTo>
                        <a:pt x="1" y="1307"/>
                      </a:moveTo>
                      <a:lnTo>
                        <a:pt x="6594" y="0"/>
                      </a:lnTo>
                    </a:path>
                  </a:pathLst>
                </a:custGeom>
                <a:noFill/>
                <a:ln w="1825">
                  <a:solidFill>
                    <a:srgbClr val="a5b7c5"/>
                  </a:solidFill>
                  <a:miter/>
                </a:ln>
              </p:spPr>
              <p:style>
                <a:lnRef idx="0"/>
                <a:fillRef idx="0"/>
                <a:effectRef idx="0"/>
                <a:fontRef idx="minor"/>
              </p:style>
            </p:sp>
            <p:sp>
              <p:nvSpPr>
                <p:cNvPr id="8338" name="Google Shape;7517;p74"/>
                <p:cNvSpPr/>
                <p:nvPr/>
              </p:nvSpPr>
              <p:spPr>
                <a:xfrm>
                  <a:off x="4048200" y="3784680"/>
                  <a:ext cx="47160" cy="68400"/>
                </a:xfrm>
                <a:custGeom>
                  <a:avLst/>
                  <a:gdLst/>
                  <a:ahLst/>
                  <a:rect l="l" t="t" r="r" b="b"/>
                  <a:pathLst>
                    <a:path w="6050" h="8759">
                      <a:moveTo>
                        <a:pt x="1" y="0"/>
                      </a:moveTo>
                      <a:lnTo>
                        <a:pt x="6049" y="8758"/>
                      </a:lnTo>
                    </a:path>
                  </a:pathLst>
                </a:custGeom>
                <a:noFill/>
                <a:ln w="1825">
                  <a:solidFill>
                    <a:srgbClr val="a5b7c5"/>
                  </a:solidFill>
                  <a:miter/>
                </a:ln>
              </p:spPr>
              <p:style>
                <a:lnRef idx="0"/>
                <a:fillRef idx="0"/>
                <a:effectRef idx="0"/>
                <a:fontRef idx="minor"/>
              </p:style>
            </p:sp>
            <p:sp>
              <p:nvSpPr>
                <p:cNvPr id="8339" name="Google Shape;7518;p74"/>
                <p:cNvSpPr/>
                <p:nvPr/>
              </p:nvSpPr>
              <p:spPr>
                <a:xfrm>
                  <a:off x="4096080" y="3788280"/>
                  <a:ext cx="10080" cy="64440"/>
                </a:xfrm>
                <a:custGeom>
                  <a:avLst/>
                  <a:gdLst/>
                  <a:ahLst/>
                  <a:rect l="l" t="t" r="r" b="b"/>
                  <a:pathLst>
                    <a:path w="1307" h="8251">
                      <a:moveTo>
                        <a:pt x="0" y="8250"/>
                      </a:moveTo>
                      <a:lnTo>
                        <a:pt x="1307" y="0"/>
                      </a:lnTo>
                    </a:path>
                  </a:pathLst>
                </a:custGeom>
                <a:noFill/>
                <a:ln w="1825">
                  <a:solidFill>
                    <a:srgbClr val="a5b7c5"/>
                  </a:solidFill>
                  <a:miter/>
                </a:ln>
              </p:spPr>
              <p:style>
                <a:lnRef idx="0"/>
                <a:fillRef idx="0"/>
                <a:effectRef idx="0"/>
                <a:fontRef idx="minor"/>
              </p:style>
            </p:sp>
            <p:sp>
              <p:nvSpPr>
                <p:cNvPr id="8340" name="Google Shape;7519;p74"/>
                <p:cNvSpPr/>
                <p:nvPr/>
              </p:nvSpPr>
              <p:spPr>
                <a:xfrm>
                  <a:off x="4095720" y="3853440"/>
                  <a:ext cx="45360" cy="15480"/>
                </a:xfrm>
                <a:custGeom>
                  <a:avLst/>
                  <a:gdLst/>
                  <a:ahLst/>
                  <a:rect l="l" t="t" r="r" b="b"/>
                  <a:pathLst>
                    <a:path w="5807" h="2021">
                      <a:moveTo>
                        <a:pt x="0" y="0"/>
                      </a:moveTo>
                      <a:lnTo>
                        <a:pt x="5807" y="2021"/>
                      </a:lnTo>
                    </a:path>
                  </a:pathLst>
                </a:custGeom>
                <a:noFill/>
                <a:ln w="1825">
                  <a:solidFill>
                    <a:srgbClr val="a5b7c5"/>
                  </a:solidFill>
                  <a:miter/>
                </a:ln>
              </p:spPr>
              <p:style>
                <a:lnRef idx="0"/>
                <a:fillRef idx="0"/>
                <a:effectRef idx="0"/>
                <a:fontRef idx="minor"/>
              </p:style>
            </p:sp>
            <p:sp>
              <p:nvSpPr>
                <p:cNvPr id="8341" name="Google Shape;7520;p74"/>
                <p:cNvSpPr/>
                <p:nvPr/>
              </p:nvSpPr>
              <p:spPr>
                <a:xfrm>
                  <a:off x="4138560" y="3868200"/>
                  <a:ext cx="16200" cy="101520"/>
                </a:xfrm>
                <a:custGeom>
                  <a:avLst/>
                  <a:gdLst/>
                  <a:ahLst/>
                  <a:rect l="l" t="t" r="r" b="b"/>
                  <a:pathLst>
                    <a:path w="2094" h="12932">
                      <a:moveTo>
                        <a:pt x="1" y="1"/>
                      </a:moveTo>
                      <a:lnTo>
                        <a:pt x="2093" y="12932"/>
                      </a:lnTo>
                    </a:path>
                  </a:pathLst>
                </a:custGeom>
                <a:noFill/>
                <a:ln w="1825">
                  <a:solidFill>
                    <a:srgbClr val="a5b7c5"/>
                  </a:solidFill>
                  <a:miter/>
                </a:ln>
              </p:spPr>
              <p:style>
                <a:lnRef idx="0"/>
                <a:fillRef idx="0"/>
                <a:effectRef idx="0"/>
                <a:fontRef idx="minor"/>
              </p:style>
            </p:sp>
            <p:sp>
              <p:nvSpPr>
                <p:cNvPr id="8342" name="Google Shape;7521;p74"/>
                <p:cNvSpPr/>
                <p:nvPr/>
              </p:nvSpPr>
              <p:spPr>
                <a:xfrm>
                  <a:off x="3875760" y="3592800"/>
                  <a:ext cx="130680" cy="48240"/>
                </a:xfrm>
                <a:custGeom>
                  <a:avLst/>
                  <a:gdLst/>
                  <a:ahLst/>
                  <a:rect l="l" t="t" r="r" b="b"/>
                  <a:pathLst>
                    <a:path w="16670" h="6194">
                      <a:moveTo>
                        <a:pt x="0" y="0"/>
                      </a:moveTo>
                      <a:lnTo>
                        <a:pt x="16669" y="6194"/>
                      </a:lnTo>
                    </a:path>
                  </a:pathLst>
                </a:custGeom>
                <a:noFill/>
                <a:ln w="1825">
                  <a:solidFill>
                    <a:srgbClr val="a5b7c5"/>
                  </a:solidFill>
                  <a:miter/>
                </a:ln>
              </p:spPr>
              <p:style>
                <a:lnRef idx="0"/>
                <a:fillRef idx="0"/>
                <a:effectRef idx="0"/>
                <a:fontRef idx="minor"/>
              </p:style>
            </p:sp>
            <p:sp>
              <p:nvSpPr>
                <p:cNvPr id="8343" name="Google Shape;7522;p74"/>
                <p:cNvSpPr/>
                <p:nvPr/>
              </p:nvSpPr>
              <p:spPr>
                <a:xfrm>
                  <a:off x="4164840" y="3394440"/>
                  <a:ext cx="25920" cy="92880"/>
                </a:xfrm>
                <a:custGeom>
                  <a:avLst/>
                  <a:gdLst/>
                  <a:ahLst/>
                  <a:rect l="l" t="t" r="r" b="b"/>
                  <a:pathLst>
                    <a:path w="3364" h="11844">
                      <a:moveTo>
                        <a:pt x="0" y="11843"/>
                      </a:moveTo>
                      <a:lnTo>
                        <a:pt x="3363" y="1"/>
                      </a:lnTo>
                    </a:path>
                  </a:pathLst>
                </a:custGeom>
                <a:noFill/>
                <a:ln w="1825">
                  <a:solidFill>
                    <a:srgbClr val="a5b7c5"/>
                  </a:solidFill>
                  <a:miter/>
                </a:ln>
              </p:spPr>
              <p:style>
                <a:lnRef idx="0"/>
                <a:fillRef idx="0"/>
                <a:effectRef idx="0"/>
                <a:fontRef idx="minor"/>
              </p:style>
            </p:sp>
            <p:sp>
              <p:nvSpPr>
                <p:cNvPr id="8344" name="Google Shape;7523;p74"/>
                <p:cNvSpPr/>
                <p:nvPr/>
              </p:nvSpPr>
              <p:spPr>
                <a:xfrm>
                  <a:off x="4191120" y="3394440"/>
                  <a:ext cx="86400" cy="52200"/>
                </a:xfrm>
                <a:custGeom>
                  <a:avLst/>
                  <a:gdLst/>
                  <a:ahLst/>
                  <a:rect l="l" t="t" r="r" b="b"/>
                  <a:pathLst>
                    <a:path w="11009" h="6703">
                      <a:moveTo>
                        <a:pt x="0" y="1"/>
                      </a:moveTo>
                      <a:lnTo>
                        <a:pt x="11008" y="6702"/>
                      </a:lnTo>
                    </a:path>
                  </a:pathLst>
                </a:custGeom>
                <a:noFill/>
                <a:ln w="1825">
                  <a:solidFill>
                    <a:srgbClr val="a5b7c5"/>
                  </a:solidFill>
                  <a:miter/>
                </a:ln>
              </p:spPr>
              <p:style>
                <a:lnRef idx="0"/>
                <a:fillRef idx="0"/>
                <a:effectRef idx="0"/>
                <a:fontRef idx="minor"/>
              </p:style>
            </p:sp>
          </p:grpSp>
          <p:grpSp>
            <p:nvGrpSpPr>
              <p:cNvPr id="8345" name="Google Shape;7524;p74"/>
              <p:cNvGrpSpPr/>
              <p:nvPr/>
            </p:nvGrpSpPr>
            <p:grpSpPr>
              <a:xfrm>
                <a:off x="4181040" y="4251600"/>
                <a:ext cx="37440" cy="32040"/>
                <a:chOff x="4181040" y="4251600"/>
                <a:chExt cx="37440" cy="32040"/>
              </a:xfrm>
            </p:grpSpPr>
            <p:sp>
              <p:nvSpPr>
                <p:cNvPr id="8346" name="Google Shape;7525;p74"/>
                <p:cNvSpPr/>
                <p:nvPr/>
              </p:nvSpPr>
              <p:spPr>
                <a:xfrm>
                  <a:off x="4181040" y="4251600"/>
                  <a:ext cx="37440" cy="32040"/>
                </a:xfrm>
                <a:custGeom>
                  <a:avLst/>
                  <a:gdLst/>
                  <a:ahLst/>
                  <a:rect l="l" t="t" r="r" b="b"/>
                  <a:pathLst>
                    <a:path w="4804" h="4122">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w="0">
                  <a:noFill/>
                </a:ln>
              </p:spPr>
              <p:style>
                <a:lnRef idx="0"/>
                <a:fillRef idx="0"/>
                <a:effectRef idx="0"/>
                <a:fontRef idx="minor"/>
              </p:style>
            </p:sp>
            <p:sp>
              <p:nvSpPr>
                <p:cNvPr id="8347" name="Google Shape;7526;p74"/>
                <p:cNvSpPr/>
                <p:nvPr/>
              </p:nvSpPr>
              <p:spPr>
                <a:xfrm>
                  <a:off x="4196160" y="4261320"/>
                  <a:ext cx="12600" cy="126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8348" name="Google Shape;7527;p74"/>
              <p:cNvGrpSpPr/>
              <p:nvPr/>
            </p:nvGrpSpPr>
            <p:grpSpPr>
              <a:xfrm>
                <a:off x="4201560" y="4081320"/>
                <a:ext cx="37440" cy="32040"/>
                <a:chOff x="4201560" y="4081320"/>
                <a:chExt cx="37440" cy="32040"/>
              </a:xfrm>
            </p:grpSpPr>
            <p:sp>
              <p:nvSpPr>
                <p:cNvPr id="8349" name="Google Shape;7528;p74"/>
                <p:cNvSpPr/>
                <p:nvPr/>
              </p:nvSpPr>
              <p:spPr>
                <a:xfrm>
                  <a:off x="4201560" y="4081320"/>
                  <a:ext cx="37440" cy="32040"/>
                </a:xfrm>
                <a:custGeom>
                  <a:avLst/>
                  <a:gdLst/>
                  <a:ahLst/>
                  <a:rect l="l" t="t" r="r" b="b"/>
                  <a:pathLst>
                    <a:path w="4804" h="4115">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8350" name="Google Shape;7529;p74"/>
                <p:cNvSpPr/>
                <p:nvPr/>
              </p:nvSpPr>
              <p:spPr>
                <a:xfrm>
                  <a:off x="4214520" y="4091040"/>
                  <a:ext cx="14760" cy="12600"/>
                </a:xfrm>
                <a:custGeom>
                  <a:avLst/>
                  <a:gdLst/>
                  <a:ahLst/>
                  <a:rect l="l" t="t" r="r" b="b"/>
                  <a:pathLst>
                    <a:path w="1937" h="1658">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w="0">
                  <a:noFill/>
                </a:ln>
              </p:spPr>
              <p:style>
                <a:lnRef idx="0"/>
                <a:fillRef idx="0"/>
                <a:effectRef idx="0"/>
                <a:fontRef idx="minor"/>
              </p:style>
            </p:sp>
          </p:grpSp>
          <p:grpSp>
            <p:nvGrpSpPr>
              <p:cNvPr id="8351" name="Google Shape;7530;p74"/>
              <p:cNvGrpSpPr/>
              <p:nvPr/>
            </p:nvGrpSpPr>
            <p:grpSpPr>
              <a:xfrm>
                <a:off x="4284360" y="3887280"/>
                <a:ext cx="37440" cy="32040"/>
                <a:chOff x="4284360" y="3887280"/>
                <a:chExt cx="37440" cy="32040"/>
              </a:xfrm>
            </p:grpSpPr>
            <p:sp>
              <p:nvSpPr>
                <p:cNvPr id="8352" name="Google Shape;7531;p74"/>
                <p:cNvSpPr/>
                <p:nvPr/>
              </p:nvSpPr>
              <p:spPr>
                <a:xfrm>
                  <a:off x="4284360" y="3887280"/>
                  <a:ext cx="37440" cy="32040"/>
                </a:xfrm>
                <a:custGeom>
                  <a:avLst/>
                  <a:gdLst/>
                  <a:ahLst/>
                  <a:rect l="l" t="t" r="r" b="b"/>
                  <a:pathLst>
                    <a:path w="4804" h="4126">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w="0">
                  <a:noFill/>
                </a:ln>
              </p:spPr>
              <p:style>
                <a:lnRef idx="0"/>
                <a:fillRef idx="0"/>
                <a:effectRef idx="0"/>
                <a:fontRef idx="minor"/>
              </p:style>
            </p:sp>
            <p:sp>
              <p:nvSpPr>
                <p:cNvPr id="8353" name="Google Shape;7532;p74"/>
                <p:cNvSpPr/>
                <p:nvPr/>
              </p:nvSpPr>
              <p:spPr>
                <a:xfrm>
                  <a:off x="4299480" y="3897000"/>
                  <a:ext cx="12600" cy="12600"/>
                </a:xfrm>
                <a:custGeom>
                  <a:avLst/>
                  <a:gdLst/>
                  <a:ahLst/>
                  <a:rect l="l" t="t" r="r" b="b"/>
                  <a:pathLst>
                    <a:path w="1658" h="1659">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8354" name="Google Shape;7533;p74"/>
              <p:cNvGrpSpPr/>
              <p:nvPr/>
            </p:nvGrpSpPr>
            <p:grpSpPr>
              <a:xfrm>
                <a:off x="4223880" y="3860280"/>
                <a:ext cx="37440" cy="32040"/>
                <a:chOff x="4223880" y="3860280"/>
                <a:chExt cx="37440" cy="32040"/>
              </a:xfrm>
            </p:grpSpPr>
            <p:sp>
              <p:nvSpPr>
                <p:cNvPr id="8355" name="Google Shape;7534;p74"/>
                <p:cNvSpPr/>
                <p:nvPr/>
              </p:nvSpPr>
              <p:spPr>
                <a:xfrm>
                  <a:off x="4223880" y="3860280"/>
                  <a:ext cx="37440" cy="32040"/>
                </a:xfrm>
                <a:custGeom>
                  <a:avLst/>
                  <a:gdLst/>
                  <a:ahLst/>
                  <a:rect l="l" t="t" r="r" b="b"/>
                  <a:pathLst>
                    <a:path w="4815" h="41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w="0">
                  <a:noFill/>
                </a:ln>
              </p:spPr>
              <p:style>
                <a:lnRef idx="0"/>
                <a:fillRef idx="0"/>
                <a:effectRef idx="0"/>
                <a:fontRef idx="minor"/>
              </p:style>
            </p:sp>
            <p:sp>
              <p:nvSpPr>
                <p:cNvPr id="8356" name="Google Shape;7535;p74"/>
                <p:cNvSpPr/>
                <p:nvPr/>
              </p:nvSpPr>
              <p:spPr>
                <a:xfrm>
                  <a:off x="4239000" y="3870000"/>
                  <a:ext cx="12600" cy="12600"/>
                </a:xfrm>
                <a:custGeom>
                  <a:avLst/>
                  <a:gdLst/>
                  <a:ahLst/>
                  <a:rect l="l" t="t" r="r" b="b"/>
                  <a:pathLst>
                    <a:path w="1658" h="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w="0">
                  <a:noFill/>
                </a:ln>
              </p:spPr>
              <p:style>
                <a:lnRef idx="0"/>
                <a:fillRef idx="0"/>
                <a:effectRef idx="0"/>
                <a:fontRef idx="minor"/>
              </p:style>
            </p:sp>
          </p:grpSp>
          <p:grpSp>
            <p:nvGrpSpPr>
              <p:cNvPr id="8357" name="Google Shape;7536;p74"/>
              <p:cNvGrpSpPr/>
              <p:nvPr/>
            </p:nvGrpSpPr>
            <p:grpSpPr>
              <a:xfrm>
                <a:off x="4104720" y="3699360"/>
                <a:ext cx="37440" cy="32040"/>
                <a:chOff x="4104720" y="3699360"/>
                <a:chExt cx="37440" cy="32040"/>
              </a:xfrm>
            </p:grpSpPr>
            <p:sp>
              <p:nvSpPr>
                <p:cNvPr id="8358" name="Google Shape;7537;p74"/>
                <p:cNvSpPr/>
                <p:nvPr/>
              </p:nvSpPr>
              <p:spPr>
                <a:xfrm>
                  <a:off x="4104720" y="3699360"/>
                  <a:ext cx="37440" cy="32040"/>
                </a:xfrm>
                <a:custGeom>
                  <a:avLst/>
                  <a:gdLst/>
                  <a:ahLst/>
                  <a:rect l="l" t="t" r="r" b="b"/>
                  <a:pathLst>
                    <a:path w="4803" h="4114">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8359" name="Google Shape;7538;p74"/>
                <p:cNvSpPr/>
                <p:nvPr/>
              </p:nvSpPr>
              <p:spPr>
                <a:xfrm>
                  <a:off x="4119840" y="3709080"/>
                  <a:ext cx="12600" cy="12600"/>
                </a:xfrm>
                <a:custGeom>
                  <a:avLst/>
                  <a:gdLst/>
                  <a:ahLst/>
                  <a:rect l="l" t="t" r="r" b="b"/>
                  <a:pathLst>
                    <a:path w="1658" h="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8360" name="Google Shape;7539;p74"/>
              <p:cNvGrpSpPr/>
              <p:nvPr/>
            </p:nvGrpSpPr>
            <p:grpSpPr>
              <a:xfrm>
                <a:off x="4143600" y="3475080"/>
                <a:ext cx="37440" cy="32040"/>
                <a:chOff x="4143600" y="3475080"/>
                <a:chExt cx="37440" cy="32040"/>
              </a:xfrm>
            </p:grpSpPr>
            <p:sp>
              <p:nvSpPr>
                <p:cNvPr id="8361" name="Google Shape;7540;p74"/>
                <p:cNvSpPr/>
                <p:nvPr/>
              </p:nvSpPr>
              <p:spPr>
                <a:xfrm>
                  <a:off x="4143600" y="3475080"/>
                  <a:ext cx="37440" cy="32040"/>
                </a:xfrm>
                <a:custGeom>
                  <a:avLst/>
                  <a:gdLst/>
                  <a:ahLst/>
                  <a:rect l="l" t="t" r="r" b="b"/>
                  <a:pathLst>
                    <a:path w="4816" h="4122">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w="0">
                  <a:noFill/>
                </a:ln>
              </p:spPr>
              <p:style>
                <a:lnRef idx="0"/>
                <a:fillRef idx="0"/>
                <a:effectRef idx="0"/>
                <a:fontRef idx="minor"/>
              </p:style>
            </p:sp>
            <p:sp>
              <p:nvSpPr>
                <p:cNvPr id="8362" name="Google Shape;7541;p74"/>
                <p:cNvSpPr/>
                <p:nvPr/>
              </p:nvSpPr>
              <p:spPr>
                <a:xfrm>
                  <a:off x="4158720" y="3484800"/>
                  <a:ext cx="12600" cy="12600"/>
                </a:xfrm>
                <a:custGeom>
                  <a:avLst/>
                  <a:gdLst/>
                  <a:ahLst/>
                  <a:rect l="l" t="t" r="r" b="b"/>
                  <a:pathLst>
                    <a:path w="1658" h="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w="0">
                  <a:noFill/>
                </a:ln>
              </p:spPr>
              <p:style>
                <a:lnRef idx="0"/>
                <a:fillRef idx="0"/>
                <a:effectRef idx="0"/>
                <a:fontRef idx="minor"/>
              </p:style>
            </p:sp>
          </p:grpSp>
          <p:grpSp>
            <p:nvGrpSpPr>
              <p:cNvPr id="8363" name="Google Shape;7542;p74"/>
              <p:cNvGrpSpPr/>
              <p:nvPr/>
            </p:nvGrpSpPr>
            <p:grpSpPr>
              <a:xfrm>
                <a:off x="4217400" y="3570840"/>
                <a:ext cx="37440" cy="32040"/>
                <a:chOff x="4217400" y="3570840"/>
                <a:chExt cx="37440" cy="32040"/>
              </a:xfrm>
            </p:grpSpPr>
            <p:sp>
              <p:nvSpPr>
                <p:cNvPr id="8364" name="Google Shape;7543;p74"/>
                <p:cNvSpPr/>
                <p:nvPr/>
              </p:nvSpPr>
              <p:spPr>
                <a:xfrm>
                  <a:off x="4217400" y="3570840"/>
                  <a:ext cx="37440" cy="32040"/>
                </a:xfrm>
                <a:custGeom>
                  <a:avLst/>
                  <a:gdLst/>
                  <a:ahLst/>
                  <a:rect l="l" t="t" r="r" b="b"/>
                  <a:pathLst>
                    <a:path w="4803" h="4115">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8365" name="Google Shape;7544;p74"/>
                <p:cNvSpPr/>
                <p:nvPr/>
              </p:nvSpPr>
              <p:spPr>
                <a:xfrm>
                  <a:off x="4232520" y="3580560"/>
                  <a:ext cx="12600" cy="12600"/>
                </a:xfrm>
                <a:custGeom>
                  <a:avLst/>
                  <a:gdLst/>
                  <a:ahLst/>
                  <a:rect l="l" t="t" r="r" b="b"/>
                  <a:pathLst>
                    <a:path w="1659" h="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w="0">
                  <a:noFill/>
                </a:ln>
              </p:spPr>
              <p:style>
                <a:lnRef idx="0"/>
                <a:fillRef idx="0"/>
                <a:effectRef idx="0"/>
                <a:fontRef idx="minor"/>
              </p:style>
            </p:sp>
          </p:grpSp>
          <p:grpSp>
            <p:nvGrpSpPr>
              <p:cNvPr id="8366" name="Google Shape;7545;p74"/>
              <p:cNvGrpSpPr/>
              <p:nvPr/>
            </p:nvGrpSpPr>
            <p:grpSpPr>
              <a:xfrm>
                <a:off x="4255200" y="3431520"/>
                <a:ext cx="37440" cy="32040"/>
                <a:chOff x="4255200" y="3431520"/>
                <a:chExt cx="37440" cy="32040"/>
              </a:xfrm>
            </p:grpSpPr>
            <p:sp>
              <p:nvSpPr>
                <p:cNvPr id="8367" name="Google Shape;7546;p74"/>
                <p:cNvSpPr/>
                <p:nvPr/>
              </p:nvSpPr>
              <p:spPr>
                <a:xfrm>
                  <a:off x="4255200" y="3431520"/>
                  <a:ext cx="37440" cy="32040"/>
                </a:xfrm>
                <a:custGeom>
                  <a:avLst/>
                  <a:gdLst/>
                  <a:ahLst/>
                  <a:rect l="l" t="t" r="r" b="b"/>
                  <a:pathLst>
                    <a:path w="4803" h="4126">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8368" name="Google Shape;7547;p74"/>
                <p:cNvSpPr/>
                <p:nvPr/>
              </p:nvSpPr>
              <p:spPr>
                <a:xfrm>
                  <a:off x="4270320" y="3441240"/>
                  <a:ext cx="12600" cy="12600"/>
                </a:xfrm>
                <a:custGeom>
                  <a:avLst/>
                  <a:gdLst/>
                  <a:ahLst/>
                  <a:rect l="l" t="t" r="r" b="b"/>
                  <a:pathLst>
                    <a:path w="1658" h="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w="0">
                  <a:noFill/>
                </a:ln>
              </p:spPr>
              <p:style>
                <a:lnRef idx="0"/>
                <a:fillRef idx="0"/>
                <a:effectRef idx="0"/>
                <a:fontRef idx="minor"/>
              </p:style>
            </p:sp>
          </p:grpSp>
          <p:grpSp>
            <p:nvGrpSpPr>
              <p:cNvPr id="8369" name="Google Shape;7548;p74"/>
              <p:cNvGrpSpPr/>
              <p:nvPr/>
            </p:nvGrpSpPr>
            <p:grpSpPr>
              <a:xfrm>
                <a:off x="3853080" y="3577320"/>
                <a:ext cx="37440" cy="32040"/>
                <a:chOff x="3853080" y="3577320"/>
                <a:chExt cx="37440" cy="32040"/>
              </a:xfrm>
            </p:grpSpPr>
            <p:sp>
              <p:nvSpPr>
                <p:cNvPr id="8370" name="Google Shape;7549;p74"/>
                <p:cNvSpPr/>
                <p:nvPr/>
              </p:nvSpPr>
              <p:spPr>
                <a:xfrm>
                  <a:off x="3853080" y="3577320"/>
                  <a:ext cx="37440" cy="32040"/>
                </a:xfrm>
                <a:custGeom>
                  <a:avLst/>
                  <a:gdLst/>
                  <a:ahLst/>
                  <a:rect l="l" t="t" r="r" b="b"/>
                  <a:pathLst>
                    <a:path w="4803" h="4122">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w="0">
                  <a:noFill/>
                </a:ln>
              </p:spPr>
              <p:style>
                <a:lnRef idx="0"/>
                <a:fillRef idx="0"/>
                <a:effectRef idx="0"/>
                <a:fontRef idx="minor"/>
              </p:style>
            </p:sp>
            <p:sp>
              <p:nvSpPr>
                <p:cNvPr id="8371" name="Google Shape;7550;p74"/>
                <p:cNvSpPr/>
                <p:nvPr/>
              </p:nvSpPr>
              <p:spPr>
                <a:xfrm>
                  <a:off x="3868200" y="3587040"/>
                  <a:ext cx="12600" cy="12600"/>
                </a:xfrm>
                <a:custGeom>
                  <a:avLst/>
                  <a:gdLst/>
                  <a:ahLst/>
                  <a:rect l="l" t="t" r="r" b="b"/>
                  <a:pathLst>
                    <a:path w="1658" h="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8372" name="Google Shape;7551;p74"/>
              <p:cNvGrpSpPr/>
              <p:nvPr/>
            </p:nvGrpSpPr>
            <p:grpSpPr>
              <a:xfrm>
                <a:off x="4039920" y="3412080"/>
                <a:ext cx="37440" cy="32040"/>
                <a:chOff x="4039920" y="3412080"/>
                <a:chExt cx="37440" cy="32040"/>
              </a:xfrm>
            </p:grpSpPr>
            <p:sp>
              <p:nvSpPr>
                <p:cNvPr id="8373" name="Google Shape;7552;p74"/>
                <p:cNvSpPr/>
                <p:nvPr/>
              </p:nvSpPr>
              <p:spPr>
                <a:xfrm>
                  <a:off x="4039920" y="3412080"/>
                  <a:ext cx="37440" cy="3204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374" name="Google Shape;7553;p74"/>
                <p:cNvSpPr/>
                <p:nvPr/>
              </p:nvSpPr>
              <p:spPr>
                <a:xfrm>
                  <a:off x="4055040" y="3421800"/>
                  <a:ext cx="12600" cy="12600"/>
                </a:xfrm>
                <a:custGeom>
                  <a:avLst/>
                  <a:gdLst/>
                  <a:ahLst/>
                  <a:rect l="l" t="t" r="r" b="b"/>
                  <a:pathLst>
                    <a:path w="1658" h="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8375" name="Google Shape;7554;p74"/>
              <p:cNvGrpSpPr/>
              <p:nvPr/>
            </p:nvGrpSpPr>
            <p:grpSpPr>
              <a:xfrm>
                <a:off x="4017240" y="3342240"/>
                <a:ext cx="37440" cy="32040"/>
                <a:chOff x="4017240" y="3342240"/>
                <a:chExt cx="37440" cy="32040"/>
              </a:xfrm>
            </p:grpSpPr>
            <p:sp>
              <p:nvSpPr>
                <p:cNvPr id="8376" name="Google Shape;7555;p74"/>
                <p:cNvSpPr/>
                <p:nvPr/>
              </p:nvSpPr>
              <p:spPr>
                <a:xfrm>
                  <a:off x="4017240" y="3342240"/>
                  <a:ext cx="37440" cy="32040"/>
                </a:xfrm>
                <a:custGeom>
                  <a:avLst/>
                  <a:gdLst/>
                  <a:ahLst/>
                  <a:rect l="l" t="t" r="r" b="b"/>
                  <a:pathLst>
                    <a:path w="4815" h="4117">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w="0">
                  <a:noFill/>
                </a:ln>
              </p:spPr>
              <p:style>
                <a:lnRef idx="0"/>
                <a:fillRef idx="0"/>
                <a:effectRef idx="0"/>
                <a:fontRef idx="minor"/>
              </p:style>
            </p:sp>
            <p:sp>
              <p:nvSpPr>
                <p:cNvPr id="8377" name="Google Shape;7556;p74"/>
                <p:cNvSpPr/>
                <p:nvPr/>
              </p:nvSpPr>
              <p:spPr>
                <a:xfrm>
                  <a:off x="4032360" y="3351960"/>
                  <a:ext cx="12600" cy="12600"/>
                </a:xfrm>
                <a:custGeom>
                  <a:avLst/>
                  <a:gdLst/>
                  <a:ahLst/>
                  <a:rect l="l" t="t" r="r" b="b"/>
                  <a:pathLst>
                    <a:path w="1658" h="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w="0">
                  <a:noFill/>
                </a:ln>
              </p:spPr>
              <p:style>
                <a:lnRef idx="0"/>
                <a:fillRef idx="0"/>
                <a:effectRef idx="0"/>
                <a:fontRef idx="minor"/>
              </p:style>
            </p:sp>
          </p:grpSp>
          <p:sp>
            <p:nvSpPr>
              <p:cNvPr id="8378" name="Google Shape;7557;p74"/>
              <p:cNvSpPr/>
              <p:nvPr/>
            </p:nvSpPr>
            <p:spPr>
              <a:xfrm>
                <a:off x="3998880" y="3520080"/>
                <a:ext cx="47520" cy="40680"/>
              </a:xfrm>
              <a:custGeom>
                <a:avLst/>
                <a:gdLst/>
                <a:ahLst/>
                <a:rect l="l" t="t" r="r" b="b"/>
                <a:pathLst>
                  <a:path w="6073" h="5204">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w="0">
                <a:noFill/>
              </a:ln>
            </p:spPr>
            <p:style>
              <a:lnRef idx="0"/>
              <a:fillRef idx="0"/>
              <a:effectRef idx="0"/>
              <a:fontRef idx="minor"/>
            </p:style>
          </p:sp>
          <p:sp>
            <p:nvSpPr>
              <p:cNvPr id="8379" name="Google Shape;7558;p74"/>
              <p:cNvSpPr/>
              <p:nvPr/>
            </p:nvSpPr>
            <p:spPr>
              <a:xfrm>
                <a:off x="4011840" y="3529800"/>
                <a:ext cx="24840" cy="21240"/>
              </a:xfrm>
              <a:custGeom>
                <a:avLst/>
                <a:gdLst/>
                <a:ahLst/>
                <a:rect l="l" t="t" r="r" b="b"/>
                <a:pathLst>
                  <a:path w="3182" h="2727">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w="0">
                <a:noFill/>
              </a:ln>
            </p:spPr>
            <p:style>
              <a:lnRef idx="0"/>
              <a:fillRef idx="0"/>
              <a:effectRef idx="0"/>
              <a:fontRef idx="minor"/>
            </p:style>
          </p:sp>
          <p:grpSp>
            <p:nvGrpSpPr>
              <p:cNvPr id="8380" name="Google Shape;7559;p74"/>
              <p:cNvGrpSpPr/>
              <p:nvPr/>
            </p:nvGrpSpPr>
            <p:grpSpPr>
              <a:xfrm>
                <a:off x="3750840" y="3418560"/>
                <a:ext cx="37440" cy="32040"/>
                <a:chOff x="3750840" y="3418560"/>
                <a:chExt cx="37440" cy="32040"/>
              </a:xfrm>
            </p:grpSpPr>
            <p:sp>
              <p:nvSpPr>
                <p:cNvPr id="8381" name="Google Shape;7560;p74"/>
                <p:cNvSpPr/>
                <p:nvPr/>
              </p:nvSpPr>
              <p:spPr>
                <a:xfrm>
                  <a:off x="3750840" y="3418560"/>
                  <a:ext cx="37440" cy="32040"/>
                </a:xfrm>
                <a:custGeom>
                  <a:avLst/>
                  <a:gdLst/>
                  <a:ahLst/>
                  <a:rect l="l" t="t" r="r" b="b"/>
                  <a:pathLst>
                    <a:path w="4803" h="4117">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w="0">
                  <a:noFill/>
                </a:ln>
              </p:spPr>
              <p:style>
                <a:lnRef idx="0"/>
                <a:fillRef idx="0"/>
                <a:effectRef idx="0"/>
                <a:fontRef idx="minor"/>
              </p:style>
            </p:sp>
            <p:sp>
              <p:nvSpPr>
                <p:cNvPr id="8382" name="Google Shape;7561;p74"/>
                <p:cNvSpPr/>
                <p:nvPr/>
              </p:nvSpPr>
              <p:spPr>
                <a:xfrm>
                  <a:off x="3765960" y="3428280"/>
                  <a:ext cx="12600" cy="12600"/>
                </a:xfrm>
                <a:custGeom>
                  <a:avLst/>
                  <a:gdLst/>
                  <a:ahLst/>
                  <a:rect l="l" t="t" r="r" b="b"/>
                  <a:pathLst>
                    <a:path w="1658" h="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8383" name="Google Shape;7562;p74"/>
              <p:cNvGrpSpPr/>
              <p:nvPr/>
            </p:nvGrpSpPr>
            <p:grpSpPr>
              <a:xfrm>
                <a:off x="3632400" y="3274560"/>
                <a:ext cx="37440" cy="32040"/>
                <a:chOff x="3632400" y="3274560"/>
                <a:chExt cx="37440" cy="32040"/>
              </a:xfrm>
            </p:grpSpPr>
            <p:sp>
              <p:nvSpPr>
                <p:cNvPr id="8384" name="Google Shape;7563;p74"/>
                <p:cNvSpPr/>
                <p:nvPr/>
              </p:nvSpPr>
              <p:spPr>
                <a:xfrm>
                  <a:off x="3632400" y="3274560"/>
                  <a:ext cx="37440" cy="32040"/>
                </a:xfrm>
                <a:custGeom>
                  <a:avLst/>
                  <a:gdLst/>
                  <a:ahLst/>
                  <a:rect l="l" t="t" r="r" b="b"/>
                  <a:pathLst>
                    <a:path w="4804" h="411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385" name="Google Shape;7564;p74"/>
                <p:cNvSpPr/>
                <p:nvPr/>
              </p:nvSpPr>
              <p:spPr>
                <a:xfrm>
                  <a:off x="3647520" y="3283920"/>
                  <a:ext cx="12600" cy="12600"/>
                </a:xfrm>
                <a:custGeom>
                  <a:avLst/>
                  <a:gdLst/>
                  <a:ahLst/>
                  <a:rect l="l" t="t" r="r" b="b"/>
                  <a:pathLst>
                    <a:path w="1658" h="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w="0">
                  <a:noFill/>
                </a:ln>
              </p:spPr>
              <p:style>
                <a:lnRef idx="0"/>
                <a:fillRef idx="0"/>
                <a:effectRef idx="0"/>
                <a:fontRef idx="minor"/>
              </p:style>
            </p:sp>
          </p:grpSp>
          <p:grpSp>
            <p:nvGrpSpPr>
              <p:cNvPr id="8386" name="Google Shape;7565;p74"/>
              <p:cNvGrpSpPr/>
              <p:nvPr/>
            </p:nvGrpSpPr>
            <p:grpSpPr>
              <a:xfrm>
                <a:off x="3906360" y="3297600"/>
                <a:ext cx="37440" cy="32040"/>
                <a:chOff x="3906360" y="3297600"/>
                <a:chExt cx="37440" cy="32040"/>
              </a:xfrm>
            </p:grpSpPr>
            <p:sp>
              <p:nvSpPr>
                <p:cNvPr id="8387" name="Google Shape;7566;p74"/>
                <p:cNvSpPr/>
                <p:nvPr/>
              </p:nvSpPr>
              <p:spPr>
                <a:xfrm>
                  <a:off x="3906360" y="3297600"/>
                  <a:ext cx="37440" cy="32040"/>
                </a:xfrm>
                <a:custGeom>
                  <a:avLst/>
                  <a:gdLst/>
                  <a:ahLst/>
                  <a:rect l="l" t="t" r="r" b="b"/>
                  <a:pathLst>
                    <a:path w="4803" h="4126">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w="0">
                  <a:noFill/>
                </a:ln>
              </p:spPr>
              <p:style>
                <a:lnRef idx="0"/>
                <a:fillRef idx="0"/>
                <a:effectRef idx="0"/>
                <a:fontRef idx="minor"/>
              </p:style>
            </p:sp>
            <p:sp>
              <p:nvSpPr>
                <p:cNvPr id="8388" name="Google Shape;7567;p74"/>
                <p:cNvSpPr/>
                <p:nvPr/>
              </p:nvSpPr>
              <p:spPr>
                <a:xfrm>
                  <a:off x="3921480" y="3307320"/>
                  <a:ext cx="12600" cy="12600"/>
                </a:xfrm>
                <a:custGeom>
                  <a:avLst/>
                  <a:gdLst/>
                  <a:ahLst/>
                  <a:rect l="l" t="t" r="r" b="b"/>
                  <a:pathLst>
                    <a:path w="1659" h="1658">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w="0">
                  <a:noFill/>
                </a:ln>
              </p:spPr>
              <p:style>
                <a:lnRef idx="0"/>
                <a:fillRef idx="0"/>
                <a:effectRef idx="0"/>
                <a:fontRef idx="minor"/>
              </p:style>
            </p:sp>
          </p:grpSp>
          <p:grpSp>
            <p:nvGrpSpPr>
              <p:cNvPr id="8389" name="Google Shape;7568;p74"/>
              <p:cNvGrpSpPr/>
              <p:nvPr/>
            </p:nvGrpSpPr>
            <p:grpSpPr>
              <a:xfrm>
                <a:off x="3866040" y="3412080"/>
                <a:ext cx="37440" cy="32040"/>
                <a:chOff x="3866040" y="3412080"/>
                <a:chExt cx="37440" cy="32040"/>
              </a:xfrm>
            </p:grpSpPr>
            <p:sp>
              <p:nvSpPr>
                <p:cNvPr id="8390" name="Google Shape;7569;p74"/>
                <p:cNvSpPr/>
                <p:nvPr/>
              </p:nvSpPr>
              <p:spPr>
                <a:xfrm>
                  <a:off x="3866040" y="3412080"/>
                  <a:ext cx="37440" cy="32040"/>
                </a:xfrm>
                <a:custGeom>
                  <a:avLst/>
                  <a:gdLst/>
                  <a:ahLst/>
                  <a:rect l="l" t="t" r="r" b="b"/>
                  <a:pathLst>
                    <a:path w="4803" h="4114">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391" name="Google Shape;7570;p74"/>
                <p:cNvSpPr/>
                <p:nvPr/>
              </p:nvSpPr>
              <p:spPr>
                <a:xfrm>
                  <a:off x="3881160" y="3421800"/>
                  <a:ext cx="12600" cy="12600"/>
                </a:xfrm>
                <a:custGeom>
                  <a:avLst/>
                  <a:gdLst/>
                  <a:ahLst/>
                  <a:rect l="l" t="t" r="r" b="b"/>
                  <a:pathLst>
                    <a:path w="1659" h="1658">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w="0">
                  <a:noFill/>
                </a:ln>
              </p:spPr>
              <p:style>
                <a:lnRef idx="0"/>
                <a:fillRef idx="0"/>
                <a:effectRef idx="0"/>
                <a:fontRef idx="minor"/>
              </p:style>
            </p:sp>
          </p:grpSp>
          <p:grpSp>
            <p:nvGrpSpPr>
              <p:cNvPr id="8392" name="Google Shape;7571;p74"/>
              <p:cNvGrpSpPr/>
              <p:nvPr/>
            </p:nvGrpSpPr>
            <p:grpSpPr>
              <a:xfrm>
                <a:off x="4024080" y="3766320"/>
                <a:ext cx="37440" cy="32040"/>
                <a:chOff x="4024080" y="3766320"/>
                <a:chExt cx="37440" cy="32040"/>
              </a:xfrm>
            </p:grpSpPr>
            <p:sp>
              <p:nvSpPr>
                <p:cNvPr id="8393" name="Google Shape;7572;p74"/>
                <p:cNvSpPr/>
                <p:nvPr/>
              </p:nvSpPr>
              <p:spPr>
                <a:xfrm>
                  <a:off x="4024080" y="3766320"/>
                  <a:ext cx="37440" cy="3204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394" name="Google Shape;7573;p74"/>
                <p:cNvSpPr/>
                <p:nvPr/>
              </p:nvSpPr>
              <p:spPr>
                <a:xfrm>
                  <a:off x="4039200" y="3776040"/>
                  <a:ext cx="12600" cy="12600"/>
                </a:xfrm>
                <a:custGeom>
                  <a:avLst/>
                  <a:gdLst/>
                  <a:ahLst/>
                  <a:rect l="l" t="t" r="r" b="b"/>
                  <a:pathLst>
                    <a:path w="1658" h="1659">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w="0">
                  <a:noFill/>
                </a:ln>
              </p:spPr>
              <p:style>
                <a:lnRef idx="0"/>
                <a:fillRef idx="0"/>
                <a:effectRef idx="0"/>
                <a:fontRef idx="minor"/>
              </p:style>
            </p:sp>
          </p:grpSp>
          <p:grpSp>
            <p:nvGrpSpPr>
              <p:cNvPr id="8395" name="Google Shape;7574;p74"/>
              <p:cNvGrpSpPr/>
              <p:nvPr/>
            </p:nvGrpSpPr>
            <p:grpSpPr>
              <a:xfrm>
                <a:off x="3974040" y="3779280"/>
                <a:ext cx="37440" cy="32040"/>
                <a:chOff x="3974040" y="3779280"/>
                <a:chExt cx="37440" cy="32040"/>
              </a:xfrm>
            </p:grpSpPr>
            <p:sp>
              <p:nvSpPr>
                <p:cNvPr id="8396" name="Google Shape;7575;p74"/>
                <p:cNvSpPr/>
                <p:nvPr/>
              </p:nvSpPr>
              <p:spPr>
                <a:xfrm>
                  <a:off x="3974040" y="3779280"/>
                  <a:ext cx="37440" cy="32040"/>
                </a:xfrm>
                <a:custGeom>
                  <a:avLst/>
                  <a:gdLst/>
                  <a:ahLst/>
                  <a:rect l="l" t="t" r="r" b="b"/>
                  <a:pathLst>
                    <a:path w="4803" h="4114">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w="0">
                  <a:noFill/>
                </a:ln>
              </p:spPr>
              <p:style>
                <a:lnRef idx="0"/>
                <a:fillRef idx="0"/>
                <a:effectRef idx="0"/>
                <a:fontRef idx="minor"/>
              </p:style>
            </p:sp>
            <p:sp>
              <p:nvSpPr>
                <p:cNvPr id="8397" name="Google Shape;7576;p74"/>
                <p:cNvSpPr/>
                <p:nvPr/>
              </p:nvSpPr>
              <p:spPr>
                <a:xfrm>
                  <a:off x="3989160" y="3789000"/>
                  <a:ext cx="12600" cy="12600"/>
                </a:xfrm>
                <a:custGeom>
                  <a:avLst/>
                  <a:gdLst/>
                  <a:ahLst/>
                  <a:rect l="l" t="t" r="r" b="b"/>
                  <a:pathLst>
                    <a:path w="1658" h="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w="0">
                  <a:noFill/>
                </a:ln>
              </p:spPr>
              <p:style>
                <a:lnRef idx="0"/>
                <a:fillRef idx="0"/>
                <a:effectRef idx="0"/>
                <a:fontRef idx="minor"/>
              </p:style>
            </p:sp>
          </p:grpSp>
          <p:grpSp>
            <p:nvGrpSpPr>
              <p:cNvPr id="8398" name="Google Shape;7577;p74"/>
              <p:cNvGrpSpPr/>
              <p:nvPr/>
            </p:nvGrpSpPr>
            <p:grpSpPr>
              <a:xfrm>
                <a:off x="4073400" y="3837960"/>
                <a:ext cx="37440" cy="32040"/>
                <a:chOff x="4073400" y="3837960"/>
                <a:chExt cx="37440" cy="32040"/>
              </a:xfrm>
            </p:grpSpPr>
            <p:sp>
              <p:nvSpPr>
                <p:cNvPr id="8399" name="Google Shape;7578;p74"/>
                <p:cNvSpPr/>
                <p:nvPr/>
              </p:nvSpPr>
              <p:spPr>
                <a:xfrm>
                  <a:off x="4073400" y="3837960"/>
                  <a:ext cx="37440" cy="32040"/>
                </a:xfrm>
                <a:custGeom>
                  <a:avLst/>
                  <a:gdLst/>
                  <a:ahLst/>
                  <a:rect l="l" t="t" r="r" b="b"/>
                  <a:pathLst>
                    <a:path w="4803" h="4117">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w="0">
                  <a:noFill/>
                </a:ln>
              </p:spPr>
              <p:style>
                <a:lnRef idx="0"/>
                <a:fillRef idx="0"/>
                <a:effectRef idx="0"/>
                <a:fontRef idx="minor"/>
              </p:style>
            </p:sp>
            <p:sp>
              <p:nvSpPr>
                <p:cNvPr id="8400" name="Google Shape;7579;p74"/>
                <p:cNvSpPr/>
                <p:nvPr/>
              </p:nvSpPr>
              <p:spPr>
                <a:xfrm>
                  <a:off x="4088520" y="3847680"/>
                  <a:ext cx="12600" cy="12600"/>
                </a:xfrm>
                <a:custGeom>
                  <a:avLst/>
                  <a:gdLst/>
                  <a:ahLst/>
                  <a:rect l="l" t="t" r="r" b="b"/>
                  <a:pathLst>
                    <a:path w="1658" h="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w="0">
                  <a:noFill/>
                </a:ln>
              </p:spPr>
              <p:style>
                <a:lnRef idx="0"/>
                <a:fillRef idx="0"/>
                <a:effectRef idx="0"/>
                <a:fontRef idx="minor"/>
              </p:style>
            </p:sp>
          </p:grpSp>
          <p:grpSp>
            <p:nvGrpSpPr>
              <p:cNvPr id="8401" name="Google Shape;7580;p74"/>
              <p:cNvGrpSpPr/>
              <p:nvPr/>
            </p:nvGrpSpPr>
            <p:grpSpPr>
              <a:xfrm>
                <a:off x="4342680" y="4144320"/>
                <a:ext cx="37440" cy="32040"/>
                <a:chOff x="4342680" y="4144320"/>
                <a:chExt cx="37440" cy="32040"/>
              </a:xfrm>
            </p:grpSpPr>
            <p:sp>
              <p:nvSpPr>
                <p:cNvPr id="8402" name="Google Shape;7581;p74"/>
                <p:cNvSpPr/>
                <p:nvPr/>
              </p:nvSpPr>
              <p:spPr>
                <a:xfrm>
                  <a:off x="4342680" y="4144320"/>
                  <a:ext cx="37440" cy="32040"/>
                </a:xfrm>
                <a:custGeom>
                  <a:avLst/>
                  <a:gdLst/>
                  <a:ahLst/>
                  <a:rect l="l" t="t" r="r" b="b"/>
                  <a:pathLst>
                    <a:path w="4800" h="4115">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w="0">
                  <a:noFill/>
                </a:ln>
              </p:spPr>
              <p:style>
                <a:lnRef idx="0"/>
                <a:fillRef idx="0"/>
                <a:effectRef idx="0"/>
                <a:fontRef idx="minor"/>
              </p:style>
            </p:sp>
            <p:sp>
              <p:nvSpPr>
                <p:cNvPr id="8403" name="Google Shape;7582;p74"/>
                <p:cNvSpPr/>
                <p:nvPr/>
              </p:nvSpPr>
              <p:spPr>
                <a:xfrm>
                  <a:off x="4355640" y="4154040"/>
                  <a:ext cx="14760" cy="12600"/>
                </a:xfrm>
                <a:custGeom>
                  <a:avLst/>
                  <a:gdLst/>
                  <a:ahLst/>
                  <a:rect l="l" t="t" r="r" b="b"/>
                  <a:pathLst>
                    <a:path w="1936" h="1658">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w="0">
                  <a:noFill/>
                </a:ln>
              </p:spPr>
              <p:style>
                <a:lnRef idx="0"/>
                <a:fillRef idx="0"/>
                <a:effectRef idx="0"/>
                <a:fontRef idx="minor"/>
              </p:style>
            </p:sp>
          </p:grpSp>
          <p:grpSp>
            <p:nvGrpSpPr>
              <p:cNvPr id="8404" name="Google Shape;7583;p74"/>
              <p:cNvGrpSpPr/>
              <p:nvPr/>
            </p:nvGrpSpPr>
            <p:grpSpPr>
              <a:xfrm>
                <a:off x="4406400" y="4056840"/>
                <a:ext cx="37440" cy="32040"/>
                <a:chOff x="4406400" y="4056840"/>
                <a:chExt cx="37440" cy="32040"/>
              </a:xfrm>
            </p:grpSpPr>
            <p:sp>
              <p:nvSpPr>
                <p:cNvPr id="8405" name="Google Shape;7584;p74"/>
                <p:cNvSpPr/>
                <p:nvPr/>
              </p:nvSpPr>
              <p:spPr>
                <a:xfrm>
                  <a:off x="4406400" y="4056840"/>
                  <a:ext cx="37440" cy="32040"/>
                </a:xfrm>
                <a:custGeom>
                  <a:avLst/>
                  <a:gdLst/>
                  <a:ahLst/>
                  <a:rect l="l" t="t" r="r" b="b"/>
                  <a:pathLst>
                    <a:path w="4804" h="4115">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w="0">
                  <a:noFill/>
                </a:ln>
              </p:spPr>
              <p:style>
                <a:lnRef idx="0"/>
                <a:fillRef idx="0"/>
                <a:effectRef idx="0"/>
                <a:fontRef idx="minor"/>
              </p:style>
            </p:sp>
            <p:sp>
              <p:nvSpPr>
                <p:cNvPr id="8406" name="Google Shape;7585;p74"/>
                <p:cNvSpPr/>
                <p:nvPr/>
              </p:nvSpPr>
              <p:spPr>
                <a:xfrm>
                  <a:off x="4419360" y="4066560"/>
                  <a:ext cx="14760" cy="12600"/>
                </a:xfrm>
                <a:custGeom>
                  <a:avLst/>
                  <a:gdLst/>
                  <a:ahLst/>
                  <a:rect l="l" t="t" r="r" b="b"/>
                  <a:pathLst>
                    <a:path w="1936" h="1655">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w="0">
                  <a:noFill/>
                </a:ln>
              </p:spPr>
              <p:style>
                <a:lnRef idx="0"/>
                <a:fillRef idx="0"/>
                <a:effectRef idx="0"/>
                <a:fontRef idx="minor"/>
              </p:style>
            </p:sp>
          </p:grpSp>
          <p:grpSp>
            <p:nvGrpSpPr>
              <p:cNvPr id="8407" name="Google Shape;7586;p74"/>
              <p:cNvGrpSpPr/>
              <p:nvPr/>
            </p:nvGrpSpPr>
            <p:grpSpPr>
              <a:xfrm>
                <a:off x="4284360" y="4245120"/>
                <a:ext cx="37440" cy="32040"/>
                <a:chOff x="4284360" y="4245120"/>
                <a:chExt cx="37440" cy="32040"/>
              </a:xfrm>
            </p:grpSpPr>
            <p:sp>
              <p:nvSpPr>
                <p:cNvPr id="8408" name="Google Shape;7587;p74"/>
                <p:cNvSpPr/>
                <p:nvPr/>
              </p:nvSpPr>
              <p:spPr>
                <a:xfrm>
                  <a:off x="4284360" y="4245120"/>
                  <a:ext cx="37440" cy="32040"/>
                </a:xfrm>
                <a:custGeom>
                  <a:avLst/>
                  <a:gdLst/>
                  <a:ahLst/>
                  <a:rect l="l" t="t" r="r" b="b"/>
                  <a:pathLst>
                    <a:path w="4804" h="411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w="0">
                  <a:noFill/>
                </a:ln>
              </p:spPr>
              <p:style>
                <a:lnRef idx="0"/>
                <a:fillRef idx="0"/>
                <a:effectRef idx="0"/>
                <a:fontRef idx="minor"/>
              </p:style>
            </p:sp>
            <p:sp>
              <p:nvSpPr>
                <p:cNvPr id="8409" name="Google Shape;7588;p74"/>
                <p:cNvSpPr/>
                <p:nvPr/>
              </p:nvSpPr>
              <p:spPr>
                <a:xfrm>
                  <a:off x="4299480" y="4254840"/>
                  <a:ext cx="12600" cy="12600"/>
                </a:xfrm>
                <a:custGeom>
                  <a:avLst/>
                  <a:gdLst/>
                  <a:ahLst/>
                  <a:rect l="l" t="t" r="r" b="b"/>
                  <a:pathLst>
                    <a:path w="1658" h="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w="0">
                  <a:noFill/>
                </a:ln>
              </p:spPr>
              <p:style>
                <a:lnRef idx="0"/>
                <a:fillRef idx="0"/>
                <a:effectRef idx="0"/>
                <a:fontRef idx="minor"/>
              </p:style>
            </p:sp>
          </p:grpSp>
          <p:grpSp>
            <p:nvGrpSpPr>
              <p:cNvPr id="8410" name="Google Shape;7589;p74"/>
              <p:cNvGrpSpPr/>
              <p:nvPr/>
            </p:nvGrpSpPr>
            <p:grpSpPr>
              <a:xfrm>
                <a:off x="4219200" y="4331160"/>
                <a:ext cx="37440" cy="32040"/>
                <a:chOff x="4219200" y="4331160"/>
                <a:chExt cx="37440" cy="32040"/>
              </a:xfrm>
            </p:grpSpPr>
            <p:sp>
              <p:nvSpPr>
                <p:cNvPr id="8411" name="Google Shape;7590;p74"/>
                <p:cNvSpPr/>
                <p:nvPr/>
              </p:nvSpPr>
              <p:spPr>
                <a:xfrm>
                  <a:off x="4219200" y="4331160"/>
                  <a:ext cx="37440" cy="32040"/>
                </a:xfrm>
                <a:custGeom>
                  <a:avLst/>
                  <a:gdLst/>
                  <a:ahLst/>
                  <a:rect l="l" t="t" r="r" b="b"/>
                  <a:pathLst>
                    <a:path w="4803" h="4115">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w="0">
                  <a:noFill/>
                </a:ln>
              </p:spPr>
              <p:style>
                <a:lnRef idx="0"/>
                <a:fillRef idx="0"/>
                <a:effectRef idx="0"/>
                <a:fontRef idx="minor"/>
              </p:style>
            </p:sp>
            <p:sp>
              <p:nvSpPr>
                <p:cNvPr id="8412" name="Google Shape;7591;p74"/>
                <p:cNvSpPr/>
                <p:nvPr/>
              </p:nvSpPr>
              <p:spPr>
                <a:xfrm>
                  <a:off x="4232160" y="4340880"/>
                  <a:ext cx="14760" cy="12600"/>
                </a:xfrm>
                <a:custGeom>
                  <a:avLst/>
                  <a:gdLst/>
                  <a:ahLst/>
                  <a:rect l="l" t="t" r="r" b="b"/>
                  <a:pathLst>
                    <a:path w="1937" h="1658">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w="0">
                  <a:noFill/>
                </a:ln>
              </p:spPr>
              <p:style>
                <a:lnRef idx="0"/>
                <a:fillRef idx="0"/>
                <a:effectRef idx="0"/>
                <a:fontRef idx="minor"/>
              </p:style>
            </p:sp>
          </p:grpSp>
          <p:grpSp>
            <p:nvGrpSpPr>
              <p:cNvPr id="8413" name="Google Shape;7592;p74"/>
              <p:cNvGrpSpPr/>
              <p:nvPr/>
            </p:nvGrpSpPr>
            <p:grpSpPr>
              <a:xfrm>
                <a:off x="4204080" y="4141800"/>
                <a:ext cx="33120" cy="28440"/>
                <a:chOff x="4204080" y="4141800"/>
                <a:chExt cx="33120" cy="28440"/>
              </a:xfrm>
            </p:grpSpPr>
            <p:sp>
              <p:nvSpPr>
                <p:cNvPr id="8414" name="Google Shape;7593;p74"/>
                <p:cNvSpPr/>
                <p:nvPr/>
              </p:nvSpPr>
              <p:spPr>
                <a:xfrm>
                  <a:off x="4204080" y="4141800"/>
                  <a:ext cx="33120" cy="28440"/>
                </a:xfrm>
                <a:custGeom>
                  <a:avLst/>
                  <a:gdLst/>
                  <a:ahLst/>
                  <a:rect l="l" t="t" r="r" b="b"/>
                  <a:pathLst>
                    <a:path w="4259" h="364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w="0">
                  <a:noFill/>
                </a:ln>
              </p:spPr>
              <p:style>
                <a:lnRef idx="0"/>
                <a:fillRef idx="0"/>
                <a:effectRef idx="0"/>
                <a:fontRef idx="minor"/>
              </p:style>
            </p:sp>
            <p:sp>
              <p:nvSpPr>
                <p:cNvPr id="8415" name="Google Shape;7594;p74"/>
                <p:cNvSpPr/>
                <p:nvPr/>
              </p:nvSpPr>
              <p:spPr>
                <a:xfrm>
                  <a:off x="4217040" y="4151160"/>
                  <a:ext cx="10800" cy="9000"/>
                </a:xfrm>
                <a:custGeom>
                  <a:avLst/>
                  <a:gdLst/>
                  <a:ahLst/>
                  <a:rect l="l" t="t" r="r" b="b"/>
                  <a:pathLst>
                    <a:path w="1404" h="1195">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w="0">
                  <a:noFill/>
                </a:ln>
              </p:spPr>
              <p:style>
                <a:lnRef idx="0"/>
                <a:fillRef idx="0"/>
                <a:effectRef idx="0"/>
                <a:fontRef idx="minor"/>
              </p:style>
            </p:sp>
          </p:grpSp>
          <p:grpSp>
            <p:nvGrpSpPr>
              <p:cNvPr id="8416" name="Google Shape;7595;p74"/>
              <p:cNvGrpSpPr/>
              <p:nvPr/>
            </p:nvGrpSpPr>
            <p:grpSpPr>
              <a:xfrm>
                <a:off x="4301640" y="4003920"/>
                <a:ext cx="38520" cy="33120"/>
                <a:chOff x="4301640" y="4003920"/>
                <a:chExt cx="38520" cy="33120"/>
              </a:xfrm>
            </p:grpSpPr>
            <p:sp>
              <p:nvSpPr>
                <p:cNvPr id="8417" name="Google Shape;7596;p74"/>
                <p:cNvSpPr/>
                <p:nvPr/>
              </p:nvSpPr>
              <p:spPr>
                <a:xfrm>
                  <a:off x="4301640" y="4003920"/>
                  <a:ext cx="38520" cy="33120"/>
                </a:xfrm>
                <a:custGeom>
                  <a:avLst/>
                  <a:gdLst/>
                  <a:ahLst/>
                  <a:rect l="l" t="t" r="r" b="b"/>
                  <a:pathLst>
                    <a:path w="4948" h="4237">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w="0">
                  <a:noFill/>
                </a:ln>
              </p:spPr>
              <p:style>
                <a:lnRef idx="0"/>
                <a:fillRef idx="0"/>
                <a:effectRef idx="0"/>
                <a:fontRef idx="minor"/>
              </p:style>
            </p:sp>
            <p:sp>
              <p:nvSpPr>
                <p:cNvPr id="8418" name="Google Shape;7597;p74"/>
                <p:cNvSpPr/>
                <p:nvPr/>
              </p:nvSpPr>
              <p:spPr>
                <a:xfrm>
                  <a:off x="4314240" y="4013640"/>
                  <a:ext cx="16200" cy="13680"/>
                </a:xfrm>
                <a:custGeom>
                  <a:avLst/>
                  <a:gdLst/>
                  <a:ahLst/>
                  <a:rect l="l" t="t" r="r" b="b"/>
                  <a:pathLst>
                    <a:path w="2094" h="178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w="0">
                  <a:noFill/>
                </a:ln>
              </p:spPr>
              <p:style>
                <a:lnRef idx="0"/>
                <a:fillRef idx="0"/>
                <a:effectRef idx="0"/>
                <a:fontRef idx="minor"/>
              </p:style>
            </p:sp>
          </p:grpSp>
          <p:grpSp>
            <p:nvGrpSpPr>
              <p:cNvPr id="8419" name="Google Shape;7598;p74"/>
              <p:cNvGrpSpPr/>
              <p:nvPr/>
            </p:nvGrpSpPr>
            <p:grpSpPr>
              <a:xfrm>
                <a:off x="4210560" y="3924720"/>
                <a:ext cx="36360" cy="30960"/>
                <a:chOff x="4210560" y="3924720"/>
                <a:chExt cx="36360" cy="30960"/>
              </a:xfrm>
            </p:grpSpPr>
            <p:sp>
              <p:nvSpPr>
                <p:cNvPr id="8420" name="Google Shape;7599;p74"/>
                <p:cNvSpPr/>
                <p:nvPr/>
              </p:nvSpPr>
              <p:spPr>
                <a:xfrm>
                  <a:off x="4210560" y="3924720"/>
                  <a:ext cx="36360" cy="30960"/>
                </a:xfrm>
                <a:custGeom>
                  <a:avLst/>
                  <a:gdLst/>
                  <a:ahLst/>
                  <a:rect l="l" t="t" r="r" b="b"/>
                  <a:pathLst>
                    <a:path w="4647" h="3988">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w="0">
                  <a:noFill/>
                </a:ln>
              </p:spPr>
              <p:style>
                <a:lnRef idx="0"/>
                <a:fillRef idx="0"/>
                <a:effectRef idx="0"/>
                <a:fontRef idx="minor"/>
              </p:style>
            </p:sp>
            <p:sp>
              <p:nvSpPr>
                <p:cNvPr id="8421" name="Google Shape;7600;p74"/>
                <p:cNvSpPr/>
                <p:nvPr/>
              </p:nvSpPr>
              <p:spPr>
                <a:xfrm>
                  <a:off x="4225680" y="3934440"/>
                  <a:ext cx="11520" cy="11520"/>
                </a:xfrm>
                <a:custGeom>
                  <a:avLst/>
                  <a:gdLst/>
                  <a:ahLst/>
                  <a:rect l="l" t="t" r="r" b="b"/>
                  <a:pathLst>
                    <a:path w="1525" h="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w="0">
                  <a:noFill/>
                </a:ln>
              </p:spPr>
              <p:style>
                <a:lnRef idx="0"/>
                <a:fillRef idx="0"/>
                <a:effectRef idx="0"/>
                <a:fontRef idx="minor"/>
              </p:style>
            </p:sp>
          </p:grpSp>
          <p:grpSp>
            <p:nvGrpSpPr>
              <p:cNvPr id="8422" name="Google Shape;7601;p74"/>
              <p:cNvGrpSpPr/>
              <p:nvPr/>
            </p:nvGrpSpPr>
            <p:grpSpPr>
              <a:xfrm>
                <a:off x="3987720" y="3628800"/>
                <a:ext cx="30960" cy="26640"/>
                <a:chOff x="3987720" y="3628800"/>
                <a:chExt cx="30960" cy="26640"/>
              </a:xfrm>
            </p:grpSpPr>
            <p:sp>
              <p:nvSpPr>
                <p:cNvPr id="8423" name="Google Shape;7602;p74"/>
                <p:cNvSpPr/>
                <p:nvPr/>
              </p:nvSpPr>
              <p:spPr>
                <a:xfrm>
                  <a:off x="3987720" y="3628800"/>
                  <a:ext cx="30960" cy="26640"/>
                </a:xfrm>
                <a:custGeom>
                  <a:avLst/>
                  <a:gdLst/>
                  <a:ahLst/>
                  <a:rect l="l" t="t" r="r" b="b"/>
                  <a:pathLst>
                    <a:path w="4005" h="3432">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w="0">
                  <a:noFill/>
                </a:ln>
              </p:spPr>
              <p:style>
                <a:lnRef idx="0"/>
                <a:fillRef idx="0"/>
                <a:effectRef idx="0"/>
                <a:fontRef idx="minor"/>
              </p:style>
            </p:sp>
            <p:sp>
              <p:nvSpPr>
                <p:cNvPr id="8424" name="Google Shape;7603;p74"/>
                <p:cNvSpPr/>
                <p:nvPr/>
              </p:nvSpPr>
              <p:spPr>
                <a:xfrm>
                  <a:off x="4000680" y="3638520"/>
                  <a:ext cx="8640" cy="7200"/>
                </a:xfrm>
                <a:custGeom>
                  <a:avLst/>
                  <a:gdLst/>
                  <a:ahLst/>
                  <a:rect l="l" t="t" r="r" b="b"/>
                  <a:pathLst>
                    <a:path w="1126" h="967">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w="0">
                  <a:noFill/>
                </a:ln>
              </p:spPr>
              <p:style>
                <a:lnRef idx="0"/>
                <a:fillRef idx="0"/>
                <a:effectRef idx="0"/>
                <a:fontRef idx="minor"/>
              </p:style>
            </p:sp>
          </p:grpSp>
          <p:grpSp>
            <p:nvGrpSpPr>
              <p:cNvPr id="8425" name="Google Shape;7604;p74"/>
              <p:cNvGrpSpPr/>
              <p:nvPr/>
            </p:nvGrpSpPr>
            <p:grpSpPr>
              <a:xfrm>
                <a:off x="4087440" y="3775680"/>
                <a:ext cx="30960" cy="26640"/>
                <a:chOff x="4087440" y="3775680"/>
                <a:chExt cx="30960" cy="26640"/>
              </a:xfrm>
            </p:grpSpPr>
            <p:sp>
              <p:nvSpPr>
                <p:cNvPr id="8426" name="Google Shape;7605;p74"/>
                <p:cNvSpPr/>
                <p:nvPr/>
              </p:nvSpPr>
              <p:spPr>
                <a:xfrm>
                  <a:off x="4087440" y="3775680"/>
                  <a:ext cx="30960" cy="26640"/>
                </a:xfrm>
                <a:custGeom>
                  <a:avLst/>
                  <a:gdLst/>
                  <a:ahLst/>
                  <a:rect l="l" t="t" r="r" b="b"/>
                  <a:pathLst>
                    <a:path w="3993" h="342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w="0">
                  <a:noFill/>
                </a:ln>
              </p:spPr>
              <p:style>
                <a:lnRef idx="0"/>
                <a:fillRef idx="0"/>
                <a:effectRef idx="0"/>
                <a:fontRef idx="minor"/>
              </p:style>
            </p:sp>
            <p:sp>
              <p:nvSpPr>
                <p:cNvPr id="8427" name="Google Shape;7606;p74"/>
                <p:cNvSpPr/>
                <p:nvPr/>
              </p:nvSpPr>
              <p:spPr>
                <a:xfrm>
                  <a:off x="4101480" y="3785400"/>
                  <a:ext cx="7200" cy="7200"/>
                </a:xfrm>
                <a:custGeom>
                  <a:avLst/>
                  <a:gdLst/>
                  <a:ahLst/>
                  <a:rect l="l" t="t" r="r" b="b"/>
                  <a:pathLst>
                    <a:path w="969" h="968">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w="0">
                  <a:noFill/>
                </a:ln>
              </p:spPr>
              <p:style>
                <a:lnRef idx="0"/>
                <a:fillRef idx="0"/>
                <a:effectRef idx="0"/>
                <a:fontRef idx="minor"/>
              </p:style>
            </p:sp>
          </p:grpSp>
          <p:grpSp>
            <p:nvGrpSpPr>
              <p:cNvPr id="8428" name="Google Shape;7607;p74"/>
              <p:cNvGrpSpPr/>
              <p:nvPr/>
            </p:nvGrpSpPr>
            <p:grpSpPr>
              <a:xfrm>
                <a:off x="4118760" y="3856680"/>
                <a:ext cx="30960" cy="26640"/>
                <a:chOff x="4118760" y="3856680"/>
                <a:chExt cx="30960" cy="26640"/>
              </a:xfrm>
            </p:grpSpPr>
            <p:sp>
              <p:nvSpPr>
                <p:cNvPr id="8429" name="Google Shape;7608;p74"/>
                <p:cNvSpPr/>
                <p:nvPr/>
              </p:nvSpPr>
              <p:spPr>
                <a:xfrm>
                  <a:off x="4118760" y="3856680"/>
                  <a:ext cx="30960" cy="26640"/>
                </a:xfrm>
                <a:custGeom>
                  <a:avLst/>
                  <a:gdLst/>
                  <a:ahLst/>
                  <a:rect l="l" t="t" r="r" b="b"/>
                  <a:pathLst>
                    <a:path w="3993" h="3421">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w="0">
                  <a:noFill/>
                </a:ln>
              </p:spPr>
              <p:style>
                <a:lnRef idx="0"/>
                <a:fillRef idx="0"/>
                <a:effectRef idx="0"/>
                <a:fontRef idx="minor"/>
              </p:style>
            </p:sp>
            <p:sp>
              <p:nvSpPr>
                <p:cNvPr id="8430" name="Google Shape;7609;p74"/>
                <p:cNvSpPr/>
                <p:nvPr/>
              </p:nvSpPr>
              <p:spPr>
                <a:xfrm>
                  <a:off x="4133160" y="3866400"/>
                  <a:ext cx="7200" cy="7200"/>
                </a:xfrm>
                <a:custGeom>
                  <a:avLst/>
                  <a:gdLst/>
                  <a:ahLst/>
                  <a:rect l="l" t="t" r="r" b="b"/>
                  <a:pathLst>
                    <a:path w="969" h="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8431" name="Google Shape;7610;p74"/>
              <p:cNvGrpSpPr/>
              <p:nvPr/>
            </p:nvGrpSpPr>
            <p:grpSpPr>
              <a:xfrm>
                <a:off x="4168440" y="3639600"/>
                <a:ext cx="30960" cy="26640"/>
                <a:chOff x="4168440" y="3639600"/>
                <a:chExt cx="30960" cy="26640"/>
              </a:xfrm>
            </p:grpSpPr>
            <p:sp>
              <p:nvSpPr>
                <p:cNvPr id="8432" name="Google Shape;7611;p74"/>
                <p:cNvSpPr/>
                <p:nvPr/>
              </p:nvSpPr>
              <p:spPr>
                <a:xfrm>
                  <a:off x="4168440" y="3639600"/>
                  <a:ext cx="30960" cy="26640"/>
                </a:xfrm>
                <a:custGeom>
                  <a:avLst/>
                  <a:gdLst/>
                  <a:ahLst/>
                  <a:rect l="l" t="t" r="r" b="b"/>
                  <a:pathLst>
                    <a:path w="4005" h="3421">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w="0">
                  <a:noFill/>
                </a:ln>
              </p:spPr>
              <p:style>
                <a:lnRef idx="0"/>
                <a:fillRef idx="0"/>
                <a:effectRef idx="0"/>
                <a:fontRef idx="minor"/>
              </p:style>
            </p:sp>
            <p:sp>
              <p:nvSpPr>
                <p:cNvPr id="8433" name="Google Shape;7612;p74"/>
                <p:cNvSpPr/>
                <p:nvPr/>
              </p:nvSpPr>
              <p:spPr>
                <a:xfrm>
                  <a:off x="4182840" y="3649320"/>
                  <a:ext cx="7200" cy="7200"/>
                </a:xfrm>
                <a:custGeom>
                  <a:avLst/>
                  <a:gdLst/>
                  <a:ahLst/>
                  <a:rect l="l" t="t" r="r" b="b"/>
                  <a:pathLst>
                    <a:path w="981" h="969">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w="0">
                  <a:noFill/>
                </a:ln>
              </p:spPr>
              <p:style>
                <a:lnRef idx="0"/>
                <a:fillRef idx="0"/>
                <a:effectRef idx="0"/>
                <a:fontRef idx="minor"/>
              </p:style>
            </p:sp>
          </p:grpSp>
          <p:grpSp>
            <p:nvGrpSpPr>
              <p:cNvPr id="8434" name="Google Shape;7613;p74"/>
              <p:cNvGrpSpPr/>
              <p:nvPr/>
            </p:nvGrpSpPr>
            <p:grpSpPr>
              <a:xfrm>
                <a:off x="3965760" y="3393720"/>
                <a:ext cx="30960" cy="26640"/>
                <a:chOff x="3965760" y="3393720"/>
                <a:chExt cx="30960" cy="26640"/>
              </a:xfrm>
            </p:grpSpPr>
            <p:sp>
              <p:nvSpPr>
                <p:cNvPr id="8435" name="Google Shape;7614;p74"/>
                <p:cNvSpPr/>
                <p:nvPr/>
              </p:nvSpPr>
              <p:spPr>
                <a:xfrm>
                  <a:off x="3965760" y="3393720"/>
                  <a:ext cx="30960" cy="26640"/>
                </a:xfrm>
                <a:custGeom>
                  <a:avLst/>
                  <a:gdLst/>
                  <a:ahLst/>
                  <a:rect l="l" t="t" r="r" b="b"/>
                  <a:pathLst>
                    <a:path w="3993" h="3426">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w="0">
                  <a:noFill/>
                </a:ln>
              </p:spPr>
              <p:style>
                <a:lnRef idx="0"/>
                <a:fillRef idx="0"/>
                <a:effectRef idx="0"/>
                <a:fontRef idx="minor"/>
              </p:style>
            </p:sp>
            <p:sp>
              <p:nvSpPr>
                <p:cNvPr id="8436" name="Google Shape;7615;p74"/>
                <p:cNvSpPr/>
                <p:nvPr/>
              </p:nvSpPr>
              <p:spPr>
                <a:xfrm>
                  <a:off x="3978720" y="3403080"/>
                  <a:ext cx="8640" cy="7200"/>
                </a:xfrm>
                <a:custGeom>
                  <a:avLst/>
                  <a:gdLst/>
                  <a:ahLst/>
                  <a:rect l="l" t="t" r="r" b="b"/>
                  <a:pathLst>
                    <a:path w="1138" h="965">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w="0">
                  <a:noFill/>
                </a:ln>
              </p:spPr>
              <p:style>
                <a:lnRef idx="0"/>
                <a:fillRef idx="0"/>
                <a:effectRef idx="0"/>
                <a:fontRef idx="minor"/>
              </p:style>
            </p:sp>
          </p:grpSp>
          <p:grpSp>
            <p:nvGrpSpPr>
              <p:cNvPr id="8437" name="Google Shape;7616;p74"/>
              <p:cNvGrpSpPr/>
              <p:nvPr/>
            </p:nvGrpSpPr>
            <p:grpSpPr>
              <a:xfrm>
                <a:off x="3925080" y="3490920"/>
                <a:ext cx="30960" cy="26640"/>
                <a:chOff x="3925080" y="3490920"/>
                <a:chExt cx="30960" cy="26640"/>
              </a:xfrm>
            </p:grpSpPr>
            <p:sp>
              <p:nvSpPr>
                <p:cNvPr id="8438" name="Google Shape;7617;p74"/>
                <p:cNvSpPr/>
                <p:nvPr/>
              </p:nvSpPr>
              <p:spPr>
                <a:xfrm>
                  <a:off x="3925080" y="3490920"/>
                  <a:ext cx="30960" cy="26640"/>
                </a:xfrm>
                <a:custGeom>
                  <a:avLst/>
                  <a:gdLst/>
                  <a:ahLst/>
                  <a:rect l="l" t="t" r="r" b="b"/>
                  <a:pathLst>
                    <a:path w="3993" h="343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w="0">
                  <a:noFill/>
                </a:ln>
              </p:spPr>
              <p:style>
                <a:lnRef idx="0"/>
                <a:fillRef idx="0"/>
                <a:effectRef idx="0"/>
                <a:fontRef idx="minor"/>
              </p:style>
            </p:sp>
            <p:sp>
              <p:nvSpPr>
                <p:cNvPr id="8439" name="Google Shape;7618;p74"/>
                <p:cNvSpPr/>
                <p:nvPr/>
              </p:nvSpPr>
              <p:spPr>
                <a:xfrm>
                  <a:off x="3939480" y="3500640"/>
                  <a:ext cx="7200" cy="7200"/>
                </a:xfrm>
                <a:custGeom>
                  <a:avLst/>
                  <a:gdLst/>
                  <a:ahLst/>
                  <a:rect l="l" t="t" r="r" b="b"/>
                  <a:pathLst>
                    <a:path w="969" h="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w="0">
                  <a:noFill/>
                </a:ln>
              </p:spPr>
              <p:style>
                <a:lnRef idx="0"/>
                <a:fillRef idx="0"/>
                <a:effectRef idx="0"/>
                <a:fontRef idx="minor"/>
              </p:style>
            </p:sp>
          </p:grpSp>
          <p:grpSp>
            <p:nvGrpSpPr>
              <p:cNvPr id="8440" name="Google Shape;7619;p74"/>
              <p:cNvGrpSpPr/>
              <p:nvPr/>
            </p:nvGrpSpPr>
            <p:grpSpPr>
              <a:xfrm>
                <a:off x="3682800" y="3340800"/>
                <a:ext cx="30960" cy="26640"/>
                <a:chOff x="3682800" y="3340800"/>
                <a:chExt cx="30960" cy="26640"/>
              </a:xfrm>
            </p:grpSpPr>
            <p:sp>
              <p:nvSpPr>
                <p:cNvPr id="8441" name="Google Shape;7620;p74"/>
                <p:cNvSpPr/>
                <p:nvPr/>
              </p:nvSpPr>
              <p:spPr>
                <a:xfrm>
                  <a:off x="3682800" y="3340800"/>
                  <a:ext cx="30960" cy="26640"/>
                </a:xfrm>
                <a:custGeom>
                  <a:avLst/>
                  <a:gdLst/>
                  <a:ahLst/>
                  <a:rect l="l" t="t" r="r" b="b"/>
                  <a:pathLst>
                    <a:path w="3992" h="342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w="0">
                  <a:noFill/>
                </a:ln>
              </p:spPr>
              <p:style>
                <a:lnRef idx="0"/>
                <a:fillRef idx="0"/>
                <a:effectRef idx="0"/>
                <a:fontRef idx="minor"/>
              </p:style>
            </p:sp>
            <p:sp>
              <p:nvSpPr>
                <p:cNvPr id="8442" name="Google Shape;7621;p74"/>
                <p:cNvSpPr/>
                <p:nvPr/>
              </p:nvSpPr>
              <p:spPr>
                <a:xfrm>
                  <a:off x="3695760" y="3350520"/>
                  <a:ext cx="8640" cy="7200"/>
                </a:xfrm>
                <a:custGeom>
                  <a:avLst/>
                  <a:gdLst/>
                  <a:ahLst/>
                  <a:rect l="l" t="t" r="r" b="b"/>
                  <a:pathLst>
                    <a:path w="1126" h="972">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w="0">
                  <a:noFill/>
                </a:ln>
              </p:spPr>
              <p:style>
                <a:lnRef idx="0"/>
                <a:fillRef idx="0"/>
                <a:effectRef idx="0"/>
                <a:fontRef idx="minor"/>
              </p:style>
            </p:sp>
          </p:grpSp>
          <p:grpSp>
            <p:nvGrpSpPr>
              <p:cNvPr id="8443" name="Google Shape;7622;p74"/>
              <p:cNvGrpSpPr/>
              <p:nvPr/>
            </p:nvGrpSpPr>
            <p:grpSpPr>
              <a:xfrm>
                <a:off x="3795480" y="3353760"/>
                <a:ext cx="30960" cy="26640"/>
                <a:chOff x="3795480" y="3353760"/>
                <a:chExt cx="30960" cy="26640"/>
              </a:xfrm>
            </p:grpSpPr>
            <p:sp>
              <p:nvSpPr>
                <p:cNvPr id="8444" name="Google Shape;7623;p74"/>
                <p:cNvSpPr/>
                <p:nvPr/>
              </p:nvSpPr>
              <p:spPr>
                <a:xfrm>
                  <a:off x="3795480" y="3353760"/>
                  <a:ext cx="30960" cy="26640"/>
                </a:xfrm>
                <a:custGeom>
                  <a:avLst/>
                  <a:gdLst/>
                  <a:ahLst/>
                  <a:rect l="l" t="t" r="r" b="b"/>
                  <a:pathLst>
                    <a:path w="4005" h="3432">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w="0">
                  <a:noFill/>
                </a:ln>
              </p:spPr>
              <p:style>
                <a:lnRef idx="0"/>
                <a:fillRef idx="0"/>
                <a:effectRef idx="0"/>
                <a:fontRef idx="minor"/>
              </p:style>
            </p:sp>
            <p:sp>
              <p:nvSpPr>
                <p:cNvPr id="8445" name="Google Shape;7624;p74"/>
                <p:cNvSpPr/>
                <p:nvPr/>
              </p:nvSpPr>
              <p:spPr>
                <a:xfrm>
                  <a:off x="3809520" y="3363480"/>
                  <a:ext cx="7200" cy="7200"/>
                </a:xfrm>
                <a:custGeom>
                  <a:avLst/>
                  <a:gdLst/>
                  <a:ahLst/>
                  <a:rect l="l" t="t" r="r" b="b"/>
                  <a:pathLst>
                    <a:path w="968" h="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w="0">
                  <a:noFill/>
                </a:ln>
              </p:spPr>
              <p:style>
                <a:lnRef idx="0"/>
                <a:fillRef idx="0"/>
                <a:effectRef idx="0"/>
                <a:fontRef idx="minor"/>
              </p:style>
            </p:sp>
          </p:grpSp>
          <p:grpSp>
            <p:nvGrpSpPr>
              <p:cNvPr id="8446" name="Google Shape;7625;p74"/>
              <p:cNvGrpSpPr/>
              <p:nvPr/>
            </p:nvGrpSpPr>
            <p:grpSpPr>
              <a:xfrm>
                <a:off x="4177080" y="4363200"/>
                <a:ext cx="38520" cy="33120"/>
                <a:chOff x="4177080" y="4363200"/>
                <a:chExt cx="38520" cy="33120"/>
              </a:xfrm>
            </p:grpSpPr>
            <p:sp>
              <p:nvSpPr>
                <p:cNvPr id="8447" name="Google Shape;7626;p74"/>
                <p:cNvSpPr/>
                <p:nvPr/>
              </p:nvSpPr>
              <p:spPr>
                <a:xfrm>
                  <a:off x="4177080" y="4363200"/>
                  <a:ext cx="38520" cy="33120"/>
                </a:xfrm>
                <a:custGeom>
                  <a:avLst/>
                  <a:gdLst/>
                  <a:ahLst/>
                  <a:rect l="l" t="t" r="r" b="b"/>
                  <a:pathLst>
                    <a:path w="4949" h="4236">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w="0">
                  <a:noFill/>
                </a:ln>
              </p:spPr>
              <p:style>
                <a:lnRef idx="0"/>
                <a:fillRef idx="0"/>
                <a:effectRef idx="0"/>
                <a:fontRef idx="minor"/>
              </p:style>
            </p:sp>
            <p:sp>
              <p:nvSpPr>
                <p:cNvPr id="8448" name="Google Shape;7627;p74"/>
                <p:cNvSpPr/>
                <p:nvPr/>
              </p:nvSpPr>
              <p:spPr>
                <a:xfrm>
                  <a:off x="4192200" y="4372920"/>
                  <a:ext cx="13680" cy="13680"/>
                </a:xfrm>
                <a:custGeom>
                  <a:avLst/>
                  <a:gdLst/>
                  <a:ahLst/>
                  <a:rect l="l" t="t" r="r" b="b"/>
                  <a:pathLst>
                    <a:path w="1767" h="1779">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w="0">
                  <a:noFill/>
                </a:ln>
              </p:spPr>
              <p:style>
                <a:lnRef idx="0"/>
                <a:fillRef idx="0"/>
                <a:effectRef idx="0"/>
                <a:fontRef idx="minor"/>
              </p:style>
            </p:sp>
          </p:grpSp>
          <p:grpSp>
            <p:nvGrpSpPr>
              <p:cNvPr id="8449" name="Google Shape;7628;p74"/>
              <p:cNvGrpSpPr/>
              <p:nvPr/>
            </p:nvGrpSpPr>
            <p:grpSpPr>
              <a:xfrm>
                <a:off x="4226040" y="4007520"/>
                <a:ext cx="33120" cy="28440"/>
                <a:chOff x="4226040" y="4007520"/>
                <a:chExt cx="33120" cy="28440"/>
              </a:xfrm>
            </p:grpSpPr>
            <p:sp>
              <p:nvSpPr>
                <p:cNvPr id="8450" name="Google Shape;7629;p74"/>
                <p:cNvSpPr/>
                <p:nvPr/>
              </p:nvSpPr>
              <p:spPr>
                <a:xfrm>
                  <a:off x="4226040" y="4007520"/>
                  <a:ext cx="33120" cy="28440"/>
                </a:xfrm>
                <a:custGeom>
                  <a:avLst/>
                  <a:gdLst/>
                  <a:ahLst/>
                  <a:rect l="l" t="t" r="r" b="b"/>
                  <a:pathLst>
                    <a:path w="4267" h="3658">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w="0">
                  <a:noFill/>
                </a:ln>
              </p:spPr>
              <p:style>
                <a:lnRef idx="0"/>
                <a:fillRef idx="0"/>
                <a:effectRef idx="0"/>
                <a:fontRef idx="minor"/>
              </p:style>
            </p:sp>
            <p:sp>
              <p:nvSpPr>
                <p:cNvPr id="8451" name="Google Shape;7630;p74"/>
                <p:cNvSpPr/>
                <p:nvPr/>
              </p:nvSpPr>
              <p:spPr>
                <a:xfrm>
                  <a:off x="4239000" y="4017240"/>
                  <a:ext cx="10440" cy="9000"/>
                </a:xfrm>
                <a:custGeom>
                  <a:avLst/>
                  <a:gdLst/>
                  <a:ahLst/>
                  <a:rect l="l" t="t" r="r" b="b"/>
                  <a:pathLst>
                    <a:path w="1392" h="1193">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w="0">
                  <a:noFill/>
                </a:ln>
              </p:spPr>
              <p:style>
                <a:lnRef idx="0"/>
                <a:fillRef idx="0"/>
                <a:effectRef idx="0"/>
                <a:fontRef idx="minor"/>
              </p:style>
            </p:sp>
          </p:grpSp>
          <p:grpSp>
            <p:nvGrpSpPr>
              <p:cNvPr id="8452" name="Google Shape;7631;p74"/>
              <p:cNvGrpSpPr/>
              <p:nvPr/>
            </p:nvGrpSpPr>
            <p:grpSpPr>
              <a:xfrm>
                <a:off x="3597840" y="3377160"/>
                <a:ext cx="33120" cy="28440"/>
                <a:chOff x="3597840" y="3377160"/>
                <a:chExt cx="33120" cy="28440"/>
              </a:xfrm>
            </p:grpSpPr>
            <p:sp>
              <p:nvSpPr>
                <p:cNvPr id="8453" name="Google Shape;7632;p74"/>
                <p:cNvSpPr/>
                <p:nvPr/>
              </p:nvSpPr>
              <p:spPr>
                <a:xfrm>
                  <a:off x="3597840" y="3377160"/>
                  <a:ext cx="33120" cy="28440"/>
                </a:xfrm>
                <a:custGeom>
                  <a:avLst/>
                  <a:gdLst/>
                  <a:ahLst/>
                  <a:rect l="l" t="t" r="r" b="b"/>
                  <a:pathLst>
                    <a:path w="4271" h="3649">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w="0">
                  <a:noFill/>
                </a:ln>
              </p:spPr>
              <p:style>
                <a:lnRef idx="0"/>
                <a:fillRef idx="0"/>
                <a:effectRef idx="0"/>
                <a:fontRef idx="minor"/>
              </p:style>
            </p:sp>
            <p:sp>
              <p:nvSpPr>
                <p:cNvPr id="8454" name="Google Shape;7633;p74"/>
                <p:cNvSpPr/>
                <p:nvPr/>
              </p:nvSpPr>
              <p:spPr>
                <a:xfrm>
                  <a:off x="3612240" y="3386880"/>
                  <a:ext cx="9000" cy="9000"/>
                </a:xfrm>
                <a:custGeom>
                  <a:avLst/>
                  <a:gdLst/>
                  <a:ahLst/>
                  <a:rect l="l" t="t" r="r" b="b"/>
                  <a:pathLst>
                    <a:path w="1186" h="1187">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w="0">
                  <a:noFill/>
                </a:ln>
              </p:spPr>
              <p:style>
                <a:lnRef idx="0"/>
                <a:fillRef idx="0"/>
                <a:effectRef idx="0"/>
                <a:fontRef idx="minor"/>
              </p:style>
            </p:sp>
          </p:grpSp>
          <p:grpSp>
            <p:nvGrpSpPr>
              <p:cNvPr id="8455" name="Google Shape;7634;p74"/>
              <p:cNvGrpSpPr/>
              <p:nvPr/>
            </p:nvGrpSpPr>
            <p:grpSpPr>
              <a:xfrm>
                <a:off x="3888000" y="3669840"/>
                <a:ext cx="33120" cy="28440"/>
                <a:chOff x="3888000" y="3669840"/>
                <a:chExt cx="33120" cy="28440"/>
              </a:xfrm>
            </p:grpSpPr>
            <p:sp>
              <p:nvSpPr>
                <p:cNvPr id="8456" name="Google Shape;7635;p74"/>
                <p:cNvSpPr/>
                <p:nvPr/>
              </p:nvSpPr>
              <p:spPr>
                <a:xfrm>
                  <a:off x="3888000" y="3669840"/>
                  <a:ext cx="33120" cy="28440"/>
                </a:xfrm>
                <a:custGeom>
                  <a:avLst/>
                  <a:gdLst/>
                  <a:ahLst/>
                  <a:rect l="l" t="t" r="r" b="b"/>
                  <a:pathLst>
                    <a:path w="4271" h="3648">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w="0">
                  <a:noFill/>
                </a:ln>
              </p:spPr>
              <p:style>
                <a:lnRef idx="0"/>
                <a:fillRef idx="0"/>
                <a:effectRef idx="0"/>
                <a:fontRef idx="minor"/>
              </p:style>
            </p:sp>
            <p:sp>
              <p:nvSpPr>
                <p:cNvPr id="8457" name="Google Shape;7636;p74"/>
                <p:cNvSpPr/>
                <p:nvPr/>
              </p:nvSpPr>
              <p:spPr>
                <a:xfrm>
                  <a:off x="3902400" y="3679560"/>
                  <a:ext cx="9000" cy="9000"/>
                </a:xfrm>
                <a:custGeom>
                  <a:avLst/>
                  <a:gdLst/>
                  <a:ahLst/>
                  <a:rect l="l" t="t" r="r" b="b"/>
                  <a:pathLst>
                    <a:path w="1198" h="1186">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w="0">
                  <a:noFill/>
                </a:ln>
              </p:spPr>
              <p:style>
                <a:lnRef idx="0"/>
                <a:fillRef idx="0"/>
                <a:effectRef idx="0"/>
                <a:fontRef idx="minor"/>
              </p:style>
            </p:sp>
          </p:grpSp>
          <p:grpSp>
            <p:nvGrpSpPr>
              <p:cNvPr id="8458" name="Google Shape;7637;p74"/>
              <p:cNvGrpSpPr/>
              <p:nvPr/>
            </p:nvGrpSpPr>
            <p:grpSpPr>
              <a:xfrm>
                <a:off x="3818160" y="3481560"/>
                <a:ext cx="33120" cy="28440"/>
                <a:chOff x="3818160" y="3481560"/>
                <a:chExt cx="33120" cy="28440"/>
              </a:xfrm>
            </p:grpSpPr>
            <p:sp>
              <p:nvSpPr>
                <p:cNvPr id="8459" name="Google Shape;7638;p74"/>
                <p:cNvSpPr/>
                <p:nvPr/>
              </p:nvSpPr>
              <p:spPr>
                <a:xfrm>
                  <a:off x="3818160" y="3481560"/>
                  <a:ext cx="33120" cy="28440"/>
                </a:xfrm>
                <a:custGeom>
                  <a:avLst/>
                  <a:gdLst/>
                  <a:ahLst/>
                  <a:rect l="l" t="t" r="r" b="b"/>
                  <a:pathLst>
                    <a:path w="4259" h="3658">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w="0">
                  <a:noFill/>
                </a:ln>
              </p:spPr>
              <p:style>
                <a:lnRef idx="0"/>
                <a:fillRef idx="0"/>
                <a:effectRef idx="0"/>
                <a:fontRef idx="minor"/>
              </p:style>
            </p:sp>
            <p:sp>
              <p:nvSpPr>
                <p:cNvPr id="8460" name="Google Shape;7639;p74"/>
                <p:cNvSpPr/>
                <p:nvPr/>
              </p:nvSpPr>
              <p:spPr>
                <a:xfrm>
                  <a:off x="3831120" y="3491280"/>
                  <a:ext cx="10440" cy="9000"/>
                </a:xfrm>
                <a:custGeom>
                  <a:avLst/>
                  <a:gdLst/>
                  <a:ahLst/>
                  <a:rect l="l" t="t" r="r" b="b"/>
                  <a:pathLst>
                    <a:path w="1393" h="1192">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w="0">
                  <a:noFill/>
                </a:ln>
              </p:spPr>
              <p:style>
                <a:lnRef idx="0"/>
                <a:fillRef idx="0"/>
                <a:effectRef idx="0"/>
                <a:fontRef idx="minor"/>
              </p:style>
            </p:sp>
          </p:grpSp>
          <p:grpSp>
            <p:nvGrpSpPr>
              <p:cNvPr id="8461" name="Google Shape;7640;p74"/>
              <p:cNvGrpSpPr/>
              <p:nvPr/>
            </p:nvGrpSpPr>
            <p:grpSpPr>
              <a:xfrm>
                <a:off x="4278240" y="4120920"/>
                <a:ext cx="37080" cy="31680"/>
                <a:chOff x="4278240" y="4120920"/>
                <a:chExt cx="37080" cy="31680"/>
              </a:xfrm>
            </p:grpSpPr>
            <p:sp>
              <p:nvSpPr>
                <p:cNvPr id="8462" name="Google Shape;7641;p74"/>
                <p:cNvSpPr/>
                <p:nvPr/>
              </p:nvSpPr>
              <p:spPr>
                <a:xfrm>
                  <a:off x="4278240" y="4120920"/>
                  <a:ext cx="37080" cy="31680"/>
                </a:xfrm>
                <a:custGeom>
                  <a:avLst/>
                  <a:gdLst/>
                  <a:ahLst/>
                  <a:rect l="l" t="t" r="r" b="b"/>
                  <a:pathLst>
                    <a:path w="4767" h="4085">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w="0">
                  <a:noFill/>
                </a:ln>
              </p:spPr>
              <p:style>
                <a:lnRef idx="0"/>
                <a:fillRef idx="0"/>
                <a:effectRef idx="0"/>
                <a:fontRef idx="minor"/>
              </p:style>
            </p:sp>
            <p:sp>
              <p:nvSpPr>
                <p:cNvPr id="8463" name="Google Shape;7642;p74"/>
                <p:cNvSpPr/>
                <p:nvPr/>
              </p:nvSpPr>
              <p:spPr>
                <a:xfrm>
                  <a:off x="4290840" y="4130640"/>
                  <a:ext cx="14760" cy="12600"/>
                </a:xfrm>
                <a:custGeom>
                  <a:avLst/>
                  <a:gdLst/>
                  <a:ahLst/>
                  <a:rect l="l" t="t" r="r" b="b"/>
                  <a:pathLst>
                    <a:path w="1900" h="1629">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w="0">
                  <a:noFill/>
                </a:ln>
              </p:spPr>
              <p:style>
                <a:lnRef idx="0"/>
                <a:fillRef idx="0"/>
                <a:effectRef idx="0"/>
                <a:fontRef idx="minor"/>
              </p:style>
            </p:sp>
          </p:grpSp>
          <p:grpSp>
            <p:nvGrpSpPr>
              <p:cNvPr id="8464" name="Google Shape;7643;p74"/>
              <p:cNvGrpSpPr/>
              <p:nvPr/>
            </p:nvGrpSpPr>
            <p:grpSpPr>
              <a:xfrm>
                <a:off x="4419720" y="3977280"/>
                <a:ext cx="33120" cy="28440"/>
                <a:chOff x="4419720" y="3977280"/>
                <a:chExt cx="33120" cy="28440"/>
              </a:xfrm>
            </p:grpSpPr>
            <p:sp>
              <p:nvSpPr>
                <p:cNvPr id="8465" name="Google Shape;7644;p74"/>
                <p:cNvSpPr/>
                <p:nvPr/>
              </p:nvSpPr>
              <p:spPr>
                <a:xfrm>
                  <a:off x="4419720" y="3977280"/>
                  <a:ext cx="33120" cy="28440"/>
                </a:xfrm>
                <a:custGeom>
                  <a:avLst/>
                  <a:gdLst/>
                  <a:ahLst/>
                  <a:rect l="l" t="t" r="r" b="b"/>
                  <a:pathLst>
                    <a:path w="4259" h="3648">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w="0">
                  <a:noFill/>
                </a:ln>
              </p:spPr>
              <p:style>
                <a:lnRef idx="0"/>
                <a:fillRef idx="0"/>
                <a:effectRef idx="0"/>
                <a:fontRef idx="minor"/>
              </p:style>
            </p:sp>
            <p:sp>
              <p:nvSpPr>
                <p:cNvPr id="8466" name="Google Shape;7645;p74"/>
                <p:cNvSpPr/>
                <p:nvPr/>
              </p:nvSpPr>
              <p:spPr>
                <a:xfrm>
                  <a:off x="4432680" y="3987000"/>
                  <a:ext cx="10800" cy="9000"/>
                </a:xfrm>
                <a:custGeom>
                  <a:avLst/>
                  <a:gdLst/>
                  <a:ahLst/>
                  <a:rect l="l" t="t" r="r" b="b"/>
                  <a:pathLst>
                    <a:path w="1404" h="1195">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w="0">
                  <a:noFill/>
                </a:ln>
              </p:spPr>
              <p:style>
                <a:lnRef idx="0"/>
                <a:fillRef idx="0"/>
                <a:effectRef idx="0"/>
                <a:fontRef idx="minor"/>
              </p:style>
            </p:sp>
          </p:grpSp>
          <p:grpSp>
            <p:nvGrpSpPr>
              <p:cNvPr id="8467" name="Google Shape;7646;p74"/>
              <p:cNvGrpSpPr/>
              <p:nvPr/>
            </p:nvGrpSpPr>
            <p:grpSpPr>
              <a:xfrm>
                <a:off x="4159080" y="4034520"/>
                <a:ext cx="33120" cy="28440"/>
                <a:chOff x="4159080" y="4034520"/>
                <a:chExt cx="33120" cy="28440"/>
              </a:xfrm>
            </p:grpSpPr>
            <p:sp>
              <p:nvSpPr>
                <p:cNvPr id="8468" name="Google Shape;7647;p74"/>
                <p:cNvSpPr/>
                <p:nvPr/>
              </p:nvSpPr>
              <p:spPr>
                <a:xfrm>
                  <a:off x="4159080" y="4034520"/>
                  <a:ext cx="33120" cy="28440"/>
                </a:xfrm>
                <a:custGeom>
                  <a:avLst/>
                  <a:gdLst/>
                  <a:ahLst/>
                  <a:rect l="l" t="t" r="r" b="b"/>
                  <a:pathLst>
                    <a:path w="4259" h="3657">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w="0">
                  <a:noFill/>
                </a:ln>
              </p:spPr>
              <p:style>
                <a:lnRef idx="0"/>
                <a:fillRef idx="0"/>
                <a:effectRef idx="0"/>
                <a:fontRef idx="minor"/>
              </p:style>
            </p:sp>
            <p:sp>
              <p:nvSpPr>
                <p:cNvPr id="8469" name="Google Shape;7648;p74"/>
                <p:cNvSpPr/>
                <p:nvPr/>
              </p:nvSpPr>
              <p:spPr>
                <a:xfrm>
                  <a:off x="4173480" y="4044240"/>
                  <a:ext cx="9000" cy="9000"/>
                </a:xfrm>
                <a:custGeom>
                  <a:avLst/>
                  <a:gdLst/>
                  <a:ahLst/>
                  <a:rect l="l" t="t" r="r" b="b"/>
                  <a:pathLst>
                    <a:path w="1187" h="1199">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w="0">
                  <a:noFill/>
                </a:ln>
              </p:spPr>
              <p:style>
                <a:lnRef idx="0"/>
                <a:fillRef idx="0"/>
                <a:effectRef idx="0"/>
                <a:fontRef idx="minor"/>
              </p:style>
            </p:sp>
          </p:grpSp>
          <p:grpSp>
            <p:nvGrpSpPr>
              <p:cNvPr id="8470" name="Google Shape;7649;p74"/>
              <p:cNvGrpSpPr/>
              <p:nvPr/>
            </p:nvGrpSpPr>
            <p:grpSpPr>
              <a:xfrm>
                <a:off x="4134960" y="3957120"/>
                <a:ext cx="33120" cy="28440"/>
                <a:chOff x="4134960" y="3957120"/>
                <a:chExt cx="33120" cy="28440"/>
              </a:xfrm>
            </p:grpSpPr>
            <p:sp>
              <p:nvSpPr>
                <p:cNvPr id="8471" name="Google Shape;7650;p74"/>
                <p:cNvSpPr/>
                <p:nvPr/>
              </p:nvSpPr>
              <p:spPr>
                <a:xfrm>
                  <a:off x="4134960" y="3957120"/>
                  <a:ext cx="33120" cy="28440"/>
                </a:xfrm>
                <a:custGeom>
                  <a:avLst/>
                  <a:gdLst/>
                  <a:ahLst/>
                  <a:rect l="l" t="t" r="r" b="b"/>
                  <a:pathLst>
                    <a:path w="4259" h="3658">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w="0">
                  <a:noFill/>
                </a:ln>
              </p:spPr>
              <p:style>
                <a:lnRef idx="0"/>
                <a:fillRef idx="0"/>
                <a:effectRef idx="0"/>
                <a:fontRef idx="minor"/>
              </p:style>
            </p:sp>
            <p:sp>
              <p:nvSpPr>
                <p:cNvPr id="8472" name="Google Shape;7651;p74"/>
                <p:cNvSpPr/>
                <p:nvPr/>
              </p:nvSpPr>
              <p:spPr>
                <a:xfrm>
                  <a:off x="4147920" y="3966840"/>
                  <a:ext cx="10440" cy="9000"/>
                </a:xfrm>
                <a:custGeom>
                  <a:avLst/>
                  <a:gdLst/>
                  <a:ahLst/>
                  <a:rect l="l" t="t" r="r" b="b"/>
                  <a:pathLst>
                    <a:path w="1393" h="11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w="0">
                  <a:noFill/>
                </a:ln>
              </p:spPr>
              <p:style>
                <a:lnRef idx="0"/>
                <a:fillRef idx="0"/>
                <a:effectRef idx="0"/>
                <a:fontRef idx="minor"/>
              </p:style>
            </p:sp>
          </p:grpSp>
          <p:grpSp>
            <p:nvGrpSpPr>
              <p:cNvPr id="8473" name="Google Shape;7652;p74"/>
              <p:cNvGrpSpPr/>
              <p:nvPr/>
            </p:nvGrpSpPr>
            <p:grpSpPr>
              <a:xfrm>
                <a:off x="4193640" y="4184280"/>
                <a:ext cx="43200" cy="37080"/>
                <a:chOff x="4193640" y="4184280"/>
                <a:chExt cx="43200" cy="37080"/>
              </a:xfrm>
            </p:grpSpPr>
            <p:sp>
              <p:nvSpPr>
                <p:cNvPr id="8474" name="Google Shape;7653;p74"/>
                <p:cNvSpPr/>
                <p:nvPr/>
              </p:nvSpPr>
              <p:spPr>
                <a:xfrm>
                  <a:off x="4193640" y="4184280"/>
                  <a:ext cx="43200" cy="37080"/>
                </a:xfrm>
                <a:custGeom>
                  <a:avLst/>
                  <a:gdLst/>
                  <a:ahLst/>
                  <a:rect l="l" t="t" r="r" b="b"/>
                  <a:pathLst>
                    <a:path w="5541" h="4738">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w="0">
                  <a:noFill/>
                </a:ln>
              </p:spPr>
              <p:style>
                <a:lnRef idx="0"/>
                <a:fillRef idx="0"/>
                <a:effectRef idx="0"/>
                <a:fontRef idx="minor"/>
              </p:style>
            </p:sp>
            <p:sp>
              <p:nvSpPr>
                <p:cNvPr id="8475" name="Google Shape;7654;p74"/>
                <p:cNvSpPr/>
                <p:nvPr/>
              </p:nvSpPr>
              <p:spPr>
                <a:xfrm>
                  <a:off x="4206600" y="4194000"/>
                  <a:ext cx="20520" cy="17640"/>
                </a:xfrm>
                <a:custGeom>
                  <a:avLst/>
                  <a:gdLst/>
                  <a:ahLst/>
                  <a:rect l="l" t="t" r="r" b="b"/>
                  <a:pathLst>
                    <a:path w="2663" h="2282">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w="0">
                  <a:noFill/>
                </a:ln>
              </p:spPr>
              <p:style>
                <a:lnRef idx="0"/>
                <a:fillRef idx="0"/>
                <a:effectRef idx="0"/>
                <a:fontRef idx="minor"/>
              </p:style>
            </p:sp>
          </p:grpSp>
          <p:grpSp>
            <p:nvGrpSpPr>
              <p:cNvPr id="8476" name="Google Shape;7655;p74"/>
              <p:cNvGrpSpPr/>
              <p:nvPr/>
            </p:nvGrpSpPr>
            <p:grpSpPr>
              <a:xfrm>
                <a:off x="4343760" y="3943800"/>
                <a:ext cx="43200" cy="37080"/>
                <a:chOff x="4343760" y="3943800"/>
                <a:chExt cx="43200" cy="37080"/>
              </a:xfrm>
            </p:grpSpPr>
            <p:sp>
              <p:nvSpPr>
                <p:cNvPr id="8477" name="Google Shape;7656;p74"/>
                <p:cNvSpPr/>
                <p:nvPr/>
              </p:nvSpPr>
              <p:spPr>
                <a:xfrm>
                  <a:off x="4343760" y="3943800"/>
                  <a:ext cx="43200" cy="37080"/>
                </a:xfrm>
                <a:custGeom>
                  <a:avLst/>
                  <a:gdLst/>
                  <a:ahLst/>
                  <a:rect l="l" t="t" r="r" b="b"/>
                  <a:pathLst>
                    <a:path w="5541" h="4744">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w="0">
                  <a:noFill/>
                </a:ln>
              </p:spPr>
              <p:style>
                <a:lnRef idx="0"/>
                <a:fillRef idx="0"/>
                <a:effectRef idx="0"/>
                <a:fontRef idx="minor"/>
              </p:style>
            </p:sp>
            <p:sp>
              <p:nvSpPr>
                <p:cNvPr id="8478" name="Google Shape;7657;p74"/>
                <p:cNvSpPr/>
                <p:nvPr/>
              </p:nvSpPr>
              <p:spPr>
                <a:xfrm>
                  <a:off x="4359600" y="3953520"/>
                  <a:ext cx="17640" cy="17640"/>
                </a:xfrm>
                <a:custGeom>
                  <a:avLst/>
                  <a:gdLst/>
                  <a:ahLst/>
                  <a:rect l="l" t="t" r="r" b="b"/>
                  <a:pathLst>
                    <a:path w="2275" h="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w="0">
                  <a:noFill/>
                </a:ln>
              </p:spPr>
              <p:style>
                <a:lnRef idx="0"/>
                <a:fillRef idx="0"/>
                <a:effectRef idx="0"/>
                <a:fontRef idx="minor"/>
              </p:style>
            </p:sp>
          </p:grpSp>
          <p:grpSp>
            <p:nvGrpSpPr>
              <p:cNvPr id="8479" name="Google Shape;7658;p74"/>
              <p:cNvGrpSpPr/>
              <p:nvPr/>
            </p:nvGrpSpPr>
            <p:grpSpPr>
              <a:xfrm>
                <a:off x="4172400" y="3381840"/>
                <a:ext cx="30960" cy="26640"/>
                <a:chOff x="4172400" y="3381840"/>
                <a:chExt cx="30960" cy="26640"/>
              </a:xfrm>
            </p:grpSpPr>
            <p:sp>
              <p:nvSpPr>
                <p:cNvPr id="8480" name="Google Shape;7659;p74"/>
                <p:cNvSpPr/>
                <p:nvPr/>
              </p:nvSpPr>
              <p:spPr>
                <a:xfrm>
                  <a:off x="4172400" y="3381840"/>
                  <a:ext cx="30960" cy="26640"/>
                </a:xfrm>
                <a:custGeom>
                  <a:avLst/>
                  <a:gdLst/>
                  <a:ahLst/>
                  <a:rect l="l" t="t" r="r" b="b"/>
                  <a:pathLst>
                    <a:path w="4005" h="3433">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w="0">
                  <a:noFill/>
                </a:ln>
              </p:spPr>
              <p:style>
                <a:lnRef idx="0"/>
                <a:fillRef idx="0"/>
                <a:effectRef idx="0"/>
                <a:fontRef idx="minor"/>
              </p:style>
            </p:sp>
            <p:sp>
              <p:nvSpPr>
                <p:cNvPr id="8481" name="Google Shape;7660;p74"/>
                <p:cNvSpPr/>
                <p:nvPr/>
              </p:nvSpPr>
              <p:spPr>
                <a:xfrm>
                  <a:off x="4185360" y="3391200"/>
                  <a:ext cx="8640" cy="7200"/>
                </a:xfrm>
                <a:custGeom>
                  <a:avLst/>
                  <a:gdLst/>
                  <a:ahLst/>
                  <a:rect l="l" t="t" r="r" b="b"/>
                  <a:pathLst>
                    <a:path w="1126" h="967">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482" name="Google Shape;7665;p75"/>
          <p:cNvGrpSpPr/>
          <p:nvPr/>
        </p:nvGrpSpPr>
        <p:grpSpPr>
          <a:xfrm>
            <a:off x="2126880" y="3607920"/>
            <a:ext cx="1102680" cy="759960"/>
            <a:chOff x="2126880" y="3607920"/>
            <a:chExt cx="1102680" cy="759960"/>
          </a:xfrm>
        </p:grpSpPr>
        <p:grpSp>
          <p:nvGrpSpPr>
            <p:cNvPr id="8483" name="Google Shape;7666;p75"/>
            <p:cNvGrpSpPr/>
            <p:nvPr/>
          </p:nvGrpSpPr>
          <p:grpSpPr>
            <a:xfrm>
              <a:off x="2148480" y="3636360"/>
              <a:ext cx="1057680" cy="703440"/>
              <a:chOff x="2148480" y="3636360"/>
              <a:chExt cx="1057680" cy="703440"/>
            </a:xfrm>
          </p:grpSpPr>
          <p:sp>
            <p:nvSpPr>
              <p:cNvPr id="8484" name="Google Shape;7667;p75"/>
              <p:cNvSpPr/>
              <p:nvPr/>
            </p:nvSpPr>
            <p:spPr>
              <a:xfrm>
                <a:off x="2602800" y="4328640"/>
                <a:ext cx="261720" cy="11160"/>
              </a:xfrm>
              <a:custGeom>
                <a:avLst/>
                <a:gdLst/>
                <a:ahLst/>
                <a:rect l="l" t="t" r="r" b="b"/>
                <a:pathLst>
                  <a:path w="106520" h="2706">
                    <a:moveTo>
                      <a:pt x="0" y="0"/>
                    </a:moveTo>
                    <a:lnTo>
                      <a:pt x="0" y="2705"/>
                    </a:lnTo>
                    <a:lnTo>
                      <a:pt x="106520" y="2705"/>
                    </a:lnTo>
                    <a:lnTo>
                      <a:pt x="106520" y="0"/>
                    </a:lnTo>
                    <a:close/>
                  </a:path>
                </a:pathLst>
              </a:custGeom>
              <a:solidFill>
                <a:srgbClr val="a5b7c6"/>
              </a:solidFill>
              <a:ln w="0">
                <a:noFill/>
              </a:ln>
            </p:spPr>
            <p:style>
              <a:lnRef idx="0"/>
              <a:fillRef idx="0"/>
              <a:effectRef idx="0"/>
              <a:fontRef idx="minor"/>
            </p:style>
          </p:sp>
          <p:sp>
            <p:nvSpPr>
              <p:cNvPr id="8485" name="Google Shape;7668;p75"/>
              <p:cNvSpPr/>
              <p:nvPr/>
            </p:nvSpPr>
            <p:spPr>
              <a:xfrm>
                <a:off x="2148480" y="4186800"/>
                <a:ext cx="538920" cy="153000"/>
              </a:xfrm>
              <a:custGeom>
                <a:avLst/>
                <a:gdLst/>
                <a:ahLst/>
                <a:rect l="l" t="t" r="r" b="b"/>
                <a:pathLst>
                  <a:path w="128485" h="36518">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w="0">
                <a:noFill/>
              </a:ln>
            </p:spPr>
            <p:style>
              <a:lnRef idx="0"/>
              <a:fillRef idx="0"/>
              <a:effectRef idx="0"/>
              <a:fontRef idx="minor"/>
            </p:style>
          </p:sp>
          <p:sp>
            <p:nvSpPr>
              <p:cNvPr id="8486" name="Google Shape;7669;p75"/>
              <p:cNvSpPr/>
              <p:nvPr/>
            </p:nvSpPr>
            <p:spPr>
              <a:xfrm>
                <a:off x="2149560" y="3982320"/>
                <a:ext cx="212040" cy="148680"/>
              </a:xfrm>
              <a:custGeom>
                <a:avLst/>
                <a:gdLst/>
                <a:ahLst/>
                <a:rect l="l" t="t" r="r" b="b"/>
                <a:pathLst>
                  <a:path w="50609" h="3548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w="0">
                <a:noFill/>
              </a:ln>
            </p:spPr>
            <p:style>
              <a:lnRef idx="0"/>
              <a:fillRef idx="0"/>
              <a:effectRef idx="0"/>
              <a:fontRef idx="minor"/>
            </p:style>
          </p:sp>
          <p:sp>
            <p:nvSpPr>
              <p:cNvPr id="8487" name="Google Shape;7670;p75"/>
              <p:cNvSpPr/>
              <p:nvPr/>
            </p:nvSpPr>
            <p:spPr>
              <a:xfrm>
                <a:off x="2421360" y="3840480"/>
                <a:ext cx="784800" cy="153000"/>
              </a:xfrm>
              <a:custGeom>
                <a:avLst/>
                <a:gdLst/>
                <a:ahLst/>
                <a:rect l="l" t="t" r="r" b="b"/>
                <a:pathLst>
                  <a:path w="187100" h="36518">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w="0">
                <a:noFill/>
              </a:ln>
            </p:spPr>
            <p:style>
              <a:lnRef idx="0"/>
              <a:fillRef idx="0"/>
              <a:effectRef idx="0"/>
              <a:fontRef idx="minor"/>
            </p:style>
          </p:sp>
          <p:sp>
            <p:nvSpPr>
              <p:cNvPr id="8488" name="Google Shape;7671;p75"/>
              <p:cNvSpPr/>
              <p:nvPr/>
            </p:nvSpPr>
            <p:spPr>
              <a:xfrm>
                <a:off x="2840760" y="3636360"/>
                <a:ext cx="363600" cy="143640"/>
              </a:xfrm>
              <a:custGeom>
                <a:avLst/>
                <a:gdLst/>
                <a:ahLst/>
                <a:rect l="l" t="t" r="r" b="b"/>
                <a:pathLst>
                  <a:path w="86774" h="34353">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w="0">
                <a:noFill/>
              </a:ln>
            </p:spPr>
            <p:style>
              <a:lnRef idx="0"/>
              <a:fillRef idx="0"/>
              <a:effectRef idx="0"/>
              <a:fontRef idx="minor"/>
            </p:style>
          </p:sp>
          <p:sp>
            <p:nvSpPr>
              <p:cNvPr id="8489" name="Google Shape;7672;p75"/>
              <p:cNvSpPr/>
              <p:nvPr/>
            </p:nvSpPr>
            <p:spPr>
              <a:xfrm>
                <a:off x="2175120" y="3636360"/>
                <a:ext cx="602640" cy="11160"/>
              </a:xfrm>
              <a:custGeom>
                <a:avLst/>
                <a:gdLst/>
                <a:ahLst/>
                <a:rect l="l" t="t" r="r" b="b"/>
                <a:pathLst>
                  <a:path w="143713" h="2706">
                    <a:moveTo>
                      <a:pt x="0" y="0"/>
                    </a:moveTo>
                    <a:lnTo>
                      <a:pt x="0" y="2705"/>
                    </a:lnTo>
                    <a:lnTo>
                      <a:pt x="143712" y="2705"/>
                    </a:lnTo>
                    <a:lnTo>
                      <a:pt x="143712" y="0"/>
                    </a:lnTo>
                    <a:close/>
                  </a:path>
                </a:pathLst>
              </a:custGeom>
              <a:solidFill>
                <a:srgbClr val="a5b7c6"/>
              </a:solidFill>
              <a:ln w="0">
                <a:noFill/>
              </a:ln>
            </p:spPr>
            <p:style>
              <a:lnRef idx="0"/>
              <a:fillRef idx="0"/>
              <a:effectRef idx="0"/>
              <a:fontRef idx="minor"/>
            </p:style>
          </p:sp>
          <p:sp>
            <p:nvSpPr>
              <p:cNvPr id="8490" name="Google Shape;7673;p75"/>
              <p:cNvSpPr/>
              <p:nvPr/>
            </p:nvSpPr>
            <p:spPr>
              <a:xfrm>
                <a:off x="2923920" y="4328640"/>
                <a:ext cx="261720" cy="11160"/>
              </a:xfrm>
              <a:custGeom>
                <a:avLst/>
                <a:gdLst/>
                <a:ahLst/>
                <a:rect l="l" t="t" r="r" b="b"/>
                <a:pathLst>
                  <a:path w="106520" h="2706">
                    <a:moveTo>
                      <a:pt x="0" y="0"/>
                    </a:moveTo>
                    <a:lnTo>
                      <a:pt x="0" y="2705"/>
                    </a:lnTo>
                    <a:lnTo>
                      <a:pt x="106520" y="2705"/>
                    </a:lnTo>
                    <a:lnTo>
                      <a:pt x="106520" y="0"/>
                    </a:lnTo>
                    <a:close/>
                  </a:path>
                </a:pathLst>
              </a:custGeom>
              <a:solidFill>
                <a:srgbClr val="a5b7c6"/>
              </a:solidFill>
              <a:ln w="0">
                <a:noFill/>
              </a:ln>
            </p:spPr>
            <p:style>
              <a:lnRef idx="0"/>
              <a:fillRef idx="0"/>
              <a:effectRef idx="0"/>
              <a:fontRef idx="minor"/>
            </p:style>
          </p:sp>
        </p:grpSp>
        <p:grpSp>
          <p:nvGrpSpPr>
            <p:cNvPr id="8491" name="Google Shape;7674;p75"/>
            <p:cNvGrpSpPr/>
            <p:nvPr/>
          </p:nvGrpSpPr>
          <p:grpSpPr>
            <a:xfrm>
              <a:off x="2126880" y="3607920"/>
              <a:ext cx="1102680" cy="759960"/>
              <a:chOff x="2126880" y="3607920"/>
              <a:chExt cx="1102680" cy="759960"/>
            </a:xfrm>
          </p:grpSpPr>
          <p:sp>
            <p:nvSpPr>
              <p:cNvPr id="8492" name="Google Shape;7675;p75"/>
              <p:cNvSpPr/>
              <p:nvPr/>
            </p:nvSpPr>
            <p:spPr>
              <a:xfrm rot="5400000">
                <a:off x="2776680" y="3612240"/>
                <a:ext cx="67680" cy="5868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noFill/>
              <a:ln w="9525">
                <a:solidFill>
                  <a:srgbClr val="869fb2"/>
                </a:solidFill>
                <a:round/>
              </a:ln>
            </p:spPr>
            <p:style>
              <a:lnRef idx="0"/>
              <a:fillRef idx="0"/>
              <a:effectRef idx="0"/>
              <a:fontRef idx="minor"/>
            </p:style>
          </p:sp>
          <p:sp>
            <p:nvSpPr>
              <p:cNvPr id="8493" name="Google Shape;7676;p75"/>
              <p:cNvSpPr/>
              <p:nvPr/>
            </p:nvSpPr>
            <p:spPr>
              <a:xfrm rot="5400000">
                <a:off x="3166200" y="3778560"/>
                <a:ext cx="67680" cy="5868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noFill/>
              <a:ln w="9525">
                <a:solidFill>
                  <a:srgbClr val="869fb2"/>
                </a:solidFill>
                <a:round/>
              </a:ln>
            </p:spPr>
            <p:style>
              <a:lnRef idx="0"/>
              <a:fillRef idx="0"/>
              <a:effectRef idx="0"/>
              <a:fontRef idx="minor"/>
            </p:style>
          </p:sp>
          <p:sp>
            <p:nvSpPr>
              <p:cNvPr id="8494" name="Google Shape;7677;p75"/>
              <p:cNvSpPr/>
              <p:nvPr/>
            </p:nvSpPr>
            <p:spPr>
              <a:xfrm rot="5400000">
                <a:off x="2860560" y="4304520"/>
                <a:ext cx="67680" cy="5868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noFill/>
              <a:ln w="9525">
                <a:solidFill>
                  <a:srgbClr val="869fb2"/>
                </a:solidFill>
                <a:round/>
              </a:ln>
            </p:spPr>
            <p:style>
              <a:lnRef idx="0"/>
              <a:fillRef idx="0"/>
              <a:effectRef idx="0"/>
              <a:fontRef idx="minor"/>
            </p:style>
          </p:sp>
          <p:sp>
            <p:nvSpPr>
              <p:cNvPr id="8495" name="Google Shape;7678;p75"/>
              <p:cNvSpPr/>
              <p:nvPr/>
            </p:nvSpPr>
            <p:spPr>
              <a:xfrm rot="5400000">
                <a:off x="2122200" y="4128120"/>
                <a:ext cx="67680" cy="5868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noFill/>
              <a:ln w="9525">
                <a:solidFill>
                  <a:srgbClr val="869fb2"/>
                </a:solidFill>
                <a:round/>
              </a:ln>
            </p:spPr>
            <p:style>
              <a:lnRef idx="0"/>
              <a:fillRef idx="0"/>
              <a:effectRef idx="0"/>
              <a:fontRef idx="minor"/>
            </p:style>
          </p:sp>
          <p:sp>
            <p:nvSpPr>
              <p:cNvPr id="8496" name="Google Shape;7679;p75"/>
              <p:cNvSpPr/>
              <p:nvPr/>
            </p:nvSpPr>
            <p:spPr>
              <a:xfrm rot="5400000">
                <a:off x="2357280" y="3956760"/>
                <a:ext cx="67680" cy="5868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noFill/>
              <a:ln w="9525">
                <a:solidFill>
                  <a:srgbClr val="869fb2"/>
                </a:solidFill>
                <a:round/>
              </a:ln>
            </p:spPr>
            <p:style>
              <a:lnRef idx="0"/>
              <a:fillRef idx="0"/>
              <a:effectRef idx="0"/>
              <a:fontRef idx="minor"/>
            </p:style>
          </p:sp>
        </p:grpSp>
      </p:grpSp>
      <p:grpSp>
        <p:nvGrpSpPr>
          <p:cNvPr id="8497" name="Google Shape;7680;p75"/>
          <p:cNvGrpSpPr/>
          <p:nvPr/>
        </p:nvGrpSpPr>
        <p:grpSpPr>
          <a:xfrm>
            <a:off x="3530520" y="1496160"/>
            <a:ext cx="1561320" cy="708480"/>
            <a:chOff x="3530520" y="1496160"/>
            <a:chExt cx="1561320" cy="708480"/>
          </a:xfrm>
        </p:grpSpPr>
        <p:grpSp>
          <p:nvGrpSpPr>
            <p:cNvPr id="8498" name="Google Shape;7681;p75"/>
            <p:cNvGrpSpPr/>
            <p:nvPr/>
          </p:nvGrpSpPr>
          <p:grpSpPr>
            <a:xfrm>
              <a:off x="3720240" y="1857600"/>
              <a:ext cx="1371600" cy="360"/>
              <a:chOff x="3720240" y="1857600"/>
              <a:chExt cx="1371600" cy="360"/>
            </a:xfrm>
          </p:grpSpPr>
          <p:sp>
            <p:nvSpPr>
              <p:cNvPr id="8499" name="Google Shape;7682;p75"/>
              <p:cNvSpPr/>
              <p:nvPr/>
            </p:nvSpPr>
            <p:spPr>
              <a:xfrm>
                <a:off x="4440240" y="1857600"/>
                <a:ext cx="173160" cy="360"/>
              </a:xfrm>
              <a:custGeom>
                <a:avLst/>
                <a:gdLst/>
                <a:ahLst/>
                <a:rect l="l" t="t" r="r" b="b"/>
                <a:pathLst>
                  <a:path w="21600" h="21600">
                    <a:moveTo>
                      <a:pt x="0" y="0"/>
                    </a:moveTo>
                    <a:lnTo>
                      <a:pt x="21600" y="21600"/>
                    </a:lnTo>
                  </a:path>
                </a:pathLst>
              </a:custGeom>
              <a:noFill/>
              <a:ln w="9525">
                <a:solidFill>
                  <a:srgbClr val="a5b7c6"/>
                </a:solidFill>
                <a:round/>
              </a:ln>
            </p:spPr>
            <p:style>
              <a:lnRef idx="0"/>
              <a:fillRef idx="0"/>
              <a:effectRef idx="0"/>
              <a:fontRef idx="minor"/>
            </p:style>
          </p:sp>
          <p:sp>
            <p:nvSpPr>
              <p:cNvPr id="8500" name="Google Shape;7684;p75"/>
              <p:cNvSpPr/>
              <p:nvPr/>
            </p:nvSpPr>
            <p:spPr>
              <a:xfrm>
                <a:off x="4074840" y="1857600"/>
                <a:ext cx="173160" cy="360"/>
              </a:xfrm>
              <a:custGeom>
                <a:avLst/>
                <a:gdLst/>
                <a:ahLst/>
                <a:rect l="l" t="t" r="r" b="b"/>
                <a:pathLst>
                  <a:path w="21600" h="21600">
                    <a:moveTo>
                      <a:pt x="0" y="0"/>
                    </a:moveTo>
                    <a:lnTo>
                      <a:pt x="21600" y="21600"/>
                    </a:lnTo>
                  </a:path>
                </a:pathLst>
              </a:custGeom>
              <a:noFill/>
              <a:ln w="9525">
                <a:solidFill>
                  <a:srgbClr val="a5b7c6"/>
                </a:solidFill>
                <a:round/>
              </a:ln>
            </p:spPr>
            <p:style>
              <a:lnRef idx="0"/>
              <a:fillRef idx="0"/>
              <a:effectRef idx="0"/>
              <a:fontRef idx="minor"/>
            </p:style>
          </p:sp>
          <p:sp>
            <p:nvSpPr>
              <p:cNvPr id="8501" name="Google Shape;7685;p75"/>
              <p:cNvSpPr/>
              <p:nvPr/>
            </p:nvSpPr>
            <p:spPr>
              <a:xfrm>
                <a:off x="3720240" y="1857600"/>
                <a:ext cx="173160" cy="360"/>
              </a:xfrm>
              <a:custGeom>
                <a:avLst/>
                <a:gdLst/>
                <a:ahLst/>
                <a:rect l="l" t="t" r="r" b="b"/>
                <a:pathLst>
                  <a:path w="21600" h="21600">
                    <a:moveTo>
                      <a:pt x="0" y="0"/>
                    </a:moveTo>
                    <a:lnTo>
                      <a:pt x="21600" y="21600"/>
                    </a:lnTo>
                  </a:path>
                </a:pathLst>
              </a:custGeom>
              <a:noFill/>
              <a:ln w="9525">
                <a:solidFill>
                  <a:srgbClr val="a5b7c6"/>
                </a:solidFill>
                <a:round/>
              </a:ln>
            </p:spPr>
            <p:style>
              <a:lnRef idx="0"/>
              <a:fillRef idx="0"/>
              <a:effectRef idx="0"/>
              <a:fontRef idx="minor"/>
            </p:style>
          </p:sp>
          <p:sp>
            <p:nvSpPr>
              <p:cNvPr id="8502" name="Google Shape;7686;p75"/>
              <p:cNvSpPr/>
              <p:nvPr/>
            </p:nvSpPr>
            <p:spPr>
              <a:xfrm>
                <a:off x="4801320" y="1857600"/>
                <a:ext cx="290520" cy="360"/>
              </a:xfrm>
              <a:custGeom>
                <a:avLst/>
                <a:gdLst/>
                <a:ahLst/>
                <a:rect l="l" t="t" r="r" b="b"/>
                <a:pathLst>
                  <a:path w="21600" h="21600">
                    <a:moveTo>
                      <a:pt x="0" y="0"/>
                    </a:moveTo>
                    <a:lnTo>
                      <a:pt x="21600" y="21600"/>
                    </a:lnTo>
                  </a:path>
                </a:pathLst>
              </a:custGeom>
              <a:noFill/>
              <a:ln w="9525">
                <a:solidFill>
                  <a:srgbClr val="a5b7c6"/>
                </a:solidFill>
                <a:round/>
                <a:tailEnd len="med" type="triangle" w="med"/>
              </a:ln>
            </p:spPr>
            <p:style>
              <a:lnRef idx="0"/>
              <a:fillRef idx="0"/>
              <a:effectRef idx="0"/>
              <a:fontRef idx="minor"/>
            </p:style>
          </p:sp>
        </p:grpSp>
        <p:grpSp>
          <p:nvGrpSpPr>
            <p:cNvPr id="8503" name="Google Shape;7687;p75"/>
            <p:cNvGrpSpPr/>
            <p:nvPr/>
          </p:nvGrpSpPr>
          <p:grpSpPr>
            <a:xfrm>
              <a:off x="3567600" y="1496160"/>
              <a:ext cx="286200" cy="272880"/>
              <a:chOff x="3567600" y="1496160"/>
              <a:chExt cx="286200" cy="272880"/>
            </a:xfrm>
          </p:grpSpPr>
          <p:sp>
            <p:nvSpPr>
              <p:cNvPr id="8504" name="Google Shape;7688;p75"/>
              <p:cNvSpPr/>
              <p:nvPr/>
            </p:nvSpPr>
            <p:spPr>
              <a:xfrm rot="10800000">
                <a:off x="3626280" y="1596240"/>
                <a:ext cx="360" cy="172800"/>
              </a:xfrm>
              <a:custGeom>
                <a:avLst/>
                <a:gdLst/>
                <a:ahLst/>
                <a:rect l="l" t="t" r="r" b="b"/>
                <a:pathLst>
                  <a:path w="21600" h="21600">
                    <a:moveTo>
                      <a:pt x="0" y="0"/>
                    </a:moveTo>
                    <a:lnTo>
                      <a:pt x="21600" y="21600"/>
                    </a:lnTo>
                  </a:path>
                </a:pathLst>
              </a:custGeom>
              <a:noFill/>
              <a:ln w="9525">
                <a:solidFill>
                  <a:srgbClr val="a5b7c6"/>
                </a:solidFill>
                <a:round/>
              </a:ln>
            </p:spPr>
            <p:style>
              <a:lnRef idx="0"/>
              <a:fillRef idx="0"/>
              <a:effectRef idx="0"/>
              <a:fontRef idx="minor"/>
            </p:style>
          </p:sp>
          <p:sp>
            <p:nvSpPr>
              <p:cNvPr id="8505" name="Google Shape;7689;p75"/>
              <p:cNvSpPr/>
              <p:nvPr/>
            </p:nvSpPr>
            <p:spPr>
              <a:xfrm>
                <a:off x="3567600" y="1496160"/>
                <a:ext cx="286200" cy="99720"/>
              </a:xfrm>
              <a:prstGeom prst="rect">
                <a:avLst/>
              </a:prstGeom>
              <a:noFill/>
              <a:ln w="9525">
                <a:solidFill>
                  <a:srgbClr val="5f7d95"/>
                </a:solidFill>
                <a:round/>
              </a:ln>
            </p:spPr>
            <p:style>
              <a:lnRef idx="0"/>
              <a:fillRef idx="0"/>
              <a:effectRef idx="0"/>
              <a:fontRef idx="minor"/>
            </p:style>
          </p:sp>
        </p:grpSp>
        <p:sp>
          <p:nvSpPr>
            <p:cNvPr id="8506" name="Google Shape;7690;p75"/>
            <p:cNvSpPr/>
            <p:nvPr/>
          </p:nvSpPr>
          <p:spPr>
            <a:xfrm>
              <a:off x="3530520" y="1771920"/>
              <a:ext cx="187560" cy="187560"/>
            </a:xfrm>
            <a:prstGeom prst="ellipse">
              <a:avLst/>
            </a:prstGeom>
            <a:noFill/>
            <a:ln w="9525">
              <a:solidFill>
                <a:srgbClr val="5f7d95"/>
              </a:solidFill>
              <a:round/>
            </a:ln>
          </p:spPr>
          <p:style>
            <a:lnRef idx="0"/>
            <a:fillRef idx="0"/>
            <a:effectRef idx="0"/>
            <a:fontRef idx="minor"/>
          </p:style>
        </p:sp>
        <p:sp>
          <p:nvSpPr>
            <p:cNvPr id="8507" name="Google Shape;7691;p75"/>
            <p:cNvSpPr/>
            <p:nvPr/>
          </p:nvSpPr>
          <p:spPr>
            <a:xfrm>
              <a:off x="3891600" y="1779120"/>
              <a:ext cx="187560" cy="187560"/>
            </a:xfrm>
            <a:prstGeom prst="ellipse">
              <a:avLst/>
            </a:prstGeom>
            <a:noFill/>
            <a:ln w="9525">
              <a:solidFill>
                <a:srgbClr val="5f7d95"/>
              </a:solidFill>
              <a:round/>
            </a:ln>
          </p:spPr>
          <p:style>
            <a:lnRef idx="0"/>
            <a:fillRef idx="0"/>
            <a:effectRef idx="0"/>
            <a:fontRef idx="minor"/>
          </p:style>
        </p:sp>
        <p:grpSp>
          <p:nvGrpSpPr>
            <p:cNvPr id="8508" name="Google Shape;7692;p75"/>
            <p:cNvGrpSpPr/>
            <p:nvPr/>
          </p:nvGrpSpPr>
          <p:grpSpPr>
            <a:xfrm>
              <a:off x="3929040" y="1960920"/>
              <a:ext cx="286200" cy="241920"/>
              <a:chOff x="3929040" y="1960920"/>
              <a:chExt cx="286200" cy="241920"/>
            </a:xfrm>
          </p:grpSpPr>
          <p:sp>
            <p:nvSpPr>
              <p:cNvPr id="8509" name="Google Shape;7693;p75"/>
              <p:cNvSpPr/>
              <p:nvPr/>
            </p:nvSpPr>
            <p:spPr>
              <a:xfrm rot="10800000">
                <a:off x="3988080" y="1960920"/>
                <a:ext cx="360" cy="144000"/>
              </a:xfrm>
              <a:custGeom>
                <a:avLst/>
                <a:gdLst/>
                <a:ahLst/>
                <a:rect l="l" t="t" r="r" b="b"/>
                <a:pathLst>
                  <a:path w="21600" h="21600">
                    <a:moveTo>
                      <a:pt x="0" y="0"/>
                    </a:moveTo>
                    <a:lnTo>
                      <a:pt x="21600" y="21600"/>
                    </a:lnTo>
                  </a:path>
                </a:pathLst>
              </a:custGeom>
              <a:noFill/>
              <a:ln w="9525">
                <a:solidFill>
                  <a:srgbClr val="a5b7c6"/>
                </a:solidFill>
                <a:round/>
              </a:ln>
            </p:spPr>
            <p:style>
              <a:lnRef idx="0"/>
              <a:fillRef idx="0"/>
              <a:effectRef idx="0"/>
              <a:fontRef idx="minor"/>
            </p:style>
          </p:sp>
          <p:sp>
            <p:nvSpPr>
              <p:cNvPr id="8510" name="Google Shape;7694;p75"/>
              <p:cNvSpPr/>
              <p:nvPr/>
            </p:nvSpPr>
            <p:spPr>
              <a:xfrm>
                <a:off x="3929040" y="2103120"/>
                <a:ext cx="286200" cy="99720"/>
              </a:xfrm>
              <a:prstGeom prst="rect">
                <a:avLst/>
              </a:prstGeom>
              <a:noFill/>
              <a:ln w="9525">
                <a:solidFill>
                  <a:srgbClr val="5f7d95"/>
                </a:solidFill>
                <a:round/>
              </a:ln>
            </p:spPr>
            <p:style>
              <a:lnRef idx="0"/>
              <a:fillRef idx="0"/>
              <a:effectRef idx="0"/>
              <a:fontRef idx="minor"/>
            </p:style>
          </p:sp>
        </p:grpSp>
        <p:grpSp>
          <p:nvGrpSpPr>
            <p:cNvPr id="8511" name="Google Shape;7695;p75"/>
            <p:cNvGrpSpPr/>
            <p:nvPr/>
          </p:nvGrpSpPr>
          <p:grpSpPr>
            <a:xfrm>
              <a:off x="4290840" y="1496160"/>
              <a:ext cx="286200" cy="272880"/>
              <a:chOff x="4290840" y="1496160"/>
              <a:chExt cx="286200" cy="272880"/>
            </a:xfrm>
          </p:grpSpPr>
          <p:sp>
            <p:nvSpPr>
              <p:cNvPr id="8512" name="Google Shape;7696;p75"/>
              <p:cNvSpPr/>
              <p:nvPr/>
            </p:nvSpPr>
            <p:spPr>
              <a:xfrm rot="10800000">
                <a:off x="4349520" y="1596240"/>
                <a:ext cx="360" cy="172800"/>
              </a:xfrm>
              <a:custGeom>
                <a:avLst/>
                <a:gdLst/>
                <a:ahLst/>
                <a:rect l="l" t="t" r="r" b="b"/>
                <a:pathLst>
                  <a:path w="21600" h="21600">
                    <a:moveTo>
                      <a:pt x="0" y="0"/>
                    </a:moveTo>
                    <a:lnTo>
                      <a:pt x="21600" y="21600"/>
                    </a:lnTo>
                  </a:path>
                </a:pathLst>
              </a:custGeom>
              <a:noFill/>
              <a:ln w="9525">
                <a:solidFill>
                  <a:srgbClr val="a5b7c6"/>
                </a:solidFill>
                <a:round/>
              </a:ln>
            </p:spPr>
            <p:style>
              <a:lnRef idx="0"/>
              <a:fillRef idx="0"/>
              <a:effectRef idx="0"/>
              <a:fontRef idx="minor"/>
            </p:style>
          </p:sp>
          <p:sp>
            <p:nvSpPr>
              <p:cNvPr id="8513" name="Google Shape;7697;p75"/>
              <p:cNvSpPr/>
              <p:nvPr/>
            </p:nvSpPr>
            <p:spPr>
              <a:xfrm>
                <a:off x="4290840" y="1496160"/>
                <a:ext cx="286200" cy="99720"/>
              </a:xfrm>
              <a:prstGeom prst="rect">
                <a:avLst/>
              </a:prstGeom>
              <a:noFill/>
              <a:ln w="9525">
                <a:solidFill>
                  <a:srgbClr val="5f7d95"/>
                </a:solidFill>
                <a:round/>
              </a:ln>
            </p:spPr>
            <p:style>
              <a:lnRef idx="0"/>
              <a:fillRef idx="0"/>
              <a:effectRef idx="0"/>
              <a:fontRef idx="minor"/>
            </p:style>
          </p:sp>
        </p:grpSp>
        <p:sp>
          <p:nvSpPr>
            <p:cNvPr id="8514" name="Google Shape;7698;p75"/>
            <p:cNvSpPr/>
            <p:nvPr/>
          </p:nvSpPr>
          <p:spPr>
            <a:xfrm>
              <a:off x="4252680" y="1771920"/>
              <a:ext cx="187560" cy="187560"/>
            </a:xfrm>
            <a:prstGeom prst="ellipse">
              <a:avLst/>
            </a:prstGeom>
            <a:noFill/>
            <a:ln w="9525">
              <a:solidFill>
                <a:srgbClr val="5f7d95"/>
              </a:solidFill>
              <a:round/>
            </a:ln>
          </p:spPr>
          <p:style>
            <a:lnRef idx="0"/>
            <a:fillRef idx="0"/>
            <a:effectRef idx="0"/>
            <a:fontRef idx="minor"/>
          </p:style>
        </p:sp>
        <p:sp>
          <p:nvSpPr>
            <p:cNvPr id="8515" name="Google Shape;7683;p75"/>
            <p:cNvSpPr/>
            <p:nvPr/>
          </p:nvSpPr>
          <p:spPr>
            <a:xfrm>
              <a:off x="4613760" y="1763640"/>
              <a:ext cx="187560" cy="187560"/>
            </a:xfrm>
            <a:prstGeom prst="ellipse">
              <a:avLst/>
            </a:prstGeom>
            <a:noFill/>
            <a:ln w="9525">
              <a:solidFill>
                <a:srgbClr val="5f7d95"/>
              </a:solidFill>
              <a:round/>
            </a:ln>
          </p:spPr>
          <p:style>
            <a:lnRef idx="0"/>
            <a:fillRef idx="0"/>
            <a:effectRef idx="0"/>
            <a:fontRef idx="minor"/>
          </p:style>
        </p:sp>
        <p:grpSp>
          <p:nvGrpSpPr>
            <p:cNvPr id="8516" name="Google Shape;7699;p75"/>
            <p:cNvGrpSpPr/>
            <p:nvPr/>
          </p:nvGrpSpPr>
          <p:grpSpPr>
            <a:xfrm>
              <a:off x="4657680" y="1960200"/>
              <a:ext cx="286200" cy="244440"/>
              <a:chOff x="4657680" y="1960200"/>
              <a:chExt cx="286200" cy="244440"/>
            </a:xfrm>
          </p:grpSpPr>
          <p:sp>
            <p:nvSpPr>
              <p:cNvPr id="8517" name="Google Shape;7700;p75"/>
              <p:cNvSpPr/>
              <p:nvPr/>
            </p:nvSpPr>
            <p:spPr>
              <a:xfrm rot="10800000">
                <a:off x="4707000" y="1960200"/>
                <a:ext cx="360" cy="144720"/>
              </a:xfrm>
              <a:custGeom>
                <a:avLst/>
                <a:gdLst/>
                <a:ahLst/>
                <a:rect l="l" t="t" r="r" b="b"/>
                <a:pathLst>
                  <a:path w="21600" h="21600">
                    <a:moveTo>
                      <a:pt x="0" y="0"/>
                    </a:moveTo>
                    <a:lnTo>
                      <a:pt x="21600" y="21600"/>
                    </a:lnTo>
                  </a:path>
                </a:pathLst>
              </a:custGeom>
              <a:noFill/>
              <a:ln w="9525">
                <a:solidFill>
                  <a:srgbClr val="a5b7c6"/>
                </a:solidFill>
                <a:round/>
              </a:ln>
            </p:spPr>
            <p:style>
              <a:lnRef idx="0"/>
              <a:fillRef idx="0"/>
              <a:effectRef idx="0"/>
              <a:fontRef idx="minor"/>
            </p:style>
          </p:sp>
          <p:sp>
            <p:nvSpPr>
              <p:cNvPr id="8518" name="Google Shape;7701;p75"/>
              <p:cNvSpPr/>
              <p:nvPr/>
            </p:nvSpPr>
            <p:spPr>
              <a:xfrm>
                <a:off x="4657680" y="2104920"/>
                <a:ext cx="286200" cy="99720"/>
              </a:xfrm>
              <a:prstGeom prst="rect">
                <a:avLst/>
              </a:prstGeom>
              <a:noFill/>
              <a:ln w="9525">
                <a:solidFill>
                  <a:srgbClr val="5f7d95"/>
                </a:solidFill>
                <a:round/>
              </a:ln>
            </p:spPr>
            <p:style>
              <a:lnRef idx="0"/>
              <a:fillRef idx="0"/>
              <a:effectRef idx="0"/>
              <a:fontRef idx="minor"/>
            </p:style>
          </p:sp>
        </p:grpSp>
      </p:grpSp>
      <p:grpSp>
        <p:nvGrpSpPr>
          <p:cNvPr id="8519" name="Google Shape;7702;p75"/>
          <p:cNvGrpSpPr/>
          <p:nvPr/>
        </p:nvGrpSpPr>
        <p:grpSpPr>
          <a:xfrm>
            <a:off x="3512520" y="2358360"/>
            <a:ext cx="1596960" cy="378360"/>
            <a:chOff x="3512520" y="2358360"/>
            <a:chExt cx="1596960" cy="378360"/>
          </a:xfrm>
        </p:grpSpPr>
        <p:grpSp>
          <p:nvGrpSpPr>
            <p:cNvPr id="8520" name="Google Shape;7703;p75"/>
            <p:cNvGrpSpPr/>
            <p:nvPr/>
          </p:nvGrpSpPr>
          <p:grpSpPr>
            <a:xfrm>
              <a:off x="3738240" y="2553120"/>
              <a:ext cx="1145160" cy="360"/>
              <a:chOff x="3738240" y="2553120"/>
              <a:chExt cx="1145160" cy="360"/>
            </a:xfrm>
          </p:grpSpPr>
          <p:sp>
            <p:nvSpPr>
              <p:cNvPr id="8521" name="Google Shape;7704;p75"/>
              <p:cNvSpPr/>
              <p:nvPr/>
            </p:nvSpPr>
            <p:spPr>
              <a:xfrm>
                <a:off x="4195440" y="2553120"/>
                <a:ext cx="231120" cy="36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8522" name="Google Shape;7705;p75"/>
              <p:cNvSpPr/>
              <p:nvPr/>
            </p:nvSpPr>
            <p:spPr>
              <a:xfrm>
                <a:off x="4652280" y="2553120"/>
                <a:ext cx="231120" cy="36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8523" name="Google Shape;7706;p75"/>
              <p:cNvSpPr/>
              <p:nvPr/>
            </p:nvSpPr>
            <p:spPr>
              <a:xfrm>
                <a:off x="3738240" y="2553120"/>
                <a:ext cx="231120" cy="36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grpSp>
        <p:grpSp>
          <p:nvGrpSpPr>
            <p:cNvPr id="8524" name="Google Shape;7709;p75"/>
            <p:cNvGrpSpPr/>
            <p:nvPr/>
          </p:nvGrpSpPr>
          <p:grpSpPr>
            <a:xfrm>
              <a:off x="3969720" y="2440080"/>
              <a:ext cx="225720" cy="296640"/>
              <a:chOff x="3969720" y="2440080"/>
              <a:chExt cx="225720" cy="296640"/>
            </a:xfrm>
          </p:grpSpPr>
          <p:sp>
            <p:nvSpPr>
              <p:cNvPr id="8525" name="Google Shape;7710;p75"/>
              <p:cNvSpPr/>
              <p:nvPr/>
            </p:nvSpPr>
            <p:spPr>
              <a:xfrm>
                <a:off x="4082400" y="2637000"/>
                <a:ext cx="360" cy="9972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8526" name="Google Shape;7708;p75"/>
              <p:cNvSpPr/>
              <p:nvPr/>
            </p:nvSpPr>
            <p:spPr>
              <a:xfrm>
                <a:off x="3969720" y="2440080"/>
                <a:ext cx="225720" cy="225720"/>
              </a:xfrm>
              <a:prstGeom prst="ellipse">
                <a:avLst/>
              </a:prstGeom>
              <a:noFill/>
              <a:ln w="9525">
                <a:solidFill>
                  <a:srgbClr val="bac8d3"/>
                </a:solidFill>
                <a:round/>
              </a:ln>
            </p:spPr>
            <p:style>
              <a:lnRef idx="0"/>
              <a:fillRef idx="0"/>
              <a:effectRef idx="0"/>
              <a:fontRef idx="minor"/>
            </p:style>
          </p:sp>
          <p:sp>
            <p:nvSpPr>
              <p:cNvPr id="8527" name="Google Shape;7711;p75"/>
              <p:cNvSpPr/>
              <p:nvPr/>
            </p:nvSpPr>
            <p:spPr>
              <a:xfrm>
                <a:off x="3998520" y="2468880"/>
                <a:ext cx="168120" cy="168120"/>
              </a:xfrm>
              <a:prstGeom prst="ellipse">
                <a:avLst/>
              </a:prstGeom>
              <a:noFill/>
              <a:ln w="9525">
                <a:solidFill>
                  <a:srgbClr val="435d74"/>
                </a:solidFill>
                <a:round/>
              </a:ln>
            </p:spPr>
            <p:style>
              <a:lnRef idx="0"/>
              <a:fillRef idx="0"/>
              <a:effectRef idx="0"/>
              <a:fontRef idx="minor"/>
            </p:style>
          </p:sp>
        </p:grpSp>
        <p:grpSp>
          <p:nvGrpSpPr>
            <p:cNvPr id="8528" name="Google Shape;7712;p75"/>
            <p:cNvGrpSpPr/>
            <p:nvPr/>
          </p:nvGrpSpPr>
          <p:grpSpPr>
            <a:xfrm>
              <a:off x="4426920" y="2358360"/>
              <a:ext cx="225360" cy="307080"/>
              <a:chOff x="4426920" y="2358360"/>
              <a:chExt cx="225360" cy="307080"/>
            </a:xfrm>
          </p:grpSpPr>
          <p:sp>
            <p:nvSpPr>
              <p:cNvPr id="8529" name="Google Shape;7713;p75"/>
              <p:cNvSpPr/>
              <p:nvPr/>
            </p:nvSpPr>
            <p:spPr>
              <a:xfrm rot="10800000">
                <a:off x="4539240" y="2358360"/>
                <a:ext cx="360" cy="11052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8530" name="Google Shape;7715;p75"/>
              <p:cNvSpPr/>
              <p:nvPr/>
            </p:nvSpPr>
            <p:spPr>
              <a:xfrm>
                <a:off x="4426920" y="2440080"/>
                <a:ext cx="225360" cy="225360"/>
              </a:xfrm>
              <a:prstGeom prst="ellipse">
                <a:avLst/>
              </a:prstGeom>
              <a:noFill/>
              <a:ln w="9525">
                <a:solidFill>
                  <a:srgbClr val="bac8d3"/>
                </a:solidFill>
                <a:round/>
              </a:ln>
            </p:spPr>
            <p:style>
              <a:lnRef idx="0"/>
              <a:fillRef idx="0"/>
              <a:effectRef idx="0"/>
              <a:fontRef idx="minor"/>
            </p:style>
          </p:sp>
          <p:sp>
            <p:nvSpPr>
              <p:cNvPr id="8531" name="Google Shape;7714;p75"/>
              <p:cNvSpPr/>
              <p:nvPr/>
            </p:nvSpPr>
            <p:spPr>
              <a:xfrm>
                <a:off x="4455720" y="2468880"/>
                <a:ext cx="167760" cy="167760"/>
              </a:xfrm>
              <a:prstGeom prst="ellipse">
                <a:avLst/>
              </a:prstGeom>
              <a:noFill/>
              <a:ln w="9525">
                <a:solidFill>
                  <a:srgbClr val="435d74"/>
                </a:solidFill>
                <a:round/>
              </a:ln>
            </p:spPr>
            <p:style>
              <a:lnRef idx="0"/>
              <a:fillRef idx="0"/>
              <a:effectRef idx="0"/>
              <a:fontRef idx="minor"/>
            </p:style>
          </p:sp>
        </p:grpSp>
        <p:grpSp>
          <p:nvGrpSpPr>
            <p:cNvPr id="8532" name="Google Shape;7716;p75"/>
            <p:cNvGrpSpPr/>
            <p:nvPr/>
          </p:nvGrpSpPr>
          <p:grpSpPr>
            <a:xfrm>
              <a:off x="4884120" y="2440080"/>
              <a:ext cx="225360" cy="296280"/>
              <a:chOff x="4884120" y="2440080"/>
              <a:chExt cx="225360" cy="296280"/>
            </a:xfrm>
          </p:grpSpPr>
          <p:sp>
            <p:nvSpPr>
              <p:cNvPr id="8533" name="Google Shape;7717;p75"/>
              <p:cNvSpPr/>
              <p:nvPr/>
            </p:nvSpPr>
            <p:spPr>
              <a:xfrm>
                <a:off x="4996800" y="2637000"/>
                <a:ext cx="360" cy="9936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8534" name="Google Shape;7718;p75"/>
              <p:cNvSpPr/>
              <p:nvPr/>
            </p:nvSpPr>
            <p:spPr>
              <a:xfrm>
                <a:off x="4884120" y="2440080"/>
                <a:ext cx="225360" cy="225360"/>
              </a:xfrm>
              <a:prstGeom prst="ellipse">
                <a:avLst/>
              </a:prstGeom>
              <a:noFill/>
              <a:ln w="9525">
                <a:solidFill>
                  <a:srgbClr val="bac8d3"/>
                </a:solidFill>
                <a:round/>
              </a:ln>
            </p:spPr>
            <p:style>
              <a:lnRef idx="0"/>
              <a:fillRef idx="0"/>
              <a:effectRef idx="0"/>
              <a:fontRef idx="minor"/>
            </p:style>
          </p:sp>
          <p:sp>
            <p:nvSpPr>
              <p:cNvPr id="8535" name="Google Shape;7719;p75"/>
              <p:cNvSpPr/>
              <p:nvPr/>
            </p:nvSpPr>
            <p:spPr>
              <a:xfrm>
                <a:off x="4912920" y="2468880"/>
                <a:ext cx="167760" cy="167760"/>
              </a:xfrm>
              <a:prstGeom prst="ellipse">
                <a:avLst/>
              </a:prstGeom>
              <a:noFill/>
              <a:ln w="9525">
                <a:solidFill>
                  <a:srgbClr val="435d74"/>
                </a:solidFill>
                <a:round/>
              </a:ln>
            </p:spPr>
            <p:style>
              <a:lnRef idx="0"/>
              <a:fillRef idx="0"/>
              <a:effectRef idx="0"/>
              <a:fontRef idx="minor"/>
            </p:style>
          </p:sp>
        </p:grpSp>
        <p:grpSp>
          <p:nvGrpSpPr>
            <p:cNvPr id="8536" name="Google Shape;7720;p75"/>
            <p:cNvGrpSpPr/>
            <p:nvPr/>
          </p:nvGrpSpPr>
          <p:grpSpPr>
            <a:xfrm>
              <a:off x="3512520" y="2358720"/>
              <a:ext cx="225360" cy="306720"/>
              <a:chOff x="3512520" y="2358720"/>
              <a:chExt cx="225360" cy="306720"/>
            </a:xfrm>
          </p:grpSpPr>
          <p:sp>
            <p:nvSpPr>
              <p:cNvPr id="8537" name="Google Shape;7721;p75"/>
              <p:cNvSpPr/>
              <p:nvPr/>
            </p:nvSpPr>
            <p:spPr>
              <a:xfrm rot="10800000">
                <a:off x="3625200" y="2358720"/>
                <a:ext cx="360" cy="11052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8538" name="Google Shape;7707;p75"/>
              <p:cNvSpPr/>
              <p:nvPr/>
            </p:nvSpPr>
            <p:spPr>
              <a:xfrm>
                <a:off x="3512520" y="2440080"/>
                <a:ext cx="225360" cy="225360"/>
              </a:xfrm>
              <a:prstGeom prst="ellipse">
                <a:avLst/>
              </a:prstGeom>
              <a:noFill/>
              <a:ln w="9525">
                <a:solidFill>
                  <a:srgbClr val="bac8d3"/>
                </a:solidFill>
                <a:round/>
              </a:ln>
            </p:spPr>
            <p:style>
              <a:lnRef idx="0"/>
              <a:fillRef idx="0"/>
              <a:effectRef idx="0"/>
              <a:fontRef idx="minor"/>
            </p:style>
          </p:sp>
          <p:sp>
            <p:nvSpPr>
              <p:cNvPr id="8539" name="Google Shape;7722;p75"/>
              <p:cNvSpPr/>
              <p:nvPr/>
            </p:nvSpPr>
            <p:spPr>
              <a:xfrm>
                <a:off x="3541320" y="2469240"/>
                <a:ext cx="167760" cy="167760"/>
              </a:xfrm>
              <a:prstGeom prst="ellipse">
                <a:avLst/>
              </a:prstGeom>
              <a:noFill/>
              <a:ln w="9525">
                <a:solidFill>
                  <a:srgbClr val="435d74"/>
                </a:solidFill>
                <a:round/>
              </a:ln>
            </p:spPr>
            <p:style>
              <a:lnRef idx="0"/>
              <a:fillRef idx="0"/>
              <a:effectRef idx="0"/>
              <a:fontRef idx="minor"/>
            </p:style>
          </p:sp>
        </p:grpSp>
      </p:grpSp>
      <p:grpSp>
        <p:nvGrpSpPr>
          <p:cNvPr id="8540" name="Google Shape;7723;p75"/>
          <p:cNvGrpSpPr/>
          <p:nvPr/>
        </p:nvGrpSpPr>
        <p:grpSpPr>
          <a:xfrm>
            <a:off x="6872760" y="1182240"/>
            <a:ext cx="1559160" cy="722160"/>
            <a:chOff x="6872760" y="1182240"/>
            <a:chExt cx="1559160" cy="722160"/>
          </a:xfrm>
        </p:grpSpPr>
        <p:sp>
          <p:nvSpPr>
            <p:cNvPr id="8541" name="Google Shape;7724;p75"/>
            <p:cNvSpPr/>
            <p:nvPr/>
          </p:nvSpPr>
          <p:spPr>
            <a:xfrm>
              <a:off x="7019280" y="1475280"/>
              <a:ext cx="292680" cy="13608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8542" name="Google Shape;7727;p75"/>
            <p:cNvSpPr/>
            <p:nvPr/>
          </p:nvSpPr>
          <p:spPr>
            <a:xfrm flipH="1" rot="10800000">
              <a:off x="7312680" y="1475640"/>
              <a:ext cx="339840" cy="13608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8543" name="Google Shape;7729;p75"/>
            <p:cNvSpPr/>
            <p:nvPr/>
          </p:nvSpPr>
          <p:spPr>
            <a:xfrm>
              <a:off x="7652520" y="1475280"/>
              <a:ext cx="339840" cy="13608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8544" name="Google Shape;7731;p75"/>
            <p:cNvSpPr/>
            <p:nvPr/>
          </p:nvSpPr>
          <p:spPr>
            <a:xfrm flipH="1" rot="10800000">
              <a:off x="7992360" y="1475640"/>
              <a:ext cx="292680" cy="13608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8545" name="Google Shape;7732;p75"/>
            <p:cNvSpPr/>
            <p:nvPr/>
          </p:nvSpPr>
          <p:spPr>
            <a:xfrm>
              <a:off x="8139240" y="1182240"/>
              <a:ext cx="292680" cy="292680"/>
            </a:xfrm>
            <a:prstGeom prst="ellipse">
              <a:avLst/>
            </a:prstGeom>
            <a:noFill/>
            <a:ln w="9525">
              <a:solidFill>
                <a:srgbClr val="435d74"/>
              </a:solidFill>
              <a:round/>
            </a:ln>
          </p:spPr>
          <p:style>
            <a:lnRef idx="0"/>
            <a:fillRef idx="0"/>
            <a:effectRef idx="0"/>
            <a:fontRef idx="minor"/>
          </p:style>
        </p:sp>
        <p:sp>
          <p:nvSpPr>
            <p:cNvPr id="8546" name="Google Shape;7728;p75"/>
            <p:cNvSpPr/>
            <p:nvPr/>
          </p:nvSpPr>
          <p:spPr>
            <a:xfrm>
              <a:off x="7506000" y="1182240"/>
              <a:ext cx="292680" cy="292680"/>
            </a:xfrm>
            <a:prstGeom prst="ellipse">
              <a:avLst/>
            </a:prstGeom>
            <a:noFill/>
            <a:ln w="9525">
              <a:solidFill>
                <a:srgbClr val="435d74"/>
              </a:solidFill>
              <a:round/>
            </a:ln>
          </p:spPr>
          <p:style>
            <a:lnRef idx="0"/>
            <a:fillRef idx="0"/>
            <a:effectRef idx="0"/>
            <a:fontRef idx="minor"/>
          </p:style>
        </p:sp>
        <p:sp>
          <p:nvSpPr>
            <p:cNvPr id="8547" name="Google Shape;7725;p75"/>
            <p:cNvSpPr/>
            <p:nvPr/>
          </p:nvSpPr>
          <p:spPr>
            <a:xfrm>
              <a:off x="6872760" y="1182240"/>
              <a:ext cx="292680" cy="292680"/>
            </a:xfrm>
            <a:prstGeom prst="ellipse">
              <a:avLst/>
            </a:prstGeom>
            <a:noFill/>
            <a:ln w="9525">
              <a:solidFill>
                <a:srgbClr val="435d74"/>
              </a:solidFill>
              <a:round/>
            </a:ln>
          </p:spPr>
          <p:style>
            <a:lnRef idx="0"/>
            <a:fillRef idx="0"/>
            <a:effectRef idx="0"/>
            <a:fontRef idx="minor"/>
          </p:style>
        </p:sp>
        <p:sp>
          <p:nvSpPr>
            <p:cNvPr id="8548" name="Google Shape;7730;p75"/>
            <p:cNvSpPr/>
            <p:nvPr/>
          </p:nvSpPr>
          <p:spPr>
            <a:xfrm>
              <a:off x="7846200" y="1611720"/>
              <a:ext cx="292680" cy="292680"/>
            </a:xfrm>
            <a:prstGeom prst="ellipse">
              <a:avLst/>
            </a:prstGeom>
            <a:noFill/>
            <a:ln w="9525">
              <a:solidFill>
                <a:srgbClr val="435d74"/>
              </a:solidFill>
              <a:round/>
            </a:ln>
          </p:spPr>
          <p:style>
            <a:lnRef idx="0"/>
            <a:fillRef idx="0"/>
            <a:effectRef idx="0"/>
            <a:fontRef idx="minor"/>
          </p:style>
        </p:sp>
        <p:sp>
          <p:nvSpPr>
            <p:cNvPr id="8549" name="Google Shape;7726;p75"/>
            <p:cNvSpPr/>
            <p:nvPr/>
          </p:nvSpPr>
          <p:spPr>
            <a:xfrm>
              <a:off x="7165800" y="1611720"/>
              <a:ext cx="292680" cy="292680"/>
            </a:xfrm>
            <a:prstGeom prst="ellipse">
              <a:avLst/>
            </a:prstGeom>
            <a:noFill/>
            <a:ln w="9525">
              <a:solidFill>
                <a:srgbClr val="435d74"/>
              </a:solidFill>
              <a:round/>
            </a:ln>
          </p:spPr>
          <p:style>
            <a:lnRef idx="0"/>
            <a:fillRef idx="0"/>
            <a:effectRef idx="0"/>
            <a:fontRef idx="minor"/>
          </p:style>
        </p:sp>
      </p:grpSp>
      <p:grpSp>
        <p:nvGrpSpPr>
          <p:cNvPr id="8550" name="Google Shape;7733;p75"/>
          <p:cNvGrpSpPr/>
          <p:nvPr/>
        </p:nvGrpSpPr>
        <p:grpSpPr>
          <a:xfrm>
            <a:off x="3526560" y="2891880"/>
            <a:ext cx="1570320" cy="293760"/>
            <a:chOff x="3526560" y="2891880"/>
            <a:chExt cx="1570320" cy="293760"/>
          </a:xfrm>
        </p:grpSpPr>
        <p:sp>
          <p:nvSpPr>
            <p:cNvPr id="8551" name="Google Shape;7734;p75"/>
            <p:cNvSpPr/>
            <p:nvPr/>
          </p:nvSpPr>
          <p:spPr>
            <a:xfrm>
              <a:off x="3526560" y="2891880"/>
              <a:ext cx="1570320" cy="293760"/>
            </a:xfrm>
            <a:custGeom>
              <a:avLst/>
              <a:gdLst/>
              <a:ahLst/>
              <a:rect l="l" t="t" r="r" b="b"/>
              <a:pathLst>
                <a:path w="42616" h="798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a:solidFill>
                <a:srgbClr val="869fb1"/>
              </a:solidFill>
              <a:round/>
            </a:ln>
          </p:spPr>
          <p:style>
            <a:lnRef idx="0"/>
            <a:fillRef idx="0"/>
            <a:effectRef idx="0"/>
            <a:fontRef idx="minor"/>
          </p:style>
        </p:sp>
        <p:sp>
          <p:nvSpPr>
            <p:cNvPr id="8552" name="Google Shape;7735;p75"/>
            <p:cNvSpPr/>
            <p:nvPr/>
          </p:nvSpPr>
          <p:spPr>
            <a:xfrm>
              <a:off x="3554280" y="2908440"/>
              <a:ext cx="261360" cy="26136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a:solidFill>
                <a:srgbClr val="e3e9ed"/>
              </a:solidFill>
              <a:round/>
            </a:ln>
          </p:spPr>
          <p:style>
            <a:lnRef idx="0"/>
            <a:fillRef idx="0"/>
            <a:effectRef idx="0"/>
            <a:fontRef idx="minor"/>
          </p:style>
        </p:sp>
        <p:sp>
          <p:nvSpPr>
            <p:cNvPr id="8553" name="Google Shape;7736;p75"/>
            <p:cNvSpPr/>
            <p:nvPr/>
          </p:nvSpPr>
          <p:spPr>
            <a:xfrm>
              <a:off x="3975840" y="2908440"/>
              <a:ext cx="261360" cy="26136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a:solidFill>
                <a:srgbClr val="e3e9ed"/>
              </a:solidFill>
              <a:round/>
            </a:ln>
          </p:spPr>
          <p:style>
            <a:lnRef idx="0"/>
            <a:fillRef idx="0"/>
            <a:effectRef idx="0"/>
            <a:fontRef idx="minor"/>
          </p:style>
        </p:sp>
        <p:sp>
          <p:nvSpPr>
            <p:cNvPr id="8554" name="Google Shape;7737;p75"/>
            <p:cNvSpPr/>
            <p:nvPr/>
          </p:nvSpPr>
          <p:spPr>
            <a:xfrm>
              <a:off x="4397400" y="2908440"/>
              <a:ext cx="261360" cy="261360"/>
            </a:xfrm>
            <a:custGeom>
              <a:avLst/>
              <a:gdLst/>
              <a:ahLst/>
              <a:rect l="l" t="t" r="r" b="b"/>
              <a:pathLst>
                <a:path w="7099" h="710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a:solidFill>
                <a:srgbClr val="e3e9ed"/>
              </a:solidFill>
              <a:round/>
            </a:ln>
          </p:spPr>
          <p:style>
            <a:lnRef idx="0"/>
            <a:fillRef idx="0"/>
            <a:effectRef idx="0"/>
            <a:fontRef idx="minor"/>
          </p:style>
        </p:sp>
        <p:sp>
          <p:nvSpPr>
            <p:cNvPr id="8555" name="Google Shape;7738;p75"/>
            <p:cNvSpPr/>
            <p:nvPr/>
          </p:nvSpPr>
          <p:spPr>
            <a:xfrm>
              <a:off x="4818960" y="2908440"/>
              <a:ext cx="261360" cy="261360"/>
            </a:xfrm>
            <a:custGeom>
              <a:avLst/>
              <a:gdLst/>
              <a:ahLst/>
              <a:rect l="l" t="t" r="r" b="b"/>
              <a:pathLst>
                <a:path w="7101" h="710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a:solidFill>
                <a:srgbClr val="e3e9ed"/>
              </a:solidFill>
              <a:round/>
            </a:ln>
          </p:spPr>
          <p:style>
            <a:lnRef idx="0"/>
            <a:fillRef idx="0"/>
            <a:effectRef idx="0"/>
            <a:fontRef idx="minor"/>
          </p:style>
        </p:sp>
      </p:grpSp>
      <p:grpSp>
        <p:nvGrpSpPr>
          <p:cNvPr id="8556" name="Google Shape;7739;p75"/>
          <p:cNvGrpSpPr/>
          <p:nvPr/>
        </p:nvGrpSpPr>
        <p:grpSpPr>
          <a:xfrm>
            <a:off x="6869520" y="2009520"/>
            <a:ext cx="1565280" cy="366480"/>
            <a:chOff x="6869520" y="2009520"/>
            <a:chExt cx="1565280" cy="366480"/>
          </a:xfrm>
        </p:grpSpPr>
        <p:sp>
          <p:nvSpPr>
            <p:cNvPr id="8557" name="Google Shape;7740;p75"/>
            <p:cNvSpPr/>
            <p:nvPr/>
          </p:nvSpPr>
          <p:spPr>
            <a:xfrm>
              <a:off x="8138160" y="2009520"/>
              <a:ext cx="224280" cy="194040"/>
            </a:xfrm>
            <a:custGeom>
              <a:avLst/>
              <a:gdLst/>
              <a:ahLst/>
              <a:rect l="l" t="t" r="r" b="b"/>
              <a:pathLst>
                <a:path w="57767" h="50027">
                  <a:moveTo>
                    <a:pt x="14439" y="0"/>
                  </a:moveTo>
                  <a:lnTo>
                    <a:pt x="0" y="25014"/>
                  </a:lnTo>
                  <a:lnTo>
                    <a:pt x="14439" y="50027"/>
                  </a:lnTo>
                  <a:lnTo>
                    <a:pt x="43329" y="50027"/>
                  </a:lnTo>
                  <a:lnTo>
                    <a:pt x="57767" y="25014"/>
                  </a:lnTo>
                  <a:lnTo>
                    <a:pt x="43329" y="0"/>
                  </a:lnTo>
                  <a:close/>
                </a:path>
              </a:pathLst>
            </a:custGeom>
            <a:noFill/>
            <a:ln w="9525">
              <a:solidFill>
                <a:srgbClr val="bac8d3"/>
              </a:solidFill>
              <a:round/>
            </a:ln>
          </p:spPr>
          <p:style>
            <a:lnRef idx="0"/>
            <a:fillRef idx="0"/>
            <a:effectRef idx="0"/>
            <a:fontRef idx="minor"/>
          </p:style>
        </p:sp>
        <p:sp>
          <p:nvSpPr>
            <p:cNvPr id="8558" name="Google Shape;7741;p75"/>
            <p:cNvSpPr/>
            <p:nvPr/>
          </p:nvSpPr>
          <p:spPr>
            <a:xfrm>
              <a:off x="7837920" y="2181600"/>
              <a:ext cx="224280" cy="194040"/>
            </a:xfrm>
            <a:custGeom>
              <a:avLst/>
              <a:gdLst/>
              <a:ahLst/>
              <a:rect l="l" t="t" r="r" b="b"/>
              <a:pathLst>
                <a:path w="57768" h="50027">
                  <a:moveTo>
                    <a:pt x="14439" y="0"/>
                  </a:moveTo>
                  <a:lnTo>
                    <a:pt x="1" y="25013"/>
                  </a:lnTo>
                  <a:lnTo>
                    <a:pt x="14439" y="50027"/>
                  </a:lnTo>
                  <a:lnTo>
                    <a:pt x="43329" y="50027"/>
                  </a:lnTo>
                  <a:lnTo>
                    <a:pt x="57767" y="25013"/>
                  </a:lnTo>
                  <a:lnTo>
                    <a:pt x="43329" y="0"/>
                  </a:lnTo>
                  <a:close/>
                </a:path>
              </a:pathLst>
            </a:custGeom>
            <a:noFill/>
            <a:ln w="9525">
              <a:solidFill>
                <a:srgbClr val="bac8d3"/>
              </a:solidFill>
              <a:round/>
            </a:ln>
          </p:spPr>
          <p:style>
            <a:lnRef idx="0"/>
            <a:fillRef idx="0"/>
            <a:effectRef idx="0"/>
            <a:fontRef idx="minor"/>
          </p:style>
        </p:sp>
        <p:sp>
          <p:nvSpPr>
            <p:cNvPr id="8559" name="Google Shape;7742;p75"/>
            <p:cNvSpPr/>
            <p:nvPr/>
          </p:nvSpPr>
          <p:spPr>
            <a:xfrm>
              <a:off x="6953040" y="2009520"/>
              <a:ext cx="224280" cy="194040"/>
            </a:xfrm>
            <a:custGeom>
              <a:avLst/>
              <a:gdLst/>
              <a:ahLst/>
              <a:rect l="l" t="t" r="r" b="b"/>
              <a:pathLst>
                <a:path w="57768" h="50027">
                  <a:moveTo>
                    <a:pt x="14439" y="0"/>
                  </a:moveTo>
                  <a:lnTo>
                    <a:pt x="1" y="25013"/>
                  </a:lnTo>
                  <a:lnTo>
                    <a:pt x="14439" y="50027"/>
                  </a:lnTo>
                  <a:lnTo>
                    <a:pt x="43329" y="50027"/>
                  </a:lnTo>
                  <a:lnTo>
                    <a:pt x="57768" y="25013"/>
                  </a:lnTo>
                  <a:lnTo>
                    <a:pt x="43329" y="0"/>
                  </a:lnTo>
                  <a:close/>
                </a:path>
              </a:pathLst>
            </a:custGeom>
            <a:noFill/>
            <a:ln w="9525">
              <a:solidFill>
                <a:srgbClr val="bac8d3"/>
              </a:solidFill>
              <a:round/>
            </a:ln>
          </p:spPr>
          <p:style>
            <a:lnRef idx="0"/>
            <a:fillRef idx="0"/>
            <a:effectRef idx="0"/>
            <a:fontRef idx="minor"/>
          </p:style>
        </p:sp>
        <p:sp>
          <p:nvSpPr>
            <p:cNvPr id="8560" name="Google Shape;7743;p75"/>
            <p:cNvSpPr/>
            <p:nvPr/>
          </p:nvSpPr>
          <p:spPr>
            <a:xfrm>
              <a:off x="7248960" y="2181960"/>
              <a:ext cx="224280" cy="194040"/>
            </a:xfrm>
            <a:custGeom>
              <a:avLst/>
              <a:gdLst/>
              <a:ahLst/>
              <a:rect l="l" t="t" r="r" b="b"/>
              <a:pathLst>
                <a:path w="57780" h="50027">
                  <a:moveTo>
                    <a:pt x="14452" y="0"/>
                  </a:moveTo>
                  <a:lnTo>
                    <a:pt x="0" y="25013"/>
                  </a:lnTo>
                  <a:lnTo>
                    <a:pt x="14452" y="50027"/>
                  </a:lnTo>
                  <a:lnTo>
                    <a:pt x="43328" y="50027"/>
                  </a:lnTo>
                  <a:lnTo>
                    <a:pt x="57780" y="25013"/>
                  </a:lnTo>
                  <a:lnTo>
                    <a:pt x="43328" y="0"/>
                  </a:lnTo>
                  <a:close/>
                </a:path>
              </a:pathLst>
            </a:custGeom>
            <a:noFill/>
            <a:ln w="9525">
              <a:solidFill>
                <a:srgbClr val="bac8d3"/>
              </a:solidFill>
              <a:round/>
            </a:ln>
          </p:spPr>
          <p:style>
            <a:lnRef idx="0"/>
            <a:fillRef idx="0"/>
            <a:effectRef idx="0"/>
            <a:fontRef idx="minor"/>
          </p:style>
        </p:sp>
        <p:sp>
          <p:nvSpPr>
            <p:cNvPr id="8561" name="Google Shape;7744;p75"/>
            <p:cNvSpPr/>
            <p:nvPr/>
          </p:nvSpPr>
          <p:spPr>
            <a:xfrm>
              <a:off x="7540920" y="2009520"/>
              <a:ext cx="224280" cy="194040"/>
            </a:xfrm>
            <a:custGeom>
              <a:avLst/>
              <a:gdLst/>
              <a:ahLst/>
              <a:rect l="l" t="t" r="r" b="b"/>
              <a:pathLst>
                <a:path w="57767" h="50027">
                  <a:moveTo>
                    <a:pt x="14439" y="0"/>
                  </a:moveTo>
                  <a:lnTo>
                    <a:pt x="0" y="25013"/>
                  </a:lnTo>
                  <a:lnTo>
                    <a:pt x="14439" y="50027"/>
                  </a:lnTo>
                  <a:lnTo>
                    <a:pt x="43328" y="50027"/>
                  </a:lnTo>
                  <a:lnTo>
                    <a:pt x="57767" y="25013"/>
                  </a:lnTo>
                  <a:lnTo>
                    <a:pt x="43328" y="0"/>
                  </a:lnTo>
                  <a:close/>
                </a:path>
              </a:pathLst>
            </a:custGeom>
            <a:noFill/>
            <a:ln w="9525">
              <a:solidFill>
                <a:srgbClr val="bac8d3"/>
              </a:solidFill>
              <a:round/>
            </a:ln>
          </p:spPr>
          <p:style>
            <a:lnRef idx="0"/>
            <a:fillRef idx="0"/>
            <a:effectRef idx="0"/>
            <a:fontRef idx="minor"/>
          </p:style>
        </p:sp>
        <p:sp>
          <p:nvSpPr>
            <p:cNvPr id="8562" name="Google Shape;7745;p75"/>
            <p:cNvSpPr/>
            <p:nvPr/>
          </p:nvSpPr>
          <p:spPr>
            <a:xfrm>
              <a:off x="6869520" y="2107080"/>
              <a:ext cx="1565280" cy="171360"/>
            </a:xfrm>
            <a:custGeom>
              <a:avLst/>
              <a:gdLst/>
              <a:ahLst/>
              <a:rect l="l" t="t" r="r" b="b"/>
              <a:pathLst>
                <a:path w="285373" h="3131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9525">
              <a:solidFill>
                <a:srgbClr val="869fb2"/>
              </a:solidFill>
              <a:miter/>
            </a:ln>
          </p:spPr>
          <p:style>
            <a:lnRef idx="0"/>
            <a:fillRef idx="0"/>
            <a:effectRef idx="0"/>
            <a:fontRef idx="minor"/>
          </p:style>
        </p:sp>
      </p:grpSp>
      <p:grpSp>
        <p:nvGrpSpPr>
          <p:cNvPr id="8563" name="Google Shape;7746;p75"/>
          <p:cNvGrpSpPr/>
          <p:nvPr/>
        </p:nvGrpSpPr>
        <p:grpSpPr>
          <a:xfrm>
            <a:off x="6854040" y="3159000"/>
            <a:ext cx="1596600" cy="662040"/>
            <a:chOff x="6854040" y="3159000"/>
            <a:chExt cx="1596600" cy="662040"/>
          </a:xfrm>
        </p:grpSpPr>
        <p:sp>
          <p:nvSpPr>
            <p:cNvPr id="8564" name="Google Shape;7747;p75"/>
            <p:cNvSpPr/>
            <p:nvPr/>
          </p:nvSpPr>
          <p:spPr>
            <a:xfrm>
              <a:off x="7065720" y="3654360"/>
              <a:ext cx="360" cy="166680"/>
            </a:xfrm>
            <a:custGeom>
              <a:avLst/>
              <a:gdLst/>
              <a:ahLst/>
              <a:rect l="l" t="t" r="r" b="b"/>
              <a:pathLst>
                <a:path w="21600" h="21600">
                  <a:moveTo>
                    <a:pt x="0" y="0"/>
                  </a:moveTo>
                  <a:lnTo>
                    <a:pt x="21600" y="21600"/>
                  </a:lnTo>
                </a:path>
              </a:pathLst>
            </a:custGeom>
            <a:noFill/>
            <a:ln w="9525">
              <a:solidFill>
                <a:srgbClr val="a5b7c6"/>
              </a:solidFill>
              <a:round/>
              <a:tailEnd len="med" type="diamond" w="med"/>
            </a:ln>
          </p:spPr>
          <p:style>
            <a:lnRef idx="0"/>
            <a:fillRef idx="0"/>
            <a:effectRef idx="0"/>
            <a:fontRef idx="minor"/>
          </p:style>
        </p:sp>
        <p:sp>
          <p:nvSpPr>
            <p:cNvPr id="8565" name="Google Shape;7748;p75"/>
            <p:cNvSpPr/>
            <p:nvPr/>
          </p:nvSpPr>
          <p:spPr>
            <a:xfrm>
              <a:off x="7848000" y="3654360"/>
              <a:ext cx="360" cy="166680"/>
            </a:xfrm>
            <a:custGeom>
              <a:avLst/>
              <a:gdLst/>
              <a:ahLst/>
              <a:rect l="l" t="t" r="r" b="b"/>
              <a:pathLst>
                <a:path w="21600" h="21600">
                  <a:moveTo>
                    <a:pt x="0" y="0"/>
                  </a:moveTo>
                  <a:lnTo>
                    <a:pt x="21600" y="21600"/>
                  </a:lnTo>
                </a:path>
              </a:pathLst>
            </a:custGeom>
            <a:noFill/>
            <a:ln w="9525">
              <a:solidFill>
                <a:srgbClr val="a5b7c6"/>
              </a:solidFill>
              <a:round/>
              <a:tailEnd len="med" type="diamond" w="med"/>
            </a:ln>
          </p:spPr>
          <p:style>
            <a:lnRef idx="0"/>
            <a:fillRef idx="0"/>
            <a:effectRef idx="0"/>
            <a:fontRef idx="minor"/>
          </p:style>
        </p:sp>
        <p:sp>
          <p:nvSpPr>
            <p:cNvPr id="8566" name="Google Shape;7749;p75"/>
            <p:cNvSpPr/>
            <p:nvPr/>
          </p:nvSpPr>
          <p:spPr>
            <a:xfrm rot="10800000">
              <a:off x="8225640" y="3170880"/>
              <a:ext cx="360" cy="165960"/>
            </a:xfrm>
            <a:custGeom>
              <a:avLst/>
              <a:gdLst/>
              <a:ahLst/>
              <a:rect l="l" t="t" r="r" b="b"/>
              <a:pathLst>
                <a:path w="21600" h="21600">
                  <a:moveTo>
                    <a:pt x="0" y="0"/>
                  </a:moveTo>
                  <a:lnTo>
                    <a:pt x="21600" y="21600"/>
                  </a:lnTo>
                </a:path>
              </a:pathLst>
            </a:custGeom>
            <a:noFill/>
            <a:ln w="9525">
              <a:solidFill>
                <a:srgbClr val="a5b7c6"/>
              </a:solidFill>
              <a:round/>
              <a:tailEnd len="med" type="diamond" w="med"/>
            </a:ln>
          </p:spPr>
          <p:style>
            <a:lnRef idx="0"/>
            <a:fillRef idx="0"/>
            <a:effectRef idx="0"/>
            <a:fontRef idx="minor"/>
          </p:style>
        </p:sp>
        <p:sp>
          <p:nvSpPr>
            <p:cNvPr id="8567" name="Google Shape;7750;p75"/>
            <p:cNvSpPr/>
            <p:nvPr/>
          </p:nvSpPr>
          <p:spPr>
            <a:xfrm rot="10800000">
              <a:off x="7456320" y="3159000"/>
              <a:ext cx="360" cy="166680"/>
            </a:xfrm>
            <a:custGeom>
              <a:avLst/>
              <a:gdLst/>
              <a:ahLst/>
              <a:rect l="l" t="t" r="r" b="b"/>
              <a:pathLst>
                <a:path w="21600" h="21600">
                  <a:moveTo>
                    <a:pt x="0" y="0"/>
                  </a:moveTo>
                  <a:lnTo>
                    <a:pt x="21600" y="21600"/>
                  </a:lnTo>
                </a:path>
              </a:pathLst>
            </a:custGeom>
            <a:noFill/>
            <a:ln w="9525">
              <a:solidFill>
                <a:srgbClr val="a5b7c6"/>
              </a:solidFill>
              <a:round/>
              <a:tailEnd len="med" type="diamond" w="med"/>
            </a:ln>
          </p:spPr>
          <p:style>
            <a:lnRef idx="0"/>
            <a:fillRef idx="0"/>
            <a:effectRef idx="0"/>
            <a:fontRef idx="minor"/>
          </p:style>
        </p:sp>
        <p:grpSp>
          <p:nvGrpSpPr>
            <p:cNvPr id="8568" name="Google Shape;7751;p75"/>
            <p:cNvGrpSpPr/>
            <p:nvPr/>
          </p:nvGrpSpPr>
          <p:grpSpPr>
            <a:xfrm>
              <a:off x="6854040" y="3308760"/>
              <a:ext cx="1596600" cy="369720"/>
              <a:chOff x="6854040" y="3308760"/>
              <a:chExt cx="1596600" cy="369720"/>
            </a:xfrm>
          </p:grpSpPr>
          <p:sp>
            <p:nvSpPr>
              <p:cNvPr id="8569" name="Google Shape;7752;p75"/>
              <p:cNvSpPr/>
              <p:nvPr/>
            </p:nvSpPr>
            <p:spPr>
              <a:xfrm>
                <a:off x="6854040" y="3308760"/>
                <a:ext cx="781560" cy="369720"/>
              </a:xfrm>
              <a:custGeom>
                <a:avLst/>
                <a:gdLst/>
                <a:ahLst/>
                <a:rect l="l" t="t" r="r" b="b"/>
                <a:pathLst>
                  <a:path w="34368" h="16266">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w="0">
                <a:noFill/>
              </a:ln>
            </p:spPr>
            <p:style>
              <a:lnRef idx="0"/>
              <a:fillRef idx="0"/>
              <a:effectRef idx="0"/>
              <a:fontRef idx="minor"/>
            </p:style>
          </p:sp>
          <p:sp>
            <p:nvSpPr>
              <p:cNvPr id="8570" name="Google Shape;7753;p75"/>
              <p:cNvSpPr/>
              <p:nvPr/>
            </p:nvSpPr>
            <p:spPr>
              <a:xfrm>
                <a:off x="7669080" y="3308760"/>
                <a:ext cx="781560" cy="369720"/>
              </a:xfrm>
              <a:custGeom>
                <a:avLst/>
                <a:gdLst/>
                <a:ahLst/>
                <a:rect l="l" t="t" r="r" b="b"/>
                <a:pathLst>
                  <a:path w="34382" h="16266">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w="0">
                <a:noFill/>
              </a:ln>
            </p:spPr>
            <p:style>
              <a:lnRef idx="0"/>
              <a:fillRef idx="0"/>
              <a:effectRef idx="0"/>
              <a:fontRef idx="minor"/>
            </p:style>
          </p:sp>
          <p:sp>
            <p:nvSpPr>
              <p:cNvPr id="8571" name="Google Shape;7754;p75"/>
              <p:cNvSpPr/>
              <p:nvPr/>
            </p:nvSpPr>
            <p:spPr>
              <a:xfrm>
                <a:off x="7278120" y="3308760"/>
                <a:ext cx="747000" cy="369720"/>
              </a:xfrm>
              <a:custGeom>
                <a:avLst/>
                <a:gdLst/>
                <a:ahLst/>
                <a:rect l="l" t="t" r="r" b="b"/>
                <a:pathLst>
                  <a:path w="32852" h="16266">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w="0">
                <a:noFill/>
              </a:ln>
            </p:spPr>
            <p:style>
              <a:lnRef idx="0"/>
              <a:fillRef idx="0"/>
              <a:effectRef idx="0"/>
              <a:fontRef idx="minor"/>
            </p:style>
          </p:sp>
        </p:grpSp>
      </p:grpSp>
      <p:grpSp>
        <p:nvGrpSpPr>
          <p:cNvPr id="8572" name="Google Shape;7755;p75"/>
          <p:cNvGrpSpPr/>
          <p:nvPr/>
        </p:nvGrpSpPr>
        <p:grpSpPr>
          <a:xfrm>
            <a:off x="5375160" y="1179720"/>
            <a:ext cx="1368360" cy="1593360"/>
            <a:chOff x="5375160" y="1179720"/>
            <a:chExt cx="1368360" cy="1593360"/>
          </a:xfrm>
        </p:grpSpPr>
        <p:sp>
          <p:nvSpPr>
            <p:cNvPr id="8573" name="Google Shape;7756;p75"/>
            <p:cNvSpPr/>
            <p:nvPr/>
          </p:nvSpPr>
          <p:spPr>
            <a:xfrm>
              <a:off x="5375160" y="1179720"/>
              <a:ext cx="410040" cy="410040"/>
            </a:xfrm>
            <a:prstGeom prst="flowChartConnector">
              <a:avLst/>
            </a:prstGeom>
            <a:noFill/>
            <a:ln w="9525">
              <a:solidFill>
                <a:srgbClr val="869fb2"/>
              </a:solidFill>
              <a:round/>
            </a:ln>
          </p:spPr>
          <p:style>
            <a:lnRef idx="0"/>
            <a:fillRef idx="0"/>
            <a:effectRef idx="0"/>
            <a:fontRef idx="minor"/>
          </p:style>
        </p:sp>
        <p:sp>
          <p:nvSpPr>
            <p:cNvPr id="8574" name="Google Shape;7757;p75"/>
            <p:cNvSpPr/>
            <p:nvPr/>
          </p:nvSpPr>
          <p:spPr>
            <a:xfrm>
              <a:off x="6333480" y="1179720"/>
              <a:ext cx="410040" cy="410040"/>
            </a:xfrm>
            <a:prstGeom prst="flowChartConnector">
              <a:avLst/>
            </a:prstGeom>
            <a:noFill/>
            <a:ln w="9525">
              <a:solidFill>
                <a:srgbClr val="869fb2"/>
              </a:solidFill>
              <a:round/>
            </a:ln>
          </p:spPr>
          <p:style>
            <a:lnRef idx="0"/>
            <a:fillRef idx="0"/>
            <a:effectRef idx="0"/>
            <a:fontRef idx="minor"/>
          </p:style>
        </p:sp>
        <p:sp>
          <p:nvSpPr>
            <p:cNvPr id="8575" name="Google Shape;7758;p75"/>
            <p:cNvSpPr/>
            <p:nvPr/>
          </p:nvSpPr>
          <p:spPr>
            <a:xfrm>
              <a:off x="6333480" y="1773000"/>
              <a:ext cx="410040" cy="410040"/>
            </a:xfrm>
            <a:prstGeom prst="flowChartConnector">
              <a:avLst/>
            </a:prstGeom>
            <a:noFill/>
            <a:ln w="9525">
              <a:solidFill>
                <a:srgbClr val="869fb2"/>
              </a:solidFill>
              <a:round/>
            </a:ln>
          </p:spPr>
          <p:style>
            <a:lnRef idx="0"/>
            <a:fillRef idx="0"/>
            <a:effectRef idx="0"/>
            <a:fontRef idx="minor"/>
          </p:style>
        </p:sp>
        <p:sp>
          <p:nvSpPr>
            <p:cNvPr id="8576" name="Google Shape;7759;p75"/>
            <p:cNvSpPr/>
            <p:nvPr/>
          </p:nvSpPr>
          <p:spPr>
            <a:xfrm>
              <a:off x="5785560" y="1384920"/>
              <a:ext cx="547560" cy="360"/>
            </a:xfrm>
            <a:prstGeom prst="bentConnector3">
              <a:avLst>
                <a:gd name="adj1" fmla="val 50017"/>
              </a:avLst>
            </a:prstGeom>
            <a:noFill/>
            <a:ln w="9525">
              <a:solidFill>
                <a:srgbClr val="325d79"/>
              </a:solidFill>
              <a:round/>
            </a:ln>
          </p:spPr>
          <p:style>
            <a:lnRef idx="0"/>
            <a:fillRef idx="0"/>
            <a:effectRef idx="0"/>
            <a:fontRef idx="minor"/>
          </p:style>
        </p:sp>
        <p:sp>
          <p:nvSpPr>
            <p:cNvPr id="8577" name="Google Shape;7760;p75"/>
            <p:cNvSpPr/>
            <p:nvPr/>
          </p:nvSpPr>
          <p:spPr>
            <a:xfrm rot="5400000">
              <a:off x="5968440" y="1202400"/>
              <a:ext cx="182520" cy="957960"/>
            </a:xfrm>
            <a:prstGeom prst="bentConnector3">
              <a:avLst>
                <a:gd name="adj1" fmla="val 50000"/>
              </a:avLst>
            </a:prstGeom>
            <a:noFill/>
            <a:ln w="9525">
              <a:solidFill>
                <a:srgbClr val="325d79"/>
              </a:solidFill>
              <a:round/>
            </a:ln>
          </p:spPr>
          <p:style>
            <a:lnRef idx="0"/>
            <a:fillRef idx="0"/>
            <a:effectRef idx="0"/>
            <a:fontRef idx="minor"/>
          </p:style>
        </p:sp>
        <p:sp>
          <p:nvSpPr>
            <p:cNvPr id="8578" name="Google Shape;7762;p75"/>
            <p:cNvSpPr/>
            <p:nvPr/>
          </p:nvSpPr>
          <p:spPr>
            <a:xfrm>
              <a:off x="5785560" y="1978200"/>
              <a:ext cx="547560" cy="360"/>
            </a:xfrm>
            <a:prstGeom prst="bentConnector3">
              <a:avLst>
                <a:gd name="adj1" fmla="val 50017"/>
              </a:avLst>
            </a:prstGeom>
            <a:noFill/>
            <a:ln w="9525">
              <a:solidFill>
                <a:srgbClr val="325d79"/>
              </a:solidFill>
              <a:round/>
            </a:ln>
          </p:spPr>
          <p:style>
            <a:lnRef idx="0"/>
            <a:fillRef idx="0"/>
            <a:effectRef idx="0"/>
            <a:fontRef idx="minor"/>
          </p:style>
        </p:sp>
        <p:sp>
          <p:nvSpPr>
            <p:cNvPr id="8579" name="Google Shape;7763;p75"/>
            <p:cNvSpPr/>
            <p:nvPr/>
          </p:nvSpPr>
          <p:spPr>
            <a:xfrm rot="5400000">
              <a:off x="5969880" y="1793880"/>
              <a:ext cx="179280" cy="957960"/>
            </a:xfrm>
            <a:prstGeom prst="bentConnector3">
              <a:avLst>
                <a:gd name="adj1" fmla="val 49996"/>
              </a:avLst>
            </a:prstGeom>
            <a:noFill/>
            <a:ln w="9525">
              <a:solidFill>
                <a:srgbClr val="325d79"/>
              </a:solidFill>
              <a:round/>
            </a:ln>
          </p:spPr>
          <p:style>
            <a:lnRef idx="0"/>
            <a:fillRef idx="0"/>
            <a:effectRef idx="0"/>
            <a:fontRef idx="minor"/>
          </p:style>
        </p:sp>
        <p:sp>
          <p:nvSpPr>
            <p:cNvPr id="8580" name="Google Shape;7761;p75"/>
            <p:cNvSpPr/>
            <p:nvPr/>
          </p:nvSpPr>
          <p:spPr>
            <a:xfrm>
              <a:off x="5375160" y="1773000"/>
              <a:ext cx="410040" cy="410040"/>
            </a:xfrm>
            <a:prstGeom prst="flowChartConnector">
              <a:avLst/>
            </a:prstGeom>
            <a:noFill/>
            <a:ln w="9525">
              <a:solidFill>
                <a:srgbClr val="869fb2"/>
              </a:solidFill>
              <a:round/>
            </a:ln>
          </p:spPr>
          <p:style>
            <a:lnRef idx="0"/>
            <a:fillRef idx="0"/>
            <a:effectRef idx="0"/>
            <a:fontRef idx="minor"/>
          </p:style>
        </p:sp>
        <p:sp>
          <p:nvSpPr>
            <p:cNvPr id="8581" name="Google Shape;7764;p75"/>
            <p:cNvSpPr/>
            <p:nvPr/>
          </p:nvSpPr>
          <p:spPr>
            <a:xfrm>
              <a:off x="5375160" y="2363040"/>
              <a:ext cx="410040" cy="410040"/>
            </a:xfrm>
            <a:prstGeom prst="flowChartConnector">
              <a:avLst/>
            </a:prstGeom>
            <a:noFill/>
            <a:ln w="9525">
              <a:solidFill>
                <a:srgbClr val="869fb2"/>
              </a:solidFill>
              <a:round/>
            </a:ln>
          </p:spPr>
          <p:style>
            <a:lnRef idx="0"/>
            <a:fillRef idx="0"/>
            <a:effectRef idx="0"/>
            <a:fontRef idx="minor"/>
          </p:style>
        </p:sp>
        <p:sp>
          <p:nvSpPr>
            <p:cNvPr id="8582" name="Google Shape;7765;p75"/>
            <p:cNvSpPr/>
            <p:nvPr/>
          </p:nvSpPr>
          <p:spPr>
            <a:xfrm>
              <a:off x="6333480" y="2363040"/>
              <a:ext cx="410040" cy="410040"/>
            </a:xfrm>
            <a:prstGeom prst="flowChartConnector">
              <a:avLst/>
            </a:prstGeom>
            <a:noFill/>
            <a:ln w="9525">
              <a:solidFill>
                <a:srgbClr val="869fb2"/>
              </a:solidFill>
              <a:round/>
            </a:ln>
          </p:spPr>
          <p:style>
            <a:lnRef idx="0"/>
            <a:fillRef idx="0"/>
            <a:effectRef idx="0"/>
            <a:fontRef idx="minor"/>
          </p:style>
        </p:sp>
        <p:sp>
          <p:nvSpPr>
            <p:cNvPr id="8583" name="Google Shape;7766;p75"/>
            <p:cNvSpPr/>
            <p:nvPr/>
          </p:nvSpPr>
          <p:spPr>
            <a:xfrm>
              <a:off x="5785200" y="2567520"/>
              <a:ext cx="547920" cy="360"/>
            </a:xfrm>
            <a:prstGeom prst="bentConnector3">
              <a:avLst>
                <a:gd name="adj1" fmla="val 50000"/>
              </a:avLst>
            </a:prstGeom>
            <a:noFill/>
            <a:ln w="9525">
              <a:solidFill>
                <a:srgbClr val="325d79"/>
              </a:solidFill>
              <a:round/>
            </a:ln>
          </p:spPr>
          <p:style>
            <a:lnRef idx="0"/>
            <a:fillRef idx="0"/>
            <a:effectRef idx="0"/>
            <a:fontRef idx="minor"/>
          </p:style>
        </p:sp>
      </p:grpSp>
      <p:grpSp>
        <p:nvGrpSpPr>
          <p:cNvPr id="8584" name="Google Shape;7767;p75"/>
          <p:cNvGrpSpPr/>
          <p:nvPr/>
        </p:nvGrpSpPr>
        <p:grpSpPr>
          <a:xfrm>
            <a:off x="3507480" y="1185840"/>
            <a:ext cx="1637640" cy="154440"/>
            <a:chOff x="3507480" y="1185840"/>
            <a:chExt cx="1637640" cy="154440"/>
          </a:xfrm>
        </p:grpSpPr>
        <p:sp>
          <p:nvSpPr>
            <p:cNvPr id="8585" name="Google Shape;7768;p75"/>
            <p:cNvSpPr/>
            <p:nvPr/>
          </p:nvSpPr>
          <p:spPr>
            <a:xfrm>
              <a:off x="3507480" y="1185840"/>
              <a:ext cx="378000" cy="154440"/>
            </a:xfrm>
            <a:custGeom>
              <a:avLst/>
              <a:gdLst/>
              <a:ahLst/>
              <a:rect l="l" t="t" r="r" b="b"/>
              <a:pathLst>
                <a:path w="65726" h="26923">
                  <a:moveTo>
                    <a:pt x="0" y="0"/>
                  </a:moveTo>
                  <a:lnTo>
                    <a:pt x="10782" y="13477"/>
                  </a:lnTo>
                  <a:lnTo>
                    <a:pt x="0" y="26923"/>
                  </a:lnTo>
                  <a:lnTo>
                    <a:pt x="54943" y="26923"/>
                  </a:lnTo>
                  <a:lnTo>
                    <a:pt x="65725" y="13477"/>
                  </a:lnTo>
                  <a:lnTo>
                    <a:pt x="54943" y="0"/>
                  </a:lnTo>
                  <a:close/>
                </a:path>
              </a:pathLst>
            </a:custGeom>
            <a:noFill/>
            <a:ln w="9525">
              <a:solidFill>
                <a:srgbClr val="a5b7c5"/>
              </a:solidFill>
              <a:round/>
            </a:ln>
          </p:spPr>
          <p:style>
            <a:lnRef idx="0"/>
            <a:fillRef idx="0"/>
            <a:effectRef idx="0"/>
            <a:fontRef idx="minor"/>
          </p:style>
        </p:sp>
        <p:sp>
          <p:nvSpPr>
            <p:cNvPr id="8586" name="Google Shape;7769;p75"/>
            <p:cNvSpPr/>
            <p:nvPr/>
          </p:nvSpPr>
          <p:spPr>
            <a:xfrm>
              <a:off x="3822480" y="1185840"/>
              <a:ext cx="378000" cy="15444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noFill/>
            <a:ln w="9525">
              <a:solidFill>
                <a:srgbClr val="445d73"/>
              </a:solidFill>
              <a:round/>
            </a:ln>
          </p:spPr>
          <p:style>
            <a:lnRef idx="0"/>
            <a:fillRef idx="0"/>
            <a:effectRef idx="0"/>
            <a:fontRef idx="minor"/>
          </p:style>
        </p:sp>
        <p:sp>
          <p:nvSpPr>
            <p:cNvPr id="8587" name="Google Shape;7770;p75"/>
            <p:cNvSpPr/>
            <p:nvPr/>
          </p:nvSpPr>
          <p:spPr>
            <a:xfrm>
              <a:off x="4137120" y="1185840"/>
              <a:ext cx="378000" cy="15444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noFill/>
            <a:ln w="9525">
              <a:solidFill>
                <a:srgbClr val="667e92"/>
              </a:solidFill>
              <a:round/>
            </a:ln>
          </p:spPr>
          <p:style>
            <a:lnRef idx="0"/>
            <a:fillRef idx="0"/>
            <a:effectRef idx="0"/>
            <a:fontRef idx="minor"/>
          </p:style>
        </p:sp>
        <p:sp>
          <p:nvSpPr>
            <p:cNvPr id="8588" name="Google Shape;7771;p75"/>
            <p:cNvSpPr/>
            <p:nvPr/>
          </p:nvSpPr>
          <p:spPr>
            <a:xfrm>
              <a:off x="4767120" y="1185840"/>
              <a:ext cx="378000" cy="15444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noFill/>
            <a:ln w="9525">
              <a:solidFill>
                <a:srgbClr val="869fb1"/>
              </a:solidFill>
              <a:round/>
            </a:ln>
          </p:spPr>
          <p:style>
            <a:lnRef idx="0"/>
            <a:fillRef idx="0"/>
            <a:effectRef idx="0"/>
            <a:fontRef idx="minor"/>
          </p:style>
        </p:sp>
        <p:sp>
          <p:nvSpPr>
            <p:cNvPr id="8589" name="Google Shape;7772;p75"/>
            <p:cNvSpPr/>
            <p:nvPr/>
          </p:nvSpPr>
          <p:spPr>
            <a:xfrm>
              <a:off x="4452120" y="1185840"/>
              <a:ext cx="378000" cy="154440"/>
            </a:xfrm>
            <a:custGeom>
              <a:avLst/>
              <a:gdLst/>
              <a:ahLst/>
              <a:rect l="l" t="t" r="r" b="b"/>
              <a:pathLst>
                <a:path w="65726" h="26923">
                  <a:moveTo>
                    <a:pt x="1" y="0"/>
                  </a:moveTo>
                  <a:lnTo>
                    <a:pt x="10751" y="13477"/>
                  </a:lnTo>
                  <a:lnTo>
                    <a:pt x="1" y="26923"/>
                  </a:lnTo>
                  <a:lnTo>
                    <a:pt x="54944" y="26923"/>
                  </a:lnTo>
                  <a:lnTo>
                    <a:pt x="65726" y="13477"/>
                  </a:lnTo>
                  <a:lnTo>
                    <a:pt x="54944" y="0"/>
                  </a:lnTo>
                  <a:close/>
                </a:path>
              </a:pathLst>
            </a:custGeom>
            <a:noFill/>
            <a:ln w="9525">
              <a:solidFill>
                <a:srgbClr val="a5b7c5"/>
              </a:solidFill>
              <a:round/>
            </a:ln>
          </p:spPr>
          <p:style>
            <a:lnRef idx="0"/>
            <a:fillRef idx="0"/>
            <a:effectRef idx="0"/>
            <a:fontRef idx="minor"/>
          </p:style>
        </p:sp>
      </p:grpSp>
      <p:grpSp>
        <p:nvGrpSpPr>
          <p:cNvPr id="8590" name="Google Shape;7773;p75"/>
          <p:cNvGrpSpPr/>
          <p:nvPr/>
        </p:nvGrpSpPr>
        <p:grpSpPr>
          <a:xfrm>
            <a:off x="746280" y="1507680"/>
            <a:ext cx="2476440" cy="91440"/>
            <a:chOff x="746280" y="1507680"/>
            <a:chExt cx="2476440" cy="91440"/>
          </a:xfrm>
        </p:grpSpPr>
        <p:sp>
          <p:nvSpPr>
            <p:cNvPr id="8591" name="Google Shape;7774;p75"/>
            <p:cNvSpPr/>
            <p:nvPr/>
          </p:nvSpPr>
          <p:spPr>
            <a:xfrm>
              <a:off x="746280" y="1507680"/>
              <a:ext cx="91440" cy="91440"/>
            </a:xfrm>
            <a:prstGeom prst="diamond">
              <a:avLst/>
            </a:prstGeom>
            <a:noFill/>
            <a:ln w="9525">
              <a:solidFill>
                <a:srgbClr val="374957"/>
              </a:solidFill>
              <a:round/>
            </a:ln>
          </p:spPr>
          <p:style>
            <a:lnRef idx="0"/>
            <a:fillRef idx="0"/>
            <a:effectRef idx="0"/>
            <a:fontRef idx="minor"/>
          </p:style>
        </p:sp>
        <p:sp>
          <p:nvSpPr>
            <p:cNvPr id="8592" name="Google Shape;7775;p75"/>
            <p:cNvSpPr/>
            <p:nvPr/>
          </p:nvSpPr>
          <p:spPr>
            <a:xfrm>
              <a:off x="1961640" y="1507680"/>
              <a:ext cx="91440" cy="91440"/>
            </a:xfrm>
            <a:prstGeom prst="diamond">
              <a:avLst/>
            </a:prstGeom>
            <a:noFill/>
            <a:ln w="9525">
              <a:solidFill>
                <a:srgbClr val="374957"/>
              </a:solidFill>
              <a:round/>
            </a:ln>
          </p:spPr>
          <p:style>
            <a:lnRef idx="0"/>
            <a:fillRef idx="0"/>
            <a:effectRef idx="0"/>
            <a:fontRef idx="minor"/>
          </p:style>
        </p:sp>
        <p:sp>
          <p:nvSpPr>
            <p:cNvPr id="8593" name="Google Shape;7776;p75"/>
            <p:cNvSpPr/>
            <p:nvPr/>
          </p:nvSpPr>
          <p:spPr>
            <a:xfrm>
              <a:off x="3131280" y="1507680"/>
              <a:ext cx="91440" cy="91440"/>
            </a:xfrm>
            <a:prstGeom prst="diamond">
              <a:avLst/>
            </a:prstGeom>
            <a:noFill/>
            <a:ln w="9525">
              <a:solidFill>
                <a:srgbClr val="374957"/>
              </a:solidFill>
              <a:round/>
            </a:ln>
          </p:spPr>
          <p:style>
            <a:lnRef idx="0"/>
            <a:fillRef idx="0"/>
            <a:effectRef idx="0"/>
            <a:fontRef idx="minor"/>
          </p:style>
        </p:sp>
        <p:sp>
          <p:nvSpPr>
            <p:cNvPr id="8594" name="Google Shape;7777;p75"/>
            <p:cNvSpPr/>
            <p:nvPr/>
          </p:nvSpPr>
          <p:spPr>
            <a:xfrm>
              <a:off x="1346760" y="1507680"/>
              <a:ext cx="91440" cy="91440"/>
            </a:xfrm>
            <a:prstGeom prst="diamond">
              <a:avLst/>
            </a:prstGeom>
            <a:noFill/>
            <a:ln w="9525">
              <a:solidFill>
                <a:srgbClr val="374957"/>
              </a:solidFill>
              <a:round/>
            </a:ln>
          </p:spPr>
          <p:style>
            <a:lnRef idx="0"/>
            <a:fillRef idx="0"/>
            <a:effectRef idx="0"/>
            <a:fontRef idx="minor"/>
          </p:style>
        </p:sp>
        <p:sp>
          <p:nvSpPr>
            <p:cNvPr id="8595" name="Google Shape;7778;p75"/>
            <p:cNvSpPr/>
            <p:nvPr/>
          </p:nvSpPr>
          <p:spPr>
            <a:xfrm>
              <a:off x="2548440" y="1507680"/>
              <a:ext cx="91440" cy="91440"/>
            </a:xfrm>
            <a:prstGeom prst="diamond">
              <a:avLst/>
            </a:prstGeom>
            <a:noFill/>
            <a:ln w="9525">
              <a:solidFill>
                <a:srgbClr val="374957"/>
              </a:solidFill>
              <a:round/>
            </a:ln>
          </p:spPr>
          <p:style>
            <a:lnRef idx="0"/>
            <a:fillRef idx="0"/>
            <a:effectRef idx="0"/>
            <a:fontRef idx="minor"/>
          </p:style>
        </p:sp>
        <p:sp>
          <p:nvSpPr>
            <p:cNvPr id="8596" name="Google Shape;7779;p75"/>
            <p:cNvSpPr/>
            <p:nvPr/>
          </p:nvSpPr>
          <p:spPr>
            <a:xfrm>
              <a:off x="883800" y="1553400"/>
              <a:ext cx="407520" cy="36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sp>
          <p:nvSpPr>
            <p:cNvPr id="8597" name="Google Shape;7780;p75"/>
            <p:cNvSpPr/>
            <p:nvPr/>
          </p:nvSpPr>
          <p:spPr>
            <a:xfrm>
              <a:off x="1493640" y="1553400"/>
              <a:ext cx="407520" cy="36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sp>
          <p:nvSpPr>
            <p:cNvPr id="8598" name="Google Shape;7781;p75"/>
            <p:cNvSpPr/>
            <p:nvPr/>
          </p:nvSpPr>
          <p:spPr>
            <a:xfrm>
              <a:off x="2103480" y="1553400"/>
              <a:ext cx="407520" cy="36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sp>
          <p:nvSpPr>
            <p:cNvPr id="8599" name="Google Shape;7782;p75"/>
            <p:cNvSpPr/>
            <p:nvPr/>
          </p:nvSpPr>
          <p:spPr>
            <a:xfrm>
              <a:off x="2677320" y="1553400"/>
              <a:ext cx="407520" cy="36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grpSp>
      <p:grpSp>
        <p:nvGrpSpPr>
          <p:cNvPr id="8600" name="Google Shape;7783;p75"/>
          <p:cNvGrpSpPr/>
          <p:nvPr/>
        </p:nvGrpSpPr>
        <p:grpSpPr>
          <a:xfrm>
            <a:off x="732600" y="2742840"/>
            <a:ext cx="1452240" cy="651960"/>
            <a:chOff x="732600" y="2742840"/>
            <a:chExt cx="1452240" cy="651960"/>
          </a:xfrm>
        </p:grpSpPr>
        <p:sp>
          <p:nvSpPr>
            <p:cNvPr id="8601" name="Google Shape;7784;p75"/>
            <p:cNvSpPr/>
            <p:nvPr/>
          </p:nvSpPr>
          <p:spPr>
            <a:xfrm flipH="1" rot="16200000">
              <a:off x="1582560" y="2748240"/>
              <a:ext cx="132840" cy="379440"/>
            </a:xfrm>
            <a:prstGeom prst="bentConnector3">
              <a:avLst>
                <a:gd name="adj1" fmla="val 49963"/>
              </a:avLst>
            </a:prstGeom>
            <a:noFill/>
            <a:ln w="9525">
              <a:solidFill>
                <a:srgbClr val="c2c2c2"/>
              </a:solidFill>
              <a:round/>
            </a:ln>
          </p:spPr>
          <p:style>
            <a:lnRef idx="0"/>
            <a:fillRef idx="0"/>
            <a:effectRef idx="0"/>
            <a:fontRef idx="minor"/>
          </p:style>
        </p:sp>
        <p:sp>
          <p:nvSpPr>
            <p:cNvPr id="8602" name="Google Shape;7787;p75"/>
            <p:cNvSpPr/>
            <p:nvPr/>
          </p:nvSpPr>
          <p:spPr>
            <a:xfrm rot="16200000">
              <a:off x="1202040" y="2748240"/>
              <a:ext cx="132840" cy="379440"/>
            </a:xfrm>
            <a:prstGeom prst="bentConnector3">
              <a:avLst>
                <a:gd name="adj1" fmla="val 49963"/>
              </a:avLst>
            </a:prstGeom>
            <a:noFill/>
            <a:ln w="9525">
              <a:solidFill>
                <a:srgbClr val="c2c2c2"/>
              </a:solidFill>
              <a:round/>
            </a:ln>
          </p:spPr>
          <p:style>
            <a:lnRef idx="0"/>
            <a:fillRef idx="0"/>
            <a:effectRef idx="0"/>
            <a:fontRef idx="minor"/>
          </p:style>
        </p:sp>
        <p:sp>
          <p:nvSpPr>
            <p:cNvPr id="8603" name="Google Shape;7789;p75"/>
            <p:cNvSpPr/>
            <p:nvPr/>
          </p:nvSpPr>
          <p:spPr>
            <a:xfrm flipH="1" rot="16200000">
              <a:off x="1102680" y="3109320"/>
              <a:ext cx="132840" cy="181080"/>
            </a:xfrm>
            <a:prstGeom prst="bentConnector3">
              <a:avLst>
                <a:gd name="adj1" fmla="val 49963"/>
              </a:avLst>
            </a:prstGeom>
            <a:noFill/>
            <a:ln w="9525">
              <a:solidFill>
                <a:srgbClr val="c2c2c2"/>
              </a:solidFill>
              <a:round/>
            </a:ln>
          </p:spPr>
          <p:style>
            <a:lnRef idx="0"/>
            <a:fillRef idx="0"/>
            <a:effectRef idx="0"/>
            <a:fontRef idx="minor"/>
          </p:style>
        </p:sp>
        <p:sp>
          <p:nvSpPr>
            <p:cNvPr id="8604" name="Google Shape;7791;p75"/>
            <p:cNvSpPr/>
            <p:nvPr/>
          </p:nvSpPr>
          <p:spPr>
            <a:xfrm rot="16200000">
              <a:off x="921600" y="3109320"/>
              <a:ext cx="132840" cy="181080"/>
            </a:xfrm>
            <a:prstGeom prst="bentConnector3">
              <a:avLst>
                <a:gd name="adj1" fmla="val 49963"/>
              </a:avLst>
            </a:prstGeom>
            <a:noFill/>
            <a:ln w="9525">
              <a:solidFill>
                <a:srgbClr val="c2c2c2"/>
              </a:solidFill>
              <a:round/>
            </a:ln>
          </p:spPr>
          <p:style>
            <a:lnRef idx="0"/>
            <a:fillRef idx="0"/>
            <a:effectRef idx="0"/>
            <a:fontRef idx="minor"/>
          </p:style>
        </p:sp>
        <p:sp>
          <p:nvSpPr>
            <p:cNvPr id="8605" name="Google Shape;7793;p75"/>
            <p:cNvSpPr/>
            <p:nvPr/>
          </p:nvSpPr>
          <p:spPr>
            <a:xfrm flipH="1" rot="16200000">
              <a:off x="1862640" y="3109320"/>
              <a:ext cx="132840" cy="181080"/>
            </a:xfrm>
            <a:prstGeom prst="bentConnector3">
              <a:avLst>
                <a:gd name="adj1" fmla="val 49963"/>
              </a:avLst>
            </a:prstGeom>
            <a:noFill/>
            <a:ln w="9525">
              <a:solidFill>
                <a:srgbClr val="c2c2c2"/>
              </a:solidFill>
              <a:round/>
            </a:ln>
          </p:spPr>
          <p:style>
            <a:lnRef idx="0"/>
            <a:fillRef idx="0"/>
            <a:effectRef idx="0"/>
            <a:fontRef idx="minor"/>
          </p:style>
        </p:sp>
        <p:sp>
          <p:nvSpPr>
            <p:cNvPr id="8606" name="Google Shape;7795;p75"/>
            <p:cNvSpPr/>
            <p:nvPr/>
          </p:nvSpPr>
          <p:spPr>
            <a:xfrm rot="16200000">
              <a:off x="1681560" y="3109320"/>
              <a:ext cx="132840" cy="181080"/>
            </a:xfrm>
            <a:prstGeom prst="bentConnector3">
              <a:avLst>
                <a:gd name="adj1" fmla="val 49963"/>
              </a:avLst>
            </a:prstGeom>
            <a:noFill/>
            <a:ln w="9525">
              <a:solidFill>
                <a:srgbClr val="c2c2c2"/>
              </a:solidFill>
              <a:round/>
            </a:ln>
          </p:spPr>
          <p:style>
            <a:lnRef idx="0"/>
            <a:fillRef idx="0"/>
            <a:effectRef idx="0"/>
            <a:fontRef idx="minor"/>
          </p:style>
        </p:sp>
        <p:sp>
          <p:nvSpPr>
            <p:cNvPr id="8607" name="Google Shape;7792;p75"/>
            <p:cNvSpPr/>
            <p:nvPr/>
          </p:nvSpPr>
          <p:spPr>
            <a:xfrm>
              <a:off x="732600" y="3266280"/>
              <a:ext cx="329760" cy="128520"/>
            </a:xfrm>
            <a:prstGeom prst="roundRect">
              <a:avLst>
                <a:gd name="adj" fmla="val 50000"/>
              </a:avLst>
            </a:prstGeom>
            <a:noFill/>
            <a:ln w="9525">
              <a:solidFill>
                <a:srgbClr val="cfd9e0"/>
              </a:solidFill>
              <a:round/>
            </a:ln>
          </p:spPr>
          <p:style>
            <a:lnRef idx="0"/>
            <a:fillRef idx="0"/>
            <a:effectRef idx="0"/>
            <a:fontRef idx="minor"/>
          </p:style>
        </p:sp>
        <p:sp>
          <p:nvSpPr>
            <p:cNvPr id="8608" name="Google Shape;7790;p75"/>
            <p:cNvSpPr/>
            <p:nvPr/>
          </p:nvSpPr>
          <p:spPr>
            <a:xfrm>
              <a:off x="1095120" y="3266280"/>
              <a:ext cx="329760" cy="128520"/>
            </a:xfrm>
            <a:prstGeom prst="roundRect">
              <a:avLst>
                <a:gd name="adj" fmla="val 50000"/>
              </a:avLst>
            </a:prstGeom>
            <a:noFill/>
            <a:ln w="9525">
              <a:solidFill>
                <a:srgbClr val="cfd9e0"/>
              </a:solidFill>
              <a:round/>
            </a:ln>
          </p:spPr>
          <p:style>
            <a:lnRef idx="0"/>
            <a:fillRef idx="0"/>
            <a:effectRef idx="0"/>
            <a:fontRef idx="minor"/>
          </p:style>
        </p:sp>
        <p:sp>
          <p:nvSpPr>
            <p:cNvPr id="8609" name="Google Shape;7796;p75"/>
            <p:cNvSpPr/>
            <p:nvPr/>
          </p:nvSpPr>
          <p:spPr>
            <a:xfrm>
              <a:off x="1492200" y="3266280"/>
              <a:ext cx="329760" cy="128520"/>
            </a:xfrm>
            <a:prstGeom prst="roundRect">
              <a:avLst>
                <a:gd name="adj" fmla="val 50000"/>
              </a:avLst>
            </a:prstGeom>
            <a:noFill/>
            <a:ln w="9525">
              <a:solidFill>
                <a:srgbClr val="cfd9e0"/>
              </a:solidFill>
              <a:round/>
            </a:ln>
          </p:spPr>
          <p:style>
            <a:lnRef idx="0"/>
            <a:fillRef idx="0"/>
            <a:effectRef idx="0"/>
            <a:fontRef idx="minor"/>
          </p:style>
        </p:sp>
        <p:sp>
          <p:nvSpPr>
            <p:cNvPr id="8610" name="Google Shape;7794;p75"/>
            <p:cNvSpPr/>
            <p:nvPr/>
          </p:nvSpPr>
          <p:spPr>
            <a:xfrm>
              <a:off x="1855080" y="3266280"/>
              <a:ext cx="329760" cy="128520"/>
            </a:xfrm>
            <a:prstGeom prst="roundRect">
              <a:avLst>
                <a:gd name="adj" fmla="val 50000"/>
              </a:avLst>
            </a:prstGeom>
            <a:noFill/>
            <a:ln w="9525">
              <a:solidFill>
                <a:srgbClr val="cfd9e0"/>
              </a:solidFill>
              <a:round/>
            </a:ln>
          </p:spPr>
          <p:style>
            <a:lnRef idx="0"/>
            <a:fillRef idx="0"/>
            <a:effectRef idx="0"/>
            <a:fontRef idx="minor"/>
          </p:style>
        </p:sp>
        <p:sp>
          <p:nvSpPr>
            <p:cNvPr id="8611" name="Google Shape;7786;p75"/>
            <p:cNvSpPr/>
            <p:nvPr/>
          </p:nvSpPr>
          <p:spPr>
            <a:xfrm>
              <a:off x="1673640" y="3004560"/>
              <a:ext cx="329760" cy="128520"/>
            </a:xfrm>
            <a:prstGeom prst="roundRect">
              <a:avLst>
                <a:gd name="adj" fmla="val 50000"/>
              </a:avLst>
            </a:prstGeom>
            <a:noFill/>
            <a:ln w="9525">
              <a:solidFill>
                <a:srgbClr val="869fb1"/>
              </a:solidFill>
              <a:round/>
            </a:ln>
          </p:spPr>
          <p:style>
            <a:lnRef idx="0"/>
            <a:fillRef idx="0"/>
            <a:effectRef idx="0"/>
            <a:fontRef idx="minor"/>
          </p:style>
        </p:sp>
        <p:sp>
          <p:nvSpPr>
            <p:cNvPr id="8612" name="Google Shape;7788;p75"/>
            <p:cNvSpPr/>
            <p:nvPr/>
          </p:nvSpPr>
          <p:spPr>
            <a:xfrm>
              <a:off x="914040" y="3004560"/>
              <a:ext cx="329760" cy="128520"/>
            </a:xfrm>
            <a:prstGeom prst="roundRect">
              <a:avLst>
                <a:gd name="adj" fmla="val 50000"/>
              </a:avLst>
            </a:prstGeom>
            <a:noFill/>
            <a:ln w="9525">
              <a:solidFill>
                <a:srgbClr val="869fb1"/>
              </a:solidFill>
              <a:round/>
            </a:ln>
          </p:spPr>
          <p:style>
            <a:lnRef idx="0"/>
            <a:fillRef idx="0"/>
            <a:effectRef idx="0"/>
            <a:fontRef idx="minor"/>
          </p:style>
        </p:sp>
        <p:sp>
          <p:nvSpPr>
            <p:cNvPr id="8613" name="Google Shape;7785;p75"/>
            <p:cNvSpPr/>
            <p:nvPr/>
          </p:nvSpPr>
          <p:spPr>
            <a:xfrm>
              <a:off x="1293840" y="2742840"/>
              <a:ext cx="329760" cy="128520"/>
            </a:xfrm>
            <a:prstGeom prst="roundRect">
              <a:avLst>
                <a:gd name="adj" fmla="val 50000"/>
              </a:avLst>
            </a:prstGeom>
            <a:noFill/>
            <a:ln w="9525">
              <a:solidFill>
                <a:srgbClr val="667e92"/>
              </a:solidFill>
              <a:round/>
            </a:ln>
          </p:spPr>
          <p:style>
            <a:lnRef idx="0"/>
            <a:fillRef idx="0"/>
            <a:effectRef idx="0"/>
            <a:fontRef idx="minor"/>
          </p:style>
        </p:sp>
      </p:grpSp>
      <p:grpSp>
        <p:nvGrpSpPr>
          <p:cNvPr id="8614" name="Google Shape;7797;p75"/>
          <p:cNvGrpSpPr/>
          <p:nvPr/>
        </p:nvGrpSpPr>
        <p:grpSpPr>
          <a:xfrm>
            <a:off x="732600" y="1178640"/>
            <a:ext cx="2518200" cy="209160"/>
            <a:chOff x="732600" y="1178640"/>
            <a:chExt cx="2518200" cy="209160"/>
          </a:xfrm>
        </p:grpSpPr>
        <p:grpSp>
          <p:nvGrpSpPr>
            <p:cNvPr id="8615" name="Google Shape;7798;p75"/>
            <p:cNvGrpSpPr/>
            <p:nvPr/>
          </p:nvGrpSpPr>
          <p:grpSpPr>
            <a:xfrm>
              <a:off x="1920960" y="1178640"/>
              <a:ext cx="604440" cy="124200"/>
              <a:chOff x="1920960" y="1178640"/>
              <a:chExt cx="604440" cy="124200"/>
            </a:xfrm>
          </p:grpSpPr>
          <p:sp>
            <p:nvSpPr>
              <p:cNvPr id="8616" name="Google Shape;7799;p75"/>
              <p:cNvSpPr/>
              <p:nvPr/>
            </p:nvSpPr>
            <p:spPr>
              <a:xfrm>
                <a:off x="1933200" y="1262880"/>
                <a:ext cx="592200" cy="39960"/>
              </a:xfrm>
              <a:prstGeom prst="rect">
                <a:avLst/>
              </a:prstGeom>
              <a:noFill/>
              <a:ln w="9525">
                <a:solidFill>
                  <a:srgbClr val="bac8d3"/>
                </a:solidFill>
                <a:round/>
              </a:ln>
            </p:spPr>
            <p:style>
              <a:lnRef idx="0"/>
              <a:fillRef idx="0"/>
              <a:effectRef idx="0"/>
              <a:fontRef idx="minor"/>
            </p:style>
          </p:sp>
          <p:grpSp>
            <p:nvGrpSpPr>
              <p:cNvPr id="8617" name="Google Shape;7800;p75"/>
              <p:cNvGrpSpPr/>
              <p:nvPr/>
            </p:nvGrpSpPr>
            <p:grpSpPr>
              <a:xfrm>
                <a:off x="1920960" y="1178640"/>
                <a:ext cx="27720" cy="124200"/>
                <a:chOff x="1920960" y="1178640"/>
                <a:chExt cx="27720" cy="124200"/>
              </a:xfrm>
            </p:grpSpPr>
            <p:sp>
              <p:nvSpPr>
                <p:cNvPr id="8618" name="Google Shape;7801;p75"/>
                <p:cNvSpPr/>
                <p:nvPr/>
              </p:nvSpPr>
              <p:spPr>
                <a:xfrm>
                  <a:off x="1935000" y="1194480"/>
                  <a:ext cx="360" cy="108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8619" name="Google Shape;7802;p75"/>
                <p:cNvSpPr/>
                <p:nvPr/>
              </p:nvSpPr>
              <p:spPr>
                <a:xfrm>
                  <a:off x="1920960" y="1178640"/>
                  <a:ext cx="27720" cy="27720"/>
                </a:xfrm>
                <a:prstGeom prst="ellipse">
                  <a:avLst/>
                </a:prstGeom>
                <a:solidFill>
                  <a:srgbClr val="667e92"/>
                </a:solidFill>
                <a:ln w="0">
                  <a:noFill/>
                </a:ln>
              </p:spPr>
              <p:style>
                <a:lnRef idx="0"/>
                <a:fillRef idx="0"/>
                <a:effectRef idx="0"/>
                <a:fontRef idx="minor"/>
              </p:style>
            </p:sp>
          </p:grpSp>
        </p:grpSp>
        <p:sp>
          <p:nvSpPr>
            <p:cNvPr id="8620" name="Google Shape;7803;p75"/>
            <p:cNvSpPr/>
            <p:nvPr/>
          </p:nvSpPr>
          <p:spPr>
            <a:xfrm>
              <a:off x="3236760" y="1194480"/>
              <a:ext cx="360" cy="108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8621" name="Google Shape;7804;p75"/>
            <p:cNvSpPr/>
            <p:nvPr/>
          </p:nvSpPr>
          <p:spPr>
            <a:xfrm>
              <a:off x="3223080" y="1178640"/>
              <a:ext cx="27720" cy="27720"/>
            </a:xfrm>
            <a:prstGeom prst="ellipse">
              <a:avLst/>
            </a:prstGeom>
            <a:solidFill>
              <a:srgbClr val="667e92"/>
            </a:solidFill>
            <a:ln w="0">
              <a:noFill/>
            </a:ln>
          </p:spPr>
          <p:style>
            <a:lnRef idx="0"/>
            <a:fillRef idx="0"/>
            <a:effectRef idx="0"/>
            <a:fontRef idx="minor"/>
          </p:style>
        </p:sp>
        <p:grpSp>
          <p:nvGrpSpPr>
            <p:cNvPr id="8622" name="Google Shape;7805;p75"/>
            <p:cNvGrpSpPr/>
            <p:nvPr/>
          </p:nvGrpSpPr>
          <p:grpSpPr>
            <a:xfrm>
              <a:off x="732600" y="1178640"/>
              <a:ext cx="607680" cy="124560"/>
              <a:chOff x="732600" y="1178640"/>
              <a:chExt cx="607680" cy="124560"/>
            </a:xfrm>
          </p:grpSpPr>
          <p:grpSp>
            <p:nvGrpSpPr>
              <p:cNvPr id="8623" name="Google Shape;7806;p75"/>
              <p:cNvGrpSpPr/>
              <p:nvPr/>
            </p:nvGrpSpPr>
            <p:grpSpPr>
              <a:xfrm>
                <a:off x="732600" y="1178640"/>
                <a:ext cx="27720" cy="124200"/>
                <a:chOff x="732600" y="1178640"/>
                <a:chExt cx="27720" cy="124200"/>
              </a:xfrm>
            </p:grpSpPr>
            <p:sp>
              <p:nvSpPr>
                <p:cNvPr id="8624" name="Google Shape;7807;p75"/>
                <p:cNvSpPr/>
                <p:nvPr/>
              </p:nvSpPr>
              <p:spPr>
                <a:xfrm>
                  <a:off x="746280" y="1194480"/>
                  <a:ext cx="360" cy="108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8625" name="Google Shape;7808;p75"/>
                <p:cNvSpPr/>
                <p:nvPr/>
              </p:nvSpPr>
              <p:spPr>
                <a:xfrm>
                  <a:off x="732600" y="1178640"/>
                  <a:ext cx="27720" cy="27720"/>
                </a:xfrm>
                <a:prstGeom prst="ellipse">
                  <a:avLst/>
                </a:prstGeom>
                <a:solidFill>
                  <a:srgbClr val="667e92"/>
                </a:solidFill>
                <a:ln w="0">
                  <a:noFill/>
                </a:ln>
              </p:spPr>
              <p:style>
                <a:lnRef idx="0"/>
                <a:fillRef idx="0"/>
                <a:effectRef idx="0"/>
                <a:fontRef idx="minor"/>
              </p:style>
            </p:sp>
          </p:grpSp>
          <p:sp>
            <p:nvSpPr>
              <p:cNvPr id="8626" name="Google Shape;7809;p75"/>
              <p:cNvSpPr/>
              <p:nvPr/>
            </p:nvSpPr>
            <p:spPr>
              <a:xfrm>
                <a:off x="748080" y="1263240"/>
                <a:ext cx="592200" cy="39960"/>
              </a:xfrm>
              <a:prstGeom prst="rect">
                <a:avLst/>
              </a:prstGeom>
              <a:noFill/>
              <a:ln w="9525">
                <a:solidFill>
                  <a:srgbClr val="bac8d3"/>
                </a:solidFill>
                <a:round/>
              </a:ln>
            </p:spPr>
            <p:style>
              <a:lnRef idx="0"/>
              <a:fillRef idx="0"/>
              <a:effectRef idx="0"/>
              <a:fontRef idx="minor"/>
            </p:style>
          </p:sp>
        </p:grpSp>
        <p:grpSp>
          <p:nvGrpSpPr>
            <p:cNvPr id="8627" name="Google Shape;7810;p75"/>
            <p:cNvGrpSpPr/>
            <p:nvPr/>
          </p:nvGrpSpPr>
          <p:grpSpPr>
            <a:xfrm>
              <a:off x="1328040" y="1263240"/>
              <a:ext cx="604800" cy="124560"/>
              <a:chOff x="1328040" y="1263240"/>
              <a:chExt cx="604800" cy="124560"/>
            </a:xfrm>
          </p:grpSpPr>
          <p:grpSp>
            <p:nvGrpSpPr>
              <p:cNvPr id="8628" name="Google Shape;7811;p75"/>
              <p:cNvGrpSpPr/>
              <p:nvPr/>
            </p:nvGrpSpPr>
            <p:grpSpPr>
              <a:xfrm>
                <a:off x="1328040" y="1263600"/>
                <a:ext cx="27720" cy="124200"/>
                <a:chOff x="1328040" y="1263600"/>
                <a:chExt cx="27720" cy="124200"/>
              </a:xfrm>
            </p:grpSpPr>
            <p:sp>
              <p:nvSpPr>
                <p:cNvPr id="8629" name="Google Shape;7812;p75"/>
                <p:cNvSpPr/>
                <p:nvPr/>
              </p:nvSpPr>
              <p:spPr>
                <a:xfrm rot="10800000">
                  <a:off x="1341720" y="1263600"/>
                  <a:ext cx="360" cy="108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8630" name="Google Shape;7813;p75"/>
                <p:cNvSpPr/>
                <p:nvPr/>
              </p:nvSpPr>
              <p:spPr>
                <a:xfrm rot="10800000">
                  <a:off x="1328040" y="1360080"/>
                  <a:ext cx="27720" cy="27720"/>
                </a:xfrm>
                <a:prstGeom prst="ellipse">
                  <a:avLst/>
                </a:prstGeom>
                <a:solidFill>
                  <a:srgbClr val="667e92"/>
                </a:solidFill>
                <a:ln w="0">
                  <a:noFill/>
                </a:ln>
              </p:spPr>
              <p:style>
                <a:lnRef idx="0"/>
                <a:fillRef idx="0"/>
                <a:effectRef idx="0"/>
                <a:fontRef idx="minor"/>
              </p:style>
            </p:sp>
          </p:grpSp>
          <p:sp>
            <p:nvSpPr>
              <p:cNvPr id="8631" name="Google Shape;7814;p75"/>
              <p:cNvSpPr/>
              <p:nvPr/>
            </p:nvSpPr>
            <p:spPr>
              <a:xfrm>
                <a:off x="1340640" y="1263240"/>
                <a:ext cx="592200" cy="39960"/>
              </a:xfrm>
              <a:prstGeom prst="rect">
                <a:avLst/>
              </a:prstGeom>
              <a:noFill/>
              <a:ln w="9525">
                <a:solidFill>
                  <a:srgbClr val="869fb2"/>
                </a:solidFill>
                <a:round/>
              </a:ln>
            </p:spPr>
            <p:style>
              <a:lnRef idx="0"/>
              <a:fillRef idx="0"/>
              <a:effectRef idx="0"/>
              <a:fontRef idx="minor"/>
            </p:style>
          </p:sp>
        </p:grpSp>
        <p:grpSp>
          <p:nvGrpSpPr>
            <p:cNvPr id="8632" name="Google Shape;7815;p75"/>
            <p:cNvGrpSpPr/>
            <p:nvPr/>
          </p:nvGrpSpPr>
          <p:grpSpPr>
            <a:xfrm>
              <a:off x="2511720" y="1263240"/>
              <a:ext cx="724680" cy="124560"/>
              <a:chOff x="2511720" y="1263240"/>
              <a:chExt cx="724680" cy="124560"/>
            </a:xfrm>
          </p:grpSpPr>
          <p:grpSp>
            <p:nvGrpSpPr>
              <p:cNvPr id="8633" name="Google Shape;7816;p75"/>
              <p:cNvGrpSpPr/>
              <p:nvPr/>
            </p:nvGrpSpPr>
            <p:grpSpPr>
              <a:xfrm>
                <a:off x="2511720" y="1263600"/>
                <a:ext cx="27720" cy="124200"/>
                <a:chOff x="2511720" y="1263600"/>
                <a:chExt cx="27720" cy="124200"/>
              </a:xfrm>
            </p:grpSpPr>
            <p:sp>
              <p:nvSpPr>
                <p:cNvPr id="8634" name="Google Shape;7817;p75"/>
                <p:cNvSpPr/>
                <p:nvPr/>
              </p:nvSpPr>
              <p:spPr>
                <a:xfrm rot="10800000">
                  <a:off x="2525040" y="1263600"/>
                  <a:ext cx="360" cy="108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8635" name="Google Shape;7818;p75"/>
                <p:cNvSpPr/>
                <p:nvPr/>
              </p:nvSpPr>
              <p:spPr>
                <a:xfrm rot="10800000">
                  <a:off x="2511720" y="1360080"/>
                  <a:ext cx="27720" cy="27720"/>
                </a:xfrm>
                <a:prstGeom prst="ellipse">
                  <a:avLst/>
                </a:prstGeom>
                <a:solidFill>
                  <a:srgbClr val="667e92"/>
                </a:solidFill>
                <a:ln w="0">
                  <a:noFill/>
                </a:ln>
              </p:spPr>
              <p:style>
                <a:lnRef idx="0"/>
                <a:fillRef idx="0"/>
                <a:effectRef idx="0"/>
                <a:fontRef idx="minor"/>
              </p:style>
            </p:sp>
          </p:grpSp>
          <p:sp>
            <p:nvSpPr>
              <p:cNvPr id="8636" name="Google Shape;7819;p75"/>
              <p:cNvSpPr/>
              <p:nvPr/>
            </p:nvSpPr>
            <p:spPr>
              <a:xfrm>
                <a:off x="2525760" y="1263240"/>
                <a:ext cx="710640" cy="39960"/>
              </a:xfrm>
              <a:prstGeom prst="rect">
                <a:avLst/>
              </a:prstGeom>
              <a:noFill/>
              <a:ln w="9525">
                <a:solidFill>
                  <a:srgbClr val="869fb2"/>
                </a:solidFill>
                <a:round/>
              </a:ln>
            </p:spPr>
            <p:style>
              <a:lnRef idx="0"/>
              <a:fillRef idx="0"/>
              <a:effectRef idx="0"/>
              <a:fontRef idx="minor"/>
            </p:style>
          </p:sp>
        </p:grpSp>
      </p:grpSp>
      <p:grpSp>
        <p:nvGrpSpPr>
          <p:cNvPr id="8637" name="Google Shape;7820;p75"/>
          <p:cNvGrpSpPr/>
          <p:nvPr/>
        </p:nvGrpSpPr>
        <p:grpSpPr>
          <a:xfrm>
            <a:off x="3525480" y="3875040"/>
            <a:ext cx="1567440" cy="491400"/>
            <a:chOff x="3525480" y="3875040"/>
            <a:chExt cx="1567440" cy="491400"/>
          </a:xfrm>
        </p:grpSpPr>
        <p:grpSp>
          <p:nvGrpSpPr>
            <p:cNvPr id="8638" name="Google Shape;7821;p75"/>
            <p:cNvGrpSpPr/>
            <p:nvPr/>
          </p:nvGrpSpPr>
          <p:grpSpPr>
            <a:xfrm>
              <a:off x="4689360" y="3875040"/>
              <a:ext cx="403560" cy="491400"/>
              <a:chOff x="4689360" y="3875040"/>
              <a:chExt cx="403560" cy="491400"/>
            </a:xfrm>
          </p:grpSpPr>
          <p:sp>
            <p:nvSpPr>
              <p:cNvPr id="8639" name="Google Shape;7822;p75"/>
              <p:cNvSpPr/>
              <p:nvPr/>
            </p:nvSpPr>
            <p:spPr>
              <a:xfrm>
                <a:off x="4754160" y="3940200"/>
                <a:ext cx="273960" cy="27396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a:solidFill>
                  <a:srgbClr val="a5b7c5"/>
                </a:solidFill>
                <a:round/>
              </a:ln>
            </p:spPr>
            <p:style>
              <a:lnRef idx="0"/>
              <a:fillRef idx="0"/>
              <a:effectRef idx="0"/>
              <a:fontRef idx="minor"/>
            </p:style>
          </p:sp>
          <p:sp>
            <p:nvSpPr>
              <p:cNvPr id="8640" name="Google Shape;7823;p75"/>
              <p:cNvSpPr/>
              <p:nvPr/>
            </p:nvSpPr>
            <p:spPr>
              <a:xfrm>
                <a:off x="4689360" y="3875040"/>
                <a:ext cx="403560" cy="47160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w="0">
                <a:noFill/>
              </a:ln>
            </p:spPr>
            <p:style>
              <a:lnRef idx="0"/>
              <a:fillRef idx="0"/>
              <a:effectRef idx="0"/>
              <a:fontRef idx="minor"/>
            </p:style>
          </p:sp>
          <p:sp>
            <p:nvSpPr>
              <p:cNvPr id="8641" name="Google Shape;7824;p75"/>
              <p:cNvSpPr/>
              <p:nvPr/>
            </p:nvSpPr>
            <p:spPr>
              <a:xfrm>
                <a:off x="4835880" y="4302720"/>
                <a:ext cx="111240" cy="63720"/>
              </a:xfrm>
              <a:custGeom>
                <a:avLst/>
                <a:gdLst/>
                <a:ahLst/>
                <a:rect l="l" t="t" r="r" b="b"/>
                <a:pathLst>
                  <a:path w="12035" h="6932">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w="0">
                <a:noFill/>
              </a:ln>
            </p:spPr>
            <p:style>
              <a:lnRef idx="0"/>
              <a:fillRef idx="0"/>
              <a:effectRef idx="0"/>
              <a:fontRef idx="minor"/>
            </p:style>
          </p:sp>
        </p:grpSp>
        <p:grpSp>
          <p:nvGrpSpPr>
            <p:cNvPr id="8642" name="Google Shape;7825;p75"/>
            <p:cNvGrpSpPr/>
            <p:nvPr/>
          </p:nvGrpSpPr>
          <p:grpSpPr>
            <a:xfrm>
              <a:off x="4301280" y="3875040"/>
              <a:ext cx="403560" cy="491400"/>
              <a:chOff x="4301280" y="3875040"/>
              <a:chExt cx="403560" cy="491400"/>
            </a:xfrm>
          </p:grpSpPr>
          <p:sp>
            <p:nvSpPr>
              <p:cNvPr id="8643" name="Google Shape;7826;p75"/>
              <p:cNvSpPr/>
              <p:nvPr/>
            </p:nvSpPr>
            <p:spPr>
              <a:xfrm>
                <a:off x="4366080" y="3940200"/>
                <a:ext cx="273960" cy="27396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a:solidFill>
                  <a:srgbClr val="667e92"/>
                </a:solidFill>
                <a:round/>
              </a:ln>
            </p:spPr>
            <p:style>
              <a:lnRef idx="0"/>
              <a:fillRef idx="0"/>
              <a:effectRef idx="0"/>
              <a:fontRef idx="minor"/>
            </p:style>
          </p:sp>
          <p:sp>
            <p:nvSpPr>
              <p:cNvPr id="8644" name="Google Shape;7827;p75"/>
              <p:cNvSpPr/>
              <p:nvPr/>
            </p:nvSpPr>
            <p:spPr>
              <a:xfrm>
                <a:off x="4301280" y="3875040"/>
                <a:ext cx="403560" cy="471600"/>
              </a:xfrm>
              <a:custGeom>
                <a:avLst/>
                <a:gdLst/>
                <a:ahLst/>
                <a:rect l="l" t="t" r="r" b="b"/>
                <a:pathLst>
                  <a:path w="43631" h="50958">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w="0">
                <a:noFill/>
              </a:ln>
            </p:spPr>
            <p:style>
              <a:lnRef idx="0"/>
              <a:fillRef idx="0"/>
              <a:effectRef idx="0"/>
              <a:fontRef idx="minor"/>
            </p:style>
          </p:sp>
          <p:sp>
            <p:nvSpPr>
              <p:cNvPr id="8645" name="Google Shape;7828;p75"/>
              <p:cNvSpPr/>
              <p:nvPr/>
            </p:nvSpPr>
            <p:spPr>
              <a:xfrm>
                <a:off x="4447800" y="4302720"/>
                <a:ext cx="111240" cy="6372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w="0">
                <a:noFill/>
              </a:ln>
            </p:spPr>
            <p:style>
              <a:lnRef idx="0"/>
              <a:fillRef idx="0"/>
              <a:effectRef idx="0"/>
              <a:fontRef idx="minor"/>
            </p:style>
          </p:sp>
        </p:grpSp>
        <p:grpSp>
          <p:nvGrpSpPr>
            <p:cNvPr id="8646" name="Google Shape;7829;p75"/>
            <p:cNvGrpSpPr/>
            <p:nvPr/>
          </p:nvGrpSpPr>
          <p:grpSpPr>
            <a:xfrm>
              <a:off x="3913560" y="3875040"/>
              <a:ext cx="403560" cy="491400"/>
              <a:chOff x="3913560" y="3875040"/>
              <a:chExt cx="403560" cy="491400"/>
            </a:xfrm>
          </p:grpSpPr>
          <p:sp>
            <p:nvSpPr>
              <p:cNvPr id="8647" name="Google Shape;7830;p75"/>
              <p:cNvSpPr/>
              <p:nvPr/>
            </p:nvSpPr>
            <p:spPr>
              <a:xfrm>
                <a:off x="3978360" y="3940200"/>
                <a:ext cx="273960" cy="27396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a:solidFill>
                  <a:srgbClr val="445d73"/>
                </a:solidFill>
                <a:round/>
              </a:ln>
            </p:spPr>
            <p:style>
              <a:lnRef idx="0"/>
              <a:fillRef idx="0"/>
              <a:effectRef idx="0"/>
              <a:fontRef idx="minor"/>
            </p:style>
          </p:sp>
          <p:sp>
            <p:nvSpPr>
              <p:cNvPr id="8648" name="Google Shape;7831;p75"/>
              <p:cNvSpPr/>
              <p:nvPr/>
            </p:nvSpPr>
            <p:spPr>
              <a:xfrm>
                <a:off x="3913560" y="3875040"/>
                <a:ext cx="403560" cy="47160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w="0">
                <a:noFill/>
              </a:ln>
            </p:spPr>
            <p:style>
              <a:lnRef idx="0"/>
              <a:fillRef idx="0"/>
              <a:effectRef idx="0"/>
              <a:fontRef idx="minor"/>
            </p:style>
          </p:sp>
          <p:sp>
            <p:nvSpPr>
              <p:cNvPr id="8649" name="Google Shape;7832;p75"/>
              <p:cNvSpPr/>
              <p:nvPr/>
            </p:nvSpPr>
            <p:spPr>
              <a:xfrm>
                <a:off x="4060080" y="4302720"/>
                <a:ext cx="111240" cy="63720"/>
              </a:xfrm>
              <a:custGeom>
                <a:avLst/>
                <a:gdLst/>
                <a:ahLst/>
                <a:rect l="l" t="t" r="r" b="b"/>
                <a:pathLst>
                  <a:path w="12034" h="6932">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w="0">
                <a:noFill/>
              </a:ln>
            </p:spPr>
            <p:style>
              <a:lnRef idx="0"/>
              <a:fillRef idx="0"/>
              <a:effectRef idx="0"/>
              <a:fontRef idx="minor"/>
            </p:style>
          </p:sp>
        </p:grpSp>
        <p:grpSp>
          <p:nvGrpSpPr>
            <p:cNvPr id="8650" name="Google Shape;7833;p75"/>
            <p:cNvGrpSpPr/>
            <p:nvPr/>
          </p:nvGrpSpPr>
          <p:grpSpPr>
            <a:xfrm>
              <a:off x="3525480" y="3875040"/>
              <a:ext cx="403560" cy="491400"/>
              <a:chOff x="3525480" y="3875040"/>
              <a:chExt cx="403560" cy="491400"/>
            </a:xfrm>
          </p:grpSpPr>
          <p:sp>
            <p:nvSpPr>
              <p:cNvPr id="8651" name="Google Shape;7834;p75"/>
              <p:cNvSpPr/>
              <p:nvPr/>
            </p:nvSpPr>
            <p:spPr>
              <a:xfrm>
                <a:off x="3590280" y="3940200"/>
                <a:ext cx="273960" cy="27396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a:solidFill>
                  <a:srgbClr val="869fb1"/>
                </a:solidFill>
                <a:round/>
              </a:ln>
            </p:spPr>
            <p:style>
              <a:lnRef idx="0"/>
              <a:fillRef idx="0"/>
              <a:effectRef idx="0"/>
              <a:fontRef idx="minor"/>
            </p:style>
          </p:sp>
          <p:sp>
            <p:nvSpPr>
              <p:cNvPr id="8652" name="Google Shape;7835;p75"/>
              <p:cNvSpPr/>
              <p:nvPr/>
            </p:nvSpPr>
            <p:spPr>
              <a:xfrm>
                <a:off x="3525480" y="3875040"/>
                <a:ext cx="403560" cy="471600"/>
              </a:xfrm>
              <a:custGeom>
                <a:avLst/>
                <a:gdLst/>
                <a:ahLst/>
                <a:rect l="l" t="t" r="r" b="b"/>
                <a:pathLst>
                  <a:path w="43630" h="50958">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w="0">
                <a:noFill/>
              </a:ln>
            </p:spPr>
            <p:style>
              <a:lnRef idx="0"/>
              <a:fillRef idx="0"/>
              <a:effectRef idx="0"/>
              <a:fontRef idx="minor"/>
            </p:style>
          </p:sp>
          <p:sp>
            <p:nvSpPr>
              <p:cNvPr id="8653" name="Google Shape;7836;p75"/>
              <p:cNvSpPr/>
              <p:nvPr/>
            </p:nvSpPr>
            <p:spPr>
              <a:xfrm>
                <a:off x="3672000" y="4302720"/>
                <a:ext cx="111240" cy="6372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w="0">
                <a:noFill/>
              </a:ln>
            </p:spPr>
            <p:style>
              <a:lnRef idx="0"/>
              <a:fillRef idx="0"/>
              <a:effectRef idx="0"/>
              <a:fontRef idx="minor"/>
            </p:style>
          </p:sp>
        </p:grpSp>
      </p:grpSp>
      <p:grpSp>
        <p:nvGrpSpPr>
          <p:cNvPr id="8654" name="Google Shape;7837;p75"/>
          <p:cNvGrpSpPr/>
          <p:nvPr/>
        </p:nvGrpSpPr>
        <p:grpSpPr>
          <a:xfrm>
            <a:off x="3486240" y="3355560"/>
            <a:ext cx="1616400" cy="345960"/>
            <a:chOff x="3486240" y="3355560"/>
            <a:chExt cx="1616400" cy="345960"/>
          </a:xfrm>
        </p:grpSpPr>
        <p:sp>
          <p:nvSpPr>
            <p:cNvPr id="8655" name="Google Shape;7838;p75"/>
            <p:cNvSpPr/>
            <p:nvPr/>
          </p:nvSpPr>
          <p:spPr>
            <a:xfrm>
              <a:off x="3533040" y="3417480"/>
              <a:ext cx="252000" cy="25200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d7dfe5"/>
              </a:solidFill>
              <a:round/>
            </a:ln>
          </p:spPr>
          <p:style>
            <a:lnRef idx="0"/>
            <a:fillRef idx="0"/>
            <a:effectRef idx="0"/>
            <a:fontRef idx="minor"/>
          </p:style>
        </p:sp>
        <p:sp>
          <p:nvSpPr>
            <p:cNvPr id="8656" name="Google Shape;7839;p75"/>
            <p:cNvSpPr/>
            <p:nvPr/>
          </p:nvSpPr>
          <p:spPr>
            <a:xfrm>
              <a:off x="4439160" y="3528720"/>
              <a:ext cx="345960" cy="172800"/>
            </a:xfrm>
            <a:custGeom>
              <a:avLst/>
              <a:gdLst/>
              <a:ah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9525">
              <a:solidFill>
                <a:srgbClr val="a5b7c5"/>
              </a:solidFill>
              <a:round/>
            </a:ln>
          </p:spPr>
          <p:style>
            <a:lnRef idx="0"/>
            <a:fillRef idx="0"/>
            <a:effectRef idx="0"/>
            <a:fontRef idx="minor"/>
          </p:style>
        </p:sp>
        <p:sp>
          <p:nvSpPr>
            <p:cNvPr id="8657" name="Google Shape;7840;p75"/>
            <p:cNvSpPr/>
            <p:nvPr/>
          </p:nvSpPr>
          <p:spPr>
            <a:xfrm>
              <a:off x="4121640" y="3355560"/>
              <a:ext cx="345960" cy="172800"/>
            </a:xfrm>
            <a:custGeom>
              <a:avLst/>
              <a:gdLst/>
              <a:ah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9525">
              <a:solidFill>
                <a:srgbClr val="869fb1"/>
              </a:solidFill>
              <a:round/>
            </a:ln>
          </p:spPr>
          <p:style>
            <a:lnRef idx="0"/>
            <a:fillRef idx="0"/>
            <a:effectRef idx="0"/>
            <a:fontRef idx="minor"/>
          </p:style>
        </p:sp>
        <p:sp>
          <p:nvSpPr>
            <p:cNvPr id="8658" name="Google Shape;7841;p75"/>
            <p:cNvSpPr/>
            <p:nvPr/>
          </p:nvSpPr>
          <p:spPr>
            <a:xfrm>
              <a:off x="3486240" y="3355560"/>
              <a:ext cx="346320" cy="173160"/>
            </a:xfrm>
            <a:custGeom>
              <a:avLst/>
              <a:gdLst/>
              <a:ah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9525">
              <a:solidFill>
                <a:srgbClr val="869fb2"/>
              </a:solidFill>
              <a:round/>
            </a:ln>
          </p:spPr>
          <p:style>
            <a:lnRef idx="0"/>
            <a:fillRef idx="0"/>
            <a:effectRef idx="0"/>
            <a:fontRef idx="minor"/>
          </p:style>
        </p:sp>
        <p:sp>
          <p:nvSpPr>
            <p:cNvPr id="8659" name="Google Shape;7842;p75"/>
            <p:cNvSpPr/>
            <p:nvPr/>
          </p:nvSpPr>
          <p:spPr>
            <a:xfrm>
              <a:off x="3804120" y="3528720"/>
              <a:ext cx="345960" cy="172800"/>
            </a:xfrm>
            <a:custGeom>
              <a:avLst/>
              <a:gdLst/>
              <a:ah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9525">
              <a:solidFill>
                <a:srgbClr val="cfd9e0"/>
              </a:solidFill>
              <a:round/>
            </a:ln>
          </p:spPr>
          <p:style>
            <a:lnRef idx="0"/>
            <a:fillRef idx="0"/>
            <a:effectRef idx="0"/>
            <a:fontRef idx="minor"/>
          </p:style>
        </p:sp>
        <p:sp>
          <p:nvSpPr>
            <p:cNvPr id="8660" name="Google Shape;7843;p75"/>
            <p:cNvSpPr/>
            <p:nvPr/>
          </p:nvSpPr>
          <p:spPr>
            <a:xfrm>
              <a:off x="4756320" y="3355560"/>
              <a:ext cx="346320" cy="173160"/>
            </a:xfrm>
            <a:custGeom>
              <a:avLst/>
              <a:gdLst/>
              <a:ah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9525">
              <a:solidFill>
                <a:srgbClr val="667e92"/>
              </a:solidFill>
              <a:round/>
            </a:ln>
          </p:spPr>
          <p:style>
            <a:lnRef idx="0"/>
            <a:fillRef idx="0"/>
            <a:effectRef idx="0"/>
            <a:fontRef idx="minor"/>
          </p:style>
        </p:sp>
        <p:sp>
          <p:nvSpPr>
            <p:cNvPr id="8661" name="Google Shape;7844;p75"/>
            <p:cNvSpPr/>
            <p:nvPr/>
          </p:nvSpPr>
          <p:spPr>
            <a:xfrm>
              <a:off x="3850920" y="3382920"/>
              <a:ext cx="252000" cy="25200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d7dfe5"/>
              </a:solidFill>
              <a:round/>
            </a:ln>
          </p:spPr>
          <p:style>
            <a:lnRef idx="0"/>
            <a:fillRef idx="0"/>
            <a:effectRef idx="0"/>
            <a:fontRef idx="minor"/>
          </p:style>
        </p:sp>
        <p:sp>
          <p:nvSpPr>
            <p:cNvPr id="8662" name="Google Shape;7845;p75"/>
            <p:cNvSpPr/>
            <p:nvPr/>
          </p:nvSpPr>
          <p:spPr>
            <a:xfrm>
              <a:off x="4169160" y="3417480"/>
              <a:ext cx="252000" cy="25200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d7dfe5"/>
              </a:solidFill>
              <a:round/>
            </a:ln>
          </p:spPr>
          <p:style>
            <a:lnRef idx="0"/>
            <a:fillRef idx="0"/>
            <a:effectRef idx="0"/>
            <a:fontRef idx="minor"/>
          </p:style>
        </p:sp>
        <p:sp>
          <p:nvSpPr>
            <p:cNvPr id="8663" name="Google Shape;7846;p75"/>
            <p:cNvSpPr/>
            <p:nvPr/>
          </p:nvSpPr>
          <p:spPr>
            <a:xfrm>
              <a:off x="4487040" y="3382920"/>
              <a:ext cx="252000" cy="25200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d7dfe5"/>
              </a:solidFill>
              <a:round/>
            </a:ln>
          </p:spPr>
          <p:style>
            <a:lnRef idx="0"/>
            <a:fillRef idx="0"/>
            <a:effectRef idx="0"/>
            <a:fontRef idx="minor"/>
          </p:style>
        </p:sp>
        <p:sp>
          <p:nvSpPr>
            <p:cNvPr id="8664" name="Google Shape;7847;p75"/>
            <p:cNvSpPr/>
            <p:nvPr/>
          </p:nvSpPr>
          <p:spPr>
            <a:xfrm>
              <a:off x="4806720" y="3417480"/>
              <a:ext cx="252000" cy="25200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d7dfe5"/>
              </a:solidFill>
              <a:round/>
            </a:ln>
          </p:spPr>
          <p:style>
            <a:lnRef idx="0"/>
            <a:fillRef idx="0"/>
            <a:effectRef idx="0"/>
            <a:fontRef idx="minor"/>
          </p:style>
        </p:sp>
      </p:grpSp>
      <p:grpSp>
        <p:nvGrpSpPr>
          <p:cNvPr id="8665" name="Google Shape;7848;p75"/>
          <p:cNvGrpSpPr/>
          <p:nvPr/>
        </p:nvGrpSpPr>
        <p:grpSpPr>
          <a:xfrm>
            <a:off x="764280" y="3641760"/>
            <a:ext cx="1295640" cy="645840"/>
            <a:chOff x="764280" y="3641760"/>
            <a:chExt cx="1295640" cy="645840"/>
          </a:xfrm>
        </p:grpSpPr>
        <p:sp>
          <p:nvSpPr>
            <p:cNvPr id="8666" name="Google Shape;7849;p75"/>
            <p:cNvSpPr/>
            <p:nvPr/>
          </p:nvSpPr>
          <p:spPr>
            <a:xfrm>
              <a:off x="1508040" y="4072320"/>
              <a:ext cx="130320" cy="167760"/>
            </a:xfrm>
            <a:custGeom>
              <a:avLst/>
              <a:gdLst/>
              <a:ahLst/>
              <a:rect l="l" t="t" r="r" b="b"/>
              <a:pathLst>
                <a:path w="28816" h="37079">
                  <a:moveTo>
                    <a:pt x="28815" y="37078"/>
                  </a:moveTo>
                  <a:lnTo>
                    <a:pt x="17922" y="37078"/>
                  </a:lnTo>
                  <a:cubicBezTo>
                    <a:pt x="14829" y="37078"/>
                    <a:pt x="14212" y="33613"/>
                    <a:pt x="14212" y="33613"/>
                  </a:cubicBezTo>
                  <a:lnTo>
                    <a:pt x="14212" y="10631"/>
                  </a:lnTo>
                  <a:lnTo>
                    <a:pt x="0" y="10631"/>
                  </a:lnTo>
                  <a:lnTo>
                    <a:pt x="0" y="1"/>
                  </a:lnTo>
                </a:path>
              </a:pathLst>
            </a:custGeom>
            <a:noFill/>
            <a:ln cap="rnd" w="9525">
              <a:solidFill>
                <a:srgbClr val="cfd9e0"/>
              </a:solidFill>
              <a:round/>
            </a:ln>
          </p:spPr>
          <p:style>
            <a:lnRef idx="0"/>
            <a:fillRef idx="0"/>
            <a:effectRef idx="0"/>
            <a:fontRef idx="minor"/>
          </p:style>
        </p:sp>
        <p:sp>
          <p:nvSpPr>
            <p:cNvPr id="8667" name="Google Shape;7850;p75"/>
            <p:cNvSpPr/>
            <p:nvPr/>
          </p:nvSpPr>
          <p:spPr>
            <a:xfrm>
              <a:off x="1807200" y="4240440"/>
              <a:ext cx="165240" cy="360"/>
            </a:xfrm>
            <a:custGeom>
              <a:avLst/>
              <a:gdLst/>
              <a:ahLst/>
              <a:rect l="l" t="t" r="r" b="b"/>
              <a:pathLst>
                <a:path w="36535" h="1">
                  <a:moveTo>
                    <a:pt x="1" y="0"/>
                  </a:moveTo>
                  <a:lnTo>
                    <a:pt x="36535" y="0"/>
                  </a:lnTo>
                </a:path>
              </a:pathLst>
            </a:custGeom>
            <a:noFill/>
            <a:ln cap="rnd" w="9525">
              <a:solidFill>
                <a:srgbClr val="cfd9e0"/>
              </a:solidFill>
              <a:round/>
            </a:ln>
          </p:spPr>
          <p:style>
            <a:lnRef idx="0"/>
            <a:fillRef idx="0"/>
            <a:effectRef idx="0"/>
            <a:fontRef idx="minor"/>
          </p:style>
        </p:sp>
        <p:sp>
          <p:nvSpPr>
            <p:cNvPr id="8668" name="Google Shape;7851;p75"/>
            <p:cNvSpPr/>
            <p:nvPr/>
          </p:nvSpPr>
          <p:spPr>
            <a:xfrm>
              <a:off x="1639080" y="4190760"/>
              <a:ext cx="168120" cy="96840"/>
            </a:xfrm>
            <a:custGeom>
              <a:avLst/>
              <a:gdLst/>
              <a:ahLst/>
              <a:rect l="l" t="t" r="r" b="b"/>
              <a:pathLst>
                <a:path w="37118" h="2144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a:solidFill>
                <a:srgbClr val="cfd9e0"/>
              </a:solidFill>
              <a:miter/>
            </a:ln>
          </p:spPr>
          <p:style>
            <a:lnRef idx="0"/>
            <a:fillRef idx="0"/>
            <a:effectRef idx="0"/>
            <a:fontRef idx="minor"/>
          </p:style>
        </p:sp>
        <p:sp>
          <p:nvSpPr>
            <p:cNvPr id="8669" name="Google Shape;7852;p75"/>
            <p:cNvSpPr/>
            <p:nvPr/>
          </p:nvSpPr>
          <p:spPr>
            <a:xfrm>
              <a:off x="1189080" y="3969000"/>
              <a:ext cx="79560" cy="360"/>
            </a:xfrm>
            <a:custGeom>
              <a:avLst/>
              <a:gdLst/>
              <a:ahLst/>
              <a:rect l="l" t="t" r="r" b="b"/>
              <a:pathLst>
                <a:path w="17599" h="1">
                  <a:moveTo>
                    <a:pt x="17598" y="0"/>
                  </a:moveTo>
                  <a:lnTo>
                    <a:pt x="1" y="0"/>
                  </a:lnTo>
                </a:path>
              </a:pathLst>
            </a:custGeom>
            <a:noFill/>
            <a:ln cap="rnd" w="9525">
              <a:solidFill>
                <a:srgbClr val="cfd9e0"/>
              </a:solidFill>
              <a:round/>
            </a:ln>
          </p:spPr>
          <p:style>
            <a:lnRef idx="0"/>
            <a:fillRef idx="0"/>
            <a:effectRef idx="0"/>
            <a:fontRef idx="minor"/>
          </p:style>
        </p:sp>
        <p:sp>
          <p:nvSpPr>
            <p:cNvPr id="8670" name="Google Shape;7853;p75"/>
            <p:cNvSpPr/>
            <p:nvPr/>
          </p:nvSpPr>
          <p:spPr>
            <a:xfrm>
              <a:off x="784800" y="3866400"/>
              <a:ext cx="158400" cy="360"/>
            </a:xfrm>
            <a:custGeom>
              <a:avLst/>
              <a:gdLst/>
              <a:ahLst/>
              <a:rect l="l" t="t" r="r" b="b"/>
              <a:pathLst>
                <a:path w="35018" h="1">
                  <a:moveTo>
                    <a:pt x="35017" y="1"/>
                  </a:moveTo>
                  <a:lnTo>
                    <a:pt x="1" y="1"/>
                  </a:lnTo>
                </a:path>
              </a:pathLst>
            </a:custGeom>
            <a:noFill/>
            <a:ln cap="rnd" w="9525">
              <a:solidFill>
                <a:srgbClr val="cfd9e0"/>
              </a:solidFill>
              <a:round/>
            </a:ln>
          </p:spPr>
          <p:style>
            <a:lnRef idx="0"/>
            <a:fillRef idx="0"/>
            <a:effectRef idx="0"/>
            <a:fontRef idx="minor"/>
          </p:style>
        </p:sp>
        <p:sp>
          <p:nvSpPr>
            <p:cNvPr id="8671" name="Google Shape;7854;p75"/>
            <p:cNvSpPr/>
            <p:nvPr/>
          </p:nvSpPr>
          <p:spPr>
            <a:xfrm>
              <a:off x="1104480" y="3866400"/>
              <a:ext cx="81360" cy="205200"/>
            </a:xfrm>
            <a:custGeom>
              <a:avLst/>
              <a:gdLst/>
              <a:ahLst/>
              <a:rect l="l" t="t" r="r" b="b"/>
              <a:pathLst>
                <a:path w="18044" h="4533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w="9525">
              <a:solidFill>
                <a:srgbClr val="cfd9e0"/>
              </a:solidFill>
              <a:round/>
            </a:ln>
          </p:spPr>
          <p:style>
            <a:lnRef idx="0"/>
            <a:fillRef idx="0"/>
            <a:effectRef idx="0"/>
            <a:fontRef idx="minor"/>
          </p:style>
        </p:sp>
        <p:sp>
          <p:nvSpPr>
            <p:cNvPr id="8672" name="Google Shape;7855;p75"/>
            <p:cNvSpPr/>
            <p:nvPr/>
          </p:nvSpPr>
          <p:spPr>
            <a:xfrm>
              <a:off x="784800" y="4071960"/>
              <a:ext cx="150840" cy="360"/>
            </a:xfrm>
            <a:custGeom>
              <a:avLst/>
              <a:gdLst/>
              <a:ahLst/>
              <a:rect l="l" t="t" r="r" b="b"/>
              <a:pathLst>
                <a:path w="33303" h="1">
                  <a:moveTo>
                    <a:pt x="1" y="1"/>
                  </a:moveTo>
                  <a:lnTo>
                    <a:pt x="33303" y="1"/>
                  </a:lnTo>
                </a:path>
              </a:pathLst>
            </a:custGeom>
            <a:noFill/>
            <a:ln cap="rnd" w="9525">
              <a:solidFill>
                <a:srgbClr val="cfd9e0"/>
              </a:solidFill>
              <a:round/>
            </a:ln>
          </p:spPr>
          <p:style>
            <a:lnRef idx="0"/>
            <a:fillRef idx="0"/>
            <a:effectRef idx="0"/>
            <a:fontRef idx="minor"/>
          </p:style>
        </p:sp>
        <p:sp>
          <p:nvSpPr>
            <p:cNvPr id="8673" name="Google Shape;7856;p75"/>
            <p:cNvSpPr/>
            <p:nvPr/>
          </p:nvSpPr>
          <p:spPr>
            <a:xfrm>
              <a:off x="936000" y="4015080"/>
              <a:ext cx="168120" cy="96840"/>
            </a:xfrm>
            <a:custGeom>
              <a:avLst/>
              <a:gdLst/>
              <a:ahLst/>
              <a:rect l="l" t="t" r="r" b="b"/>
              <a:pathLst>
                <a:path w="37119" h="21444">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a:solidFill>
                <a:srgbClr val="cfd9e0"/>
              </a:solidFill>
              <a:miter/>
            </a:ln>
          </p:spPr>
          <p:style>
            <a:lnRef idx="0"/>
            <a:fillRef idx="0"/>
            <a:effectRef idx="0"/>
            <a:fontRef idx="minor"/>
          </p:style>
        </p:sp>
        <p:sp>
          <p:nvSpPr>
            <p:cNvPr id="8674" name="Google Shape;7857;p75"/>
            <p:cNvSpPr/>
            <p:nvPr/>
          </p:nvSpPr>
          <p:spPr>
            <a:xfrm>
              <a:off x="943560" y="3826440"/>
              <a:ext cx="168120" cy="96840"/>
            </a:xfrm>
            <a:custGeom>
              <a:avLst/>
              <a:gdLst/>
              <a:ahLst/>
              <a:rect l="l" t="t" r="r" b="b"/>
              <a:pathLst>
                <a:path w="37118" h="21447">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a:solidFill>
                <a:srgbClr val="cfd9e0"/>
              </a:solidFill>
              <a:miter/>
            </a:ln>
          </p:spPr>
          <p:style>
            <a:lnRef idx="0"/>
            <a:fillRef idx="0"/>
            <a:effectRef idx="0"/>
            <a:fontRef idx="minor"/>
          </p:style>
        </p:sp>
        <p:sp>
          <p:nvSpPr>
            <p:cNvPr id="8675" name="Google Shape;7858;p75"/>
            <p:cNvSpPr/>
            <p:nvPr/>
          </p:nvSpPr>
          <p:spPr>
            <a:xfrm>
              <a:off x="1555560" y="3969000"/>
              <a:ext cx="79560" cy="360"/>
            </a:xfrm>
            <a:custGeom>
              <a:avLst/>
              <a:gdLst/>
              <a:ahLst/>
              <a:rect l="l" t="t" r="r" b="b"/>
              <a:pathLst>
                <a:path w="17599" h="1">
                  <a:moveTo>
                    <a:pt x="1" y="0"/>
                  </a:moveTo>
                  <a:lnTo>
                    <a:pt x="17598" y="0"/>
                  </a:lnTo>
                </a:path>
              </a:pathLst>
            </a:custGeom>
            <a:noFill/>
            <a:ln cap="rnd" w="9525">
              <a:solidFill>
                <a:srgbClr val="cfd9e0"/>
              </a:solidFill>
              <a:round/>
            </a:ln>
          </p:spPr>
          <p:style>
            <a:lnRef idx="0"/>
            <a:fillRef idx="0"/>
            <a:effectRef idx="0"/>
            <a:fontRef idx="minor"/>
          </p:style>
        </p:sp>
        <p:sp>
          <p:nvSpPr>
            <p:cNvPr id="8676" name="Google Shape;7859;p75"/>
            <p:cNvSpPr/>
            <p:nvPr/>
          </p:nvSpPr>
          <p:spPr>
            <a:xfrm>
              <a:off x="1888200" y="3866400"/>
              <a:ext cx="147960" cy="360"/>
            </a:xfrm>
            <a:custGeom>
              <a:avLst/>
              <a:gdLst/>
              <a:ahLst/>
              <a:rect l="l" t="t" r="r" b="b"/>
              <a:pathLst>
                <a:path w="32723" h="1">
                  <a:moveTo>
                    <a:pt x="1" y="1"/>
                  </a:moveTo>
                  <a:lnTo>
                    <a:pt x="32723" y="1"/>
                  </a:lnTo>
                </a:path>
              </a:pathLst>
            </a:custGeom>
            <a:noFill/>
            <a:ln cap="rnd" w="9525">
              <a:solidFill>
                <a:srgbClr val="cfd9e0"/>
              </a:solidFill>
              <a:round/>
            </a:ln>
          </p:spPr>
          <p:style>
            <a:lnRef idx="0"/>
            <a:fillRef idx="0"/>
            <a:effectRef idx="0"/>
            <a:fontRef idx="minor"/>
          </p:style>
        </p:sp>
        <p:sp>
          <p:nvSpPr>
            <p:cNvPr id="8677" name="Google Shape;7860;p75"/>
            <p:cNvSpPr/>
            <p:nvPr/>
          </p:nvSpPr>
          <p:spPr>
            <a:xfrm>
              <a:off x="1635480" y="3866400"/>
              <a:ext cx="84240" cy="205200"/>
            </a:xfrm>
            <a:custGeom>
              <a:avLst/>
              <a:gdLst/>
              <a:ahLst/>
              <a:rect l="l" t="t" r="r" b="b"/>
              <a:pathLst>
                <a:path w="18623" h="4533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w="9525">
              <a:solidFill>
                <a:srgbClr val="cfd9e0"/>
              </a:solidFill>
              <a:round/>
            </a:ln>
          </p:spPr>
          <p:style>
            <a:lnRef idx="0"/>
            <a:fillRef idx="0"/>
            <a:effectRef idx="0"/>
            <a:fontRef idx="minor"/>
          </p:style>
        </p:sp>
        <p:sp>
          <p:nvSpPr>
            <p:cNvPr id="8678" name="Google Shape;7861;p75"/>
            <p:cNvSpPr/>
            <p:nvPr/>
          </p:nvSpPr>
          <p:spPr>
            <a:xfrm>
              <a:off x="1888200" y="4071960"/>
              <a:ext cx="147960" cy="360"/>
            </a:xfrm>
            <a:custGeom>
              <a:avLst/>
              <a:gdLst/>
              <a:ahLst/>
              <a:rect l="l" t="t" r="r" b="b"/>
              <a:pathLst>
                <a:path w="32723" h="1">
                  <a:moveTo>
                    <a:pt x="32723" y="1"/>
                  </a:moveTo>
                  <a:lnTo>
                    <a:pt x="1" y="1"/>
                  </a:lnTo>
                </a:path>
              </a:pathLst>
            </a:custGeom>
            <a:noFill/>
            <a:ln cap="rnd" w="9525">
              <a:solidFill>
                <a:srgbClr val="cfd9e0"/>
              </a:solidFill>
              <a:round/>
            </a:ln>
          </p:spPr>
          <p:style>
            <a:lnRef idx="0"/>
            <a:fillRef idx="0"/>
            <a:effectRef idx="0"/>
            <a:fontRef idx="minor"/>
          </p:style>
        </p:sp>
        <p:sp>
          <p:nvSpPr>
            <p:cNvPr id="8679" name="Google Shape;7862;p75"/>
            <p:cNvSpPr/>
            <p:nvPr/>
          </p:nvSpPr>
          <p:spPr>
            <a:xfrm>
              <a:off x="1719360" y="3826440"/>
              <a:ext cx="168120" cy="96840"/>
            </a:xfrm>
            <a:custGeom>
              <a:avLst/>
              <a:gdLst/>
              <a:ahLst/>
              <a:rect l="l" t="t" r="r" b="b"/>
              <a:pathLst>
                <a:path w="37115" h="21447">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a:solidFill>
                <a:srgbClr val="cfd9e0"/>
              </a:solidFill>
              <a:miter/>
            </a:ln>
          </p:spPr>
          <p:style>
            <a:lnRef idx="0"/>
            <a:fillRef idx="0"/>
            <a:effectRef idx="0"/>
            <a:fontRef idx="minor"/>
          </p:style>
        </p:sp>
        <p:sp>
          <p:nvSpPr>
            <p:cNvPr id="8680" name="Google Shape;7863;p75"/>
            <p:cNvSpPr/>
            <p:nvPr/>
          </p:nvSpPr>
          <p:spPr>
            <a:xfrm>
              <a:off x="1720080" y="4015080"/>
              <a:ext cx="168120" cy="96840"/>
            </a:xfrm>
            <a:custGeom>
              <a:avLst/>
              <a:gdLst/>
              <a:ahLst/>
              <a:rect l="l" t="t" r="r" b="b"/>
              <a:pathLst>
                <a:path w="37119" h="21444">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a:solidFill>
                <a:srgbClr val="cfd9e0"/>
              </a:solidFill>
              <a:miter/>
            </a:ln>
          </p:spPr>
          <p:style>
            <a:lnRef idx="0"/>
            <a:fillRef idx="0"/>
            <a:effectRef idx="0"/>
            <a:fontRef idx="minor"/>
          </p:style>
        </p:sp>
        <p:sp>
          <p:nvSpPr>
            <p:cNvPr id="8681" name="Google Shape;7864;p75"/>
            <p:cNvSpPr/>
            <p:nvPr/>
          </p:nvSpPr>
          <p:spPr>
            <a:xfrm>
              <a:off x="1269360" y="3823920"/>
              <a:ext cx="286200" cy="286200"/>
            </a:xfrm>
            <a:custGeom>
              <a:avLst/>
              <a:gdLst/>
              <a:ahLst/>
              <a:rect l="l" t="t" r="r" b="b"/>
              <a:pathLst>
                <a:path w="63165" h="63161">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a:solidFill>
                <a:srgbClr val="cfd9e0"/>
              </a:solidFill>
              <a:miter/>
            </a:ln>
          </p:spPr>
          <p:style>
            <a:lnRef idx="0"/>
            <a:fillRef idx="0"/>
            <a:effectRef idx="0"/>
            <a:fontRef idx="minor"/>
          </p:style>
        </p:sp>
        <p:sp>
          <p:nvSpPr>
            <p:cNvPr id="8682" name="Google Shape;7865;p75"/>
            <p:cNvSpPr/>
            <p:nvPr/>
          </p:nvSpPr>
          <p:spPr>
            <a:xfrm>
              <a:off x="1177560" y="3689280"/>
              <a:ext cx="138240" cy="175680"/>
            </a:xfrm>
            <a:custGeom>
              <a:avLst/>
              <a:gdLst/>
              <a:ahLst/>
              <a:rect l="l" t="t" r="r" b="b"/>
              <a:pathLst>
                <a:path w="30556" h="38848">
                  <a:moveTo>
                    <a:pt x="1" y="1"/>
                  </a:moveTo>
                  <a:lnTo>
                    <a:pt x="12633" y="1"/>
                  </a:lnTo>
                  <a:cubicBezTo>
                    <a:pt x="15723" y="1"/>
                    <a:pt x="16343" y="3466"/>
                    <a:pt x="16343" y="3466"/>
                  </a:cubicBezTo>
                  <a:lnTo>
                    <a:pt x="16343" y="26448"/>
                  </a:lnTo>
                  <a:lnTo>
                    <a:pt x="30556" y="26448"/>
                  </a:lnTo>
                  <a:lnTo>
                    <a:pt x="30556" y="38848"/>
                  </a:lnTo>
                </a:path>
              </a:pathLst>
            </a:custGeom>
            <a:noFill/>
            <a:ln cap="rnd" w="9525">
              <a:solidFill>
                <a:srgbClr val="cfd9e0"/>
              </a:solidFill>
              <a:round/>
            </a:ln>
          </p:spPr>
          <p:style>
            <a:lnRef idx="0"/>
            <a:fillRef idx="0"/>
            <a:effectRef idx="0"/>
            <a:fontRef idx="minor"/>
          </p:style>
        </p:sp>
        <p:sp>
          <p:nvSpPr>
            <p:cNvPr id="8683" name="Google Shape;7866;p75"/>
            <p:cNvSpPr/>
            <p:nvPr/>
          </p:nvSpPr>
          <p:spPr>
            <a:xfrm>
              <a:off x="842760" y="3689280"/>
              <a:ext cx="165960" cy="360"/>
            </a:xfrm>
            <a:custGeom>
              <a:avLst/>
              <a:gdLst/>
              <a:ahLst/>
              <a:rect l="l" t="t" r="r" b="b"/>
              <a:pathLst>
                <a:path w="36648" h="1">
                  <a:moveTo>
                    <a:pt x="36648" y="1"/>
                  </a:moveTo>
                  <a:lnTo>
                    <a:pt x="1" y="1"/>
                  </a:lnTo>
                </a:path>
              </a:pathLst>
            </a:custGeom>
            <a:noFill/>
            <a:ln cap="rnd" w="9525">
              <a:solidFill>
                <a:srgbClr val="cfd9e0"/>
              </a:solidFill>
              <a:round/>
            </a:ln>
          </p:spPr>
          <p:style>
            <a:lnRef idx="0"/>
            <a:fillRef idx="0"/>
            <a:effectRef idx="0"/>
            <a:fontRef idx="minor"/>
          </p:style>
        </p:sp>
        <p:sp>
          <p:nvSpPr>
            <p:cNvPr id="8684" name="Google Shape;7867;p75"/>
            <p:cNvSpPr/>
            <p:nvPr/>
          </p:nvSpPr>
          <p:spPr>
            <a:xfrm>
              <a:off x="1009080" y="3641760"/>
              <a:ext cx="168120" cy="96840"/>
            </a:xfrm>
            <a:custGeom>
              <a:avLst/>
              <a:gdLst/>
              <a:ahLst/>
              <a:rect l="l" t="t" r="r" b="b"/>
              <a:pathLst>
                <a:path w="37119" h="21448">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a:solidFill>
                <a:srgbClr val="cfd9e0"/>
              </a:solidFill>
              <a:miter/>
            </a:ln>
          </p:spPr>
          <p:style>
            <a:lnRef idx="0"/>
            <a:fillRef idx="0"/>
            <a:effectRef idx="0"/>
            <a:fontRef idx="minor"/>
          </p:style>
        </p:sp>
        <p:sp>
          <p:nvSpPr>
            <p:cNvPr id="8685" name="Google Shape;7868;p75"/>
            <p:cNvSpPr/>
            <p:nvPr/>
          </p:nvSpPr>
          <p:spPr>
            <a:xfrm>
              <a:off x="1177560" y="4084560"/>
              <a:ext cx="138240" cy="155520"/>
            </a:xfrm>
            <a:custGeom>
              <a:avLst/>
              <a:gdLst/>
              <a:ahLst/>
              <a:rect l="l" t="t" r="r" b="b"/>
              <a:pathLst>
                <a:path w="30534" h="34405">
                  <a:moveTo>
                    <a:pt x="0" y="34404"/>
                  </a:moveTo>
                  <a:lnTo>
                    <a:pt x="12611" y="34404"/>
                  </a:lnTo>
                  <a:cubicBezTo>
                    <a:pt x="15705" y="34404"/>
                    <a:pt x="16325" y="30939"/>
                    <a:pt x="16325" y="30939"/>
                  </a:cubicBezTo>
                  <a:lnTo>
                    <a:pt x="16325" y="7957"/>
                  </a:lnTo>
                  <a:lnTo>
                    <a:pt x="30534" y="7957"/>
                  </a:lnTo>
                  <a:lnTo>
                    <a:pt x="30534" y="1"/>
                  </a:lnTo>
                </a:path>
              </a:pathLst>
            </a:custGeom>
            <a:noFill/>
            <a:ln cap="rnd" w="9525">
              <a:solidFill>
                <a:srgbClr val="cfd9e0"/>
              </a:solidFill>
              <a:round/>
            </a:ln>
          </p:spPr>
          <p:style>
            <a:lnRef idx="0"/>
            <a:fillRef idx="0"/>
            <a:effectRef idx="0"/>
            <a:fontRef idx="minor"/>
          </p:style>
        </p:sp>
        <p:sp>
          <p:nvSpPr>
            <p:cNvPr id="8686" name="Google Shape;7869;p75"/>
            <p:cNvSpPr/>
            <p:nvPr/>
          </p:nvSpPr>
          <p:spPr>
            <a:xfrm>
              <a:off x="842760" y="4240440"/>
              <a:ext cx="165960" cy="360"/>
            </a:xfrm>
            <a:custGeom>
              <a:avLst/>
              <a:gdLst/>
              <a:ahLst/>
              <a:rect l="l" t="t" r="r" b="b"/>
              <a:pathLst>
                <a:path w="36648" h="1">
                  <a:moveTo>
                    <a:pt x="36648" y="0"/>
                  </a:moveTo>
                  <a:lnTo>
                    <a:pt x="1" y="0"/>
                  </a:lnTo>
                </a:path>
              </a:pathLst>
            </a:custGeom>
            <a:noFill/>
            <a:ln cap="rnd" w="9525">
              <a:solidFill>
                <a:srgbClr val="cfd9e0"/>
              </a:solidFill>
              <a:round/>
            </a:ln>
          </p:spPr>
          <p:style>
            <a:lnRef idx="0"/>
            <a:fillRef idx="0"/>
            <a:effectRef idx="0"/>
            <a:fontRef idx="minor"/>
          </p:style>
        </p:sp>
        <p:sp>
          <p:nvSpPr>
            <p:cNvPr id="8687" name="Google Shape;7870;p75"/>
            <p:cNvSpPr/>
            <p:nvPr/>
          </p:nvSpPr>
          <p:spPr>
            <a:xfrm>
              <a:off x="1009080" y="4190760"/>
              <a:ext cx="168120" cy="96840"/>
            </a:xfrm>
            <a:custGeom>
              <a:avLst/>
              <a:gdLst/>
              <a:ahLst/>
              <a:rect l="l" t="t" r="r" b="b"/>
              <a:pathLst>
                <a:path w="37119" h="21448">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a:solidFill>
                <a:srgbClr val="cfd9e0"/>
              </a:solidFill>
              <a:miter/>
            </a:ln>
          </p:spPr>
          <p:style>
            <a:lnRef idx="0"/>
            <a:fillRef idx="0"/>
            <a:effectRef idx="0"/>
            <a:fontRef idx="minor"/>
          </p:style>
        </p:sp>
        <p:sp>
          <p:nvSpPr>
            <p:cNvPr id="8688" name="Google Shape;7871;p75"/>
            <p:cNvSpPr/>
            <p:nvPr/>
          </p:nvSpPr>
          <p:spPr>
            <a:xfrm>
              <a:off x="1513440" y="3689280"/>
              <a:ext cx="132120" cy="175680"/>
            </a:xfrm>
            <a:custGeom>
              <a:avLst/>
              <a:gdLst/>
              <a:ahLst/>
              <a:rect l="l" t="t" r="r" b="b"/>
              <a:pathLst>
                <a:path w="29210" h="38848">
                  <a:moveTo>
                    <a:pt x="29209" y="1"/>
                  </a:moveTo>
                  <a:lnTo>
                    <a:pt x="17922" y="1"/>
                  </a:lnTo>
                  <a:cubicBezTo>
                    <a:pt x="14829" y="1"/>
                    <a:pt x="14209" y="3466"/>
                    <a:pt x="14209" y="3466"/>
                  </a:cubicBezTo>
                  <a:lnTo>
                    <a:pt x="14209" y="26448"/>
                  </a:lnTo>
                  <a:lnTo>
                    <a:pt x="0" y="26448"/>
                  </a:lnTo>
                  <a:lnTo>
                    <a:pt x="0" y="38848"/>
                  </a:lnTo>
                </a:path>
              </a:pathLst>
            </a:custGeom>
            <a:noFill/>
            <a:ln cap="rnd" w="9525">
              <a:solidFill>
                <a:srgbClr val="cfd9e0"/>
              </a:solidFill>
              <a:round/>
            </a:ln>
          </p:spPr>
          <p:style>
            <a:lnRef idx="0"/>
            <a:fillRef idx="0"/>
            <a:effectRef idx="0"/>
            <a:fontRef idx="minor"/>
          </p:style>
        </p:sp>
        <p:sp>
          <p:nvSpPr>
            <p:cNvPr id="8689" name="Google Shape;7872;p75"/>
            <p:cNvSpPr/>
            <p:nvPr/>
          </p:nvSpPr>
          <p:spPr>
            <a:xfrm>
              <a:off x="1814400" y="3689280"/>
              <a:ext cx="158400" cy="360"/>
            </a:xfrm>
            <a:custGeom>
              <a:avLst/>
              <a:gdLst/>
              <a:ahLst/>
              <a:rect l="l" t="t" r="r" b="b"/>
              <a:pathLst>
                <a:path w="34959" h="1">
                  <a:moveTo>
                    <a:pt x="1" y="1"/>
                  </a:moveTo>
                  <a:lnTo>
                    <a:pt x="34959" y="1"/>
                  </a:lnTo>
                </a:path>
              </a:pathLst>
            </a:custGeom>
            <a:noFill/>
            <a:ln cap="rnd" w="9525">
              <a:solidFill>
                <a:srgbClr val="cfd9e0"/>
              </a:solidFill>
              <a:round/>
            </a:ln>
          </p:spPr>
          <p:style>
            <a:lnRef idx="0"/>
            <a:fillRef idx="0"/>
            <a:effectRef idx="0"/>
            <a:fontRef idx="minor"/>
          </p:style>
        </p:sp>
        <p:sp>
          <p:nvSpPr>
            <p:cNvPr id="8690" name="Google Shape;7873;p75"/>
            <p:cNvSpPr/>
            <p:nvPr/>
          </p:nvSpPr>
          <p:spPr>
            <a:xfrm>
              <a:off x="1645920" y="3641760"/>
              <a:ext cx="168120" cy="96840"/>
            </a:xfrm>
            <a:custGeom>
              <a:avLst/>
              <a:gdLst/>
              <a:ahLst/>
              <a:rect l="l" t="t" r="r" b="b"/>
              <a:pathLst>
                <a:path w="37118" h="2144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a:solidFill>
                <a:srgbClr val="cfd9e0"/>
              </a:solidFill>
              <a:miter/>
            </a:ln>
          </p:spPr>
          <p:style>
            <a:lnRef idx="0"/>
            <a:fillRef idx="0"/>
            <a:effectRef idx="0"/>
            <a:fontRef idx="minor"/>
          </p:style>
        </p:sp>
        <p:grpSp>
          <p:nvGrpSpPr>
            <p:cNvPr id="8691" name="Google Shape;7874;p75"/>
            <p:cNvGrpSpPr/>
            <p:nvPr/>
          </p:nvGrpSpPr>
          <p:grpSpPr>
            <a:xfrm>
              <a:off x="1305720" y="3852360"/>
              <a:ext cx="213840" cy="230400"/>
              <a:chOff x="1305720" y="3852360"/>
              <a:chExt cx="213840" cy="230400"/>
            </a:xfrm>
          </p:grpSpPr>
          <p:sp>
            <p:nvSpPr>
              <p:cNvPr id="8692" name="Google Shape;7875;p75"/>
              <p:cNvSpPr/>
              <p:nvPr/>
            </p:nvSpPr>
            <p:spPr>
              <a:xfrm>
                <a:off x="1305720" y="3852360"/>
                <a:ext cx="101520" cy="230400"/>
              </a:xfrm>
              <a:custGeom>
                <a:avLst/>
                <a:gdLst/>
                <a:ahLst/>
                <a:rect l="l" t="t" r="r" b="b"/>
                <a:pathLst>
                  <a:path w="22486" h="50901">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a:solidFill>
                  <a:srgbClr val="e4e9ed"/>
                </a:solidFill>
                <a:miter/>
              </a:ln>
            </p:spPr>
            <p:style>
              <a:lnRef idx="0"/>
              <a:fillRef idx="0"/>
              <a:effectRef idx="0"/>
              <a:fontRef idx="minor"/>
            </p:style>
          </p:sp>
          <p:sp>
            <p:nvSpPr>
              <p:cNvPr id="8693" name="Google Shape;7876;p75"/>
              <p:cNvSpPr/>
              <p:nvPr/>
            </p:nvSpPr>
            <p:spPr>
              <a:xfrm>
                <a:off x="1365480" y="3915000"/>
                <a:ext cx="41400" cy="52560"/>
              </a:xfrm>
              <a:custGeom>
                <a:avLst/>
                <a:gdLst/>
                <a:ahLst/>
                <a:rect l="l" t="t" r="r" b="b"/>
                <a:pathLst>
                  <a:path w="9233" h="11642">
                    <a:moveTo>
                      <a:pt x="9233" y="1"/>
                    </a:moveTo>
                    <a:cubicBezTo>
                      <a:pt x="9233" y="1"/>
                      <a:pt x="0" y="570"/>
                      <a:pt x="2586" y="11641"/>
                    </a:cubicBezTo>
                  </a:path>
                </a:pathLst>
              </a:custGeom>
              <a:noFill/>
              <a:ln cap="rnd" w="9525">
                <a:solidFill>
                  <a:srgbClr val="ffffff"/>
                </a:solidFill>
                <a:round/>
              </a:ln>
            </p:spPr>
            <p:style>
              <a:lnRef idx="0"/>
              <a:fillRef idx="0"/>
              <a:effectRef idx="0"/>
              <a:fontRef idx="minor"/>
            </p:style>
          </p:sp>
          <p:sp>
            <p:nvSpPr>
              <p:cNvPr id="8694" name="Google Shape;7877;p75"/>
              <p:cNvSpPr/>
              <p:nvPr/>
            </p:nvSpPr>
            <p:spPr>
              <a:xfrm>
                <a:off x="1380240" y="3884040"/>
                <a:ext cx="27000" cy="25560"/>
              </a:xfrm>
              <a:custGeom>
                <a:avLst/>
                <a:gdLst/>
                <a:ahLst/>
                <a:rect l="l" t="t" r="r" b="b"/>
                <a:pathLst>
                  <a:path w="6024" h="5680">
                    <a:moveTo>
                      <a:pt x="1" y="1795"/>
                    </a:moveTo>
                    <a:cubicBezTo>
                      <a:pt x="1" y="1795"/>
                      <a:pt x="6023" y="0"/>
                      <a:pt x="6023" y="5680"/>
                    </a:cubicBezTo>
                  </a:path>
                </a:pathLst>
              </a:custGeom>
              <a:noFill/>
              <a:ln cap="rnd" w="9525">
                <a:solidFill>
                  <a:srgbClr val="ffffff"/>
                </a:solidFill>
                <a:round/>
              </a:ln>
            </p:spPr>
            <p:style>
              <a:lnRef idx="0"/>
              <a:fillRef idx="0"/>
              <a:effectRef idx="0"/>
              <a:fontRef idx="minor"/>
            </p:style>
          </p:sp>
          <p:sp>
            <p:nvSpPr>
              <p:cNvPr id="8695" name="Google Shape;7878;p75"/>
              <p:cNvSpPr/>
              <p:nvPr/>
            </p:nvSpPr>
            <p:spPr>
              <a:xfrm>
                <a:off x="1352880" y="3888000"/>
                <a:ext cx="8640" cy="21600"/>
              </a:xfrm>
              <a:custGeom>
                <a:avLst/>
                <a:gdLst/>
                <a:ahLst/>
                <a:rect l="l" t="t" r="r" b="b"/>
                <a:pathLst>
                  <a:path w="1979" h="4809">
                    <a:moveTo>
                      <a:pt x="1" y="1"/>
                    </a:moveTo>
                    <a:cubicBezTo>
                      <a:pt x="1" y="1"/>
                      <a:pt x="1" y="2730"/>
                      <a:pt x="1978" y="4809"/>
                    </a:cubicBezTo>
                  </a:path>
                </a:pathLst>
              </a:custGeom>
              <a:noFill/>
              <a:ln cap="rnd" w="9525">
                <a:solidFill>
                  <a:srgbClr val="ffffff"/>
                </a:solidFill>
                <a:round/>
              </a:ln>
            </p:spPr>
            <p:style>
              <a:lnRef idx="0"/>
              <a:fillRef idx="0"/>
              <a:effectRef idx="0"/>
              <a:fontRef idx="minor"/>
            </p:style>
          </p:sp>
          <p:sp>
            <p:nvSpPr>
              <p:cNvPr id="8696" name="Google Shape;7879;p75"/>
              <p:cNvSpPr/>
              <p:nvPr/>
            </p:nvSpPr>
            <p:spPr>
              <a:xfrm>
                <a:off x="1317600" y="3917520"/>
                <a:ext cx="53280" cy="15120"/>
              </a:xfrm>
              <a:custGeom>
                <a:avLst/>
                <a:gdLst/>
                <a:ahLst/>
                <a:rect l="l" t="t" r="r" b="b"/>
                <a:pathLst>
                  <a:path w="11784" h="3433">
                    <a:moveTo>
                      <a:pt x="1" y="2663"/>
                    </a:moveTo>
                    <a:cubicBezTo>
                      <a:pt x="3364" y="0"/>
                      <a:pt x="6622" y="3433"/>
                      <a:pt x="6622" y="3433"/>
                    </a:cubicBezTo>
                    <a:cubicBezTo>
                      <a:pt x="6622" y="3433"/>
                      <a:pt x="7307" y="387"/>
                      <a:pt x="11783" y="1653"/>
                    </a:cubicBezTo>
                  </a:path>
                </a:pathLst>
              </a:custGeom>
              <a:noFill/>
              <a:ln cap="rnd" w="9525">
                <a:solidFill>
                  <a:srgbClr val="ffffff"/>
                </a:solidFill>
                <a:round/>
              </a:ln>
            </p:spPr>
            <p:style>
              <a:lnRef idx="0"/>
              <a:fillRef idx="0"/>
              <a:effectRef idx="0"/>
              <a:fontRef idx="minor"/>
            </p:style>
          </p:sp>
          <p:sp>
            <p:nvSpPr>
              <p:cNvPr id="8697" name="Google Shape;7880;p75"/>
              <p:cNvSpPr/>
              <p:nvPr/>
            </p:nvSpPr>
            <p:spPr>
              <a:xfrm>
                <a:off x="1329120" y="3972600"/>
                <a:ext cx="27720" cy="51840"/>
              </a:xfrm>
              <a:custGeom>
                <a:avLst/>
                <a:gdLst/>
                <a:ahLst/>
                <a:rect l="l" t="t" r="r" b="b"/>
                <a:pathLst>
                  <a:path w="6202" h="11474">
                    <a:moveTo>
                      <a:pt x="22" y="11474"/>
                    </a:moveTo>
                    <a:cubicBezTo>
                      <a:pt x="22" y="11474"/>
                      <a:pt x="0" y="5735"/>
                      <a:pt x="4440" y="6297"/>
                    </a:cubicBezTo>
                    <a:cubicBezTo>
                      <a:pt x="4440" y="6297"/>
                      <a:pt x="2134" y="3149"/>
                      <a:pt x="6202" y="1"/>
                    </a:cubicBezTo>
                  </a:path>
                </a:pathLst>
              </a:custGeom>
              <a:noFill/>
              <a:ln cap="rnd" w="9525">
                <a:solidFill>
                  <a:srgbClr val="ffffff"/>
                </a:solidFill>
                <a:round/>
              </a:ln>
            </p:spPr>
            <p:style>
              <a:lnRef idx="0"/>
              <a:fillRef idx="0"/>
              <a:effectRef idx="0"/>
              <a:fontRef idx="minor"/>
            </p:style>
          </p:sp>
          <p:sp>
            <p:nvSpPr>
              <p:cNvPr id="8698" name="Google Shape;7881;p75"/>
              <p:cNvSpPr/>
              <p:nvPr/>
            </p:nvSpPr>
            <p:spPr>
              <a:xfrm>
                <a:off x="1344600" y="4024440"/>
                <a:ext cx="12240" cy="32040"/>
              </a:xfrm>
              <a:custGeom>
                <a:avLst/>
                <a:gdLst/>
                <a:ahLst/>
                <a:rect l="l" t="t" r="r" b="b"/>
                <a:pathLst>
                  <a:path w="2751" h="7151">
                    <a:moveTo>
                      <a:pt x="2751" y="1"/>
                    </a:moveTo>
                    <a:cubicBezTo>
                      <a:pt x="2751" y="1"/>
                      <a:pt x="0" y="2963"/>
                      <a:pt x="1806" y="7151"/>
                    </a:cubicBezTo>
                  </a:path>
                </a:pathLst>
              </a:custGeom>
              <a:noFill/>
              <a:ln cap="rnd" w="9525">
                <a:solidFill>
                  <a:srgbClr val="ffffff"/>
                </a:solidFill>
                <a:round/>
              </a:ln>
            </p:spPr>
            <p:style>
              <a:lnRef idx="0"/>
              <a:fillRef idx="0"/>
              <a:effectRef idx="0"/>
              <a:fontRef idx="minor"/>
            </p:style>
          </p:sp>
          <p:sp>
            <p:nvSpPr>
              <p:cNvPr id="8699" name="Google Shape;7882;p75"/>
              <p:cNvSpPr/>
              <p:nvPr/>
            </p:nvSpPr>
            <p:spPr>
              <a:xfrm>
                <a:off x="1371240" y="4022280"/>
                <a:ext cx="36000" cy="21240"/>
              </a:xfrm>
              <a:custGeom>
                <a:avLst/>
                <a:gdLst/>
                <a:ahLst/>
                <a:rect l="l" t="t" r="r" b="b"/>
                <a:pathLst>
                  <a:path w="8001" h="4802">
                    <a:moveTo>
                      <a:pt x="8000" y="512"/>
                    </a:moveTo>
                    <a:cubicBezTo>
                      <a:pt x="3783" y="1"/>
                      <a:pt x="1978" y="4087"/>
                      <a:pt x="1978" y="4087"/>
                    </a:cubicBezTo>
                    <a:cubicBezTo>
                      <a:pt x="1978" y="4087"/>
                      <a:pt x="858" y="3598"/>
                      <a:pt x="0" y="4802"/>
                    </a:cubicBezTo>
                  </a:path>
                </a:pathLst>
              </a:custGeom>
              <a:noFill/>
              <a:ln cap="rnd" w="9525">
                <a:solidFill>
                  <a:srgbClr val="ffffff"/>
                </a:solidFill>
                <a:round/>
              </a:ln>
            </p:spPr>
            <p:style>
              <a:lnRef idx="0"/>
              <a:fillRef idx="0"/>
              <a:effectRef idx="0"/>
              <a:fontRef idx="minor"/>
            </p:style>
          </p:sp>
          <p:sp>
            <p:nvSpPr>
              <p:cNvPr id="8700" name="Google Shape;7883;p75"/>
              <p:cNvSpPr/>
              <p:nvPr/>
            </p:nvSpPr>
            <p:spPr>
              <a:xfrm>
                <a:off x="1343160" y="3950280"/>
                <a:ext cx="31680" cy="17640"/>
              </a:xfrm>
              <a:custGeom>
                <a:avLst/>
                <a:gdLst/>
                <a:ahLst/>
                <a:rect l="l" t="t" r="r" b="b"/>
                <a:pathLst>
                  <a:path w="7071" h="3959">
                    <a:moveTo>
                      <a:pt x="7070" y="1"/>
                    </a:moveTo>
                    <a:cubicBezTo>
                      <a:pt x="7070" y="1"/>
                      <a:pt x="2802" y="3959"/>
                      <a:pt x="1" y="1"/>
                    </a:cubicBezTo>
                  </a:path>
                </a:pathLst>
              </a:custGeom>
              <a:noFill/>
              <a:ln cap="rnd" w="9525">
                <a:solidFill>
                  <a:srgbClr val="ffffff"/>
                </a:solidFill>
                <a:round/>
              </a:ln>
            </p:spPr>
            <p:style>
              <a:lnRef idx="0"/>
              <a:fillRef idx="0"/>
              <a:effectRef idx="0"/>
              <a:fontRef idx="minor"/>
            </p:style>
          </p:sp>
          <p:sp>
            <p:nvSpPr>
              <p:cNvPr id="8701" name="Google Shape;7884;p75"/>
              <p:cNvSpPr/>
              <p:nvPr/>
            </p:nvSpPr>
            <p:spPr>
              <a:xfrm>
                <a:off x="1375200" y="3982680"/>
                <a:ext cx="31680" cy="15480"/>
              </a:xfrm>
              <a:custGeom>
                <a:avLst/>
                <a:gdLst/>
                <a:ahLst/>
                <a:rect l="l" t="t" r="r" b="b"/>
                <a:pathLst>
                  <a:path w="7078" h="3489">
                    <a:moveTo>
                      <a:pt x="0" y="1125"/>
                    </a:moveTo>
                    <a:cubicBezTo>
                      <a:pt x="0" y="1125"/>
                      <a:pt x="4411" y="1"/>
                      <a:pt x="7077" y="3488"/>
                    </a:cubicBezTo>
                  </a:path>
                </a:pathLst>
              </a:custGeom>
              <a:noFill/>
              <a:ln cap="rnd" w="9525">
                <a:solidFill>
                  <a:srgbClr val="ffffff"/>
                </a:solidFill>
                <a:round/>
              </a:ln>
            </p:spPr>
            <p:style>
              <a:lnRef idx="0"/>
              <a:fillRef idx="0"/>
              <a:effectRef idx="0"/>
              <a:fontRef idx="minor"/>
            </p:style>
          </p:sp>
          <p:sp>
            <p:nvSpPr>
              <p:cNvPr id="8702" name="Google Shape;7885;p75"/>
              <p:cNvSpPr/>
              <p:nvPr/>
            </p:nvSpPr>
            <p:spPr>
              <a:xfrm>
                <a:off x="1416960" y="3915000"/>
                <a:ext cx="41400" cy="52560"/>
              </a:xfrm>
              <a:custGeom>
                <a:avLst/>
                <a:gdLst/>
                <a:ahLst/>
                <a:rect l="l" t="t" r="r" b="b"/>
                <a:pathLst>
                  <a:path w="9230" h="11642">
                    <a:moveTo>
                      <a:pt x="0" y="1"/>
                    </a:moveTo>
                    <a:cubicBezTo>
                      <a:pt x="0" y="1"/>
                      <a:pt x="9229" y="570"/>
                      <a:pt x="6647" y="11641"/>
                    </a:cubicBezTo>
                  </a:path>
                </a:pathLst>
              </a:custGeom>
              <a:noFill/>
              <a:ln w="9525">
                <a:solidFill>
                  <a:srgbClr val="40566d"/>
                </a:solidFill>
                <a:miter/>
              </a:ln>
            </p:spPr>
            <p:style>
              <a:lnRef idx="0"/>
              <a:fillRef idx="0"/>
              <a:effectRef idx="0"/>
              <a:fontRef idx="minor"/>
            </p:style>
          </p:sp>
          <p:sp>
            <p:nvSpPr>
              <p:cNvPr id="8703" name="Google Shape;7886;p75"/>
              <p:cNvSpPr/>
              <p:nvPr/>
            </p:nvSpPr>
            <p:spPr>
              <a:xfrm>
                <a:off x="1417320" y="3884040"/>
                <a:ext cx="27000" cy="25560"/>
              </a:xfrm>
              <a:custGeom>
                <a:avLst/>
                <a:gdLst/>
                <a:ahLst/>
                <a:rect l="l" t="t" r="r" b="b"/>
                <a:pathLst>
                  <a:path w="6023" h="5680">
                    <a:moveTo>
                      <a:pt x="6023" y="1795"/>
                    </a:moveTo>
                    <a:cubicBezTo>
                      <a:pt x="6023" y="1795"/>
                      <a:pt x="0" y="0"/>
                      <a:pt x="0" y="5680"/>
                    </a:cubicBezTo>
                  </a:path>
                </a:pathLst>
              </a:custGeom>
              <a:noFill/>
              <a:ln w="9525">
                <a:solidFill>
                  <a:srgbClr val="40566d"/>
                </a:solidFill>
                <a:miter/>
              </a:ln>
            </p:spPr>
            <p:style>
              <a:lnRef idx="0"/>
              <a:fillRef idx="0"/>
              <a:effectRef idx="0"/>
              <a:fontRef idx="minor"/>
            </p:style>
          </p:sp>
          <p:sp>
            <p:nvSpPr>
              <p:cNvPr id="8704" name="Google Shape;7887;p75"/>
              <p:cNvSpPr/>
              <p:nvPr/>
            </p:nvSpPr>
            <p:spPr>
              <a:xfrm>
                <a:off x="1462680" y="3888000"/>
                <a:ext cx="8640" cy="21600"/>
              </a:xfrm>
              <a:custGeom>
                <a:avLst/>
                <a:gdLst/>
                <a:ahLst/>
                <a:rect l="l" t="t" r="r" b="b"/>
                <a:pathLst>
                  <a:path w="1975" h="4809">
                    <a:moveTo>
                      <a:pt x="1975" y="1"/>
                    </a:moveTo>
                    <a:cubicBezTo>
                      <a:pt x="1975" y="1"/>
                      <a:pt x="1975" y="2730"/>
                      <a:pt x="1" y="4809"/>
                    </a:cubicBezTo>
                  </a:path>
                </a:pathLst>
              </a:custGeom>
              <a:noFill/>
              <a:ln w="9525">
                <a:solidFill>
                  <a:srgbClr val="40566d"/>
                </a:solidFill>
                <a:miter/>
              </a:ln>
            </p:spPr>
            <p:style>
              <a:lnRef idx="0"/>
              <a:fillRef idx="0"/>
              <a:effectRef idx="0"/>
              <a:fontRef idx="minor"/>
            </p:style>
          </p:sp>
          <p:sp>
            <p:nvSpPr>
              <p:cNvPr id="8705" name="Google Shape;7888;p75"/>
              <p:cNvSpPr/>
              <p:nvPr/>
            </p:nvSpPr>
            <p:spPr>
              <a:xfrm>
                <a:off x="1467360" y="3972600"/>
                <a:ext cx="27720" cy="51840"/>
              </a:xfrm>
              <a:custGeom>
                <a:avLst/>
                <a:gdLst/>
                <a:ahLst/>
                <a:rect l="l" t="t" r="r" b="b"/>
                <a:pathLst>
                  <a:path w="6203" h="11474">
                    <a:moveTo>
                      <a:pt x="6181" y="11474"/>
                    </a:moveTo>
                    <a:cubicBezTo>
                      <a:pt x="6181" y="11474"/>
                      <a:pt x="6202" y="5735"/>
                      <a:pt x="1767" y="6297"/>
                    </a:cubicBezTo>
                    <a:cubicBezTo>
                      <a:pt x="1767" y="6297"/>
                      <a:pt x="4068" y="3149"/>
                      <a:pt x="1" y="1"/>
                    </a:cubicBezTo>
                  </a:path>
                </a:pathLst>
              </a:custGeom>
              <a:noFill/>
              <a:ln w="9525">
                <a:solidFill>
                  <a:srgbClr val="40566d"/>
                </a:solidFill>
                <a:miter/>
              </a:ln>
            </p:spPr>
            <p:style>
              <a:lnRef idx="0"/>
              <a:fillRef idx="0"/>
              <a:effectRef idx="0"/>
              <a:fontRef idx="minor"/>
            </p:style>
          </p:sp>
          <p:sp>
            <p:nvSpPr>
              <p:cNvPr id="8706" name="Google Shape;7889;p75"/>
              <p:cNvSpPr/>
              <p:nvPr/>
            </p:nvSpPr>
            <p:spPr>
              <a:xfrm>
                <a:off x="1467360" y="4024440"/>
                <a:ext cx="12240" cy="32040"/>
              </a:xfrm>
              <a:custGeom>
                <a:avLst/>
                <a:gdLst/>
                <a:ahLst/>
                <a:rect l="l" t="t" r="r" b="b"/>
                <a:pathLst>
                  <a:path w="2748" h="7151">
                    <a:moveTo>
                      <a:pt x="0" y="1"/>
                    </a:moveTo>
                    <a:cubicBezTo>
                      <a:pt x="0" y="1"/>
                      <a:pt x="2747" y="2963"/>
                      <a:pt x="942" y="7151"/>
                    </a:cubicBezTo>
                  </a:path>
                </a:pathLst>
              </a:custGeom>
              <a:noFill/>
              <a:ln w="9525">
                <a:solidFill>
                  <a:srgbClr val="40566d"/>
                </a:solidFill>
                <a:miter/>
              </a:ln>
            </p:spPr>
            <p:style>
              <a:lnRef idx="0"/>
              <a:fillRef idx="0"/>
              <a:effectRef idx="0"/>
              <a:fontRef idx="minor"/>
            </p:style>
          </p:sp>
          <p:sp>
            <p:nvSpPr>
              <p:cNvPr id="8707" name="Google Shape;7890;p75"/>
              <p:cNvSpPr/>
              <p:nvPr/>
            </p:nvSpPr>
            <p:spPr>
              <a:xfrm>
                <a:off x="1417320" y="4022280"/>
                <a:ext cx="36000" cy="21240"/>
              </a:xfrm>
              <a:custGeom>
                <a:avLst/>
                <a:gdLst/>
                <a:ahLst/>
                <a:rect l="l" t="t" r="r" b="b"/>
                <a:pathLst>
                  <a:path w="8004" h="4802">
                    <a:moveTo>
                      <a:pt x="0" y="512"/>
                    </a:moveTo>
                    <a:cubicBezTo>
                      <a:pt x="4217" y="1"/>
                      <a:pt x="6023" y="4087"/>
                      <a:pt x="6023" y="4087"/>
                    </a:cubicBezTo>
                    <a:cubicBezTo>
                      <a:pt x="6023" y="4087"/>
                      <a:pt x="7143" y="3598"/>
                      <a:pt x="8004" y="4802"/>
                    </a:cubicBezTo>
                  </a:path>
                </a:pathLst>
              </a:custGeom>
              <a:noFill/>
              <a:ln w="9525">
                <a:solidFill>
                  <a:srgbClr val="40566d"/>
                </a:solidFill>
                <a:miter/>
              </a:ln>
            </p:spPr>
            <p:style>
              <a:lnRef idx="0"/>
              <a:fillRef idx="0"/>
              <a:effectRef idx="0"/>
              <a:fontRef idx="minor"/>
            </p:style>
          </p:sp>
          <p:sp>
            <p:nvSpPr>
              <p:cNvPr id="8708" name="Google Shape;7891;p75"/>
              <p:cNvSpPr/>
              <p:nvPr/>
            </p:nvSpPr>
            <p:spPr>
              <a:xfrm>
                <a:off x="1449360" y="3950280"/>
                <a:ext cx="31680" cy="17640"/>
              </a:xfrm>
              <a:custGeom>
                <a:avLst/>
                <a:gdLst/>
                <a:ahLst/>
                <a:rect l="l" t="t" r="r" b="b"/>
                <a:pathLst>
                  <a:path w="7071" h="3959">
                    <a:moveTo>
                      <a:pt x="1" y="1"/>
                    </a:moveTo>
                    <a:cubicBezTo>
                      <a:pt x="1" y="1"/>
                      <a:pt x="4265" y="3959"/>
                      <a:pt x="7070" y="1"/>
                    </a:cubicBezTo>
                  </a:path>
                </a:pathLst>
              </a:custGeom>
              <a:noFill/>
              <a:ln w="9525">
                <a:solidFill>
                  <a:srgbClr val="40566d"/>
                </a:solidFill>
                <a:miter/>
              </a:ln>
            </p:spPr>
            <p:style>
              <a:lnRef idx="0"/>
              <a:fillRef idx="0"/>
              <a:effectRef idx="0"/>
              <a:fontRef idx="minor"/>
            </p:style>
          </p:sp>
          <p:sp>
            <p:nvSpPr>
              <p:cNvPr id="8709" name="Google Shape;7892;p75"/>
              <p:cNvSpPr/>
              <p:nvPr/>
            </p:nvSpPr>
            <p:spPr>
              <a:xfrm>
                <a:off x="1417320" y="3982680"/>
                <a:ext cx="31680" cy="15480"/>
              </a:xfrm>
              <a:custGeom>
                <a:avLst/>
                <a:gdLst/>
                <a:ahLst/>
                <a:rect l="l" t="t" r="r" b="b"/>
                <a:pathLst>
                  <a:path w="7081" h="3489">
                    <a:moveTo>
                      <a:pt x="7081" y="1125"/>
                    </a:moveTo>
                    <a:cubicBezTo>
                      <a:pt x="7081" y="1125"/>
                      <a:pt x="2670" y="1"/>
                      <a:pt x="0" y="3488"/>
                    </a:cubicBezTo>
                  </a:path>
                </a:pathLst>
              </a:custGeom>
              <a:noFill/>
              <a:ln w="9525">
                <a:solidFill>
                  <a:srgbClr val="40566d"/>
                </a:solidFill>
                <a:miter/>
              </a:ln>
            </p:spPr>
            <p:style>
              <a:lnRef idx="0"/>
              <a:fillRef idx="0"/>
              <a:effectRef idx="0"/>
              <a:fontRef idx="minor"/>
            </p:style>
          </p:sp>
          <p:sp>
            <p:nvSpPr>
              <p:cNvPr id="8710" name="Google Shape;7893;p75"/>
              <p:cNvSpPr/>
              <p:nvPr/>
            </p:nvSpPr>
            <p:spPr>
              <a:xfrm>
                <a:off x="1453320" y="3917520"/>
                <a:ext cx="52920" cy="15120"/>
              </a:xfrm>
              <a:custGeom>
                <a:avLst/>
                <a:gdLst/>
                <a:ahLst/>
                <a:rect l="l" t="t" r="r" b="b"/>
                <a:pathLst>
                  <a:path w="11780" h="3433">
                    <a:moveTo>
                      <a:pt x="11780" y="2663"/>
                    </a:moveTo>
                    <a:cubicBezTo>
                      <a:pt x="8420" y="0"/>
                      <a:pt x="5162" y="3433"/>
                      <a:pt x="5162" y="3433"/>
                    </a:cubicBezTo>
                    <a:cubicBezTo>
                      <a:pt x="5162" y="3433"/>
                      <a:pt x="4473" y="387"/>
                      <a:pt x="1" y="1653"/>
                    </a:cubicBezTo>
                  </a:path>
                </a:pathLst>
              </a:custGeom>
              <a:noFill/>
              <a:ln w="9525">
                <a:solidFill>
                  <a:srgbClr val="40566d"/>
                </a:solidFill>
                <a:miter/>
              </a:ln>
            </p:spPr>
            <p:style>
              <a:lnRef idx="0"/>
              <a:fillRef idx="0"/>
              <a:effectRef idx="0"/>
              <a:fontRef idx="minor"/>
            </p:style>
          </p:sp>
          <p:sp>
            <p:nvSpPr>
              <p:cNvPr id="8711" name="Google Shape;7894;p75"/>
              <p:cNvSpPr/>
              <p:nvPr/>
            </p:nvSpPr>
            <p:spPr>
              <a:xfrm>
                <a:off x="1418040" y="3852360"/>
                <a:ext cx="101520" cy="230400"/>
              </a:xfrm>
              <a:custGeom>
                <a:avLst/>
                <a:gdLst/>
                <a:ahLst/>
                <a:rect l="l" t="t" r="r" b="b"/>
                <a:pathLst>
                  <a:path w="22483" h="50901">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a:solidFill>
                  <a:srgbClr val="40566d"/>
                </a:solidFill>
                <a:miter/>
              </a:ln>
            </p:spPr>
            <p:style>
              <a:lnRef idx="0"/>
              <a:fillRef idx="0"/>
              <a:effectRef idx="0"/>
              <a:fontRef idx="minor"/>
            </p:style>
          </p:sp>
        </p:grpSp>
        <p:sp>
          <p:nvSpPr>
            <p:cNvPr id="8712" name="Google Shape;7895;p75"/>
            <p:cNvSpPr/>
            <p:nvPr/>
          </p:nvSpPr>
          <p:spPr>
            <a:xfrm>
              <a:off x="1972080" y="4227480"/>
              <a:ext cx="24840" cy="23760"/>
            </a:xfrm>
            <a:custGeom>
              <a:avLst/>
              <a:gdLst/>
              <a:ahLst/>
              <a:rect l="l" t="t" r="r" b="b"/>
              <a:pathLst>
                <a:path w="5564" h="5351">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w="0">
              <a:noFill/>
            </a:ln>
          </p:spPr>
          <p:style>
            <a:lnRef idx="0"/>
            <a:fillRef idx="0"/>
            <a:effectRef idx="0"/>
            <a:fontRef idx="minor"/>
          </p:style>
        </p:sp>
        <p:sp>
          <p:nvSpPr>
            <p:cNvPr id="8713" name="Google Shape;7896;p75"/>
            <p:cNvSpPr/>
            <p:nvPr/>
          </p:nvSpPr>
          <p:spPr>
            <a:xfrm>
              <a:off x="1496520" y="4060080"/>
              <a:ext cx="24840" cy="23760"/>
            </a:xfrm>
            <a:custGeom>
              <a:avLst/>
              <a:gdLst/>
              <a:ahLst/>
              <a:rect l="l" t="t" r="r" b="b"/>
              <a:pathLst>
                <a:path w="5560" h="5349">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w="0">
              <a:noFill/>
            </a:ln>
          </p:spPr>
          <p:style>
            <a:lnRef idx="0"/>
            <a:fillRef idx="0"/>
            <a:effectRef idx="0"/>
            <a:fontRef idx="minor"/>
          </p:style>
        </p:sp>
        <p:sp>
          <p:nvSpPr>
            <p:cNvPr id="8714" name="Google Shape;7897;p75"/>
            <p:cNvSpPr/>
            <p:nvPr/>
          </p:nvSpPr>
          <p:spPr>
            <a:xfrm>
              <a:off x="1173240" y="3954960"/>
              <a:ext cx="24840" cy="23760"/>
            </a:xfrm>
            <a:custGeom>
              <a:avLst/>
              <a:gdLst/>
              <a:ahLst/>
              <a:rect l="l" t="t" r="r" b="b"/>
              <a:pathLst>
                <a:path w="5561" h="5349">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w="0">
              <a:noFill/>
            </a:ln>
          </p:spPr>
          <p:style>
            <a:lnRef idx="0"/>
            <a:fillRef idx="0"/>
            <a:effectRef idx="0"/>
            <a:fontRef idx="minor"/>
          </p:style>
        </p:sp>
        <p:sp>
          <p:nvSpPr>
            <p:cNvPr id="8715" name="Google Shape;7898;p75"/>
            <p:cNvSpPr/>
            <p:nvPr/>
          </p:nvSpPr>
          <p:spPr>
            <a:xfrm>
              <a:off x="764280" y="4057200"/>
              <a:ext cx="24840" cy="23760"/>
            </a:xfrm>
            <a:custGeom>
              <a:avLst/>
              <a:gdLst/>
              <a:ahLst/>
              <a:rect l="l" t="t" r="r" b="b"/>
              <a:pathLst>
                <a:path w="5560" h="535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w="0">
              <a:noFill/>
            </a:ln>
          </p:spPr>
          <p:style>
            <a:lnRef idx="0"/>
            <a:fillRef idx="0"/>
            <a:effectRef idx="0"/>
            <a:fontRef idx="minor"/>
          </p:style>
        </p:sp>
        <p:sp>
          <p:nvSpPr>
            <p:cNvPr id="8716" name="Google Shape;7899;p75"/>
            <p:cNvSpPr/>
            <p:nvPr/>
          </p:nvSpPr>
          <p:spPr>
            <a:xfrm>
              <a:off x="764280" y="3854520"/>
              <a:ext cx="24840" cy="23760"/>
            </a:xfrm>
            <a:custGeom>
              <a:avLst/>
              <a:gdLst/>
              <a:ahLst/>
              <a:rect l="l" t="t" r="r" b="b"/>
              <a:pathLst>
                <a:path w="5560" h="535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w="0">
              <a:noFill/>
            </a:ln>
          </p:spPr>
          <p:style>
            <a:lnRef idx="0"/>
            <a:fillRef idx="0"/>
            <a:effectRef idx="0"/>
            <a:fontRef idx="minor"/>
          </p:style>
        </p:sp>
        <p:sp>
          <p:nvSpPr>
            <p:cNvPr id="8717" name="Google Shape;7900;p75"/>
            <p:cNvSpPr/>
            <p:nvPr/>
          </p:nvSpPr>
          <p:spPr>
            <a:xfrm>
              <a:off x="1622520" y="3954960"/>
              <a:ext cx="24840" cy="23760"/>
            </a:xfrm>
            <a:custGeom>
              <a:avLst/>
              <a:gdLst/>
              <a:ahLst/>
              <a:rect l="l" t="t" r="r" b="b"/>
              <a:pathLst>
                <a:path w="5560" h="5349">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w="0">
              <a:noFill/>
            </a:ln>
          </p:spPr>
          <p:style>
            <a:lnRef idx="0"/>
            <a:fillRef idx="0"/>
            <a:effectRef idx="0"/>
            <a:fontRef idx="minor"/>
          </p:style>
        </p:sp>
        <p:sp>
          <p:nvSpPr>
            <p:cNvPr id="8718" name="Google Shape;7901;p75"/>
            <p:cNvSpPr/>
            <p:nvPr/>
          </p:nvSpPr>
          <p:spPr>
            <a:xfrm>
              <a:off x="821520" y="3677760"/>
              <a:ext cx="23760" cy="23760"/>
            </a:xfrm>
            <a:custGeom>
              <a:avLst/>
              <a:gdLst/>
              <a:ahLst/>
              <a:rect l="l" t="t" r="r" b="b"/>
              <a:pathLst>
                <a:path w="5349" h="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w="0">
              <a:noFill/>
            </a:ln>
          </p:spPr>
          <p:style>
            <a:lnRef idx="0"/>
            <a:fillRef idx="0"/>
            <a:effectRef idx="0"/>
            <a:fontRef idx="minor"/>
          </p:style>
        </p:sp>
        <p:sp>
          <p:nvSpPr>
            <p:cNvPr id="8719" name="Google Shape;7902;p75"/>
            <p:cNvSpPr/>
            <p:nvPr/>
          </p:nvSpPr>
          <p:spPr>
            <a:xfrm>
              <a:off x="1303200" y="3853440"/>
              <a:ext cx="24840" cy="23760"/>
            </a:xfrm>
            <a:custGeom>
              <a:avLst/>
              <a:gdLst/>
              <a:ahLst/>
              <a:rect l="l" t="t" r="r" b="b"/>
              <a:pathLst>
                <a:path w="5565" h="5351">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w="0">
              <a:noFill/>
            </a:ln>
          </p:spPr>
          <p:style>
            <a:lnRef idx="0"/>
            <a:fillRef idx="0"/>
            <a:effectRef idx="0"/>
            <a:fontRef idx="minor"/>
          </p:style>
        </p:sp>
        <p:sp>
          <p:nvSpPr>
            <p:cNvPr id="8720" name="Google Shape;7903;p75"/>
            <p:cNvSpPr/>
            <p:nvPr/>
          </p:nvSpPr>
          <p:spPr>
            <a:xfrm>
              <a:off x="1303200" y="4060080"/>
              <a:ext cx="24840" cy="23760"/>
            </a:xfrm>
            <a:custGeom>
              <a:avLst/>
              <a:gdLst/>
              <a:ahLst/>
              <a:rect l="l" t="t" r="r" b="b"/>
              <a:pathLst>
                <a:path w="5565" h="5351">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w="0">
              <a:noFill/>
            </a:ln>
          </p:spPr>
          <p:style>
            <a:lnRef idx="0"/>
            <a:fillRef idx="0"/>
            <a:effectRef idx="0"/>
            <a:fontRef idx="minor"/>
          </p:style>
        </p:sp>
        <p:sp>
          <p:nvSpPr>
            <p:cNvPr id="8721" name="Google Shape;7904;p75"/>
            <p:cNvSpPr/>
            <p:nvPr/>
          </p:nvSpPr>
          <p:spPr>
            <a:xfrm>
              <a:off x="821520" y="4227480"/>
              <a:ext cx="24840" cy="23760"/>
            </a:xfrm>
            <a:custGeom>
              <a:avLst/>
              <a:gdLst/>
              <a:ahLst/>
              <a:rect l="l" t="t" r="r" b="b"/>
              <a:pathLst>
                <a:path w="5560" h="5351">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w="0">
              <a:noFill/>
            </a:ln>
          </p:spPr>
          <p:style>
            <a:lnRef idx="0"/>
            <a:fillRef idx="0"/>
            <a:effectRef idx="0"/>
            <a:fontRef idx="minor"/>
          </p:style>
        </p:sp>
        <p:sp>
          <p:nvSpPr>
            <p:cNvPr id="8722" name="Google Shape;7905;p75"/>
            <p:cNvSpPr/>
            <p:nvPr/>
          </p:nvSpPr>
          <p:spPr>
            <a:xfrm>
              <a:off x="1972080" y="3677760"/>
              <a:ext cx="24840" cy="23760"/>
            </a:xfrm>
            <a:custGeom>
              <a:avLst/>
              <a:gdLst/>
              <a:ahLst/>
              <a:rect l="l" t="t" r="r" b="b"/>
              <a:pathLst>
                <a:path w="5564" h="5349">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w="0">
              <a:noFill/>
            </a:ln>
          </p:spPr>
          <p:style>
            <a:lnRef idx="0"/>
            <a:fillRef idx="0"/>
            <a:effectRef idx="0"/>
            <a:fontRef idx="minor"/>
          </p:style>
        </p:sp>
        <p:sp>
          <p:nvSpPr>
            <p:cNvPr id="8723" name="Google Shape;7906;p75"/>
            <p:cNvSpPr/>
            <p:nvPr/>
          </p:nvSpPr>
          <p:spPr>
            <a:xfrm>
              <a:off x="1499040" y="3853440"/>
              <a:ext cx="24840" cy="23760"/>
            </a:xfrm>
            <a:custGeom>
              <a:avLst/>
              <a:gdLst/>
              <a:ahLst/>
              <a:rect l="l" t="t" r="r" b="b"/>
              <a:pathLst>
                <a:path w="5560" h="535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w="0">
              <a:noFill/>
            </a:ln>
          </p:spPr>
          <p:style>
            <a:lnRef idx="0"/>
            <a:fillRef idx="0"/>
            <a:effectRef idx="0"/>
            <a:fontRef idx="minor"/>
          </p:style>
        </p:sp>
        <p:sp>
          <p:nvSpPr>
            <p:cNvPr id="8724" name="Google Shape;7907;p75"/>
            <p:cNvSpPr/>
            <p:nvPr/>
          </p:nvSpPr>
          <p:spPr>
            <a:xfrm>
              <a:off x="2035080" y="3851640"/>
              <a:ext cx="24840" cy="23760"/>
            </a:xfrm>
            <a:custGeom>
              <a:avLst/>
              <a:gdLst/>
              <a:ahLst/>
              <a:rect l="l" t="t" r="r" b="b"/>
              <a:pathLst>
                <a:path w="5560" h="5351">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w="0">
              <a:noFill/>
            </a:ln>
          </p:spPr>
          <p:style>
            <a:lnRef idx="0"/>
            <a:fillRef idx="0"/>
            <a:effectRef idx="0"/>
            <a:fontRef idx="minor"/>
          </p:style>
        </p:sp>
        <p:sp>
          <p:nvSpPr>
            <p:cNvPr id="8725" name="Google Shape;7908;p75"/>
            <p:cNvSpPr/>
            <p:nvPr/>
          </p:nvSpPr>
          <p:spPr>
            <a:xfrm>
              <a:off x="2035080" y="4057200"/>
              <a:ext cx="24840" cy="23760"/>
            </a:xfrm>
            <a:custGeom>
              <a:avLst/>
              <a:gdLst/>
              <a:ahLst/>
              <a:rect l="l" t="t" r="r" b="b"/>
              <a:pathLst>
                <a:path w="5560" h="5349">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w="0">
              <a:noFill/>
            </a:ln>
          </p:spPr>
          <p:style>
            <a:lnRef idx="0"/>
            <a:fillRef idx="0"/>
            <a:effectRef idx="0"/>
            <a:fontRef idx="minor"/>
          </p:style>
        </p:sp>
      </p:grpSp>
      <p:grpSp>
        <p:nvGrpSpPr>
          <p:cNvPr id="8726" name="Google Shape;7909;p75"/>
          <p:cNvGrpSpPr/>
          <p:nvPr/>
        </p:nvGrpSpPr>
        <p:grpSpPr>
          <a:xfrm>
            <a:off x="5352480" y="4063680"/>
            <a:ext cx="1414440" cy="163440"/>
            <a:chOff x="5352480" y="4063680"/>
            <a:chExt cx="1414440" cy="163440"/>
          </a:xfrm>
        </p:grpSpPr>
        <p:sp>
          <p:nvSpPr>
            <p:cNvPr id="8727" name="Google Shape;7910;p75"/>
            <p:cNvSpPr/>
            <p:nvPr/>
          </p:nvSpPr>
          <p:spPr>
            <a:xfrm rot="5400000">
              <a:off x="6055200" y="3362040"/>
              <a:ext cx="10080" cy="1413000"/>
            </a:xfrm>
            <a:custGeom>
              <a:avLst/>
              <a:gdLst/>
              <a:ahLst/>
              <a:rect l="l" t="t" r="r" b="b"/>
              <a:pathLst>
                <a:path w="95" h="18328">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w="0">
              <a:noFill/>
            </a:ln>
          </p:spPr>
          <p:style>
            <a:lnRef idx="0"/>
            <a:fillRef idx="0"/>
            <a:effectRef idx="0"/>
            <a:fontRef idx="minor"/>
          </p:style>
        </p:sp>
        <p:sp>
          <p:nvSpPr>
            <p:cNvPr id="8728" name="Google Shape;7911;p75"/>
            <p:cNvSpPr/>
            <p:nvPr/>
          </p:nvSpPr>
          <p:spPr>
            <a:xfrm rot="5400000">
              <a:off x="6681960" y="4142160"/>
              <a:ext cx="163080" cy="6840"/>
            </a:xfrm>
            <a:custGeom>
              <a:avLst/>
              <a:gdLst/>
              <a:ahLst/>
              <a:rect l="l" t="t" r="r" b="b"/>
              <a:pathLst>
                <a:path w="1472" h="88">
                  <a:moveTo>
                    <a:pt x="65" y="1"/>
                  </a:moveTo>
                  <a:cubicBezTo>
                    <a:pt x="0" y="1"/>
                    <a:pt x="0" y="87"/>
                    <a:pt x="65" y="87"/>
                  </a:cubicBezTo>
                  <a:lnTo>
                    <a:pt x="1414" y="87"/>
                  </a:lnTo>
                  <a:cubicBezTo>
                    <a:pt x="1472" y="87"/>
                    <a:pt x="1472" y="1"/>
                    <a:pt x="1414" y="1"/>
                  </a:cubicBezTo>
                  <a:close/>
                </a:path>
              </a:pathLst>
            </a:custGeom>
            <a:solidFill>
              <a:srgbClr val="869fb1"/>
            </a:solidFill>
            <a:ln w="0">
              <a:noFill/>
            </a:ln>
          </p:spPr>
          <p:style>
            <a:lnRef idx="0"/>
            <a:fillRef idx="0"/>
            <a:effectRef idx="0"/>
            <a:fontRef idx="minor"/>
          </p:style>
        </p:sp>
        <p:sp>
          <p:nvSpPr>
            <p:cNvPr id="8729" name="Google Shape;7912;p75"/>
            <p:cNvSpPr/>
            <p:nvPr/>
          </p:nvSpPr>
          <p:spPr>
            <a:xfrm rot="5400000">
              <a:off x="6678360" y="4100400"/>
              <a:ext cx="76680" cy="6840"/>
            </a:xfrm>
            <a:custGeom>
              <a:avLst/>
              <a:gdLst/>
              <a:ahLst/>
              <a:rect l="l" t="t" r="r" b="b"/>
              <a:pathLst>
                <a:path w="694" h="88">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w="0">
              <a:noFill/>
            </a:ln>
          </p:spPr>
          <p:style>
            <a:lnRef idx="0"/>
            <a:fillRef idx="0"/>
            <a:effectRef idx="0"/>
            <a:fontRef idx="minor"/>
          </p:style>
        </p:sp>
        <p:sp>
          <p:nvSpPr>
            <p:cNvPr id="8730" name="Google Shape;7913;p75"/>
            <p:cNvSpPr/>
            <p:nvPr/>
          </p:nvSpPr>
          <p:spPr>
            <a:xfrm rot="5400000">
              <a:off x="6631200" y="4100400"/>
              <a:ext cx="76680" cy="6840"/>
            </a:xfrm>
            <a:custGeom>
              <a:avLst/>
              <a:gdLst/>
              <a:ahLst/>
              <a:rect l="l" t="t" r="r" b="b"/>
              <a:pathLst>
                <a:path w="694" h="87">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w="0">
              <a:noFill/>
            </a:ln>
          </p:spPr>
          <p:style>
            <a:lnRef idx="0"/>
            <a:fillRef idx="0"/>
            <a:effectRef idx="0"/>
            <a:fontRef idx="minor"/>
          </p:style>
        </p:sp>
        <p:sp>
          <p:nvSpPr>
            <p:cNvPr id="8731" name="Google Shape;7914;p75"/>
            <p:cNvSpPr/>
            <p:nvPr/>
          </p:nvSpPr>
          <p:spPr>
            <a:xfrm rot="5400000">
              <a:off x="6542640" y="4142160"/>
              <a:ext cx="160200" cy="6840"/>
            </a:xfrm>
            <a:custGeom>
              <a:avLst/>
              <a:gdLst/>
              <a:ahLst/>
              <a:rect l="l" t="t" r="r" b="b"/>
              <a:pathLst>
                <a:path w="1444" h="87">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w="0">
              <a:noFill/>
            </a:ln>
          </p:spPr>
          <p:style>
            <a:lnRef idx="0"/>
            <a:fillRef idx="0"/>
            <a:effectRef idx="0"/>
            <a:fontRef idx="minor"/>
          </p:style>
        </p:sp>
        <p:sp>
          <p:nvSpPr>
            <p:cNvPr id="8732" name="Google Shape;7915;p75"/>
            <p:cNvSpPr/>
            <p:nvPr/>
          </p:nvSpPr>
          <p:spPr>
            <a:xfrm rot="5400000">
              <a:off x="6535800" y="4100400"/>
              <a:ext cx="79920" cy="6840"/>
            </a:xfrm>
            <a:custGeom>
              <a:avLst/>
              <a:gdLst/>
              <a:ahLst/>
              <a:rect l="l" t="t" r="r" b="b"/>
              <a:pathLst>
                <a:path w="722" h="88">
                  <a:moveTo>
                    <a:pt x="65" y="1"/>
                  </a:moveTo>
                  <a:cubicBezTo>
                    <a:pt x="0" y="1"/>
                    <a:pt x="0" y="87"/>
                    <a:pt x="65" y="87"/>
                  </a:cubicBezTo>
                  <a:lnTo>
                    <a:pt x="664" y="87"/>
                  </a:lnTo>
                  <a:cubicBezTo>
                    <a:pt x="722" y="87"/>
                    <a:pt x="722" y="1"/>
                    <a:pt x="664" y="1"/>
                  </a:cubicBezTo>
                  <a:close/>
                </a:path>
              </a:pathLst>
            </a:custGeom>
            <a:solidFill>
              <a:srgbClr val="869fb1"/>
            </a:solidFill>
            <a:ln w="0">
              <a:noFill/>
            </a:ln>
          </p:spPr>
          <p:style>
            <a:lnRef idx="0"/>
            <a:fillRef idx="0"/>
            <a:effectRef idx="0"/>
            <a:fontRef idx="minor"/>
          </p:style>
        </p:sp>
        <p:sp>
          <p:nvSpPr>
            <p:cNvPr id="8733" name="Google Shape;7916;p75"/>
            <p:cNvSpPr/>
            <p:nvPr/>
          </p:nvSpPr>
          <p:spPr>
            <a:xfrm rot="5400000">
              <a:off x="6490440" y="4100400"/>
              <a:ext cx="76680" cy="6840"/>
            </a:xfrm>
            <a:custGeom>
              <a:avLst/>
              <a:gdLst/>
              <a:ahLst/>
              <a:rect l="l" t="t" r="r" b="b"/>
              <a:pathLst>
                <a:path w="694" h="88">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w="0">
              <a:noFill/>
            </a:ln>
          </p:spPr>
          <p:style>
            <a:lnRef idx="0"/>
            <a:fillRef idx="0"/>
            <a:effectRef idx="0"/>
            <a:fontRef idx="minor"/>
          </p:style>
        </p:sp>
        <p:sp>
          <p:nvSpPr>
            <p:cNvPr id="8734" name="Google Shape;7917;p75"/>
            <p:cNvSpPr/>
            <p:nvPr/>
          </p:nvSpPr>
          <p:spPr>
            <a:xfrm rot="5400000">
              <a:off x="6401520" y="4141800"/>
              <a:ext cx="160200" cy="7560"/>
            </a:xfrm>
            <a:custGeom>
              <a:avLst/>
              <a:gdLst/>
              <a:ahLst/>
              <a:rect l="l" t="t" r="r" b="b"/>
              <a:pathLst>
                <a:path w="1444" h="95">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w="0">
              <a:noFill/>
            </a:ln>
          </p:spPr>
          <p:style>
            <a:lnRef idx="0"/>
            <a:fillRef idx="0"/>
            <a:effectRef idx="0"/>
            <a:fontRef idx="minor"/>
          </p:style>
        </p:sp>
        <p:sp>
          <p:nvSpPr>
            <p:cNvPr id="8735" name="Google Shape;7918;p75"/>
            <p:cNvSpPr/>
            <p:nvPr/>
          </p:nvSpPr>
          <p:spPr>
            <a:xfrm rot="5400000">
              <a:off x="6394320" y="4100040"/>
              <a:ext cx="79920" cy="7560"/>
            </a:xfrm>
            <a:custGeom>
              <a:avLst/>
              <a:gdLst/>
              <a:ahLst/>
              <a:rect l="l" t="t" r="r" b="b"/>
              <a:pathLst>
                <a:path w="722" h="95">
                  <a:moveTo>
                    <a:pt x="65" y="0"/>
                  </a:moveTo>
                  <a:cubicBezTo>
                    <a:pt x="0" y="0"/>
                    <a:pt x="0" y="94"/>
                    <a:pt x="65" y="94"/>
                  </a:cubicBezTo>
                  <a:lnTo>
                    <a:pt x="664" y="94"/>
                  </a:lnTo>
                  <a:cubicBezTo>
                    <a:pt x="722" y="94"/>
                    <a:pt x="722" y="0"/>
                    <a:pt x="664" y="0"/>
                  </a:cubicBezTo>
                  <a:close/>
                </a:path>
              </a:pathLst>
            </a:custGeom>
            <a:solidFill>
              <a:srgbClr val="869fb1"/>
            </a:solidFill>
            <a:ln w="0">
              <a:noFill/>
            </a:ln>
          </p:spPr>
          <p:style>
            <a:lnRef idx="0"/>
            <a:fillRef idx="0"/>
            <a:effectRef idx="0"/>
            <a:fontRef idx="minor"/>
          </p:style>
        </p:sp>
        <p:sp>
          <p:nvSpPr>
            <p:cNvPr id="8736" name="Google Shape;7919;p75"/>
            <p:cNvSpPr/>
            <p:nvPr/>
          </p:nvSpPr>
          <p:spPr>
            <a:xfrm rot="5400000">
              <a:off x="6347520" y="4100040"/>
              <a:ext cx="79920" cy="7560"/>
            </a:xfrm>
            <a:custGeom>
              <a:avLst/>
              <a:gdLst/>
              <a:ahLst/>
              <a:rect l="l" t="t" r="r" b="b"/>
              <a:pathLst>
                <a:path w="722" h="94">
                  <a:moveTo>
                    <a:pt x="65" y="0"/>
                  </a:moveTo>
                  <a:cubicBezTo>
                    <a:pt x="0" y="0"/>
                    <a:pt x="0" y="94"/>
                    <a:pt x="65" y="94"/>
                  </a:cubicBezTo>
                  <a:lnTo>
                    <a:pt x="664" y="94"/>
                  </a:lnTo>
                  <a:cubicBezTo>
                    <a:pt x="722" y="94"/>
                    <a:pt x="722" y="0"/>
                    <a:pt x="664" y="0"/>
                  </a:cubicBezTo>
                  <a:close/>
                </a:path>
              </a:pathLst>
            </a:custGeom>
            <a:solidFill>
              <a:srgbClr val="869fb1"/>
            </a:solidFill>
            <a:ln w="0">
              <a:noFill/>
            </a:ln>
          </p:spPr>
          <p:style>
            <a:lnRef idx="0"/>
            <a:fillRef idx="0"/>
            <a:effectRef idx="0"/>
            <a:fontRef idx="minor"/>
          </p:style>
        </p:sp>
        <p:sp>
          <p:nvSpPr>
            <p:cNvPr id="8737" name="Google Shape;7920;p75"/>
            <p:cNvSpPr/>
            <p:nvPr/>
          </p:nvSpPr>
          <p:spPr>
            <a:xfrm rot="5400000">
              <a:off x="6261120" y="4142160"/>
              <a:ext cx="160200" cy="6840"/>
            </a:xfrm>
            <a:custGeom>
              <a:avLst/>
              <a:gdLst/>
              <a:ahLst/>
              <a:rect l="l" t="t" r="r" b="b"/>
              <a:pathLst>
                <a:path w="1444" h="88">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w="0">
              <a:noFill/>
            </a:ln>
          </p:spPr>
          <p:style>
            <a:lnRef idx="0"/>
            <a:fillRef idx="0"/>
            <a:effectRef idx="0"/>
            <a:fontRef idx="minor"/>
          </p:style>
        </p:sp>
        <p:sp>
          <p:nvSpPr>
            <p:cNvPr id="8738" name="Google Shape;7921;p75"/>
            <p:cNvSpPr/>
            <p:nvPr/>
          </p:nvSpPr>
          <p:spPr>
            <a:xfrm rot="5400000">
              <a:off x="6255720" y="4100040"/>
              <a:ext cx="76680" cy="7560"/>
            </a:xfrm>
            <a:custGeom>
              <a:avLst/>
              <a:gdLst/>
              <a:ahLst/>
              <a:rect l="l" t="t" r="r" b="b"/>
              <a:pathLst>
                <a:path w="694" h="95">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w="0">
              <a:noFill/>
            </a:ln>
          </p:spPr>
          <p:style>
            <a:lnRef idx="0"/>
            <a:fillRef idx="0"/>
            <a:effectRef idx="0"/>
            <a:fontRef idx="minor"/>
          </p:style>
        </p:sp>
        <p:sp>
          <p:nvSpPr>
            <p:cNvPr id="8739" name="Google Shape;7922;p75"/>
            <p:cNvSpPr/>
            <p:nvPr/>
          </p:nvSpPr>
          <p:spPr>
            <a:xfrm rot="5400000">
              <a:off x="6206760" y="4100040"/>
              <a:ext cx="79920" cy="7560"/>
            </a:xfrm>
            <a:custGeom>
              <a:avLst/>
              <a:gdLst/>
              <a:ahLst/>
              <a:rect l="l" t="t" r="r" b="b"/>
              <a:pathLst>
                <a:path w="722" h="95">
                  <a:moveTo>
                    <a:pt x="65" y="0"/>
                  </a:moveTo>
                  <a:cubicBezTo>
                    <a:pt x="0" y="0"/>
                    <a:pt x="0" y="94"/>
                    <a:pt x="65" y="94"/>
                  </a:cubicBezTo>
                  <a:lnTo>
                    <a:pt x="664" y="94"/>
                  </a:lnTo>
                  <a:cubicBezTo>
                    <a:pt x="722" y="94"/>
                    <a:pt x="722" y="0"/>
                    <a:pt x="664" y="0"/>
                  </a:cubicBezTo>
                  <a:close/>
                </a:path>
              </a:pathLst>
            </a:custGeom>
            <a:solidFill>
              <a:srgbClr val="869fb1"/>
            </a:solidFill>
            <a:ln w="0">
              <a:noFill/>
            </a:ln>
          </p:spPr>
          <p:style>
            <a:lnRef idx="0"/>
            <a:fillRef idx="0"/>
            <a:effectRef idx="0"/>
            <a:fontRef idx="minor"/>
          </p:style>
        </p:sp>
        <p:sp>
          <p:nvSpPr>
            <p:cNvPr id="8740" name="Google Shape;7923;p75"/>
            <p:cNvSpPr/>
            <p:nvPr/>
          </p:nvSpPr>
          <p:spPr>
            <a:xfrm rot="5400000">
              <a:off x="6120000" y="4141800"/>
              <a:ext cx="160200" cy="7560"/>
            </a:xfrm>
            <a:custGeom>
              <a:avLst/>
              <a:gdLst/>
              <a:ahLst/>
              <a:rect l="l" t="t" r="r" b="b"/>
              <a:pathLst>
                <a:path w="1444" h="9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w="0">
              <a:noFill/>
            </a:ln>
          </p:spPr>
          <p:style>
            <a:lnRef idx="0"/>
            <a:fillRef idx="0"/>
            <a:effectRef idx="0"/>
            <a:fontRef idx="minor"/>
          </p:style>
        </p:sp>
        <p:sp>
          <p:nvSpPr>
            <p:cNvPr id="8741" name="Google Shape;7924;p75"/>
            <p:cNvSpPr/>
            <p:nvPr/>
          </p:nvSpPr>
          <p:spPr>
            <a:xfrm rot="5400000">
              <a:off x="6114960" y="4100040"/>
              <a:ext cx="76680" cy="7560"/>
            </a:xfrm>
            <a:custGeom>
              <a:avLst/>
              <a:gdLst/>
              <a:ahLst/>
              <a:rect l="l" t="t" r="r" b="b"/>
              <a:pathLst>
                <a:path w="694" h="95">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w="0">
              <a:noFill/>
            </a:ln>
          </p:spPr>
          <p:style>
            <a:lnRef idx="0"/>
            <a:fillRef idx="0"/>
            <a:effectRef idx="0"/>
            <a:fontRef idx="minor"/>
          </p:style>
        </p:sp>
        <p:sp>
          <p:nvSpPr>
            <p:cNvPr id="8742" name="Google Shape;7925;p75"/>
            <p:cNvSpPr/>
            <p:nvPr/>
          </p:nvSpPr>
          <p:spPr>
            <a:xfrm rot="5400000">
              <a:off x="6067800" y="4100040"/>
              <a:ext cx="76680" cy="7560"/>
            </a:xfrm>
            <a:custGeom>
              <a:avLst/>
              <a:gdLst/>
              <a:ahLst/>
              <a:rect l="l" t="t" r="r" b="b"/>
              <a:pathLst>
                <a:path w="694" h="95">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w="0">
              <a:noFill/>
            </a:ln>
          </p:spPr>
          <p:style>
            <a:lnRef idx="0"/>
            <a:fillRef idx="0"/>
            <a:effectRef idx="0"/>
            <a:fontRef idx="minor"/>
          </p:style>
        </p:sp>
        <p:sp>
          <p:nvSpPr>
            <p:cNvPr id="8743" name="Google Shape;7926;p75"/>
            <p:cNvSpPr/>
            <p:nvPr/>
          </p:nvSpPr>
          <p:spPr>
            <a:xfrm rot="5400000">
              <a:off x="5977800" y="4141800"/>
              <a:ext cx="163080" cy="7560"/>
            </a:xfrm>
            <a:custGeom>
              <a:avLst/>
              <a:gdLst/>
              <a:ahLst/>
              <a:rect l="l" t="t" r="r" b="b"/>
              <a:pathLst>
                <a:path w="1472" h="95">
                  <a:moveTo>
                    <a:pt x="65" y="1"/>
                  </a:moveTo>
                  <a:cubicBezTo>
                    <a:pt x="0" y="1"/>
                    <a:pt x="0" y="94"/>
                    <a:pt x="65" y="94"/>
                  </a:cubicBezTo>
                  <a:lnTo>
                    <a:pt x="1414" y="94"/>
                  </a:lnTo>
                  <a:cubicBezTo>
                    <a:pt x="1472" y="94"/>
                    <a:pt x="1472" y="1"/>
                    <a:pt x="1414" y="1"/>
                  </a:cubicBezTo>
                  <a:close/>
                </a:path>
              </a:pathLst>
            </a:custGeom>
            <a:solidFill>
              <a:srgbClr val="869fb1"/>
            </a:solidFill>
            <a:ln w="0">
              <a:noFill/>
            </a:ln>
          </p:spPr>
          <p:style>
            <a:lnRef idx="0"/>
            <a:fillRef idx="0"/>
            <a:effectRef idx="0"/>
            <a:fontRef idx="minor"/>
          </p:style>
        </p:sp>
        <p:sp>
          <p:nvSpPr>
            <p:cNvPr id="8744" name="Google Shape;7927;p75"/>
            <p:cNvSpPr/>
            <p:nvPr/>
          </p:nvSpPr>
          <p:spPr>
            <a:xfrm rot="5400000">
              <a:off x="5974200" y="4100040"/>
              <a:ext cx="76680" cy="7560"/>
            </a:xfrm>
            <a:custGeom>
              <a:avLst/>
              <a:gdLst/>
              <a:ahLst/>
              <a:rect l="l" t="t" r="r" b="b"/>
              <a:pathLst>
                <a:path w="694" h="95">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w="0">
              <a:noFill/>
            </a:ln>
          </p:spPr>
          <p:style>
            <a:lnRef idx="0"/>
            <a:fillRef idx="0"/>
            <a:effectRef idx="0"/>
            <a:fontRef idx="minor"/>
          </p:style>
        </p:sp>
        <p:sp>
          <p:nvSpPr>
            <p:cNvPr id="8745" name="Google Shape;7928;p75"/>
            <p:cNvSpPr/>
            <p:nvPr/>
          </p:nvSpPr>
          <p:spPr>
            <a:xfrm rot="5400000">
              <a:off x="5927040" y="4100040"/>
              <a:ext cx="76680" cy="7560"/>
            </a:xfrm>
            <a:custGeom>
              <a:avLst/>
              <a:gdLst/>
              <a:ahLst/>
              <a:rect l="l" t="t" r="r" b="b"/>
              <a:pathLst>
                <a:path w="694" h="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w="0">
              <a:noFill/>
            </a:ln>
          </p:spPr>
          <p:style>
            <a:lnRef idx="0"/>
            <a:fillRef idx="0"/>
            <a:effectRef idx="0"/>
            <a:fontRef idx="minor"/>
          </p:style>
        </p:sp>
        <p:sp>
          <p:nvSpPr>
            <p:cNvPr id="8746" name="Google Shape;7929;p75"/>
            <p:cNvSpPr/>
            <p:nvPr/>
          </p:nvSpPr>
          <p:spPr>
            <a:xfrm rot="5400000">
              <a:off x="5838480" y="4141800"/>
              <a:ext cx="160200" cy="7560"/>
            </a:xfrm>
            <a:custGeom>
              <a:avLst/>
              <a:gdLst/>
              <a:ahLst/>
              <a:rect l="l" t="t" r="r" b="b"/>
              <a:pathLst>
                <a:path w="1444" h="95">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w="0">
              <a:noFill/>
            </a:ln>
          </p:spPr>
          <p:style>
            <a:lnRef idx="0"/>
            <a:fillRef idx="0"/>
            <a:effectRef idx="0"/>
            <a:fontRef idx="minor"/>
          </p:style>
        </p:sp>
        <p:sp>
          <p:nvSpPr>
            <p:cNvPr id="8747" name="Google Shape;7930;p75"/>
            <p:cNvSpPr/>
            <p:nvPr/>
          </p:nvSpPr>
          <p:spPr>
            <a:xfrm rot="5400000">
              <a:off x="5831640" y="4100040"/>
              <a:ext cx="79920" cy="7560"/>
            </a:xfrm>
            <a:custGeom>
              <a:avLst/>
              <a:gdLst/>
              <a:ahLst/>
              <a:rect l="l" t="t" r="r" b="b"/>
              <a:pathLst>
                <a:path w="722" h="95">
                  <a:moveTo>
                    <a:pt x="65" y="1"/>
                  </a:moveTo>
                  <a:cubicBezTo>
                    <a:pt x="0" y="1"/>
                    <a:pt x="0" y="94"/>
                    <a:pt x="65" y="94"/>
                  </a:cubicBezTo>
                  <a:lnTo>
                    <a:pt x="664" y="94"/>
                  </a:lnTo>
                  <a:cubicBezTo>
                    <a:pt x="722" y="94"/>
                    <a:pt x="722" y="1"/>
                    <a:pt x="664" y="1"/>
                  </a:cubicBezTo>
                  <a:close/>
                </a:path>
              </a:pathLst>
            </a:custGeom>
            <a:solidFill>
              <a:srgbClr val="869fb1"/>
            </a:solidFill>
            <a:ln w="0">
              <a:noFill/>
            </a:ln>
          </p:spPr>
          <p:style>
            <a:lnRef idx="0"/>
            <a:fillRef idx="0"/>
            <a:effectRef idx="0"/>
            <a:fontRef idx="minor"/>
          </p:style>
        </p:sp>
        <p:sp>
          <p:nvSpPr>
            <p:cNvPr id="8748" name="Google Shape;7931;p75"/>
            <p:cNvSpPr/>
            <p:nvPr/>
          </p:nvSpPr>
          <p:spPr>
            <a:xfrm rot="5400000">
              <a:off x="5786280" y="4100040"/>
              <a:ext cx="76680" cy="7560"/>
            </a:xfrm>
            <a:custGeom>
              <a:avLst/>
              <a:gdLst/>
              <a:ahLst/>
              <a:rect l="l" t="t" r="r" b="b"/>
              <a:pathLst>
                <a:path w="694" h="95">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w="0">
              <a:noFill/>
            </a:ln>
          </p:spPr>
          <p:style>
            <a:lnRef idx="0"/>
            <a:fillRef idx="0"/>
            <a:effectRef idx="0"/>
            <a:fontRef idx="minor"/>
          </p:style>
        </p:sp>
        <p:sp>
          <p:nvSpPr>
            <p:cNvPr id="8749" name="Google Shape;7932;p75"/>
            <p:cNvSpPr/>
            <p:nvPr/>
          </p:nvSpPr>
          <p:spPr>
            <a:xfrm rot="5400000">
              <a:off x="5697720" y="4141800"/>
              <a:ext cx="160200" cy="7560"/>
            </a:xfrm>
            <a:custGeom>
              <a:avLst/>
              <a:gdLst/>
              <a:ahLst/>
              <a:rect l="l" t="t" r="r" b="b"/>
              <a:pathLst>
                <a:path w="1444" h="9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w="0">
              <a:noFill/>
            </a:ln>
          </p:spPr>
          <p:style>
            <a:lnRef idx="0"/>
            <a:fillRef idx="0"/>
            <a:effectRef idx="0"/>
            <a:fontRef idx="minor"/>
          </p:style>
        </p:sp>
        <p:sp>
          <p:nvSpPr>
            <p:cNvPr id="8750" name="Google Shape;7933;p75"/>
            <p:cNvSpPr/>
            <p:nvPr/>
          </p:nvSpPr>
          <p:spPr>
            <a:xfrm rot="5400000">
              <a:off x="5692320" y="4100400"/>
              <a:ext cx="76680" cy="6840"/>
            </a:xfrm>
            <a:custGeom>
              <a:avLst/>
              <a:gdLst/>
              <a:ahLst/>
              <a:rect l="l" t="t" r="r" b="b"/>
              <a:pathLst>
                <a:path w="694" h="87">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w="0">
              <a:noFill/>
            </a:ln>
          </p:spPr>
          <p:style>
            <a:lnRef idx="0"/>
            <a:fillRef idx="0"/>
            <a:effectRef idx="0"/>
            <a:fontRef idx="minor"/>
          </p:style>
        </p:sp>
        <p:sp>
          <p:nvSpPr>
            <p:cNvPr id="8751" name="Google Shape;7934;p75"/>
            <p:cNvSpPr/>
            <p:nvPr/>
          </p:nvSpPr>
          <p:spPr>
            <a:xfrm rot="5400000">
              <a:off x="5643360" y="4100400"/>
              <a:ext cx="79920" cy="6840"/>
            </a:xfrm>
            <a:custGeom>
              <a:avLst/>
              <a:gdLst/>
              <a:ahLst/>
              <a:rect l="l" t="t" r="r" b="b"/>
              <a:pathLst>
                <a:path w="722" h="87">
                  <a:moveTo>
                    <a:pt x="65" y="0"/>
                  </a:moveTo>
                  <a:cubicBezTo>
                    <a:pt x="0" y="0"/>
                    <a:pt x="0" y="87"/>
                    <a:pt x="65" y="87"/>
                  </a:cubicBezTo>
                  <a:lnTo>
                    <a:pt x="664" y="87"/>
                  </a:lnTo>
                  <a:cubicBezTo>
                    <a:pt x="722" y="87"/>
                    <a:pt x="722" y="0"/>
                    <a:pt x="664" y="0"/>
                  </a:cubicBezTo>
                  <a:close/>
                </a:path>
              </a:pathLst>
            </a:custGeom>
            <a:solidFill>
              <a:srgbClr val="869fb1"/>
            </a:solidFill>
            <a:ln w="0">
              <a:noFill/>
            </a:ln>
          </p:spPr>
          <p:style>
            <a:lnRef idx="0"/>
            <a:fillRef idx="0"/>
            <a:effectRef idx="0"/>
            <a:fontRef idx="minor"/>
          </p:style>
        </p:sp>
        <p:sp>
          <p:nvSpPr>
            <p:cNvPr id="8752" name="Google Shape;7935;p75"/>
            <p:cNvSpPr/>
            <p:nvPr/>
          </p:nvSpPr>
          <p:spPr>
            <a:xfrm rot="5400000">
              <a:off x="5556600" y="4142160"/>
              <a:ext cx="160200" cy="6840"/>
            </a:xfrm>
            <a:custGeom>
              <a:avLst/>
              <a:gdLst/>
              <a:ahLst/>
              <a:rect l="l" t="t" r="r" b="b"/>
              <a:pathLst>
                <a:path w="1444" h="88">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w="0">
              <a:noFill/>
            </a:ln>
          </p:spPr>
          <p:style>
            <a:lnRef idx="0"/>
            <a:fillRef idx="0"/>
            <a:effectRef idx="0"/>
            <a:fontRef idx="minor"/>
          </p:style>
        </p:sp>
        <p:sp>
          <p:nvSpPr>
            <p:cNvPr id="8753" name="Google Shape;7936;p75"/>
            <p:cNvSpPr/>
            <p:nvPr/>
          </p:nvSpPr>
          <p:spPr>
            <a:xfrm rot="5400000">
              <a:off x="5551200" y="4100040"/>
              <a:ext cx="76680" cy="7560"/>
            </a:xfrm>
            <a:custGeom>
              <a:avLst/>
              <a:gdLst/>
              <a:ahLst/>
              <a:rect l="l" t="t" r="r" b="b"/>
              <a:pathLst>
                <a:path w="694" h="95">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w="0">
              <a:noFill/>
            </a:ln>
          </p:spPr>
          <p:style>
            <a:lnRef idx="0"/>
            <a:fillRef idx="0"/>
            <a:effectRef idx="0"/>
            <a:fontRef idx="minor"/>
          </p:style>
        </p:sp>
        <p:sp>
          <p:nvSpPr>
            <p:cNvPr id="8754" name="Google Shape;7937;p75"/>
            <p:cNvSpPr/>
            <p:nvPr/>
          </p:nvSpPr>
          <p:spPr>
            <a:xfrm rot="5400000">
              <a:off x="5504760" y="4100400"/>
              <a:ext cx="76680" cy="6840"/>
            </a:xfrm>
            <a:custGeom>
              <a:avLst/>
              <a:gdLst/>
              <a:ahLst/>
              <a:rect l="l" t="t" r="r" b="b"/>
              <a:pathLst>
                <a:path w="694" h="87">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w="0">
              <a:noFill/>
            </a:ln>
          </p:spPr>
          <p:style>
            <a:lnRef idx="0"/>
            <a:fillRef idx="0"/>
            <a:effectRef idx="0"/>
            <a:fontRef idx="minor"/>
          </p:style>
        </p:sp>
        <p:sp>
          <p:nvSpPr>
            <p:cNvPr id="8755" name="Google Shape;7938;p75"/>
            <p:cNvSpPr/>
            <p:nvPr/>
          </p:nvSpPr>
          <p:spPr>
            <a:xfrm rot="5400000">
              <a:off x="5414400" y="4142160"/>
              <a:ext cx="163080" cy="6840"/>
            </a:xfrm>
            <a:custGeom>
              <a:avLst/>
              <a:gdLst/>
              <a:ahLst/>
              <a:rect l="l" t="t" r="r" b="b"/>
              <a:pathLst>
                <a:path w="1472" h="87">
                  <a:moveTo>
                    <a:pt x="65" y="0"/>
                  </a:moveTo>
                  <a:cubicBezTo>
                    <a:pt x="0" y="0"/>
                    <a:pt x="0" y="87"/>
                    <a:pt x="65" y="87"/>
                  </a:cubicBezTo>
                  <a:lnTo>
                    <a:pt x="1414" y="87"/>
                  </a:lnTo>
                  <a:cubicBezTo>
                    <a:pt x="1472" y="87"/>
                    <a:pt x="1472" y="0"/>
                    <a:pt x="1414" y="0"/>
                  </a:cubicBezTo>
                  <a:close/>
                </a:path>
              </a:pathLst>
            </a:custGeom>
            <a:solidFill>
              <a:srgbClr val="869fb1"/>
            </a:solidFill>
            <a:ln w="0">
              <a:noFill/>
            </a:ln>
          </p:spPr>
          <p:style>
            <a:lnRef idx="0"/>
            <a:fillRef idx="0"/>
            <a:effectRef idx="0"/>
            <a:fontRef idx="minor"/>
          </p:style>
        </p:sp>
        <p:sp>
          <p:nvSpPr>
            <p:cNvPr id="8756" name="Google Shape;7939;p75"/>
            <p:cNvSpPr/>
            <p:nvPr/>
          </p:nvSpPr>
          <p:spPr>
            <a:xfrm rot="5400000">
              <a:off x="5410800" y="4100400"/>
              <a:ext cx="76680" cy="6840"/>
            </a:xfrm>
            <a:custGeom>
              <a:avLst/>
              <a:gdLst/>
              <a:ahLst/>
              <a:rect l="l" t="t" r="r" b="b"/>
              <a:pathLst>
                <a:path w="694" h="88">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w="0">
              <a:noFill/>
            </a:ln>
          </p:spPr>
          <p:style>
            <a:lnRef idx="0"/>
            <a:fillRef idx="0"/>
            <a:effectRef idx="0"/>
            <a:fontRef idx="minor"/>
          </p:style>
        </p:sp>
        <p:sp>
          <p:nvSpPr>
            <p:cNvPr id="8757" name="Google Shape;7940;p75"/>
            <p:cNvSpPr/>
            <p:nvPr/>
          </p:nvSpPr>
          <p:spPr>
            <a:xfrm rot="5400000">
              <a:off x="5364000" y="4100400"/>
              <a:ext cx="76680" cy="6840"/>
            </a:xfrm>
            <a:custGeom>
              <a:avLst/>
              <a:gdLst/>
              <a:ahLst/>
              <a:rect l="l" t="t" r="r" b="b"/>
              <a:pathLst>
                <a:path w="694" h="88">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w="0">
              <a:noFill/>
            </a:ln>
          </p:spPr>
          <p:style>
            <a:lnRef idx="0"/>
            <a:fillRef idx="0"/>
            <a:effectRef idx="0"/>
            <a:fontRef idx="minor"/>
          </p:style>
        </p:sp>
        <p:sp>
          <p:nvSpPr>
            <p:cNvPr id="8758" name="Google Shape;7941;p75"/>
            <p:cNvSpPr/>
            <p:nvPr/>
          </p:nvSpPr>
          <p:spPr>
            <a:xfrm rot="5400000">
              <a:off x="5275800" y="4141440"/>
              <a:ext cx="160200" cy="6840"/>
            </a:xfrm>
            <a:custGeom>
              <a:avLst/>
              <a:gdLst/>
              <a:ahLst/>
              <a:rect l="l" t="t" r="r" b="b"/>
              <a:pathLst>
                <a:path w="1444" h="88">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w="0">
              <a:noFill/>
            </a:ln>
          </p:spPr>
          <p:style>
            <a:lnRef idx="0"/>
            <a:fillRef idx="0"/>
            <a:effectRef idx="0"/>
            <a:fontRef idx="minor"/>
          </p:style>
        </p:sp>
      </p:grpSp>
      <p:grpSp>
        <p:nvGrpSpPr>
          <p:cNvPr id="8759" name="Google Shape;7942;p75"/>
          <p:cNvGrpSpPr/>
          <p:nvPr/>
        </p:nvGrpSpPr>
        <p:grpSpPr>
          <a:xfrm>
            <a:off x="5349960" y="3026520"/>
            <a:ext cx="1418760" cy="24480"/>
            <a:chOff x="5349960" y="3026520"/>
            <a:chExt cx="1418760" cy="24480"/>
          </a:xfrm>
        </p:grpSpPr>
        <p:sp>
          <p:nvSpPr>
            <p:cNvPr id="8760" name="Google Shape;7943;p75"/>
            <p:cNvSpPr/>
            <p:nvPr/>
          </p:nvSpPr>
          <p:spPr>
            <a:xfrm flipV="1">
              <a:off x="5349960" y="3038400"/>
              <a:ext cx="1418760" cy="360"/>
            </a:xfrm>
            <a:custGeom>
              <a:avLst/>
              <a:gdLst/>
              <a:ahLst/>
              <a:rect l="l" t="t" r="r" b="b"/>
              <a:pathLst>
                <a:path w="21600" h="21600">
                  <a:moveTo>
                    <a:pt x="0" y="0"/>
                  </a:moveTo>
                  <a:lnTo>
                    <a:pt x="21600" y="21600"/>
                  </a:lnTo>
                </a:path>
              </a:pathLst>
            </a:custGeom>
            <a:noFill/>
            <a:ln w="9525">
              <a:solidFill>
                <a:srgbClr val="5f7d95"/>
              </a:solidFill>
              <a:round/>
              <a:headEnd len="med" type="oval" w="med"/>
              <a:tailEnd len="med" type="oval" w="med"/>
            </a:ln>
          </p:spPr>
          <p:style>
            <a:lnRef idx="0"/>
            <a:fillRef idx="0"/>
            <a:effectRef idx="0"/>
            <a:fontRef idx="minor"/>
          </p:style>
        </p:sp>
        <p:sp>
          <p:nvSpPr>
            <p:cNvPr id="8761" name="Google Shape;7944;p75"/>
            <p:cNvSpPr/>
            <p:nvPr/>
          </p:nvSpPr>
          <p:spPr>
            <a:xfrm flipV="1">
              <a:off x="5587560" y="3026520"/>
              <a:ext cx="24480" cy="24480"/>
            </a:xfrm>
            <a:prstGeom prst="ellipse">
              <a:avLst/>
            </a:prstGeom>
            <a:solidFill>
              <a:srgbClr val="5f7d95"/>
            </a:solidFill>
            <a:ln w="0">
              <a:noFill/>
            </a:ln>
          </p:spPr>
          <p:style>
            <a:lnRef idx="0"/>
            <a:fillRef idx="0"/>
            <a:effectRef idx="0"/>
            <a:fontRef idx="minor"/>
          </p:style>
        </p:sp>
        <p:sp>
          <p:nvSpPr>
            <p:cNvPr id="8762" name="Google Shape;7945;p75"/>
            <p:cNvSpPr/>
            <p:nvPr/>
          </p:nvSpPr>
          <p:spPr>
            <a:xfrm flipV="1">
              <a:off x="5824080" y="3026520"/>
              <a:ext cx="24480" cy="24480"/>
            </a:xfrm>
            <a:prstGeom prst="ellipse">
              <a:avLst/>
            </a:prstGeom>
            <a:solidFill>
              <a:srgbClr val="5f7d95"/>
            </a:solidFill>
            <a:ln w="0">
              <a:noFill/>
            </a:ln>
          </p:spPr>
          <p:style>
            <a:lnRef idx="0"/>
            <a:fillRef idx="0"/>
            <a:effectRef idx="0"/>
            <a:fontRef idx="minor"/>
          </p:style>
        </p:sp>
        <p:sp>
          <p:nvSpPr>
            <p:cNvPr id="8763" name="Google Shape;7946;p75"/>
            <p:cNvSpPr/>
            <p:nvPr/>
          </p:nvSpPr>
          <p:spPr>
            <a:xfrm flipV="1">
              <a:off x="6033960" y="3026520"/>
              <a:ext cx="24480" cy="24480"/>
            </a:xfrm>
            <a:prstGeom prst="ellipse">
              <a:avLst/>
            </a:prstGeom>
            <a:solidFill>
              <a:srgbClr val="5f7d95"/>
            </a:solidFill>
            <a:ln w="0">
              <a:noFill/>
            </a:ln>
          </p:spPr>
          <p:style>
            <a:lnRef idx="0"/>
            <a:fillRef idx="0"/>
            <a:effectRef idx="0"/>
            <a:fontRef idx="minor"/>
          </p:style>
        </p:sp>
        <p:sp>
          <p:nvSpPr>
            <p:cNvPr id="8764" name="Google Shape;7947;p75"/>
            <p:cNvSpPr/>
            <p:nvPr/>
          </p:nvSpPr>
          <p:spPr>
            <a:xfrm flipV="1">
              <a:off x="6273360" y="3026520"/>
              <a:ext cx="24480" cy="24480"/>
            </a:xfrm>
            <a:prstGeom prst="ellipse">
              <a:avLst/>
            </a:prstGeom>
            <a:solidFill>
              <a:srgbClr val="5f7d95"/>
            </a:solidFill>
            <a:ln w="0">
              <a:noFill/>
            </a:ln>
          </p:spPr>
          <p:style>
            <a:lnRef idx="0"/>
            <a:fillRef idx="0"/>
            <a:effectRef idx="0"/>
            <a:fontRef idx="minor"/>
          </p:style>
        </p:sp>
        <p:sp>
          <p:nvSpPr>
            <p:cNvPr id="8765" name="Google Shape;7948;p75"/>
            <p:cNvSpPr/>
            <p:nvPr/>
          </p:nvSpPr>
          <p:spPr>
            <a:xfrm flipV="1">
              <a:off x="6518880" y="3026520"/>
              <a:ext cx="24480" cy="24480"/>
            </a:xfrm>
            <a:prstGeom prst="ellipse">
              <a:avLst/>
            </a:prstGeom>
            <a:solidFill>
              <a:srgbClr val="5f7d95"/>
            </a:solidFill>
            <a:ln w="0">
              <a:noFill/>
            </a:ln>
          </p:spPr>
          <p:style>
            <a:lnRef idx="0"/>
            <a:fillRef idx="0"/>
            <a:effectRef idx="0"/>
            <a:fontRef idx="minor"/>
          </p:style>
        </p:sp>
      </p:grpSp>
      <p:grpSp>
        <p:nvGrpSpPr>
          <p:cNvPr id="8766" name="Google Shape;7949;p75"/>
          <p:cNvGrpSpPr/>
          <p:nvPr/>
        </p:nvGrpSpPr>
        <p:grpSpPr>
          <a:xfrm>
            <a:off x="5361120" y="3399840"/>
            <a:ext cx="1396800" cy="385200"/>
            <a:chOff x="5361120" y="3399840"/>
            <a:chExt cx="1396800" cy="385200"/>
          </a:xfrm>
        </p:grpSpPr>
        <p:sp>
          <p:nvSpPr>
            <p:cNvPr id="8767" name="Google Shape;7950;p75"/>
            <p:cNvSpPr/>
            <p:nvPr/>
          </p:nvSpPr>
          <p:spPr>
            <a:xfrm>
              <a:off x="5826960" y="3528000"/>
              <a:ext cx="469800" cy="360"/>
            </a:xfrm>
            <a:custGeom>
              <a:avLst/>
              <a:gdLst/>
              <a:ahLst/>
              <a:rect l="l" t="t" r="r" b="b"/>
              <a:pathLst>
                <a:path w="21600" h="21600">
                  <a:moveTo>
                    <a:pt x="0" y="0"/>
                  </a:moveTo>
                  <a:lnTo>
                    <a:pt x="21600" y="21600"/>
                  </a:lnTo>
                </a:path>
              </a:pathLst>
            </a:custGeom>
            <a:noFill/>
            <a:ln w="9525">
              <a:solidFill>
                <a:srgbClr val="435d74"/>
              </a:solidFill>
              <a:round/>
              <a:headEnd len="med" type="oval" w="med"/>
              <a:tailEnd len="med" type="oval" w="med"/>
            </a:ln>
          </p:spPr>
          <p:style>
            <a:lnRef idx="0"/>
            <a:fillRef idx="0"/>
            <a:effectRef idx="0"/>
            <a:fontRef idx="minor"/>
          </p:style>
        </p:sp>
        <p:sp>
          <p:nvSpPr>
            <p:cNvPr id="8768" name="Google Shape;7951;p75"/>
            <p:cNvSpPr/>
            <p:nvPr/>
          </p:nvSpPr>
          <p:spPr>
            <a:xfrm>
              <a:off x="6055200" y="3784680"/>
              <a:ext cx="594000" cy="360"/>
            </a:xfrm>
            <a:custGeom>
              <a:avLst/>
              <a:gdLst/>
              <a:ahLst/>
              <a:rect l="l" t="t" r="r" b="b"/>
              <a:pathLst>
                <a:path w="21600" h="21600">
                  <a:moveTo>
                    <a:pt x="0" y="0"/>
                  </a:moveTo>
                  <a:lnTo>
                    <a:pt x="21600" y="21600"/>
                  </a:lnTo>
                </a:path>
              </a:pathLst>
            </a:custGeom>
            <a:noFill/>
            <a:ln w="9525">
              <a:solidFill>
                <a:srgbClr val="435d74"/>
              </a:solidFill>
              <a:round/>
              <a:headEnd len="med" type="oval" w="med"/>
              <a:tailEnd len="med" type="oval" w="med"/>
            </a:ln>
          </p:spPr>
          <p:style>
            <a:lnRef idx="0"/>
            <a:fillRef idx="0"/>
            <a:effectRef idx="0"/>
            <a:fontRef idx="minor"/>
          </p:style>
        </p:sp>
        <p:grpSp>
          <p:nvGrpSpPr>
            <p:cNvPr id="8769" name="Google Shape;7952;p75"/>
            <p:cNvGrpSpPr/>
            <p:nvPr/>
          </p:nvGrpSpPr>
          <p:grpSpPr>
            <a:xfrm>
              <a:off x="5362560" y="3606480"/>
              <a:ext cx="1395360" cy="73800"/>
              <a:chOff x="5362560" y="3606480"/>
              <a:chExt cx="1395360" cy="73800"/>
            </a:xfrm>
          </p:grpSpPr>
          <p:sp>
            <p:nvSpPr>
              <p:cNvPr id="8770" name="Google Shape;7953;p75"/>
              <p:cNvSpPr/>
              <p:nvPr/>
            </p:nvSpPr>
            <p:spPr>
              <a:xfrm>
                <a:off x="6757560" y="3606840"/>
                <a:ext cx="360" cy="7344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sp>
            <p:nvSpPr>
              <p:cNvPr id="8771" name="Google Shape;7954;p75"/>
              <p:cNvSpPr/>
              <p:nvPr/>
            </p:nvSpPr>
            <p:spPr>
              <a:xfrm>
                <a:off x="5362560" y="3643560"/>
                <a:ext cx="1394280" cy="36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sp>
            <p:nvSpPr>
              <p:cNvPr id="8772" name="Google Shape;7955;p75"/>
              <p:cNvSpPr/>
              <p:nvPr/>
            </p:nvSpPr>
            <p:spPr>
              <a:xfrm>
                <a:off x="5593320" y="3606480"/>
                <a:ext cx="360" cy="7380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sp>
            <p:nvSpPr>
              <p:cNvPr id="8773" name="Google Shape;7956;p75"/>
              <p:cNvSpPr/>
              <p:nvPr/>
            </p:nvSpPr>
            <p:spPr>
              <a:xfrm>
                <a:off x="5362920" y="3606480"/>
                <a:ext cx="360" cy="7380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sp>
            <p:nvSpPr>
              <p:cNvPr id="8774" name="Google Shape;7957;p75"/>
              <p:cNvSpPr/>
              <p:nvPr/>
            </p:nvSpPr>
            <p:spPr>
              <a:xfrm>
                <a:off x="5826240" y="3606480"/>
                <a:ext cx="360" cy="7380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sp>
            <p:nvSpPr>
              <p:cNvPr id="8775" name="Google Shape;7958;p75"/>
              <p:cNvSpPr/>
              <p:nvPr/>
            </p:nvSpPr>
            <p:spPr>
              <a:xfrm>
                <a:off x="6057000" y="3606480"/>
                <a:ext cx="360" cy="7380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sp>
            <p:nvSpPr>
              <p:cNvPr id="8776" name="Google Shape;7959;p75"/>
              <p:cNvSpPr/>
              <p:nvPr/>
            </p:nvSpPr>
            <p:spPr>
              <a:xfrm>
                <a:off x="6291000" y="3606480"/>
                <a:ext cx="360" cy="7380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sp>
            <p:nvSpPr>
              <p:cNvPr id="8777" name="Google Shape;7960;p75"/>
              <p:cNvSpPr/>
              <p:nvPr/>
            </p:nvSpPr>
            <p:spPr>
              <a:xfrm>
                <a:off x="6524280" y="3606480"/>
                <a:ext cx="360" cy="7380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grpSp>
        <p:sp>
          <p:nvSpPr>
            <p:cNvPr id="8778" name="Google Shape;7961;p75"/>
            <p:cNvSpPr/>
            <p:nvPr/>
          </p:nvSpPr>
          <p:spPr>
            <a:xfrm>
              <a:off x="5361120" y="3399840"/>
              <a:ext cx="468360" cy="360"/>
            </a:xfrm>
            <a:custGeom>
              <a:avLst/>
              <a:gdLst/>
              <a:ahLst/>
              <a:rect l="l" t="t" r="r" b="b"/>
              <a:pathLst>
                <a:path w="21600" h="21600">
                  <a:moveTo>
                    <a:pt x="0" y="0"/>
                  </a:moveTo>
                  <a:lnTo>
                    <a:pt x="21600" y="21600"/>
                  </a:lnTo>
                </a:path>
              </a:pathLst>
            </a:custGeom>
            <a:noFill/>
            <a:ln w="9525">
              <a:solidFill>
                <a:srgbClr val="435d74"/>
              </a:solidFill>
              <a:round/>
              <a:headEnd len="med" type="oval" w="med"/>
              <a:tailEnd len="med" type="oval" w="med"/>
            </a:ln>
          </p:spPr>
          <p:style>
            <a:lnRef idx="0"/>
            <a:fillRef idx="0"/>
            <a:effectRef idx="0"/>
            <a:fontRef idx="minor"/>
          </p:style>
        </p:sp>
      </p:grpSp>
      <p:grpSp>
        <p:nvGrpSpPr>
          <p:cNvPr id="8779" name="Google Shape;7962;p75"/>
          <p:cNvGrpSpPr/>
          <p:nvPr/>
        </p:nvGrpSpPr>
        <p:grpSpPr>
          <a:xfrm>
            <a:off x="2047320" y="1818360"/>
            <a:ext cx="1181880" cy="661680"/>
            <a:chOff x="2047320" y="1818360"/>
            <a:chExt cx="1181880" cy="661680"/>
          </a:xfrm>
        </p:grpSpPr>
        <p:grpSp>
          <p:nvGrpSpPr>
            <p:cNvPr id="8780" name="Google Shape;7963;p75"/>
            <p:cNvGrpSpPr/>
            <p:nvPr/>
          </p:nvGrpSpPr>
          <p:grpSpPr>
            <a:xfrm>
              <a:off x="2746080" y="1833480"/>
              <a:ext cx="468360" cy="251280"/>
              <a:chOff x="2746080" y="1833480"/>
              <a:chExt cx="468360" cy="251280"/>
            </a:xfrm>
          </p:grpSpPr>
          <p:grpSp>
            <p:nvGrpSpPr>
              <p:cNvPr id="8781" name="Google Shape;7964;p75"/>
              <p:cNvGrpSpPr/>
              <p:nvPr/>
            </p:nvGrpSpPr>
            <p:grpSpPr>
              <a:xfrm>
                <a:off x="2957040" y="1870560"/>
                <a:ext cx="257400" cy="214200"/>
                <a:chOff x="2957040" y="1870560"/>
                <a:chExt cx="257400" cy="214200"/>
              </a:xfrm>
            </p:grpSpPr>
            <p:sp>
              <p:nvSpPr>
                <p:cNvPr id="8782" name="Google Shape;7965;p75"/>
                <p:cNvSpPr/>
                <p:nvPr/>
              </p:nvSpPr>
              <p:spPr>
                <a:xfrm flipH="1" rot="16200000">
                  <a:off x="2957040" y="1870560"/>
                  <a:ext cx="180000" cy="180000"/>
                </a:xfrm>
                <a:prstGeom prst="bentConnector3">
                  <a:avLst>
                    <a:gd name="adj1" fmla="val 50000"/>
                  </a:avLst>
                </a:prstGeom>
                <a:noFill/>
                <a:ln w="9525">
                  <a:solidFill>
                    <a:srgbClr val="869fb2"/>
                  </a:solidFill>
                  <a:round/>
                </a:ln>
              </p:spPr>
              <p:style>
                <a:lnRef idx="0"/>
                <a:fillRef idx="0"/>
                <a:effectRef idx="0"/>
                <a:fontRef idx="minor"/>
              </p:style>
            </p:sp>
            <p:sp>
              <p:nvSpPr>
                <p:cNvPr id="8783" name="Google Shape;7966;p75"/>
                <p:cNvSpPr/>
                <p:nvPr/>
              </p:nvSpPr>
              <p:spPr>
                <a:xfrm>
                  <a:off x="3134520" y="2010600"/>
                  <a:ext cx="79920" cy="74160"/>
                </a:xfrm>
                <a:custGeom>
                  <a:avLst/>
                  <a:gdLst/>
                  <a:ah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9525">
                  <a:solidFill>
                    <a:srgbClr val="869fb1"/>
                  </a:solidFill>
                  <a:round/>
                </a:ln>
              </p:spPr>
              <p:style>
                <a:lnRef idx="0"/>
                <a:fillRef idx="0"/>
                <a:effectRef idx="0"/>
                <a:fontRef idx="minor"/>
              </p:style>
            </p:sp>
          </p:grpSp>
          <p:grpSp>
            <p:nvGrpSpPr>
              <p:cNvPr id="8784" name="Google Shape;7967;p75"/>
              <p:cNvGrpSpPr/>
              <p:nvPr/>
            </p:nvGrpSpPr>
            <p:grpSpPr>
              <a:xfrm>
                <a:off x="2746080" y="1833480"/>
                <a:ext cx="462600" cy="74160"/>
                <a:chOff x="2746080" y="1833480"/>
                <a:chExt cx="462600" cy="74160"/>
              </a:xfrm>
            </p:grpSpPr>
            <p:sp>
              <p:nvSpPr>
                <p:cNvPr id="8785" name="Google Shape;7968;p75"/>
                <p:cNvSpPr/>
                <p:nvPr/>
              </p:nvSpPr>
              <p:spPr>
                <a:xfrm>
                  <a:off x="2746080" y="1870200"/>
                  <a:ext cx="390240" cy="360"/>
                </a:xfrm>
                <a:prstGeom prst="bentConnector3">
                  <a:avLst>
                    <a:gd name="adj1" fmla="val 50000"/>
                  </a:avLst>
                </a:prstGeom>
                <a:noFill/>
                <a:ln w="9525">
                  <a:solidFill>
                    <a:srgbClr val="869fb2"/>
                  </a:solidFill>
                  <a:round/>
                </a:ln>
              </p:spPr>
              <p:style>
                <a:lnRef idx="0"/>
                <a:fillRef idx="0"/>
                <a:effectRef idx="0"/>
                <a:fontRef idx="minor"/>
              </p:style>
            </p:sp>
            <p:sp>
              <p:nvSpPr>
                <p:cNvPr id="8786" name="Google Shape;7969;p75"/>
                <p:cNvSpPr/>
                <p:nvPr/>
              </p:nvSpPr>
              <p:spPr>
                <a:xfrm>
                  <a:off x="3128760" y="1833480"/>
                  <a:ext cx="79920" cy="7416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9525">
                  <a:solidFill>
                    <a:srgbClr val="869fb1"/>
                  </a:solidFill>
                  <a:round/>
                </a:ln>
              </p:spPr>
              <p:style>
                <a:lnRef idx="0"/>
                <a:fillRef idx="0"/>
                <a:effectRef idx="0"/>
                <a:fontRef idx="minor"/>
              </p:style>
            </p:sp>
          </p:grpSp>
        </p:grpSp>
        <p:grpSp>
          <p:nvGrpSpPr>
            <p:cNvPr id="8787" name="Google Shape;7970;p75"/>
            <p:cNvGrpSpPr/>
            <p:nvPr/>
          </p:nvGrpSpPr>
          <p:grpSpPr>
            <a:xfrm>
              <a:off x="2047320" y="1818360"/>
              <a:ext cx="1181880" cy="661680"/>
              <a:chOff x="2047320" y="1818360"/>
              <a:chExt cx="1181880" cy="661680"/>
            </a:xfrm>
          </p:grpSpPr>
          <p:grpSp>
            <p:nvGrpSpPr>
              <p:cNvPr id="8788" name="Google Shape;7971;p75"/>
              <p:cNvGrpSpPr/>
              <p:nvPr/>
            </p:nvGrpSpPr>
            <p:grpSpPr>
              <a:xfrm>
                <a:off x="2740680" y="2199960"/>
                <a:ext cx="488520" cy="267120"/>
                <a:chOff x="2740680" y="2199960"/>
                <a:chExt cx="488520" cy="267120"/>
              </a:xfrm>
            </p:grpSpPr>
            <p:grpSp>
              <p:nvGrpSpPr>
                <p:cNvPr id="8789" name="Google Shape;7972;p75"/>
                <p:cNvGrpSpPr/>
                <p:nvPr/>
              </p:nvGrpSpPr>
              <p:grpSpPr>
                <a:xfrm>
                  <a:off x="2740680" y="2392920"/>
                  <a:ext cx="463320" cy="74160"/>
                  <a:chOff x="2740680" y="2392920"/>
                  <a:chExt cx="463320" cy="74160"/>
                </a:xfrm>
              </p:grpSpPr>
              <p:sp>
                <p:nvSpPr>
                  <p:cNvPr id="8790" name="Google Shape;7973;p75"/>
                  <p:cNvSpPr/>
                  <p:nvPr/>
                </p:nvSpPr>
                <p:spPr>
                  <a:xfrm>
                    <a:off x="2740680" y="2430000"/>
                    <a:ext cx="390240" cy="360"/>
                  </a:xfrm>
                  <a:prstGeom prst="bentConnector3">
                    <a:avLst>
                      <a:gd name="adj1" fmla="val 50000"/>
                    </a:avLst>
                  </a:prstGeom>
                  <a:noFill/>
                  <a:ln w="9525">
                    <a:solidFill>
                      <a:srgbClr val="869fb2"/>
                    </a:solidFill>
                    <a:round/>
                  </a:ln>
                </p:spPr>
                <p:style>
                  <a:lnRef idx="0"/>
                  <a:fillRef idx="0"/>
                  <a:effectRef idx="0"/>
                  <a:fontRef idx="minor"/>
                </p:style>
              </p:sp>
              <p:sp>
                <p:nvSpPr>
                  <p:cNvPr id="8791" name="Google Shape;7974;p75"/>
                  <p:cNvSpPr/>
                  <p:nvPr/>
                </p:nvSpPr>
                <p:spPr>
                  <a:xfrm>
                    <a:off x="3124080" y="2392920"/>
                    <a:ext cx="79920" cy="7416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9525">
                    <a:solidFill>
                      <a:srgbClr val="869fb1"/>
                    </a:solidFill>
                    <a:round/>
                  </a:ln>
                </p:spPr>
                <p:style>
                  <a:lnRef idx="0"/>
                  <a:fillRef idx="0"/>
                  <a:effectRef idx="0"/>
                  <a:fontRef idx="minor"/>
                </p:style>
              </p:sp>
            </p:grpSp>
            <p:grpSp>
              <p:nvGrpSpPr>
                <p:cNvPr id="8792" name="Google Shape;7975;p75"/>
                <p:cNvGrpSpPr/>
                <p:nvPr/>
              </p:nvGrpSpPr>
              <p:grpSpPr>
                <a:xfrm>
                  <a:off x="2952000" y="2199960"/>
                  <a:ext cx="277200" cy="230040"/>
                  <a:chOff x="2952000" y="2199960"/>
                  <a:chExt cx="277200" cy="230040"/>
                </a:xfrm>
              </p:grpSpPr>
              <p:sp>
                <p:nvSpPr>
                  <p:cNvPr id="8793" name="Google Shape;7976;p75"/>
                  <p:cNvSpPr/>
                  <p:nvPr/>
                </p:nvSpPr>
                <p:spPr>
                  <a:xfrm flipH="1" rot="10800000">
                    <a:off x="2952000" y="2239200"/>
                    <a:ext cx="205200" cy="190800"/>
                  </a:xfrm>
                  <a:prstGeom prst="bentConnector3">
                    <a:avLst>
                      <a:gd name="adj1" fmla="val 50000"/>
                    </a:avLst>
                  </a:prstGeom>
                  <a:noFill/>
                  <a:ln w="9525">
                    <a:solidFill>
                      <a:srgbClr val="869fb2"/>
                    </a:solidFill>
                    <a:round/>
                  </a:ln>
                </p:spPr>
                <p:style>
                  <a:lnRef idx="0"/>
                  <a:fillRef idx="0"/>
                  <a:effectRef idx="0"/>
                  <a:fontRef idx="minor"/>
                </p:style>
              </p:sp>
              <p:sp>
                <p:nvSpPr>
                  <p:cNvPr id="8794" name="Google Shape;7977;p75"/>
                  <p:cNvSpPr/>
                  <p:nvPr/>
                </p:nvSpPr>
                <p:spPr>
                  <a:xfrm>
                    <a:off x="3149280" y="2199960"/>
                    <a:ext cx="79920" cy="7416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9525">
                    <a:solidFill>
                      <a:srgbClr val="869fb1"/>
                    </a:solidFill>
                    <a:round/>
                  </a:ln>
                </p:spPr>
                <p:style>
                  <a:lnRef idx="0"/>
                  <a:fillRef idx="0"/>
                  <a:effectRef idx="0"/>
                  <a:fontRef idx="minor"/>
                </p:style>
              </p:sp>
            </p:grpSp>
          </p:grpSp>
          <p:grpSp>
            <p:nvGrpSpPr>
              <p:cNvPr id="8795" name="Google Shape;7978;p75"/>
              <p:cNvGrpSpPr/>
              <p:nvPr/>
            </p:nvGrpSpPr>
            <p:grpSpPr>
              <a:xfrm>
                <a:off x="2047320" y="1818360"/>
                <a:ext cx="705240" cy="661680"/>
                <a:chOff x="2047320" y="1818360"/>
                <a:chExt cx="705240" cy="661680"/>
              </a:xfrm>
            </p:grpSpPr>
            <p:sp>
              <p:nvSpPr>
                <p:cNvPr id="8796" name="Google Shape;7979;p75"/>
                <p:cNvSpPr/>
                <p:nvPr/>
              </p:nvSpPr>
              <p:spPr>
                <a:xfrm>
                  <a:off x="2047320" y="2090160"/>
                  <a:ext cx="138600" cy="13896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869fb1"/>
                  </a:solidFill>
                  <a:round/>
                </a:ln>
              </p:spPr>
              <p:style>
                <a:lnRef idx="0"/>
                <a:fillRef idx="0"/>
                <a:effectRef idx="0"/>
                <a:fontRef idx="minor"/>
              </p:style>
            </p:sp>
            <p:grpSp>
              <p:nvGrpSpPr>
                <p:cNvPr id="8797" name="Google Shape;7980;p75"/>
                <p:cNvGrpSpPr/>
                <p:nvPr/>
              </p:nvGrpSpPr>
              <p:grpSpPr>
                <a:xfrm>
                  <a:off x="2180160" y="1818360"/>
                  <a:ext cx="572400" cy="342720"/>
                  <a:chOff x="2180160" y="1818360"/>
                  <a:chExt cx="572400" cy="342720"/>
                </a:xfrm>
              </p:grpSpPr>
              <p:sp>
                <p:nvSpPr>
                  <p:cNvPr id="8798" name="Google Shape;7981;p75"/>
                  <p:cNvSpPr/>
                  <p:nvPr/>
                </p:nvSpPr>
                <p:spPr>
                  <a:xfrm flipH="1" rot="10800000">
                    <a:off x="2179800" y="1870920"/>
                    <a:ext cx="471960" cy="290160"/>
                  </a:xfrm>
                  <a:prstGeom prst="bentConnector3">
                    <a:avLst>
                      <a:gd name="adj1" fmla="val 50000"/>
                    </a:avLst>
                  </a:prstGeom>
                  <a:noFill/>
                  <a:ln w="9525">
                    <a:solidFill>
                      <a:srgbClr val="bac8d3"/>
                    </a:solidFill>
                    <a:round/>
                  </a:ln>
                </p:spPr>
                <p:style>
                  <a:lnRef idx="0"/>
                  <a:fillRef idx="0"/>
                  <a:effectRef idx="0"/>
                  <a:fontRef idx="minor"/>
                </p:style>
              </p:sp>
              <p:sp>
                <p:nvSpPr>
                  <p:cNvPr id="8799" name="Google Shape;7982;p75"/>
                  <p:cNvSpPr/>
                  <p:nvPr/>
                </p:nvSpPr>
                <p:spPr>
                  <a:xfrm>
                    <a:off x="2646720" y="1818360"/>
                    <a:ext cx="105840" cy="10260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9525">
                    <a:solidFill>
                      <a:srgbClr val="869fb1"/>
                    </a:solidFill>
                    <a:round/>
                  </a:ln>
                </p:spPr>
                <p:style>
                  <a:lnRef idx="0"/>
                  <a:fillRef idx="0"/>
                  <a:effectRef idx="0"/>
                  <a:fontRef idx="minor"/>
                </p:style>
              </p:sp>
            </p:grpSp>
            <p:grpSp>
              <p:nvGrpSpPr>
                <p:cNvPr id="8800" name="Google Shape;7983;p75"/>
                <p:cNvGrpSpPr/>
                <p:nvPr/>
              </p:nvGrpSpPr>
              <p:grpSpPr>
                <a:xfrm>
                  <a:off x="2181240" y="2160720"/>
                  <a:ext cx="566640" cy="319320"/>
                  <a:chOff x="2181240" y="2160720"/>
                  <a:chExt cx="566640" cy="319320"/>
                </a:xfrm>
              </p:grpSpPr>
              <p:sp>
                <p:nvSpPr>
                  <p:cNvPr id="8801" name="Google Shape;7984;p75"/>
                  <p:cNvSpPr/>
                  <p:nvPr/>
                </p:nvSpPr>
                <p:spPr>
                  <a:xfrm>
                    <a:off x="2181240" y="2160720"/>
                    <a:ext cx="467280" cy="269280"/>
                  </a:xfrm>
                  <a:prstGeom prst="bentConnector3">
                    <a:avLst>
                      <a:gd name="adj1" fmla="val 50000"/>
                    </a:avLst>
                  </a:prstGeom>
                  <a:noFill/>
                  <a:ln w="9525">
                    <a:solidFill>
                      <a:srgbClr val="bac8d3"/>
                    </a:solidFill>
                    <a:round/>
                  </a:ln>
                </p:spPr>
                <p:style>
                  <a:lnRef idx="0"/>
                  <a:fillRef idx="0"/>
                  <a:effectRef idx="0"/>
                  <a:fontRef idx="minor"/>
                </p:style>
              </p:sp>
              <p:sp>
                <p:nvSpPr>
                  <p:cNvPr id="8802" name="Google Shape;7985;p75"/>
                  <p:cNvSpPr/>
                  <p:nvPr/>
                </p:nvSpPr>
                <p:spPr>
                  <a:xfrm>
                    <a:off x="2642040" y="2377440"/>
                    <a:ext cx="105840" cy="10260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9525">
                    <a:solidFill>
                      <a:srgbClr val="869fb1"/>
                    </a:solidFill>
                    <a:round/>
                  </a:ln>
                </p:spPr>
                <p:style>
                  <a:lnRef idx="0"/>
                  <a:fillRef idx="0"/>
                  <a:effectRef idx="0"/>
                  <a:fontRef idx="minor"/>
                </p:style>
              </p:sp>
            </p:grpSp>
          </p:grpSp>
        </p:grpSp>
      </p:grpSp>
      <p:grpSp>
        <p:nvGrpSpPr>
          <p:cNvPr id="8803" name="Google Shape;7986;p75"/>
          <p:cNvGrpSpPr/>
          <p:nvPr/>
        </p:nvGrpSpPr>
        <p:grpSpPr>
          <a:xfrm>
            <a:off x="732600" y="1766160"/>
            <a:ext cx="961920" cy="809640"/>
            <a:chOff x="732600" y="1766160"/>
            <a:chExt cx="961920" cy="809640"/>
          </a:xfrm>
        </p:grpSpPr>
        <p:grpSp>
          <p:nvGrpSpPr>
            <p:cNvPr id="8804" name="Google Shape;7987;p75"/>
            <p:cNvGrpSpPr/>
            <p:nvPr/>
          </p:nvGrpSpPr>
          <p:grpSpPr>
            <a:xfrm>
              <a:off x="732600" y="1908360"/>
              <a:ext cx="338760" cy="524520"/>
              <a:chOff x="732600" y="1908360"/>
              <a:chExt cx="338760" cy="524520"/>
            </a:xfrm>
          </p:grpSpPr>
          <p:sp>
            <p:nvSpPr>
              <p:cNvPr id="8805" name="Google Shape;7988;p75"/>
              <p:cNvSpPr/>
              <p:nvPr/>
            </p:nvSpPr>
            <p:spPr>
              <a:xfrm>
                <a:off x="732600" y="2109960"/>
                <a:ext cx="121320" cy="12168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869fb2"/>
                </a:solidFill>
                <a:round/>
              </a:ln>
            </p:spPr>
            <p:style>
              <a:lnRef idx="0"/>
              <a:fillRef idx="0"/>
              <a:effectRef idx="0"/>
              <a:fontRef idx="minor"/>
            </p:style>
          </p:sp>
          <p:sp>
            <p:nvSpPr>
              <p:cNvPr id="8806" name="Google Shape;7989;p75"/>
              <p:cNvSpPr/>
              <p:nvPr/>
            </p:nvSpPr>
            <p:spPr>
              <a:xfrm>
                <a:off x="906120" y="2170440"/>
                <a:ext cx="151920" cy="244800"/>
              </a:xfrm>
              <a:custGeom>
                <a:avLst/>
                <a:gdLst/>
                <a:ahLst/>
                <a:rect l="l" t="t" r="r" b="b"/>
                <a:pathLst>
                  <a:path w="25153" h="40463">
                    <a:moveTo>
                      <a:pt x="25152" y="40463"/>
                    </a:moveTo>
                    <a:cubicBezTo>
                      <a:pt x="19315" y="40463"/>
                      <a:pt x="14378" y="32724"/>
                      <a:pt x="12777" y="22150"/>
                    </a:cubicBezTo>
                    <a:lnTo>
                      <a:pt x="12810" y="22350"/>
                    </a:lnTo>
                    <a:cubicBezTo>
                      <a:pt x="10542" y="7606"/>
                      <a:pt x="6372" y="1"/>
                      <a:pt x="1" y="1"/>
                    </a:cubicBezTo>
                    <a:lnTo>
                      <a:pt x="1" y="1"/>
                    </a:lnTo>
                  </a:path>
                </a:pathLst>
              </a:custGeom>
              <a:noFill/>
              <a:ln cap="rnd" w="9525">
                <a:solidFill>
                  <a:srgbClr val="435d74"/>
                </a:solidFill>
                <a:miter/>
              </a:ln>
            </p:spPr>
            <p:style>
              <a:lnRef idx="0"/>
              <a:fillRef idx="0"/>
              <a:effectRef idx="0"/>
              <a:fontRef idx="minor"/>
            </p:style>
          </p:sp>
          <p:sp>
            <p:nvSpPr>
              <p:cNvPr id="8807" name="Google Shape;7990;p75"/>
              <p:cNvSpPr/>
              <p:nvPr/>
            </p:nvSpPr>
            <p:spPr>
              <a:xfrm>
                <a:off x="906120" y="1925640"/>
                <a:ext cx="151920" cy="244800"/>
              </a:xfrm>
              <a:custGeom>
                <a:avLst/>
                <a:gdLst/>
                <a:ahLst/>
                <a:rect l="l" t="t" r="r" b="b"/>
                <a:pathLst>
                  <a:path w="25153" h="40463">
                    <a:moveTo>
                      <a:pt x="25152" y="0"/>
                    </a:moveTo>
                    <a:cubicBezTo>
                      <a:pt x="19315" y="0"/>
                      <a:pt x="14378" y="7706"/>
                      <a:pt x="12777" y="18313"/>
                    </a:cubicBezTo>
                    <a:lnTo>
                      <a:pt x="12810" y="18113"/>
                    </a:lnTo>
                    <a:cubicBezTo>
                      <a:pt x="10542" y="32857"/>
                      <a:pt x="6372" y="40462"/>
                      <a:pt x="1" y="40462"/>
                    </a:cubicBezTo>
                    <a:lnTo>
                      <a:pt x="1" y="40462"/>
                    </a:lnTo>
                  </a:path>
                </a:pathLst>
              </a:custGeom>
              <a:noFill/>
              <a:ln cap="rnd" w="9525">
                <a:solidFill>
                  <a:srgbClr val="435d74"/>
                </a:solidFill>
                <a:miter/>
              </a:ln>
            </p:spPr>
            <p:style>
              <a:lnRef idx="0"/>
              <a:fillRef idx="0"/>
              <a:effectRef idx="0"/>
              <a:fontRef idx="minor"/>
            </p:style>
          </p:sp>
          <p:sp>
            <p:nvSpPr>
              <p:cNvPr id="8808" name="Google Shape;7991;p75"/>
              <p:cNvSpPr/>
              <p:nvPr/>
            </p:nvSpPr>
            <p:spPr>
              <a:xfrm>
                <a:off x="896040" y="2152080"/>
                <a:ext cx="36720" cy="36720"/>
              </a:xfrm>
              <a:custGeom>
                <a:avLst/>
                <a:gdLst/>
                <a:ahLst/>
                <a:rect l="l" t="t" r="r" b="b"/>
                <a:pathLst>
                  <a:path w="6105" h="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w="0">
                <a:noFill/>
              </a:ln>
            </p:spPr>
            <p:style>
              <a:lnRef idx="0"/>
              <a:fillRef idx="0"/>
              <a:effectRef idx="0"/>
              <a:fontRef idx="minor"/>
            </p:style>
          </p:sp>
          <p:sp>
            <p:nvSpPr>
              <p:cNvPr id="8809" name="Google Shape;7992;p75"/>
              <p:cNvSpPr/>
              <p:nvPr/>
            </p:nvSpPr>
            <p:spPr>
              <a:xfrm>
                <a:off x="1045800" y="2398320"/>
                <a:ext cx="25560" cy="3456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w="0">
                <a:noFill/>
              </a:ln>
            </p:spPr>
            <p:style>
              <a:lnRef idx="0"/>
              <a:fillRef idx="0"/>
              <a:effectRef idx="0"/>
              <a:fontRef idx="minor"/>
            </p:style>
          </p:sp>
          <p:sp>
            <p:nvSpPr>
              <p:cNvPr id="8810" name="Google Shape;7993;p75"/>
              <p:cNvSpPr/>
              <p:nvPr/>
            </p:nvSpPr>
            <p:spPr>
              <a:xfrm>
                <a:off x="1045800" y="1908360"/>
                <a:ext cx="25560" cy="34560"/>
              </a:xfrm>
              <a:custGeom>
                <a:avLst/>
                <a:gdLst/>
                <a:ahLst/>
                <a:rect l="l" t="t" r="r" b="b"/>
                <a:pathLst>
                  <a:path w="4304" h="5778">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w="0">
                <a:noFill/>
              </a:ln>
            </p:spPr>
            <p:style>
              <a:lnRef idx="0"/>
              <a:fillRef idx="0"/>
              <a:effectRef idx="0"/>
              <a:fontRef idx="minor"/>
            </p:style>
          </p:sp>
        </p:grpSp>
        <p:grpSp>
          <p:nvGrpSpPr>
            <p:cNvPr id="8811" name="Google Shape;7994;p75"/>
            <p:cNvGrpSpPr/>
            <p:nvPr/>
          </p:nvGrpSpPr>
          <p:grpSpPr>
            <a:xfrm>
              <a:off x="1184760" y="2256480"/>
              <a:ext cx="509760" cy="319320"/>
              <a:chOff x="1184760" y="2256480"/>
              <a:chExt cx="509760" cy="319320"/>
            </a:xfrm>
          </p:grpSpPr>
          <p:sp>
            <p:nvSpPr>
              <p:cNvPr id="8812" name="Google Shape;7995;p75"/>
              <p:cNvSpPr/>
              <p:nvPr/>
            </p:nvSpPr>
            <p:spPr>
              <a:xfrm>
                <a:off x="1184760" y="2367360"/>
                <a:ext cx="96120" cy="9612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fillRef idx="0"/>
              <a:effectRef idx="0"/>
              <a:fontRef idx="minor"/>
            </p:style>
          </p:sp>
          <p:grpSp>
            <p:nvGrpSpPr>
              <p:cNvPr id="8813" name="Google Shape;7996;p75"/>
              <p:cNvGrpSpPr/>
              <p:nvPr/>
            </p:nvGrpSpPr>
            <p:grpSpPr>
              <a:xfrm>
                <a:off x="1414440" y="2256480"/>
                <a:ext cx="280080" cy="319320"/>
                <a:chOff x="1414440" y="2256480"/>
                <a:chExt cx="280080" cy="319320"/>
              </a:xfrm>
            </p:grpSpPr>
            <p:grpSp>
              <p:nvGrpSpPr>
                <p:cNvPr id="8814" name="Google Shape;7997;p75"/>
                <p:cNvGrpSpPr/>
                <p:nvPr/>
              </p:nvGrpSpPr>
              <p:grpSpPr>
                <a:xfrm>
                  <a:off x="1414440" y="2275200"/>
                  <a:ext cx="170640" cy="280440"/>
                  <a:chOff x="1414440" y="2275200"/>
                  <a:chExt cx="170640" cy="280440"/>
                </a:xfrm>
              </p:grpSpPr>
              <p:sp>
                <p:nvSpPr>
                  <p:cNvPr id="8815" name="Google Shape;7998;p75"/>
                  <p:cNvSpPr/>
                  <p:nvPr/>
                </p:nvSpPr>
                <p:spPr>
                  <a:xfrm>
                    <a:off x="1419840" y="2415600"/>
                    <a:ext cx="77400" cy="67680"/>
                  </a:xfrm>
                  <a:custGeom>
                    <a:avLst/>
                    <a:gdLst/>
                    <a:ahLst/>
                    <a:rect l="l" t="t" r="r" b="b"/>
                    <a:pathLst>
                      <a:path w="12810" h="11209">
                        <a:moveTo>
                          <a:pt x="1" y="0"/>
                        </a:moveTo>
                        <a:lnTo>
                          <a:pt x="1" y="0"/>
                        </a:lnTo>
                        <a:cubicBezTo>
                          <a:pt x="6372" y="0"/>
                          <a:pt x="10542" y="3803"/>
                          <a:pt x="12810" y="11208"/>
                        </a:cubicBezTo>
                      </a:path>
                    </a:pathLst>
                  </a:custGeom>
                  <a:noFill/>
                  <a:ln cap="rnd" w="9525">
                    <a:solidFill>
                      <a:srgbClr val="5f7d95"/>
                    </a:solidFill>
                    <a:miter/>
                  </a:ln>
                </p:spPr>
                <p:style>
                  <a:lnRef idx="0"/>
                  <a:fillRef idx="0"/>
                  <a:effectRef idx="0"/>
                  <a:fontRef idx="minor"/>
                </p:style>
              </p:sp>
              <p:sp>
                <p:nvSpPr>
                  <p:cNvPr id="8816" name="Google Shape;7999;p75"/>
                  <p:cNvSpPr/>
                  <p:nvPr/>
                </p:nvSpPr>
                <p:spPr>
                  <a:xfrm>
                    <a:off x="1497240" y="2292480"/>
                    <a:ext cx="74520" cy="55080"/>
                  </a:xfrm>
                  <a:custGeom>
                    <a:avLst/>
                    <a:gdLst/>
                    <a:ahLst/>
                    <a:rect l="l" t="t" r="r" b="b"/>
                    <a:pathLst>
                      <a:path w="12377" h="9174">
                        <a:moveTo>
                          <a:pt x="1" y="9174"/>
                        </a:moveTo>
                        <a:cubicBezTo>
                          <a:pt x="1635" y="3870"/>
                          <a:pt x="6539" y="0"/>
                          <a:pt x="12376" y="0"/>
                        </a:cubicBezTo>
                      </a:path>
                    </a:pathLst>
                  </a:custGeom>
                  <a:noFill/>
                  <a:ln cap="rnd" w="9525">
                    <a:solidFill>
                      <a:srgbClr val="5f7d95"/>
                    </a:solidFill>
                    <a:miter/>
                  </a:ln>
                </p:spPr>
                <p:style>
                  <a:lnRef idx="0"/>
                  <a:fillRef idx="0"/>
                  <a:effectRef idx="0"/>
                  <a:fontRef idx="minor"/>
                </p:style>
              </p:sp>
              <p:sp>
                <p:nvSpPr>
                  <p:cNvPr id="8817" name="Google Shape;8000;p75"/>
                  <p:cNvSpPr/>
                  <p:nvPr/>
                </p:nvSpPr>
                <p:spPr>
                  <a:xfrm>
                    <a:off x="1497240" y="2482920"/>
                    <a:ext cx="74520" cy="55080"/>
                  </a:xfrm>
                  <a:custGeom>
                    <a:avLst/>
                    <a:gdLst/>
                    <a:ahLst/>
                    <a:rect l="l" t="t" r="r" b="b"/>
                    <a:pathLst>
                      <a:path w="12377" h="9175">
                        <a:moveTo>
                          <a:pt x="1" y="1"/>
                        </a:moveTo>
                        <a:cubicBezTo>
                          <a:pt x="1635" y="5305"/>
                          <a:pt x="6539" y="9174"/>
                          <a:pt x="12376" y="9174"/>
                        </a:cubicBezTo>
                      </a:path>
                    </a:pathLst>
                  </a:custGeom>
                  <a:noFill/>
                  <a:ln cap="rnd" w="9525">
                    <a:solidFill>
                      <a:srgbClr val="5f7d95"/>
                    </a:solidFill>
                    <a:miter/>
                  </a:ln>
                </p:spPr>
                <p:style>
                  <a:lnRef idx="0"/>
                  <a:fillRef idx="0"/>
                  <a:effectRef idx="0"/>
                  <a:fontRef idx="minor"/>
                </p:style>
              </p:sp>
              <p:sp>
                <p:nvSpPr>
                  <p:cNvPr id="8818" name="Google Shape;8001;p75"/>
                  <p:cNvSpPr/>
                  <p:nvPr/>
                </p:nvSpPr>
                <p:spPr>
                  <a:xfrm>
                    <a:off x="1419840" y="2347920"/>
                    <a:ext cx="77400" cy="67320"/>
                  </a:xfrm>
                  <a:custGeom>
                    <a:avLst/>
                    <a:gdLst/>
                    <a:ahLst/>
                    <a:rect l="l" t="t" r="r" b="b"/>
                    <a:pathLst>
                      <a:path w="12810" h="11175">
                        <a:moveTo>
                          <a:pt x="1" y="11175"/>
                        </a:moveTo>
                        <a:cubicBezTo>
                          <a:pt x="6539" y="11175"/>
                          <a:pt x="10275" y="7105"/>
                          <a:pt x="12810" y="0"/>
                        </a:cubicBezTo>
                      </a:path>
                    </a:pathLst>
                  </a:custGeom>
                  <a:noFill/>
                  <a:ln cap="rnd" w="9525">
                    <a:solidFill>
                      <a:srgbClr val="5f7d95"/>
                    </a:solidFill>
                    <a:miter/>
                  </a:ln>
                </p:spPr>
                <p:style>
                  <a:lnRef idx="0"/>
                  <a:fillRef idx="0"/>
                  <a:effectRef idx="0"/>
                  <a:fontRef idx="minor"/>
                </p:style>
              </p:sp>
              <p:sp>
                <p:nvSpPr>
                  <p:cNvPr id="8819" name="Google Shape;8002;p75"/>
                  <p:cNvSpPr/>
                  <p:nvPr/>
                </p:nvSpPr>
                <p:spPr>
                  <a:xfrm>
                    <a:off x="1414440" y="2397240"/>
                    <a:ext cx="38520" cy="36360"/>
                  </a:xfrm>
                  <a:custGeom>
                    <a:avLst/>
                    <a:gdLst/>
                    <a:ahLst/>
                    <a:rect l="l" t="t" r="r" b="b"/>
                    <a:pathLst>
                      <a:path w="6439" h="6082">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w="0">
                    <a:noFill/>
                  </a:ln>
                </p:spPr>
                <p:style>
                  <a:lnRef idx="0"/>
                  <a:fillRef idx="0"/>
                  <a:effectRef idx="0"/>
                  <a:fontRef idx="minor"/>
                </p:style>
              </p:sp>
              <p:sp>
                <p:nvSpPr>
                  <p:cNvPr id="8820" name="Google Shape;8003;p75"/>
                  <p:cNvSpPr/>
                  <p:nvPr/>
                </p:nvSpPr>
                <p:spPr>
                  <a:xfrm>
                    <a:off x="1559520" y="2521080"/>
                    <a:ext cx="25560" cy="34560"/>
                  </a:xfrm>
                  <a:custGeom>
                    <a:avLst/>
                    <a:gdLst/>
                    <a:ahLst/>
                    <a:rect l="l" t="t" r="r" b="b"/>
                    <a:pathLst>
                      <a:path w="4304" h="5785">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w="0">
                    <a:noFill/>
                  </a:ln>
                </p:spPr>
                <p:style>
                  <a:lnRef idx="0"/>
                  <a:fillRef idx="0"/>
                  <a:effectRef idx="0"/>
                  <a:fontRef idx="minor"/>
                </p:style>
              </p:sp>
              <p:sp>
                <p:nvSpPr>
                  <p:cNvPr id="8821" name="Google Shape;8004;p75"/>
                  <p:cNvSpPr/>
                  <p:nvPr/>
                </p:nvSpPr>
                <p:spPr>
                  <a:xfrm>
                    <a:off x="1559520" y="2275200"/>
                    <a:ext cx="25560" cy="34560"/>
                  </a:xfrm>
                  <a:custGeom>
                    <a:avLst/>
                    <a:gdLst/>
                    <a:ahLst/>
                    <a:rect l="l" t="t" r="r" b="b"/>
                    <a:pathLst>
                      <a:path w="4304" h="579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w="0">
                    <a:noFill/>
                  </a:ln>
                </p:spPr>
                <p:style>
                  <a:lnRef idx="0"/>
                  <a:fillRef idx="0"/>
                  <a:effectRef idx="0"/>
                  <a:fontRef idx="minor"/>
                </p:style>
              </p:sp>
            </p:grpSp>
            <p:sp>
              <p:nvSpPr>
                <p:cNvPr id="8822" name="Google Shape;8005;p75"/>
                <p:cNvSpPr/>
                <p:nvPr/>
              </p:nvSpPr>
              <p:spPr>
                <a:xfrm>
                  <a:off x="1620000" y="2500920"/>
                  <a:ext cx="74520" cy="7488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fillRef idx="0"/>
                <a:effectRef idx="0"/>
                <a:fontRef idx="minor"/>
              </p:style>
            </p:sp>
            <p:sp>
              <p:nvSpPr>
                <p:cNvPr id="8823" name="Google Shape;8006;p75"/>
                <p:cNvSpPr/>
                <p:nvPr/>
              </p:nvSpPr>
              <p:spPr>
                <a:xfrm>
                  <a:off x="1620000" y="2256480"/>
                  <a:ext cx="74520" cy="7488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fillRef idx="0"/>
                <a:effectRef idx="0"/>
                <a:fontRef idx="minor"/>
              </p:style>
            </p:sp>
          </p:grpSp>
        </p:grpSp>
        <p:grpSp>
          <p:nvGrpSpPr>
            <p:cNvPr id="8824" name="Google Shape;8007;p75"/>
            <p:cNvGrpSpPr/>
            <p:nvPr/>
          </p:nvGrpSpPr>
          <p:grpSpPr>
            <a:xfrm>
              <a:off x="1184760" y="1766160"/>
              <a:ext cx="509760" cy="319320"/>
              <a:chOff x="1184760" y="1766160"/>
              <a:chExt cx="509760" cy="319320"/>
            </a:xfrm>
          </p:grpSpPr>
          <p:sp>
            <p:nvSpPr>
              <p:cNvPr id="8825" name="Google Shape;8008;p75"/>
              <p:cNvSpPr/>
              <p:nvPr/>
            </p:nvSpPr>
            <p:spPr>
              <a:xfrm>
                <a:off x="1184760" y="1877400"/>
                <a:ext cx="96120" cy="9612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fillRef idx="0"/>
              <a:effectRef idx="0"/>
              <a:fontRef idx="minor"/>
            </p:style>
          </p:sp>
          <p:grpSp>
            <p:nvGrpSpPr>
              <p:cNvPr id="8826" name="Google Shape;8009;p75"/>
              <p:cNvGrpSpPr/>
              <p:nvPr/>
            </p:nvGrpSpPr>
            <p:grpSpPr>
              <a:xfrm>
                <a:off x="1414440" y="1766160"/>
                <a:ext cx="280080" cy="319320"/>
                <a:chOff x="1414440" y="1766160"/>
                <a:chExt cx="280080" cy="319320"/>
              </a:xfrm>
            </p:grpSpPr>
            <p:grpSp>
              <p:nvGrpSpPr>
                <p:cNvPr id="8827" name="Google Shape;8010;p75"/>
                <p:cNvGrpSpPr/>
                <p:nvPr/>
              </p:nvGrpSpPr>
              <p:grpSpPr>
                <a:xfrm>
                  <a:off x="1414440" y="1785240"/>
                  <a:ext cx="170640" cy="280440"/>
                  <a:chOff x="1414440" y="1785240"/>
                  <a:chExt cx="170640" cy="280440"/>
                </a:xfrm>
              </p:grpSpPr>
              <p:sp>
                <p:nvSpPr>
                  <p:cNvPr id="8828" name="Google Shape;8011;p75"/>
                  <p:cNvSpPr/>
                  <p:nvPr/>
                </p:nvSpPr>
                <p:spPr>
                  <a:xfrm>
                    <a:off x="1419840" y="1925640"/>
                    <a:ext cx="77400" cy="67680"/>
                  </a:xfrm>
                  <a:custGeom>
                    <a:avLst/>
                    <a:gdLst/>
                    <a:ahLst/>
                    <a:rect l="l" t="t" r="r" b="b"/>
                    <a:pathLst>
                      <a:path w="12810" h="11209">
                        <a:moveTo>
                          <a:pt x="1" y="0"/>
                        </a:moveTo>
                        <a:lnTo>
                          <a:pt x="1" y="0"/>
                        </a:lnTo>
                        <a:cubicBezTo>
                          <a:pt x="6372" y="0"/>
                          <a:pt x="10542" y="3803"/>
                          <a:pt x="12810" y="11208"/>
                        </a:cubicBezTo>
                      </a:path>
                    </a:pathLst>
                  </a:custGeom>
                  <a:noFill/>
                  <a:ln cap="rnd" w="9525">
                    <a:solidFill>
                      <a:srgbClr val="5f7d95"/>
                    </a:solidFill>
                    <a:miter/>
                  </a:ln>
                </p:spPr>
                <p:style>
                  <a:lnRef idx="0"/>
                  <a:fillRef idx="0"/>
                  <a:effectRef idx="0"/>
                  <a:fontRef idx="minor"/>
                </p:style>
              </p:sp>
              <p:sp>
                <p:nvSpPr>
                  <p:cNvPr id="8829" name="Google Shape;8012;p75"/>
                  <p:cNvSpPr/>
                  <p:nvPr/>
                </p:nvSpPr>
                <p:spPr>
                  <a:xfrm>
                    <a:off x="1497240" y="1802880"/>
                    <a:ext cx="74520" cy="55440"/>
                  </a:xfrm>
                  <a:custGeom>
                    <a:avLst/>
                    <a:gdLst/>
                    <a:ahLst/>
                    <a:rect l="l" t="t" r="r" b="b"/>
                    <a:pathLst>
                      <a:path w="12377" h="9208">
                        <a:moveTo>
                          <a:pt x="1" y="9207"/>
                        </a:moveTo>
                        <a:cubicBezTo>
                          <a:pt x="1635" y="3870"/>
                          <a:pt x="6539" y="1"/>
                          <a:pt x="12376" y="1"/>
                        </a:cubicBezTo>
                      </a:path>
                    </a:pathLst>
                  </a:custGeom>
                  <a:noFill/>
                  <a:ln cap="rnd" w="9525">
                    <a:solidFill>
                      <a:srgbClr val="5f7d95"/>
                    </a:solidFill>
                    <a:miter/>
                  </a:ln>
                </p:spPr>
                <p:style>
                  <a:lnRef idx="0"/>
                  <a:fillRef idx="0"/>
                  <a:effectRef idx="0"/>
                  <a:fontRef idx="minor"/>
                </p:style>
              </p:sp>
              <p:sp>
                <p:nvSpPr>
                  <p:cNvPr id="8830" name="Google Shape;8013;p75"/>
                  <p:cNvSpPr/>
                  <p:nvPr/>
                </p:nvSpPr>
                <p:spPr>
                  <a:xfrm>
                    <a:off x="1497240" y="1992960"/>
                    <a:ext cx="74520" cy="55080"/>
                  </a:xfrm>
                  <a:custGeom>
                    <a:avLst/>
                    <a:gdLst/>
                    <a:ahLst/>
                    <a:rect l="l" t="t" r="r" b="b"/>
                    <a:pathLst>
                      <a:path w="12377" h="9174">
                        <a:moveTo>
                          <a:pt x="1" y="0"/>
                        </a:moveTo>
                        <a:cubicBezTo>
                          <a:pt x="1635" y="5304"/>
                          <a:pt x="6539" y="9173"/>
                          <a:pt x="12376" y="9173"/>
                        </a:cubicBezTo>
                      </a:path>
                    </a:pathLst>
                  </a:custGeom>
                  <a:noFill/>
                  <a:ln cap="rnd" w="9525">
                    <a:solidFill>
                      <a:srgbClr val="5f7d95"/>
                    </a:solidFill>
                    <a:miter/>
                  </a:ln>
                </p:spPr>
                <p:style>
                  <a:lnRef idx="0"/>
                  <a:fillRef idx="0"/>
                  <a:effectRef idx="0"/>
                  <a:fontRef idx="minor"/>
                </p:style>
              </p:sp>
              <p:sp>
                <p:nvSpPr>
                  <p:cNvPr id="8831" name="Google Shape;8014;p75"/>
                  <p:cNvSpPr/>
                  <p:nvPr/>
                </p:nvSpPr>
                <p:spPr>
                  <a:xfrm>
                    <a:off x="1419840" y="1858320"/>
                    <a:ext cx="77400" cy="67320"/>
                  </a:xfrm>
                  <a:custGeom>
                    <a:avLst/>
                    <a:gdLst/>
                    <a:ahLst/>
                    <a:rect l="l" t="t" r="r" b="b"/>
                    <a:pathLst>
                      <a:path w="12810" h="11143">
                        <a:moveTo>
                          <a:pt x="1" y="11142"/>
                        </a:moveTo>
                        <a:cubicBezTo>
                          <a:pt x="6539" y="11142"/>
                          <a:pt x="10275" y="7106"/>
                          <a:pt x="12810" y="1"/>
                        </a:cubicBezTo>
                      </a:path>
                    </a:pathLst>
                  </a:custGeom>
                  <a:noFill/>
                  <a:ln cap="rnd" w="9525">
                    <a:solidFill>
                      <a:srgbClr val="5f7d95"/>
                    </a:solidFill>
                    <a:miter/>
                  </a:ln>
                </p:spPr>
                <p:style>
                  <a:lnRef idx="0"/>
                  <a:fillRef idx="0"/>
                  <a:effectRef idx="0"/>
                  <a:fontRef idx="minor"/>
                </p:style>
              </p:sp>
              <p:sp>
                <p:nvSpPr>
                  <p:cNvPr id="8832" name="Google Shape;8015;p75"/>
                  <p:cNvSpPr/>
                  <p:nvPr/>
                </p:nvSpPr>
                <p:spPr>
                  <a:xfrm>
                    <a:off x="1414440" y="1907280"/>
                    <a:ext cx="38520" cy="36720"/>
                  </a:xfrm>
                  <a:custGeom>
                    <a:avLst/>
                    <a:gdLst/>
                    <a:ahLst/>
                    <a:rect l="l" t="t" r="r" b="b"/>
                    <a:pathLst>
                      <a:path w="6439" h="6116">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w="0">
                    <a:noFill/>
                  </a:ln>
                </p:spPr>
                <p:style>
                  <a:lnRef idx="0"/>
                  <a:fillRef idx="0"/>
                  <a:effectRef idx="0"/>
                  <a:fontRef idx="minor"/>
                </p:style>
              </p:sp>
              <p:sp>
                <p:nvSpPr>
                  <p:cNvPr id="8833" name="Google Shape;8016;p75"/>
                  <p:cNvSpPr/>
                  <p:nvPr/>
                </p:nvSpPr>
                <p:spPr>
                  <a:xfrm>
                    <a:off x="1559520" y="2031120"/>
                    <a:ext cx="25560" cy="34560"/>
                  </a:xfrm>
                  <a:custGeom>
                    <a:avLst/>
                    <a:gdLst/>
                    <a:ahLst/>
                    <a:rect l="l" t="t" r="r" b="b"/>
                    <a:pathLst>
                      <a:path w="4304" h="5778">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w="0">
                    <a:noFill/>
                  </a:ln>
                </p:spPr>
                <p:style>
                  <a:lnRef idx="0"/>
                  <a:fillRef idx="0"/>
                  <a:effectRef idx="0"/>
                  <a:fontRef idx="minor"/>
                </p:style>
              </p:sp>
              <p:sp>
                <p:nvSpPr>
                  <p:cNvPr id="8834" name="Google Shape;8017;p75"/>
                  <p:cNvSpPr/>
                  <p:nvPr/>
                </p:nvSpPr>
                <p:spPr>
                  <a:xfrm>
                    <a:off x="1559520" y="1785240"/>
                    <a:ext cx="25560" cy="3456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w="0">
                    <a:noFill/>
                  </a:ln>
                </p:spPr>
                <p:style>
                  <a:lnRef idx="0"/>
                  <a:fillRef idx="0"/>
                  <a:effectRef idx="0"/>
                  <a:fontRef idx="minor"/>
                </p:style>
              </p:sp>
            </p:grpSp>
            <p:sp>
              <p:nvSpPr>
                <p:cNvPr id="8835" name="Google Shape;8018;p75"/>
                <p:cNvSpPr/>
                <p:nvPr/>
              </p:nvSpPr>
              <p:spPr>
                <a:xfrm>
                  <a:off x="1620000" y="2010600"/>
                  <a:ext cx="74520" cy="7488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fillRef idx="0"/>
                <a:effectRef idx="0"/>
                <a:fontRef idx="minor"/>
              </p:style>
            </p:sp>
            <p:sp>
              <p:nvSpPr>
                <p:cNvPr id="8836" name="Google Shape;8019;p75"/>
                <p:cNvSpPr/>
                <p:nvPr/>
              </p:nvSpPr>
              <p:spPr>
                <a:xfrm>
                  <a:off x="1620000" y="1766160"/>
                  <a:ext cx="74520" cy="7488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9525">
                  <a:solidFill>
                    <a:srgbClr val="e3e9ed"/>
                  </a:solidFill>
                  <a:round/>
                </a:ln>
              </p:spPr>
              <p:style>
                <a:lnRef idx="0"/>
                <a:fillRef idx="0"/>
                <a:effectRef idx="0"/>
                <a:fontRef idx="minor"/>
              </p:style>
            </p:sp>
          </p:grpSp>
        </p:grpSp>
      </p:grpSp>
      <p:grpSp>
        <p:nvGrpSpPr>
          <p:cNvPr id="8837" name="Google Shape;8020;p75"/>
          <p:cNvGrpSpPr/>
          <p:nvPr/>
        </p:nvGrpSpPr>
        <p:grpSpPr>
          <a:xfrm>
            <a:off x="6841440" y="2533680"/>
            <a:ext cx="1621800" cy="551880"/>
            <a:chOff x="6841440" y="2533680"/>
            <a:chExt cx="1621800" cy="551880"/>
          </a:xfrm>
        </p:grpSpPr>
        <p:sp>
          <p:nvSpPr>
            <p:cNvPr id="8838" name="Google Shape;8021;p75"/>
            <p:cNvSpPr/>
            <p:nvPr/>
          </p:nvSpPr>
          <p:spPr>
            <a:xfrm>
              <a:off x="7130160" y="2847600"/>
              <a:ext cx="465480" cy="23796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9525">
              <a:solidFill>
                <a:srgbClr val="869fb1"/>
              </a:solidFill>
              <a:round/>
            </a:ln>
          </p:spPr>
          <p:style>
            <a:lnRef idx="0"/>
            <a:fillRef idx="0"/>
            <a:effectRef idx="0"/>
            <a:fontRef idx="minor"/>
          </p:style>
        </p:sp>
        <p:sp>
          <p:nvSpPr>
            <p:cNvPr id="8839" name="Google Shape;8022;p75"/>
            <p:cNvSpPr/>
            <p:nvPr/>
          </p:nvSpPr>
          <p:spPr>
            <a:xfrm>
              <a:off x="7705440" y="2847600"/>
              <a:ext cx="465480" cy="23796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9525">
              <a:solidFill>
                <a:srgbClr val="869fb1"/>
              </a:solidFill>
              <a:round/>
            </a:ln>
          </p:spPr>
          <p:style>
            <a:lnRef idx="0"/>
            <a:fillRef idx="0"/>
            <a:effectRef idx="0"/>
            <a:fontRef idx="minor"/>
          </p:style>
        </p:sp>
        <p:sp>
          <p:nvSpPr>
            <p:cNvPr id="8840" name="Google Shape;8023;p75"/>
            <p:cNvSpPr/>
            <p:nvPr/>
          </p:nvSpPr>
          <p:spPr>
            <a:xfrm>
              <a:off x="6842520" y="2534760"/>
              <a:ext cx="471600" cy="238320"/>
            </a:xfrm>
            <a:custGeom>
              <a:avLst/>
              <a:gdLst/>
              <a:ahLst/>
              <a:rect l="l" t="t" r="r" b="b"/>
              <a:pathLst>
                <a:path w="12652" h="6393">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9525">
              <a:solidFill>
                <a:srgbClr val="a5b7c5"/>
              </a:solidFill>
              <a:round/>
            </a:ln>
          </p:spPr>
          <p:style>
            <a:lnRef idx="0"/>
            <a:fillRef idx="0"/>
            <a:effectRef idx="0"/>
            <a:fontRef idx="minor"/>
          </p:style>
        </p:sp>
        <p:sp>
          <p:nvSpPr>
            <p:cNvPr id="8841" name="Google Shape;8024;p75"/>
            <p:cNvSpPr/>
            <p:nvPr/>
          </p:nvSpPr>
          <p:spPr>
            <a:xfrm>
              <a:off x="7408080" y="2533680"/>
              <a:ext cx="471600" cy="23796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a:solidFill>
                <a:srgbClr val="a5b7c5"/>
              </a:solidFill>
              <a:round/>
            </a:ln>
          </p:spPr>
          <p:style>
            <a:lnRef idx="0"/>
            <a:fillRef idx="0"/>
            <a:effectRef idx="0"/>
            <a:fontRef idx="minor"/>
          </p:style>
        </p:sp>
        <p:sp>
          <p:nvSpPr>
            <p:cNvPr id="8842" name="Google Shape;8025;p75"/>
            <p:cNvSpPr/>
            <p:nvPr/>
          </p:nvSpPr>
          <p:spPr>
            <a:xfrm>
              <a:off x="7983360" y="2533680"/>
              <a:ext cx="471600" cy="23796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9525">
              <a:solidFill>
                <a:srgbClr val="a5b7c5"/>
              </a:solidFill>
              <a:round/>
            </a:ln>
          </p:spPr>
          <p:style>
            <a:lnRef idx="0"/>
            <a:fillRef idx="0"/>
            <a:effectRef idx="0"/>
            <a:fontRef idx="minor"/>
          </p:style>
        </p:sp>
        <p:sp>
          <p:nvSpPr>
            <p:cNvPr id="8843" name="Google Shape;8026;p75"/>
            <p:cNvSpPr/>
            <p:nvPr/>
          </p:nvSpPr>
          <p:spPr>
            <a:xfrm>
              <a:off x="6841440" y="2810880"/>
              <a:ext cx="1621800" cy="360"/>
            </a:xfrm>
            <a:custGeom>
              <a:avLst/>
              <a:gdLst/>
              <a:ahLst/>
              <a:rect l="l" t="t" r="r" b="b"/>
              <a:pathLst>
                <a:path w="21600" h="21600">
                  <a:moveTo>
                    <a:pt x="0" y="0"/>
                  </a:moveTo>
                  <a:lnTo>
                    <a:pt x="21600" y="21600"/>
                  </a:lnTo>
                </a:path>
              </a:pathLst>
            </a:custGeom>
            <a:noFill/>
            <a:ln w="9525">
              <a:solidFill>
                <a:srgbClr val="869fb2"/>
              </a:solidFill>
              <a:round/>
            </a:ln>
          </p:spPr>
          <p:style>
            <a:lnRef idx="0"/>
            <a:fillRef idx="0"/>
            <a:effectRef idx="0"/>
            <a:fontRef idx="minor"/>
          </p:style>
        </p:sp>
      </p:grpSp>
      <p:grpSp>
        <p:nvGrpSpPr>
          <p:cNvPr id="8844" name="Google Shape;8027;p75"/>
          <p:cNvGrpSpPr/>
          <p:nvPr/>
        </p:nvGrpSpPr>
        <p:grpSpPr>
          <a:xfrm>
            <a:off x="6860520" y="3908160"/>
            <a:ext cx="1582920" cy="474840"/>
            <a:chOff x="6860520" y="3908160"/>
            <a:chExt cx="1582920" cy="474840"/>
          </a:xfrm>
        </p:grpSpPr>
        <p:sp>
          <p:nvSpPr>
            <p:cNvPr id="8845" name="Google Shape;8028;p75"/>
            <p:cNvSpPr/>
            <p:nvPr/>
          </p:nvSpPr>
          <p:spPr>
            <a:xfrm rot="10800000">
              <a:off x="7049880" y="4101120"/>
              <a:ext cx="360" cy="184680"/>
            </a:xfrm>
            <a:custGeom>
              <a:avLst/>
              <a:gdLst/>
              <a:ahLst/>
              <a:rect l="l" t="t" r="r" b="b"/>
              <a:pathLst>
                <a:path w="21600" h="21600">
                  <a:moveTo>
                    <a:pt x="0" y="0"/>
                  </a:moveTo>
                  <a:lnTo>
                    <a:pt x="21600" y="21600"/>
                  </a:lnTo>
                </a:path>
              </a:pathLst>
            </a:custGeom>
            <a:noFill/>
            <a:ln w="19050">
              <a:solidFill>
                <a:srgbClr val="5f7d95"/>
              </a:solidFill>
              <a:round/>
            </a:ln>
          </p:spPr>
          <p:style>
            <a:lnRef idx="0"/>
            <a:fillRef idx="0"/>
            <a:effectRef idx="0"/>
            <a:fontRef idx="minor"/>
          </p:style>
        </p:sp>
        <p:sp>
          <p:nvSpPr>
            <p:cNvPr id="8846" name="Google Shape;8029;p75"/>
            <p:cNvSpPr/>
            <p:nvPr/>
          </p:nvSpPr>
          <p:spPr>
            <a:xfrm>
              <a:off x="7466400" y="4196880"/>
              <a:ext cx="360" cy="186120"/>
            </a:xfrm>
            <a:custGeom>
              <a:avLst/>
              <a:gdLst/>
              <a:ahLst/>
              <a:rect l="l" t="t" r="r" b="b"/>
              <a:pathLst>
                <a:path w="21600" h="21600">
                  <a:moveTo>
                    <a:pt x="0" y="0"/>
                  </a:moveTo>
                  <a:lnTo>
                    <a:pt x="21600" y="21600"/>
                  </a:lnTo>
                </a:path>
              </a:pathLst>
            </a:custGeom>
            <a:noFill/>
            <a:ln w="19050">
              <a:solidFill>
                <a:srgbClr val="5f7d95"/>
              </a:solidFill>
              <a:round/>
            </a:ln>
          </p:spPr>
          <p:style>
            <a:lnRef idx="0"/>
            <a:fillRef idx="0"/>
            <a:effectRef idx="0"/>
            <a:fontRef idx="minor"/>
          </p:style>
        </p:sp>
        <p:sp>
          <p:nvSpPr>
            <p:cNvPr id="8847" name="Google Shape;8030;p75"/>
            <p:cNvSpPr/>
            <p:nvPr/>
          </p:nvSpPr>
          <p:spPr>
            <a:xfrm rot="10800000">
              <a:off x="7889040" y="3908160"/>
              <a:ext cx="360" cy="184680"/>
            </a:xfrm>
            <a:custGeom>
              <a:avLst/>
              <a:gdLst/>
              <a:ahLst/>
              <a:rect l="l" t="t" r="r" b="b"/>
              <a:pathLst>
                <a:path w="21600" h="21600">
                  <a:moveTo>
                    <a:pt x="0" y="0"/>
                  </a:moveTo>
                  <a:lnTo>
                    <a:pt x="21600" y="21600"/>
                  </a:lnTo>
                </a:path>
              </a:pathLst>
            </a:custGeom>
            <a:noFill/>
            <a:ln w="19050">
              <a:solidFill>
                <a:srgbClr val="5f7d95"/>
              </a:solidFill>
              <a:round/>
            </a:ln>
          </p:spPr>
          <p:style>
            <a:lnRef idx="0"/>
            <a:fillRef idx="0"/>
            <a:effectRef idx="0"/>
            <a:fontRef idx="minor"/>
          </p:style>
        </p:sp>
        <p:sp>
          <p:nvSpPr>
            <p:cNvPr id="8848" name="Google Shape;8031;p75"/>
            <p:cNvSpPr/>
            <p:nvPr/>
          </p:nvSpPr>
          <p:spPr>
            <a:xfrm>
              <a:off x="8314200" y="3997080"/>
              <a:ext cx="360" cy="196920"/>
            </a:xfrm>
            <a:custGeom>
              <a:avLst/>
              <a:gdLst/>
              <a:ahLst/>
              <a:rect l="l" t="t" r="r" b="b"/>
              <a:pathLst>
                <a:path w="21600" h="21600">
                  <a:moveTo>
                    <a:pt x="0" y="0"/>
                  </a:moveTo>
                  <a:lnTo>
                    <a:pt x="21600" y="21600"/>
                  </a:lnTo>
                </a:path>
              </a:pathLst>
            </a:custGeom>
            <a:noFill/>
            <a:ln w="19050">
              <a:solidFill>
                <a:srgbClr val="5f7d95"/>
              </a:solidFill>
              <a:round/>
            </a:ln>
          </p:spPr>
          <p:style>
            <a:lnRef idx="0"/>
            <a:fillRef idx="0"/>
            <a:effectRef idx="0"/>
            <a:fontRef idx="minor"/>
          </p:style>
        </p:sp>
        <p:sp>
          <p:nvSpPr>
            <p:cNvPr id="8849" name="Google Shape;8032;p75"/>
            <p:cNvSpPr/>
            <p:nvPr/>
          </p:nvSpPr>
          <p:spPr>
            <a:xfrm flipH="1">
              <a:off x="6860160" y="3961800"/>
              <a:ext cx="1582920" cy="376560"/>
            </a:xfrm>
            <a:custGeom>
              <a:avLst/>
              <a:gdLst/>
              <a:ahLst/>
              <a:rect l="l" t="t" r="r" b="b"/>
              <a:pathLst>
                <a:path w="21600" h="21600">
                  <a:moveTo>
                    <a:pt x="0" y="0"/>
                  </a:moveTo>
                  <a:lnTo>
                    <a:pt x="21600" y="21600"/>
                  </a:lnTo>
                </a:path>
              </a:pathLst>
            </a:custGeom>
            <a:noFill/>
            <a:ln w="19050">
              <a:solidFill>
                <a:srgbClr val="435d74"/>
              </a:solidFill>
              <a:round/>
            </a:ln>
          </p:spPr>
          <p:style>
            <a:lnRef idx="0"/>
            <a:fillRef idx="0"/>
            <a:effectRef idx="0"/>
            <a:fontRef idx="minor"/>
          </p:style>
        </p:sp>
      </p:grpSp>
      <p:grpSp>
        <p:nvGrpSpPr>
          <p:cNvPr id="8850" name="Google Shape;8033;p75"/>
          <p:cNvGrpSpPr/>
          <p:nvPr/>
        </p:nvGrpSpPr>
        <p:grpSpPr>
          <a:xfrm>
            <a:off x="2364480" y="2669040"/>
            <a:ext cx="835920" cy="824040"/>
            <a:chOff x="2364480" y="2669040"/>
            <a:chExt cx="835920" cy="824040"/>
          </a:xfrm>
        </p:grpSpPr>
        <p:grpSp>
          <p:nvGrpSpPr>
            <p:cNvPr id="8851" name="Google Shape;8034;p75"/>
            <p:cNvGrpSpPr/>
            <p:nvPr/>
          </p:nvGrpSpPr>
          <p:grpSpPr>
            <a:xfrm>
              <a:off x="2470320" y="2963160"/>
              <a:ext cx="624600" cy="236160"/>
              <a:chOff x="2470320" y="2963160"/>
              <a:chExt cx="624600" cy="236160"/>
            </a:xfrm>
          </p:grpSpPr>
          <p:sp>
            <p:nvSpPr>
              <p:cNvPr id="8852" name="Google Shape;8035;p75"/>
              <p:cNvSpPr/>
              <p:nvPr/>
            </p:nvSpPr>
            <p:spPr>
              <a:xfrm>
                <a:off x="2509920" y="2995920"/>
                <a:ext cx="545400" cy="170280"/>
              </a:xfrm>
              <a:custGeom>
                <a:avLst/>
                <a:gdLst/>
                <a:ahLst/>
                <a:rect l="l" t="t" r="r" b="b"/>
                <a:pathLst>
                  <a:path w="116549" h="36397">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a:solidFill>
                  <a:srgbClr val="a5b7c6"/>
                </a:solidFill>
                <a:round/>
              </a:ln>
            </p:spPr>
            <p:style>
              <a:lnRef idx="0"/>
              <a:fillRef idx="0"/>
              <a:effectRef idx="0"/>
              <a:fontRef idx="minor"/>
            </p:style>
          </p:sp>
          <p:sp>
            <p:nvSpPr>
              <p:cNvPr id="8853" name="Google Shape;8036;p75"/>
              <p:cNvSpPr/>
              <p:nvPr/>
            </p:nvSpPr>
            <p:spPr>
              <a:xfrm>
                <a:off x="2876040" y="2963160"/>
                <a:ext cx="218880" cy="236160"/>
              </a:xfrm>
              <a:custGeom>
                <a:avLst/>
                <a:gdLst/>
                <a:ahLst/>
                <a:rect l="l" t="t" r="r" b="b"/>
                <a:pathLst>
                  <a:path w="46777" h="5046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w="0">
                <a:noFill/>
              </a:ln>
            </p:spPr>
            <p:style>
              <a:lnRef idx="0"/>
              <a:fillRef idx="0"/>
              <a:effectRef idx="0"/>
              <a:fontRef idx="minor"/>
            </p:style>
          </p:sp>
          <p:sp>
            <p:nvSpPr>
              <p:cNvPr id="8854" name="Google Shape;8037;p75"/>
              <p:cNvSpPr/>
              <p:nvPr/>
            </p:nvSpPr>
            <p:spPr>
              <a:xfrm>
                <a:off x="2470320" y="2963160"/>
                <a:ext cx="218880" cy="236160"/>
              </a:xfrm>
              <a:custGeom>
                <a:avLst/>
                <a:gdLst/>
                <a:ahLst/>
                <a:rect l="l" t="t" r="r" b="b"/>
                <a:pathLst>
                  <a:path w="46773" h="50467">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w="0">
                <a:noFill/>
              </a:ln>
            </p:spPr>
            <p:style>
              <a:lnRef idx="0"/>
              <a:fillRef idx="0"/>
              <a:effectRef idx="0"/>
              <a:fontRef idx="minor"/>
            </p:style>
          </p:sp>
        </p:grpSp>
        <p:grpSp>
          <p:nvGrpSpPr>
            <p:cNvPr id="8855" name="Google Shape;8038;p75"/>
            <p:cNvGrpSpPr/>
            <p:nvPr/>
          </p:nvGrpSpPr>
          <p:grpSpPr>
            <a:xfrm>
              <a:off x="2364480" y="2669040"/>
              <a:ext cx="835920" cy="304920"/>
              <a:chOff x="2364480" y="2669040"/>
              <a:chExt cx="835920" cy="304920"/>
            </a:xfrm>
          </p:grpSpPr>
          <p:grpSp>
            <p:nvGrpSpPr>
              <p:cNvPr id="8856" name="Google Shape;8039;p75"/>
              <p:cNvGrpSpPr/>
              <p:nvPr/>
            </p:nvGrpSpPr>
            <p:grpSpPr>
              <a:xfrm>
                <a:off x="2364480" y="2669040"/>
                <a:ext cx="374040" cy="304920"/>
                <a:chOff x="2364480" y="2669040"/>
                <a:chExt cx="374040" cy="304920"/>
              </a:xfrm>
            </p:grpSpPr>
            <p:grpSp>
              <p:nvGrpSpPr>
                <p:cNvPr id="8857" name="Google Shape;8040;p75"/>
                <p:cNvGrpSpPr/>
                <p:nvPr/>
              </p:nvGrpSpPr>
              <p:grpSpPr>
                <a:xfrm>
                  <a:off x="2472120" y="2873160"/>
                  <a:ext cx="266400" cy="100800"/>
                  <a:chOff x="2472120" y="2873160"/>
                  <a:chExt cx="266400" cy="100800"/>
                </a:xfrm>
              </p:grpSpPr>
              <p:sp>
                <p:nvSpPr>
                  <p:cNvPr id="8858" name="Google Shape;8041;p75"/>
                  <p:cNvSpPr/>
                  <p:nvPr/>
                </p:nvSpPr>
                <p:spPr>
                  <a:xfrm>
                    <a:off x="2478600" y="2880000"/>
                    <a:ext cx="252720" cy="87120"/>
                  </a:xfrm>
                  <a:custGeom>
                    <a:avLst/>
                    <a:gdLst/>
                    <a:ahLst/>
                    <a:rect l="l" t="t" r="r" b="b"/>
                    <a:pathLst>
                      <a:path w="54066" h="18698">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w="0">
                    <a:noFill/>
                  </a:ln>
                </p:spPr>
                <p:style>
                  <a:lnRef idx="0"/>
                  <a:fillRef idx="0"/>
                  <a:effectRef idx="0"/>
                  <a:fontRef idx="minor"/>
                </p:style>
              </p:sp>
              <p:sp>
                <p:nvSpPr>
                  <p:cNvPr id="8859" name="Google Shape;8042;p75"/>
                  <p:cNvSpPr/>
                  <p:nvPr/>
                </p:nvSpPr>
                <p:spPr>
                  <a:xfrm>
                    <a:off x="2472120" y="2873160"/>
                    <a:ext cx="15480" cy="15480"/>
                  </a:xfrm>
                  <a:custGeom>
                    <a:avLst/>
                    <a:gdLst/>
                    <a:ahLst/>
                    <a:rect l="l" t="t" r="r" b="b"/>
                    <a:pathLst>
                      <a:path w="3374" h="3373">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w="0">
                    <a:noFill/>
                  </a:ln>
                </p:spPr>
                <p:style>
                  <a:lnRef idx="0"/>
                  <a:fillRef idx="0"/>
                  <a:effectRef idx="0"/>
                  <a:fontRef idx="minor"/>
                </p:style>
              </p:sp>
              <p:sp>
                <p:nvSpPr>
                  <p:cNvPr id="8860" name="Google Shape;8043;p75"/>
                  <p:cNvSpPr/>
                  <p:nvPr/>
                </p:nvSpPr>
                <p:spPr>
                  <a:xfrm>
                    <a:off x="2723040" y="2958480"/>
                    <a:ext cx="15480" cy="1548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w="0">
                    <a:noFill/>
                  </a:ln>
                </p:spPr>
                <p:style>
                  <a:lnRef idx="0"/>
                  <a:fillRef idx="0"/>
                  <a:effectRef idx="0"/>
                  <a:fontRef idx="minor"/>
                </p:style>
              </p:sp>
            </p:grpSp>
            <p:grpSp>
              <p:nvGrpSpPr>
                <p:cNvPr id="8861" name="Google Shape;8044;p75"/>
                <p:cNvGrpSpPr/>
                <p:nvPr/>
              </p:nvGrpSpPr>
              <p:grpSpPr>
                <a:xfrm>
                  <a:off x="2364480" y="2669040"/>
                  <a:ext cx="230400" cy="186840"/>
                  <a:chOff x="2364480" y="2669040"/>
                  <a:chExt cx="230400" cy="186840"/>
                </a:xfrm>
              </p:grpSpPr>
              <p:sp>
                <p:nvSpPr>
                  <p:cNvPr id="8862" name="Google Shape;8045;p75"/>
                  <p:cNvSpPr/>
                  <p:nvPr/>
                </p:nvSpPr>
                <p:spPr>
                  <a:xfrm>
                    <a:off x="2364480" y="2669040"/>
                    <a:ext cx="230400" cy="186840"/>
                  </a:xfrm>
                  <a:custGeom>
                    <a:avLst/>
                    <a:gdLst/>
                    <a:ahLst/>
                    <a:rect l="l" t="t" r="r" b="b"/>
                    <a:pathLst>
                      <a:path w="49279" h="3999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a:solidFill>
                      <a:srgbClr val="657e93"/>
                    </a:solidFill>
                    <a:round/>
                  </a:ln>
                </p:spPr>
                <p:style>
                  <a:lnRef idx="0"/>
                  <a:fillRef idx="0"/>
                  <a:effectRef idx="0"/>
                  <a:fontRef idx="minor"/>
                </p:style>
              </p:sp>
              <p:sp>
                <p:nvSpPr>
                  <p:cNvPr id="8863" name="Google Shape;8046;p75"/>
                  <p:cNvSpPr/>
                  <p:nvPr/>
                </p:nvSpPr>
                <p:spPr>
                  <a:xfrm>
                    <a:off x="2406600" y="2761920"/>
                    <a:ext cx="144000" cy="720"/>
                  </a:xfrm>
                  <a:custGeom>
                    <a:avLst/>
                    <a:gdLst/>
                    <a:ahLst/>
                    <a:rect l="l" t="t" r="r" b="b"/>
                    <a:pathLst>
                      <a:path w="30824" h="243">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w="0">
                    <a:noFill/>
                  </a:ln>
                </p:spPr>
                <p:style>
                  <a:lnRef idx="0"/>
                  <a:fillRef idx="0"/>
                  <a:effectRef idx="0"/>
                  <a:fontRef idx="minor"/>
                </p:style>
              </p:sp>
            </p:grpSp>
          </p:grpSp>
          <p:grpSp>
            <p:nvGrpSpPr>
              <p:cNvPr id="8864" name="Google Shape;8047;p75"/>
              <p:cNvGrpSpPr/>
              <p:nvPr/>
            </p:nvGrpSpPr>
            <p:grpSpPr>
              <a:xfrm>
                <a:off x="2667240" y="2669040"/>
                <a:ext cx="230400" cy="304920"/>
                <a:chOff x="2667240" y="2669040"/>
                <a:chExt cx="230400" cy="304920"/>
              </a:xfrm>
            </p:grpSpPr>
            <p:grpSp>
              <p:nvGrpSpPr>
                <p:cNvPr id="8865" name="Google Shape;8048;p75"/>
                <p:cNvGrpSpPr/>
                <p:nvPr/>
              </p:nvGrpSpPr>
              <p:grpSpPr>
                <a:xfrm>
                  <a:off x="2774880" y="2873160"/>
                  <a:ext cx="15480" cy="100800"/>
                  <a:chOff x="2774880" y="2873160"/>
                  <a:chExt cx="15480" cy="100800"/>
                </a:xfrm>
              </p:grpSpPr>
              <p:sp>
                <p:nvSpPr>
                  <p:cNvPr id="8866" name="Google Shape;8049;p75"/>
                  <p:cNvSpPr/>
                  <p:nvPr/>
                </p:nvSpPr>
                <p:spPr>
                  <a:xfrm>
                    <a:off x="2781360" y="2880000"/>
                    <a:ext cx="1800" cy="87120"/>
                  </a:xfrm>
                  <a:custGeom>
                    <a:avLst/>
                    <a:gdLst/>
                    <a:ahLst/>
                    <a:rect l="l" t="t" r="r" b="b"/>
                    <a:pathLst>
                      <a:path w="486" h="1869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w="0">
                    <a:noFill/>
                  </a:ln>
                </p:spPr>
                <p:style>
                  <a:lnRef idx="0"/>
                  <a:fillRef idx="0"/>
                  <a:effectRef idx="0"/>
                  <a:fontRef idx="minor"/>
                </p:style>
              </p:sp>
              <p:sp>
                <p:nvSpPr>
                  <p:cNvPr id="8867" name="Google Shape;8050;p75"/>
                  <p:cNvSpPr/>
                  <p:nvPr/>
                </p:nvSpPr>
                <p:spPr>
                  <a:xfrm>
                    <a:off x="2774880" y="2873160"/>
                    <a:ext cx="15480" cy="15480"/>
                  </a:xfrm>
                  <a:custGeom>
                    <a:avLst/>
                    <a:gdLst/>
                    <a:ahLst/>
                    <a:rect l="l" t="t" r="r" b="b"/>
                    <a:pathLst>
                      <a:path w="3373" h="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w="0">
                    <a:noFill/>
                  </a:ln>
                </p:spPr>
                <p:style>
                  <a:lnRef idx="0"/>
                  <a:fillRef idx="0"/>
                  <a:effectRef idx="0"/>
                  <a:fontRef idx="minor"/>
                </p:style>
              </p:sp>
              <p:sp>
                <p:nvSpPr>
                  <p:cNvPr id="8868" name="Google Shape;8051;p75"/>
                  <p:cNvSpPr/>
                  <p:nvPr/>
                </p:nvSpPr>
                <p:spPr>
                  <a:xfrm>
                    <a:off x="2774880" y="2958480"/>
                    <a:ext cx="15480" cy="1548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w="0">
                    <a:noFill/>
                  </a:ln>
                </p:spPr>
                <p:style>
                  <a:lnRef idx="0"/>
                  <a:fillRef idx="0"/>
                  <a:effectRef idx="0"/>
                  <a:fontRef idx="minor"/>
                </p:style>
              </p:sp>
            </p:grpSp>
            <p:grpSp>
              <p:nvGrpSpPr>
                <p:cNvPr id="8869" name="Google Shape;8052;p75"/>
                <p:cNvGrpSpPr/>
                <p:nvPr/>
              </p:nvGrpSpPr>
              <p:grpSpPr>
                <a:xfrm>
                  <a:off x="2667240" y="2669040"/>
                  <a:ext cx="230400" cy="186840"/>
                  <a:chOff x="2667240" y="2669040"/>
                  <a:chExt cx="230400" cy="186840"/>
                </a:xfrm>
              </p:grpSpPr>
              <p:sp>
                <p:nvSpPr>
                  <p:cNvPr id="8870" name="Google Shape;8053;p75"/>
                  <p:cNvSpPr/>
                  <p:nvPr/>
                </p:nvSpPr>
                <p:spPr>
                  <a:xfrm>
                    <a:off x="2667240" y="2669040"/>
                    <a:ext cx="230400" cy="186840"/>
                  </a:xfrm>
                  <a:custGeom>
                    <a:avLst/>
                    <a:gdLst/>
                    <a:ahLst/>
                    <a:rect l="l" t="t" r="r" b="b"/>
                    <a:pathLst>
                      <a:path w="49277" h="3999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a:solidFill>
                      <a:srgbClr val="657e93"/>
                    </a:solidFill>
                    <a:round/>
                  </a:ln>
                </p:spPr>
                <p:style>
                  <a:lnRef idx="0"/>
                  <a:fillRef idx="0"/>
                  <a:effectRef idx="0"/>
                  <a:fontRef idx="minor"/>
                </p:style>
              </p:sp>
              <p:sp>
                <p:nvSpPr>
                  <p:cNvPr id="8871" name="Google Shape;8054;p75"/>
                  <p:cNvSpPr/>
                  <p:nvPr/>
                </p:nvSpPr>
                <p:spPr>
                  <a:xfrm>
                    <a:off x="2709720" y="2761920"/>
                    <a:ext cx="144000" cy="720"/>
                  </a:xfrm>
                  <a:custGeom>
                    <a:avLst/>
                    <a:gdLst/>
                    <a:ahLst/>
                    <a:rect l="l" t="t" r="r" b="b"/>
                    <a:pathLst>
                      <a:path w="30823" h="24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w="0">
                    <a:noFill/>
                  </a:ln>
                </p:spPr>
                <p:style>
                  <a:lnRef idx="0"/>
                  <a:fillRef idx="0"/>
                  <a:effectRef idx="0"/>
                  <a:fontRef idx="minor"/>
                </p:style>
              </p:sp>
            </p:grpSp>
          </p:grpSp>
          <p:grpSp>
            <p:nvGrpSpPr>
              <p:cNvPr id="8872" name="Google Shape;8055;p75"/>
              <p:cNvGrpSpPr/>
              <p:nvPr/>
            </p:nvGrpSpPr>
            <p:grpSpPr>
              <a:xfrm>
                <a:off x="2826720" y="2669040"/>
                <a:ext cx="373680" cy="304920"/>
                <a:chOff x="2826720" y="2669040"/>
                <a:chExt cx="373680" cy="304920"/>
              </a:xfrm>
            </p:grpSpPr>
            <p:grpSp>
              <p:nvGrpSpPr>
                <p:cNvPr id="8873" name="Google Shape;8056;p75"/>
                <p:cNvGrpSpPr/>
                <p:nvPr/>
              </p:nvGrpSpPr>
              <p:grpSpPr>
                <a:xfrm>
                  <a:off x="2826720" y="2873160"/>
                  <a:ext cx="266400" cy="100800"/>
                  <a:chOff x="2826720" y="2873160"/>
                  <a:chExt cx="266400" cy="100800"/>
                </a:xfrm>
              </p:grpSpPr>
              <p:sp>
                <p:nvSpPr>
                  <p:cNvPr id="8874" name="Google Shape;8057;p75"/>
                  <p:cNvSpPr/>
                  <p:nvPr/>
                </p:nvSpPr>
                <p:spPr>
                  <a:xfrm>
                    <a:off x="2833200" y="2880000"/>
                    <a:ext cx="252720" cy="87120"/>
                  </a:xfrm>
                  <a:custGeom>
                    <a:avLst/>
                    <a:gdLst/>
                    <a:ahLst/>
                    <a:rect l="l" t="t" r="r" b="b"/>
                    <a:pathLst>
                      <a:path w="54063" h="18698">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w="0">
                    <a:noFill/>
                  </a:ln>
                </p:spPr>
                <p:style>
                  <a:lnRef idx="0"/>
                  <a:fillRef idx="0"/>
                  <a:effectRef idx="0"/>
                  <a:fontRef idx="minor"/>
                </p:style>
              </p:sp>
              <p:sp>
                <p:nvSpPr>
                  <p:cNvPr id="8875" name="Google Shape;8058;p75"/>
                  <p:cNvSpPr/>
                  <p:nvPr/>
                </p:nvSpPr>
                <p:spPr>
                  <a:xfrm>
                    <a:off x="3077640" y="2873160"/>
                    <a:ext cx="15480" cy="15480"/>
                  </a:xfrm>
                  <a:custGeom>
                    <a:avLst/>
                    <a:gdLst/>
                    <a:ahLst/>
                    <a:rect l="l" t="t" r="r" b="b"/>
                    <a:pathLst>
                      <a:path w="3374" h="3373">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w="0">
                    <a:noFill/>
                  </a:ln>
                </p:spPr>
                <p:style>
                  <a:lnRef idx="0"/>
                  <a:fillRef idx="0"/>
                  <a:effectRef idx="0"/>
                  <a:fontRef idx="minor"/>
                </p:style>
              </p:sp>
              <p:sp>
                <p:nvSpPr>
                  <p:cNvPr id="8876" name="Google Shape;8059;p75"/>
                  <p:cNvSpPr/>
                  <p:nvPr/>
                </p:nvSpPr>
                <p:spPr>
                  <a:xfrm>
                    <a:off x="2826720" y="2958480"/>
                    <a:ext cx="15480" cy="1548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w="0">
                    <a:noFill/>
                  </a:ln>
                </p:spPr>
                <p:style>
                  <a:lnRef idx="0"/>
                  <a:fillRef idx="0"/>
                  <a:effectRef idx="0"/>
                  <a:fontRef idx="minor"/>
                </p:style>
              </p:sp>
            </p:grpSp>
            <p:grpSp>
              <p:nvGrpSpPr>
                <p:cNvPr id="8877" name="Google Shape;8060;p75"/>
                <p:cNvGrpSpPr/>
                <p:nvPr/>
              </p:nvGrpSpPr>
              <p:grpSpPr>
                <a:xfrm>
                  <a:off x="2970000" y="2669040"/>
                  <a:ext cx="230400" cy="186840"/>
                  <a:chOff x="2970000" y="2669040"/>
                  <a:chExt cx="230400" cy="186840"/>
                </a:xfrm>
              </p:grpSpPr>
              <p:sp>
                <p:nvSpPr>
                  <p:cNvPr id="8878" name="Google Shape;8061;p75"/>
                  <p:cNvSpPr/>
                  <p:nvPr/>
                </p:nvSpPr>
                <p:spPr>
                  <a:xfrm>
                    <a:off x="2970000" y="2669040"/>
                    <a:ext cx="230400" cy="186840"/>
                  </a:xfrm>
                  <a:custGeom>
                    <a:avLst/>
                    <a:gdLst/>
                    <a:ahLst/>
                    <a:rect l="l" t="t" r="r" b="b"/>
                    <a:pathLst>
                      <a:path w="49279" h="3999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a:solidFill>
                      <a:srgbClr val="657e93"/>
                    </a:solidFill>
                    <a:round/>
                  </a:ln>
                </p:spPr>
                <p:style>
                  <a:lnRef idx="0"/>
                  <a:fillRef idx="0"/>
                  <a:effectRef idx="0"/>
                  <a:fontRef idx="minor"/>
                </p:style>
              </p:sp>
              <p:sp>
                <p:nvSpPr>
                  <p:cNvPr id="8879" name="Google Shape;8062;p75"/>
                  <p:cNvSpPr/>
                  <p:nvPr/>
                </p:nvSpPr>
                <p:spPr>
                  <a:xfrm>
                    <a:off x="3013920" y="2761920"/>
                    <a:ext cx="144000" cy="72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w="0">
                    <a:noFill/>
                  </a:ln>
                </p:spPr>
                <p:style>
                  <a:lnRef idx="0"/>
                  <a:fillRef idx="0"/>
                  <a:effectRef idx="0"/>
                  <a:fontRef idx="minor"/>
                </p:style>
              </p:sp>
            </p:grpSp>
          </p:grpSp>
        </p:grpSp>
        <p:grpSp>
          <p:nvGrpSpPr>
            <p:cNvPr id="8880" name="Google Shape;8063;p75"/>
            <p:cNvGrpSpPr/>
            <p:nvPr/>
          </p:nvGrpSpPr>
          <p:grpSpPr>
            <a:xfrm>
              <a:off x="2364480" y="3188160"/>
              <a:ext cx="835920" cy="304920"/>
              <a:chOff x="2364480" y="3188160"/>
              <a:chExt cx="835920" cy="304920"/>
            </a:xfrm>
          </p:grpSpPr>
          <p:grpSp>
            <p:nvGrpSpPr>
              <p:cNvPr id="8881" name="Google Shape;8064;p75"/>
              <p:cNvGrpSpPr/>
              <p:nvPr/>
            </p:nvGrpSpPr>
            <p:grpSpPr>
              <a:xfrm>
                <a:off x="2667240" y="3188160"/>
                <a:ext cx="230400" cy="304920"/>
                <a:chOff x="2667240" y="3188160"/>
                <a:chExt cx="230400" cy="304920"/>
              </a:xfrm>
            </p:grpSpPr>
            <p:grpSp>
              <p:nvGrpSpPr>
                <p:cNvPr id="8882" name="Google Shape;8065;p75"/>
                <p:cNvGrpSpPr/>
                <p:nvPr/>
              </p:nvGrpSpPr>
              <p:grpSpPr>
                <a:xfrm>
                  <a:off x="2774880" y="3188160"/>
                  <a:ext cx="15480" cy="100440"/>
                  <a:chOff x="2774880" y="3188160"/>
                  <a:chExt cx="15480" cy="100440"/>
                </a:xfrm>
              </p:grpSpPr>
              <p:sp>
                <p:nvSpPr>
                  <p:cNvPr id="8883" name="Google Shape;8066;p75"/>
                  <p:cNvSpPr/>
                  <p:nvPr/>
                </p:nvSpPr>
                <p:spPr>
                  <a:xfrm>
                    <a:off x="2781360" y="3194640"/>
                    <a:ext cx="1800" cy="87120"/>
                  </a:xfrm>
                  <a:custGeom>
                    <a:avLst/>
                    <a:gdLst/>
                    <a:ahLst/>
                    <a:rect l="l" t="t" r="r" b="b"/>
                    <a:pathLst>
                      <a:path w="486" h="18697">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w="0">
                    <a:noFill/>
                  </a:ln>
                </p:spPr>
                <p:style>
                  <a:lnRef idx="0"/>
                  <a:fillRef idx="0"/>
                  <a:effectRef idx="0"/>
                  <a:fontRef idx="minor"/>
                </p:style>
              </p:sp>
              <p:sp>
                <p:nvSpPr>
                  <p:cNvPr id="8884" name="Google Shape;8067;p75"/>
                  <p:cNvSpPr/>
                  <p:nvPr/>
                </p:nvSpPr>
                <p:spPr>
                  <a:xfrm>
                    <a:off x="2774880" y="3273120"/>
                    <a:ext cx="15480" cy="15480"/>
                  </a:xfrm>
                  <a:custGeom>
                    <a:avLst/>
                    <a:gdLst/>
                    <a:ahLst/>
                    <a:rect l="l" t="t" r="r" b="b"/>
                    <a:pathLst>
                      <a:path w="3373" h="3374">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w="0">
                    <a:noFill/>
                  </a:ln>
                </p:spPr>
                <p:style>
                  <a:lnRef idx="0"/>
                  <a:fillRef idx="0"/>
                  <a:effectRef idx="0"/>
                  <a:fontRef idx="minor"/>
                </p:style>
              </p:sp>
              <p:sp>
                <p:nvSpPr>
                  <p:cNvPr id="8885" name="Google Shape;8068;p75"/>
                  <p:cNvSpPr/>
                  <p:nvPr/>
                </p:nvSpPr>
                <p:spPr>
                  <a:xfrm>
                    <a:off x="2774880" y="3188160"/>
                    <a:ext cx="15480" cy="1548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w="0">
                    <a:noFill/>
                  </a:ln>
                </p:spPr>
                <p:style>
                  <a:lnRef idx="0"/>
                  <a:fillRef idx="0"/>
                  <a:effectRef idx="0"/>
                  <a:fontRef idx="minor"/>
                </p:style>
              </p:sp>
            </p:grpSp>
            <p:grpSp>
              <p:nvGrpSpPr>
                <p:cNvPr id="8886" name="Google Shape;8069;p75"/>
                <p:cNvGrpSpPr/>
                <p:nvPr/>
              </p:nvGrpSpPr>
              <p:grpSpPr>
                <a:xfrm>
                  <a:off x="2667240" y="3306240"/>
                  <a:ext cx="230400" cy="186840"/>
                  <a:chOff x="2667240" y="3306240"/>
                  <a:chExt cx="230400" cy="186840"/>
                </a:xfrm>
              </p:grpSpPr>
              <p:sp>
                <p:nvSpPr>
                  <p:cNvPr id="8887" name="Google Shape;8070;p75"/>
                  <p:cNvSpPr/>
                  <p:nvPr/>
                </p:nvSpPr>
                <p:spPr>
                  <a:xfrm>
                    <a:off x="2667240" y="3306240"/>
                    <a:ext cx="230400" cy="186840"/>
                  </a:xfrm>
                  <a:custGeom>
                    <a:avLst/>
                    <a:gdLst/>
                    <a:ahLst/>
                    <a:rect l="l" t="t" r="r" b="b"/>
                    <a:pathLst>
                      <a:path w="49277" h="39988">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a:solidFill>
                      <a:srgbClr val="869fb2"/>
                    </a:solidFill>
                    <a:round/>
                  </a:ln>
                </p:spPr>
                <p:style>
                  <a:lnRef idx="0"/>
                  <a:fillRef idx="0"/>
                  <a:effectRef idx="0"/>
                  <a:fontRef idx="minor"/>
                </p:style>
              </p:sp>
              <p:sp>
                <p:nvSpPr>
                  <p:cNvPr id="8888" name="Google Shape;8071;p75"/>
                  <p:cNvSpPr/>
                  <p:nvPr/>
                </p:nvSpPr>
                <p:spPr>
                  <a:xfrm>
                    <a:off x="2709720" y="3399120"/>
                    <a:ext cx="144000" cy="720"/>
                  </a:xfrm>
                  <a:custGeom>
                    <a:avLst/>
                    <a:gdLst/>
                    <a:ahLst/>
                    <a:rect l="l" t="t" r="r" b="b"/>
                    <a:pathLst>
                      <a:path w="30825" h="243">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w="0">
                    <a:noFill/>
                  </a:ln>
                </p:spPr>
                <p:style>
                  <a:lnRef idx="0"/>
                  <a:fillRef idx="0"/>
                  <a:effectRef idx="0"/>
                  <a:fontRef idx="minor"/>
                </p:style>
              </p:sp>
            </p:grpSp>
          </p:grpSp>
          <p:grpSp>
            <p:nvGrpSpPr>
              <p:cNvPr id="8889" name="Google Shape;8072;p75"/>
              <p:cNvGrpSpPr/>
              <p:nvPr/>
            </p:nvGrpSpPr>
            <p:grpSpPr>
              <a:xfrm>
                <a:off x="2364480" y="3188160"/>
                <a:ext cx="374040" cy="304920"/>
                <a:chOff x="2364480" y="3188160"/>
                <a:chExt cx="374040" cy="304920"/>
              </a:xfrm>
            </p:grpSpPr>
            <p:grpSp>
              <p:nvGrpSpPr>
                <p:cNvPr id="8890" name="Google Shape;8073;p75"/>
                <p:cNvGrpSpPr/>
                <p:nvPr/>
              </p:nvGrpSpPr>
              <p:grpSpPr>
                <a:xfrm>
                  <a:off x="2472120" y="3188160"/>
                  <a:ext cx="266400" cy="100440"/>
                  <a:chOff x="2472120" y="3188160"/>
                  <a:chExt cx="266400" cy="100440"/>
                </a:xfrm>
              </p:grpSpPr>
              <p:sp>
                <p:nvSpPr>
                  <p:cNvPr id="8891" name="Google Shape;8074;p75"/>
                  <p:cNvSpPr/>
                  <p:nvPr/>
                </p:nvSpPr>
                <p:spPr>
                  <a:xfrm>
                    <a:off x="2478600" y="3194640"/>
                    <a:ext cx="252720" cy="87120"/>
                  </a:xfrm>
                  <a:custGeom>
                    <a:avLst/>
                    <a:gdLst/>
                    <a:ahLst/>
                    <a:rect l="l" t="t" r="r" b="b"/>
                    <a:pathLst>
                      <a:path w="54064" h="18698">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w="0">
                    <a:noFill/>
                  </a:ln>
                </p:spPr>
                <p:style>
                  <a:lnRef idx="0"/>
                  <a:fillRef idx="0"/>
                  <a:effectRef idx="0"/>
                  <a:fontRef idx="minor"/>
                </p:style>
              </p:sp>
              <p:sp>
                <p:nvSpPr>
                  <p:cNvPr id="8892" name="Google Shape;8075;p75"/>
                  <p:cNvSpPr/>
                  <p:nvPr/>
                </p:nvSpPr>
                <p:spPr>
                  <a:xfrm>
                    <a:off x="2472120" y="3273120"/>
                    <a:ext cx="15480" cy="15480"/>
                  </a:xfrm>
                  <a:custGeom>
                    <a:avLst/>
                    <a:gdLst/>
                    <a:ahLst/>
                    <a:rect l="l" t="t" r="r" b="b"/>
                    <a:pathLst>
                      <a:path w="3374" h="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w="0">
                    <a:noFill/>
                  </a:ln>
                </p:spPr>
                <p:style>
                  <a:lnRef idx="0"/>
                  <a:fillRef idx="0"/>
                  <a:effectRef idx="0"/>
                  <a:fontRef idx="minor"/>
                </p:style>
              </p:sp>
              <p:sp>
                <p:nvSpPr>
                  <p:cNvPr id="8893" name="Google Shape;8076;p75"/>
                  <p:cNvSpPr/>
                  <p:nvPr/>
                </p:nvSpPr>
                <p:spPr>
                  <a:xfrm>
                    <a:off x="2723040" y="3188160"/>
                    <a:ext cx="15480" cy="1548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w="0">
                    <a:noFill/>
                  </a:ln>
                </p:spPr>
                <p:style>
                  <a:lnRef idx="0"/>
                  <a:fillRef idx="0"/>
                  <a:effectRef idx="0"/>
                  <a:fontRef idx="minor"/>
                </p:style>
              </p:sp>
            </p:grpSp>
            <p:grpSp>
              <p:nvGrpSpPr>
                <p:cNvPr id="8894" name="Google Shape;8077;p75"/>
                <p:cNvGrpSpPr/>
                <p:nvPr/>
              </p:nvGrpSpPr>
              <p:grpSpPr>
                <a:xfrm>
                  <a:off x="2364480" y="3306240"/>
                  <a:ext cx="230400" cy="186840"/>
                  <a:chOff x="2364480" y="3306240"/>
                  <a:chExt cx="230400" cy="186840"/>
                </a:xfrm>
              </p:grpSpPr>
              <p:sp>
                <p:nvSpPr>
                  <p:cNvPr id="8895" name="Google Shape;8078;p75"/>
                  <p:cNvSpPr/>
                  <p:nvPr/>
                </p:nvSpPr>
                <p:spPr>
                  <a:xfrm>
                    <a:off x="2364480" y="3306240"/>
                    <a:ext cx="230400" cy="186840"/>
                  </a:xfrm>
                  <a:custGeom>
                    <a:avLst/>
                    <a:gdLst/>
                    <a:ahLst/>
                    <a:rect l="l" t="t" r="r" b="b"/>
                    <a:pathLst>
                      <a:path w="49279" h="39988">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a:solidFill>
                      <a:srgbClr val="869fb2"/>
                    </a:solidFill>
                    <a:round/>
                  </a:ln>
                </p:spPr>
                <p:style>
                  <a:lnRef idx="0"/>
                  <a:fillRef idx="0"/>
                  <a:effectRef idx="0"/>
                  <a:fontRef idx="minor"/>
                </p:style>
              </p:sp>
              <p:sp>
                <p:nvSpPr>
                  <p:cNvPr id="8896" name="Google Shape;8079;p75"/>
                  <p:cNvSpPr/>
                  <p:nvPr/>
                </p:nvSpPr>
                <p:spPr>
                  <a:xfrm>
                    <a:off x="2406960" y="3399120"/>
                    <a:ext cx="144000" cy="720"/>
                  </a:xfrm>
                  <a:custGeom>
                    <a:avLst/>
                    <a:gdLst/>
                    <a:ahLst/>
                    <a:rect l="l" t="t" r="r" b="b"/>
                    <a:pathLst>
                      <a:path w="30825" h="243">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w="0">
                    <a:noFill/>
                  </a:ln>
                </p:spPr>
                <p:style>
                  <a:lnRef idx="0"/>
                  <a:fillRef idx="0"/>
                  <a:effectRef idx="0"/>
                  <a:fontRef idx="minor"/>
                </p:style>
              </p:sp>
            </p:grpSp>
          </p:grpSp>
          <p:grpSp>
            <p:nvGrpSpPr>
              <p:cNvPr id="8897" name="Google Shape;8080;p75"/>
              <p:cNvGrpSpPr/>
              <p:nvPr/>
            </p:nvGrpSpPr>
            <p:grpSpPr>
              <a:xfrm>
                <a:off x="2826720" y="3188160"/>
                <a:ext cx="373680" cy="304920"/>
                <a:chOff x="2826720" y="3188160"/>
                <a:chExt cx="373680" cy="304920"/>
              </a:xfrm>
            </p:grpSpPr>
            <p:grpSp>
              <p:nvGrpSpPr>
                <p:cNvPr id="8898" name="Google Shape;8081;p75"/>
                <p:cNvGrpSpPr/>
                <p:nvPr/>
              </p:nvGrpSpPr>
              <p:grpSpPr>
                <a:xfrm>
                  <a:off x="2826720" y="3188160"/>
                  <a:ext cx="266400" cy="100440"/>
                  <a:chOff x="2826720" y="3188160"/>
                  <a:chExt cx="266400" cy="100440"/>
                </a:xfrm>
              </p:grpSpPr>
              <p:sp>
                <p:nvSpPr>
                  <p:cNvPr id="8899" name="Google Shape;8082;p75"/>
                  <p:cNvSpPr/>
                  <p:nvPr/>
                </p:nvSpPr>
                <p:spPr>
                  <a:xfrm>
                    <a:off x="2833200" y="3194640"/>
                    <a:ext cx="252720" cy="87120"/>
                  </a:xfrm>
                  <a:custGeom>
                    <a:avLst/>
                    <a:gdLst/>
                    <a:ahLst/>
                    <a:rect l="l" t="t" r="r" b="b"/>
                    <a:pathLst>
                      <a:path w="54065" h="18698">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w="0">
                    <a:noFill/>
                  </a:ln>
                </p:spPr>
                <p:style>
                  <a:lnRef idx="0"/>
                  <a:fillRef idx="0"/>
                  <a:effectRef idx="0"/>
                  <a:fontRef idx="minor"/>
                </p:style>
              </p:sp>
              <p:sp>
                <p:nvSpPr>
                  <p:cNvPr id="8900" name="Google Shape;8083;p75"/>
                  <p:cNvSpPr/>
                  <p:nvPr/>
                </p:nvSpPr>
                <p:spPr>
                  <a:xfrm>
                    <a:off x="3077640" y="3273120"/>
                    <a:ext cx="15480" cy="15480"/>
                  </a:xfrm>
                  <a:custGeom>
                    <a:avLst/>
                    <a:gdLst/>
                    <a:ahLst/>
                    <a:rect l="l" t="t" r="r" b="b"/>
                    <a:pathLst>
                      <a:path w="3374" h="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w="0">
                    <a:noFill/>
                  </a:ln>
                </p:spPr>
                <p:style>
                  <a:lnRef idx="0"/>
                  <a:fillRef idx="0"/>
                  <a:effectRef idx="0"/>
                  <a:fontRef idx="minor"/>
                </p:style>
              </p:sp>
              <p:sp>
                <p:nvSpPr>
                  <p:cNvPr id="8901" name="Google Shape;8084;p75"/>
                  <p:cNvSpPr/>
                  <p:nvPr/>
                </p:nvSpPr>
                <p:spPr>
                  <a:xfrm>
                    <a:off x="2826720" y="3188160"/>
                    <a:ext cx="15480" cy="1548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w="0">
                    <a:noFill/>
                  </a:ln>
                </p:spPr>
                <p:style>
                  <a:lnRef idx="0"/>
                  <a:fillRef idx="0"/>
                  <a:effectRef idx="0"/>
                  <a:fontRef idx="minor"/>
                </p:style>
              </p:sp>
            </p:grpSp>
            <p:grpSp>
              <p:nvGrpSpPr>
                <p:cNvPr id="8902" name="Google Shape;8085;p75"/>
                <p:cNvGrpSpPr/>
                <p:nvPr/>
              </p:nvGrpSpPr>
              <p:grpSpPr>
                <a:xfrm>
                  <a:off x="2970000" y="3306240"/>
                  <a:ext cx="230400" cy="186840"/>
                  <a:chOff x="2970000" y="3306240"/>
                  <a:chExt cx="230400" cy="186840"/>
                </a:xfrm>
              </p:grpSpPr>
              <p:sp>
                <p:nvSpPr>
                  <p:cNvPr id="8903" name="Google Shape;8086;p75"/>
                  <p:cNvSpPr/>
                  <p:nvPr/>
                </p:nvSpPr>
                <p:spPr>
                  <a:xfrm>
                    <a:off x="2970000" y="3306240"/>
                    <a:ext cx="230400" cy="186840"/>
                  </a:xfrm>
                  <a:custGeom>
                    <a:avLst/>
                    <a:gdLst/>
                    <a:ahLst/>
                    <a:rect l="l" t="t" r="r" b="b"/>
                    <a:pathLst>
                      <a:path w="49279" h="39988">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a:solidFill>
                      <a:srgbClr val="869fb2"/>
                    </a:solidFill>
                    <a:round/>
                  </a:ln>
                </p:spPr>
                <p:style>
                  <a:lnRef idx="0"/>
                  <a:fillRef idx="0"/>
                  <a:effectRef idx="0"/>
                  <a:fontRef idx="minor"/>
                </p:style>
              </p:sp>
              <p:sp>
                <p:nvSpPr>
                  <p:cNvPr id="8904" name="Google Shape;8087;p75"/>
                  <p:cNvSpPr/>
                  <p:nvPr/>
                </p:nvSpPr>
                <p:spPr>
                  <a:xfrm>
                    <a:off x="3013920" y="3399120"/>
                    <a:ext cx="144000" cy="72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w="0">
                    <a:noFill/>
                  </a:ln>
                </p:spPr>
                <p:style>
                  <a:lnRef idx="0"/>
                  <a:fillRef idx="0"/>
                  <a:effectRef idx="0"/>
                  <a:fontRef idx="minor"/>
                </p:style>
              </p:sp>
            </p:grpSp>
          </p:grpSp>
        </p:grpSp>
      </p:gr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905" name="Google Shape;8092;p76"/>
          <p:cNvGrpSpPr/>
          <p:nvPr/>
        </p:nvGrpSpPr>
        <p:grpSpPr>
          <a:xfrm>
            <a:off x="718920" y="3363120"/>
            <a:ext cx="2390040" cy="1024560"/>
            <a:chOff x="718920" y="3363120"/>
            <a:chExt cx="2390040" cy="1024560"/>
          </a:xfrm>
        </p:grpSpPr>
        <p:grpSp>
          <p:nvGrpSpPr>
            <p:cNvPr id="8906" name="Google Shape;8093;p76"/>
            <p:cNvGrpSpPr/>
            <p:nvPr/>
          </p:nvGrpSpPr>
          <p:grpSpPr>
            <a:xfrm>
              <a:off x="718920" y="3686400"/>
              <a:ext cx="2390040" cy="500400"/>
              <a:chOff x="718920" y="3686400"/>
              <a:chExt cx="2390040" cy="500400"/>
            </a:xfrm>
          </p:grpSpPr>
          <p:sp>
            <p:nvSpPr>
              <p:cNvPr id="8907" name="Google Shape;8094;p76"/>
              <p:cNvSpPr/>
              <p:nvPr/>
            </p:nvSpPr>
            <p:spPr>
              <a:xfrm>
                <a:off x="718920" y="3686400"/>
                <a:ext cx="2390040" cy="166680"/>
              </a:xfrm>
              <a:prstGeom prst="rect">
                <a:avLst/>
              </a:prstGeom>
              <a:noFill/>
              <a:ln w="9525">
                <a:solidFill>
                  <a:srgbClr val="e3e7ea"/>
                </a:solidFill>
                <a:round/>
              </a:ln>
            </p:spPr>
            <p:style>
              <a:lnRef idx="0"/>
              <a:fillRef idx="0"/>
              <a:effectRef idx="0"/>
              <a:fontRef idx="minor"/>
            </p:style>
          </p:sp>
          <p:sp>
            <p:nvSpPr>
              <p:cNvPr id="8908" name="Google Shape;8095;p76"/>
              <p:cNvSpPr/>
              <p:nvPr/>
            </p:nvSpPr>
            <p:spPr>
              <a:xfrm>
                <a:off x="718920" y="4020120"/>
                <a:ext cx="2390040" cy="166680"/>
              </a:xfrm>
              <a:prstGeom prst="rect">
                <a:avLst/>
              </a:prstGeom>
              <a:noFill/>
              <a:ln w="9525">
                <a:solidFill>
                  <a:srgbClr val="e3e7ea"/>
                </a:solidFill>
                <a:round/>
              </a:ln>
            </p:spPr>
            <p:style>
              <a:lnRef idx="0"/>
              <a:fillRef idx="0"/>
              <a:effectRef idx="0"/>
              <a:fontRef idx="minor"/>
            </p:style>
          </p:sp>
        </p:grpSp>
        <p:grpSp>
          <p:nvGrpSpPr>
            <p:cNvPr id="8909" name="Google Shape;8096;p76"/>
            <p:cNvGrpSpPr/>
            <p:nvPr/>
          </p:nvGrpSpPr>
          <p:grpSpPr>
            <a:xfrm>
              <a:off x="1338120" y="3363120"/>
              <a:ext cx="1705680" cy="1024560"/>
              <a:chOff x="1338120" y="3363120"/>
              <a:chExt cx="1705680" cy="1024560"/>
            </a:xfrm>
          </p:grpSpPr>
          <p:sp>
            <p:nvSpPr>
              <p:cNvPr id="8910" name="Google Shape;8097;p76"/>
              <p:cNvSpPr/>
              <p:nvPr/>
            </p:nvSpPr>
            <p:spPr>
              <a:xfrm>
                <a:off x="1338120" y="3363120"/>
                <a:ext cx="306720" cy="1024560"/>
              </a:xfrm>
              <a:prstGeom prst="rect">
                <a:avLst/>
              </a:prstGeom>
              <a:noFill/>
              <a:ln w="9525">
                <a:solidFill>
                  <a:srgbClr val="d6dbe0"/>
                </a:solidFill>
                <a:round/>
              </a:ln>
            </p:spPr>
            <p:style>
              <a:lnRef idx="0"/>
              <a:fillRef idx="0"/>
              <a:effectRef idx="0"/>
              <a:fontRef idx="minor"/>
            </p:style>
          </p:sp>
          <p:sp>
            <p:nvSpPr>
              <p:cNvPr id="8911" name="Google Shape;8098;p76"/>
              <p:cNvSpPr/>
              <p:nvPr/>
            </p:nvSpPr>
            <p:spPr>
              <a:xfrm>
                <a:off x="1676880" y="3363120"/>
                <a:ext cx="306720" cy="1024560"/>
              </a:xfrm>
              <a:prstGeom prst="rect">
                <a:avLst/>
              </a:prstGeom>
              <a:noFill/>
              <a:ln w="9525">
                <a:solidFill>
                  <a:srgbClr val="d6dbe0"/>
                </a:solidFill>
                <a:round/>
              </a:ln>
            </p:spPr>
            <p:style>
              <a:lnRef idx="0"/>
              <a:fillRef idx="0"/>
              <a:effectRef idx="0"/>
              <a:fontRef idx="minor"/>
            </p:style>
          </p:sp>
          <p:sp>
            <p:nvSpPr>
              <p:cNvPr id="8912" name="Google Shape;8099;p76"/>
              <p:cNvSpPr/>
              <p:nvPr/>
            </p:nvSpPr>
            <p:spPr>
              <a:xfrm>
                <a:off x="2030400" y="3363120"/>
                <a:ext cx="306720" cy="1024560"/>
              </a:xfrm>
              <a:prstGeom prst="rect">
                <a:avLst/>
              </a:prstGeom>
              <a:noFill/>
              <a:ln w="9525">
                <a:solidFill>
                  <a:srgbClr val="d6dbe0"/>
                </a:solidFill>
                <a:round/>
              </a:ln>
            </p:spPr>
            <p:style>
              <a:lnRef idx="0"/>
              <a:fillRef idx="0"/>
              <a:effectRef idx="0"/>
              <a:fontRef idx="minor"/>
            </p:style>
          </p:sp>
          <p:sp>
            <p:nvSpPr>
              <p:cNvPr id="8913" name="Google Shape;8100;p76"/>
              <p:cNvSpPr/>
              <p:nvPr/>
            </p:nvSpPr>
            <p:spPr>
              <a:xfrm>
                <a:off x="2383560" y="3363120"/>
                <a:ext cx="306720" cy="1024560"/>
              </a:xfrm>
              <a:prstGeom prst="rect">
                <a:avLst/>
              </a:prstGeom>
              <a:noFill/>
              <a:ln w="9525">
                <a:solidFill>
                  <a:srgbClr val="d6dbe0"/>
                </a:solidFill>
                <a:round/>
              </a:ln>
            </p:spPr>
            <p:style>
              <a:lnRef idx="0"/>
              <a:fillRef idx="0"/>
              <a:effectRef idx="0"/>
              <a:fontRef idx="minor"/>
            </p:style>
          </p:sp>
          <p:sp>
            <p:nvSpPr>
              <p:cNvPr id="8914" name="Google Shape;8101;p76"/>
              <p:cNvSpPr/>
              <p:nvPr/>
            </p:nvSpPr>
            <p:spPr>
              <a:xfrm>
                <a:off x="2737080" y="3363120"/>
                <a:ext cx="306720" cy="1024560"/>
              </a:xfrm>
              <a:prstGeom prst="rect">
                <a:avLst/>
              </a:prstGeom>
              <a:noFill/>
              <a:ln w="9525">
                <a:solidFill>
                  <a:srgbClr val="d6dbe0"/>
                </a:solidFill>
                <a:round/>
              </a:ln>
            </p:spPr>
            <p:style>
              <a:lnRef idx="0"/>
              <a:fillRef idx="0"/>
              <a:effectRef idx="0"/>
              <a:fontRef idx="minor"/>
            </p:style>
          </p:sp>
        </p:grpSp>
        <p:grpSp>
          <p:nvGrpSpPr>
            <p:cNvPr id="8915" name="Google Shape;8102;p76"/>
            <p:cNvGrpSpPr/>
            <p:nvPr/>
          </p:nvGrpSpPr>
          <p:grpSpPr>
            <a:xfrm>
              <a:off x="1445760" y="3721680"/>
              <a:ext cx="1490760" cy="417240"/>
              <a:chOff x="1445760" y="3721680"/>
              <a:chExt cx="1490760" cy="417240"/>
            </a:xfrm>
          </p:grpSpPr>
          <p:sp>
            <p:nvSpPr>
              <p:cNvPr id="8916" name="Google Shape;8103;p76"/>
              <p:cNvSpPr/>
              <p:nvPr/>
            </p:nvSpPr>
            <p:spPr>
              <a:xfrm>
                <a:off x="1463040" y="375444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8917" name="Google Shape;8104;p76"/>
              <p:cNvSpPr/>
              <p:nvPr/>
            </p:nvSpPr>
            <p:spPr>
              <a:xfrm>
                <a:off x="1480680" y="373644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sp>
            <p:nvSpPr>
              <p:cNvPr id="8918" name="Google Shape;8105;p76"/>
              <p:cNvSpPr/>
              <p:nvPr/>
            </p:nvSpPr>
            <p:spPr>
              <a:xfrm>
                <a:off x="1809000" y="409824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8919" name="Google Shape;8106;p76"/>
              <p:cNvSpPr/>
              <p:nvPr/>
            </p:nvSpPr>
            <p:spPr>
              <a:xfrm>
                <a:off x="1827000" y="408024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sp>
            <p:nvSpPr>
              <p:cNvPr id="8920" name="Google Shape;8107;p76"/>
              <p:cNvSpPr/>
              <p:nvPr/>
            </p:nvSpPr>
            <p:spPr>
              <a:xfrm>
                <a:off x="1468800" y="407484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8921" name="Google Shape;8108;p76"/>
              <p:cNvSpPr/>
              <p:nvPr/>
            </p:nvSpPr>
            <p:spPr>
              <a:xfrm>
                <a:off x="1445760" y="407448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sp>
            <p:nvSpPr>
              <p:cNvPr id="8922" name="Google Shape;8109;p76"/>
              <p:cNvSpPr/>
              <p:nvPr/>
            </p:nvSpPr>
            <p:spPr>
              <a:xfrm>
                <a:off x="1831680" y="372168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8923" name="Google Shape;8110;p76"/>
              <p:cNvSpPr/>
              <p:nvPr/>
            </p:nvSpPr>
            <p:spPr>
              <a:xfrm>
                <a:off x="1808640" y="372168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sp>
            <p:nvSpPr>
              <p:cNvPr id="8924" name="Google Shape;8111;p76"/>
              <p:cNvSpPr/>
              <p:nvPr/>
            </p:nvSpPr>
            <p:spPr>
              <a:xfrm>
                <a:off x="2162520" y="409824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8925" name="Google Shape;8112;p76"/>
              <p:cNvSpPr/>
              <p:nvPr/>
            </p:nvSpPr>
            <p:spPr>
              <a:xfrm>
                <a:off x="2180520" y="408024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sp>
            <p:nvSpPr>
              <p:cNvPr id="8926" name="Google Shape;8113;p76"/>
              <p:cNvSpPr/>
              <p:nvPr/>
            </p:nvSpPr>
            <p:spPr>
              <a:xfrm>
                <a:off x="2184840" y="372168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8927" name="Google Shape;8114;p76"/>
              <p:cNvSpPr/>
              <p:nvPr/>
            </p:nvSpPr>
            <p:spPr>
              <a:xfrm>
                <a:off x="2161800" y="372168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sp>
            <p:nvSpPr>
              <p:cNvPr id="8928" name="Google Shape;8115;p76"/>
              <p:cNvSpPr/>
              <p:nvPr/>
            </p:nvSpPr>
            <p:spPr>
              <a:xfrm>
                <a:off x="2864520" y="375444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8929" name="Google Shape;8116;p76"/>
              <p:cNvSpPr/>
              <p:nvPr/>
            </p:nvSpPr>
            <p:spPr>
              <a:xfrm>
                <a:off x="2882520" y="373644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sp>
            <p:nvSpPr>
              <p:cNvPr id="8930" name="Google Shape;8117;p76"/>
              <p:cNvSpPr/>
              <p:nvPr/>
            </p:nvSpPr>
            <p:spPr>
              <a:xfrm>
                <a:off x="2891520" y="407232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8931" name="Google Shape;8118;p76"/>
              <p:cNvSpPr/>
              <p:nvPr/>
            </p:nvSpPr>
            <p:spPr>
              <a:xfrm>
                <a:off x="2868480" y="407196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sp>
            <p:nvSpPr>
              <p:cNvPr id="8932" name="Google Shape;8119;p76"/>
              <p:cNvSpPr/>
              <p:nvPr/>
            </p:nvSpPr>
            <p:spPr>
              <a:xfrm>
                <a:off x="2515680" y="409824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8933" name="Google Shape;8120;p76"/>
              <p:cNvSpPr/>
              <p:nvPr/>
            </p:nvSpPr>
            <p:spPr>
              <a:xfrm>
                <a:off x="2533680" y="408024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sp>
            <p:nvSpPr>
              <p:cNvPr id="8934" name="Google Shape;8121;p76"/>
              <p:cNvSpPr/>
              <p:nvPr/>
            </p:nvSpPr>
            <p:spPr>
              <a:xfrm>
                <a:off x="2538000" y="372168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8935" name="Google Shape;8122;p76"/>
              <p:cNvSpPr/>
              <p:nvPr/>
            </p:nvSpPr>
            <p:spPr>
              <a:xfrm>
                <a:off x="2515320" y="372168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graphicFrame>
        <p:nvGraphicFramePr>
          <p:cNvPr id="8936" name="Google Shape;8123;p76"/>
          <p:cNvGraphicFramePr/>
          <p:nvPr/>
        </p:nvGraphicFramePr>
        <p:xfrm>
          <a:off x="5954400" y="2361240"/>
          <a:ext cx="2503800" cy="868320"/>
        </p:xfrm>
        <a:graphic>
          <a:graphicData uri="http://schemas.openxmlformats.org/drawingml/2006/table">
            <a:tbl>
              <a:tblPr/>
              <a:tblGrid>
                <a:gridCol w="625680"/>
                <a:gridCol w="625680"/>
                <a:gridCol w="625680"/>
                <a:gridCol w="626760"/>
              </a:tblGrid>
              <a:tr h="217080">
                <a:tc>
                  <a:tcPr anchor="t" marL="91080" marR="91080">
                    <a:lnL w="9360">
                      <a:solidFill>
                        <a:srgbClr val="e1e7ec"/>
                      </a:solidFill>
                    </a:lnL>
                    <a:lnR w="9360">
                      <a:solidFill>
                        <a:srgbClr val="e1e7ec"/>
                      </a:solidFill>
                    </a:lnR>
                    <a:lnT w="9360">
                      <a:solidFill>
                        <a:srgbClr val="e1e7ec"/>
                      </a:solidFill>
                    </a:lnT>
                    <a:lnB w="9360">
                      <a:solidFill>
                        <a:srgbClr val="e1e7ec"/>
                      </a:solidFill>
                    </a:lnB>
                    <a:solidFill>
                      <a:srgbClr val="cfd9e0"/>
                    </a:solid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no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no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noFill/>
                  </a:tcPr>
                </a:tc>
              </a:tr>
              <a:tr h="217080">
                <a:tc>
                  <a:tcPr anchor="t" marL="91080" marR="91080">
                    <a:lnL w="9360">
                      <a:solidFill>
                        <a:srgbClr val="e1e7ec"/>
                      </a:solidFill>
                    </a:lnL>
                    <a:lnR w="9360">
                      <a:solidFill>
                        <a:srgbClr val="e1e7ec"/>
                      </a:solidFill>
                    </a:lnR>
                    <a:lnT w="9360">
                      <a:solidFill>
                        <a:srgbClr val="e1e7ec"/>
                      </a:solidFill>
                    </a:lnT>
                    <a:lnB w="9360">
                      <a:solidFill>
                        <a:srgbClr val="e1e7ec"/>
                      </a:solidFill>
                    </a:lnB>
                    <a:solidFill>
                      <a:srgbClr val="cfd9e0"/>
                    </a:solid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no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no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noFill/>
                  </a:tcPr>
                </a:tc>
              </a:tr>
              <a:tr h="217080">
                <a:tc>
                  <a:tcPr anchor="t" marL="91080" marR="91080">
                    <a:lnL w="9360">
                      <a:solidFill>
                        <a:srgbClr val="e1e7ec"/>
                      </a:solidFill>
                    </a:lnL>
                    <a:lnR w="9360">
                      <a:solidFill>
                        <a:srgbClr val="e1e7ec"/>
                      </a:solidFill>
                    </a:lnR>
                    <a:lnT w="9360">
                      <a:solidFill>
                        <a:srgbClr val="e1e7ec"/>
                      </a:solidFill>
                    </a:lnT>
                    <a:lnB w="9360">
                      <a:solidFill>
                        <a:srgbClr val="e1e7ec"/>
                      </a:solidFill>
                    </a:lnB>
                    <a:no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solidFill>
                      <a:srgbClr val="e3e9ed"/>
                    </a:solid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solidFill>
                      <a:srgbClr val="869fb2"/>
                    </a:solid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noFill/>
                  </a:tcPr>
                </a:tc>
              </a:tr>
              <a:tr h="217080">
                <a:tc>
                  <a:tcPr anchor="t" marL="91080" marR="91080">
                    <a:lnL w="9360">
                      <a:solidFill>
                        <a:srgbClr val="e1e7ec"/>
                      </a:solidFill>
                    </a:lnL>
                    <a:lnR w="9360">
                      <a:solidFill>
                        <a:srgbClr val="e1e7ec"/>
                      </a:solidFill>
                    </a:lnR>
                    <a:lnT w="9360">
                      <a:solidFill>
                        <a:srgbClr val="e1e7ec"/>
                      </a:solidFill>
                    </a:lnT>
                    <a:lnB w="9360">
                      <a:solidFill>
                        <a:srgbClr val="e1e7ec"/>
                      </a:solidFill>
                    </a:lnB>
                    <a:no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no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noFill/>
                  </a:tcPr>
                </a:tc>
                <a:tc>
                  <a:tcPr anchor="t" marL="91080" marR="91080">
                    <a:lnL w="9360">
                      <a:solidFill>
                        <a:srgbClr val="e1e7ec"/>
                      </a:solidFill>
                    </a:lnL>
                    <a:lnR w="9360">
                      <a:solidFill>
                        <a:srgbClr val="e1e7ec"/>
                      </a:solidFill>
                    </a:lnR>
                    <a:lnT w="9360">
                      <a:solidFill>
                        <a:srgbClr val="e1e7ec"/>
                      </a:solidFill>
                    </a:lnT>
                    <a:lnB w="9360">
                      <a:solidFill>
                        <a:srgbClr val="e1e7ec"/>
                      </a:solidFill>
                    </a:lnB>
                    <a:solidFill>
                      <a:srgbClr val="7994a9">
                        <a:alpha val="65000"/>
                      </a:srgbClr>
                    </a:solidFill>
                  </a:tcPr>
                </a:tc>
              </a:tr>
            </a:tbl>
          </a:graphicData>
        </a:graphic>
      </p:graphicFrame>
      <p:grpSp>
        <p:nvGrpSpPr>
          <p:cNvPr id="8937" name="Google Shape;8124;p76"/>
          <p:cNvGrpSpPr/>
          <p:nvPr/>
        </p:nvGrpSpPr>
        <p:grpSpPr>
          <a:xfrm>
            <a:off x="727200" y="1189080"/>
            <a:ext cx="2396160" cy="975960"/>
            <a:chOff x="727200" y="1189080"/>
            <a:chExt cx="2396160" cy="975960"/>
          </a:xfrm>
        </p:grpSpPr>
        <p:grpSp>
          <p:nvGrpSpPr>
            <p:cNvPr id="8938" name="Google Shape;8125;p76"/>
            <p:cNvGrpSpPr/>
            <p:nvPr/>
          </p:nvGrpSpPr>
          <p:grpSpPr>
            <a:xfrm>
              <a:off x="1073520" y="1189080"/>
              <a:ext cx="2049840" cy="974880"/>
              <a:chOff x="1073520" y="1189080"/>
              <a:chExt cx="2049840" cy="974880"/>
            </a:xfrm>
          </p:grpSpPr>
          <p:sp>
            <p:nvSpPr>
              <p:cNvPr id="8939" name="Google Shape;8126;p76"/>
              <p:cNvSpPr/>
              <p:nvPr/>
            </p:nvSpPr>
            <p:spPr>
              <a:xfrm>
                <a:off x="1073520" y="1189080"/>
                <a:ext cx="317520" cy="226440"/>
              </a:xfrm>
              <a:prstGeom prst="rect">
                <a:avLst/>
              </a:prstGeom>
              <a:noFill/>
              <a:ln w="9525">
                <a:solidFill>
                  <a:srgbClr val="bac8d3"/>
                </a:solidFill>
                <a:round/>
              </a:ln>
            </p:spPr>
            <p:style>
              <a:lnRef idx="0"/>
              <a:fillRef idx="0"/>
              <a:effectRef idx="0"/>
              <a:fontRef idx="minor"/>
            </p:style>
          </p:sp>
          <p:sp>
            <p:nvSpPr>
              <p:cNvPr id="8940" name="Google Shape;8127;p76"/>
              <p:cNvSpPr/>
              <p:nvPr/>
            </p:nvSpPr>
            <p:spPr>
              <a:xfrm>
                <a:off x="1420200" y="1189080"/>
                <a:ext cx="317520" cy="226440"/>
              </a:xfrm>
              <a:prstGeom prst="rect">
                <a:avLst/>
              </a:prstGeom>
              <a:noFill/>
              <a:ln w="9525">
                <a:solidFill>
                  <a:srgbClr val="bac8d3"/>
                </a:solidFill>
                <a:round/>
              </a:ln>
            </p:spPr>
            <p:style>
              <a:lnRef idx="0"/>
              <a:fillRef idx="0"/>
              <a:effectRef idx="0"/>
              <a:fontRef idx="minor"/>
            </p:style>
          </p:sp>
          <p:sp>
            <p:nvSpPr>
              <p:cNvPr id="8941" name="Google Shape;8128;p76"/>
              <p:cNvSpPr/>
              <p:nvPr/>
            </p:nvSpPr>
            <p:spPr>
              <a:xfrm>
                <a:off x="1766520" y="1189080"/>
                <a:ext cx="317520" cy="226440"/>
              </a:xfrm>
              <a:prstGeom prst="rect">
                <a:avLst/>
              </a:prstGeom>
              <a:noFill/>
              <a:ln w="9525">
                <a:solidFill>
                  <a:srgbClr val="bac8d3"/>
                </a:solidFill>
                <a:round/>
              </a:ln>
            </p:spPr>
            <p:style>
              <a:lnRef idx="0"/>
              <a:fillRef idx="0"/>
              <a:effectRef idx="0"/>
              <a:fontRef idx="minor"/>
            </p:style>
          </p:sp>
          <p:sp>
            <p:nvSpPr>
              <p:cNvPr id="8942" name="Google Shape;8129;p76"/>
              <p:cNvSpPr/>
              <p:nvPr/>
            </p:nvSpPr>
            <p:spPr>
              <a:xfrm>
                <a:off x="2112840" y="1189080"/>
                <a:ext cx="317520" cy="226440"/>
              </a:xfrm>
              <a:prstGeom prst="rect">
                <a:avLst/>
              </a:prstGeom>
              <a:noFill/>
              <a:ln w="9525">
                <a:solidFill>
                  <a:srgbClr val="bac8d3"/>
                </a:solidFill>
                <a:round/>
              </a:ln>
            </p:spPr>
            <p:style>
              <a:lnRef idx="0"/>
              <a:fillRef idx="0"/>
              <a:effectRef idx="0"/>
              <a:fontRef idx="minor"/>
            </p:style>
          </p:sp>
          <p:sp>
            <p:nvSpPr>
              <p:cNvPr id="8943" name="Google Shape;8130;p76"/>
              <p:cNvSpPr/>
              <p:nvPr/>
            </p:nvSpPr>
            <p:spPr>
              <a:xfrm>
                <a:off x="2459160" y="1189080"/>
                <a:ext cx="317520" cy="226440"/>
              </a:xfrm>
              <a:prstGeom prst="rect">
                <a:avLst/>
              </a:prstGeom>
              <a:noFill/>
              <a:ln w="9525">
                <a:solidFill>
                  <a:srgbClr val="bac8d3"/>
                </a:solidFill>
                <a:round/>
              </a:ln>
            </p:spPr>
            <p:style>
              <a:lnRef idx="0"/>
              <a:fillRef idx="0"/>
              <a:effectRef idx="0"/>
              <a:fontRef idx="minor"/>
            </p:style>
          </p:sp>
          <p:sp>
            <p:nvSpPr>
              <p:cNvPr id="8944" name="Google Shape;8131;p76"/>
              <p:cNvSpPr/>
              <p:nvPr/>
            </p:nvSpPr>
            <p:spPr>
              <a:xfrm>
                <a:off x="2805840" y="1189080"/>
                <a:ext cx="317520" cy="226440"/>
              </a:xfrm>
              <a:prstGeom prst="rect">
                <a:avLst/>
              </a:prstGeom>
              <a:noFill/>
              <a:ln w="9525">
                <a:solidFill>
                  <a:srgbClr val="bac8d3"/>
                </a:solidFill>
                <a:round/>
              </a:ln>
            </p:spPr>
            <p:style>
              <a:lnRef idx="0"/>
              <a:fillRef idx="0"/>
              <a:effectRef idx="0"/>
              <a:fontRef idx="minor"/>
            </p:style>
          </p:sp>
          <p:sp>
            <p:nvSpPr>
              <p:cNvPr id="8945" name="Google Shape;8132;p76"/>
              <p:cNvSpPr/>
              <p:nvPr/>
            </p:nvSpPr>
            <p:spPr>
              <a:xfrm>
                <a:off x="1073520" y="1438560"/>
                <a:ext cx="317520" cy="226440"/>
              </a:xfrm>
              <a:prstGeom prst="rect">
                <a:avLst/>
              </a:prstGeom>
              <a:noFill/>
              <a:ln w="9525">
                <a:solidFill>
                  <a:srgbClr val="bac8d3"/>
                </a:solidFill>
                <a:round/>
              </a:ln>
            </p:spPr>
            <p:style>
              <a:lnRef idx="0"/>
              <a:fillRef idx="0"/>
              <a:effectRef idx="0"/>
              <a:fontRef idx="minor"/>
            </p:style>
          </p:sp>
          <p:sp>
            <p:nvSpPr>
              <p:cNvPr id="8946" name="Google Shape;8133;p76"/>
              <p:cNvSpPr/>
              <p:nvPr/>
            </p:nvSpPr>
            <p:spPr>
              <a:xfrm>
                <a:off x="1420200" y="1438560"/>
                <a:ext cx="317520" cy="226440"/>
              </a:xfrm>
              <a:prstGeom prst="rect">
                <a:avLst/>
              </a:prstGeom>
              <a:noFill/>
              <a:ln w="9525">
                <a:solidFill>
                  <a:srgbClr val="bac8d3"/>
                </a:solidFill>
                <a:round/>
              </a:ln>
            </p:spPr>
            <p:style>
              <a:lnRef idx="0"/>
              <a:fillRef idx="0"/>
              <a:effectRef idx="0"/>
              <a:fontRef idx="minor"/>
            </p:style>
          </p:sp>
          <p:sp>
            <p:nvSpPr>
              <p:cNvPr id="8947" name="Google Shape;8134;p76"/>
              <p:cNvSpPr/>
              <p:nvPr/>
            </p:nvSpPr>
            <p:spPr>
              <a:xfrm>
                <a:off x="1766520" y="1438560"/>
                <a:ext cx="317520" cy="226440"/>
              </a:xfrm>
              <a:prstGeom prst="rect">
                <a:avLst/>
              </a:prstGeom>
              <a:noFill/>
              <a:ln w="9525">
                <a:solidFill>
                  <a:srgbClr val="bac8d3"/>
                </a:solidFill>
                <a:round/>
              </a:ln>
            </p:spPr>
            <p:style>
              <a:lnRef idx="0"/>
              <a:fillRef idx="0"/>
              <a:effectRef idx="0"/>
              <a:fontRef idx="minor"/>
            </p:style>
          </p:sp>
          <p:sp>
            <p:nvSpPr>
              <p:cNvPr id="8948" name="Google Shape;8135;p76"/>
              <p:cNvSpPr/>
              <p:nvPr/>
            </p:nvSpPr>
            <p:spPr>
              <a:xfrm>
                <a:off x="2112840" y="1438560"/>
                <a:ext cx="317520" cy="226440"/>
              </a:xfrm>
              <a:prstGeom prst="rect">
                <a:avLst/>
              </a:prstGeom>
              <a:noFill/>
              <a:ln w="9525">
                <a:solidFill>
                  <a:srgbClr val="bac8d3"/>
                </a:solidFill>
                <a:round/>
              </a:ln>
            </p:spPr>
            <p:style>
              <a:lnRef idx="0"/>
              <a:fillRef idx="0"/>
              <a:effectRef idx="0"/>
              <a:fontRef idx="minor"/>
            </p:style>
          </p:sp>
          <p:sp>
            <p:nvSpPr>
              <p:cNvPr id="8949" name="Google Shape;8136;p76"/>
              <p:cNvSpPr/>
              <p:nvPr/>
            </p:nvSpPr>
            <p:spPr>
              <a:xfrm>
                <a:off x="2459160" y="1438560"/>
                <a:ext cx="317520" cy="226440"/>
              </a:xfrm>
              <a:prstGeom prst="rect">
                <a:avLst/>
              </a:prstGeom>
              <a:noFill/>
              <a:ln w="9525">
                <a:solidFill>
                  <a:srgbClr val="bac8d3"/>
                </a:solidFill>
                <a:round/>
              </a:ln>
            </p:spPr>
            <p:style>
              <a:lnRef idx="0"/>
              <a:fillRef idx="0"/>
              <a:effectRef idx="0"/>
              <a:fontRef idx="minor"/>
            </p:style>
          </p:sp>
          <p:sp>
            <p:nvSpPr>
              <p:cNvPr id="8950" name="Google Shape;8137;p76"/>
              <p:cNvSpPr/>
              <p:nvPr/>
            </p:nvSpPr>
            <p:spPr>
              <a:xfrm>
                <a:off x="2805840" y="1438560"/>
                <a:ext cx="317520" cy="226440"/>
              </a:xfrm>
              <a:prstGeom prst="rect">
                <a:avLst/>
              </a:prstGeom>
              <a:noFill/>
              <a:ln w="9525">
                <a:solidFill>
                  <a:srgbClr val="bac8d3"/>
                </a:solidFill>
                <a:round/>
              </a:ln>
            </p:spPr>
            <p:style>
              <a:lnRef idx="0"/>
              <a:fillRef idx="0"/>
              <a:effectRef idx="0"/>
              <a:fontRef idx="minor"/>
            </p:style>
          </p:sp>
          <p:sp>
            <p:nvSpPr>
              <p:cNvPr id="8951" name="Google Shape;8138;p76"/>
              <p:cNvSpPr/>
              <p:nvPr/>
            </p:nvSpPr>
            <p:spPr>
              <a:xfrm>
                <a:off x="1073520" y="1688040"/>
                <a:ext cx="317520" cy="226440"/>
              </a:xfrm>
              <a:prstGeom prst="rect">
                <a:avLst/>
              </a:prstGeom>
              <a:noFill/>
              <a:ln w="9525">
                <a:solidFill>
                  <a:srgbClr val="bac8d3"/>
                </a:solidFill>
                <a:round/>
              </a:ln>
            </p:spPr>
            <p:style>
              <a:lnRef idx="0"/>
              <a:fillRef idx="0"/>
              <a:effectRef idx="0"/>
              <a:fontRef idx="minor"/>
            </p:style>
          </p:sp>
          <p:sp>
            <p:nvSpPr>
              <p:cNvPr id="8952" name="Google Shape;8139;p76"/>
              <p:cNvSpPr/>
              <p:nvPr/>
            </p:nvSpPr>
            <p:spPr>
              <a:xfrm>
                <a:off x="1420200" y="1688040"/>
                <a:ext cx="317520" cy="226440"/>
              </a:xfrm>
              <a:prstGeom prst="rect">
                <a:avLst/>
              </a:prstGeom>
              <a:noFill/>
              <a:ln w="9525">
                <a:solidFill>
                  <a:srgbClr val="bac8d3"/>
                </a:solidFill>
                <a:round/>
              </a:ln>
            </p:spPr>
            <p:style>
              <a:lnRef idx="0"/>
              <a:fillRef idx="0"/>
              <a:effectRef idx="0"/>
              <a:fontRef idx="minor"/>
            </p:style>
          </p:sp>
          <p:sp>
            <p:nvSpPr>
              <p:cNvPr id="8953" name="Google Shape;8140;p76"/>
              <p:cNvSpPr/>
              <p:nvPr/>
            </p:nvSpPr>
            <p:spPr>
              <a:xfrm>
                <a:off x="1766520" y="1688040"/>
                <a:ext cx="317520" cy="226440"/>
              </a:xfrm>
              <a:prstGeom prst="rect">
                <a:avLst/>
              </a:prstGeom>
              <a:noFill/>
              <a:ln w="9525">
                <a:solidFill>
                  <a:srgbClr val="bac8d3"/>
                </a:solidFill>
                <a:round/>
              </a:ln>
            </p:spPr>
            <p:style>
              <a:lnRef idx="0"/>
              <a:fillRef idx="0"/>
              <a:effectRef idx="0"/>
              <a:fontRef idx="minor"/>
            </p:style>
          </p:sp>
          <p:sp>
            <p:nvSpPr>
              <p:cNvPr id="8954" name="Google Shape;8141;p76"/>
              <p:cNvSpPr/>
              <p:nvPr/>
            </p:nvSpPr>
            <p:spPr>
              <a:xfrm>
                <a:off x="2112840" y="1688040"/>
                <a:ext cx="317520" cy="226440"/>
              </a:xfrm>
              <a:prstGeom prst="rect">
                <a:avLst/>
              </a:prstGeom>
              <a:noFill/>
              <a:ln w="9525">
                <a:solidFill>
                  <a:srgbClr val="bac8d3"/>
                </a:solidFill>
                <a:round/>
              </a:ln>
            </p:spPr>
            <p:style>
              <a:lnRef idx="0"/>
              <a:fillRef idx="0"/>
              <a:effectRef idx="0"/>
              <a:fontRef idx="minor"/>
            </p:style>
          </p:sp>
          <p:sp>
            <p:nvSpPr>
              <p:cNvPr id="8955" name="Google Shape;8142;p76"/>
              <p:cNvSpPr/>
              <p:nvPr/>
            </p:nvSpPr>
            <p:spPr>
              <a:xfrm>
                <a:off x="2459160" y="1688040"/>
                <a:ext cx="317520" cy="226440"/>
              </a:xfrm>
              <a:prstGeom prst="rect">
                <a:avLst/>
              </a:prstGeom>
              <a:noFill/>
              <a:ln w="9525">
                <a:solidFill>
                  <a:srgbClr val="bac8d3"/>
                </a:solidFill>
                <a:round/>
              </a:ln>
            </p:spPr>
            <p:style>
              <a:lnRef idx="0"/>
              <a:fillRef idx="0"/>
              <a:effectRef idx="0"/>
              <a:fontRef idx="minor"/>
            </p:style>
          </p:sp>
          <p:sp>
            <p:nvSpPr>
              <p:cNvPr id="8956" name="Google Shape;8143;p76"/>
              <p:cNvSpPr/>
              <p:nvPr/>
            </p:nvSpPr>
            <p:spPr>
              <a:xfrm>
                <a:off x="2805840" y="1688040"/>
                <a:ext cx="317520" cy="226440"/>
              </a:xfrm>
              <a:prstGeom prst="rect">
                <a:avLst/>
              </a:prstGeom>
              <a:noFill/>
              <a:ln w="9525">
                <a:solidFill>
                  <a:srgbClr val="bac8d3"/>
                </a:solidFill>
                <a:round/>
              </a:ln>
            </p:spPr>
            <p:style>
              <a:lnRef idx="0"/>
              <a:fillRef idx="0"/>
              <a:effectRef idx="0"/>
              <a:fontRef idx="minor"/>
            </p:style>
          </p:sp>
          <p:sp>
            <p:nvSpPr>
              <p:cNvPr id="8957" name="Google Shape;8144;p76"/>
              <p:cNvSpPr/>
              <p:nvPr/>
            </p:nvSpPr>
            <p:spPr>
              <a:xfrm>
                <a:off x="1073520" y="1937520"/>
                <a:ext cx="317520" cy="226440"/>
              </a:xfrm>
              <a:prstGeom prst="rect">
                <a:avLst/>
              </a:prstGeom>
              <a:noFill/>
              <a:ln w="9525">
                <a:solidFill>
                  <a:srgbClr val="bac8d3"/>
                </a:solidFill>
                <a:round/>
              </a:ln>
            </p:spPr>
            <p:style>
              <a:lnRef idx="0"/>
              <a:fillRef idx="0"/>
              <a:effectRef idx="0"/>
              <a:fontRef idx="minor"/>
            </p:style>
          </p:sp>
          <p:sp>
            <p:nvSpPr>
              <p:cNvPr id="8958" name="Google Shape;8145;p76"/>
              <p:cNvSpPr/>
              <p:nvPr/>
            </p:nvSpPr>
            <p:spPr>
              <a:xfrm>
                <a:off x="1420200" y="1937520"/>
                <a:ext cx="317520" cy="226440"/>
              </a:xfrm>
              <a:prstGeom prst="rect">
                <a:avLst/>
              </a:prstGeom>
              <a:noFill/>
              <a:ln w="9525">
                <a:solidFill>
                  <a:srgbClr val="bac8d3"/>
                </a:solidFill>
                <a:round/>
              </a:ln>
            </p:spPr>
            <p:style>
              <a:lnRef idx="0"/>
              <a:fillRef idx="0"/>
              <a:effectRef idx="0"/>
              <a:fontRef idx="minor"/>
            </p:style>
          </p:sp>
          <p:sp>
            <p:nvSpPr>
              <p:cNvPr id="8959" name="Google Shape;8146;p76"/>
              <p:cNvSpPr/>
              <p:nvPr/>
            </p:nvSpPr>
            <p:spPr>
              <a:xfrm>
                <a:off x="1766520" y="1937520"/>
                <a:ext cx="317520" cy="226440"/>
              </a:xfrm>
              <a:prstGeom prst="rect">
                <a:avLst/>
              </a:prstGeom>
              <a:noFill/>
              <a:ln w="9525">
                <a:solidFill>
                  <a:srgbClr val="bac8d3"/>
                </a:solidFill>
                <a:round/>
              </a:ln>
            </p:spPr>
            <p:style>
              <a:lnRef idx="0"/>
              <a:fillRef idx="0"/>
              <a:effectRef idx="0"/>
              <a:fontRef idx="minor"/>
            </p:style>
          </p:sp>
          <p:sp>
            <p:nvSpPr>
              <p:cNvPr id="8960" name="Google Shape;8147;p76"/>
              <p:cNvSpPr/>
              <p:nvPr/>
            </p:nvSpPr>
            <p:spPr>
              <a:xfrm>
                <a:off x="2112840" y="1937520"/>
                <a:ext cx="317520" cy="226440"/>
              </a:xfrm>
              <a:prstGeom prst="rect">
                <a:avLst/>
              </a:prstGeom>
              <a:noFill/>
              <a:ln w="9525">
                <a:solidFill>
                  <a:srgbClr val="bac8d3"/>
                </a:solidFill>
                <a:round/>
              </a:ln>
            </p:spPr>
            <p:style>
              <a:lnRef idx="0"/>
              <a:fillRef idx="0"/>
              <a:effectRef idx="0"/>
              <a:fontRef idx="minor"/>
            </p:style>
          </p:sp>
          <p:sp>
            <p:nvSpPr>
              <p:cNvPr id="8961" name="Google Shape;8148;p76"/>
              <p:cNvSpPr/>
              <p:nvPr/>
            </p:nvSpPr>
            <p:spPr>
              <a:xfrm>
                <a:off x="2459160" y="1937520"/>
                <a:ext cx="317520" cy="226440"/>
              </a:xfrm>
              <a:prstGeom prst="rect">
                <a:avLst/>
              </a:prstGeom>
              <a:noFill/>
              <a:ln w="9525">
                <a:solidFill>
                  <a:srgbClr val="bac8d3"/>
                </a:solidFill>
                <a:round/>
              </a:ln>
            </p:spPr>
            <p:style>
              <a:lnRef idx="0"/>
              <a:fillRef idx="0"/>
              <a:effectRef idx="0"/>
              <a:fontRef idx="minor"/>
            </p:style>
          </p:sp>
          <p:sp>
            <p:nvSpPr>
              <p:cNvPr id="8962" name="Google Shape;8149;p76"/>
              <p:cNvSpPr/>
              <p:nvPr/>
            </p:nvSpPr>
            <p:spPr>
              <a:xfrm>
                <a:off x="2805840" y="1937520"/>
                <a:ext cx="317520" cy="226440"/>
              </a:xfrm>
              <a:prstGeom prst="rect">
                <a:avLst/>
              </a:prstGeom>
              <a:noFill/>
              <a:ln w="9525">
                <a:solidFill>
                  <a:srgbClr val="bac8d3"/>
                </a:solidFill>
                <a:round/>
              </a:ln>
            </p:spPr>
            <p:style>
              <a:lnRef idx="0"/>
              <a:fillRef idx="0"/>
              <a:effectRef idx="0"/>
              <a:fontRef idx="minor"/>
            </p:style>
          </p:sp>
        </p:grpSp>
        <p:grpSp>
          <p:nvGrpSpPr>
            <p:cNvPr id="8963" name="Google Shape;8150;p76"/>
            <p:cNvGrpSpPr/>
            <p:nvPr/>
          </p:nvGrpSpPr>
          <p:grpSpPr>
            <a:xfrm>
              <a:off x="727200" y="1189080"/>
              <a:ext cx="317520" cy="974880"/>
              <a:chOff x="727200" y="1189080"/>
              <a:chExt cx="317520" cy="974880"/>
            </a:xfrm>
          </p:grpSpPr>
          <p:sp>
            <p:nvSpPr>
              <p:cNvPr id="8964" name="Google Shape;8151;p76"/>
              <p:cNvSpPr/>
              <p:nvPr/>
            </p:nvSpPr>
            <p:spPr>
              <a:xfrm>
                <a:off x="727200" y="1438560"/>
                <a:ext cx="317520" cy="226440"/>
              </a:xfrm>
              <a:prstGeom prst="rect">
                <a:avLst/>
              </a:prstGeom>
              <a:noFill/>
              <a:ln w="9525">
                <a:solidFill>
                  <a:srgbClr val="e3e9ed"/>
                </a:solidFill>
                <a:round/>
              </a:ln>
            </p:spPr>
            <p:style>
              <a:lnRef idx="0"/>
              <a:fillRef idx="0"/>
              <a:effectRef idx="0"/>
              <a:fontRef idx="minor"/>
            </p:style>
          </p:sp>
          <p:sp>
            <p:nvSpPr>
              <p:cNvPr id="8965" name="Google Shape;8152;p76"/>
              <p:cNvSpPr/>
              <p:nvPr/>
            </p:nvSpPr>
            <p:spPr>
              <a:xfrm>
                <a:off x="727200" y="1688040"/>
                <a:ext cx="317520" cy="226440"/>
              </a:xfrm>
              <a:prstGeom prst="rect">
                <a:avLst/>
              </a:prstGeom>
              <a:noFill/>
              <a:ln w="9525">
                <a:solidFill>
                  <a:srgbClr val="e3e9ed"/>
                </a:solidFill>
                <a:round/>
              </a:ln>
            </p:spPr>
            <p:style>
              <a:lnRef idx="0"/>
              <a:fillRef idx="0"/>
              <a:effectRef idx="0"/>
              <a:fontRef idx="minor"/>
            </p:style>
          </p:sp>
          <p:sp>
            <p:nvSpPr>
              <p:cNvPr id="8966" name="Google Shape;8153;p76"/>
              <p:cNvSpPr/>
              <p:nvPr/>
            </p:nvSpPr>
            <p:spPr>
              <a:xfrm>
                <a:off x="727200" y="1937520"/>
                <a:ext cx="317520" cy="226440"/>
              </a:xfrm>
              <a:prstGeom prst="rect">
                <a:avLst/>
              </a:prstGeom>
              <a:noFill/>
              <a:ln w="9525">
                <a:solidFill>
                  <a:srgbClr val="e3e9ed"/>
                </a:solidFill>
                <a:round/>
              </a:ln>
            </p:spPr>
            <p:style>
              <a:lnRef idx="0"/>
              <a:fillRef idx="0"/>
              <a:effectRef idx="0"/>
              <a:fontRef idx="minor"/>
            </p:style>
          </p:sp>
          <p:sp>
            <p:nvSpPr>
              <p:cNvPr id="8967" name="Google Shape;8154;p76"/>
              <p:cNvSpPr/>
              <p:nvPr/>
            </p:nvSpPr>
            <p:spPr>
              <a:xfrm>
                <a:off x="727200" y="1189080"/>
                <a:ext cx="317520" cy="226440"/>
              </a:xfrm>
              <a:prstGeom prst="rect">
                <a:avLst/>
              </a:prstGeom>
              <a:noFill/>
              <a:ln w="9525">
                <a:solidFill>
                  <a:srgbClr val="e3e9ed"/>
                </a:solidFill>
                <a:round/>
              </a:ln>
            </p:spPr>
            <p:style>
              <a:lnRef idx="0"/>
              <a:fillRef idx="0"/>
              <a:effectRef idx="0"/>
              <a:fontRef idx="minor"/>
            </p:style>
          </p:sp>
        </p:grpSp>
        <p:sp>
          <p:nvSpPr>
            <p:cNvPr id="8968" name="Google Shape;8155;p76"/>
            <p:cNvSpPr/>
            <p:nvPr/>
          </p:nvSpPr>
          <p:spPr>
            <a:xfrm>
              <a:off x="1419840" y="1334520"/>
              <a:ext cx="1703160" cy="78120"/>
            </a:xfrm>
            <a:prstGeom prst="rect">
              <a:avLst/>
            </a:prstGeom>
            <a:solidFill>
              <a:srgbClr val="7994a9"/>
            </a:solidFill>
            <a:ln w="0">
              <a:noFill/>
            </a:ln>
          </p:spPr>
          <p:style>
            <a:lnRef idx="0"/>
            <a:fillRef idx="0"/>
            <a:effectRef idx="0"/>
            <a:fontRef idx="minor"/>
          </p:style>
        </p:sp>
        <p:sp>
          <p:nvSpPr>
            <p:cNvPr id="8969" name="Google Shape;8156;p76"/>
            <p:cNvSpPr/>
            <p:nvPr/>
          </p:nvSpPr>
          <p:spPr>
            <a:xfrm>
              <a:off x="1766520" y="2086920"/>
              <a:ext cx="1010520" cy="78120"/>
            </a:xfrm>
            <a:prstGeom prst="rect">
              <a:avLst/>
            </a:prstGeom>
            <a:solidFill>
              <a:srgbClr val="7994a9"/>
            </a:solidFill>
            <a:ln w="0">
              <a:noFill/>
            </a:ln>
          </p:spPr>
          <p:style>
            <a:lnRef idx="0"/>
            <a:fillRef idx="0"/>
            <a:effectRef idx="0"/>
            <a:fontRef idx="minor"/>
          </p:style>
        </p:sp>
        <p:sp>
          <p:nvSpPr>
            <p:cNvPr id="8970" name="Google Shape;8157;p76"/>
            <p:cNvSpPr/>
            <p:nvPr/>
          </p:nvSpPr>
          <p:spPr>
            <a:xfrm>
              <a:off x="1073520" y="1836000"/>
              <a:ext cx="664200" cy="78120"/>
            </a:xfrm>
            <a:prstGeom prst="rect">
              <a:avLst/>
            </a:prstGeom>
            <a:solidFill>
              <a:srgbClr val="7994a9"/>
            </a:solidFill>
            <a:ln w="0">
              <a:noFill/>
            </a:ln>
          </p:spPr>
          <p:style>
            <a:lnRef idx="0"/>
            <a:fillRef idx="0"/>
            <a:effectRef idx="0"/>
            <a:fontRef idx="minor"/>
          </p:style>
        </p:sp>
        <p:sp>
          <p:nvSpPr>
            <p:cNvPr id="8971" name="Google Shape;8158;p76"/>
            <p:cNvSpPr/>
            <p:nvPr/>
          </p:nvSpPr>
          <p:spPr>
            <a:xfrm>
              <a:off x="2459160" y="1836000"/>
              <a:ext cx="664200" cy="78120"/>
            </a:xfrm>
            <a:prstGeom prst="rect">
              <a:avLst/>
            </a:prstGeom>
            <a:solidFill>
              <a:srgbClr val="7994a9"/>
            </a:solidFill>
            <a:ln w="0">
              <a:noFill/>
            </a:ln>
          </p:spPr>
          <p:style>
            <a:lnRef idx="0"/>
            <a:fillRef idx="0"/>
            <a:effectRef idx="0"/>
            <a:fontRef idx="minor"/>
          </p:style>
        </p:sp>
      </p:grpSp>
      <p:graphicFrame>
        <p:nvGraphicFramePr>
          <p:cNvPr id="8972" name="Google Shape;8159;p76"/>
          <p:cNvGraphicFramePr/>
          <p:nvPr/>
        </p:nvGraphicFramePr>
        <p:xfrm>
          <a:off x="5954760" y="1189080"/>
          <a:ext cx="2503800" cy="976320"/>
        </p:xfrm>
        <a:graphic>
          <a:graphicData uri="http://schemas.openxmlformats.org/drawingml/2006/table">
            <a:tbl>
              <a:tblPr/>
              <a:tblGrid>
                <a:gridCol w="625680"/>
                <a:gridCol w="625680"/>
                <a:gridCol w="625680"/>
                <a:gridCol w="626760"/>
              </a:tblGrid>
              <a:tr h="325440">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r>
              <a:tr h="325440">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r>
              <a:tr h="325440">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r>
            </a:tbl>
          </a:graphicData>
        </a:graphic>
      </p:graphicFrame>
      <p:graphicFrame>
        <p:nvGraphicFramePr>
          <p:cNvPr id="8973" name="Google Shape;8160;p76"/>
          <p:cNvGraphicFramePr/>
          <p:nvPr/>
        </p:nvGraphicFramePr>
        <p:xfrm>
          <a:off x="3375360" y="2361240"/>
          <a:ext cx="2363040" cy="868320"/>
        </p:xfrm>
        <a:graphic>
          <a:graphicData uri="http://schemas.openxmlformats.org/drawingml/2006/table">
            <a:tbl>
              <a:tblPr/>
              <a:tblGrid>
                <a:gridCol w="590760"/>
                <a:gridCol w="590760"/>
                <a:gridCol w="590760"/>
                <a:gridCol w="590760"/>
              </a:tblGrid>
              <a:tr h="289440">
                <a:tc>
                  <a:tcPr anchor="t" marL="91080" marR="91080">
                    <a:lnL w="18720">
                      <a:solidFill>
                        <a:srgbClr val="f2f2f2"/>
                      </a:solidFill>
                    </a:lnL>
                    <a:lnR w="9360">
                      <a:solidFill>
                        <a:srgbClr val="f2f2f2"/>
                      </a:solidFill>
                    </a:lnR>
                    <a:lnT w="1872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r>
              <a:tr h="289440">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18720">
                      <a:solidFill>
                        <a:srgbClr val="f2f2f2"/>
                      </a:solidFill>
                    </a:lnR>
                    <a:lnT w="9360">
                      <a:solidFill>
                        <a:srgbClr val="f2f2f2"/>
                      </a:solidFill>
                    </a:lnT>
                    <a:lnB w="9360">
                      <a:solidFill>
                        <a:srgbClr val="f2f2f2"/>
                      </a:solidFill>
                    </a:lnB>
                    <a:noFill/>
                  </a:tcPr>
                </a:tc>
                <a:tc>
                  <a:tcPr anchor="t" marL="91080" marR="91080">
                    <a:lnL w="18720">
                      <a:solidFill>
                        <a:srgbClr val="f2f2f2"/>
                      </a:solidFill>
                    </a:lnL>
                    <a:lnR w="18720">
                      <a:solidFill>
                        <a:srgbClr val="f2f2f2"/>
                      </a:solidFill>
                    </a:lnR>
                    <a:lnT w="9360">
                      <a:solidFill>
                        <a:srgbClr val="f2f2f2"/>
                      </a:solidFill>
                    </a:lnT>
                    <a:lnB w="9360">
                      <a:solidFill>
                        <a:srgbClr val="f2f2f2"/>
                      </a:solidFill>
                    </a:lnB>
                    <a:noFill/>
                  </a:tcPr>
                </a:tc>
                <a:tc>
                  <a:tcPr anchor="t" marL="91080" marR="91080">
                    <a:lnL w="18720">
                      <a:solidFill>
                        <a:srgbClr val="f2f2f2"/>
                      </a:solidFill>
                    </a:lnL>
                    <a:lnR w="9360">
                      <a:solidFill>
                        <a:srgbClr val="f2f2f2"/>
                      </a:solidFill>
                    </a:lnR>
                    <a:lnT w="9360">
                      <a:solidFill>
                        <a:srgbClr val="f2f2f2"/>
                      </a:solidFill>
                    </a:lnT>
                    <a:lnB w="9360">
                      <a:solidFill>
                        <a:srgbClr val="f2f2f2"/>
                      </a:solidFill>
                    </a:lnB>
                    <a:noFill/>
                  </a:tcPr>
                </a:tc>
              </a:tr>
              <a:tr h="289440">
                <a:tc>
                  <a:tcPr anchor="t" marL="91080" marR="91080">
                    <a:lnL w="9360">
                      <a:solidFill>
                        <a:srgbClr val="f2f2f2"/>
                      </a:solidFill>
                    </a:lnL>
                    <a:lnR w="9360">
                      <a:solidFill>
                        <a:srgbClr val="f2f2f2"/>
                      </a:solidFill>
                    </a:lnR>
                    <a:lnT w="9360">
                      <a:solidFill>
                        <a:srgbClr val="f2f2f2"/>
                      </a:solidFill>
                    </a:lnT>
                    <a:lnB w="9360">
                      <a:solidFill>
                        <a:srgbClr val="f2f2f2"/>
                      </a:solidFill>
                    </a:lnB>
                    <a:noFill/>
                  </a:tcPr>
                </a:tc>
                <a:tc>
                  <a:tcPr anchor="t" marL="91080" marR="91080">
                    <a:lnL w="9360">
                      <a:solidFill>
                        <a:srgbClr val="f2f2f2"/>
                      </a:solidFill>
                    </a:lnL>
                    <a:lnR w="18720">
                      <a:solidFill>
                        <a:srgbClr val="f2f2f2"/>
                      </a:solidFill>
                    </a:lnR>
                    <a:lnT w="9360">
                      <a:solidFill>
                        <a:srgbClr val="f2f2f2"/>
                      </a:solidFill>
                    </a:lnT>
                    <a:lnB w="9360">
                      <a:solidFill>
                        <a:srgbClr val="f2f2f2"/>
                      </a:solidFill>
                    </a:lnB>
                    <a:noFill/>
                  </a:tcPr>
                </a:tc>
                <a:tc>
                  <a:tcPr anchor="t" marL="91080" marR="91080">
                    <a:lnL w="18720">
                      <a:solidFill>
                        <a:srgbClr val="f2f2f2"/>
                      </a:solidFill>
                    </a:lnL>
                    <a:lnR w="18720">
                      <a:solidFill>
                        <a:srgbClr val="f2f2f2"/>
                      </a:solidFill>
                    </a:lnR>
                    <a:lnT w="9360">
                      <a:solidFill>
                        <a:srgbClr val="f2f2f2"/>
                      </a:solidFill>
                    </a:lnT>
                    <a:lnB w="9360">
                      <a:solidFill>
                        <a:srgbClr val="f2f2f2"/>
                      </a:solidFill>
                    </a:lnB>
                    <a:noFill/>
                  </a:tcPr>
                </a:tc>
                <a:tc>
                  <a:tcPr anchor="t" marL="91080" marR="91080">
                    <a:lnL w="18720">
                      <a:solidFill>
                        <a:srgbClr val="f2f2f2"/>
                      </a:solidFill>
                    </a:lnL>
                    <a:lnR w="9360">
                      <a:solidFill>
                        <a:srgbClr val="f2f2f2"/>
                      </a:solidFill>
                    </a:lnR>
                    <a:lnT w="9360">
                      <a:solidFill>
                        <a:srgbClr val="f2f2f2"/>
                      </a:solidFill>
                    </a:lnT>
                    <a:lnB w="9360">
                      <a:solidFill>
                        <a:srgbClr val="f2f2f2"/>
                      </a:solidFill>
                    </a:lnB>
                    <a:noFill/>
                  </a:tcPr>
                </a:tc>
              </a:tr>
            </a:tbl>
          </a:graphicData>
        </a:graphic>
      </p:graphicFrame>
      <p:grpSp>
        <p:nvGrpSpPr>
          <p:cNvPr id="8974" name="Google Shape;8161;p76"/>
          <p:cNvGrpSpPr/>
          <p:nvPr/>
        </p:nvGrpSpPr>
        <p:grpSpPr>
          <a:xfrm>
            <a:off x="3377520" y="3352320"/>
            <a:ext cx="2363040" cy="1046520"/>
            <a:chOff x="3377520" y="3352320"/>
            <a:chExt cx="2363040" cy="1046520"/>
          </a:xfrm>
        </p:grpSpPr>
        <p:grpSp>
          <p:nvGrpSpPr>
            <p:cNvPr id="8975" name="Google Shape;8162;p76"/>
            <p:cNvGrpSpPr/>
            <p:nvPr/>
          </p:nvGrpSpPr>
          <p:grpSpPr>
            <a:xfrm>
              <a:off x="3377520" y="3352320"/>
              <a:ext cx="2363040" cy="139320"/>
              <a:chOff x="3377520" y="3352320"/>
              <a:chExt cx="2363040" cy="139320"/>
            </a:xfrm>
          </p:grpSpPr>
          <p:sp>
            <p:nvSpPr>
              <p:cNvPr id="8976" name="Google Shape;8163;p76"/>
              <p:cNvSpPr/>
              <p:nvPr/>
            </p:nvSpPr>
            <p:spPr>
              <a:xfrm>
                <a:off x="3377520" y="3352320"/>
                <a:ext cx="441000" cy="139320"/>
              </a:xfrm>
              <a:prstGeom prst="flowChartAlternateProcess">
                <a:avLst/>
              </a:prstGeom>
              <a:noFill/>
              <a:ln w="9525">
                <a:solidFill>
                  <a:srgbClr val="7994a9"/>
                </a:solidFill>
                <a:round/>
              </a:ln>
            </p:spPr>
            <p:style>
              <a:lnRef idx="0"/>
              <a:fillRef idx="0"/>
              <a:effectRef idx="0"/>
              <a:fontRef idx="minor"/>
            </p:style>
          </p:sp>
          <p:sp>
            <p:nvSpPr>
              <p:cNvPr id="8977" name="Google Shape;8164;p76"/>
              <p:cNvSpPr/>
              <p:nvPr/>
            </p:nvSpPr>
            <p:spPr>
              <a:xfrm>
                <a:off x="3858120" y="3352320"/>
                <a:ext cx="441000" cy="139320"/>
              </a:xfrm>
              <a:prstGeom prst="flowChartAlternateProcess">
                <a:avLst/>
              </a:prstGeom>
              <a:noFill/>
              <a:ln w="9525">
                <a:solidFill>
                  <a:srgbClr val="7994a9"/>
                </a:solidFill>
                <a:round/>
              </a:ln>
            </p:spPr>
            <p:style>
              <a:lnRef idx="0"/>
              <a:fillRef idx="0"/>
              <a:effectRef idx="0"/>
              <a:fontRef idx="minor"/>
            </p:style>
          </p:sp>
          <p:sp>
            <p:nvSpPr>
              <p:cNvPr id="8978" name="Google Shape;8165;p76"/>
              <p:cNvSpPr/>
              <p:nvPr/>
            </p:nvSpPr>
            <p:spPr>
              <a:xfrm>
                <a:off x="4338360" y="3352320"/>
                <a:ext cx="441000" cy="139320"/>
              </a:xfrm>
              <a:prstGeom prst="flowChartAlternateProcess">
                <a:avLst/>
              </a:prstGeom>
              <a:noFill/>
              <a:ln w="9525">
                <a:solidFill>
                  <a:srgbClr val="7994a9"/>
                </a:solidFill>
                <a:round/>
              </a:ln>
            </p:spPr>
            <p:style>
              <a:lnRef idx="0"/>
              <a:fillRef idx="0"/>
              <a:effectRef idx="0"/>
              <a:fontRef idx="minor"/>
            </p:style>
          </p:sp>
          <p:sp>
            <p:nvSpPr>
              <p:cNvPr id="8979" name="Google Shape;8166;p76"/>
              <p:cNvSpPr/>
              <p:nvPr/>
            </p:nvSpPr>
            <p:spPr>
              <a:xfrm>
                <a:off x="4818960" y="3352320"/>
                <a:ext cx="441000" cy="139320"/>
              </a:xfrm>
              <a:prstGeom prst="flowChartAlternateProcess">
                <a:avLst/>
              </a:prstGeom>
              <a:noFill/>
              <a:ln w="9525">
                <a:solidFill>
                  <a:srgbClr val="7994a9"/>
                </a:solidFill>
                <a:round/>
              </a:ln>
            </p:spPr>
            <p:style>
              <a:lnRef idx="0"/>
              <a:fillRef idx="0"/>
              <a:effectRef idx="0"/>
              <a:fontRef idx="minor"/>
            </p:style>
          </p:sp>
          <p:sp>
            <p:nvSpPr>
              <p:cNvPr id="8980" name="Google Shape;8167;p76"/>
              <p:cNvSpPr/>
              <p:nvPr/>
            </p:nvSpPr>
            <p:spPr>
              <a:xfrm>
                <a:off x="5299560" y="3352320"/>
                <a:ext cx="441000" cy="139320"/>
              </a:xfrm>
              <a:prstGeom prst="flowChartAlternateProcess">
                <a:avLst/>
              </a:prstGeom>
              <a:noFill/>
              <a:ln w="9525">
                <a:solidFill>
                  <a:srgbClr val="7994a9"/>
                </a:solidFill>
                <a:round/>
              </a:ln>
            </p:spPr>
            <p:style>
              <a:lnRef idx="0"/>
              <a:fillRef idx="0"/>
              <a:effectRef idx="0"/>
              <a:fontRef idx="minor"/>
            </p:style>
          </p:sp>
        </p:grpSp>
        <p:grpSp>
          <p:nvGrpSpPr>
            <p:cNvPr id="8981" name="Google Shape;8168;p76"/>
            <p:cNvGrpSpPr/>
            <p:nvPr/>
          </p:nvGrpSpPr>
          <p:grpSpPr>
            <a:xfrm>
              <a:off x="3377520" y="3533760"/>
              <a:ext cx="2363040" cy="139320"/>
              <a:chOff x="3377520" y="3533760"/>
              <a:chExt cx="2363040" cy="139320"/>
            </a:xfrm>
          </p:grpSpPr>
          <p:sp>
            <p:nvSpPr>
              <p:cNvPr id="8982" name="Google Shape;8169;p76"/>
              <p:cNvSpPr/>
              <p:nvPr/>
            </p:nvSpPr>
            <p:spPr>
              <a:xfrm>
                <a:off x="3377520" y="3533760"/>
                <a:ext cx="441000" cy="139320"/>
              </a:xfrm>
              <a:prstGeom prst="flowChartAlternateProcess">
                <a:avLst/>
              </a:prstGeom>
              <a:noFill/>
              <a:ln w="9525">
                <a:solidFill>
                  <a:srgbClr val="e3e9ed"/>
                </a:solidFill>
                <a:round/>
              </a:ln>
            </p:spPr>
            <p:style>
              <a:lnRef idx="0"/>
              <a:fillRef idx="0"/>
              <a:effectRef idx="0"/>
              <a:fontRef idx="minor"/>
            </p:style>
          </p:sp>
          <p:sp>
            <p:nvSpPr>
              <p:cNvPr id="8983" name="Google Shape;8170;p76"/>
              <p:cNvSpPr/>
              <p:nvPr/>
            </p:nvSpPr>
            <p:spPr>
              <a:xfrm>
                <a:off x="3858120" y="3533760"/>
                <a:ext cx="441000" cy="139320"/>
              </a:xfrm>
              <a:prstGeom prst="flowChartAlternateProcess">
                <a:avLst/>
              </a:prstGeom>
              <a:noFill/>
              <a:ln w="9525">
                <a:solidFill>
                  <a:srgbClr val="e3e9ed"/>
                </a:solidFill>
                <a:round/>
              </a:ln>
            </p:spPr>
            <p:style>
              <a:lnRef idx="0"/>
              <a:fillRef idx="0"/>
              <a:effectRef idx="0"/>
              <a:fontRef idx="minor"/>
            </p:style>
          </p:sp>
          <p:sp>
            <p:nvSpPr>
              <p:cNvPr id="8984" name="Google Shape;8171;p76"/>
              <p:cNvSpPr/>
              <p:nvPr/>
            </p:nvSpPr>
            <p:spPr>
              <a:xfrm>
                <a:off x="4338360" y="3533760"/>
                <a:ext cx="441000" cy="139320"/>
              </a:xfrm>
              <a:prstGeom prst="flowChartAlternateProcess">
                <a:avLst/>
              </a:prstGeom>
              <a:noFill/>
              <a:ln w="9525">
                <a:solidFill>
                  <a:srgbClr val="e3e9ed"/>
                </a:solidFill>
                <a:round/>
              </a:ln>
            </p:spPr>
            <p:style>
              <a:lnRef idx="0"/>
              <a:fillRef idx="0"/>
              <a:effectRef idx="0"/>
              <a:fontRef idx="minor"/>
            </p:style>
          </p:sp>
          <p:sp>
            <p:nvSpPr>
              <p:cNvPr id="8985" name="Google Shape;8172;p76"/>
              <p:cNvSpPr/>
              <p:nvPr/>
            </p:nvSpPr>
            <p:spPr>
              <a:xfrm>
                <a:off x="4818960" y="3533760"/>
                <a:ext cx="441000" cy="139320"/>
              </a:xfrm>
              <a:prstGeom prst="flowChartAlternateProcess">
                <a:avLst/>
              </a:prstGeom>
              <a:noFill/>
              <a:ln w="9525">
                <a:solidFill>
                  <a:srgbClr val="e3e9ed"/>
                </a:solidFill>
                <a:round/>
              </a:ln>
            </p:spPr>
            <p:style>
              <a:lnRef idx="0"/>
              <a:fillRef idx="0"/>
              <a:effectRef idx="0"/>
              <a:fontRef idx="minor"/>
            </p:style>
          </p:sp>
          <p:sp>
            <p:nvSpPr>
              <p:cNvPr id="8986" name="Google Shape;8173;p76"/>
              <p:cNvSpPr/>
              <p:nvPr/>
            </p:nvSpPr>
            <p:spPr>
              <a:xfrm>
                <a:off x="5299560" y="3533760"/>
                <a:ext cx="441000" cy="139320"/>
              </a:xfrm>
              <a:prstGeom prst="flowChartAlternateProcess">
                <a:avLst/>
              </a:prstGeom>
              <a:noFill/>
              <a:ln w="9525">
                <a:solidFill>
                  <a:srgbClr val="e3e9ed"/>
                </a:solidFill>
                <a:round/>
              </a:ln>
            </p:spPr>
            <p:style>
              <a:lnRef idx="0"/>
              <a:fillRef idx="0"/>
              <a:effectRef idx="0"/>
              <a:fontRef idx="minor"/>
            </p:style>
          </p:sp>
        </p:grpSp>
        <p:grpSp>
          <p:nvGrpSpPr>
            <p:cNvPr id="8987" name="Google Shape;8174;p76"/>
            <p:cNvGrpSpPr/>
            <p:nvPr/>
          </p:nvGrpSpPr>
          <p:grpSpPr>
            <a:xfrm>
              <a:off x="3377520" y="3715200"/>
              <a:ext cx="2363040" cy="139320"/>
              <a:chOff x="3377520" y="3715200"/>
              <a:chExt cx="2363040" cy="139320"/>
            </a:xfrm>
          </p:grpSpPr>
          <p:sp>
            <p:nvSpPr>
              <p:cNvPr id="8988" name="Google Shape;8175;p76"/>
              <p:cNvSpPr/>
              <p:nvPr/>
            </p:nvSpPr>
            <p:spPr>
              <a:xfrm>
                <a:off x="3377520" y="3715200"/>
                <a:ext cx="441000" cy="139320"/>
              </a:xfrm>
              <a:prstGeom prst="flowChartAlternateProcess">
                <a:avLst/>
              </a:prstGeom>
              <a:noFill/>
              <a:ln w="9525">
                <a:solidFill>
                  <a:srgbClr val="e3e9ed"/>
                </a:solidFill>
                <a:round/>
              </a:ln>
            </p:spPr>
            <p:style>
              <a:lnRef idx="0"/>
              <a:fillRef idx="0"/>
              <a:effectRef idx="0"/>
              <a:fontRef idx="minor"/>
            </p:style>
          </p:sp>
          <p:sp>
            <p:nvSpPr>
              <p:cNvPr id="8989" name="Google Shape;8176;p76"/>
              <p:cNvSpPr/>
              <p:nvPr/>
            </p:nvSpPr>
            <p:spPr>
              <a:xfrm>
                <a:off x="3858120" y="3715200"/>
                <a:ext cx="441000" cy="139320"/>
              </a:xfrm>
              <a:prstGeom prst="flowChartAlternateProcess">
                <a:avLst/>
              </a:prstGeom>
              <a:noFill/>
              <a:ln w="9525">
                <a:solidFill>
                  <a:srgbClr val="e3e9ed"/>
                </a:solidFill>
                <a:round/>
              </a:ln>
            </p:spPr>
            <p:style>
              <a:lnRef idx="0"/>
              <a:fillRef idx="0"/>
              <a:effectRef idx="0"/>
              <a:fontRef idx="minor"/>
            </p:style>
          </p:sp>
          <p:sp>
            <p:nvSpPr>
              <p:cNvPr id="8990" name="Google Shape;8177;p76"/>
              <p:cNvSpPr/>
              <p:nvPr/>
            </p:nvSpPr>
            <p:spPr>
              <a:xfrm>
                <a:off x="4338360" y="3715200"/>
                <a:ext cx="441000" cy="139320"/>
              </a:xfrm>
              <a:prstGeom prst="flowChartAlternateProcess">
                <a:avLst/>
              </a:prstGeom>
              <a:noFill/>
              <a:ln w="9525">
                <a:solidFill>
                  <a:srgbClr val="e3e9ed"/>
                </a:solidFill>
                <a:round/>
              </a:ln>
            </p:spPr>
            <p:style>
              <a:lnRef idx="0"/>
              <a:fillRef idx="0"/>
              <a:effectRef idx="0"/>
              <a:fontRef idx="minor"/>
            </p:style>
          </p:sp>
          <p:sp>
            <p:nvSpPr>
              <p:cNvPr id="8991" name="Google Shape;8178;p76"/>
              <p:cNvSpPr/>
              <p:nvPr/>
            </p:nvSpPr>
            <p:spPr>
              <a:xfrm>
                <a:off x="4818960" y="3715200"/>
                <a:ext cx="441000" cy="139320"/>
              </a:xfrm>
              <a:prstGeom prst="flowChartAlternateProcess">
                <a:avLst/>
              </a:prstGeom>
              <a:noFill/>
              <a:ln w="9525">
                <a:solidFill>
                  <a:srgbClr val="e3e9ed"/>
                </a:solidFill>
                <a:round/>
              </a:ln>
            </p:spPr>
            <p:style>
              <a:lnRef idx="0"/>
              <a:fillRef idx="0"/>
              <a:effectRef idx="0"/>
              <a:fontRef idx="minor"/>
            </p:style>
          </p:sp>
          <p:sp>
            <p:nvSpPr>
              <p:cNvPr id="8992" name="Google Shape;8179;p76"/>
              <p:cNvSpPr/>
              <p:nvPr/>
            </p:nvSpPr>
            <p:spPr>
              <a:xfrm>
                <a:off x="5299560" y="3715200"/>
                <a:ext cx="441000" cy="139320"/>
              </a:xfrm>
              <a:prstGeom prst="flowChartAlternateProcess">
                <a:avLst/>
              </a:prstGeom>
              <a:noFill/>
              <a:ln w="9525">
                <a:solidFill>
                  <a:srgbClr val="e3e9ed"/>
                </a:solidFill>
                <a:round/>
              </a:ln>
            </p:spPr>
            <p:style>
              <a:lnRef idx="0"/>
              <a:fillRef idx="0"/>
              <a:effectRef idx="0"/>
              <a:fontRef idx="minor"/>
            </p:style>
          </p:sp>
        </p:grpSp>
        <p:grpSp>
          <p:nvGrpSpPr>
            <p:cNvPr id="8993" name="Google Shape;8180;p76"/>
            <p:cNvGrpSpPr/>
            <p:nvPr/>
          </p:nvGrpSpPr>
          <p:grpSpPr>
            <a:xfrm>
              <a:off x="3377520" y="3896640"/>
              <a:ext cx="2363040" cy="139320"/>
              <a:chOff x="3377520" y="3896640"/>
              <a:chExt cx="2363040" cy="139320"/>
            </a:xfrm>
          </p:grpSpPr>
          <p:sp>
            <p:nvSpPr>
              <p:cNvPr id="8994" name="Google Shape;8181;p76"/>
              <p:cNvSpPr/>
              <p:nvPr/>
            </p:nvSpPr>
            <p:spPr>
              <a:xfrm>
                <a:off x="3377520" y="3896640"/>
                <a:ext cx="441000" cy="139320"/>
              </a:xfrm>
              <a:prstGeom prst="flowChartAlternateProcess">
                <a:avLst/>
              </a:prstGeom>
              <a:noFill/>
              <a:ln w="9525">
                <a:solidFill>
                  <a:srgbClr val="e3e9ed"/>
                </a:solidFill>
                <a:round/>
              </a:ln>
            </p:spPr>
            <p:style>
              <a:lnRef idx="0"/>
              <a:fillRef idx="0"/>
              <a:effectRef idx="0"/>
              <a:fontRef idx="minor"/>
            </p:style>
          </p:sp>
          <p:sp>
            <p:nvSpPr>
              <p:cNvPr id="8995" name="Google Shape;8182;p76"/>
              <p:cNvSpPr/>
              <p:nvPr/>
            </p:nvSpPr>
            <p:spPr>
              <a:xfrm>
                <a:off x="3858120" y="3896640"/>
                <a:ext cx="441000" cy="139320"/>
              </a:xfrm>
              <a:prstGeom prst="flowChartAlternateProcess">
                <a:avLst/>
              </a:prstGeom>
              <a:noFill/>
              <a:ln w="9525">
                <a:solidFill>
                  <a:srgbClr val="e3e9ed"/>
                </a:solidFill>
                <a:round/>
              </a:ln>
            </p:spPr>
            <p:style>
              <a:lnRef idx="0"/>
              <a:fillRef idx="0"/>
              <a:effectRef idx="0"/>
              <a:fontRef idx="minor"/>
            </p:style>
          </p:sp>
          <p:sp>
            <p:nvSpPr>
              <p:cNvPr id="8996" name="Google Shape;8183;p76"/>
              <p:cNvSpPr/>
              <p:nvPr/>
            </p:nvSpPr>
            <p:spPr>
              <a:xfrm>
                <a:off x="4338360" y="3896640"/>
                <a:ext cx="441000" cy="139320"/>
              </a:xfrm>
              <a:prstGeom prst="flowChartAlternateProcess">
                <a:avLst/>
              </a:prstGeom>
              <a:noFill/>
              <a:ln w="9525">
                <a:solidFill>
                  <a:srgbClr val="e3e9ed"/>
                </a:solidFill>
                <a:round/>
              </a:ln>
            </p:spPr>
            <p:style>
              <a:lnRef idx="0"/>
              <a:fillRef idx="0"/>
              <a:effectRef idx="0"/>
              <a:fontRef idx="minor"/>
            </p:style>
          </p:sp>
          <p:sp>
            <p:nvSpPr>
              <p:cNvPr id="8997" name="Google Shape;8184;p76"/>
              <p:cNvSpPr/>
              <p:nvPr/>
            </p:nvSpPr>
            <p:spPr>
              <a:xfrm>
                <a:off x="4818960" y="3896640"/>
                <a:ext cx="441000" cy="139320"/>
              </a:xfrm>
              <a:prstGeom prst="flowChartAlternateProcess">
                <a:avLst/>
              </a:prstGeom>
              <a:noFill/>
              <a:ln w="9525">
                <a:solidFill>
                  <a:srgbClr val="e3e9ed"/>
                </a:solidFill>
                <a:round/>
              </a:ln>
            </p:spPr>
            <p:style>
              <a:lnRef idx="0"/>
              <a:fillRef idx="0"/>
              <a:effectRef idx="0"/>
              <a:fontRef idx="minor"/>
            </p:style>
          </p:sp>
          <p:sp>
            <p:nvSpPr>
              <p:cNvPr id="8998" name="Google Shape;8185;p76"/>
              <p:cNvSpPr/>
              <p:nvPr/>
            </p:nvSpPr>
            <p:spPr>
              <a:xfrm>
                <a:off x="5299560" y="3896640"/>
                <a:ext cx="441000" cy="139320"/>
              </a:xfrm>
              <a:prstGeom prst="flowChartAlternateProcess">
                <a:avLst/>
              </a:prstGeom>
              <a:noFill/>
              <a:ln w="9525">
                <a:solidFill>
                  <a:srgbClr val="e3e9ed"/>
                </a:solidFill>
                <a:round/>
              </a:ln>
            </p:spPr>
            <p:style>
              <a:lnRef idx="0"/>
              <a:fillRef idx="0"/>
              <a:effectRef idx="0"/>
              <a:fontRef idx="minor"/>
            </p:style>
          </p:sp>
        </p:grpSp>
        <p:grpSp>
          <p:nvGrpSpPr>
            <p:cNvPr id="8999" name="Google Shape;8186;p76"/>
            <p:cNvGrpSpPr/>
            <p:nvPr/>
          </p:nvGrpSpPr>
          <p:grpSpPr>
            <a:xfrm>
              <a:off x="3377520" y="4078080"/>
              <a:ext cx="2363040" cy="139320"/>
              <a:chOff x="3377520" y="4078080"/>
              <a:chExt cx="2363040" cy="139320"/>
            </a:xfrm>
          </p:grpSpPr>
          <p:sp>
            <p:nvSpPr>
              <p:cNvPr id="9000" name="Google Shape;8187;p76"/>
              <p:cNvSpPr/>
              <p:nvPr/>
            </p:nvSpPr>
            <p:spPr>
              <a:xfrm>
                <a:off x="3377520" y="4078080"/>
                <a:ext cx="441000" cy="139320"/>
              </a:xfrm>
              <a:prstGeom prst="flowChartAlternateProcess">
                <a:avLst/>
              </a:prstGeom>
              <a:noFill/>
              <a:ln w="9525">
                <a:solidFill>
                  <a:srgbClr val="e3e9ed"/>
                </a:solidFill>
                <a:round/>
              </a:ln>
            </p:spPr>
            <p:style>
              <a:lnRef idx="0"/>
              <a:fillRef idx="0"/>
              <a:effectRef idx="0"/>
              <a:fontRef idx="minor"/>
            </p:style>
          </p:sp>
          <p:sp>
            <p:nvSpPr>
              <p:cNvPr id="9001" name="Google Shape;8188;p76"/>
              <p:cNvSpPr/>
              <p:nvPr/>
            </p:nvSpPr>
            <p:spPr>
              <a:xfrm>
                <a:off x="3857760" y="4078080"/>
                <a:ext cx="441000" cy="139320"/>
              </a:xfrm>
              <a:prstGeom prst="flowChartAlternateProcess">
                <a:avLst/>
              </a:prstGeom>
              <a:noFill/>
              <a:ln w="9525">
                <a:solidFill>
                  <a:srgbClr val="e3e9ed"/>
                </a:solidFill>
                <a:round/>
              </a:ln>
            </p:spPr>
            <p:style>
              <a:lnRef idx="0"/>
              <a:fillRef idx="0"/>
              <a:effectRef idx="0"/>
              <a:fontRef idx="minor"/>
            </p:style>
          </p:sp>
          <p:sp>
            <p:nvSpPr>
              <p:cNvPr id="9002" name="Google Shape;8189;p76"/>
              <p:cNvSpPr/>
              <p:nvPr/>
            </p:nvSpPr>
            <p:spPr>
              <a:xfrm>
                <a:off x="4338360" y="4078080"/>
                <a:ext cx="441000" cy="139320"/>
              </a:xfrm>
              <a:prstGeom prst="flowChartAlternateProcess">
                <a:avLst/>
              </a:prstGeom>
              <a:noFill/>
              <a:ln w="9525">
                <a:solidFill>
                  <a:srgbClr val="e3e9ed"/>
                </a:solidFill>
                <a:round/>
              </a:ln>
            </p:spPr>
            <p:style>
              <a:lnRef idx="0"/>
              <a:fillRef idx="0"/>
              <a:effectRef idx="0"/>
              <a:fontRef idx="minor"/>
            </p:style>
          </p:sp>
          <p:sp>
            <p:nvSpPr>
              <p:cNvPr id="9003" name="Google Shape;8190;p76"/>
              <p:cNvSpPr/>
              <p:nvPr/>
            </p:nvSpPr>
            <p:spPr>
              <a:xfrm>
                <a:off x="4818960" y="4078080"/>
                <a:ext cx="441000" cy="139320"/>
              </a:xfrm>
              <a:prstGeom prst="flowChartAlternateProcess">
                <a:avLst/>
              </a:prstGeom>
              <a:noFill/>
              <a:ln w="9525">
                <a:solidFill>
                  <a:srgbClr val="e3e9ed"/>
                </a:solidFill>
                <a:round/>
              </a:ln>
            </p:spPr>
            <p:style>
              <a:lnRef idx="0"/>
              <a:fillRef idx="0"/>
              <a:effectRef idx="0"/>
              <a:fontRef idx="minor"/>
            </p:style>
          </p:sp>
          <p:sp>
            <p:nvSpPr>
              <p:cNvPr id="9004" name="Google Shape;8191;p76"/>
              <p:cNvSpPr/>
              <p:nvPr/>
            </p:nvSpPr>
            <p:spPr>
              <a:xfrm>
                <a:off x="5299560" y="4078080"/>
                <a:ext cx="441000" cy="139320"/>
              </a:xfrm>
              <a:prstGeom prst="flowChartAlternateProcess">
                <a:avLst/>
              </a:prstGeom>
              <a:noFill/>
              <a:ln w="9525">
                <a:solidFill>
                  <a:srgbClr val="e3e9ed"/>
                </a:solidFill>
                <a:round/>
              </a:ln>
            </p:spPr>
            <p:style>
              <a:lnRef idx="0"/>
              <a:fillRef idx="0"/>
              <a:effectRef idx="0"/>
              <a:fontRef idx="minor"/>
            </p:style>
          </p:sp>
        </p:grpSp>
        <p:grpSp>
          <p:nvGrpSpPr>
            <p:cNvPr id="9005" name="Google Shape;8192;p76"/>
            <p:cNvGrpSpPr/>
            <p:nvPr/>
          </p:nvGrpSpPr>
          <p:grpSpPr>
            <a:xfrm>
              <a:off x="3377520" y="4259520"/>
              <a:ext cx="2363040" cy="139320"/>
              <a:chOff x="3377520" y="4259520"/>
              <a:chExt cx="2363040" cy="139320"/>
            </a:xfrm>
          </p:grpSpPr>
          <p:sp>
            <p:nvSpPr>
              <p:cNvPr id="9006" name="Google Shape;8193;p76"/>
              <p:cNvSpPr/>
              <p:nvPr/>
            </p:nvSpPr>
            <p:spPr>
              <a:xfrm>
                <a:off x="3377520" y="4259520"/>
                <a:ext cx="441000" cy="139320"/>
              </a:xfrm>
              <a:prstGeom prst="flowChartAlternateProcess">
                <a:avLst/>
              </a:prstGeom>
              <a:noFill/>
              <a:ln w="9525">
                <a:solidFill>
                  <a:srgbClr val="e3e9ed"/>
                </a:solidFill>
                <a:round/>
              </a:ln>
            </p:spPr>
            <p:style>
              <a:lnRef idx="0"/>
              <a:fillRef idx="0"/>
              <a:effectRef idx="0"/>
              <a:fontRef idx="minor"/>
            </p:style>
          </p:sp>
          <p:sp>
            <p:nvSpPr>
              <p:cNvPr id="9007" name="Google Shape;8194;p76"/>
              <p:cNvSpPr/>
              <p:nvPr/>
            </p:nvSpPr>
            <p:spPr>
              <a:xfrm>
                <a:off x="3857760" y="4259520"/>
                <a:ext cx="441000" cy="139320"/>
              </a:xfrm>
              <a:prstGeom prst="flowChartAlternateProcess">
                <a:avLst/>
              </a:prstGeom>
              <a:noFill/>
              <a:ln w="9525">
                <a:solidFill>
                  <a:srgbClr val="e3e9ed"/>
                </a:solidFill>
                <a:round/>
              </a:ln>
            </p:spPr>
            <p:style>
              <a:lnRef idx="0"/>
              <a:fillRef idx="0"/>
              <a:effectRef idx="0"/>
              <a:fontRef idx="minor"/>
            </p:style>
          </p:sp>
          <p:sp>
            <p:nvSpPr>
              <p:cNvPr id="9008" name="Google Shape;8195;p76"/>
              <p:cNvSpPr/>
              <p:nvPr/>
            </p:nvSpPr>
            <p:spPr>
              <a:xfrm>
                <a:off x="4338360" y="4259520"/>
                <a:ext cx="441000" cy="139320"/>
              </a:xfrm>
              <a:prstGeom prst="flowChartAlternateProcess">
                <a:avLst/>
              </a:prstGeom>
              <a:noFill/>
              <a:ln w="9525">
                <a:solidFill>
                  <a:srgbClr val="e3e9ed"/>
                </a:solidFill>
                <a:round/>
              </a:ln>
            </p:spPr>
            <p:style>
              <a:lnRef idx="0"/>
              <a:fillRef idx="0"/>
              <a:effectRef idx="0"/>
              <a:fontRef idx="minor"/>
            </p:style>
          </p:sp>
          <p:sp>
            <p:nvSpPr>
              <p:cNvPr id="9009" name="Google Shape;8196;p76"/>
              <p:cNvSpPr/>
              <p:nvPr/>
            </p:nvSpPr>
            <p:spPr>
              <a:xfrm>
                <a:off x="4818960" y="4259520"/>
                <a:ext cx="441000" cy="139320"/>
              </a:xfrm>
              <a:prstGeom prst="flowChartAlternateProcess">
                <a:avLst/>
              </a:prstGeom>
              <a:noFill/>
              <a:ln w="9525">
                <a:solidFill>
                  <a:srgbClr val="e3e9ed"/>
                </a:solidFill>
                <a:round/>
              </a:ln>
            </p:spPr>
            <p:style>
              <a:lnRef idx="0"/>
              <a:fillRef idx="0"/>
              <a:effectRef idx="0"/>
              <a:fontRef idx="minor"/>
            </p:style>
          </p:sp>
          <p:sp>
            <p:nvSpPr>
              <p:cNvPr id="9010" name="Google Shape;8197;p76"/>
              <p:cNvSpPr/>
              <p:nvPr/>
            </p:nvSpPr>
            <p:spPr>
              <a:xfrm>
                <a:off x="5299560" y="4259520"/>
                <a:ext cx="441000" cy="139320"/>
              </a:xfrm>
              <a:prstGeom prst="flowChartAlternateProcess">
                <a:avLst/>
              </a:prstGeom>
              <a:noFill/>
              <a:ln w="9525">
                <a:solidFill>
                  <a:srgbClr val="e3e9ed"/>
                </a:solidFill>
                <a:round/>
              </a:ln>
            </p:spPr>
            <p:style>
              <a:lnRef idx="0"/>
              <a:fillRef idx="0"/>
              <a:effectRef idx="0"/>
              <a:fontRef idx="minor"/>
            </p:style>
          </p:sp>
        </p:grpSp>
      </p:grpSp>
      <p:graphicFrame>
        <p:nvGraphicFramePr>
          <p:cNvPr id="9011" name="Google Shape;8198;p76"/>
          <p:cNvGraphicFramePr/>
          <p:nvPr/>
        </p:nvGraphicFramePr>
        <p:xfrm>
          <a:off x="728280" y="2361240"/>
          <a:ext cx="2369520" cy="888840"/>
        </p:xfrm>
        <a:graphic>
          <a:graphicData uri="http://schemas.openxmlformats.org/drawingml/2006/table">
            <a:tbl>
              <a:tblPr/>
              <a:tblGrid>
                <a:gridCol w="592200"/>
                <a:gridCol w="592200"/>
                <a:gridCol w="592200"/>
                <a:gridCol w="592920"/>
              </a:tblGrid>
              <a:tr h="296280">
                <a:tc>
                  <a:tcPr anchor="t" marL="91080" marR="91080">
                    <a:lnL w="9360">
                      <a:solidFill>
                        <a:srgbClr val="f2f2f2"/>
                      </a:solidFill>
                    </a:lnL>
                    <a:lnR w="9360">
                      <a:solidFill>
                        <a:srgbClr val="5f8195"/>
                      </a:solidFill>
                    </a:lnR>
                    <a:lnT w="9360">
                      <a:solidFill>
                        <a:srgbClr val="f2f2f2"/>
                      </a:solidFill>
                    </a:lnT>
                    <a:lnB w="9360">
                      <a:solidFill>
                        <a:srgbClr val="869fb1"/>
                      </a:solidFill>
                    </a:lnB>
                    <a:noFill/>
                  </a:tcPr>
                </a:tc>
                <a:tc>
                  <a:tcPr anchor="t" marL="91080" marR="91080">
                    <a:lnL w="9360">
                      <a:solidFill>
                        <a:srgbClr val="5f8195"/>
                      </a:solidFill>
                    </a:lnL>
                    <a:lnR w="9360">
                      <a:solidFill>
                        <a:srgbClr val="5f8195"/>
                      </a:solidFill>
                    </a:lnR>
                    <a:lnT w="9360">
                      <a:solidFill>
                        <a:srgbClr val="5f8195"/>
                      </a:solidFill>
                    </a:lnT>
                    <a:lnB w="9360">
                      <a:solidFill>
                        <a:srgbClr val="a5b7c5"/>
                      </a:solidFill>
                    </a:lnB>
                    <a:noFill/>
                  </a:tcPr>
                </a:tc>
                <a:tc>
                  <a:tcPr anchor="t" marL="91080" marR="91080">
                    <a:lnL w="9360">
                      <a:solidFill>
                        <a:srgbClr val="5f8195"/>
                      </a:solidFill>
                    </a:lnL>
                    <a:lnR w="9360">
                      <a:solidFill>
                        <a:srgbClr val="5f8195"/>
                      </a:solidFill>
                    </a:lnR>
                    <a:lnT w="9360">
                      <a:solidFill>
                        <a:srgbClr val="5f8195"/>
                      </a:solidFill>
                    </a:lnT>
                    <a:lnB w="9360">
                      <a:solidFill>
                        <a:srgbClr val="a5b7c5"/>
                      </a:solidFill>
                    </a:lnB>
                    <a:noFill/>
                  </a:tcPr>
                </a:tc>
                <a:tc>
                  <a:tcPr anchor="t" marL="91080" marR="91080">
                    <a:lnL w="9360">
                      <a:solidFill>
                        <a:srgbClr val="5f8195"/>
                      </a:solidFill>
                    </a:lnL>
                    <a:lnR w="9360">
                      <a:solidFill>
                        <a:srgbClr val="5f8195"/>
                      </a:solidFill>
                    </a:lnR>
                    <a:lnT w="9360">
                      <a:solidFill>
                        <a:srgbClr val="5f8195"/>
                      </a:solidFill>
                    </a:lnT>
                    <a:lnB w="9360">
                      <a:solidFill>
                        <a:srgbClr val="a5b7c5"/>
                      </a:solidFill>
                    </a:lnB>
                    <a:noFill/>
                  </a:tcPr>
                </a:tc>
              </a:tr>
              <a:tr h="296280">
                <a:tc>
                  <a:tcPr anchor="t" marL="91080" marR="91080">
                    <a:lnL w="9360">
                      <a:solidFill>
                        <a:srgbClr val="869fb1"/>
                      </a:solidFill>
                    </a:lnL>
                    <a:lnR w="9360">
                      <a:solidFill>
                        <a:srgbClr val="869fb1"/>
                      </a:solidFill>
                    </a:lnR>
                    <a:lnT w="9360">
                      <a:solidFill>
                        <a:srgbClr val="869fb1"/>
                      </a:solidFill>
                    </a:lnT>
                    <a:lnB w="9360">
                      <a:solidFill>
                        <a:srgbClr val="f2f2f2"/>
                      </a:solidFill>
                    </a:lnB>
                    <a:noFill/>
                  </a:tcPr>
                </a:tc>
                <a:tc>
                  <a:tcPr anchor="t" marL="91080" marR="91080">
                    <a:lnL w="9360">
                      <a:solidFill>
                        <a:srgbClr val="869fb1"/>
                      </a:solidFill>
                    </a:lnL>
                    <a:lnR w="9360">
                      <a:solidFill>
                        <a:srgbClr val="a5b7c5"/>
                      </a:solidFill>
                    </a:lnR>
                    <a:lnT w="9360">
                      <a:solidFill>
                        <a:srgbClr val="a5b7c5"/>
                      </a:solidFill>
                    </a:lnT>
                    <a:lnB w="9360">
                      <a:solidFill>
                        <a:srgbClr val="f2f2f2"/>
                      </a:solidFill>
                    </a:lnB>
                    <a:noFill/>
                  </a:tcPr>
                </a:tc>
                <a:tc>
                  <a:tcPr anchor="t" marL="91080" marR="91080">
                    <a:lnL w="9360">
                      <a:solidFill>
                        <a:srgbClr val="a5b7c5"/>
                      </a:solidFill>
                    </a:lnL>
                    <a:lnR w="9360">
                      <a:solidFill>
                        <a:srgbClr val="a5b7c5"/>
                      </a:solidFill>
                    </a:lnR>
                    <a:lnT w="9360">
                      <a:solidFill>
                        <a:srgbClr val="a5b7c5"/>
                      </a:solidFill>
                    </a:lnT>
                    <a:lnB w="9360">
                      <a:solidFill>
                        <a:srgbClr val="f2f2f2"/>
                      </a:solidFill>
                    </a:lnB>
                    <a:noFill/>
                  </a:tcPr>
                </a:tc>
                <a:tc>
                  <a:tcPr anchor="t" marL="91080" marR="91080">
                    <a:lnL w="9360">
                      <a:solidFill>
                        <a:srgbClr val="a5b7c5"/>
                      </a:solidFill>
                    </a:lnL>
                    <a:lnR w="9360">
                      <a:solidFill>
                        <a:srgbClr val="a5b7c5"/>
                      </a:solidFill>
                    </a:lnR>
                    <a:lnT w="9360">
                      <a:solidFill>
                        <a:srgbClr val="a5b7c5"/>
                      </a:solidFill>
                    </a:lnT>
                    <a:lnB w="9360">
                      <a:solidFill>
                        <a:srgbClr val="f2f2f2"/>
                      </a:solidFill>
                    </a:lnB>
                    <a:noFill/>
                  </a:tcPr>
                </a:tc>
              </a:tr>
              <a:tr h="296280">
                <a:tc>
                  <a:tcPr anchor="t" marL="91080" marR="91080">
                    <a:lnL w="9360">
                      <a:solidFill>
                        <a:srgbClr val="869fb1"/>
                      </a:solidFill>
                    </a:lnL>
                    <a:lnR w="9360">
                      <a:solidFill>
                        <a:srgbClr val="869fb1"/>
                      </a:solidFill>
                    </a:lnR>
                    <a:lnT w="9360">
                      <a:solidFill>
                        <a:srgbClr val="f2f2f2"/>
                      </a:solidFill>
                    </a:lnT>
                    <a:lnB w="9360">
                      <a:solidFill>
                        <a:srgbClr val="869fb1"/>
                      </a:solidFill>
                    </a:lnB>
                    <a:noFill/>
                  </a:tcPr>
                </a:tc>
                <a:tc>
                  <a:tcPr anchor="t" marL="91080" marR="91080">
                    <a:lnL w="9360">
                      <a:solidFill>
                        <a:srgbClr val="869fb1"/>
                      </a:solidFill>
                    </a:lnL>
                    <a:lnR w="9360">
                      <a:solidFill>
                        <a:srgbClr val="a5b7c5"/>
                      </a:solidFill>
                    </a:lnR>
                    <a:lnT w="9360">
                      <a:solidFill>
                        <a:srgbClr val="f2f2f2"/>
                      </a:solidFill>
                    </a:lnT>
                    <a:lnB w="9360">
                      <a:solidFill>
                        <a:srgbClr val="a5b7c5"/>
                      </a:solidFill>
                    </a:lnB>
                    <a:noFill/>
                  </a:tcPr>
                </a:tc>
                <a:tc>
                  <a:tcPr anchor="t" marL="91080" marR="91080">
                    <a:lnL w="9360">
                      <a:solidFill>
                        <a:srgbClr val="a5b7c5"/>
                      </a:solidFill>
                    </a:lnL>
                    <a:lnR w="9360">
                      <a:solidFill>
                        <a:srgbClr val="a5b7c5"/>
                      </a:solidFill>
                    </a:lnR>
                    <a:lnT w="9360">
                      <a:solidFill>
                        <a:srgbClr val="f2f2f2"/>
                      </a:solidFill>
                    </a:lnT>
                    <a:lnB w="9360">
                      <a:solidFill>
                        <a:srgbClr val="a5b7c5"/>
                      </a:solidFill>
                    </a:lnB>
                    <a:noFill/>
                  </a:tcPr>
                </a:tc>
                <a:tc>
                  <a:tcPr anchor="t" marL="91080" marR="91080">
                    <a:lnL w="9360">
                      <a:solidFill>
                        <a:srgbClr val="a5b7c5"/>
                      </a:solidFill>
                    </a:lnL>
                    <a:lnR w="9360">
                      <a:solidFill>
                        <a:srgbClr val="a5b7c5"/>
                      </a:solidFill>
                    </a:lnR>
                    <a:lnT w="9360">
                      <a:solidFill>
                        <a:srgbClr val="f2f2f2"/>
                      </a:solidFill>
                    </a:lnT>
                    <a:lnB w="9360">
                      <a:solidFill>
                        <a:srgbClr val="a5b7c5"/>
                      </a:solidFill>
                    </a:lnB>
                    <a:noFill/>
                  </a:tcPr>
                </a:tc>
              </a:tr>
            </a:tbl>
          </a:graphicData>
        </a:graphic>
      </p:graphicFrame>
      <p:grpSp>
        <p:nvGrpSpPr>
          <p:cNvPr id="9012" name="Google Shape;8199;p76"/>
          <p:cNvGrpSpPr/>
          <p:nvPr/>
        </p:nvGrpSpPr>
        <p:grpSpPr>
          <a:xfrm>
            <a:off x="4177800" y="2765520"/>
            <a:ext cx="1301760" cy="60480"/>
            <a:chOff x="4177800" y="2765520"/>
            <a:chExt cx="1301760" cy="60480"/>
          </a:xfrm>
        </p:grpSpPr>
        <p:sp>
          <p:nvSpPr>
            <p:cNvPr id="9013" name="Google Shape;8200;p76"/>
            <p:cNvSpPr/>
            <p:nvPr/>
          </p:nvSpPr>
          <p:spPr>
            <a:xfrm flipH="1" rot="5400000">
              <a:off x="4798440" y="2144880"/>
              <a:ext cx="60480" cy="1301760"/>
            </a:xfrm>
            <a:prstGeom prst="round2SameRect">
              <a:avLst>
                <a:gd name="adj1" fmla="val 50000"/>
                <a:gd name="adj2" fmla="val 50000"/>
              </a:avLst>
            </a:prstGeom>
            <a:noFill/>
            <a:ln w="9525">
              <a:solidFill>
                <a:srgbClr val="cfd9e0"/>
              </a:solidFill>
              <a:round/>
            </a:ln>
          </p:spPr>
          <p:style>
            <a:lnRef idx="0"/>
            <a:fillRef idx="0"/>
            <a:effectRef idx="0"/>
            <a:fontRef idx="minor"/>
          </p:style>
        </p:sp>
        <p:sp>
          <p:nvSpPr>
            <p:cNvPr id="9014" name="Google Shape;8201;p76"/>
            <p:cNvSpPr/>
            <p:nvPr/>
          </p:nvSpPr>
          <p:spPr>
            <a:xfrm flipH="1" rot="5400000">
              <a:off x="4610160" y="2341800"/>
              <a:ext cx="52920" cy="907920"/>
            </a:xfrm>
            <a:prstGeom prst="round2SameRect">
              <a:avLst>
                <a:gd name="adj1" fmla="val 50000"/>
                <a:gd name="adj2" fmla="val 50000"/>
              </a:avLst>
            </a:prstGeom>
            <a:solidFill>
              <a:srgbClr val="5f7d95"/>
            </a:solidFill>
            <a:ln w="0">
              <a:noFill/>
            </a:ln>
          </p:spPr>
          <p:style>
            <a:lnRef idx="0"/>
            <a:fillRef idx="0"/>
            <a:effectRef idx="0"/>
            <a:fontRef idx="minor"/>
          </p:style>
        </p:sp>
      </p:grpSp>
      <p:grpSp>
        <p:nvGrpSpPr>
          <p:cNvPr id="9015" name="Google Shape;8202;p76"/>
          <p:cNvGrpSpPr/>
          <p:nvPr/>
        </p:nvGrpSpPr>
        <p:grpSpPr>
          <a:xfrm>
            <a:off x="4723200" y="3047760"/>
            <a:ext cx="914040" cy="60480"/>
            <a:chOff x="4723200" y="3047760"/>
            <a:chExt cx="914040" cy="60480"/>
          </a:xfrm>
        </p:grpSpPr>
        <p:sp>
          <p:nvSpPr>
            <p:cNvPr id="9016" name="Google Shape;8203;p76"/>
            <p:cNvSpPr/>
            <p:nvPr/>
          </p:nvSpPr>
          <p:spPr>
            <a:xfrm flipH="1" rot="5400000">
              <a:off x="5149440" y="2620800"/>
              <a:ext cx="60480" cy="914040"/>
            </a:xfrm>
            <a:prstGeom prst="round2SameRect">
              <a:avLst>
                <a:gd name="adj1" fmla="val 50000"/>
                <a:gd name="adj2" fmla="val 50000"/>
              </a:avLst>
            </a:prstGeom>
            <a:noFill/>
            <a:ln w="9525">
              <a:solidFill>
                <a:srgbClr val="cfd9e0"/>
              </a:solidFill>
              <a:round/>
            </a:ln>
          </p:spPr>
          <p:style>
            <a:lnRef idx="0"/>
            <a:fillRef idx="0"/>
            <a:effectRef idx="0"/>
            <a:fontRef idx="minor"/>
          </p:style>
        </p:sp>
        <p:sp>
          <p:nvSpPr>
            <p:cNvPr id="9017" name="Google Shape;8204;p76"/>
            <p:cNvSpPr/>
            <p:nvPr/>
          </p:nvSpPr>
          <p:spPr>
            <a:xfrm flipH="1" rot="5400000">
              <a:off x="5018760" y="2759040"/>
              <a:ext cx="52920" cy="637200"/>
            </a:xfrm>
            <a:prstGeom prst="round2SameRect">
              <a:avLst>
                <a:gd name="adj1" fmla="val 50000"/>
                <a:gd name="adj2" fmla="val 50000"/>
              </a:avLst>
            </a:prstGeom>
            <a:solidFill>
              <a:srgbClr val="5f7d95"/>
            </a:solidFill>
            <a:ln w="0">
              <a:noFill/>
            </a:ln>
          </p:spPr>
          <p:style>
            <a:lnRef idx="0"/>
            <a:fillRef idx="0"/>
            <a:effectRef idx="0"/>
            <a:fontRef idx="minor"/>
          </p:style>
        </p:sp>
      </p:grpSp>
      <p:grpSp>
        <p:nvGrpSpPr>
          <p:cNvPr id="9018" name="Google Shape;8205;p76"/>
          <p:cNvGrpSpPr/>
          <p:nvPr/>
        </p:nvGrpSpPr>
        <p:grpSpPr>
          <a:xfrm>
            <a:off x="5927040" y="3381840"/>
            <a:ext cx="2519640" cy="1000800"/>
            <a:chOff x="5927040" y="3381840"/>
            <a:chExt cx="2519640" cy="1000800"/>
          </a:xfrm>
        </p:grpSpPr>
        <p:sp>
          <p:nvSpPr>
            <p:cNvPr id="9019" name="Google Shape;8206;p76"/>
            <p:cNvSpPr/>
            <p:nvPr/>
          </p:nvSpPr>
          <p:spPr>
            <a:xfrm rot="10800000">
              <a:off x="6272640" y="4026600"/>
              <a:ext cx="216828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9020" name="Google Shape;8207;p76"/>
            <p:cNvSpPr/>
            <p:nvPr/>
          </p:nvSpPr>
          <p:spPr>
            <a:xfrm rot="10800000">
              <a:off x="6272640" y="3703320"/>
              <a:ext cx="216828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9021" name="Google Shape;8208;p76"/>
            <p:cNvSpPr/>
            <p:nvPr/>
          </p:nvSpPr>
          <p:spPr>
            <a:xfrm rot="10800000">
              <a:off x="6272640" y="4349520"/>
              <a:ext cx="216828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9022" name="Google Shape;8209;p76"/>
            <p:cNvSpPr/>
            <p:nvPr/>
          </p:nvSpPr>
          <p:spPr>
            <a:xfrm flipH="1">
              <a:off x="6271920" y="3381840"/>
              <a:ext cx="475920" cy="176760"/>
            </a:xfrm>
            <a:prstGeom prst="rect">
              <a:avLst/>
            </a:prstGeom>
            <a:noFill/>
            <a:ln w="0">
              <a:noFill/>
            </a:ln>
          </p:spPr>
          <p:style>
            <a:lnRef idx="0"/>
            <a:fillRef idx="0"/>
            <a:effectRef idx="0"/>
            <a:fontRef idx="minor"/>
          </p:style>
          <p:txBody>
            <a:bodyPr tIns="91440" bIns="91440" anchor="t">
              <a:noAutofit/>
            </a:bodyPr>
            <a:p>
              <a:pPr algn="ctr">
                <a:lnSpc>
                  <a:spcPct val="100000"/>
                </a:lnSpc>
                <a:spcAft>
                  <a:spcPts val="1599"/>
                </a:spcAft>
                <a:buNone/>
                <a:tabLst>
                  <a:tab algn="l" pos="0"/>
                </a:tabLst>
              </a:pPr>
              <a:r>
                <a:rPr b="0" lang="en" sz="300" spc="-1" strike="noStrike">
                  <a:solidFill>
                    <a:srgbClr val="e3e9ed"/>
                  </a:solidFill>
                  <a:latin typeface="Arial"/>
                  <a:ea typeface="Arial"/>
                </a:rPr>
                <a:t>JANUARY</a:t>
              </a:r>
              <a:endParaRPr b="0" lang="es-ES" sz="300" spc="-1" strike="noStrike">
                <a:latin typeface="Arial"/>
              </a:endParaRPr>
            </a:p>
          </p:txBody>
        </p:sp>
        <p:sp>
          <p:nvSpPr>
            <p:cNvPr id="9023" name="Google Shape;8210;p76"/>
            <p:cNvSpPr/>
            <p:nvPr/>
          </p:nvSpPr>
          <p:spPr>
            <a:xfrm flipH="1">
              <a:off x="6821640" y="3381840"/>
              <a:ext cx="489600" cy="176760"/>
            </a:xfrm>
            <a:prstGeom prst="rect">
              <a:avLst/>
            </a:prstGeom>
            <a:noFill/>
            <a:ln w="0">
              <a:noFill/>
            </a:ln>
          </p:spPr>
          <p:style>
            <a:lnRef idx="0"/>
            <a:fillRef idx="0"/>
            <a:effectRef idx="0"/>
            <a:fontRef idx="minor"/>
          </p:style>
          <p:txBody>
            <a:bodyPr tIns="91440" bIns="91440" anchor="t">
              <a:noAutofit/>
            </a:bodyPr>
            <a:p>
              <a:pPr algn="ctr">
                <a:lnSpc>
                  <a:spcPct val="100000"/>
                </a:lnSpc>
                <a:spcAft>
                  <a:spcPts val="1599"/>
                </a:spcAft>
                <a:buNone/>
                <a:tabLst>
                  <a:tab algn="l" pos="0"/>
                </a:tabLst>
              </a:pPr>
              <a:r>
                <a:rPr b="0" lang="en" sz="300" spc="-1" strike="noStrike">
                  <a:solidFill>
                    <a:srgbClr val="e3e9ed"/>
                  </a:solidFill>
                  <a:latin typeface="Arial"/>
                  <a:ea typeface="Arial"/>
                </a:rPr>
                <a:t>FEBRUARY</a:t>
              </a:r>
              <a:endParaRPr b="0" lang="es-ES" sz="300" spc="-1" strike="noStrike">
                <a:latin typeface="Arial"/>
              </a:endParaRPr>
            </a:p>
          </p:txBody>
        </p:sp>
        <p:sp>
          <p:nvSpPr>
            <p:cNvPr id="9024" name="Google Shape;8211;p76"/>
            <p:cNvSpPr/>
            <p:nvPr/>
          </p:nvSpPr>
          <p:spPr>
            <a:xfrm flipH="1">
              <a:off x="7408800" y="3381840"/>
              <a:ext cx="475920" cy="176760"/>
            </a:xfrm>
            <a:prstGeom prst="rect">
              <a:avLst/>
            </a:prstGeom>
            <a:noFill/>
            <a:ln w="0">
              <a:noFill/>
            </a:ln>
          </p:spPr>
          <p:style>
            <a:lnRef idx="0"/>
            <a:fillRef idx="0"/>
            <a:effectRef idx="0"/>
            <a:fontRef idx="minor"/>
          </p:style>
          <p:txBody>
            <a:bodyPr tIns="91440" bIns="91440" anchor="t">
              <a:noAutofit/>
            </a:bodyPr>
            <a:p>
              <a:pPr algn="ctr">
                <a:lnSpc>
                  <a:spcPct val="100000"/>
                </a:lnSpc>
                <a:spcAft>
                  <a:spcPts val="1599"/>
                </a:spcAft>
                <a:buNone/>
                <a:tabLst>
                  <a:tab algn="l" pos="0"/>
                </a:tabLst>
              </a:pPr>
              <a:r>
                <a:rPr b="0" lang="en" sz="300" spc="-1" strike="noStrike">
                  <a:solidFill>
                    <a:srgbClr val="e3e9ed"/>
                  </a:solidFill>
                  <a:latin typeface="Arial"/>
                  <a:ea typeface="Arial"/>
                </a:rPr>
                <a:t>MARCH</a:t>
              </a:r>
              <a:endParaRPr b="0" lang="es-ES" sz="300" spc="-1" strike="noStrike">
                <a:latin typeface="Arial"/>
              </a:endParaRPr>
            </a:p>
          </p:txBody>
        </p:sp>
        <p:sp>
          <p:nvSpPr>
            <p:cNvPr id="9025" name="Google Shape;8212;p76"/>
            <p:cNvSpPr/>
            <p:nvPr/>
          </p:nvSpPr>
          <p:spPr>
            <a:xfrm flipH="1">
              <a:off x="7970760" y="3381840"/>
              <a:ext cx="475920" cy="176760"/>
            </a:xfrm>
            <a:prstGeom prst="rect">
              <a:avLst/>
            </a:prstGeom>
            <a:noFill/>
            <a:ln w="0">
              <a:noFill/>
            </a:ln>
          </p:spPr>
          <p:style>
            <a:lnRef idx="0"/>
            <a:fillRef idx="0"/>
            <a:effectRef idx="0"/>
            <a:fontRef idx="minor"/>
          </p:style>
          <p:txBody>
            <a:bodyPr tIns="91440" bIns="91440" anchor="t">
              <a:noAutofit/>
            </a:bodyPr>
            <a:p>
              <a:pPr algn="ctr">
                <a:lnSpc>
                  <a:spcPct val="100000"/>
                </a:lnSpc>
                <a:spcAft>
                  <a:spcPts val="1599"/>
                </a:spcAft>
                <a:buNone/>
                <a:tabLst>
                  <a:tab algn="l" pos="0"/>
                </a:tabLst>
              </a:pPr>
              <a:r>
                <a:rPr b="0" lang="en" sz="300" spc="-1" strike="noStrike">
                  <a:solidFill>
                    <a:srgbClr val="e3e9ed"/>
                  </a:solidFill>
                  <a:latin typeface="Arial"/>
                  <a:ea typeface="Arial"/>
                </a:rPr>
                <a:t>APRIL</a:t>
              </a:r>
              <a:endParaRPr b="0" lang="es-ES" sz="300" spc="-1" strike="noStrike">
                <a:latin typeface="Arial"/>
              </a:endParaRPr>
            </a:p>
          </p:txBody>
        </p:sp>
        <p:sp>
          <p:nvSpPr>
            <p:cNvPr id="9026" name="Google Shape;8213;p76"/>
            <p:cNvSpPr/>
            <p:nvPr/>
          </p:nvSpPr>
          <p:spPr>
            <a:xfrm>
              <a:off x="6265080" y="3669480"/>
              <a:ext cx="489600" cy="69840"/>
            </a:xfrm>
            <a:prstGeom prst="rect">
              <a:avLst/>
            </a:prstGeom>
            <a:solidFill>
              <a:srgbClr val="869fb2"/>
            </a:solidFill>
            <a:ln w="0">
              <a:noFill/>
            </a:ln>
          </p:spPr>
          <p:style>
            <a:lnRef idx="0"/>
            <a:fillRef idx="0"/>
            <a:effectRef idx="0"/>
            <a:fontRef idx="minor"/>
          </p:style>
        </p:sp>
        <p:sp>
          <p:nvSpPr>
            <p:cNvPr id="9027" name="Google Shape;8214;p76"/>
            <p:cNvSpPr/>
            <p:nvPr/>
          </p:nvSpPr>
          <p:spPr>
            <a:xfrm>
              <a:off x="6271560" y="3990960"/>
              <a:ext cx="474120" cy="69840"/>
            </a:xfrm>
            <a:prstGeom prst="rect">
              <a:avLst/>
            </a:prstGeom>
            <a:solidFill>
              <a:srgbClr val="eeeeee"/>
            </a:solidFill>
            <a:ln w="0">
              <a:noFill/>
            </a:ln>
          </p:spPr>
          <p:style>
            <a:lnRef idx="0"/>
            <a:fillRef idx="0"/>
            <a:effectRef idx="0"/>
            <a:fontRef idx="minor"/>
          </p:style>
        </p:sp>
        <p:sp>
          <p:nvSpPr>
            <p:cNvPr id="9028" name="Google Shape;8215;p76"/>
            <p:cNvSpPr/>
            <p:nvPr/>
          </p:nvSpPr>
          <p:spPr>
            <a:xfrm>
              <a:off x="7362000" y="4312080"/>
              <a:ext cx="550800" cy="69840"/>
            </a:xfrm>
            <a:prstGeom prst="rect">
              <a:avLst/>
            </a:prstGeom>
            <a:solidFill>
              <a:srgbClr val="e3e9ed"/>
            </a:solidFill>
            <a:ln w="0">
              <a:noFill/>
            </a:ln>
          </p:spPr>
          <p:style>
            <a:lnRef idx="0"/>
            <a:fillRef idx="0"/>
            <a:effectRef idx="0"/>
            <a:fontRef idx="minor"/>
          </p:style>
        </p:sp>
        <p:sp>
          <p:nvSpPr>
            <p:cNvPr id="9029" name="Google Shape;8216;p76"/>
            <p:cNvSpPr/>
            <p:nvPr/>
          </p:nvSpPr>
          <p:spPr>
            <a:xfrm>
              <a:off x="6265080" y="3990960"/>
              <a:ext cx="489600" cy="69840"/>
            </a:xfrm>
            <a:prstGeom prst="rect">
              <a:avLst/>
            </a:prstGeom>
            <a:solidFill>
              <a:srgbClr val="e3e9ed"/>
            </a:solidFill>
            <a:ln w="0">
              <a:noFill/>
            </a:ln>
          </p:spPr>
          <p:style>
            <a:lnRef idx="0"/>
            <a:fillRef idx="0"/>
            <a:effectRef idx="0"/>
            <a:fontRef idx="minor"/>
          </p:style>
        </p:sp>
        <p:sp>
          <p:nvSpPr>
            <p:cNvPr id="9030" name="Google Shape;8217;p76"/>
            <p:cNvSpPr/>
            <p:nvPr/>
          </p:nvSpPr>
          <p:spPr>
            <a:xfrm>
              <a:off x="6783840" y="4312800"/>
              <a:ext cx="550800" cy="69840"/>
            </a:xfrm>
            <a:prstGeom prst="rect">
              <a:avLst/>
            </a:prstGeom>
            <a:solidFill>
              <a:srgbClr val="e3e9ed"/>
            </a:solidFill>
            <a:ln w="0">
              <a:noFill/>
            </a:ln>
          </p:spPr>
          <p:style>
            <a:lnRef idx="0"/>
            <a:fillRef idx="0"/>
            <a:effectRef idx="0"/>
            <a:fontRef idx="minor"/>
          </p:style>
        </p:sp>
        <p:sp>
          <p:nvSpPr>
            <p:cNvPr id="9031" name="Google Shape;8218;p76"/>
            <p:cNvSpPr/>
            <p:nvPr/>
          </p:nvSpPr>
          <p:spPr>
            <a:xfrm>
              <a:off x="6780600" y="3670560"/>
              <a:ext cx="550800" cy="69840"/>
            </a:xfrm>
            <a:prstGeom prst="rect">
              <a:avLst/>
            </a:prstGeom>
            <a:solidFill>
              <a:srgbClr val="869fb2"/>
            </a:solidFill>
            <a:ln w="0">
              <a:noFill/>
            </a:ln>
          </p:spPr>
          <p:style>
            <a:lnRef idx="0"/>
            <a:fillRef idx="0"/>
            <a:effectRef idx="0"/>
            <a:fontRef idx="minor"/>
          </p:style>
        </p:sp>
        <p:sp>
          <p:nvSpPr>
            <p:cNvPr id="9032" name="Google Shape;8219;p76"/>
            <p:cNvSpPr/>
            <p:nvPr/>
          </p:nvSpPr>
          <p:spPr>
            <a:xfrm flipH="1">
              <a:off x="5927040" y="3593160"/>
              <a:ext cx="344160" cy="175320"/>
            </a:xfrm>
            <a:prstGeom prst="rect">
              <a:avLst/>
            </a:prstGeom>
            <a:noFill/>
            <a:ln w="0">
              <a:noFill/>
            </a:ln>
          </p:spPr>
          <p:style>
            <a:lnRef idx="0"/>
            <a:fillRef idx="0"/>
            <a:effectRef idx="0"/>
            <a:fontRef idx="minor"/>
          </p:style>
          <p:txBody>
            <a:bodyPr tIns="91440" bIns="91440" anchor="t">
              <a:noAutofit/>
            </a:bodyPr>
            <a:p>
              <a:pPr algn="r">
                <a:lnSpc>
                  <a:spcPct val="100000"/>
                </a:lnSpc>
                <a:spcAft>
                  <a:spcPts val="1599"/>
                </a:spcAft>
                <a:buNone/>
                <a:tabLst>
                  <a:tab algn="l" pos="0"/>
                </a:tabLst>
              </a:pPr>
              <a:r>
                <a:rPr b="0" lang="en" sz="300" spc="-1" strike="noStrike">
                  <a:solidFill>
                    <a:srgbClr val="e3e9ed"/>
                  </a:solidFill>
                  <a:latin typeface="Arial"/>
                  <a:ea typeface="Arial"/>
                </a:rPr>
                <a:t>PHASE 1</a:t>
              </a:r>
              <a:endParaRPr b="0" lang="es-ES" sz="300" spc="-1" strike="noStrike">
                <a:latin typeface="Arial"/>
              </a:endParaRPr>
            </a:p>
          </p:txBody>
        </p:sp>
        <p:sp>
          <p:nvSpPr>
            <p:cNvPr id="9033" name="Google Shape;8220;p76"/>
            <p:cNvSpPr/>
            <p:nvPr/>
          </p:nvSpPr>
          <p:spPr>
            <a:xfrm flipH="1">
              <a:off x="5949720" y="3915360"/>
              <a:ext cx="321120" cy="150120"/>
            </a:xfrm>
            <a:prstGeom prst="rect">
              <a:avLst/>
            </a:prstGeom>
            <a:noFill/>
            <a:ln w="0">
              <a:noFill/>
            </a:ln>
          </p:spPr>
          <p:style>
            <a:lnRef idx="0"/>
            <a:fillRef idx="0"/>
            <a:effectRef idx="0"/>
            <a:fontRef idx="minor"/>
          </p:style>
          <p:txBody>
            <a:bodyPr tIns="91440" bIns="91440" anchor="t">
              <a:noAutofit/>
            </a:bodyPr>
            <a:p>
              <a:pPr algn="r">
                <a:lnSpc>
                  <a:spcPct val="115000"/>
                </a:lnSpc>
                <a:spcAft>
                  <a:spcPts val="1599"/>
                </a:spcAft>
                <a:buNone/>
                <a:tabLst>
                  <a:tab algn="l" pos="0"/>
                </a:tabLst>
              </a:pPr>
              <a:r>
                <a:rPr b="0" lang="en" sz="300" spc="-1" strike="noStrike">
                  <a:solidFill>
                    <a:srgbClr val="e3e9ed"/>
                  </a:solidFill>
                  <a:latin typeface="Arial"/>
                  <a:ea typeface="Arial"/>
                </a:rPr>
                <a:t>Task 1</a:t>
              </a:r>
              <a:endParaRPr b="0" lang="es-ES" sz="300" spc="-1" strike="noStrike">
                <a:latin typeface="Arial"/>
              </a:endParaRPr>
            </a:p>
          </p:txBody>
        </p:sp>
        <p:sp>
          <p:nvSpPr>
            <p:cNvPr id="9034" name="Google Shape;8221;p76"/>
            <p:cNvSpPr/>
            <p:nvPr/>
          </p:nvSpPr>
          <p:spPr>
            <a:xfrm flipH="1">
              <a:off x="5927040" y="4230720"/>
              <a:ext cx="344160" cy="150120"/>
            </a:xfrm>
            <a:prstGeom prst="rect">
              <a:avLst/>
            </a:prstGeom>
            <a:noFill/>
            <a:ln w="0">
              <a:noFill/>
            </a:ln>
          </p:spPr>
          <p:style>
            <a:lnRef idx="0"/>
            <a:fillRef idx="0"/>
            <a:effectRef idx="0"/>
            <a:fontRef idx="minor"/>
          </p:style>
          <p:txBody>
            <a:bodyPr tIns="91440" bIns="91440" anchor="t">
              <a:noAutofit/>
            </a:bodyPr>
            <a:p>
              <a:pPr algn="r">
                <a:lnSpc>
                  <a:spcPct val="115000"/>
                </a:lnSpc>
                <a:spcAft>
                  <a:spcPts val="1599"/>
                </a:spcAft>
                <a:buNone/>
                <a:tabLst>
                  <a:tab algn="l" pos="0"/>
                </a:tabLst>
              </a:pPr>
              <a:r>
                <a:rPr b="0" lang="en" sz="300" spc="-1" strike="noStrike">
                  <a:solidFill>
                    <a:srgbClr val="e3e9ed"/>
                  </a:solidFill>
                  <a:latin typeface="Arial"/>
                  <a:ea typeface="Arial"/>
                </a:rPr>
                <a:t>Task 2</a:t>
              </a:r>
              <a:endParaRPr b="0" lang="es-ES" sz="300" spc="-1" strike="noStrike">
                <a:latin typeface="Arial"/>
              </a:endParaRPr>
            </a:p>
          </p:txBody>
        </p:sp>
        <p:sp>
          <p:nvSpPr>
            <p:cNvPr id="9035" name="Google Shape;8222;p76"/>
            <p:cNvSpPr/>
            <p:nvPr/>
          </p:nvSpPr>
          <p:spPr>
            <a:xfrm>
              <a:off x="7358040" y="3670560"/>
              <a:ext cx="550800" cy="69840"/>
            </a:xfrm>
            <a:prstGeom prst="rect">
              <a:avLst/>
            </a:prstGeom>
            <a:solidFill>
              <a:srgbClr val="869fb2"/>
            </a:solidFill>
            <a:ln w="0">
              <a:noFill/>
            </a:ln>
          </p:spPr>
          <p:style>
            <a:lnRef idx="0"/>
            <a:fillRef idx="0"/>
            <a:effectRef idx="0"/>
            <a:fontRef idx="minor"/>
          </p:style>
        </p:sp>
      </p:grpSp>
      <p:grpSp>
        <p:nvGrpSpPr>
          <p:cNvPr id="9036" name="Google Shape;8223;p76"/>
          <p:cNvGrpSpPr/>
          <p:nvPr/>
        </p:nvGrpSpPr>
        <p:grpSpPr>
          <a:xfrm>
            <a:off x="3372480" y="1158840"/>
            <a:ext cx="2363400" cy="1005840"/>
            <a:chOff x="3372480" y="1158840"/>
            <a:chExt cx="2363400" cy="1005840"/>
          </a:xfrm>
        </p:grpSpPr>
        <p:sp>
          <p:nvSpPr>
            <p:cNvPr id="9037" name="Google Shape;8224;p76"/>
            <p:cNvSpPr/>
            <p:nvPr/>
          </p:nvSpPr>
          <p:spPr>
            <a:xfrm>
              <a:off x="3372480" y="1739520"/>
              <a:ext cx="334440" cy="425160"/>
            </a:xfrm>
            <a:prstGeom prst="round2DiagRect">
              <a:avLst>
                <a:gd name="adj1" fmla="val 16667"/>
                <a:gd name="adj2" fmla="val 0"/>
              </a:avLst>
            </a:prstGeom>
            <a:noFill/>
            <a:ln w="9525">
              <a:solidFill>
                <a:srgbClr val="abbcc9"/>
              </a:solidFill>
              <a:round/>
            </a:ln>
          </p:spPr>
          <p:style>
            <a:lnRef idx="0"/>
            <a:fillRef idx="0"/>
            <a:effectRef idx="0"/>
            <a:fontRef idx="minor"/>
          </p:style>
        </p:sp>
        <p:sp>
          <p:nvSpPr>
            <p:cNvPr id="9038" name="Google Shape;8225;p76"/>
            <p:cNvSpPr/>
            <p:nvPr/>
          </p:nvSpPr>
          <p:spPr>
            <a:xfrm>
              <a:off x="3372480" y="1267200"/>
              <a:ext cx="334440" cy="425160"/>
            </a:xfrm>
            <a:prstGeom prst="round2DiagRect">
              <a:avLst>
                <a:gd name="adj1" fmla="val 16667"/>
                <a:gd name="adj2" fmla="val 0"/>
              </a:avLst>
            </a:prstGeom>
            <a:noFill/>
            <a:ln w="9525">
              <a:solidFill>
                <a:srgbClr val="869fb1"/>
              </a:solidFill>
              <a:round/>
            </a:ln>
          </p:spPr>
          <p:style>
            <a:lnRef idx="0"/>
            <a:fillRef idx="0"/>
            <a:effectRef idx="0"/>
            <a:fontRef idx="minor"/>
          </p:style>
        </p:sp>
        <p:sp>
          <p:nvSpPr>
            <p:cNvPr id="9039" name="Google Shape;8226;p76"/>
            <p:cNvSpPr/>
            <p:nvPr/>
          </p:nvSpPr>
          <p:spPr>
            <a:xfrm flipH="1">
              <a:off x="3720960" y="1158840"/>
              <a:ext cx="334440" cy="7452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200" spc="-1" strike="noStrike">
                  <a:solidFill>
                    <a:srgbClr val="ffffff"/>
                  </a:solidFill>
                  <a:latin typeface="Arial"/>
                  <a:ea typeface="Arial"/>
                </a:rPr>
                <a:t>JANUARY</a:t>
              </a:r>
              <a:endParaRPr b="0" lang="es-ES" sz="200" spc="-1" strike="noStrike">
                <a:latin typeface="Arial"/>
              </a:endParaRPr>
            </a:p>
          </p:txBody>
        </p:sp>
        <p:sp>
          <p:nvSpPr>
            <p:cNvPr id="9040" name="Google Shape;8227;p76"/>
            <p:cNvSpPr/>
            <p:nvPr/>
          </p:nvSpPr>
          <p:spPr>
            <a:xfrm flipH="1">
              <a:off x="4057920" y="1158840"/>
              <a:ext cx="362520" cy="7452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200" spc="-1" strike="noStrike">
                  <a:solidFill>
                    <a:srgbClr val="ffffff"/>
                  </a:solidFill>
                  <a:latin typeface="Arial"/>
                  <a:ea typeface="Arial"/>
                </a:rPr>
                <a:t>FEBRUARY</a:t>
              </a:r>
              <a:endParaRPr b="0" lang="es-ES" sz="200" spc="-1" strike="noStrike">
                <a:latin typeface="Arial"/>
              </a:endParaRPr>
            </a:p>
          </p:txBody>
        </p:sp>
        <p:sp>
          <p:nvSpPr>
            <p:cNvPr id="9041" name="Google Shape;8228;p76"/>
            <p:cNvSpPr/>
            <p:nvPr/>
          </p:nvSpPr>
          <p:spPr>
            <a:xfrm flipH="1">
              <a:off x="4420800" y="1158840"/>
              <a:ext cx="314280" cy="7452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200" spc="-1" strike="noStrike">
                  <a:solidFill>
                    <a:srgbClr val="ffffff"/>
                  </a:solidFill>
                  <a:latin typeface="Arial"/>
                  <a:ea typeface="Arial"/>
                </a:rPr>
                <a:t>MARCH</a:t>
              </a:r>
              <a:endParaRPr b="0" lang="es-ES" sz="200" spc="-1" strike="noStrike">
                <a:latin typeface="Arial"/>
              </a:endParaRPr>
            </a:p>
          </p:txBody>
        </p:sp>
        <p:sp>
          <p:nvSpPr>
            <p:cNvPr id="9042" name="Google Shape;8229;p76"/>
            <p:cNvSpPr/>
            <p:nvPr/>
          </p:nvSpPr>
          <p:spPr>
            <a:xfrm flipH="1">
              <a:off x="4763160" y="1158840"/>
              <a:ext cx="282600" cy="7452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200" spc="-1" strike="noStrike">
                  <a:solidFill>
                    <a:srgbClr val="ffffff"/>
                  </a:solidFill>
                  <a:latin typeface="Arial"/>
                  <a:ea typeface="Arial"/>
                </a:rPr>
                <a:t>APRIL</a:t>
              </a:r>
              <a:endParaRPr b="0" lang="es-ES" sz="200" spc="-1" strike="noStrike">
                <a:latin typeface="Arial"/>
              </a:endParaRPr>
            </a:p>
          </p:txBody>
        </p:sp>
        <p:sp>
          <p:nvSpPr>
            <p:cNvPr id="9043" name="Google Shape;8230;p76"/>
            <p:cNvSpPr/>
            <p:nvPr/>
          </p:nvSpPr>
          <p:spPr>
            <a:xfrm flipH="1">
              <a:off x="5083200" y="1158840"/>
              <a:ext cx="282600" cy="7452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200" spc="-1" strike="noStrike">
                  <a:solidFill>
                    <a:srgbClr val="ffffff"/>
                  </a:solidFill>
                  <a:latin typeface="Arial"/>
                  <a:ea typeface="Arial"/>
                </a:rPr>
                <a:t>MAY</a:t>
              </a:r>
              <a:endParaRPr b="0" lang="es-ES" sz="200" spc="-1" strike="noStrike">
                <a:latin typeface="Arial"/>
              </a:endParaRPr>
            </a:p>
          </p:txBody>
        </p:sp>
        <p:sp>
          <p:nvSpPr>
            <p:cNvPr id="9044" name="Google Shape;8231;p76"/>
            <p:cNvSpPr/>
            <p:nvPr/>
          </p:nvSpPr>
          <p:spPr>
            <a:xfrm flipH="1">
              <a:off x="5423040" y="1158840"/>
              <a:ext cx="282600" cy="7452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200" spc="-1" strike="noStrike">
                  <a:solidFill>
                    <a:srgbClr val="ffffff"/>
                  </a:solidFill>
                  <a:latin typeface="Arial"/>
                  <a:ea typeface="Arial"/>
                </a:rPr>
                <a:t>JUNE</a:t>
              </a:r>
              <a:endParaRPr b="0" lang="es-ES" sz="200" spc="-1" strike="noStrike">
                <a:latin typeface="Arial"/>
              </a:endParaRPr>
            </a:p>
          </p:txBody>
        </p:sp>
        <p:sp>
          <p:nvSpPr>
            <p:cNvPr id="9045" name="Google Shape;8232;p76"/>
            <p:cNvSpPr/>
            <p:nvPr/>
          </p:nvSpPr>
          <p:spPr>
            <a:xfrm flipH="1">
              <a:off x="3424320" y="1318320"/>
              <a:ext cx="246240" cy="85680"/>
            </a:xfrm>
            <a:prstGeom prst="rect">
              <a:avLst/>
            </a:prstGeom>
            <a:noFill/>
            <a:ln w="0">
              <a:noFill/>
            </a:ln>
          </p:spPr>
          <p:style>
            <a:lnRef idx="0"/>
            <a:fillRef idx="0"/>
            <a:effectRef idx="0"/>
            <a:fontRef idx="minor"/>
          </p:style>
          <p:txBody>
            <a:bodyPr lIns="0" rIns="0" tIns="0" bIns="0" anchor="t">
              <a:noAutofit/>
            </a:bodyPr>
            <a:p>
              <a:pPr algn="r">
                <a:lnSpc>
                  <a:spcPct val="100000"/>
                </a:lnSpc>
                <a:spcAft>
                  <a:spcPts val="1599"/>
                </a:spcAft>
                <a:buNone/>
                <a:tabLst>
                  <a:tab algn="l" pos="0"/>
                </a:tabLst>
              </a:pPr>
              <a:r>
                <a:rPr b="0" lang="en" sz="200" spc="-1" strike="noStrike">
                  <a:solidFill>
                    <a:srgbClr val="ffffff"/>
                  </a:solidFill>
                  <a:latin typeface="Arial"/>
                  <a:ea typeface="Arial"/>
                </a:rPr>
                <a:t>PHASE 1</a:t>
              </a:r>
              <a:endParaRPr b="0" lang="es-ES" sz="200" spc="-1" strike="noStrike">
                <a:latin typeface="Arial"/>
              </a:endParaRPr>
            </a:p>
          </p:txBody>
        </p:sp>
        <p:sp>
          <p:nvSpPr>
            <p:cNvPr id="9046" name="Google Shape;8233;p76"/>
            <p:cNvSpPr/>
            <p:nvPr/>
          </p:nvSpPr>
          <p:spPr>
            <a:xfrm flipH="1">
              <a:off x="3424320" y="1783440"/>
              <a:ext cx="246240" cy="85680"/>
            </a:xfrm>
            <a:prstGeom prst="rect">
              <a:avLst/>
            </a:prstGeom>
            <a:noFill/>
            <a:ln w="0">
              <a:noFill/>
            </a:ln>
          </p:spPr>
          <p:style>
            <a:lnRef idx="0"/>
            <a:fillRef idx="0"/>
            <a:effectRef idx="0"/>
            <a:fontRef idx="minor"/>
          </p:style>
          <p:txBody>
            <a:bodyPr lIns="0" rIns="0" tIns="0" bIns="0" anchor="t">
              <a:noAutofit/>
            </a:bodyPr>
            <a:p>
              <a:pPr algn="r">
                <a:lnSpc>
                  <a:spcPct val="100000"/>
                </a:lnSpc>
                <a:spcAft>
                  <a:spcPts val="1599"/>
                </a:spcAft>
                <a:buNone/>
                <a:tabLst>
                  <a:tab algn="l" pos="0"/>
                </a:tabLst>
              </a:pPr>
              <a:r>
                <a:rPr b="0" lang="en" sz="200" spc="-1" strike="noStrike">
                  <a:solidFill>
                    <a:srgbClr val="ffffff"/>
                  </a:solidFill>
                  <a:latin typeface="Arial"/>
                  <a:ea typeface="Arial"/>
                </a:rPr>
                <a:t>PHASE 2</a:t>
              </a:r>
              <a:endParaRPr b="0" lang="es-ES" sz="200" spc="-1" strike="noStrike">
                <a:latin typeface="Arial"/>
              </a:endParaRPr>
            </a:p>
          </p:txBody>
        </p:sp>
        <p:sp>
          <p:nvSpPr>
            <p:cNvPr id="9047" name="Google Shape;8234;p76"/>
            <p:cNvSpPr/>
            <p:nvPr/>
          </p:nvSpPr>
          <p:spPr>
            <a:xfrm flipH="1">
              <a:off x="3430080" y="1470600"/>
              <a:ext cx="231120" cy="8568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200" spc="-1" strike="noStrike">
                  <a:solidFill>
                    <a:srgbClr val="ffffff"/>
                  </a:solidFill>
                  <a:latin typeface="Arial"/>
                  <a:ea typeface="Arial"/>
                </a:rPr>
                <a:t>Task 1</a:t>
              </a:r>
              <a:endParaRPr b="0" lang="es-ES" sz="200" spc="-1" strike="noStrike">
                <a:latin typeface="Arial"/>
              </a:endParaRPr>
            </a:p>
          </p:txBody>
        </p:sp>
        <p:sp>
          <p:nvSpPr>
            <p:cNvPr id="9048" name="Google Shape;8235;p76"/>
            <p:cNvSpPr/>
            <p:nvPr/>
          </p:nvSpPr>
          <p:spPr>
            <a:xfrm flipH="1">
              <a:off x="3430080" y="1627920"/>
              <a:ext cx="231120" cy="8568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200" spc="-1" strike="noStrike">
                  <a:solidFill>
                    <a:srgbClr val="ffffff"/>
                  </a:solidFill>
                  <a:latin typeface="Arial"/>
                  <a:ea typeface="Arial"/>
                </a:rPr>
                <a:t>Task 2</a:t>
              </a:r>
              <a:endParaRPr b="0" lang="es-ES" sz="200" spc="-1" strike="noStrike">
                <a:latin typeface="Arial"/>
              </a:endParaRPr>
            </a:p>
          </p:txBody>
        </p:sp>
        <p:sp>
          <p:nvSpPr>
            <p:cNvPr id="9049" name="Google Shape;8236;p76"/>
            <p:cNvSpPr/>
            <p:nvPr/>
          </p:nvSpPr>
          <p:spPr>
            <a:xfrm flipH="1">
              <a:off x="3430080" y="1940760"/>
              <a:ext cx="231120" cy="8568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200" spc="-1" strike="noStrike">
                  <a:solidFill>
                    <a:srgbClr val="ffffff"/>
                  </a:solidFill>
                  <a:latin typeface="Arial"/>
                  <a:ea typeface="Arial"/>
                </a:rPr>
                <a:t>Task 1</a:t>
              </a:r>
              <a:endParaRPr b="0" lang="es-ES" sz="200" spc="-1" strike="noStrike">
                <a:latin typeface="Arial"/>
              </a:endParaRPr>
            </a:p>
          </p:txBody>
        </p:sp>
        <p:sp>
          <p:nvSpPr>
            <p:cNvPr id="9050" name="Google Shape;8237;p76"/>
            <p:cNvSpPr/>
            <p:nvPr/>
          </p:nvSpPr>
          <p:spPr>
            <a:xfrm flipH="1">
              <a:off x="3430080" y="2097720"/>
              <a:ext cx="231120" cy="6048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200" spc="-1" strike="noStrike">
                  <a:solidFill>
                    <a:srgbClr val="ffffff"/>
                  </a:solidFill>
                  <a:latin typeface="Arial"/>
                  <a:ea typeface="Arial"/>
                </a:rPr>
                <a:t>Task 2</a:t>
              </a:r>
              <a:endParaRPr b="0" lang="es-ES" sz="200" spc="-1" strike="noStrike">
                <a:latin typeface="Arial"/>
              </a:endParaRPr>
            </a:p>
          </p:txBody>
        </p:sp>
        <p:grpSp>
          <p:nvGrpSpPr>
            <p:cNvPr id="9051" name="Google Shape;8238;p76"/>
            <p:cNvGrpSpPr/>
            <p:nvPr/>
          </p:nvGrpSpPr>
          <p:grpSpPr>
            <a:xfrm>
              <a:off x="3784680" y="1324080"/>
              <a:ext cx="1951200" cy="803160"/>
              <a:chOff x="3784680" y="1324080"/>
              <a:chExt cx="1951200" cy="803160"/>
            </a:xfrm>
          </p:grpSpPr>
          <p:sp>
            <p:nvSpPr>
              <p:cNvPr id="9052" name="Google Shape;8239;p76"/>
              <p:cNvSpPr/>
              <p:nvPr/>
            </p:nvSpPr>
            <p:spPr>
              <a:xfrm>
                <a:off x="3784680" y="1324080"/>
                <a:ext cx="1950840" cy="19800"/>
              </a:xfrm>
              <a:custGeom>
                <a:avLst/>
                <a:gdLst/>
                <a:ahLst/>
                <a:rect l="l" t="t" r="r" b="b"/>
                <a:pathLst>
                  <a:path w="180762" h="2157">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5000"/>
                </a:srgbClr>
              </a:solidFill>
              <a:ln w="0">
                <a:noFill/>
              </a:ln>
            </p:spPr>
            <p:style>
              <a:lnRef idx="0"/>
              <a:fillRef idx="0"/>
              <a:effectRef idx="0"/>
              <a:fontRef idx="minor"/>
            </p:style>
          </p:sp>
          <p:sp>
            <p:nvSpPr>
              <p:cNvPr id="9053" name="Google Shape;8240;p76"/>
              <p:cNvSpPr/>
              <p:nvPr/>
            </p:nvSpPr>
            <p:spPr>
              <a:xfrm>
                <a:off x="3784680" y="1480680"/>
                <a:ext cx="1950840" cy="19800"/>
              </a:xfrm>
              <a:custGeom>
                <a:avLst/>
                <a:gdLst/>
                <a:ahLst/>
                <a:rect l="l" t="t" r="r" b="b"/>
                <a:pathLst>
                  <a:path w="180762" h="2156">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w="0">
                <a:noFill/>
              </a:ln>
            </p:spPr>
            <p:style>
              <a:lnRef idx="0"/>
              <a:fillRef idx="0"/>
              <a:effectRef idx="0"/>
              <a:fontRef idx="minor"/>
            </p:style>
          </p:sp>
          <p:sp>
            <p:nvSpPr>
              <p:cNvPr id="9054" name="Google Shape;8241;p76"/>
              <p:cNvSpPr/>
              <p:nvPr/>
            </p:nvSpPr>
            <p:spPr>
              <a:xfrm>
                <a:off x="3784680" y="1637280"/>
                <a:ext cx="1950840" cy="19800"/>
              </a:xfrm>
              <a:custGeom>
                <a:avLst/>
                <a:gdLst/>
                <a:ahLst/>
                <a:rect l="l" t="t" r="r" b="b"/>
                <a:pathLst>
                  <a:path w="180762" h="2156">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5000"/>
                </a:srgbClr>
              </a:solidFill>
              <a:ln w="0">
                <a:noFill/>
              </a:ln>
            </p:spPr>
            <p:style>
              <a:lnRef idx="0"/>
              <a:fillRef idx="0"/>
              <a:effectRef idx="0"/>
              <a:fontRef idx="minor"/>
            </p:style>
          </p:sp>
          <p:sp>
            <p:nvSpPr>
              <p:cNvPr id="9055" name="Google Shape;8242;p76"/>
              <p:cNvSpPr/>
              <p:nvPr/>
            </p:nvSpPr>
            <p:spPr>
              <a:xfrm>
                <a:off x="3784680" y="1794240"/>
                <a:ext cx="1950840" cy="19800"/>
              </a:xfrm>
              <a:custGeom>
                <a:avLst/>
                <a:gdLst/>
                <a:ahLst/>
                <a:rect l="l" t="t" r="r" b="b"/>
                <a:pathLst>
                  <a:path w="180762" h="2156">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w="0">
                <a:noFill/>
              </a:ln>
            </p:spPr>
            <p:style>
              <a:lnRef idx="0"/>
              <a:fillRef idx="0"/>
              <a:effectRef idx="0"/>
              <a:fontRef idx="minor"/>
            </p:style>
          </p:sp>
          <p:sp>
            <p:nvSpPr>
              <p:cNvPr id="9056" name="Google Shape;8243;p76"/>
              <p:cNvSpPr/>
              <p:nvPr/>
            </p:nvSpPr>
            <p:spPr>
              <a:xfrm>
                <a:off x="3784680" y="1950840"/>
                <a:ext cx="1950840" cy="19800"/>
              </a:xfrm>
              <a:custGeom>
                <a:avLst/>
                <a:gdLst/>
                <a:ahLst/>
                <a:rect l="l" t="t" r="r" b="b"/>
                <a:pathLst>
                  <a:path w="180762" h="2156">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5000"/>
                </a:srgbClr>
              </a:solidFill>
              <a:ln w="0">
                <a:noFill/>
              </a:ln>
            </p:spPr>
            <p:style>
              <a:lnRef idx="0"/>
              <a:fillRef idx="0"/>
              <a:effectRef idx="0"/>
              <a:fontRef idx="minor"/>
            </p:style>
          </p:sp>
          <p:sp>
            <p:nvSpPr>
              <p:cNvPr id="9057" name="Google Shape;8244;p76"/>
              <p:cNvSpPr/>
              <p:nvPr/>
            </p:nvSpPr>
            <p:spPr>
              <a:xfrm>
                <a:off x="3784680" y="2107440"/>
                <a:ext cx="1950840" cy="19800"/>
              </a:xfrm>
              <a:custGeom>
                <a:avLst/>
                <a:gdLst/>
                <a:ahLst/>
                <a:rect l="l" t="t" r="r" b="b"/>
                <a:pathLst>
                  <a:path w="180762" h="2156">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w="0">
                <a:noFill/>
              </a:ln>
            </p:spPr>
            <p:style>
              <a:lnRef idx="0"/>
              <a:fillRef idx="0"/>
              <a:effectRef idx="0"/>
              <a:fontRef idx="minor"/>
            </p:style>
          </p:sp>
          <p:sp>
            <p:nvSpPr>
              <p:cNvPr id="9058" name="Google Shape;8245;p76"/>
              <p:cNvSpPr/>
              <p:nvPr/>
            </p:nvSpPr>
            <p:spPr>
              <a:xfrm>
                <a:off x="3784680" y="1324080"/>
                <a:ext cx="397440" cy="19800"/>
              </a:xfrm>
              <a:custGeom>
                <a:avLst/>
                <a:gdLst/>
                <a:ahLst/>
                <a:rect l="l" t="t" r="r" b="b"/>
                <a:pathLst>
                  <a:path w="36851" h="2157">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w="0">
                <a:noFill/>
              </a:ln>
            </p:spPr>
            <p:style>
              <a:lnRef idx="0"/>
              <a:fillRef idx="0"/>
              <a:effectRef idx="0"/>
              <a:fontRef idx="minor"/>
            </p:style>
          </p:sp>
          <p:sp>
            <p:nvSpPr>
              <p:cNvPr id="9059" name="Google Shape;8246;p76"/>
              <p:cNvSpPr/>
              <p:nvPr/>
            </p:nvSpPr>
            <p:spPr>
              <a:xfrm>
                <a:off x="3993480" y="1480680"/>
                <a:ext cx="879120" cy="19800"/>
              </a:xfrm>
              <a:custGeom>
                <a:avLst/>
                <a:gdLst/>
                <a:ahLst/>
                <a:rect l="l" t="t" r="r" b="b"/>
                <a:pathLst>
                  <a:path w="81476" h="215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6000"/>
                </a:srgbClr>
              </a:solidFill>
              <a:ln w="0">
                <a:noFill/>
              </a:ln>
            </p:spPr>
            <p:style>
              <a:lnRef idx="0"/>
              <a:fillRef idx="0"/>
              <a:effectRef idx="0"/>
              <a:fontRef idx="minor"/>
            </p:style>
          </p:sp>
          <p:sp>
            <p:nvSpPr>
              <p:cNvPr id="9060" name="Google Shape;8247;p76"/>
              <p:cNvSpPr/>
              <p:nvPr/>
            </p:nvSpPr>
            <p:spPr>
              <a:xfrm>
                <a:off x="4270680" y="1637280"/>
                <a:ext cx="466920" cy="19800"/>
              </a:xfrm>
              <a:custGeom>
                <a:avLst/>
                <a:gdLst/>
                <a:ahLst/>
                <a:rect l="l" t="t" r="r" b="b"/>
                <a:pathLst>
                  <a:path w="43280" h="2156">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w="0">
                <a:noFill/>
              </a:ln>
            </p:spPr>
            <p:style>
              <a:lnRef idx="0"/>
              <a:fillRef idx="0"/>
              <a:effectRef idx="0"/>
              <a:fontRef idx="minor"/>
            </p:style>
          </p:sp>
          <p:sp>
            <p:nvSpPr>
              <p:cNvPr id="9061" name="Google Shape;8248;p76"/>
              <p:cNvSpPr/>
              <p:nvPr/>
            </p:nvSpPr>
            <p:spPr>
              <a:xfrm>
                <a:off x="4328640" y="1794240"/>
                <a:ext cx="882720" cy="19800"/>
              </a:xfrm>
              <a:custGeom>
                <a:avLst/>
                <a:gdLst/>
                <a:ahLst/>
                <a:rect l="l" t="t" r="r" b="b"/>
                <a:pathLst>
                  <a:path w="81797" h="2156">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6000"/>
                </a:srgbClr>
              </a:solidFill>
              <a:ln w="0">
                <a:noFill/>
              </a:ln>
            </p:spPr>
            <p:style>
              <a:lnRef idx="0"/>
              <a:fillRef idx="0"/>
              <a:effectRef idx="0"/>
              <a:fontRef idx="minor"/>
            </p:style>
          </p:sp>
          <p:sp>
            <p:nvSpPr>
              <p:cNvPr id="9062" name="Google Shape;8249;p76"/>
              <p:cNvSpPr/>
              <p:nvPr/>
            </p:nvSpPr>
            <p:spPr>
              <a:xfrm>
                <a:off x="4756320" y="1950840"/>
                <a:ext cx="712440" cy="19800"/>
              </a:xfrm>
              <a:custGeom>
                <a:avLst/>
                <a:gdLst/>
                <a:ahLst/>
                <a:rect l="l" t="t" r="r" b="b"/>
                <a:pathLst>
                  <a:path w="66033" h="2156">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w="0">
                <a:noFill/>
              </a:ln>
            </p:spPr>
            <p:style>
              <a:lnRef idx="0"/>
              <a:fillRef idx="0"/>
              <a:effectRef idx="0"/>
              <a:fontRef idx="minor"/>
            </p:style>
          </p:sp>
          <p:sp>
            <p:nvSpPr>
              <p:cNvPr id="9063" name="Google Shape;8250;p76"/>
              <p:cNvSpPr/>
              <p:nvPr/>
            </p:nvSpPr>
            <p:spPr>
              <a:xfrm>
                <a:off x="5242320" y="2107440"/>
                <a:ext cx="493560" cy="19800"/>
              </a:xfrm>
              <a:custGeom>
                <a:avLst/>
                <a:gdLst/>
                <a:ahLst/>
                <a:rect l="l" t="t" r="r" b="b"/>
                <a:pathLst>
                  <a:path w="45745" h="2144">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6000"/>
                </a:srgbClr>
              </a:solidFill>
              <a:ln w="0">
                <a:noFill/>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064" name="Google Shape;8255;p77"/>
          <p:cNvGrpSpPr/>
          <p:nvPr/>
        </p:nvGrpSpPr>
        <p:grpSpPr>
          <a:xfrm>
            <a:off x="4814640" y="1191600"/>
            <a:ext cx="745200" cy="718560"/>
            <a:chOff x="4814640" y="1191600"/>
            <a:chExt cx="745200" cy="718560"/>
          </a:xfrm>
        </p:grpSpPr>
        <p:sp>
          <p:nvSpPr>
            <p:cNvPr id="9065" name="Google Shape;8256;p77"/>
            <p:cNvSpPr/>
            <p:nvPr/>
          </p:nvSpPr>
          <p:spPr>
            <a:xfrm>
              <a:off x="4897800" y="1271520"/>
              <a:ext cx="581400" cy="552600"/>
            </a:xfrm>
            <a:prstGeom prst="pentagon">
              <a:avLst>
                <a:gd name="hf" fmla="val 105146"/>
                <a:gd name="vf" fmla="val 110557"/>
              </a:avLst>
            </a:prstGeom>
            <a:noFill/>
            <a:ln w="9525">
              <a:solidFill>
                <a:srgbClr val="cfd9e0"/>
              </a:solidFill>
              <a:round/>
            </a:ln>
          </p:spPr>
          <p:style>
            <a:lnRef idx="0"/>
            <a:fillRef idx="0"/>
            <a:effectRef idx="0"/>
            <a:fontRef idx="minor"/>
          </p:style>
        </p:sp>
        <p:grpSp>
          <p:nvGrpSpPr>
            <p:cNvPr id="9066" name="Google Shape;8257;p77"/>
            <p:cNvGrpSpPr/>
            <p:nvPr/>
          </p:nvGrpSpPr>
          <p:grpSpPr>
            <a:xfrm>
              <a:off x="5424840" y="1414800"/>
              <a:ext cx="135000" cy="398520"/>
              <a:chOff x="5424840" y="1414800"/>
              <a:chExt cx="135000" cy="398520"/>
            </a:xfrm>
          </p:grpSpPr>
          <p:sp>
            <p:nvSpPr>
              <p:cNvPr id="9067" name="Google Shape;8258;p77"/>
              <p:cNvSpPr/>
              <p:nvPr/>
            </p:nvSpPr>
            <p:spPr>
              <a:xfrm>
                <a:off x="5424840" y="1414800"/>
                <a:ext cx="135000" cy="135000"/>
              </a:xfrm>
              <a:prstGeom prst="ellipse">
                <a:avLst/>
              </a:prstGeom>
              <a:noFill/>
              <a:ln w="9525">
                <a:solidFill>
                  <a:srgbClr val="869fb1"/>
                </a:solidFill>
                <a:round/>
              </a:ln>
            </p:spPr>
            <p:style>
              <a:lnRef idx="0"/>
              <a:fillRef idx="0"/>
              <a:effectRef idx="0"/>
              <a:fontRef idx="minor"/>
            </p:style>
          </p:sp>
          <p:sp>
            <p:nvSpPr>
              <p:cNvPr id="9068" name="Google Shape;8259;p77"/>
              <p:cNvSpPr/>
              <p:nvPr/>
            </p:nvSpPr>
            <p:spPr>
              <a:xfrm rot="6478800">
                <a:off x="5353200" y="1662120"/>
                <a:ext cx="267480" cy="3636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9069" name="Google Shape;8260;p77"/>
            <p:cNvGrpSpPr/>
            <p:nvPr/>
          </p:nvGrpSpPr>
          <p:grpSpPr>
            <a:xfrm>
              <a:off x="5051160" y="1758600"/>
              <a:ext cx="384840" cy="151560"/>
              <a:chOff x="5051160" y="1758600"/>
              <a:chExt cx="384840" cy="151560"/>
            </a:xfrm>
          </p:grpSpPr>
          <p:sp>
            <p:nvSpPr>
              <p:cNvPr id="9070" name="Google Shape;8261;p77"/>
              <p:cNvSpPr/>
              <p:nvPr/>
            </p:nvSpPr>
            <p:spPr>
              <a:xfrm>
                <a:off x="5301000" y="1758600"/>
                <a:ext cx="135000" cy="135000"/>
              </a:xfrm>
              <a:prstGeom prst="ellipse">
                <a:avLst/>
              </a:prstGeom>
              <a:noFill/>
              <a:ln w="9525">
                <a:solidFill>
                  <a:srgbClr val="869fb1"/>
                </a:solidFill>
                <a:round/>
              </a:ln>
            </p:spPr>
            <p:style>
              <a:lnRef idx="0"/>
              <a:fillRef idx="0"/>
              <a:effectRef idx="0"/>
              <a:fontRef idx="minor"/>
            </p:style>
          </p:sp>
          <p:sp>
            <p:nvSpPr>
              <p:cNvPr id="9071" name="Google Shape;8262;p77"/>
              <p:cNvSpPr/>
              <p:nvPr/>
            </p:nvSpPr>
            <p:spPr>
              <a:xfrm rot="10798800">
                <a:off x="5050800" y="1873800"/>
                <a:ext cx="267480" cy="3636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9072" name="Google Shape;8263;p77"/>
            <p:cNvGrpSpPr/>
            <p:nvPr/>
          </p:nvGrpSpPr>
          <p:grpSpPr>
            <a:xfrm>
              <a:off x="4825080" y="1555200"/>
              <a:ext cx="247680" cy="338400"/>
              <a:chOff x="4825080" y="1555200"/>
              <a:chExt cx="247680" cy="338400"/>
            </a:xfrm>
          </p:grpSpPr>
          <p:sp>
            <p:nvSpPr>
              <p:cNvPr id="9073" name="Google Shape;8264;p77"/>
              <p:cNvSpPr/>
              <p:nvPr/>
            </p:nvSpPr>
            <p:spPr>
              <a:xfrm>
                <a:off x="4937760" y="1758600"/>
                <a:ext cx="135000" cy="135000"/>
              </a:xfrm>
              <a:prstGeom prst="ellipse">
                <a:avLst/>
              </a:prstGeom>
              <a:noFill/>
              <a:ln w="9525">
                <a:solidFill>
                  <a:srgbClr val="869fb1"/>
                </a:solidFill>
                <a:round/>
              </a:ln>
            </p:spPr>
            <p:style>
              <a:lnRef idx="0"/>
              <a:fillRef idx="0"/>
              <a:effectRef idx="0"/>
              <a:fontRef idx="minor"/>
            </p:style>
          </p:sp>
          <p:sp>
            <p:nvSpPr>
              <p:cNvPr id="9074" name="Google Shape;8265;p77"/>
              <p:cNvSpPr/>
              <p:nvPr/>
            </p:nvSpPr>
            <p:spPr>
              <a:xfrm rot="15121200">
                <a:off x="4749480" y="1669680"/>
                <a:ext cx="267480" cy="3636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9075" name="Google Shape;8266;p77"/>
            <p:cNvGrpSpPr/>
            <p:nvPr/>
          </p:nvGrpSpPr>
          <p:grpSpPr>
            <a:xfrm>
              <a:off x="5121000" y="1191600"/>
              <a:ext cx="380160" cy="228600"/>
              <a:chOff x="5121000" y="1191600"/>
              <a:chExt cx="380160" cy="228600"/>
            </a:xfrm>
          </p:grpSpPr>
          <p:sp>
            <p:nvSpPr>
              <p:cNvPr id="9076" name="Google Shape;8267;p77"/>
              <p:cNvSpPr/>
              <p:nvPr/>
            </p:nvSpPr>
            <p:spPr>
              <a:xfrm>
                <a:off x="5121000" y="1191600"/>
                <a:ext cx="135000" cy="135000"/>
              </a:xfrm>
              <a:prstGeom prst="ellipse">
                <a:avLst/>
              </a:prstGeom>
              <a:noFill/>
              <a:ln w="9525">
                <a:solidFill>
                  <a:srgbClr val="869fb1"/>
                </a:solidFill>
                <a:round/>
              </a:ln>
            </p:spPr>
            <p:style>
              <a:lnRef idx="0"/>
              <a:fillRef idx="0"/>
              <a:effectRef idx="0"/>
              <a:fontRef idx="minor"/>
            </p:style>
          </p:sp>
          <p:sp>
            <p:nvSpPr>
              <p:cNvPr id="9077" name="Google Shape;8268;p77"/>
              <p:cNvSpPr/>
              <p:nvPr/>
            </p:nvSpPr>
            <p:spPr>
              <a:xfrm rot="2159400">
                <a:off x="5248440" y="1308600"/>
                <a:ext cx="267480" cy="36000"/>
              </a:xfrm>
              <a:prstGeom prst="rightArrow">
                <a:avLst>
                  <a:gd name="adj1" fmla="val 25514"/>
                  <a:gd name="adj2" fmla="val 64322"/>
                </a:avLst>
              </a:prstGeom>
              <a:solidFill>
                <a:srgbClr val="5f7d95"/>
              </a:solidFill>
              <a:ln w="0">
                <a:noFill/>
              </a:ln>
            </p:spPr>
            <p:style>
              <a:lnRef idx="0"/>
              <a:fillRef idx="0"/>
              <a:effectRef idx="0"/>
              <a:fontRef idx="minor"/>
            </p:style>
          </p:sp>
        </p:grpSp>
        <p:grpSp>
          <p:nvGrpSpPr>
            <p:cNvPr id="9078" name="Google Shape;8269;p77"/>
            <p:cNvGrpSpPr/>
            <p:nvPr/>
          </p:nvGrpSpPr>
          <p:grpSpPr>
            <a:xfrm>
              <a:off x="4814640" y="1230480"/>
              <a:ext cx="303840" cy="319320"/>
              <a:chOff x="4814640" y="1230480"/>
              <a:chExt cx="303840" cy="319320"/>
            </a:xfrm>
          </p:grpSpPr>
          <p:sp>
            <p:nvSpPr>
              <p:cNvPr id="9079" name="Google Shape;8270;p77"/>
              <p:cNvSpPr/>
              <p:nvPr/>
            </p:nvSpPr>
            <p:spPr>
              <a:xfrm>
                <a:off x="4814640" y="1414800"/>
                <a:ext cx="135000" cy="135000"/>
              </a:xfrm>
              <a:prstGeom prst="ellipse">
                <a:avLst/>
              </a:prstGeom>
              <a:noFill/>
              <a:ln w="9525">
                <a:solidFill>
                  <a:srgbClr val="869fb1"/>
                </a:solidFill>
                <a:round/>
              </a:ln>
            </p:spPr>
            <p:style>
              <a:lnRef idx="0"/>
              <a:fillRef idx="0"/>
              <a:effectRef idx="0"/>
              <a:fontRef idx="minor"/>
            </p:style>
          </p:sp>
          <p:sp>
            <p:nvSpPr>
              <p:cNvPr id="9080" name="Google Shape;8271;p77"/>
              <p:cNvSpPr/>
              <p:nvPr/>
            </p:nvSpPr>
            <p:spPr>
              <a:xfrm rot="19440600">
                <a:off x="4865400" y="1305720"/>
                <a:ext cx="267480" cy="36360"/>
              </a:xfrm>
              <a:prstGeom prst="rightArrow">
                <a:avLst>
                  <a:gd name="adj1" fmla="val 25514"/>
                  <a:gd name="adj2" fmla="val 64322"/>
                </a:avLst>
              </a:prstGeom>
              <a:solidFill>
                <a:srgbClr val="667e92"/>
              </a:solidFill>
              <a:ln w="0">
                <a:noFill/>
              </a:ln>
            </p:spPr>
            <p:style>
              <a:lnRef idx="0"/>
              <a:fillRef idx="0"/>
              <a:effectRef idx="0"/>
              <a:fontRef idx="minor"/>
            </p:style>
          </p:sp>
        </p:grpSp>
      </p:grpSp>
      <p:grpSp>
        <p:nvGrpSpPr>
          <p:cNvPr id="9081" name="Google Shape;8272;p77"/>
          <p:cNvGrpSpPr/>
          <p:nvPr/>
        </p:nvGrpSpPr>
        <p:grpSpPr>
          <a:xfrm>
            <a:off x="731160" y="2070000"/>
            <a:ext cx="761400" cy="729360"/>
            <a:chOff x="731160" y="2070000"/>
            <a:chExt cx="761400" cy="729360"/>
          </a:xfrm>
        </p:grpSpPr>
        <p:sp>
          <p:nvSpPr>
            <p:cNvPr id="9082" name="Google Shape;8273;p77"/>
            <p:cNvSpPr/>
            <p:nvPr/>
          </p:nvSpPr>
          <p:spPr>
            <a:xfrm>
              <a:off x="872280" y="2070000"/>
              <a:ext cx="471600" cy="243360"/>
            </a:xfrm>
            <a:custGeom>
              <a:avLst/>
              <a:gdLst/>
              <a:ahLst/>
              <a:rect l="l" t="t" r="r" b="b"/>
              <a:pathLst>
                <a:path w="20642" h="10656">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9525">
              <a:solidFill>
                <a:srgbClr val="869fb2"/>
              </a:solidFill>
              <a:round/>
            </a:ln>
          </p:spPr>
          <p:style>
            <a:lnRef idx="0"/>
            <a:fillRef idx="0"/>
            <a:effectRef idx="0"/>
            <a:fontRef idx="minor"/>
          </p:style>
        </p:sp>
        <p:sp>
          <p:nvSpPr>
            <p:cNvPr id="9083" name="Google Shape;8274;p77"/>
            <p:cNvSpPr/>
            <p:nvPr/>
          </p:nvSpPr>
          <p:spPr>
            <a:xfrm>
              <a:off x="1147680" y="2351520"/>
              <a:ext cx="344880" cy="435240"/>
            </a:xfrm>
            <a:custGeom>
              <a:avLst/>
              <a:gdLst/>
              <a:ahLst/>
              <a:rect l="l" t="t" r="r" b="b"/>
              <a:pathLst>
                <a:path w="15102" h="19057">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9525">
              <a:solidFill>
                <a:srgbClr val="445d73"/>
              </a:solidFill>
              <a:round/>
            </a:ln>
          </p:spPr>
          <p:style>
            <a:lnRef idx="0"/>
            <a:fillRef idx="0"/>
            <a:effectRef idx="0"/>
            <a:fontRef idx="minor"/>
          </p:style>
        </p:sp>
        <p:sp>
          <p:nvSpPr>
            <p:cNvPr id="9084" name="Google Shape;8275;p77"/>
            <p:cNvSpPr/>
            <p:nvPr/>
          </p:nvSpPr>
          <p:spPr>
            <a:xfrm>
              <a:off x="1119600" y="2315160"/>
              <a:ext cx="223560" cy="211680"/>
            </a:xfrm>
            <a:custGeom>
              <a:avLst/>
              <a:gdLst/>
              <a:ahLst/>
              <a:rect l="l" t="t" r="r" b="b"/>
              <a:pathLst>
                <a:path w="9787" h="9276">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9525">
              <a:solidFill>
                <a:srgbClr val="667e92"/>
              </a:solidFill>
              <a:round/>
            </a:ln>
          </p:spPr>
          <p:style>
            <a:lnRef idx="0"/>
            <a:fillRef idx="0"/>
            <a:effectRef idx="0"/>
            <a:fontRef idx="minor"/>
          </p:style>
        </p:sp>
        <p:sp>
          <p:nvSpPr>
            <p:cNvPr id="9085" name="Google Shape;8276;p77"/>
            <p:cNvSpPr/>
            <p:nvPr/>
          </p:nvSpPr>
          <p:spPr>
            <a:xfrm>
              <a:off x="731160" y="2364120"/>
              <a:ext cx="344880" cy="435240"/>
            </a:xfrm>
            <a:custGeom>
              <a:avLst/>
              <a:gdLst/>
              <a:ahLst/>
              <a:rect l="l" t="t" r="r" b="b"/>
              <a:pathLst>
                <a:path w="15103" h="19057">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9525">
              <a:solidFill>
                <a:srgbClr val="869fb1"/>
              </a:solidFill>
              <a:round/>
            </a:ln>
          </p:spPr>
          <p:style>
            <a:lnRef idx="0"/>
            <a:fillRef idx="0"/>
            <a:effectRef idx="0"/>
            <a:fontRef idx="minor"/>
          </p:style>
        </p:sp>
        <p:sp>
          <p:nvSpPr>
            <p:cNvPr id="9086" name="Google Shape;8277;p77"/>
            <p:cNvSpPr/>
            <p:nvPr/>
          </p:nvSpPr>
          <p:spPr>
            <a:xfrm>
              <a:off x="873000" y="2315160"/>
              <a:ext cx="223560" cy="211680"/>
            </a:xfrm>
            <a:custGeom>
              <a:avLst/>
              <a:gdLst/>
              <a:ahLst/>
              <a:rect l="l" t="t" r="r" b="b"/>
              <a:pathLst>
                <a:path w="9787" h="9276">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9525">
              <a:solidFill>
                <a:srgbClr val="a5b7c5"/>
              </a:solidFill>
              <a:round/>
            </a:ln>
          </p:spPr>
          <p:style>
            <a:lnRef idx="0"/>
            <a:fillRef idx="0"/>
            <a:effectRef idx="0"/>
            <a:fontRef idx="minor"/>
          </p:style>
        </p:sp>
        <p:sp>
          <p:nvSpPr>
            <p:cNvPr id="9087" name="Google Shape;8278;p77"/>
            <p:cNvSpPr/>
            <p:nvPr/>
          </p:nvSpPr>
          <p:spPr>
            <a:xfrm>
              <a:off x="993240" y="2546640"/>
              <a:ext cx="229680" cy="206640"/>
            </a:xfrm>
            <a:custGeom>
              <a:avLst/>
              <a:gdLst/>
              <a:ahLst/>
              <a:rect l="l" t="t" r="r" b="b"/>
              <a:pathLst>
                <a:path w="10067" h="9055">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9525">
              <a:solidFill>
                <a:srgbClr val="cfd9e0"/>
              </a:solidFill>
              <a:round/>
            </a:ln>
          </p:spPr>
          <p:style>
            <a:lnRef idx="0"/>
            <a:fillRef idx="0"/>
            <a:effectRef idx="0"/>
            <a:fontRef idx="minor"/>
          </p:style>
        </p:sp>
      </p:grpSp>
      <p:grpSp>
        <p:nvGrpSpPr>
          <p:cNvPr id="9088" name="Google Shape;8279;p77"/>
          <p:cNvGrpSpPr/>
          <p:nvPr/>
        </p:nvGrpSpPr>
        <p:grpSpPr>
          <a:xfrm>
            <a:off x="3242520" y="2073240"/>
            <a:ext cx="685080" cy="723600"/>
            <a:chOff x="3242520" y="2073240"/>
            <a:chExt cx="685080" cy="723600"/>
          </a:xfrm>
        </p:grpSpPr>
        <p:grpSp>
          <p:nvGrpSpPr>
            <p:cNvPr id="9089" name="Google Shape;8280;p77"/>
            <p:cNvGrpSpPr/>
            <p:nvPr/>
          </p:nvGrpSpPr>
          <p:grpSpPr>
            <a:xfrm>
              <a:off x="3242520" y="2299320"/>
              <a:ext cx="306360" cy="213840"/>
              <a:chOff x="3242520" y="2299320"/>
              <a:chExt cx="306360" cy="213840"/>
            </a:xfrm>
          </p:grpSpPr>
          <p:sp>
            <p:nvSpPr>
              <p:cNvPr id="9090" name="Google Shape;8281;p77"/>
              <p:cNvSpPr/>
              <p:nvPr/>
            </p:nvSpPr>
            <p:spPr>
              <a:xfrm>
                <a:off x="3335040" y="2299320"/>
                <a:ext cx="213840" cy="213840"/>
              </a:xfrm>
              <a:prstGeom prst="ellipse">
                <a:avLst/>
              </a:prstGeom>
              <a:noFill/>
              <a:ln w="9525">
                <a:solidFill>
                  <a:srgbClr val="435d74"/>
                </a:solidFill>
                <a:round/>
              </a:ln>
            </p:spPr>
            <p:style>
              <a:lnRef idx="0"/>
              <a:fillRef idx="0"/>
              <a:effectRef idx="0"/>
              <a:fontRef idx="minor"/>
            </p:style>
          </p:sp>
          <p:sp>
            <p:nvSpPr>
              <p:cNvPr id="9091" name="Google Shape;8282;p77"/>
              <p:cNvSpPr/>
              <p:nvPr/>
            </p:nvSpPr>
            <p:spPr>
              <a:xfrm rot="10800000">
                <a:off x="3242520" y="2406240"/>
                <a:ext cx="92520" cy="36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grpSp>
        <p:grpSp>
          <p:nvGrpSpPr>
            <p:cNvPr id="9092" name="Google Shape;8283;p77"/>
            <p:cNvGrpSpPr/>
            <p:nvPr/>
          </p:nvGrpSpPr>
          <p:grpSpPr>
            <a:xfrm>
              <a:off x="3387600" y="2471760"/>
              <a:ext cx="213840" cy="325080"/>
              <a:chOff x="3387600" y="2471760"/>
              <a:chExt cx="213840" cy="325080"/>
            </a:xfrm>
          </p:grpSpPr>
          <p:sp>
            <p:nvSpPr>
              <p:cNvPr id="9093" name="Google Shape;8284;p77"/>
              <p:cNvSpPr/>
              <p:nvPr/>
            </p:nvSpPr>
            <p:spPr>
              <a:xfrm>
                <a:off x="3387600" y="2471760"/>
                <a:ext cx="213840" cy="213840"/>
              </a:xfrm>
              <a:prstGeom prst="ellipse">
                <a:avLst/>
              </a:prstGeom>
              <a:noFill/>
              <a:ln w="9525">
                <a:solidFill>
                  <a:srgbClr val="5f7d95"/>
                </a:solidFill>
                <a:round/>
              </a:ln>
            </p:spPr>
            <p:style>
              <a:lnRef idx="0"/>
              <a:fillRef idx="0"/>
              <a:effectRef idx="0"/>
              <a:fontRef idx="minor"/>
            </p:style>
          </p:sp>
          <p:sp>
            <p:nvSpPr>
              <p:cNvPr id="9094" name="Google Shape;8285;p77"/>
              <p:cNvSpPr/>
              <p:nvPr/>
            </p:nvSpPr>
            <p:spPr>
              <a:xfrm rot="10800000">
                <a:off x="3494520" y="2686320"/>
                <a:ext cx="360" cy="11052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grpSp>
        <p:grpSp>
          <p:nvGrpSpPr>
            <p:cNvPr id="9095" name="Google Shape;8286;p77"/>
            <p:cNvGrpSpPr/>
            <p:nvPr/>
          </p:nvGrpSpPr>
          <p:grpSpPr>
            <a:xfrm>
              <a:off x="3569040" y="2471760"/>
              <a:ext cx="213840" cy="325080"/>
              <a:chOff x="3569040" y="2471760"/>
              <a:chExt cx="213840" cy="325080"/>
            </a:xfrm>
          </p:grpSpPr>
          <p:sp>
            <p:nvSpPr>
              <p:cNvPr id="9096" name="Google Shape;8287;p77"/>
              <p:cNvSpPr/>
              <p:nvPr/>
            </p:nvSpPr>
            <p:spPr>
              <a:xfrm>
                <a:off x="3569040" y="2471760"/>
                <a:ext cx="213840" cy="213840"/>
              </a:xfrm>
              <a:prstGeom prst="ellipse">
                <a:avLst/>
              </a:prstGeom>
              <a:noFill/>
              <a:ln w="9525">
                <a:solidFill>
                  <a:srgbClr val="869fb2"/>
                </a:solidFill>
                <a:round/>
              </a:ln>
            </p:spPr>
            <p:style>
              <a:lnRef idx="0"/>
              <a:fillRef idx="0"/>
              <a:effectRef idx="0"/>
              <a:fontRef idx="minor"/>
            </p:style>
          </p:sp>
          <p:sp>
            <p:nvSpPr>
              <p:cNvPr id="9097" name="Google Shape;8288;p77"/>
              <p:cNvSpPr/>
              <p:nvPr/>
            </p:nvSpPr>
            <p:spPr>
              <a:xfrm rot="10800000">
                <a:off x="3675960" y="2686320"/>
                <a:ext cx="360" cy="110520"/>
              </a:xfrm>
              <a:custGeom>
                <a:avLst/>
                <a:gdLst/>
                <a:ahLst/>
                <a:rect l="l" t="t" r="r" b="b"/>
                <a:pathLst>
                  <a:path w="21600" h="21600">
                    <a:moveTo>
                      <a:pt x="0" y="0"/>
                    </a:moveTo>
                    <a:lnTo>
                      <a:pt x="21600" y="21600"/>
                    </a:lnTo>
                  </a:path>
                </a:pathLst>
              </a:custGeom>
              <a:noFill/>
              <a:ln w="9525">
                <a:solidFill>
                  <a:srgbClr val="869fb2"/>
                </a:solidFill>
                <a:round/>
              </a:ln>
            </p:spPr>
            <p:style>
              <a:lnRef idx="0"/>
              <a:fillRef idx="0"/>
              <a:effectRef idx="0"/>
              <a:fontRef idx="minor"/>
            </p:style>
          </p:sp>
        </p:grpSp>
        <p:grpSp>
          <p:nvGrpSpPr>
            <p:cNvPr id="9098" name="Google Shape;8289;p77"/>
            <p:cNvGrpSpPr/>
            <p:nvPr/>
          </p:nvGrpSpPr>
          <p:grpSpPr>
            <a:xfrm>
              <a:off x="3621240" y="2297160"/>
              <a:ext cx="306360" cy="213840"/>
              <a:chOff x="3621240" y="2297160"/>
              <a:chExt cx="306360" cy="213840"/>
            </a:xfrm>
          </p:grpSpPr>
          <p:sp>
            <p:nvSpPr>
              <p:cNvPr id="9099" name="Google Shape;8290;p77"/>
              <p:cNvSpPr/>
              <p:nvPr/>
            </p:nvSpPr>
            <p:spPr>
              <a:xfrm>
                <a:off x="3621240" y="2297160"/>
                <a:ext cx="213840" cy="213840"/>
              </a:xfrm>
              <a:prstGeom prst="ellipse">
                <a:avLst/>
              </a:prstGeom>
              <a:noFill/>
              <a:ln w="9525">
                <a:solidFill>
                  <a:srgbClr val="a5b7c6"/>
                </a:solidFill>
                <a:round/>
              </a:ln>
            </p:spPr>
            <p:style>
              <a:lnRef idx="0"/>
              <a:fillRef idx="0"/>
              <a:effectRef idx="0"/>
              <a:fontRef idx="minor"/>
            </p:style>
          </p:sp>
          <p:sp>
            <p:nvSpPr>
              <p:cNvPr id="9100" name="Google Shape;8291;p77"/>
              <p:cNvSpPr/>
              <p:nvPr/>
            </p:nvSpPr>
            <p:spPr>
              <a:xfrm rot="10800000">
                <a:off x="3835800" y="2405880"/>
                <a:ext cx="91800" cy="360"/>
              </a:xfrm>
              <a:custGeom>
                <a:avLst/>
                <a:gdLst/>
                <a:ahLst/>
                <a:rect l="l" t="t" r="r" b="b"/>
                <a:pathLst>
                  <a:path w="21600" h="21600">
                    <a:moveTo>
                      <a:pt x="0" y="0"/>
                    </a:moveTo>
                    <a:lnTo>
                      <a:pt x="21600" y="21600"/>
                    </a:lnTo>
                  </a:path>
                </a:pathLst>
              </a:custGeom>
              <a:noFill/>
              <a:ln w="9525">
                <a:solidFill>
                  <a:srgbClr val="a5b7c6"/>
                </a:solidFill>
                <a:round/>
              </a:ln>
            </p:spPr>
            <p:style>
              <a:lnRef idx="0"/>
              <a:fillRef idx="0"/>
              <a:effectRef idx="0"/>
              <a:fontRef idx="minor"/>
            </p:style>
          </p:sp>
        </p:grpSp>
        <p:grpSp>
          <p:nvGrpSpPr>
            <p:cNvPr id="9101" name="Google Shape;8292;p77"/>
            <p:cNvGrpSpPr/>
            <p:nvPr/>
          </p:nvGrpSpPr>
          <p:grpSpPr>
            <a:xfrm>
              <a:off x="3474720" y="2073240"/>
              <a:ext cx="213840" cy="326160"/>
              <a:chOff x="3474720" y="2073240"/>
              <a:chExt cx="213840" cy="326160"/>
            </a:xfrm>
          </p:grpSpPr>
          <p:sp>
            <p:nvSpPr>
              <p:cNvPr id="9102" name="Google Shape;8293;p77"/>
              <p:cNvSpPr/>
              <p:nvPr/>
            </p:nvSpPr>
            <p:spPr>
              <a:xfrm>
                <a:off x="3474720" y="2185560"/>
                <a:ext cx="213840" cy="213840"/>
              </a:xfrm>
              <a:prstGeom prst="ellipse">
                <a:avLst/>
              </a:prstGeom>
              <a:noFill/>
              <a:ln w="9525">
                <a:solidFill>
                  <a:srgbClr val="bac8d3"/>
                </a:solidFill>
                <a:round/>
              </a:ln>
            </p:spPr>
            <p:style>
              <a:lnRef idx="0"/>
              <a:fillRef idx="0"/>
              <a:effectRef idx="0"/>
              <a:fontRef idx="minor"/>
            </p:style>
          </p:sp>
          <p:sp>
            <p:nvSpPr>
              <p:cNvPr id="9103" name="Google Shape;8294;p77"/>
              <p:cNvSpPr/>
              <p:nvPr/>
            </p:nvSpPr>
            <p:spPr>
              <a:xfrm rot="10800000">
                <a:off x="3581640" y="2073240"/>
                <a:ext cx="360" cy="110520"/>
              </a:xfrm>
              <a:custGeom>
                <a:avLst/>
                <a:gdLst/>
                <a:ahLst/>
                <a:rect l="l" t="t" r="r" b="b"/>
                <a:pathLst>
                  <a:path w="21600" h="21600">
                    <a:moveTo>
                      <a:pt x="0" y="0"/>
                    </a:moveTo>
                    <a:lnTo>
                      <a:pt x="21600" y="21600"/>
                    </a:lnTo>
                  </a:path>
                </a:pathLst>
              </a:custGeom>
              <a:noFill/>
              <a:ln w="9525">
                <a:solidFill>
                  <a:srgbClr val="bac8d3"/>
                </a:solidFill>
                <a:round/>
              </a:ln>
            </p:spPr>
            <p:style>
              <a:lnRef idx="0"/>
              <a:fillRef idx="0"/>
              <a:effectRef idx="0"/>
              <a:fontRef idx="minor"/>
            </p:style>
          </p:sp>
        </p:grpSp>
      </p:grpSp>
      <p:grpSp>
        <p:nvGrpSpPr>
          <p:cNvPr id="9104" name="Google Shape;8295;p77"/>
          <p:cNvGrpSpPr/>
          <p:nvPr/>
        </p:nvGrpSpPr>
        <p:grpSpPr>
          <a:xfrm>
            <a:off x="4917240" y="2079720"/>
            <a:ext cx="709920" cy="709920"/>
            <a:chOff x="4917240" y="2079720"/>
            <a:chExt cx="709920" cy="709920"/>
          </a:xfrm>
        </p:grpSpPr>
        <p:sp>
          <p:nvSpPr>
            <p:cNvPr id="9105" name="Google Shape;8296;p77"/>
            <p:cNvSpPr/>
            <p:nvPr/>
          </p:nvSpPr>
          <p:spPr>
            <a:xfrm>
              <a:off x="4917240" y="2079720"/>
              <a:ext cx="709920" cy="709920"/>
            </a:xfrm>
            <a:prstGeom prst="ellipse">
              <a:avLst/>
            </a:prstGeom>
            <a:noFill/>
            <a:ln w="9525">
              <a:solidFill>
                <a:srgbClr val="869fb1"/>
              </a:solidFill>
              <a:round/>
            </a:ln>
          </p:spPr>
          <p:style>
            <a:lnRef idx="0"/>
            <a:fillRef idx="0"/>
            <a:effectRef idx="0"/>
            <a:fontRef idx="minor"/>
          </p:style>
        </p:sp>
        <p:sp>
          <p:nvSpPr>
            <p:cNvPr id="9106" name="Google Shape;8297;p77"/>
            <p:cNvSpPr/>
            <p:nvPr/>
          </p:nvSpPr>
          <p:spPr>
            <a:xfrm>
              <a:off x="4981680" y="2144160"/>
              <a:ext cx="581040" cy="581040"/>
            </a:xfrm>
            <a:prstGeom prst="ellipse">
              <a:avLst/>
            </a:prstGeom>
            <a:noFill/>
            <a:ln w="9525">
              <a:solidFill>
                <a:srgbClr val="869fb2"/>
              </a:solidFill>
              <a:round/>
            </a:ln>
          </p:spPr>
          <p:style>
            <a:lnRef idx="0"/>
            <a:fillRef idx="0"/>
            <a:effectRef idx="0"/>
            <a:fontRef idx="minor"/>
          </p:style>
        </p:sp>
        <p:sp>
          <p:nvSpPr>
            <p:cNvPr id="9107" name="Google Shape;8298;p77"/>
            <p:cNvSpPr/>
            <p:nvPr/>
          </p:nvSpPr>
          <p:spPr>
            <a:xfrm>
              <a:off x="5061240" y="2223720"/>
              <a:ext cx="422280" cy="422280"/>
            </a:xfrm>
            <a:prstGeom prst="ellipse">
              <a:avLst/>
            </a:prstGeom>
            <a:noFill/>
            <a:ln w="9525">
              <a:solidFill>
                <a:srgbClr val="bac8d3"/>
              </a:solidFill>
              <a:round/>
            </a:ln>
          </p:spPr>
          <p:style>
            <a:lnRef idx="0"/>
            <a:fillRef idx="0"/>
            <a:effectRef idx="0"/>
            <a:fontRef idx="minor"/>
          </p:style>
        </p:sp>
        <p:sp>
          <p:nvSpPr>
            <p:cNvPr id="9108" name="Google Shape;8299;p77"/>
            <p:cNvSpPr/>
            <p:nvPr/>
          </p:nvSpPr>
          <p:spPr>
            <a:xfrm>
              <a:off x="5139000" y="2301480"/>
              <a:ext cx="266400" cy="266400"/>
            </a:xfrm>
            <a:prstGeom prst="ellipse">
              <a:avLst/>
            </a:prstGeom>
            <a:noFill/>
            <a:ln w="9525">
              <a:solidFill>
                <a:srgbClr val="e3e9ed"/>
              </a:solidFill>
              <a:round/>
            </a:ln>
          </p:spPr>
          <p:style>
            <a:lnRef idx="0"/>
            <a:fillRef idx="0"/>
            <a:effectRef idx="0"/>
            <a:fontRef idx="minor"/>
          </p:style>
        </p:sp>
      </p:grpSp>
      <p:grpSp>
        <p:nvGrpSpPr>
          <p:cNvPr id="9109" name="Google Shape;8300;p77"/>
          <p:cNvGrpSpPr/>
          <p:nvPr/>
        </p:nvGrpSpPr>
        <p:grpSpPr>
          <a:xfrm>
            <a:off x="5726520" y="2074320"/>
            <a:ext cx="720720" cy="720720"/>
            <a:chOff x="5726520" y="2074320"/>
            <a:chExt cx="720720" cy="720720"/>
          </a:xfrm>
        </p:grpSpPr>
        <p:sp>
          <p:nvSpPr>
            <p:cNvPr id="9110" name="Google Shape;8301;p77"/>
            <p:cNvSpPr/>
            <p:nvPr/>
          </p:nvSpPr>
          <p:spPr>
            <a:xfrm>
              <a:off x="5726520" y="2074320"/>
              <a:ext cx="720720" cy="720720"/>
            </a:xfrm>
            <a:prstGeom prst="ellipse">
              <a:avLst/>
            </a:prstGeom>
            <a:noFill/>
            <a:ln w="9525">
              <a:solidFill>
                <a:srgbClr val="869fb1"/>
              </a:solidFill>
              <a:round/>
            </a:ln>
          </p:spPr>
          <p:style>
            <a:lnRef idx="0"/>
            <a:fillRef idx="0"/>
            <a:effectRef idx="0"/>
            <a:fontRef idx="minor"/>
          </p:style>
        </p:sp>
        <p:sp>
          <p:nvSpPr>
            <p:cNvPr id="9111" name="Google Shape;8302;p77"/>
            <p:cNvSpPr/>
            <p:nvPr/>
          </p:nvSpPr>
          <p:spPr>
            <a:xfrm>
              <a:off x="5803920" y="2228400"/>
              <a:ext cx="566640" cy="566640"/>
            </a:xfrm>
            <a:prstGeom prst="ellipse">
              <a:avLst/>
            </a:prstGeom>
            <a:noFill/>
            <a:ln w="9525">
              <a:solidFill>
                <a:srgbClr val="869fb2"/>
              </a:solidFill>
              <a:round/>
            </a:ln>
          </p:spPr>
          <p:style>
            <a:lnRef idx="0"/>
            <a:fillRef idx="0"/>
            <a:effectRef idx="0"/>
            <a:fontRef idx="minor"/>
          </p:style>
        </p:sp>
        <p:sp>
          <p:nvSpPr>
            <p:cNvPr id="9112" name="Google Shape;8303;p77"/>
            <p:cNvSpPr/>
            <p:nvPr/>
          </p:nvSpPr>
          <p:spPr>
            <a:xfrm>
              <a:off x="5854680" y="2330280"/>
              <a:ext cx="464760" cy="464760"/>
            </a:xfrm>
            <a:prstGeom prst="ellipse">
              <a:avLst/>
            </a:prstGeom>
            <a:noFill/>
            <a:ln w="9525">
              <a:solidFill>
                <a:srgbClr val="bac8d3"/>
              </a:solidFill>
              <a:round/>
            </a:ln>
          </p:spPr>
          <p:style>
            <a:lnRef idx="0"/>
            <a:fillRef idx="0"/>
            <a:effectRef idx="0"/>
            <a:fontRef idx="minor"/>
          </p:style>
        </p:sp>
        <p:sp>
          <p:nvSpPr>
            <p:cNvPr id="9113" name="Google Shape;8304;p77"/>
            <p:cNvSpPr/>
            <p:nvPr/>
          </p:nvSpPr>
          <p:spPr>
            <a:xfrm>
              <a:off x="5902920" y="2426400"/>
              <a:ext cx="368640" cy="368640"/>
            </a:xfrm>
            <a:prstGeom prst="ellipse">
              <a:avLst/>
            </a:prstGeom>
            <a:noFill/>
            <a:ln w="9525">
              <a:solidFill>
                <a:srgbClr val="e3e9ed"/>
              </a:solidFill>
              <a:round/>
            </a:ln>
          </p:spPr>
          <p:style>
            <a:lnRef idx="0"/>
            <a:fillRef idx="0"/>
            <a:effectRef idx="0"/>
            <a:fontRef idx="minor"/>
          </p:style>
        </p:sp>
      </p:grpSp>
      <p:grpSp>
        <p:nvGrpSpPr>
          <p:cNvPr id="9114" name="Google Shape;8305;p77"/>
          <p:cNvGrpSpPr/>
          <p:nvPr/>
        </p:nvGrpSpPr>
        <p:grpSpPr>
          <a:xfrm>
            <a:off x="8172000" y="3719880"/>
            <a:ext cx="280080" cy="672840"/>
            <a:chOff x="8172000" y="3719880"/>
            <a:chExt cx="280080" cy="672840"/>
          </a:xfrm>
        </p:grpSpPr>
        <p:grpSp>
          <p:nvGrpSpPr>
            <p:cNvPr id="9115" name="Google Shape;8306;p77"/>
            <p:cNvGrpSpPr/>
            <p:nvPr/>
          </p:nvGrpSpPr>
          <p:grpSpPr>
            <a:xfrm>
              <a:off x="8172000" y="3719880"/>
              <a:ext cx="280080" cy="672840"/>
              <a:chOff x="8172000" y="3719880"/>
              <a:chExt cx="280080" cy="672840"/>
            </a:xfrm>
          </p:grpSpPr>
          <p:sp>
            <p:nvSpPr>
              <p:cNvPr id="9116" name="Google Shape;8307;p77"/>
              <p:cNvSpPr/>
              <p:nvPr/>
            </p:nvSpPr>
            <p:spPr>
              <a:xfrm>
                <a:off x="8172000" y="4267440"/>
                <a:ext cx="280080" cy="125280"/>
              </a:xfrm>
              <a:custGeom>
                <a:avLst/>
                <a:gdLst/>
                <a:ahLst/>
                <a:rect l="l" t="t" r="r" b="b"/>
                <a:pathLst>
                  <a:path w="16734" h="7497">
                    <a:moveTo>
                      <a:pt x="1" y="1"/>
                    </a:moveTo>
                    <a:lnTo>
                      <a:pt x="8369" y="7496"/>
                    </a:lnTo>
                    <a:lnTo>
                      <a:pt x="16734" y="1"/>
                    </a:lnTo>
                    <a:close/>
                  </a:path>
                </a:pathLst>
              </a:custGeom>
              <a:noFill/>
              <a:ln w="9525">
                <a:solidFill>
                  <a:srgbClr val="cfd9e0"/>
                </a:solidFill>
                <a:round/>
              </a:ln>
            </p:spPr>
            <p:style>
              <a:lnRef idx="0"/>
              <a:fillRef idx="0"/>
              <a:effectRef idx="0"/>
              <a:fontRef idx="minor"/>
            </p:style>
          </p:sp>
          <p:sp>
            <p:nvSpPr>
              <p:cNvPr id="9117" name="Google Shape;8308;p77"/>
              <p:cNvSpPr/>
              <p:nvPr/>
            </p:nvSpPr>
            <p:spPr>
              <a:xfrm>
                <a:off x="8172000" y="3719880"/>
                <a:ext cx="280080" cy="547200"/>
              </a:xfrm>
              <a:custGeom>
                <a:avLst/>
                <a:gdLst/>
                <a:ahLst/>
                <a:rect l="l" t="t" r="r" b="b"/>
                <a:pathLst>
                  <a:path w="16734" h="32649">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9525">
                <a:solidFill>
                  <a:srgbClr val="869fb1"/>
                </a:solidFill>
                <a:round/>
              </a:ln>
            </p:spPr>
            <p:style>
              <a:lnRef idx="0"/>
              <a:fillRef idx="0"/>
              <a:effectRef idx="0"/>
              <a:fontRef idx="minor"/>
            </p:style>
          </p:sp>
        </p:grpSp>
        <p:sp>
          <p:nvSpPr>
            <p:cNvPr id="9118" name="Google Shape;8309;p77"/>
            <p:cNvSpPr/>
            <p:nvPr/>
          </p:nvSpPr>
          <p:spPr>
            <a:xfrm>
              <a:off x="8207640" y="3750480"/>
              <a:ext cx="208440" cy="208440"/>
            </a:xfrm>
            <a:custGeom>
              <a:avLst/>
              <a:gdLst/>
              <a:ahLst/>
              <a:rect l="l" t="t" r="r" b="b"/>
              <a:pathLst>
                <a:path w="12457" h="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9525">
              <a:solidFill>
                <a:srgbClr val="bac8d3"/>
              </a:solidFill>
              <a:round/>
            </a:ln>
          </p:spPr>
          <p:style>
            <a:lnRef idx="0"/>
            <a:fillRef idx="0"/>
            <a:effectRef idx="0"/>
            <a:fontRef idx="minor"/>
          </p:style>
        </p:sp>
      </p:grpSp>
      <p:grpSp>
        <p:nvGrpSpPr>
          <p:cNvPr id="9119" name="Google Shape;8310;p77"/>
          <p:cNvGrpSpPr/>
          <p:nvPr/>
        </p:nvGrpSpPr>
        <p:grpSpPr>
          <a:xfrm>
            <a:off x="5288760" y="3708720"/>
            <a:ext cx="470160" cy="683280"/>
            <a:chOff x="5288760" y="3708720"/>
            <a:chExt cx="470160" cy="683280"/>
          </a:xfrm>
        </p:grpSpPr>
        <p:sp>
          <p:nvSpPr>
            <p:cNvPr id="9120" name="Google Shape;8311;p77"/>
            <p:cNvSpPr/>
            <p:nvPr/>
          </p:nvSpPr>
          <p:spPr>
            <a:xfrm>
              <a:off x="5288760" y="3708720"/>
              <a:ext cx="470160" cy="683280"/>
            </a:xfrm>
            <a:custGeom>
              <a:avLst/>
              <a:gdLst/>
              <a:ahLst/>
              <a:rect l="l" t="t" r="r" b="b"/>
              <a:pathLst>
                <a:path w="30365" h="44156">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a:solidFill>
                <a:srgbClr val="869fb1"/>
              </a:solidFill>
              <a:round/>
            </a:ln>
          </p:spPr>
          <p:style>
            <a:lnRef idx="0"/>
            <a:fillRef idx="0"/>
            <a:effectRef idx="0"/>
            <a:fontRef idx="minor"/>
          </p:style>
        </p:sp>
        <p:sp>
          <p:nvSpPr>
            <p:cNvPr id="9121" name="Google Shape;8312;p77"/>
            <p:cNvSpPr/>
            <p:nvPr/>
          </p:nvSpPr>
          <p:spPr>
            <a:xfrm>
              <a:off x="5316120" y="4191480"/>
              <a:ext cx="173520" cy="173520"/>
            </a:xfrm>
            <a:custGeom>
              <a:avLst/>
              <a:gdLst/>
              <a:ahLst/>
              <a:rect l="l" t="t" r="r" b="b"/>
              <a:pathLst>
                <a:path w="11223" h="11222">
                  <a:moveTo>
                    <a:pt x="1" y="0"/>
                  </a:moveTo>
                  <a:lnTo>
                    <a:pt x="1" y="11222"/>
                  </a:lnTo>
                  <a:lnTo>
                    <a:pt x="11222" y="11222"/>
                  </a:lnTo>
                  <a:lnTo>
                    <a:pt x="11222" y="0"/>
                  </a:lnTo>
                  <a:close/>
                </a:path>
              </a:pathLst>
            </a:custGeom>
            <a:noFill/>
            <a:ln w="9525">
              <a:solidFill>
                <a:srgbClr val="e3e9ed"/>
              </a:solidFill>
              <a:round/>
            </a:ln>
          </p:spPr>
          <p:style>
            <a:lnRef idx="0"/>
            <a:fillRef idx="0"/>
            <a:effectRef idx="0"/>
            <a:fontRef idx="minor"/>
          </p:style>
        </p:sp>
      </p:grpSp>
      <p:sp>
        <p:nvSpPr>
          <p:cNvPr id="9122" name="Google Shape;8313;p77"/>
          <p:cNvSpPr/>
          <p:nvPr/>
        </p:nvSpPr>
        <p:spPr>
          <a:xfrm>
            <a:off x="8146440" y="3622680"/>
            <a:ext cx="360" cy="360"/>
          </a:xfrm>
          <a:custGeom>
            <a:avLst/>
            <a:gdLst/>
            <a:ahLst/>
            <a:rect l="l" t="t" r="r" b="b"/>
            <a:pathLst>
              <a:path w="48" h="1">
                <a:moveTo>
                  <a:pt x="48" y="0"/>
                </a:moveTo>
                <a:lnTo>
                  <a:pt x="1" y="0"/>
                </a:lnTo>
                <a:close/>
              </a:path>
            </a:pathLst>
          </a:custGeom>
          <a:solidFill>
            <a:srgbClr val="ffffff"/>
          </a:solidFill>
          <a:ln w="0">
            <a:noFill/>
          </a:ln>
        </p:spPr>
        <p:style>
          <a:lnRef idx="0"/>
          <a:fillRef idx="0"/>
          <a:effectRef idx="0"/>
          <a:fontRef idx="minor"/>
        </p:style>
      </p:sp>
      <p:grpSp>
        <p:nvGrpSpPr>
          <p:cNvPr id="9123" name="Google Shape;8314;p77"/>
          <p:cNvGrpSpPr/>
          <p:nvPr/>
        </p:nvGrpSpPr>
        <p:grpSpPr>
          <a:xfrm>
            <a:off x="5910120" y="3719880"/>
            <a:ext cx="293400" cy="293400"/>
            <a:chOff x="5910120" y="3719880"/>
            <a:chExt cx="293400" cy="293400"/>
          </a:xfrm>
        </p:grpSpPr>
        <p:sp>
          <p:nvSpPr>
            <p:cNvPr id="9124" name="Google Shape;8315;p77"/>
            <p:cNvSpPr/>
            <p:nvPr/>
          </p:nvSpPr>
          <p:spPr>
            <a:xfrm>
              <a:off x="5910120" y="3719880"/>
              <a:ext cx="293400" cy="293400"/>
            </a:xfrm>
            <a:custGeom>
              <a:avLst/>
              <a:gdLst/>
              <a:ahLst/>
              <a:rect l="l" t="t" r="r" b="b"/>
              <a:pathLst>
                <a:path w="19240" h="19237">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9525">
              <a:solidFill>
                <a:srgbClr val="869fb1"/>
              </a:solidFill>
              <a:round/>
            </a:ln>
          </p:spPr>
          <p:style>
            <a:lnRef idx="0"/>
            <a:fillRef idx="0"/>
            <a:effectRef idx="0"/>
            <a:fontRef idx="minor"/>
          </p:style>
        </p:sp>
        <p:sp>
          <p:nvSpPr>
            <p:cNvPr id="9125" name="Google Shape;8316;p77"/>
            <p:cNvSpPr/>
            <p:nvPr/>
          </p:nvSpPr>
          <p:spPr>
            <a:xfrm>
              <a:off x="5922360" y="3730320"/>
              <a:ext cx="118440" cy="106920"/>
            </a:xfrm>
            <a:custGeom>
              <a:avLst/>
              <a:gdLst/>
              <a:ahLst/>
              <a:rect l="l" t="t" r="r" b="b"/>
              <a:pathLst>
                <a:path w="7787" h="7027">
                  <a:moveTo>
                    <a:pt x="0" y="1"/>
                  </a:moveTo>
                  <a:lnTo>
                    <a:pt x="0" y="7026"/>
                  </a:lnTo>
                  <a:lnTo>
                    <a:pt x="7787" y="1"/>
                  </a:lnTo>
                  <a:close/>
                </a:path>
              </a:pathLst>
            </a:custGeom>
            <a:noFill/>
            <a:ln w="9525">
              <a:solidFill>
                <a:srgbClr val="f2f2f2"/>
              </a:solidFill>
              <a:round/>
            </a:ln>
          </p:spPr>
          <p:style>
            <a:lnRef idx="0"/>
            <a:fillRef idx="0"/>
            <a:effectRef idx="0"/>
            <a:fontRef idx="minor"/>
          </p:style>
        </p:sp>
      </p:grpSp>
      <p:grpSp>
        <p:nvGrpSpPr>
          <p:cNvPr id="9126" name="Google Shape;8317;p77"/>
          <p:cNvGrpSpPr/>
          <p:nvPr/>
        </p:nvGrpSpPr>
        <p:grpSpPr>
          <a:xfrm>
            <a:off x="5910120" y="4098600"/>
            <a:ext cx="293400" cy="293400"/>
            <a:chOff x="5910120" y="4098600"/>
            <a:chExt cx="293400" cy="293400"/>
          </a:xfrm>
        </p:grpSpPr>
        <p:sp>
          <p:nvSpPr>
            <p:cNvPr id="9127" name="Google Shape;8318;p77"/>
            <p:cNvSpPr/>
            <p:nvPr/>
          </p:nvSpPr>
          <p:spPr>
            <a:xfrm>
              <a:off x="5910120" y="4098600"/>
              <a:ext cx="293400" cy="293400"/>
            </a:xfrm>
            <a:custGeom>
              <a:avLst/>
              <a:gdLst/>
              <a:ahLst/>
              <a:rect l="l" t="t" r="r" b="b"/>
              <a:pathLst>
                <a:path w="19240" h="19240">
                  <a:moveTo>
                    <a:pt x="1" y="1"/>
                  </a:moveTo>
                  <a:lnTo>
                    <a:pt x="1" y="9619"/>
                  </a:lnTo>
                  <a:cubicBezTo>
                    <a:pt x="1" y="14930"/>
                    <a:pt x="4308" y="19240"/>
                    <a:pt x="9619" y="19240"/>
                  </a:cubicBezTo>
                  <a:cubicBezTo>
                    <a:pt x="14933" y="19240"/>
                    <a:pt x="19240" y="14933"/>
                    <a:pt x="19240" y="9619"/>
                  </a:cubicBezTo>
                  <a:lnTo>
                    <a:pt x="19240" y="1"/>
                  </a:lnTo>
                  <a:close/>
                </a:path>
              </a:pathLst>
            </a:custGeom>
            <a:noFill/>
            <a:ln w="9525">
              <a:solidFill>
                <a:srgbClr val="869fb1"/>
              </a:solidFill>
              <a:round/>
            </a:ln>
          </p:spPr>
          <p:style>
            <a:lnRef idx="0"/>
            <a:fillRef idx="0"/>
            <a:effectRef idx="0"/>
            <a:fontRef idx="minor"/>
          </p:style>
        </p:sp>
        <p:sp>
          <p:nvSpPr>
            <p:cNvPr id="9128" name="Google Shape;8319;p77"/>
            <p:cNvSpPr/>
            <p:nvPr/>
          </p:nvSpPr>
          <p:spPr>
            <a:xfrm>
              <a:off x="5922360" y="4109040"/>
              <a:ext cx="118440" cy="106920"/>
            </a:xfrm>
            <a:custGeom>
              <a:avLst/>
              <a:gdLst/>
              <a:ahLst/>
              <a:rect l="l" t="t" r="r" b="b"/>
              <a:pathLst>
                <a:path w="7787" h="7026">
                  <a:moveTo>
                    <a:pt x="0" y="0"/>
                  </a:moveTo>
                  <a:lnTo>
                    <a:pt x="0" y="7026"/>
                  </a:lnTo>
                  <a:lnTo>
                    <a:pt x="7787" y="0"/>
                  </a:lnTo>
                  <a:close/>
                </a:path>
              </a:pathLst>
            </a:custGeom>
            <a:noFill/>
            <a:ln w="9525">
              <a:solidFill>
                <a:srgbClr val="f2f2f2"/>
              </a:solidFill>
              <a:round/>
            </a:ln>
          </p:spPr>
          <p:style>
            <a:lnRef idx="0"/>
            <a:fillRef idx="0"/>
            <a:effectRef idx="0"/>
            <a:fontRef idx="minor"/>
          </p:style>
        </p:sp>
      </p:grpSp>
      <p:sp>
        <p:nvSpPr>
          <p:cNvPr id="9129" name="Google Shape;8320;p77"/>
          <p:cNvSpPr/>
          <p:nvPr/>
        </p:nvSpPr>
        <p:spPr>
          <a:xfrm>
            <a:off x="6948360" y="3719160"/>
            <a:ext cx="609480" cy="672840"/>
          </a:xfrm>
          <a:custGeom>
            <a:avLst/>
            <a:gdLst/>
            <a:ahLst/>
            <a:rect l="l" t="t" r="r" b="b"/>
            <a:pathLst>
              <a:path w="4733" h="5225">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9525">
            <a:solidFill>
              <a:srgbClr val="a5b7c6"/>
            </a:solidFill>
            <a:round/>
          </a:ln>
        </p:spPr>
        <p:style>
          <a:lnRef idx="0"/>
          <a:fillRef idx="0"/>
          <a:effectRef idx="0"/>
          <a:fontRef idx="minor"/>
        </p:style>
      </p:sp>
      <p:sp>
        <p:nvSpPr>
          <p:cNvPr id="9130" name="Google Shape;8321;p77"/>
          <p:cNvSpPr/>
          <p:nvPr/>
        </p:nvSpPr>
        <p:spPr>
          <a:xfrm rot="10800000">
            <a:off x="6355080" y="3717000"/>
            <a:ext cx="442440" cy="675360"/>
          </a:xfrm>
          <a:custGeom>
            <a:avLst/>
            <a:gdLst/>
            <a:ahLst/>
            <a:rect l="l" t="t" r="r" b="b"/>
            <a:pathLst>
              <a:path w="14910" h="22743">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9525">
            <a:solidFill>
              <a:srgbClr val="5f7d95"/>
            </a:solidFill>
            <a:round/>
          </a:ln>
        </p:spPr>
        <p:style>
          <a:lnRef idx="0"/>
          <a:fillRef idx="0"/>
          <a:effectRef idx="0"/>
          <a:fontRef idx="minor"/>
        </p:style>
      </p:sp>
      <p:grpSp>
        <p:nvGrpSpPr>
          <p:cNvPr id="9131" name="Google Shape;8322;p77"/>
          <p:cNvGrpSpPr/>
          <p:nvPr/>
        </p:nvGrpSpPr>
        <p:grpSpPr>
          <a:xfrm>
            <a:off x="7835040" y="2927160"/>
            <a:ext cx="622440" cy="621720"/>
            <a:chOff x="7835040" y="2927160"/>
            <a:chExt cx="622440" cy="621720"/>
          </a:xfrm>
        </p:grpSpPr>
        <p:sp>
          <p:nvSpPr>
            <p:cNvPr id="9132" name="Google Shape;8323;p77"/>
            <p:cNvSpPr/>
            <p:nvPr/>
          </p:nvSpPr>
          <p:spPr>
            <a:xfrm>
              <a:off x="7835040" y="2927160"/>
              <a:ext cx="378720" cy="311040"/>
            </a:xfrm>
            <a:custGeom>
              <a:avLst/>
              <a:gdLst/>
              <a:ahLst/>
              <a:rect l="l" t="t" r="r" b="b"/>
              <a:pathLst>
                <a:path w="127950" h="105145">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9525">
              <a:solidFill>
                <a:srgbClr val="667e92"/>
              </a:solidFill>
              <a:round/>
            </a:ln>
          </p:spPr>
          <p:style>
            <a:lnRef idx="0"/>
            <a:fillRef idx="0"/>
            <a:effectRef idx="0"/>
            <a:fontRef idx="minor"/>
          </p:style>
        </p:sp>
        <p:sp>
          <p:nvSpPr>
            <p:cNvPr id="9133" name="Google Shape;8324;p77"/>
            <p:cNvSpPr/>
            <p:nvPr/>
          </p:nvSpPr>
          <p:spPr>
            <a:xfrm>
              <a:off x="7835040" y="3170520"/>
              <a:ext cx="311040" cy="378360"/>
            </a:xfrm>
            <a:custGeom>
              <a:avLst/>
              <a:gdLst/>
              <a:ahLst/>
              <a:rect l="l" t="t" r="r" b="b"/>
              <a:pathLst>
                <a:path w="105145" h="127868">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9525">
              <a:solidFill>
                <a:srgbClr val="a5b7c5"/>
              </a:solidFill>
              <a:round/>
            </a:ln>
          </p:spPr>
          <p:style>
            <a:lnRef idx="0"/>
            <a:fillRef idx="0"/>
            <a:effectRef idx="0"/>
            <a:fontRef idx="minor"/>
          </p:style>
        </p:sp>
        <p:sp>
          <p:nvSpPr>
            <p:cNvPr id="9134" name="Google Shape;8325;p77"/>
            <p:cNvSpPr/>
            <p:nvPr/>
          </p:nvSpPr>
          <p:spPr>
            <a:xfrm>
              <a:off x="8146080" y="2927880"/>
              <a:ext cx="311040" cy="375480"/>
            </a:xfrm>
            <a:custGeom>
              <a:avLst/>
              <a:gdLst/>
              <a:ahLst/>
              <a:rect l="l" t="t" r="r" b="b"/>
              <a:pathLst>
                <a:path w="105146" h="127873">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9525">
              <a:solidFill>
                <a:srgbClr val="cfd9e0"/>
              </a:solidFill>
              <a:round/>
            </a:ln>
          </p:spPr>
          <p:style>
            <a:lnRef idx="0"/>
            <a:fillRef idx="0"/>
            <a:effectRef idx="0"/>
            <a:fontRef idx="minor"/>
          </p:style>
        </p:sp>
        <p:sp>
          <p:nvSpPr>
            <p:cNvPr id="9135" name="Google Shape;8326;p77"/>
            <p:cNvSpPr/>
            <p:nvPr/>
          </p:nvSpPr>
          <p:spPr>
            <a:xfrm>
              <a:off x="8078760" y="3236400"/>
              <a:ext cx="378720" cy="311040"/>
            </a:xfrm>
            <a:custGeom>
              <a:avLst/>
              <a:gdLst/>
              <a:ahLst/>
              <a:rect l="l" t="t" r="r" b="b"/>
              <a:pathLst>
                <a:path w="127944" h="10514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9525">
              <a:solidFill>
                <a:srgbClr val="445d73"/>
              </a:solidFill>
              <a:round/>
            </a:ln>
          </p:spPr>
          <p:style>
            <a:lnRef idx="0"/>
            <a:fillRef idx="0"/>
            <a:effectRef idx="0"/>
            <a:fontRef idx="minor"/>
          </p:style>
        </p:sp>
      </p:grpSp>
      <p:grpSp>
        <p:nvGrpSpPr>
          <p:cNvPr id="9136" name="Google Shape;8327;p77"/>
          <p:cNvGrpSpPr/>
          <p:nvPr/>
        </p:nvGrpSpPr>
        <p:grpSpPr>
          <a:xfrm>
            <a:off x="2292120" y="2936880"/>
            <a:ext cx="1310760" cy="612000"/>
            <a:chOff x="2292120" y="2936880"/>
            <a:chExt cx="1310760" cy="612000"/>
          </a:xfrm>
        </p:grpSpPr>
        <p:sp>
          <p:nvSpPr>
            <p:cNvPr id="9137" name="Google Shape;8328;p77"/>
            <p:cNvSpPr/>
            <p:nvPr/>
          </p:nvSpPr>
          <p:spPr>
            <a:xfrm>
              <a:off x="2292120" y="2936880"/>
              <a:ext cx="643680" cy="290520"/>
            </a:xfrm>
            <a:custGeom>
              <a:avLst/>
              <a:gdLst/>
              <a:ahLst/>
              <a:rect l="l" t="t" r="r" b="b"/>
              <a:pathLst>
                <a:path w="140281" h="6336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9525">
              <a:solidFill>
                <a:srgbClr val="a5b7c5"/>
              </a:solidFill>
              <a:round/>
            </a:ln>
          </p:spPr>
          <p:style>
            <a:lnRef idx="0"/>
            <a:fillRef idx="0"/>
            <a:effectRef idx="0"/>
            <a:fontRef idx="minor"/>
          </p:style>
        </p:sp>
        <p:sp>
          <p:nvSpPr>
            <p:cNvPr id="9138" name="Google Shape;8329;p77"/>
            <p:cNvSpPr/>
            <p:nvPr/>
          </p:nvSpPr>
          <p:spPr>
            <a:xfrm>
              <a:off x="2292120" y="3258360"/>
              <a:ext cx="643680" cy="290520"/>
            </a:xfrm>
            <a:custGeom>
              <a:avLst/>
              <a:gdLst/>
              <a:ahLst/>
              <a:rect l="l" t="t" r="r" b="b"/>
              <a:pathLst>
                <a:path w="140281" h="6336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9525">
              <a:solidFill>
                <a:srgbClr val="869fb1"/>
              </a:solidFill>
              <a:round/>
            </a:ln>
          </p:spPr>
          <p:style>
            <a:lnRef idx="0"/>
            <a:fillRef idx="0"/>
            <a:effectRef idx="0"/>
            <a:fontRef idx="minor"/>
          </p:style>
        </p:sp>
        <p:sp>
          <p:nvSpPr>
            <p:cNvPr id="9139" name="Google Shape;8330;p77"/>
            <p:cNvSpPr/>
            <p:nvPr/>
          </p:nvSpPr>
          <p:spPr>
            <a:xfrm>
              <a:off x="2959200" y="2936880"/>
              <a:ext cx="643680" cy="290520"/>
            </a:xfrm>
            <a:custGeom>
              <a:avLst/>
              <a:gdLst/>
              <a:ahLst/>
              <a:rect l="l" t="t" r="r" b="b"/>
              <a:pathLst>
                <a:path w="140281" h="6336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9525">
              <a:solidFill>
                <a:srgbClr val="869fb1"/>
              </a:solidFill>
              <a:round/>
            </a:ln>
          </p:spPr>
          <p:style>
            <a:lnRef idx="0"/>
            <a:fillRef idx="0"/>
            <a:effectRef idx="0"/>
            <a:fontRef idx="minor"/>
          </p:style>
        </p:sp>
        <p:sp>
          <p:nvSpPr>
            <p:cNvPr id="9140" name="Google Shape;8331;p77"/>
            <p:cNvSpPr/>
            <p:nvPr/>
          </p:nvSpPr>
          <p:spPr>
            <a:xfrm>
              <a:off x="2959200" y="3258360"/>
              <a:ext cx="643680" cy="290520"/>
            </a:xfrm>
            <a:custGeom>
              <a:avLst/>
              <a:gdLst/>
              <a:ahLst/>
              <a:rect l="l" t="t" r="r" b="b"/>
              <a:pathLst>
                <a:path w="140281" h="6336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9525">
              <a:solidFill>
                <a:srgbClr val="a5b7c5"/>
              </a:solidFill>
              <a:round/>
            </a:ln>
          </p:spPr>
          <p:style>
            <a:lnRef idx="0"/>
            <a:fillRef idx="0"/>
            <a:effectRef idx="0"/>
            <a:fontRef idx="minor"/>
          </p:style>
        </p:sp>
        <p:sp>
          <p:nvSpPr>
            <p:cNvPr id="9141" name="Google Shape;8332;p77"/>
            <p:cNvSpPr/>
            <p:nvPr/>
          </p:nvSpPr>
          <p:spPr>
            <a:xfrm>
              <a:off x="2770200" y="3073680"/>
              <a:ext cx="338040" cy="338040"/>
            </a:xfrm>
            <a:custGeom>
              <a:avLst/>
              <a:gdLst/>
              <a:ahLst/>
              <a:rect l="l" t="t" r="r" b="b"/>
              <a:pathLst>
                <a:path w="73754" h="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9525">
              <a:solidFill>
                <a:srgbClr val="e3e9ed"/>
              </a:solidFill>
              <a:round/>
            </a:ln>
          </p:spPr>
          <p:style>
            <a:lnRef idx="0"/>
            <a:fillRef idx="0"/>
            <a:effectRef idx="0"/>
            <a:fontRef idx="minor"/>
          </p:style>
        </p:sp>
      </p:grpSp>
      <p:grpSp>
        <p:nvGrpSpPr>
          <p:cNvPr id="9142" name="Google Shape;8333;p77"/>
          <p:cNvGrpSpPr/>
          <p:nvPr/>
        </p:nvGrpSpPr>
        <p:grpSpPr>
          <a:xfrm>
            <a:off x="6617880" y="2927520"/>
            <a:ext cx="1110240" cy="621360"/>
            <a:chOff x="6617880" y="2927520"/>
            <a:chExt cx="1110240" cy="621360"/>
          </a:xfrm>
        </p:grpSpPr>
        <p:sp>
          <p:nvSpPr>
            <p:cNvPr id="9143" name="Google Shape;8334;p77"/>
            <p:cNvSpPr/>
            <p:nvPr/>
          </p:nvSpPr>
          <p:spPr>
            <a:xfrm>
              <a:off x="7321320" y="2927520"/>
              <a:ext cx="406800" cy="621360"/>
            </a:xfrm>
            <a:custGeom>
              <a:avLst/>
              <a:gdLst/>
              <a:ahLst/>
              <a:rect l="l" t="t" r="r" b="b"/>
              <a:pathLst>
                <a:path w="79475" h="121367">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9525">
              <a:solidFill>
                <a:srgbClr val="a5b7c5"/>
              </a:solidFill>
              <a:round/>
            </a:ln>
          </p:spPr>
          <p:style>
            <a:lnRef idx="0"/>
            <a:fillRef idx="0"/>
            <a:effectRef idx="0"/>
            <a:fontRef idx="minor"/>
          </p:style>
        </p:sp>
        <p:sp>
          <p:nvSpPr>
            <p:cNvPr id="9144" name="Google Shape;8335;p77"/>
            <p:cNvSpPr/>
            <p:nvPr/>
          </p:nvSpPr>
          <p:spPr>
            <a:xfrm>
              <a:off x="6969960" y="2927520"/>
              <a:ext cx="406440" cy="621360"/>
            </a:xfrm>
            <a:custGeom>
              <a:avLst/>
              <a:gdLst/>
              <a:ahLst/>
              <a:rect l="l" t="t" r="r" b="b"/>
              <a:pathLst>
                <a:path w="79398" h="121367">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9525">
              <a:solidFill>
                <a:srgbClr val="869fb1"/>
              </a:solidFill>
              <a:round/>
            </a:ln>
          </p:spPr>
          <p:style>
            <a:lnRef idx="0"/>
            <a:fillRef idx="0"/>
            <a:effectRef idx="0"/>
            <a:fontRef idx="minor"/>
          </p:style>
        </p:sp>
        <p:sp>
          <p:nvSpPr>
            <p:cNvPr id="9145" name="Google Shape;8336;p77"/>
            <p:cNvSpPr/>
            <p:nvPr/>
          </p:nvSpPr>
          <p:spPr>
            <a:xfrm>
              <a:off x="6617880" y="2927520"/>
              <a:ext cx="406800" cy="621360"/>
            </a:xfrm>
            <a:custGeom>
              <a:avLst/>
              <a:gdLst/>
              <a:ahLst/>
              <a:rect l="l" t="t" r="r" b="b"/>
              <a:pathLst>
                <a:path w="79474" h="121367">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9525">
              <a:solidFill>
                <a:srgbClr val="445d73"/>
              </a:solidFill>
              <a:round/>
            </a:ln>
          </p:spPr>
          <p:style>
            <a:lnRef idx="0"/>
            <a:fillRef idx="0"/>
            <a:effectRef idx="0"/>
            <a:fontRef idx="minor"/>
          </p:style>
        </p:sp>
      </p:grpSp>
      <p:grpSp>
        <p:nvGrpSpPr>
          <p:cNvPr id="9146" name="Google Shape;8337;p77"/>
          <p:cNvGrpSpPr/>
          <p:nvPr/>
        </p:nvGrpSpPr>
        <p:grpSpPr>
          <a:xfrm>
            <a:off x="5435280" y="2924280"/>
            <a:ext cx="1074240" cy="626760"/>
            <a:chOff x="5435280" y="2924280"/>
            <a:chExt cx="1074240" cy="626760"/>
          </a:xfrm>
        </p:grpSpPr>
        <p:grpSp>
          <p:nvGrpSpPr>
            <p:cNvPr id="9147" name="Google Shape;8338;p77"/>
            <p:cNvGrpSpPr/>
            <p:nvPr/>
          </p:nvGrpSpPr>
          <p:grpSpPr>
            <a:xfrm>
              <a:off x="5994360" y="3269160"/>
              <a:ext cx="515160" cy="280440"/>
              <a:chOff x="5994360" y="3269160"/>
              <a:chExt cx="515160" cy="280440"/>
            </a:xfrm>
          </p:grpSpPr>
          <p:sp>
            <p:nvSpPr>
              <p:cNvPr id="9148" name="Google Shape;8339;p77"/>
              <p:cNvSpPr/>
              <p:nvPr/>
            </p:nvSpPr>
            <p:spPr>
              <a:xfrm>
                <a:off x="5994360" y="3269160"/>
                <a:ext cx="321120" cy="277920"/>
              </a:xfrm>
              <a:custGeom>
                <a:avLst/>
                <a:gdLst/>
                <a:ahLst/>
                <a:rect l="l" t="t" r="r" b="b"/>
                <a:pathLst>
                  <a:path w="2576195" h="2231390">
                    <a:moveTo>
                      <a:pt x="1288021" y="0"/>
                    </a:moveTo>
                    <a:lnTo>
                      <a:pt x="0" y="2230932"/>
                    </a:lnTo>
                    <a:lnTo>
                      <a:pt x="2576042" y="2230932"/>
                    </a:lnTo>
                    <a:lnTo>
                      <a:pt x="1288021" y="0"/>
                    </a:lnTo>
                    <a:close/>
                  </a:path>
                </a:pathLst>
              </a:custGeom>
              <a:noFill/>
              <a:ln w="9525">
                <a:solidFill>
                  <a:srgbClr val="869fb2"/>
                </a:solidFill>
                <a:round/>
              </a:ln>
            </p:spPr>
            <p:style>
              <a:lnRef idx="0"/>
              <a:fillRef idx="0"/>
              <a:effectRef idx="0"/>
              <a:fontRef idx="minor"/>
            </p:style>
          </p:sp>
          <p:sp>
            <p:nvSpPr>
              <p:cNvPr id="9149" name="Google Shape;8340;p77"/>
              <p:cNvSpPr/>
              <p:nvPr/>
            </p:nvSpPr>
            <p:spPr>
              <a:xfrm>
                <a:off x="6305400" y="3335400"/>
                <a:ext cx="204120" cy="214200"/>
              </a:xfrm>
              <a:custGeom>
                <a:avLst/>
                <a:gdLst/>
                <a:ahLst/>
                <a:rect l="l" t="t" r="r" b="b"/>
                <a:pathLst>
                  <a:path w="1638934" h="2306954">
                    <a:moveTo>
                      <a:pt x="1638680" y="0"/>
                    </a:moveTo>
                    <a:lnTo>
                      <a:pt x="697255" y="0"/>
                    </a:lnTo>
                    <a:lnTo>
                      <a:pt x="697255" y="2306535"/>
                    </a:lnTo>
                    <a:lnTo>
                      <a:pt x="0" y="2306535"/>
                    </a:lnTo>
                  </a:path>
                </a:pathLst>
              </a:custGeom>
              <a:noFill/>
              <a:ln w="9525">
                <a:solidFill>
                  <a:srgbClr val="869fb2"/>
                </a:solidFill>
                <a:round/>
              </a:ln>
            </p:spPr>
            <p:style>
              <a:lnRef idx="0"/>
              <a:fillRef idx="0"/>
              <a:effectRef idx="0"/>
              <a:fontRef idx="minor"/>
            </p:style>
          </p:sp>
        </p:grpSp>
        <p:grpSp>
          <p:nvGrpSpPr>
            <p:cNvPr id="9150" name="Google Shape;8341;p77"/>
            <p:cNvGrpSpPr/>
            <p:nvPr/>
          </p:nvGrpSpPr>
          <p:grpSpPr>
            <a:xfrm>
              <a:off x="5435280" y="3269160"/>
              <a:ext cx="515160" cy="281880"/>
              <a:chOff x="5435280" y="3269160"/>
              <a:chExt cx="515160" cy="281880"/>
            </a:xfrm>
          </p:grpSpPr>
          <p:sp>
            <p:nvSpPr>
              <p:cNvPr id="9151" name="Google Shape;8342;p77"/>
              <p:cNvSpPr/>
              <p:nvPr/>
            </p:nvSpPr>
            <p:spPr>
              <a:xfrm>
                <a:off x="5629320" y="3269160"/>
                <a:ext cx="321120" cy="277920"/>
              </a:xfrm>
              <a:custGeom>
                <a:avLst/>
                <a:gdLst/>
                <a:ahLst/>
                <a:rect l="l" t="t" r="r" b="b"/>
                <a:pathLst>
                  <a:path w="2576195" h="2231390">
                    <a:moveTo>
                      <a:pt x="1288034" y="0"/>
                    </a:moveTo>
                    <a:lnTo>
                      <a:pt x="0" y="2230920"/>
                    </a:lnTo>
                    <a:lnTo>
                      <a:pt x="2576055" y="2230920"/>
                    </a:lnTo>
                    <a:lnTo>
                      <a:pt x="1288034" y="0"/>
                    </a:lnTo>
                    <a:close/>
                  </a:path>
                </a:pathLst>
              </a:custGeom>
              <a:noFill/>
              <a:ln w="9525">
                <a:solidFill>
                  <a:srgbClr val="5f7d95"/>
                </a:solidFill>
                <a:round/>
              </a:ln>
            </p:spPr>
            <p:style>
              <a:lnRef idx="0"/>
              <a:fillRef idx="0"/>
              <a:effectRef idx="0"/>
              <a:fontRef idx="minor"/>
            </p:style>
          </p:sp>
          <p:sp>
            <p:nvSpPr>
              <p:cNvPr id="9152" name="Google Shape;8343;p77"/>
              <p:cNvSpPr/>
              <p:nvPr/>
            </p:nvSpPr>
            <p:spPr>
              <a:xfrm flipH="1">
                <a:off x="5434920" y="3336840"/>
                <a:ext cx="204120" cy="214200"/>
              </a:xfrm>
              <a:custGeom>
                <a:avLst/>
                <a:gdLst/>
                <a:ahLst/>
                <a:rect l="l" t="t" r="r" b="b"/>
                <a:pathLst>
                  <a:path w="1638934" h="2306954">
                    <a:moveTo>
                      <a:pt x="1638680" y="0"/>
                    </a:moveTo>
                    <a:lnTo>
                      <a:pt x="697255" y="0"/>
                    </a:lnTo>
                    <a:lnTo>
                      <a:pt x="697255" y="2306535"/>
                    </a:lnTo>
                    <a:lnTo>
                      <a:pt x="0" y="2306535"/>
                    </a:lnTo>
                  </a:path>
                </a:pathLst>
              </a:custGeom>
              <a:noFill/>
              <a:ln w="9525">
                <a:solidFill>
                  <a:srgbClr val="5f7d95"/>
                </a:solidFill>
                <a:round/>
              </a:ln>
            </p:spPr>
            <p:style>
              <a:lnRef idx="0"/>
              <a:fillRef idx="0"/>
              <a:effectRef idx="0"/>
              <a:fontRef idx="minor"/>
            </p:style>
          </p:sp>
        </p:grpSp>
        <p:grpSp>
          <p:nvGrpSpPr>
            <p:cNvPr id="9153" name="Google Shape;8344;p77"/>
            <p:cNvGrpSpPr/>
            <p:nvPr/>
          </p:nvGrpSpPr>
          <p:grpSpPr>
            <a:xfrm>
              <a:off x="5623560" y="2924280"/>
              <a:ext cx="509760" cy="596880"/>
              <a:chOff x="5623560" y="2924280"/>
              <a:chExt cx="509760" cy="596880"/>
            </a:xfrm>
          </p:grpSpPr>
          <p:sp>
            <p:nvSpPr>
              <p:cNvPr id="9154" name="Google Shape;8345;p77"/>
              <p:cNvSpPr/>
              <p:nvPr/>
            </p:nvSpPr>
            <p:spPr>
              <a:xfrm>
                <a:off x="5812200" y="3243240"/>
                <a:ext cx="321120" cy="277920"/>
              </a:xfrm>
              <a:custGeom>
                <a:avLst/>
                <a:gdLst/>
                <a:ahLst/>
                <a:rect l="l" t="t" r="r" b="b"/>
                <a:pathLst>
                  <a:path w="2576195" h="2231390">
                    <a:moveTo>
                      <a:pt x="2576042" y="0"/>
                    </a:moveTo>
                    <a:lnTo>
                      <a:pt x="0" y="0"/>
                    </a:lnTo>
                    <a:lnTo>
                      <a:pt x="1288021" y="2230920"/>
                    </a:lnTo>
                    <a:lnTo>
                      <a:pt x="2576042" y="0"/>
                    </a:lnTo>
                    <a:close/>
                  </a:path>
                </a:pathLst>
              </a:custGeom>
              <a:noFill/>
              <a:ln w="9525">
                <a:solidFill>
                  <a:srgbClr val="e3e9ed"/>
                </a:solidFill>
                <a:round/>
              </a:ln>
            </p:spPr>
            <p:style>
              <a:lnRef idx="0"/>
              <a:fillRef idx="0"/>
              <a:effectRef idx="0"/>
              <a:fontRef idx="minor"/>
            </p:style>
          </p:sp>
          <p:sp>
            <p:nvSpPr>
              <p:cNvPr id="9155" name="Google Shape;8346;p77"/>
              <p:cNvSpPr/>
              <p:nvPr/>
            </p:nvSpPr>
            <p:spPr>
              <a:xfrm flipH="1">
                <a:off x="5623200" y="2924280"/>
                <a:ext cx="204120" cy="321480"/>
              </a:xfrm>
              <a:custGeom>
                <a:avLst/>
                <a:gdLst/>
                <a:ahLst/>
                <a:rect l="l" t="t" r="r" b="b"/>
                <a:pathLst>
                  <a:path w="1638934" h="2306954">
                    <a:moveTo>
                      <a:pt x="1638680" y="0"/>
                    </a:moveTo>
                    <a:lnTo>
                      <a:pt x="697255" y="0"/>
                    </a:lnTo>
                    <a:lnTo>
                      <a:pt x="697255" y="2306535"/>
                    </a:lnTo>
                    <a:lnTo>
                      <a:pt x="0" y="2306535"/>
                    </a:lnTo>
                  </a:path>
                </a:pathLst>
              </a:custGeom>
              <a:noFill/>
              <a:ln w="9525">
                <a:solidFill>
                  <a:srgbClr val="e3e9ed"/>
                </a:solidFill>
                <a:round/>
              </a:ln>
            </p:spPr>
            <p:style>
              <a:lnRef idx="0"/>
              <a:fillRef idx="0"/>
              <a:effectRef idx="0"/>
              <a:fontRef idx="minor"/>
            </p:style>
          </p:sp>
        </p:grpSp>
        <p:grpSp>
          <p:nvGrpSpPr>
            <p:cNvPr id="9156" name="Google Shape;8347;p77"/>
            <p:cNvGrpSpPr/>
            <p:nvPr/>
          </p:nvGrpSpPr>
          <p:grpSpPr>
            <a:xfrm>
              <a:off x="5812200" y="2932200"/>
              <a:ext cx="610560" cy="277920"/>
              <a:chOff x="5812200" y="2932200"/>
              <a:chExt cx="610560" cy="277920"/>
            </a:xfrm>
          </p:grpSpPr>
          <p:sp>
            <p:nvSpPr>
              <p:cNvPr id="9157" name="Google Shape;8348;p77"/>
              <p:cNvSpPr/>
              <p:nvPr/>
            </p:nvSpPr>
            <p:spPr>
              <a:xfrm>
                <a:off x="5812200" y="2932200"/>
                <a:ext cx="321120" cy="277920"/>
              </a:xfrm>
              <a:custGeom>
                <a:avLst/>
                <a:gdLst/>
                <a:ahLst/>
                <a:rect l="l" t="t" r="r" b="b"/>
                <a:pathLst>
                  <a:path w="2576195" h="2231390">
                    <a:moveTo>
                      <a:pt x="1288021" y="0"/>
                    </a:moveTo>
                    <a:lnTo>
                      <a:pt x="0" y="2230920"/>
                    </a:lnTo>
                    <a:lnTo>
                      <a:pt x="2576042" y="2230920"/>
                    </a:lnTo>
                    <a:lnTo>
                      <a:pt x="1288021" y="0"/>
                    </a:lnTo>
                    <a:close/>
                  </a:path>
                </a:pathLst>
              </a:custGeom>
              <a:noFill/>
              <a:ln w="9525">
                <a:solidFill>
                  <a:srgbClr val="435d74"/>
                </a:solidFill>
                <a:round/>
              </a:ln>
            </p:spPr>
            <p:style>
              <a:lnRef idx="0"/>
              <a:fillRef idx="0"/>
              <a:effectRef idx="0"/>
              <a:fontRef idx="minor"/>
            </p:style>
          </p:sp>
          <p:sp>
            <p:nvSpPr>
              <p:cNvPr id="9158" name="Google Shape;8349;p77"/>
              <p:cNvSpPr/>
              <p:nvPr/>
            </p:nvSpPr>
            <p:spPr>
              <a:xfrm>
                <a:off x="6122160" y="2934000"/>
                <a:ext cx="300600" cy="276120"/>
              </a:xfrm>
              <a:custGeom>
                <a:avLst/>
                <a:gdLst/>
                <a:ahLst/>
                <a:rect l="l" t="t" r="r" b="b"/>
                <a:pathLst>
                  <a:path w="1638934" h="2306954">
                    <a:moveTo>
                      <a:pt x="1638680" y="0"/>
                    </a:moveTo>
                    <a:lnTo>
                      <a:pt x="697255" y="0"/>
                    </a:lnTo>
                    <a:lnTo>
                      <a:pt x="697255" y="2306535"/>
                    </a:lnTo>
                    <a:lnTo>
                      <a:pt x="0" y="2306535"/>
                    </a:lnTo>
                  </a:path>
                </a:pathLst>
              </a:custGeom>
              <a:noFill/>
              <a:ln w="9525">
                <a:solidFill>
                  <a:srgbClr val="435d74"/>
                </a:solidFill>
                <a:round/>
              </a:ln>
            </p:spPr>
            <p:style>
              <a:lnRef idx="0"/>
              <a:fillRef idx="0"/>
              <a:effectRef idx="0"/>
              <a:fontRef idx="minor"/>
            </p:style>
          </p:sp>
        </p:grpSp>
      </p:grpSp>
      <p:grpSp>
        <p:nvGrpSpPr>
          <p:cNvPr id="9159" name="Google Shape;8350;p77"/>
          <p:cNvGrpSpPr/>
          <p:nvPr/>
        </p:nvGrpSpPr>
        <p:grpSpPr>
          <a:xfrm>
            <a:off x="7587360" y="2075040"/>
            <a:ext cx="874440" cy="719280"/>
            <a:chOff x="7587360" y="2075040"/>
            <a:chExt cx="874440" cy="719280"/>
          </a:xfrm>
        </p:grpSpPr>
        <p:sp>
          <p:nvSpPr>
            <p:cNvPr id="9160" name="Google Shape;8351;p77"/>
            <p:cNvSpPr/>
            <p:nvPr/>
          </p:nvSpPr>
          <p:spPr>
            <a:xfrm flipH="1" rot="5400000">
              <a:off x="7598880" y="2121480"/>
              <a:ext cx="138600" cy="118800"/>
            </a:xfrm>
            <a:prstGeom prst="bentConnector3">
              <a:avLst>
                <a:gd name="adj1" fmla="val 50000"/>
              </a:avLst>
            </a:prstGeom>
            <a:noFill/>
            <a:ln w="9525">
              <a:solidFill>
                <a:srgbClr val="667e92"/>
              </a:solidFill>
              <a:round/>
            </a:ln>
          </p:spPr>
          <p:style>
            <a:lnRef idx="0"/>
            <a:fillRef idx="0"/>
            <a:effectRef idx="0"/>
            <a:fontRef idx="minor"/>
          </p:style>
        </p:sp>
        <p:sp>
          <p:nvSpPr>
            <p:cNvPr id="9161" name="Google Shape;8352;p77"/>
            <p:cNvSpPr/>
            <p:nvPr/>
          </p:nvSpPr>
          <p:spPr>
            <a:xfrm rot="16200000">
              <a:off x="8310600" y="2121480"/>
              <a:ext cx="138600" cy="118800"/>
            </a:xfrm>
            <a:prstGeom prst="bentConnector3">
              <a:avLst>
                <a:gd name="adj1" fmla="val 50000"/>
              </a:avLst>
            </a:prstGeom>
            <a:noFill/>
            <a:ln w="9525">
              <a:solidFill>
                <a:srgbClr val="667e92"/>
              </a:solidFill>
              <a:round/>
            </a:ln>
          </p:spPr>
          <p:style>
            <a:lnRef idx="0"/>
            <a:fillRef idx="0"/>
            <a:effectRef idx="0"/>
            <a:fontRef idx="minor"/>
          </p:style>
        </p:sp>
        <p:sp>
          <p:nvSpPr>
            <p:cNvPr id="9162" name="Google Shape;8353;p77"/>
            <p:cNvSpPr/>
            <p:nvPr/>
          </p:nvSpPr>
          <p:spPr>
            <a:xfrm rot="5400000">
              <a:off x="7599240" y="2665440"/>
              <a:ext cx="138600" cy="118800"/>
            </a:xfrm>
            <a:prstGeom prst="bentConnector3">
              <a:avLst>
                <a:gd name="adj1" fmla="val 50000"/>
              </a:avLst>
            </a:prstGeom>
            <a:noFill/>
            <a:ln w="9525">
              <a:solidFill>
                <a:srgbClr val="667e92"/>
              </a:solidFill>
              <a:round/>
            </a:ln>
          </p:spPr>
          <p:style>
            <a:lnRef idx="0"/>
            <a:fillRef idx="0"/>
            <a:effectRef idx="0"/>
            <a:fontRef idx="minor"/>
          </p:style>
        </p:sp>
        <p:sp>
          <p:nvSpPr>
            <p:cNvPr id="9163" name="Google Shape;8354;p77"/>
            <p:cNvSpPr/>
            <p:nvPr/>
          </p:nvSpPr>
          <p:spPr>
            <a:xfrm flipH="1" rot="16200000">
              <a:off x="8310960" y="2665440"/>
              <a:ext cx="138600" cy="118800"/>
            </a:xfrm>
            <a:prstGeom prst="bentConnector3">
              <a:avLst>
                <a:gd name="adj1" fmla="val 50000"/>
              </a:avLst>
            </a:prstGeom>
            <a:noFill/>
            <a:ln w="9525">
              <a:solidFill>
                <a:srgbClr val="667e92"/>
              </a:solidFill>
              <a:round/>
            </a:ln>
          </p:spPr>
          <p:style>
            <a:lnRef idx="0"/>
            <a:fillRef idx="0"/>
            <a:effectRef idx="0"/>
            <a:fontRef idx="minor"/>
          </p:style>
        </p:sp>
        <p:sp>
          <p:nvSpPr>
            <p:cNvPr id="9164" name="Google Shape;8355;p77"/>
            <p:cNvSpPr/>
            <p:nvPr/>
          </p:nvSpPr>
          <p:spPr>
            <a:xfrm rot="10800000">
              <a:off x="7587360" y="2430000"/>
              <a:ext cx="88920" cy="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9165" name="Google Shape;8356;p77"/>
            <p:cNvSpPr/>
            <p:nvPr/>
          </p:nvSpPr>
          <p:spPr>
            <a:xfrm rot="10800000">
              <a:off x="8372880" y="2430000"/>
              <a:ext cx="88920" cy="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grpSp>
          <p:nvGrpSpPr>
            <p:cNvPr id="9166" name="Google Shape;8357;p77"/>
            <p:cNvGrpSpPr/>
            <p:nvPr/>
          </p:nvGrpSpPr>
          <p:grpSpPr>
            <a:xfrm>
              <a:off x="7706880" y="2075040"/>
              <a:ext cx="641880" cy="667440"/>
              <a:chOff x="7706880" y="2075040"/>
              <a:chExt cx="641880" cy="667440"/>
            </a:xfrm>
          </p:grpSpPr>
          <p:grpSp>
            <p:nvGrpSpPr>
              <p:cNvPr id="9167" name="Google Shape;8358;p77"/>
              <p:cNvGrpSpPr/>
              <p:nvPr/>
            </p:nvGrpSpPr>
            <p:grpSpPr>
              <a:xfrm>
                <a:off x="7706880" y="2075040"/>
                <a:ext cx="311760" cy="667440"/>
                <a:chOff x="7706880" y="2075040"/>
                <a:chExt cx="311760" cy="667440"/>
              </a:xfrm>
            </p:grpSpPr>
            <p:sp>
              <p:nvSpPr>
                <p:cNvPr id="9168" name="Google Shape;8359;p77"/>
                <p:cNvSpPr/>
                <p:nvPr/>
              </p:nvSpPr>
              <p:spPr>
                <a:xfrm>
                  <a:off x="7706880" y="2075040"/>
                  <a:ext cx="311760" cy="667440"/>
                </a:xfrm>
                <a:custGeom>
                  <a:avLst/>
                  <a:gdLst/>
                  <a:ahLst/>
                  <a:rect l="l" t="t" r="r" b="b"/>
                  <a:pathLst>
                    <a:path w="21253" h="4550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w="0">
                  <a:noFill/>
                </a:ln>
              </p:spPr>
              <p:style>
                <a:lnRef idx="0"/>
                <a:fillRef idx="0"/>
                <a:effectRef idx="0"/>
                <a:fontRef idx="minor"/>
              </p:style>
            </p:sp>
            <p:sp>
              <p:nvSpPr>
                <p:cNvPr id="9169" name="Google Shape;8360;p77"/>
                <p:cNvSpPr/>
                <p:nvPr/>
              </p:nvSpPr>
              <p:spPr>
                <a:xfrm>
                  <a:off x="7845840" y="2588400"/>
                  <a:ext cx="172800" cy="73440"/>
                </a:xfrm>
                <a:custGeom>
                  <a:avLst/>
                  <a:gdLst/>
                  <a:ahLst/>
                  <a:rect l="l" t="t" r="r" b="b"/>
                  <a:pathLst>
                    <a:path w="11800" h="5029">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w="0">
                  <a:noFill/>
                </a:ln>
              </p:spPr>
              <p:style>
                <a:lnRef idx="0"/>
                <a:fillRef idx="0"/>
                <a:effectRef idx="0"/>
                <a:fontRef idx="minor"/>
              </p:style>
            </p:sp>
            <p:sp>
              <p:nvSpPr>
                <p:cNvPr id="9170" name="Google Shape;8361;p77"/>
                <p:cNvSpPr/>
                <p:nvPr/>
              </p:nvSpPr>
              <p:spPr>
                <a:xfrm>
                  <a:off x="7760880" y="2316240"/>
                  <a:ext cx="146520" cy="119880"/>
                </a:xfrm>
                <a:custGeom>
                  <a:avLst/>
                  <a:gdLst/>
                  <a:ahLst/>
                  <a:rect l="l" t="t" r="r" b="b"/>
                  <a:pathLst>
                    <a:path w="10011" h="818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w="0">
                  <a:noFill/>
                </a:ln>
              </p:spPr>
              <p:style>
                <a:lnRef idx="0"/>
                <a:fillRef idx="0"/>
                <a:effectRef idx="0"/>
                <a:fontRef idx="minor"/>
              </p:style>
            </p:sp>
            <p:sp>
              <p:nvSpPr>
                <p:cNvPr id="9171" name="Google Shape;8362;p77"/>
                <p:cNvSpPr/>
                <p:nvPr/>
              </p:nvSpPr>
              <p:spPr>
                <a:xfrm>
                  <a:off x="7892280" y="2389680"/>
                  <a:ext cx="124200" cy="15120"/>
                </a:xfrm>
                <a:custGeom>
                  <a:avLst/>
                  <a:gdLst/>
                  <a:ahLst/>
                  <a:rect l="l" t="t" r="r" b="b"/>
                  <a:pathLst>
                    <a:path w="8488" h="1062">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w="0">
                  <a:noFill/>
                </a:ln>
              </p:spPr>
              <p:style>
                <a:lnRef idx="0"/>
                <a:fillRef idx="0"/>
                <a:effectRef idx="0"/>
                <a:fontRef idx="minor"/>
              </p:style>
            </p:sp>
            <p:sp>
              <p:nvSpPr>
                <p:cNvPr id="9172" name="Google Shape;8363;p77"/>
                <p:cNvSpPr/>
                <p:nvPr/>
              </p:nvSpPr>
              <p:spPr>
                <a:xfrm>
                  <a:off x="7844040" y="2426760"/>
                  <a:ext cx="111600" cy="61920"/>
                </a:xfrm>
                <a:custGeom>
                  <a:avLst/>
                  <a:gdLst/>
                  <a:ahLst/>
                  <a:rect l="l" t="t" r="r" b="b"/>
                  <a:pathLst>
                    <a:path w="7617" h="4248">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w="0">
                  <a:noFill/>
                </a:ln>
              </p:spPr>
              <p:style>
                <a:lnRef idx="0"/>
                <a:fillRef idx="0"/>
                <a:effectRef idx="0"/>
                <a:fontRef idx="minor"/>
              </p:style>
            </p:sp>
            <p:sp>
              <p:nvSpPr>
                <p:cNvPr id="9173" name="Google Shape;8364;p77"/>
                <p:cNvSpPr/>
                <p:nvPr/>
              </p:nvSpPr>
              <p:spPr>
                <a:xfrm>
                  <a:off x="7813440" y="2192400"/>
                  <a:ext cx="104400" cy="15120"/>
                </a:xfrm>
                <a:custGeom>
                  <a:avLst/>
                  <a:gdLst/>
                  <a:ahLst/>
                  <a:rect l="l" t="t" r="r" b="b"/>
                  <a:pathLst>
                    <a:path w="7125" h="1059">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w="0">
                  <a:noFill/>
                </a:ln>
              </p:spPr>
              <p:style>
                <a:lnRef idx="0"/>
                <a:fillRef idx="0"/>
                <a:effectRef idx="0"/>
                <a:fontRef idx="minor"/>
              </p:style>
            </p:sp>
            <p:sp>
              <p:nvSpPr>
                <p:cNvPr id="9174" name="Google Shape;8365;p77"/>
                <p:cNvSpPr/>
                <p:nvPr/>
              </p:nvSpPr>
              <p:spPr>
                <a:xfrm>
                  <a:off x="7902000" y="2148120"/>
                  <a:ext cx="114120" cy="104040"/>
                </a:xfrm>
                <a:custGeom>
                  <a:avLst/>
                  <a:gdLst/>
                  <a:ahLst/>
                  <a:rect l="l" t="t" r="r" b="b"/>
                  <a:pathLst>
                    <a:path w="7804" h="7109">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w="0">
                  <a:noFill/>
                </a:ln>
              </p:spPr>
              <p:style>
                <a:lnRef idx="0"/>
                <a:fillRef idx="0"/>
                <a:effectRef idx="0"/>
                <a:fontRef idx="minor"/>
              </p:style>
            </p:sp>
          </p:grpSp>
          <p:grpSp>
            <p:nvGrpSpPr>
              <p:cNvPr id="9175" name="Google Shape;8366;p77"/>
              <p:cNvGrpSpPr/>
              <p:nvPr/>
            </p:nvGrpSpPr>
            <p:grpSpPr>
              <a:xfrm>
                <a:off x="8036640" y="2075040"/>
                <a:ext cx="312120" cy="667440"/>
                <a:chOff x="8036640" y="2075040"/>
                <a:chExt cx="312120" cy="667440"/>
              </a:xfrm>
            </p:grpSpPr>
            <p:sp>
              <p:nvSpPr>
                <p:cNvPr id="9176" name="Google Shape;8367;p77"/>
                <p:cNvSpPr/>
                <p:nvPr/>
              </p:nvSpPr>
              <p:spPr>
                <a:xfrm flipH="1">
                  <a:off x="8037000" y="2075040"/>
                  <a:ext cx="311760" cy="667440"/>
                </a:xfrm>
                <a:custGeom>
                  <a:avLst/>
                  <a:gdLst/>
                  <a:ahLst/>
                  <a:rect l="l" t="t" r="r" b="b"/>
                  <a:pathLst>
                    <a:path w="21253" h="4550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w="0">
                  <a:noFill/>
                </a:ln>
              </p:spPr>
              <p:style>
                <a:lnRef idx="0"/>
                <a:fillRef idx="0"/>
                <a:effectRef idx="0"/>
                <a:fontRef idx="minor"/>
              </p:style>
            </p:sp>
            <p:sp>
              <p:nvSpPr>
                <p:cNvPr id="9177" name="Google Shape;8368;p77"/>
                <p:cNvSpPr/>
                <p:nvPr/>
              </p:nvSpPr>
              <p:spPr>
                <a:xfrm flipH="1">
                  <a:off x="8036640" y="2588400"/>
                  <a:ext cx="172800" cy="73440"/>
                </a:xfrm>
                <a:custGeom>
                  <a:avLst/>
                  <a:gdLst/>
                  <a:ahLst/>
                  <a:rect l="l" t="t" r="r" b="b"/>
                  <a:pathLst>
                    <a:path w="11800" h="5029">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w="0">
                  <a:noFill/>
                </a:ln>
              </p:spPr>
              <p:style>
                <a:lnRef idx="0"/>
                <a:fillRef idx="0"/>
                <a:effectRef idx="0"/>
                <a:fontRef idx="minor"/>
              </p:style>
            </p:sp>
            <p:sp>
              <p:nvSpPr>
                <p:cNvPr id="9178" name="Google Shape;8369;p77"/>
                <p:cNvSpPr/>
                <p:nvPr/>
              </p:nvSpPr>
              <p:spPr>
                <a:xfrm flipH="1">
                  <a:off x="8147520" y="2316240"/>
                  <a:ext cx="146520" cy="119880"/>
                </a:xfrm>
                <a:custGeom>
                  <a:avLst/>
                  <a:gdLst/>
                  <a:ahLst/>
                  <a:rect l="l" t="t" r="r" b="b"/>
                  <a:pathLst>
                    <a:path w="10011" h="818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w="0">
                  <a:noFill/>
                </a:ln>
              </p:spPr>
              <p:style>
                <a:lnRef idx="0"/>
                <a:fillRef idx="0"/>
                <a:effectRef idx="0"/>
                <a:fontRef idx="minor"/>
              </p:style>
            </p:sp>
            <p:sp>
              <p:nvSpPr>
                <p:cNvPr id="9179" name="Google Shape;8370;p77"/>
                <p:cNvSpPr/>
                <p:nvPr/>
              </p:nvSpPr>
              <p:spPr>
                <a:xfrm flipH="1">
                  <a:off x="8038440" y="2389680"/>
                  <a:ext cx="124200" cy="15120"/>
                </a:xfrm>
                <a:custGeom>
                  <a:avLst/>
                  <a:gdLst/>
                  <a:ahLst/>
                  <a:rect l="l" t="t" r="r" b="b"/>
                  <a:pathLst>
                    <a:path w="8488" h="1062">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w="0">
                  <a:noFill/>
                </a:ln>
              </p:spPr>
              <p:style>
                <a:lnRef idx="0"/>
                <a:fillRef idx="0"/>
                <a:effectRef idx="0"/>
                <a:fontRef idx="minor"/>
              </p:style>
            </p:sp>
            <p:sp>
              <p:nvSpPr>
                <p:cNvPr id="9180" name="Google Shape;8371;p77"/>
                <p:cNvSpPr/>
                <p:nvPr/>
              </p:nvSpPr>
              <p:spPr>
                <a:xfrm flipH="1">
                  <a:off x="8100000" y="2426760"/>
                  <a:ext cx="111600" cy="61920"/>
                </a:xfrm>
                <a:custGeom>
                  <a:avLst/>
                  <a:gdLst/>
                  <a:ahLst/>
                  <a:rect l="l" t="t" r="r" b="b"/>
                  <a:pathLst>
                    <a:path w="7617" h="4248">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w="0">
                  <a:noFill/>
                </a:ln>
              </p:spPr>
              <p:style>
                <a:lnRef idx="0"/>
                <a:fillRef idx="0"/>
                <a:effectRef idx="0"/>
                <a:fontRef idx="minor"/>
              </p:style>
            </p:sp>
            <p:sp>
              <p:nvSpPr>
                <p:cNvPr id="9181" name="Google Shape;8372;p77"/>
                <p:cNvSpPr/>
                <p:nvPr/>
              </p:nvSpPr>
              <p:spPr>
                <a:xfrm flipH="1">
                  <a:off x="8138160" y="2192400"/>
                  <a:ext cx="104400" cy="15120"/>
                </a:xfrm>
                <a:custGeom>
                  <a:avLst/>
                  <a:gdLst/>
                  <a:ahLst/>
                  <a:rect l="l" t="t" r="r" b="b"/>
                  <a:pathLst>
                    <a:path w="7125" h="1059">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w="0">
                  <a:noFill/>
                </a:ln>
              </p:spPr>
              <p:style>
                <a:lnRef idx="0"/>
                <a:fillRef idx="0"/>
                <a:effectRef idx="0"/>
                <a:fontRef idx="minor"/>
              </p:style>
            </p:sp>
            <p:sp>
              <p:nvSpPr>
                <p:cNvPr id="9182" name="Google Shape;8373;p77"/>
                <p:cNvSpPr/>
                <p:nvPr/>
              </p:nvSpPr>
              <p:spPr>
                <a:xfrm flipH="1">
                  <a:off x="8038440" y="2148120"/>
                  <a:ext cx="114120" cy="104040"/>
                </a:xfrm>
                <a:custGeom>
                  <a:avLst/>
                  <a:gdLst/>
                  <a:ahLst/>
                  <a:rect l="l" t="t" r="r" b="b"/>
                  <a:pathLst>
                    <a:path w="7804" h="7109">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w="0">
                  <a:noFill/>
                </a:ln>
              </p:spPr>
              <p:style>
                <a:lnRef idx="0"/>
                <a:fillRef idx="0"/>
                <a:effectRef idx="0"/>
                <a:fontRef idx="minor"/>
              </p:style>
            </p:sp>
          </p:grpSp>
        </p:grpSp>
      </p:grpSp>
      <p:grpSp>
        <p:nvGrpSpPr>
          <p:cNvPr id="9183" name="Google Shape;8374;p77"/>
          <p:cNvGrpSpPr/>
          <p:nvPr/>
        </p:nvGrpSpPr>
        <p:grpSpPr>
          <a:xfrm>
            <a:off x="4031280" y="1191600"/>
            <a:ext cx="712080" cy="785520"/>
            <a:chOff x="4031280" y="1191600"/>
            <a:chExt cx="712080" cy="785520"/>
          </a:xfrm>
        </p:grpSpPr>
        <p:sp>
          <p:nvSpPr>
            <p:cNvPr id="9184" name="Google Shape;8375;p77"/>
            <p:cNvSpPr/>
            <p:nvPr/>
          </p:nvSpPr>
          <p:spPr>
            <a:xfrm>
              <a:off x="4372920" y="1328760"/>
              <a:ext cx="324720" cy="32220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a:solidFill>
                <a:srgbClr val="445d73"/>
              </a:solidFill>
              <a:round/>
            </a:ln>
          </p:spPr>
          <p:style>
            <a:lnRef idx="0"/>
            <a:fillRef idx="0"/>
            <a:effectRef idx="0"/>
            <a:fontRef idx="minor"/>
          </p:style>
        </p:sp>
        <p:sp>
          <p:nvSpPr>
            <p:cNvPr id="9185" name="Google Shape;8376;p77"/>
            <p:cNvSpPr/>
            <p:nvPr/>
          </p:nvSpPr>
          <p:spPr>
            <a:xfrm>
              <a:off x="4382280" y="1656720"/>
              <a:ext cx="306360" cy="30636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a:solidFill>
                <a:srgbClr val="869fb2"/>
              </a:solidFill>
              <a:round/>
            </a:ln>
          </p:spPr>
          <p:style>
            <a:lnRef idx="0"/>
            <a:fillRef idx="0"/>
            <a:effectRef idx="0"/>
            <a:fontRef idx="minor"/>
          </p:style>
        </p:sp>
        <p:sp>
          <p:nvSpPr>
            <p:cNvPr id="9186" name="Google Shape;8377;p77"/>
            <p:cNvSpPr/>
            <p:nvPr/>
          </p:nvSpPr>
          <p:spPr>
            <a:xfrm>
              <a:off x="4075920" y="1523160"/>
              <a:ext cx="327240" cy="32472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a:solidFill>
                <a:srgbClr val="e3e9ed"/>
              </a:solidFill>
              <a:round/>
            </a:ln>
          </p:spPr>
          <p:style>
            <a:lnRef idx="0"/>
            <a:fillRef idx="0"/>
            <a:effectRef idx="0"/>
            <a:fontRef idx="minor"/>
          </p:style>
        </p:sp>
        <p:sp>
          <p:nvSpPr>
            <p:cNvPr id="9187" name="Google Shape;8378;p77"/>
            <p:cNvSpPr/>
            <p:nvPr/>
          </p:nvSpPr>
          <p:spPr>
            <a:xfrm>
              <a:off x="4102200" y="1220760"/>
              <a:ext cx="291960" cy="2919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a:solidFill>
                <a:srgbClr val="a5b7c5"/>
              </a:solidFill>
              <a:round/>
            </a:ln>
          </p:spPr>
          <p:style>
            <a:lnRef idx="0"/>
            <a:fillRef idx="0"/>
            <a:effectRef idx="0"/>
            <a:fontRef idx="minor"/>
          </p:style>
        </p:sp>
        <p:grpSp>
          <p:nvGrpSpPr>
            <p:cNvPr id="9188" name="Google Shape;8379;p77"/>
            <p:cNvGrpSpPr/>
            <p:nvPr/>
          </p:nvGrpSpPr>
          <p:grpSpPr>
            <a:xfrm>
              <a:off x="4469040" y="1290600"/>
              <a:ext cx="143640" cy="29160"/>
              <a:chOff x="4469040" y="1290600"/>
              <a:chExt cx="143640" cy="29160"/>
            </a:xfrm>
          </p:grpSpPr>
          <p:sp>
            <p:nvSpPr>
              <p:cNvPr id="9189" name="Google Shape;8380;p77"/>
              <p:cNvSpPr/>
              <p:nvPr/>
            </p:nvSpPr>
            <p:spPr>
              <a:xfrm>
                <a:off x="4561200" y="1294200"/>
                <a:ext cx="51480" cy="2556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w="0">
                <a:noFill/>
              </a:ln>
            </p:spPr>
            <p:style>
              <a:lnRef idx="0"/>
              <a:fillRef idx="0"/>
              <a:effectRef idx="0"/>
              <a:fontRef idx="minor"/>
            </p:style>
          </p:sp>
          <p:sp>
            <p:nvSpPr>
              <p:cNvPr id="9190" name="Google Shape;8381;p77"/>
              <p:cNvSpPr/>
              <p:nvPr/>
            </p:nvSpPr>
            <p:spPr>
              <a:xfrm>
                <a:off x="4524840" y="1290600"/>
                <a:ext cx="31680" cy="756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w="0">
                <a:noFill/>
              </a:ln>
            </p:spPr>
            <p:style>
              <a:lnRef idx="0"/>
              <a:fillRef idx="0"/>
              <a:effectRef idx="0"/>
              <a:fontRef idx="minor"/>
            </p:style>
          </p:sp>
          <p:sp>
            <p:nvSpPr>
              <p:cNvPr id="9191" name="Google Shape;8382;p77"/>
              <p:cNvSpPr/>
              <p:nvPr/>
            </p:nvSpPr>
            <p:spPr>
              <a:xfrm>
                <a:off x="4469040" y="1300680"/>
                <a:ext cx="19800" cy="1296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w="0">
                <a:noFill/>
              </a:ln>
            </p:spPr>
            <p:style>
              <a:lnRef idx="0"/>
              <a:fillRef idx="0"/>
              <a:effectRef idx="0"/>
              <a:fontRef idx="minor"/>
            </p:style>
          </p:sp>
          <p:sp>
            <p:nvSpPr>
              <p:cNvPr id="9192" name="Google Shape;8383;p77"/>
              <p:cNvSpPr/>
              <p:nvPr/>
            </p:nvSpPr>
            <p:spPr>
              <a:xfrm>
                <a:off x="4492800" y="1292040"/>
                <a:ext cx="27360" cy="1116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w="0">
                <a:noFill/>
              </a:ln>
            </p:spPr>
            <p:style>
              <a:lnRef idx="0"/>
              <a:fillRef idx="0"/>
              <a:effectRef idx="0"/>
              <a:fontRef idx="minor"/>
            </p:style>
          </p:sp>
        </p:grpSp>
        <p:grpSp>
          <p:nvGrpSpPr>
            <p:cNvPr id="9193" name="Google Shape;8384;p77"/>
            <p:cNvGrpSpPr/>
            <p:nvPr/>
          </p:nvGrpSpPr>
          <p:grpSpPr>
            <a:xfrm>
              <a:off x="4181400" y="1191600"/>
              <a:ext cx="143640" cy="29160"/>
              <a:chOff x="4181400" y="1191600"/>
              <a:chExt cx="143640" cy="29160"/>
            </a:xfrm>
          </p:grpSpPr>
          <p:sp>
            <p:nvSpPr>
              <p:cNvPr id="9194" name="Google Shape;8385;p77"/>
              <p:cNvSpPr/>
              <p:nvPr/>
            </p:nvSpPr>
            <p:spPr>
              <a:xfrm>
                <a:off x="4273560" y="1195200"/>
                <a:ext cx="51480" cy="2556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w="0">
                <a:noFill/>
              </a:ln>
            </p:spPr>
            <p:style>
              <a:lnRef idx="0"/>
              <a:fillRef idx="0"/>
              <a:effectRef idx="0"/>
              <a:fontRef idx="minor"/>
            </p:style>
          </p:sp>
          <p:sp>
            <p:nvSpPr>
              <p:cNvPr id="9195" name="Google Shape;8386;p77"/>
              <p:cNvSpPr/>
              <p:nvPr/>
            </p:nvSpPr>
            <p:spPr>
              <a:xfrm>
                <a:off x="4237200" y="1191600"/>
                <a:ext cx="31680" cy="756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w="0">
                <a:noFill/>
              </a:ln>
            </p:spPr>
            <p:style>
              <a:lnRef idx="0"/>
              <a:fillRef idx="0"/>
              <a:effectRef idx="0"/>
              <a:fontRef idx="minor"/>
            </p:style>
          </p:sp>
          <p:sp>
            <p:nvSpPr>
              <p:cNvPr id="9196" name="Google Shape;8387;p77"/>
              <p:cNvSpPr/>
              <p:nvPr/>
            </p:nvSpPr>
            <p:spPr>
              <a:xfrm>
                <a:off x="4181400" y="1201680"/>
                <a:ext cx="19800" cy="1296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w="0">
                <a:noFill/>
              </a:ln>
            </p:spPr>
            <p:style>
              <a:lnRef idx="0"/>
              <a:fillRef idx="0"/>
              <a:effectRef idx="0"/>
              <a:fontRef idx="minor"/>
            </p:style>
          </p:sp>
          <p:sp>
            <p:nvSpPr>
              <p:cNvPr id="9197" name="Google Shape;8388;p77"/>
              <p:cNvSpPr/>
              <p:nvPr/>
            </p:nvSpPr>
            <p:spPr>
              <a:xfrm>
                <a:off x="4204800" y="1192680"/>
                <a:ext cx="27360" cy="1116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w="0">
                <a:noFill/>
              </a:ln>
            </p:spPr>
            <p:style>
              <a:lnRef idx="0"/>
              <a:fillRef idx="0"/>
              <a:effectRef idx="0"/>
              <a:fontRef idx="minor"/>
            </p:style>
          </p:sp>
        </p:grpSp>
        <p:grpSp>
          <p:nvGrpSpPr>
            <p:cNvPr id="9198" name="Google Shape;8389;p77"/>
            <p:cNvGrpSpPr/>
            <p:nvPr/>
          </p:nvGrpSpPr>
          <p:grpSpPr>
            <a:xfrm>
              <a:off x="4163760" y="1863720"/>
              <a:ext cx="143280" cy="29160"/>
              <a:chOff x="4163760" y="1863720"/>
              <a:chExt cx="143280" cy="29160"/>
            </a:xfrm>
          </p:grpSpPr>
          <p:sp>
            <p:nvSpPr>
              <p:cNvPr id="9199" name="Google Shape;8390;p77"/>
              <p:cNvSpPr/>
              <p:nvPr/>
            </p:nvSpPr>
            <p:spPr>
              <a:xfrm>
                <a:off x="4163760" y="1863720"/>
                <a:ext cx="51480" cy="2556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w="0">
                <a:noFill/>
              </a:ln>
            </p:spPr>
            <p:style>
              <a:lnRef idx="0"/>
              <a:fillRef idx="0"/>
              <a:effectRef idx="0"/>
              <a:fontRef idx="minor"/>
            </p:style>
          </p:sp>
          <p:sp>
            <p:nvSpPr>
              <p:cNvPr id="9200" name="Google Shape;8391;p77"/>
              <p:cNvSpPr/>
              <p:nvPr/>
            </p:nvSpPr>
            <p:spPr>
              <a:xfrm>
                <a:off x="4219560" y="1885320"/>
                <a:ext cx="31680" cy="756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w="0">
                <a:noFill/>
              </a:ln>
            </p:spPr>
            <p:style>
              <a:lnRef idx="0"/>
              <a:fillRef idx="0"/>
              <a:effectRef idx="0"/>
              <a:fontRef idx="minor"/>
            </p:style>
          </p:sp>
          <p:sp>
            <p:nvSpPr>
              <p:cNvPr id="9201" name="Google Shape;8392;p77"/>
              <p:cNvSpPr/>
              <p:nvPr/>
            </p:nvSpPr>
            <p:spPr>
              <a:xfrm>
                <a:off x="4287240" y="1869840"/>
                <a:ext cx="19800" cy="1296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w="0">
                <a:noFill/>
              </a:ln>
            </p:spPr>
            <p:style>
              <a:lnRef idx="0"/>
              <a:fillRef idx="0"/>
              <a:effectRef idx="0"/>
              <a:fontRef idx="minor"/>
            </p:style>
          </p:sp>
          <p:sp>
            <p:nvSpPr>
              <p:cNvPr id="9202" name="Google Shape;8393;p77"/>
              <p:cNvSpPr/>
              <p:nvPr/>
            </p:nvSpPr>
            <p:spPr>
              <a:xfrm>
                <a:off x="4256280" y="1880280"/>
                <a:ext cx="27360" cy="1116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w="0">
                <a:noFill/>
              </a:ln>
            </p:spPr>
            <p:style>
              <a:lnRef idx="0"/>
              <a:fillRef idx="0"/>
              <a:effectRef idx="0"/>
              <a:fontRef idx="minor"/>
            </p:style>
          </p:sp>
        </p:grpSp>
        <p:grpSp>
          <p:nvGrpSpPr>
            <p:cNvPr id="9203" name="Google Shape;8394;p77"/>
            <p:cNvGrpSpPr/>
            <p:nvPr/>
          </p:nvGrpSpPr>
          <p:grpSpPr>
            <a:xfrm>
              <a:off x="4031280" y="1607400"/>
              <a:ext cx="29160" cy="142560"/>
              <a:chOff x="4031280" y="1607400"/>
              <a:chExt cx="29160" cy="142560"/>
            </a:xfrm>
          </p:grpSpPr>
          <p:sp>
            <p:nvSpPr>
              <p:cNvPr id="9204" name="Google Shape;8395;p77"/>
              <p:cNvSpPr/>
              <p:nvPr/>
            </p:nvSpPr>
            <p:spPr>
              <a:xfrm>
                <a:off x="4034520" y="1607400"/>
                <a:ext cx="25920" cy="5076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w="0">
                <a:noFill/>
              </a:ln>
            </p:spPr>
            <p:style>
              <a:lnRef idx="0"/>
              <a:fillRef idx="0"/>
              <a:effectRef idx="0"/>
              <a:fontRef idx="minor"/>
            </p:style>
          </p:sp>
          <p:sp>
            <p:nvSpPr>
              <p:cNvPr id="9205" name="Google Shape;8396;p77"/>
              <p:cNvSpPr/>
              <p:nvPr/>
            </p:nvSpPr>
            <p:spPr>
              <a:xfrm>
                <a:off x="4031280" y="1662840"/>
                <a:ext cx="7920" cy="3132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w="0">
                <a:noFill/>
              </a:ln>
            </p:spPr>
            <p:style>
              <a:lnRef idx="0"/>
              <a:fillRef idx="0"/>
              <a:effectRef idx="0"/>
              <a:fontRef idx="minor"/>
            </p:style>
          </p:sp>
          <p:sp>
            <p:nvSpPr>
              <p:cNvPr id="9206" name="Google Shape;8397;p77"/>
              <p:cNvSpPr/>
              <p:nvPr/>
            </p:nvSpPr>
            <p:spPr>
              <a:xfrm>
                <a:off x="4041000" y="1730880"/>
                <a:ext cx="14040" cy="1908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w="0">
                <a:noFill/>
              </a:ln>
            </p:spPr>
            <p:style>
              <a:lnRef idx="0"/>
              <a:fillRef idx="0"/>
              <a:effectRef idx="0"/>
              <a:fontRef idx="minor"/>
            </p:style>
          </p:sp>
          <p:sp>
            <p:nvSpPr>
              <p:cNvPr id="9207" name="Google Shape;8398;p77"/>
              <p:cNvSpPr/>
              <p:nvPr/>
            </p:nvSpPr>
            <p:spPr>
              <a:xfrm>
                <a:off x="4032360" y="1699560"/>
                <a:ext cx="11520" cy="2664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w="0">
                <a:noFill/>
              </a:ln>
            </p:spPr>
            <p:style>
              <a:lnRef idx="0"/>
              <a:fillRef idx="0"/>
              <a:effectRef idx="0"/>
              <a:fontRef idx="minor"/>
            </p:style>
          </p:sp>
        </p:grpSp>
        <p:sp>
          <p:nvSpPr>
            <p:cNvPr id="9208" name="Google Shape;8399;p77"/>
            <p:cNvSpPr/>
            <p:nvPr/>
          </p:nvSpPr>
          <p:spPr>
            <a:xfrm>
              <a:off x="4075200" y="1416240"/>
              <a:ext cx="26280" cy="5184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w="0">
              <a:noFill/>
            </a:ln>
          </p:spPr>
          <p:style>
            <a:lnRef idx="0"/>
            <a:fillRef idx="0"/>
            <a:effectRef idx="0"/>
            <a:fontRef idx="minor"/>
          </p:style>
        </p:sp>
        <p:sp>
          <p:nvSpPr>
            <p:cNvPr id="9209" name="Google Shape;8400;p77"/>
            <p:cNvSpPr/>
            <p:nvPr/>
          </p:nvSpPr>
          <p:spPr>
            <a:xfrm>
              <a:off x="4101120" y="1471320"/>
              <a:ext cx="24120" cy="2484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w="0">
              <a:noFill/>
            </a:ln>
          </p:spPr>
          <p:style>
            <a:lnRef idx="0"/>
            <a:fillRef idx="0"/>
            <a:effectRef idx="0"/>
            <a:fontRef idx="minor"/>
          </p:style>
        </p:sp>
        <p:sp>
          <p:nvSpPr>
            <p:cNvPr id="9210" name="Google Shape;8401;p77"/>
            <p:cNvSpPr/>
            <p:nvPr/>
          </p:nvSpPr>
          <p:spPr>
            <a:xfrm>
              <a:off x="4155120" y="1513080"/>
              <a:ext cx="21240" cy="1080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w="0">
              <a:noFill/>
            </a:ln>
          </p:spPr>
          <p:style>
            <a:lnRef idx="0"/>
            <a:fillRef idx="0"/>
            <a:effectRef idx="0"/>
            <a:fontRef idx="minor"/>
          </p:style>
        </p:sp>
        <p:sp>
          <p:nvSpPr>
            <p:cNvPr id="9211" name="Google Shape;8402;p77"/>
            <p:cNvSpPr/>
            <p:nvPr/>
          </p:nvSpPr>
          <p:spPr>
            <a:xfrm>
              <a:off x="4126680" y="1497240"/>
              <a:ext cx="25200" cy="1728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w="0">
              <a:noFill/>
            </a:ln>
          </p:spPr>
          <p:style>
            <a:lnRef idx="0"/>
            <a:fillRef idx="0"/>
            <a:effectRef idx="0"/>
            <a:fontRef idx="minor"/>
          </p:style>
        </p:sp>
        <p:grpSp>
          <p:nvGrpSpPr>
            <p:cNvPr id="9212" name="Google Shape;8403;p77"/>
            <p:cNvGrpSpPr/>
            <p:nvPr/>
          </p:nvGrpSpPr>
          <p:grpSpPr>
            <a:xfrm>
              <a:off x="4714200" y="1423800"/>
              <a:ext cx="29160" cy="142560"/>
              <a:chOff x="4714200" y="1423800"/>
              <a:chExt cx="29160" cy="142560"/>
            </a:xfrm>
          </p:grpSpPr>
          <p:sp>
            <p:nvSpPr>
              <p:cNvPr id="9213" name="Google Shape;8404;p77"/>
              <p:cNvSpPr/>
              <p:nvPr/>
            </p:nvSpPr>
            <p:spPr>
              <a:xfrm>
                <a:off x="4714200" y="1515600"/>
                <a:ext cx="25920" cy="5076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w="0">
                <a:noFill/>
              </a:ln>
            </p:spPr>
            <p:style>
              <a:lnRef idx="0"/>
              <a:fillRef idx="0"/>
              <a:effectRef idx="0"/>
              <a:fontRef idx="minor"/>
            </p:style>
          </p:sp>
          <p:sp>
            <p:nvSpPr>
              <p:cNvPr id="9214" name="Google Shape;8405;p77"/>
              <p:cNvSpPr/>
              <p:nvPr/>
            </p:nvSpPr>
            <p:spPr>
              <a:xfrm>
                <a:off x="4735440" y="1479240"/>
                <a:ext cx="7920" cy="3132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w="0">
                <a:noFill/>
              </a:ln>
            </p:spPr>
            <p:style>
              <a:lnRef idx="0"/>
              <a:fillRef idx="0"/>
              <a:effectRef idx="0"/>
              <a:fontRef idx="minor"/>
            </p:style>
          </p:sp>
          <p:sp>
            <p:nvSpPr>
              <p:cNvPr id="9215" name="Google Shape;8406;p77"/>
              <p:cNvSpPr/>
              <p:nvPr/>
            </p:nvSpPr>
            <p:spPr>
              <a:xfrm>
                <a:off x="4719960" y="1423800"/>
                <a:ext cx="13680" cy="1908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w="0">
                <a:noFill/>
              </a:ln>
            </p:spPr>
            <p:style>
              <a:lnRef idx="0"/>
              <a:fillRef idx="0"/>
              <a:effectRef idx="0"/>
              <a:fontRef idx="minor"/>
            </p:style>
          </p:sp>
          <p:sp>
            <p:nvSpPr>
              <p:cNvPr id="9216" name="Google Shape;8407;p77"/>
              <p:cNvSpPr/>
              <p:nvPr/>
            </p:nvSpPr>
            <p:spPr>
              <a:xfrm>
                <a:off x="4730760" y="1447200"/>
                <a:ext cx="11880" cy="2664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w="0">
                <a:noFill/>
              </a:ln>
            </p:spPr>
            <p:style>
              <a:lnRef idx="0"/>
              <a:fillRef idx="0"/>
              <a:effectRef idx="0"/>
              <a:fontRef idx="minor"/>
            </p:style>
          </p:sp>
        </p:grpSp>
        <p:grpSp>
          <p:nvGrpSpPr>
            <p:cNvPr id="9217" name="Google Shape;8408;p77"/>
            <p:cNvGrpSpPr/>
            <p:nvPr/>
          </p:nvGrpSpPr>
          <p:grpSpPr>
            <a:xfrm>
              <a:off x="4596480" y="1877040"/>
              <a:ext cx="108360" cy="100080"/>
              <a:chOff x="4596480" y="1877040"/>
              <a:chExt cx="108360" cy="100080"/>
            </a:xfrm>
          </p:grpSpPr>
          <p:sp>
            <p:nvSpPr>
              <p:cNvPr id="9218" name="Google Shape;8409;p77"/>
              <p:cNvSpPr/>
              <p:nvPr/>
            </p:nvSpPr>
            <p:spPr>
              <a:xfrm>
                <a:off x="4596480" y="1951200"/>
                <a:ext cx="52920" cy="2592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w="0">
                <a:noFill/>
              </a:ln>
            </p:spPr>
            <p:style>
              <a:lnRef idx="0"/>
              <a:fillRef idx="0"/>
              <a:effectRef idx="0"/>
              <a:fontRef idx="minor"/>
            </p:style>
          </p:sp>
          <p:sp>
            <p:nvSpPr>
              <p:cNvPr id="9219" name="Google Shape;8410;p77"/>
              <p:cNvSpPr/>
              <p:nvPr/>
            </p:nvSpPr>
            <p:spPr>
              <a:xfrm>
                <a:off x="4651560" y="1927800"/>
                <a:ext cx="25560" cy="2304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w="0">
                <a:noFill/>
              </a:ln>
            </p:spPr>
            <p:style>
              <a:lnRef idx="0"/>
              <a:fillRef idx="0"/>
              <a:effectRef idx="0"/>
              <a:fontRef idx="minor"/>
            </p:style>
          </p:sp>
          <p:sp>
            <p:nvSpPr>
              <p:cNvPr id="9220" name="Google Shape;8411;p77"/>
              <p:cNvSpPr/>
              <p:nvPr/>
            </p:nvSpPr>
            <p:spPr>
              <a:xfrm>
                <a:off x="4693320" y="1877040"/>
                <a:ext cx="11520" cy="2016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w="0">
                <a:noFill/>
              </a:ln>
            </p:spPr>
            <p:style>
              <a:lnRef idx="0"/>
              <a:fillRef idx="0"/>
              <a:effectRef idx="0"/>
              <a:fontRef idx="minor"/>
            </p:style>
          </p:sp>
          <p:sp>
            <p:nvSpPr>
              <p:cNvPr id="9221" name="Google Shape;8412;p77"/>
              <p:cNvSpPr/>
              <p:nvPr/>
            </p:nvSpPr>
            <p:spPr>
              <a:xfrm>
                <a:off x="4677480" y="1901160"/>
                <a:ext cx="18000" cy="2412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w="0">
                <a:noFill/>
              </a:ln>
            </p:spPr>
            <p:style>
              <a:lnRef idx="0"/>
              <a:fillRef idx="0"/>
              <a:effectRef idx="0"/>
              <a:fontRef idx="minor"/>
            </p:style>
          </p:sp>
        </p:grpSp>
      </p:grpSp>
      <p:grpSp>
        <p:nvGrpSpPr>
          <p:cNvPr id="9222" name="Google Shape;8413;p77"/>
          <p:cNvGrpSpPr/>
          <p:nvPr/>
        </p:nvGrpSpPr>
        <p:grpSpPr>
          <a:xfrm>
            <a:off x="4026600" y="2074680"/>
            <a:ext cx="791280" cy="720000"/>
            <a:chOff x="4026600" y="2074680"/>
            <a:chExt cx="791280" cy="720000"/>
          </a:xfrm>
        </p:grpSpPr>
        <p:sp>
          <p:nvSpPr>
            <p:cNvPr id="9223" name="Google Shape;8414;p77"/>
            <p:cNvSpPr/>
            <p:nvPr/>
          </p:nvSpPr>
          <p:spPr>
            <a:xfrm>
              <a:off x="4061880" y="2442600"/>
              <a:ext cx="352080" cy="352080"/>
            </a:xfrm>
            <a:custGeom>
              <a:avLst/>
              <a:gdLst/>
              <a:ahLst/>
              <a:rect l="l" t="t" r="r" b="b"/>
              <a:pathLst>
                <a:path w="8384" h="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a:solidFill>
                <a:srgbClr val="667e92"/>
              </a:solidFill>
              <a:round/>
            </a:ln>
          </p:spPr>
          <p:style>
            <a:lnRef idx="0"/>
            <a:fillRef idx="0"/>
            <a:effectRef idx="0"/>
            <a:fontRef idx="minor"/>
          </p:style>
        </p:sp>
        <p:sp>
          <p:nvSpPr>
            <p:cNvPr id="9224" name="Google Shape;8415;p77"/>
            <p:cNvSpPr/>
            <p:nvPr/>
          </p:nvSpPr>
          <p:spPr>
            <a:xfrm>
              <a:off x="4026600" y="2587680"/>
              <a:ext cx="132840" cy="132840"/>
            </a:xfrm>
            <a:custGeom>
              <a:avLst/>
              <a:gdLst/>
              <a:ahLst/>
              <a:rect l="l" t="t" r="r" b="b"/>
              <a:pathLst>
                <a:path w="3169" h="3168">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a:solidFill>
                <a:srgbClr val="667e92"/>
              </a:solidFill>
              <a:round/>
            </a:ln>
          </p:spPr>
          <p:style>
            <a:lnRef idx="0"/>
            <a:fillRef idx="0"/>
            <a:effectRef idx="0"/>
            <a:fontRef idx="minor"/>
          </p:style>
        </p:sp>
        <p:sp>
          <p:nvSpPr>
            <p:cNvPr id="9225" name="Google Shape;8416;p77"/>
            <p:cNvSpPr/>
            <p:nvPr/>
          </p:nvSpPr>
          <p:spPr>
            <a:xfrm>
              <a:off x="4430160" y="2442600"/>
              <a:ext cx="352080" cy="352080"/>
            </a:xfrm>
            <a:custGeom>
              <a:avLst/>
              <a:gdLst/>
              <a:ahLst/>
              <a:rect l="l" t="t" r="r" b="b"/>
              <a:pathLst>
                <a:path w="8384" h="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a:solidFill>
                <a:srgbClr val="a5b7c5"/>
              </a:solidFill>
              <a:round/>
            </a:ln>
          </p:spPr>
          <p:style>
            <a:lnRef idx="0"/>
            <a:fillRef idx="0"/>
            <a:effectRef idx="0"/>
            <a:fontRef idx="minor"/>
          </p:style>
        </p:sp>
        <p:sp>
          <p:nvSpPr>
            <p:cNvPr id="9226" name="Google Shape;8417;p77"/>
            <p:cNvSpPr/>
            <p:nvPr/>
          </p:nvSpPr>
          <p:spPr>
            <a:xfrm>
              <a:off x="4685040" y="2587680"/>
              <a:ext cx="132840" cy="132840"/>
            </a:xfrm>
            <a:custGeom>
              <a:avLst/>
              <a:gdLst/>
              <a:ahLst/>
              <a:rect l="l" t="t" r="r" b="b"/>
              <a:pathLst>
                <a:path w="3167" h="3168">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a:solidFill>
                <a:srgbClr val="a5b7c5"/>
              </a:solidFill>
              <a:round/>
            </a:ln>
          </p:spPr>
          <p:style>
            <a:lnRef idx="0"/>
            <a:fillRef idx="0"/>
            <a:effectRef idx="0"/>
            <a:fontRef idx="minor"/>
          </p:style>
        </p:sp>
        <p:sp>
          <p:nvSpPr>
            <p:cNvPr id="9227" name="Google Shape;8418;p77"/>
            <p:cNvSpPr/>
            <p:nvPr/>
          </p:nvSpPr>
          <p:spPr>
            <a:xfrm>
              <a:off x="4430160" y="2074680"/>
              <a:ext cx="352080" cy="352080"/>
            </a:xfrm>
            <a:custGeom>
              <a:avLst/>
              <a:gdLst/>
              <a:ahLst/>
              <a:rect l="l" t="t" r="r" b="b"/>
              <a:pathLst>
                <a:path w="8383" h="8384">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a:solidFill>
                <a:srgbClr val="869fb1"/>
              </a:solidFill>
              <a:round/>
            </a:ln>
          </p:spPr>
          <p:style>
            <a:lnRef idx="0"/>
            <a:fillRef idx="0"/>
            <a:effectRef idx="0"/>
            <a:fontRef idx="minor"/>
          </p:style>
        </p:sp>
        <p:sp>
          <p:nvSpPr>
            <p:cNvPr id="9228" name="Google Shape;8419;p77"/>
            <p:cNvSpPr/>
            <p:nvPr/>
          </p:nvSpPr>
          <p:spPr>
            <a:xfrm>
              <a:off x="4685040" y="2148840"/>
              <a:ext cx="132840" cy="132840"/>
            </a:xfrm>
            <a:custGeom>
              <a:avLst/>
              <a:gdLst/>
              <a:ahLst/>
              <a:rect l="l" t="t" r="r" b="b"/>
              <a:pathLst>
                <a:path w="3167" h="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a:solidFill>
                <a:srgbClr val="869fb1"/>
              </a:solidFill>
              <a:round/>
            </a:ln>
          </p:spPr>
          <p:style>
            <a:lnRef idx="0"/>
            <a:fillRef idx="0"/>
            <a:effectRef idx="0"/>
            <a:fontRef idx="minor"/>
          </p:style>
        </p:sp>
        <p:sp>
          <p:nvSpPr>
            <p:cNvPr id="9229" name="Google Shape;8420;p77"/>
            <p:cNvSpPr/>
            <p:nvPr/>
          </p:nvSpPr>
          <p:spPr>
            <a:xfrm>
              <a:off x="4061880" y="2074680"/>
              <a:ext cx="352080" cy="351720"/>
            </a:xfrm>
            <a:custGeom>
              <a:avLst/>
              <a:gdLst/>
              <a:ahLst/>
              <a:rect l="l" t="t" r="r" b="b"/>
              <a:pathLst>
                <a:path w="8384" h="8382">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a:solidFill>
                <a:srgbClr val="cfd9e0"/>
              </a:solidFill>
              <a:round/>
            </a:ln>
          </p:spPr>
          <p:style>
            <a:lnRef idx="0"/>
            <a:fillRef idx="0"/>
            <a:effectRef idx="0"/>
            <a:fontRef idx="minor"/>
          </p:style>
        </p:sp>
        <p:sp>
          <p:nvSpPr>
            <p:cNvPr id="9230" name="Google Shape;8421;p77"/>
            <p:cNvSpPr/>
            <p:nvPr/>
          </p:nvSpPr>
          <p:spPr>
            <a:xfrm>
              <a:off x="4026600" y="2148840"/>
              <a:ext cx="132840" cy="132840"/>
            </a:xfrm>
            <a:custGeom>
              <a:avLst/>
              <a:gdLst/>
              <a:ahLst/>
              <a:rect l="l" t="t" r="r" b="b"/>
              <a:pathLst>
                <a:path w="3169" h="3167">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a:solidFill>
                <a:srgbClr val="cfd9e0"/>
              </a:solidFill>
              <a:round/>
            </a:ln>
          </p:spPr>
          <p:style>
            <a:lnRef idx="0"/>
            <a:fillRef idx="0"/>
            <a:effectRef idx="0"/>
            <a:fontRef idx="minor"/>
          </p:style>
        </p:sp>
      </p:grpSp>
      <p:grpSp>
        <p:nvGrpSpPr>
          <p:cNvPr id="9231" name="Google Shape;8422;p77"/>
          <p:cNvGrpSpPr/>
          <p:nvPr/>
        </p:nvGrpSpPr>
        <p:grpSpPr>
          <a:xfrm>
            <a:off x="727200" y="3719160"/>
            <a:ext cx="1407960" cy="672840"/>
            <a:chOff x="727200" y="3719160"/>
            <a:chExt cx="1407960" cy="672840"/>
          </a:xfrm>
        </p:grpSpPr>
        <p:grpSp>
          <p:nvGrpSpPr>
            <p:cNvPr id="9232" name="Google Shape;8423;p77"/>
            <p:cNvGrpSpPr/>
            <p:nvPr/>
          </p:nvGrpSpPr>
          <p:grpSpPr>
            <a:xfrm>
              <a:off x="1370880" y="4143240"/>
              <a:ext cx="225360" cy="248400"/>
              <a:chOff x="1370880" y="4143240"/>
              <a:chExt cx="225360" cy="248400"/>
            </a:xfrm>
          </p:grpSpPr>
          <p:sp>
            <p:nvSpPr>
              <p:cNvPr id="9233" name="Google Shape;8424;p77"/>
              <p:cNvSpPr/>
              <p:nvPr/>
            </p:nvSpPr>
            <p:spPr>
              <a:xfrm>
                <a:off x="1370880" y="4326480"/>
                <a:ext cx="131040" cy="65160"/>
              </a:xfrm>
              <a:custGeom>
                <a:avLst/>
                <a:gdLst/>
                <a:ahLst/>
                <a:rect l="l" t="t" r="r" b="b"/>
                <a:pathLst>
                  <a:path w="27160" h="13581">
                    <a:moveTo>
                      <a:pt x="13580" y="1"/>
                    </a:moveTo>
                    <a:cubicBezTo>
                      <a:pt x="6083" y="1"/>
                      <a:pt x="0" y="6077"/>
                      <a:pt x="0" y="13580"/>
                    </a:cubicBezTo>
                    <a:lnTo>
                      <a:pt x="27159" y="13580"/>
                    </a:lnTo>
                    <a:cubicBezTo>
                      <a:pt x="27159" y="6077"/>
                      <a:pt x="21083" y="1"/>
                      <a:pt x="13580" y="1"/>
                    </a:cubicBezTo>
                    <a:close/>
                  </a:path>
                </a:pathLst>
              </a:custGeom>
              <a:noFill/>
              <a:ln w="9525">
                <a:solidFill>
                  <a:srgbClr val="e3e9ed"/>
                </a:solidFill>
                <a:round/>
              </a:ln>
            </p:spPr>
            <p:style>
              <a:lnRef idx="0"/>
              <a:fillRef idx="0"/>
              <a:effectRef idx="0"/>
              <a:fontRef idx="minor"/>
            </p:style>
          </p:sp>
          <p:sp>
            <p:nvSpPr>
              <p:cNvPr id="9234" name="Google Shape;8425;p77"/>
              <p:cNvSpPr/>
              <p:nvPr/>
            </p:nvSpPr>
            <p:spPr>
              <a:xfrm>
                <a:off x="1421280" y="4143240"/>
                <a:ext cx="28080" cy="184680"/>
              </a:xfrm>
              <a:custGeom>
                <a:avLst/>
                <a:gdLst/>
                <a:ahLst/>
                <a:rect l="l" t="t" r="r" b="b"/>
                <a:pathLst>
                  <a:path w="5891" h="38263">
                    <a:moveTo>
                      <a:pt x="3276" y="0"/>
                    </a:moveTo>
                    <a:lnTo>
                      <a:pt x="0" y="38263"/>
                    </a:lnTo>
                    <a:lnTo>
                      <a:pt x="5890" y="38194"/>
                    </a:lnTo>
                    <a:lnTo>
                      <a:pt x="3276" y="0"/>
                    </a:lnTo>
                    <a:close/>
                  </a:path>
                </a:pathLst>
              </a:custGeom>
              <a:solidFill>
                <a:srgbClr val="e3e9ed"/>
              </a:solidFill>
              <a:ln w="0">
                <a:noFill/>
              </a:ln>
            </p:spPr>
            <p:style>
              <a:lnRef idx="0"/>
              <a:fillRef idx="0"/>
              <a:effectRef idx="0"/>
              <a:fontRef idx="minor"/>
            </p:style>
          </p:sp>
          <p:sp>
            <p:nvSpPr>
              <p:cNvPr id="9235" name="Google Shape;8426;p77"/>
              <p:cNvSpPr/>
              <p:nvPr/>
            </p:nvSpPr>
            <p:spPr>
              <a:xfrm>
                <a:off x="1478880" y="4259160"/>
                <a:ext cx="117360" cy="88560"/>
              </a:xfrm>
              <a:custGeom>
                <a:avLst/>
                <a:gdLst/>
                <a:ahLst/>
                <a:rect l="l" t="t" r="r" b="b"/>
                <a:pathLst>
                  <a:path w="33574" h="25222">
                    <a:moveTo>
                      <a:pt x="32291" y="1"/>
                    </a:moveTo>
                    <a:lnTo>
                      <a:pt x="1" y="23463"/>
                    </a:lnTo>
                    <a:lnTo>
                      <a:pt x="1277" y="25222"/>
                    </a:lnTo>
                    <a:lnTo>
                      <a:pt x="33574" y="1759"/>
                    </a:lnTo>
                    <a:lnTo>
                      <a:pt x="32291" y="1"/>
                    </a:lnTo>
                    <a:close/>
                  </a:path>
                </a:pathLst>
              </a:custGeom>
              <a:solidFill>
                <a:srgbClr val="e3e9ed"/>
              </a:solidFill>
              <a:ln w="0">
                <a:noFill/>
              </a:ln>
            </p:spPr>
            <p:style>
              <a:lnRef idx="0"/>
              <a:fillRef idx="0"/>
              <a:effectRef idx="0"/>
              <a:fontRef idx="minor"/>
            </p:style>
          </p:sp>
        </p:grpSp>
        <p:grpSp>
          <p:nvGrpSpPr>
            <p:cNvPr id="9236" name="Google Shape;8427;p77"/>
            <p:cNvGrpSpPr/>
            <p:nvPr/>
          </p:nvGrpSpPr>
          <p:grpSpPr>
            <a:xfrm>
              <a:off x="893160" y="3884040"/>
              <a:ext cx="1078200" cy="507960"/>
              <a:chOff x="893160" y="3884040"/>
              <a:chExt cx="1078200" cy="507960"/>
            </a:xfrm>
          </p:grpSpPr>
          <p:sp>
            <p:nvSpPr>
              <p:cNvPr id="9237" name="Google Shape;8428;p77"/>
              <p:cNvSpPr/>
              <p:nvPr/>
            </p:nvSpPr>
            <p:spPr>
              <a:xfrm>
                <a:off x="1066680" y="3884040"/>
                <a:ext cx="731160" cy="318960"/>
              </a:xfrm>
              <a:custGeom>
                <a:avLst/>
                <a:gdLst/>
                <a:ahLst/>
                <a:rect l="l" t="t" r="r" b="b"/>
                <a:pathLst>
                  <a:path w="148183" h="64657">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9525">
                <a:solidFill>
                  <a:srgbClr val="667e92"/>
                </a:solidFill>
                <a:round/>
              </a:ln>
            </p:spPr>
            <p:style>
              <a:lnRef idx="0"/>
              <a:fillRef idx="0"/>
              <a:effectRef idx="0"/>
              <a:fontRef idx="minor"/>
            </p:style>
          </p:sp>
          <p:sp>
            <p:nvSpPr>
              <p:cNvPr id="9238" name="Google Shape;8429;p77"/>
              <p:cNvSpPr/>
              <p:nvPr/>
            </p:nvSpPr>
            <p:spPr>
              <a:xfrm>
                <a:off x="893160" y="4026960"/>
                <a:ext cx="349560" cy="365040"/>
              </a:xfrm>
              <a:custGeom>
                <a:avLst/>
                <a:gdLst/>
                <a:ahLst/>
                <a:rect l="l" t="t" r="r" b="b"/>
                <a:pathLst>
                  <a:path w="70912" h="74043">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9525">
                <a:solidFill>
                  <a:srgbClr val="213b55"/>
                </a:solidFill>
                <a:round/>
              </a:ln>
            </p:spPr>
            <p:style>
              <a:lnRef idx="0"/>
              <a:fillRef idx="0"/>
              <a:effectRef idx="0"/>
              <a:fontRef idx="minor"/>
            </p:style>
          </p:sp>
          <p:sp>
            <p:nvSpPr>
              <p:cNvPr id="9239" name="Google Shape;8430;p77"/>
              <p:cNvSpPr/>
              <p:nvPr/>
            </p:nvSpPr>
            <p:spPr>
              <a:xfrm>
                <a:off x="1622880" y="4027320"/>
                <a:ext cx="348480" cy="364680"/>
              </a:xfrm>
              <a:custGeom>
                <a:avLst/>
                <a:gdLst/>
                <a:ahLst/>
                <a:rect l="l" t="t" r="r" b="b"/>
                <a:pathLst>
                  <a:path w="70651" h="73968">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9525">
                <a:solidFill>
                  <a:srgbClr val="a5b7c5"/>
                </a:solidFill>
                <a:round/>
              </a:ln>
            </p:spPr>
            <p:style>
              <a:lnRef idx="0"/>
              <a:fillRef idx="0"/>
              <a:effectRef idx="0"/>
              <a:fontRef idx="minor"/>
            </p:style>
          </p:sp>
        </p:grpSp>
        <p:grpSp>
          <p:nvGrpSpPr>
            <p:cNvPr id="9240" name="Google Shape;8431;p77"/>
            <p:cNvGrpSpPr/>
            <p:nvPr/>
          </p:nvGrpSpPr>
          <p:grpSpPr>
            <a:xfrm>
              <a:off x="727200" y="3719160"/>
              <a:ext cx="1407960" cy="672840"/>
              <a:chOff x="727200" y="3719160"/>
              <a:chExt cx="1407960" cy="672840"/>
            </a:xfrm>
          </p:grpSpPr>
          <p:sp>
            <p:nvSpPr>
              <p:cNvPr id="9241" name="Google Shape;8432;p77"/>
              <p:cNvSpPr/>
              <p:nvPr/>
            </p:nvSpPr>
            <p:spPr>
              <a:xfrm>
                <a:off x="1911240" y="4109760"/>
                <a:ext cx="223920" cy="282240"/>
              </a:xfrm>
              <a:custGeom>
                <a:avLst/>
                <a:gdLst/>
                <a:ahLst/>
                <a:rect l="l" t="t" r="r" b="b"/>
                <a:pathLst>
                  <a:path w="45484" h="57312">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9525">
                <a:solidFill>
                  <a:srgbClr val="cfd9e0"/>
                </a:solidFill>
                <a:round/>
              </a:ln>
            </p:spPr>
            <p:style>
              <a:lnRef idx="0"/>
              <a:fillRef idx="0"/>
              <a:effectRef idx="0"/>
              <a:fontRef idx="minor"/>
            </p:style>
          </p:sp>
          <p:sp>
            <p:nvSpPr>
              <p:cNvPr id="9242" name="Google Shape;8433;p77"/>
              <p:cNvSpPr/>
              <p:nvPr/>
            </p:nvSpPr>
            <p:spPr>
              <a:xfrm>
                <a:off x="1714680" y="3826800"/>
                <a:ext cx="347760" cy="350280"/>
              </a:xfrm>
              <a:custGeom>
                <a:avLst/>
                <a:gdLst/>
                <a:ahLst/>
                <a:rect l="l" t="t" r="r" b="b"/>
                <a:pathLst>
                  <a:path w="70567" h="71099">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9525">
                <a:solidFill>
                  <a:srgbClr val="869fb1"/>
                </a:solidFill>
                <a:round/>
              </a:ln>
            </p:spPr>
            <p:style>
              <a:lnRef idx="0"/>
              <a:fillRef idx="0"/>
              <a:effectRef idx="0"/>
              <a:fontRef idx="minor"/>
            </p:style>
          </p:sp>
          <p:sp>
            <p:nvSpPr>
              <p:cNvPr id="9243" name="Google Shape;8434;p77"/>
              <p:cNvSpPr/>
              <p:nvPr/>
            </p:nvSpPr>
            <p:spPr>
              <a:xfrm>
                <a:off x="1432440" y="3719160"/>
                <a:ext cx="373680" cy="245520"/>
              </a:xfrm>
              <a:custGeom>
                <a:avLst/>
                <a:gdLst/>
                <a:ahLst/>
                <a:rect l="l" t="t" r="r" b="b"/>
                <a:pathLst>
                  <a:path w="75843" h="49836">
                    <a:moveTo>
                      <a:pt x="0" y="0"/>
                    </a:moveTo>
                    <a:lnTo>
                      <a:pt x="0" y="33518"/>
                    </a:lnTo>
                    <a:cubicBezTo>
                      <a:pt x="20987" y="33552"/>
                      <a:pt x="40615" y="39518"/>
                      <a:pt x="57270" y="49835"/>
                    </a:cubicBezTo>
                    <a:lnTo>
                      <a:pt x="75843" y="21828"/>
                    </a:lnTo>
                    <a:cubicBezTo>
                      <a:pt x="53339" y="7641"/>
                      <a:pt x="27256" y="28"/>
                      <a:pt x="0" y="0"/>
                    </a:cubicBezTo>
                    <a:close/>
                  </a:path>
                </a:pathLst>
              </a:custGeom>
              <a:noFill/>
              <a:ln w="9525">
                <a:solidFill>
                  <a:srgbClr val="a5b7c5"/>
                </a:solidFill>
                <a:round/>
              </a:ln>
            </p:spPr>
            <p:style>
              <a:lnRef idx="0"/>
              <a:fillRef idx="0"/>
              <a:effectRef idx="0"/>
              <a:fontRef idx="minor"/>
            </p:style>
          </p:sp>
          <p:sp>
            <p:nvSpPr>
              <p:cNvPr id="9244" name="Google Shape;8435;p77"/>
              <p:cNvSpPr/>
              <p:nvPr/>
            </p:nvSpPr>
            <p:spPr>
              <a:xfrm>
                <a:off x="1057320" y="3719160"/>
                <a:ext cx="374760" cy="245160"/>
              </a:xfrm>
              <a:custGeom>
                <a:avLst/>
                <a:gdLst/>
                <a:ahLst/>
                <a:rect l="l" t="t" r="r" b="b"/>
                <a:pathLst>
                  <a:path w="76065" h="49767">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9525">
                <a:solidFill>
                  <a:srgbClr val="445d73"/>
                </a:solidFill>
                <a:round/>
              </a:ln>
            </p:spPr>
            <p:style>
              <a:lnRef idx="0"/>
              <a:fillRef idx="0"/>
              <a:effectRef idx="0"/>
              <a:fontRef idx="minor"/>
            </p:style>
          </p:sp>
          <p:sp>
            <p:nvSpPr>
              <p:cNvPr id="9245" name="Google Shape;8436;p77"/>
              <p:cNvSpPr/>
              <p:nvPr/>
            </p:nvSpPr>
            <p:spPr>
              <a:xfrm>
                <a:off x="800280" y="3826440"/>
                <a:ext cx="348120" cy="350280"/>
              </a:xfrm>
              <a:custGeom>
                <a:avLst/>
                <a:gdLst/>
                <a:ahLst/>
                <a:rect l="l" t="t" r="r" b="b"/>
                <a:pathLst>
                  <a:path w="70657" h="71126">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9525">
                <a:solidFill>
                  <a:srgbClr val="e3e9ed"/>
                </a:solidFill>
                <a:round/>
              </a:ln>
            </p:spPr>
            <p:style>
              <a:lnRef idx="0"/>
              <a:fillRef idx="0"/>
              <a:effectRef idx="0"/>
              <a:fontRef idx="minor"/>
            </p:style>
          </p:sp>
          <p:sp>
            <p:nvSpPr>
              <p:cNvPr id="9246" name="Google Shape;8437;p77"/>
              <p:cNvSpPr/>
              <p:nvPr/>
            </p:nvSpPr>
            <p:spPr>
              <a:xfrm>
                <a:off x="727200" y="4109400"/>
                <a:ext cx="224280" cy="282600"/>
              </a:xfrm>
              <a:custGeom>
                <a:avLst/>
                <a:gdLst/>
                <a:ahLst/>
                <a:rect l="l" t="t" r="r" b="b"/>
                <a:pathLst>
                  <a:path w="45519" h="57367">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9525">
                <a:solidFill>
                  <a:srgbClr val="a5b7c5"/>
                </a:solidFill>
                <a:round/>
              </a:ln>
            </p:spPr>
            <p:style>
              <a:lnRef idx="0"/>
              <a:fillRef idx="0"/>
              <a:effectRef idx="0"/>
              <a:fontRef idx="minor"/>
            </p:style>
          </p:sp>
        </p:grpSp>
      </p:grpSp>
      <p:grpSp>
        <p:nvGrpSpPr>
          <p:cNvPr id="9247" name="Google Shape;8438;p77"/>
          <p:cNvGrpSpPr/>
          <p:nvPr/>
        </p:nvGrpSpPr>
        <p:grpSpPr>
          <a:xfrm>
            <a:off x="3165120" y="1191600"/>
            <a:ext cx="795240" cy="738360"/>
            <a:chOff x="3165120" y="1191600"/>
            <a:chExt cx="795240" cy="738360"/>
          </a:xfrm>
        </p:grpSpPr>
        <p:grpSp>
          <p:nvGrpSpPr>
            <p:cNvPr id="9248" name="Google Shape;8439;p77"/>
            <p:cNvGrpSpPr/>
            <p:nvPr/>
          </p:nvGrpSpPr>
          <p:grpSpPr>
            <a:xfrm>
              <a:off x="3414600" y="1191600"/>
              <a:ext cx="311400" cy="303120"/>
              <a:chOff x="3414600" y="1191600"/>
              <a:chExt cx="311400" cy="303120"/>
            </a:xfrm>
          </p:grpSpPr>
          <p:sp>
            <p:nvSpPr>
              <p:cNvPr id="9249" name="Google Shape;8440;p77"/>
              <p:cNvSpPr/>
              <p:nvPr/>
            </p:nvSpPr>
            <p:spPr>
              <a:xfrm>
                <a:off x="3414600" y="1191600"/>
                <a:ext cx="311400" cy="303120"/>
              </a:xfrm>
              <a:custGeom>
                <a:avLst/>
                <a:gdLst/>
                <a:ah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9525">
                <a:solidFill>
                  <a:srgbClr val="5f7d95"/>
                </a:solidFill>
                <a:round/>
              </a:ln>
            </p:spPr>
            <p:style>
              <a:lnRef idx="0"/>
              <a:fillRef idx="0"/>
              <a:effectRef idx="0"/>
              <a:fontRef idx="minor"/>
            </p:style>
          </p:sp>
          <p:sp>
            <p:nvSpPr>
              <p:cNvPr id="9250" name="Google Shape;8441;p77"/>
              <p:cNvSpPr/>
              <p:nvPr/>
            </p:nvSpPr>
            <p:spPr>
              <a:xfrm>
                <a:off x="3468600" y="1235160"/>
                <a:ext cx="171720" cy="163800"/>
              </a:xfrm>
              <a:custGeom>
                <a:avLst/>
                <a:gdLst/>
                <a:ah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9525">
                <a:solidFill>
                  <a:srgbClr val="e3e9ed"/>
                </a:solidFill>
                <a:round/>
              </a:ln>
            </p:spPr>
            <p:style>
              <a:lnRef idx="0"/>
              <a:fillRef idx="0"/>
              <a:effectRef idx="0"/>
              <a:fontRef idx="minor"/>
            </p:style>
          </p:sp>
        </p:grpSp>
        <p:grpSp>
          <p:nvGrpSpPr>
            <p:cNvPr id="9251" name="Google Shape;8442;p77"/>
            <p:cNvGrpSpPr/>
            <p:nvPr/>
          </p:nvGrpSpPr>
          <p:grpSpPr>
            <a:xfrm>
              <a:off x="3618360" y="1431720"/>
              <a:ext cx="342000" cy="303120"/>
              <a:chOff x="3618360" y="1431720"/>
              <a:chExt cx="342000" cy="303120"/>
            </a:xfrm>
          </p:grpSpPr>
          <p:sp>
            <p:nvSpPr>
              <p:cNvPr id="9252" name="Google Shape;8443;p77"/>
              <p:cNvSpPr/>
              <p:nvPr/>
            </p:nvSpPr>
            <p:spPr>
              <a:xfrm>
                <a:off x="3618360" y="1431720"/>
                <a:ext cx="342000" cy="303120"/>
              </a:xfrm>
              <a:custGeom>
                <a:avLst/>
                <a:gdLst/>
                <a:ah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9525">
                <a:solidFill>
                  <a:srgbClr val="869fb2"/>
                </a:solidFill>
                <a:round/>
              </a:ln>
            </p:spPr>
            <p:style>
              <a:lnRef idx="0"/>
              <a:fillRef idx="0"/>
              <a:effectRef idx="0"/>
              <a:fontRef idx="minor"/>
            </p:style>
          </p:sp>
          <p:sp>
            <p:nvSpPr>
              <p:cNvPr id="9253" name="Google Shape;8444;p77"/>
              <p:cNvSpPr/>
              <p:nvPr/>
            </p:nvSpPr>
            <p:spPr>
              <a:xfrm>
                <a:off x="3701880" y="1480320"/>
                <a:ext cx="186120" cy="163800"/>
              </a:xfrm>
              <a:custGeom>
                <a:avLst/>
                <a:gdLst/>
                <a:ah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9525">
                <a:solidFill>
                  <a:srgbClr val="e3e9ed"/>
                </a:solidFill>
                <a:round/>
              </a:ln>
            </p:spPr>
            <p:style>
              <a:lnRef idx="0"/>
              <a:fillRef idx="0"/>
              <a:effectRef idx="0"/>
              <a:fontRef idx="minor"/>
            </p:style>
          </p:sp>
        </p:grpSp>
        <p:grpSp>
          <p:nvGrpSpPr>
            <p:cNvPr id="9254" name="Google Shape;8445;p77"/>
            <p:cNvGrpSpPr/>
            <p:nvPr/>
          </p:nvGrpSpPr>
          <p:grpSpPr>
            <a:xfrm>
              <a:off x="3373920" y="1626840"/>
              <a:ext cx="311400" cy="303120"/>
              <a:chOff x="3373920" y="1626840"/>
              <a:chExt cx="311400" cy="303120"/>
            </a:xfrm>
          </p:grpSpPr>
          <p:sp>
            <p:nvSpPr>
              <p:cNvPr id="9255" name="Google Shape;8446;p77"/>
              <p:cNvSpPr/>
              <p:nvPr/>
            </p:nvSpPr>
            <p:spPr>
              <a:xfrm>
                <a:off x="3373920" y="1626840"/>
                <a:ext cx="311400" cy="303120"/>
              </a:xfrm>
              <a:custGeom>
                <a:avLst/>
                <a:gdLst/>
                <a:ah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9525">
                <a:solidFill>
                  <a:srgbClr val="a5b7c6"/>
                </a:solidFill>
                <a:round/>
              </a:ln>
            </p:spPr>
            <p:style>
              <a:lnRef idx="0"/>
              <a:fillRef idx="0"/>
              <a:effectRef idx="0"/>
              <a:fontRef idx="minor"/>
            </p:style>
          </p:sp>
          <p:sp>
            <p:nvSpPr>
              <p:cNvPr id="9256" name="Google Shape;8447;p77"/>
              <p:cNvSpPr/>
              <p:nvPr/>
            </p:nvSpPr>
            <p:spPr>
              <a:xfrm>
                <a:off x="3459960" y="1719360"/>
                <a:ext cx="180360" cy="163800"/>
              </a:xfrm>
              <a:custGeom>
                <a:avLst/>
                <a:gdLst/>
                <a:ah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9525">
                <a:solidFill>
                  <a:srgbClr val="e3e9ed"/>
                </a:solidFill>
                <a:round/>
              </a:ln>
            </p:spPr>
            <p:style>
              <a:lnRef idx="0"/>
              <a:fillRef idx="0"/>
              <a:effectRef idx="0"/>
              <a:fontRef idx="minor"/>
            </p:style>
          </p:sp>
        </p:grpSp>
        <p:grpSp>
          <p:nvGrpSpPr>
            <p:cNvPr id="9257" name="Google Shape;8448;p77"/>
            <p:cNvGrpSpPr/>
            <p:nvPr/>
          </p:nvGrpSpPr>
          <p:grpSpPr>
            <a:xfrm>
              <a:off x="3165120" y="1380960"/>
              <a:ext cx="312120" cy="301680"/>
              <a:chOff x="3165120" y="1380960"/>
              <a:chExt cx="312120" cy="301680"/>
            </a:xfrm>
          </p:grpSpPr>
          <p:sp>
            <p:nvSpPr>
              <p:cNvPr id="9258" name="Google Shape;8449;p77"/>
              <p:cNvSpPr/>
              <p:nvPr/>
            </p:nvSpPr>
            <p:spPr>
              <a:xfrm>
                <a:off x="3165120" y="1380960"/>
                <a:ext cx="312120" cy="30168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9525">
                <a:solidFill>
                  <a:srgbClr val="374957"/>
                </a:solidFill>
                <a:round/>
              </a:ln>
            </p:spPr>
            <p:style>
              <a:lnRef idx="0"/>
              <a:fillRef idx="0"/>
              <a:effectRef idx="0"/>
              <a:fontRef idx="minor"/>
            </p:style>
          </p:sp>
          <p:sp>
            <p:nvSpPr>
              <p:cNvPr id="9259" name="Google Shape;8450;p77"/>
              <p:cNvSpPr/>
              <p:nvPr/>
            </p:nvSpPr>
            <p:spPr>
              <a:xfrm>
                <a:off x="3214080" y="1468080"/>
                <a:ext cx="180360" cy="163800"/>
              </a:xfrm>
              <a:custGeom>
                <a:avLst/>
                <a:gdLst/>
                <a:ah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9525">
                <a:solidFill>
                  <a:srgbClr val="e3e9ed"/>
                </a:solidFill>
                <a:round/>
              </a:ln>
            </p:spPr>
            <p:style>
              <a:lnRef idx="0"/>
              <a:fillRef idx="0"/>
              <a:effectRef idx="0"/>
              <a:fontRef idx="minor"/>
            </p:style>
          </p:sp>
        </p:grpSp>
      </p:grpSp>
      <p:grpSp>
        <p:nvGrpSpPr>
          <p:cNvPr id="9260" name="Google Shape;8451;p77"/>
          <p:cNvGrpSpPr/>
          <p:nvPr/>
        </p:nvGrpSpPr>
        <p:grpSpPr>
          <a:xfrm>
            <a:off x="2286360" y="3714480"/>
            <a:ext cx="1324800" cy="677520"/>
            <a:chOff x="2286360" y="3714480"/>
            <a:chExt cx="1324800" cy="677520"/>
          </a:xfrm>
        </p:grpSpPr>
        <p:grpSp>
          <p:nvGrpSpPr>
            <p:cNvPr id="9261" name="Google Shape;8452;p77"/>
            <p:cNvGrpSpPr/>
            <p:nvPr/>
          </p:nvGrpSpPr>
          <p:grpSpPr>
            <a:xfrm>
              <a:off x="2286360" y="3714480"/>
              <a:ext cx="1324800" cy="677520"/>
              <a:chOff x="2286360" y="3714480"/>
              <a:chExt cx="1324800" cy="677520"/>
            </a:xfrm>
          </p:grpSpPr>
          <p:sp>
            <p:nvSpPr>
              <p:cNvPr id="9262" name="Google Shape;8453;p77"/>
              <p:cNvSpPr/>
              <p:nvPr/>
            </p:nvSpPr>
            <p:spPr>
              <a:xfrm>
                <a:off x="2354760" y="3826080"/>
                <a:ext cx="1186920" cy="56592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fillRef idx="0"/>
              <a:effectRef idx="0"/>
              <a:fontRef idx="minor"/>
            </p:style>
          </p:sp>
          <p:grpSp>
            <p:nvGrpSpPr>
              <p:cNvPr id="9263" name="Google Shape;8454;p77"/>
              <p:cNvGrpSpPr/>
              <p:nvPr/>
            </p:nvGrpSpPr>
            <p:grpSpPr>
              <a:xfrm>
                <a:off x="2466720" y="3808440"/>
                <a:ext cx="225000" cy="132480"/>
                <a:chOff x="2466720" y="3808440"/>
                <a:chExt cx="225000" cy="132480"/>
              </a:xfrm>
            </p:grpSpPr>
            <p:sp>
              <p:nvSpPr>
                <p:cNvPr id="9264" name="Google Shape;8455;p77"/>
                <p:cNvSpPr/>
                <p:nvPr/>
              </p:nvSpPr>
              <p:spPr>
                <a:xfrm>
                  <a:off x="2627640" y="3876840"/>
                  <a:ext cx="64080" cy="64080"/>
                </a:xfrm>
                <a:prstGeom prst="ellipse">
                  <a:avLst/>
                </a:prstGeom>
                <a:solidFill>
                  <a:srgbClr val="869fb2"/>
                </a:solidFill>
                <a:ln w="0">
                  <a:noFill/>
                </a:ln>
              </p:spPr>
              <p:style>
                <a:lnRef idx="0"/>
                <a:fillRef idx="0"/>
                <a:effectRef idx="0"/>
                <a:fontRef idx="minor"/>
              </p:style>
            </p:sp>
            <p:sp>
              <p:nvSpPr>
                <p:cNvPr id="9265" name="Google Shape;8456;p77"/>
                <p:cNvSpPr/>
                <p:nvPr/>
              </p:nvSpPr>
              <p:spPr>
                <a:xfrm rot="10800000">
                  <a:off x="2466720" y="3808440"/>
                  <a:ext cx="193320" cy="69480"/>
                </a:xfrm>
                <a:prstGeom prst="bentConnector3">
                  <a:avLst>
                    <a:gd name="adj1" fmla="val 50000"/>
                  </a:avLst>
                </a:prstGeom>
                <a:noFill/>
                <a:ln w="19050">
                  <a:solidFill>
                    <a:srgbClr val="869fb2"/>
                  </a:solidFill>
                  <a:round/>
                </a:ln>
              </p:spPr>
              <p:style>
                <a:lnRef idx="0"/>
                <a:fillRef idx="0"/>
                <a:effectRef idx="0"/>
                <a:fontRef idx="minor"/>
              </p:style>
            </p:sp>
          </p:grpSp>
          <p:grpSp>
            <p:nvGrpSpPr>
              <p:cNvPr id="9266" name="Google Shape;8457;p77"/>
              <p:cNvGrpSpPr/>
              <p:nvPr/>
            </p:nvGrpSpPr>
            <p:grpSpPr>
              <a:xfrm>
                <a:off x="3198240" y="3805560"/>
                <a:ext cx="224280" cy="135360"/>
                <a:chOff x="3198240" y="3805560"/>
                <a:chExt cx="224280" cy="135360"/>
              </a:xfrm>
            </p:grpSpPr>
            <p:sp>
              <p:nvSpPr>
                <p:cNvPr id="9267" name="Google Shape;8458;p77"/>
                <p:cNvSpPr/>
                <p:nvPr/>
              </p:nvSpPr>
              <p:spPr>
                <a:xfrm>
                  <a:off x="3198240" y="3876840"/>
                  <a:ext cx="64080" cy="64080"/>
                </a:xfrm>
                <a:prstGeom prst="ellipse">
                  <a:avLst/>
                </a:prstGeom>
                <a:solidFill>
                  <a:srgbClr val="869fb2"/>
                </a:solidFill>
                <a:ln w="0">
                  <a:noFill/>
                </a:ln>
              </p:spPr>
              <p:style>
                <a:lnRef idx="0"/>
                <a:fillRef idx="0"/>
                <a:effectRef idx="0"/>
                <a:fontRef idx="minor"/>
              </p:style>
            </p:sp>
            <p:sp>
              <p:nvSpPr>
                <p:cNvPr id="9268" name="Google Shape;8459;p77"/>
                <p:cNvSpPr/>
                <p:nvPr/>
              </p:nvSpPr>
              <p:spPr>
                <a:xfrm flipH="1" rot="10800000">
                  <a:off x="3231000" y="3805560"/>
                  <a:ext cx="191520" cy="74880"/>
                </a:xfrm>
                <a:prstGeom prst="bentConnector3">
                  <a:avLst>
                    <a:gd name="adj1" fmla="val 50000"/>
                  </a:avLst>
                </a:prstGeom>
                <a:noFill/>
                <a:ln w="19050">
                  <a:solidFill>
                    <a:srgbClr val="869fb2"/>
                  </a:solidFill>
                  <a:round/>
                </a:ln>
              </p:spPr>
              <p:style>
                <a:lnRef idx="0"/>
                <a:fillRef idx="0"/>
                <a:effectRef idx="0"/>
                <a:fontRef idx="minor"/>
              </p:style>
            </p:sp>
          </p:grpSp>
          <p:grpSp>
            <p:nvGrpSpPr>
              <p:cNvPr id="9269" name="Google Shape;8460;p77"/>
              <p:cNvGrpSpPr/>
              <p:nvPr/>
            </p:nvGrpSpPr>
            <p:grpSpPr>
              <a:xfrm>
                <a:off x="2916360" y="3714480"/>
                <a:ext cx="64080" cy="160200"/>
                <a:chOff x="2916360" y="3714480"/>
                <a:chExt cx="64080" cy="160200"/>
              </a:xfrm>
            </p:grpSpPr>
            <p:sp>
              <p:nvSpPr>
                <p:cNvPr id="9270" name="Google Shape;8461;p77"/>
                <p:cNvSpPr/>
                <p:nvPr/>
              </p:nvSpPr>
              <p:spPr>
                <a:xfrm>
                  <a:off x="2916360" y="3810600"/>
                  <a:ext cx="64080" cy="64080"/>
                </a:xfrm>
                <a:prstGeom prst="ellipse">
                  <a:avLst/>
                </a:prstGeom>
                <a:solidFill>
                  <a:srgbClr val="869fb2"/>
                </a:solidFill>
                <a:ln w="0">
                  <a:noFill/>
                </a:ln>
              </p:spPr>
              <p:style>
                <a:lnRef idx="0"/>
                <a:fillRef idx="0"/>
                <a:effectRef idx="0"/>
                <a:fontRef idx="minor"/>
              </p:style>
            </p:sp>
            <p:sp>
              <p:nvSpPr>
                <p:cNvPr id="9271" name="Google Shape;8462;p77"/>
                <p:cNvSpPr/>
                <p:nvPr/>
              </p:nvSpPr>
              <p:spPr>
                <a:xfrm rot="16200000">
                  <a:off x="2900160" y="3762720"/>
                  <a:ext cx="97200" cy="360"/>
                </a:xfrm>
                <a:prstGeom prst="bentConnector3">
                  <a:avLst>
                    <a:gd name="adj1" fmla="val 50000"/>
                  </a:avLst>
                </a:prstGeom>
                <a:noFill/>
                <a:ln w="19050">
                  <a:solidFill>
                    <a:srgbClr val="869fb2"/>
                  </a:solidFill>
                  <a:round/>
                </a:ln>
              </p:spPr>
              <p:style>
                <a:lnRef idx="0"/>
                <a:fillRef idx="0"/>
                <a:effectRef idx="0"/>
                <a:fontRef idx="minor"/>
              </p:style>
            </p:sp>
          </p:grpSp>
          <p:grpSp>
            <p:nvGrpSpPr>
              <p:cNvPr id="9272" name="Google Shape;8463;p77"/>
              <p:cNvGrpSpPr/>
              <p:nvPr/>
            </p:nvGrpSpPr>
            <p:grpSpPr>
              <a:xfrm>
                <a:off x="2286360" y="4049280"/>
                <a:ext cx="216000" cy="64080"/>
                <a:chOff x="2286360" y="4049280"/>
                <a:chExt cx="216000" cy="64080"/>
              </a:xfrm>
            </p:grpSpPr>
            <p:sp>
              <p:nvSpPr>
                <p:cNvPr id="9273" name="Google Shape;8464;p77"/>
                <p:cNvSpPr/>
                <p:nvPr/>
              </p:nvSpPr>
              <p:spPr>
                <a:xfrm>
                  <a:off x="2438280" y="4049280"/>
                  <a:ext cx="64080" cy="64080"/>
                </a:xfrm>
                <a:prstGeom prst="ellipse">
                  <a:avLst/>
                </a:prstGeom>
                <a:solidFill>
                  <a:srgbClr val="869fb2"/>
                </a:solidFill>
                <a:ln w="0">
                  <a:noFill/>
                </a:ln>
              </p:spPr>
              <p:style>
                <a:lnRef idx="0"/>
                <a:fillRef idx="0"/>
                <a:effectRef idx="0"/>
                <a:fontRef idx="minor"/>
              </p:style>
            </p:sp>
            <p:sp>
              <p:nvSpPr>
                <p:cNvPr id="9274" name="Google Shape;8465;p77"/>
                <p:cNvSpPr/>
                <p:nvPr/>
              </p:nvSpPr>
              <p:spPr>
                <a:xfrm flipH="1">
                  <a:off x="2286360" y="4081320"/>
                  <a:ext cx="153360" cy="360"/>
                </a:xfrm>
                <a:prstGeom prst="bentConnector3">
                  <a:avLst>
                    <a:gd name="adj1" fmla="val 50000"/>
                  </a:avLst>
                </a:prstGeom>
                <a:noFill/>
                <a:ln w="19050">
                  <a:solidFill>
                    <a:srgbClr val="869fb2"/>
                  </a:solidFill>
                  <a:round/>
                </a:ln>
              </p:spPr>
              <p:style>
                <a:lnRef idx="0"/>
                <a:fillRef idx="0"/>
                <a:effectRef idx="0"/>
                <a:fontRef idx="minor"/>
              </p:style>
            </p:sp>
          </p:grpSp>
          <p:grpSp>
            <p:nvGrpSpPr>
              <p:cNvPr id="9275" name="Google Shape;8466;p77"/>
              <p:cNvGrpSpPr/>
              <p:nvPr/>
            </p:nvGrpSpPr>
            <p:grpSpPr>
              <a:xfrm>
                <a:off x="3395880" y="4049280"/>
                <a:ext cx="215280" cy="64080"/>
                <a:chOff x="3395880" y="4049280"/>
                <a:chExt cx="215280" cy="64080"/>
              </a:xfrm>
            </p:grpSpPr>
            <p:sp>
              <p:nvSpPr>
                <p:cNvPr id="9276" name="Google Shape;8467;p77"/>
                <p:cNvSpPr/>
                <p:nvPr/>
              </p:nvSpPr>
              <p:spPr>
                <a:xfrm>
                  <a:off x="3395880" y="4049280"/>
                  <a:ext cx="64080" cy="64080"/>
                </a:xfrm>
                <a:prstGeom prst="ellipse">
                  <a:avLst/>
                </a:prstGeom>
                <a:solidFill>
                  <a:srgbClr val="869fb2"/>
                </a:solidFill>
                <a:ln w="0">
                  <a:noFill/>
                </a:ln>
              </p:spPr>
              <p:style>
                <a:lnRef idx="0"/>
                <a:fillRef idx="0"/>
                <a:effectRef idx="0"/>
                <a:fontRef idx="minor"/>
              </p:style>
            </p:sp>
            <p:sp>
              <p:nvSpPr>
                <p:cNvPr id="9277" name="Google Shape;8468;p77"/>
                <p:cNvSpPr/>
                <p:nvPr/>
              </p:nvSpPr>
              <p:spPr>
                <a:xfrm>
                  <a:off x="3459240" y="4081320"/>
                  <a:ext cx="151920" cy="360"/>
                </a:xfrm>
                <a:prstGeom prst="bentConnector3">
                  <a:avLst>
                    <a:gd name="adj1" fmla="val 50000"/>
                  </a:avLst>
                </a:prstGeom>
                <a:noFill/>
                <a:ln w="19050">
                  <a:solidFill>
                    <a:srgbClr val="869fb2"/>
                  </a:solidFill>
                  <a:round/>
                </a:ln>
              </p:spPr>
              <p:style>
                <a:lnRef idx="0"/>
                <a:fillRef idx="0"/>
                <a:effectRef idx="0"/>
                <a:fontRef idx="minor"/>
              </p:style>
            </p:sp>
          </p:grpSp>
        </p:grpSp>
        <p:grpSp>
          <p:nvGrpSpPr>
            <p:cNvPr id="9278" name="Google Shape;8469;p77"/>
            <p:cNvGrpSpPr/>
            <p:nvPr/>
          </p:nvGrpSpPr>
          <p:grpSpPr>
            <a:xfrm>
              <a:off x="2498040" y="3959640"/>
              <a:ext cx="900000" cy="429480"/>
              <a:chOff x="2498040" y="3959640"/>
              <a:chExt cx="900000" cy="429480"/>
            </a:xfrm>
          </p:grpSpPr>
          <p:sp>
            <p:nvSpPr>
              <p:cNvPr id="9279" name="Google Shape;8470;p77"/>
              <p:cNvSpPr/>
              <p:nvPr/>
            </p:nvSpPr>
            <p:spPr>
              <a:xfrm>
                <a:off x="2498040" y="3959640"/>
                <a:ext cx="900000" cy="42948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fillRef idx="0"/>
              <a:effectRef idx="0"/>
              <a:fontRef idx="minor"/>
            </p:style>
          </p:sp>
          <p:sp>
            <p:nvSpPr>
              <p:cNvPr id="9280" name="Google Shape;8471;p77"/>
              <p:cNvSpPr/>
              <p:nvPr/>
            </p:nvSpPr>
            <p:spPr>
              <a:xfrm>
                <a:off x="2564280" y="4021920"/>
                <a:ext cx="769680" cy="36720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fillRef idx="0"/>
              <a:effectRef idx="0"/>
              <a:fontRef idx="minor"/>
            </p:style>
          </p:sp>
        </p:grpSp>
      </p:grpSp>
      <p:grpSp>
        <p:nvGrpSpPr>
          <p:cNvPr id="9281" name="Google Shape;8472;p77"/>
          <p:cNvGrpSpPr/>
          <p:nvPr/>
        </p:nvGrpSpPr>
        <p:grpSpPr>
          <a:xfrm>
            <a:off x="6410880" y="1265040"/>
            <a:ext cx="1130760" cy="587160"/>
            <a:chOff x="6410880" y="1265040"/>
            <a:chExt cx="1130760" cy="587160"/>
          </a:xfrm>
        </p:grpSpPr>
        <p:sp>
          <p:nvSpPr>
            <p:cNvPr id="9282" name="Google Shape;8473;p77"/>
            <p:cNvSpPr/>
            <p:nvPr/>
          </p:nvSpPr>
          <p:spPr>
            <a:xfrm>
              <a:off x="6717240" y="1720080"/>
              <a:ext cx="720" cy="360"/>
            </a:xfrm>
            <a:custGeom>
              <a:avLst/>
              <a:gdLst/>
              <a:ahLst/>
              <a:rect l="l" t="t" r="r" b="b"/>
              <a:pathLst>
                <a:path w="316" h="1">
                  <a:moveTo>
                    <a:pt x="316" y="0"/>
                  </a:moveTo>
                  <a:lnTo>
                    <a:pt x="1" y="0"/>
                  </a:lnTo>
                  <a:close/>
                </a:path>
              </a:pathLst>
            </a:custGeom>
            <a:solidFill>
              <a:srgbClr val="667e92"/>
            </a:solidFill>
            <a:ln w="9525">
              <a:solidFill>
                <a:srgbClr val="000000"/>
              </a:solidFill>
              <a:round/>
            </a:ln>
          </p:spPr>
          <p:style>
            <a:lnRef idx="0"/>
            <a:fillRef idx="0"/>
            <a:effectRef idx="0"/>
            <a:fontRef idx="minor"/>
          </p:style>
        </p:sp>
        <p:sp>
          <p:nvSpPr>
            <p:cNvPr id="9283" name="Google Shape;8474;p77"/>
            <p:cNvSpPr/>
            <p:nvPr/>
          </p:nvSpPr>
          <p:spPr>
            <a:xfrm>
              <a:off x="6718320" y="1265040"/>
              <a:ext cx="515520" cy="587160"/>
            </a:xfrm>
            <a:custGeom>
              <a:avLst/>
              <a:gdLst/>
              <a:ahLst/>
              <a:rect l="l" t="t" r="r" b="b"/>
              <a:pathLst>
                <a:path w="130254" h="148329">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9525">
              <a:solidFill>
                <a:srgbClr val="667e92"/>
              </a:solidFill>
              <a:round/>
            </a:ln>
          </p:spPr>
          <p:style>
            <a:lnRef idx="0"/>
            <a:fillRef idx="0"/>
            <a:effectRef idx="0"/>
            <a:fontRef idx="minor"/>
          </p:style>
        </p:sp>
        <p:sp>
          <p:nvSpPr>
            <p:cNvPr id="9284" name="Google Shape;8475;p77"/>
            <p:cNvSpPr/>
            <p:nvPr/>
          </p:nvSpPr>
          <p:spPr>
            <a:xfrm>
              <a:off x="6410880" y="1558440"/>
              <a:ext cx="373320" cy="293400"/>
            </a:xfrm>
            <a:custGeom>
              <a:avLst/>
              <a:gdLst/>
              <a:ahLst/>
              <a:rect l="l" t="t" r="r" b="b"/>
              <a:pathLst>
                <a:path w="94347" h="74139">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9525">
              <a:solidFill>
                <a:srgbClr val="a5b7c5"/>
              </a:solidFill>
              <a:round/>
            </a:ln>
          </p:spPr>
          <p:style>
            <a:lnRef idx="0"/>
            <a:fillRef idx="0"/>
            <a:effectRef idx="0"/>
            <a:fontRef idx="minor"/>
          </p:style>
        </p:sp>
        <p:sp>
          <p:nvSpPr>
            <p:cNvPr id="9285" name="Google Shape;8476;p77"/>
            <p:cNvSpPr/>
            <p:nvPr/>
          </p:nvSpPr>
          <p:spPr>
            <a:xfrm>
              <a:off x="6410880" y="1265040"/>
              <a:ext cx="307440" cy="359280"/>
            </a:xfrm>
            <a:custGeom>
              <a:avLst/>
              <a:gdLst/>
              <a:ahLst/>
              <a:rect l="l" t="t" r="r" b="b"/>
              <a:pathLst>
                <a:path w="77688" h="90816">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9525">
              <a:solidFill>
                <a:srgbClr val="445d73"/>
              </a:solidFill>
              <a:round/>
            </a:ln>
          </p:spPr>
          <p:style>
            <a:lnRef idx="0"/>
            <a:fillRef idx="0"/>
            <a:effectRef idx="0"/>
            <a:fontRef idx="minor"/>
          </p:style>
        </p:sp>
        <p:sp>
          <p:nvSpPr>
            <p:cNvPr id="9286" name="Google Shape;8477;p77"/>
            <p:cNvSpPr/>
            <p:nvPr/>
          </p:nvSpPr>
          <p:spPr>
            <a:xfrm>
              <a:off x="6976440" y="1558440"/>
              <a:ext cx="360" cy="360"/>
            </a:xfrm>
            <a:custGeom>
              <a:avLst/>
              <a:gdLst/>
              <a:ahLst/>
              <a:rect l="l" t="t" r="r" b="b"/>
              <a:pathLst>
                <a:path w="1" h="1">
                  <a:moveTo>
                    <a:pt x="0" y="1"/>
                  </a:moveTo>
                </a:path>
              </a:pathLst>
            </a:custGeom>
            <a:solidFill>
              <a:srgbClr val="db634b"/>
            </a:solidFill>
            <a:ln w="9525">
              <a:solidFill>
                <a:srgbClr val="000000"/>
              </a:solidFill>
              <a:round/>
            </a:ln>
          </p:spPr>
          <p:style>
            <a:lnRef idx="0"/>
            <a:fillRef idx="0"/>
            <a:effectRef idx="0"/>
            <a:fontRef idx="minor"/>
          </p:style>
        </p:sp>
        <p:sp>
          <p:nvSpPr>
            <p:cNvPr id="9287" name="Google Shape;8478;p77"/>
            <p:cNvSpPr/>
            <p:nvPr/>
          </p:nvSpPr>
          <p:spPr>
            <a:xfrm>
              <a:off x="6652080" y="1265040"/>
              <a:ext cx="377640" cy="323640"/>
            </a:xfrm>
            <a:custGeom>
              <a:avLst/>
              <a:gdLst/>
              <a:ahLst/>
              <a:rect l="l" t="t" r="r" b="b"/>
              <a:pathLst>
                <a:path w="95450" h="81795">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9525">
              <a:solidFill>
                <a:srgbClr val="213b55"/>
              </a:solidFill>
              <a:round/>
            </a:ln>
          </p:spPr>
          <p:style>
            <a:lnRef idx="0"/>
            <a:fillRef idx="0"/>
            <a:effectRef idx="0"/>
            <a:fontRef idx="minor"/>
          </p:style>
        </p:sp>
        <p:sp>
          <p:nvSpPr>
            <p:cNvPr id="9288" name="Google Shape;8479;p77"/>
            <p:cNvSpPr/>
            <p:nvPr/>
          </p:nvSpPr>
          <p:spPr>
            <a:xfrm>
              <a:off x="6901920" y="1492560"/>
              <a:ext cx="332640" cy="359280"/>
            </a:xfrm>
            <a:custGeom>
              <a:avLst/>
              <a:gdLst/>
              <a:ahLst/>
              <a:rect l="l" t="t" r="r" b="b"/>
              <a:pathLst>
                <a:path w="84051" h="9085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9525">
              <a:solidFill>
                <a:srgbClr val="a5b7c5"/>
              </a:solidFill>
              <a:round/>
            </a:ln>
          </p:spPr>
          <p:style>
            <a:lnRef idx="0"/>
            <a:fillRef idx="0"/>
            <a:effectRef idx="0"/>
            <a:fontRef idx="minor"/>
          </p:style>
        </p:sp>
        <p:sp>
          <p:nvSpPr>
            <p:cNvPr id="9289" name="Google Shape;8480;p77"/>
            <p:cNvSpPr/>
            <p:nvPr/>
          </p:nvSpPr>
          <p:spPr>
            <a:xfrm>
              <a:off x="7167960" y="1558440"/>
              <a:ext cx="373320" cy="293400"/>
            </a:xfrm>
            <a:custGeom>
              <a:avLst/>
              <a:gdLst/>
              <a:ahLst/>
              <a:rect l="l" t="t" r="r" b="b"/>
              <a:pathLst>
                <a:path w="94366" h="74174">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9525">
              <a:solidFill>
                <a:srgbClr val="cfd9e0"/>
              </a:solidFill>
              <a:round/>
            </a:ln>
          </p:spPr>
          <p:style>
            <a:lnRef idx="0"/>
            <a:fillRef idx="0"/>
            <a:effectRef idx="0"/>
            <a:fontRef idx="minor"/>
          </p:style>
        </p:sp>
        <p:sp>
          <p:nvSpPr>
            <p:cNvPr id="9290" name="Google Shape;8481;p77"/>
            <p:cNvSpPr/>
            <p:nvPr/>
          </p:nvSpPr>
          <p:spPr>
            <a:xfrm>
              <a:off x="7169040" y="1265040"/>
              <a:ext cx="372600" cy="359280"/>
            </a:xfrm>
            <a:custGeom>
              <a:avLst/>
              <a:gdLst/>
              <a:ahLst/>
              <a:rect l="l" t="t" r="r" b="b"/>
              <a:pathLst>
                <a:path w="94138" h="90833">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9525">
              <a:solidFill>
                <a:srgbClr val="869fb1"/>
              </a:solidFill>
              <a:round/>
            </a:ln>
          </p:spPr>
          <p:style>
            <a:lnRef idx="0"/>
            <a:fillRef idx="0"/>
            <a:effectRef idx="0"/>
            <a:fontRef idx="minor"/>
          </p:style>
        </p:sp>
      </p:grpSp>
      <p:grpSp>
        <p:nvGrpSpPr>
          <p:cNvPr id="9291" name="Google Shape;8482;p77"/>
          <p:cNvGrpSpPr/>
          <p:nvPr/>
        </p:nvGrpSpPr>
        <p:grpSpPr>
          <a:xfrm>
            <a:off x="3762360" y="3714480"/>
            <a:ext cx="1375560" cy="677880"/>
            <a:chOff x="3762360" y="3714480"/>
            <a:chExt cx="1375560" cy="677880"/>
          </a:xfrm>
        </p:grpSpPr>
        <p:grpSp>
          <p:nvGrpSpPr>
            <p:cNvPr id="9292" name="Google Shape;8483;p77"/>
            <p:cNvGrpSpPr/>
            <p:nvPr/>
          </p:nvGrpSpPr>
          <p:grpSpPr>
            <a:xfrm>
              <a:off x="3762360" y="4035240"/>
              <a:ext cx="1375560" cy="357120"/>
              <a:chOff x="3762360" y="4035240"/>
              <a:chExt cx="1375560" cy="357120"/>
            </a:xfrm>
          </p:grpSpPr>
          <p:grpSp>
            <p:nvGrpSpPr>
              <p:cNvPr id="9293" name="Google Shape;8484;p77"/>
              <p:cNvGrpSpPr/>
              <p:nvPr/>
            </p:nvGrpSpPr>
            <p:grpSpPr>
              <a:xfrm>
                <a:off x="3762360" y="4163040"/>
                <a:ext cx="458280" cy="229320"/>
                <a:chOff x="3762360" y="4163040"/>
                <a:chExt cx="458280" cy="229320"/>
              </a:xfrm>
            </p:grpSpPr>
            <p:sp>
              <p:nvSpPr>
                <p:cNvPr id="9294" name="Google Shape;8485;p77"/>
                <p:cNvSpPr/>
                <p:nvPr/>
              </p:nvSpPr>
              <p:spPr>
                <a:xfrm>
                  <a:off x="3762360" y="4163040"/>
                  <a:ext cx="458280" cy="45360"/>
                </a:xfrm>
                <a:custGeom>
                  <a:avLst/>
                  <a:gdLst/>
                  <a:ahLst/>
                  <a:rect l="l" t="t" r="r" b="b"/>
                  <a:pathLst>
                    <a:path w="95012" h="9502">
                      <a:moveTo>
                        <a:pt x="95011" y="1"/>
                      </a:moveTo>
                      <a:lnTo>
                        <a:pt x="23755" y="1"/>
                      </a:lnTo>
                      <a:lnTo>
                        <a:pt x="1" y="9501"/>
                      </a:lnTo>
                      <a:lnTo>
                        <a:pt x="95011" y="9501"/>
                      </a:lnTo>
                      <a:close/>
                    </a:path>
                  </a:pathLst>
                </a:custGeom>
                <a:noFill/>
                <a:ln w="9525">
                  <a:solidFill>
                    <a:srgbClr val="a5b7c5"/>
                  </a:solidFill>
                  <a:round/>
                </a:ln>
              </p:spPr>
              <p:style>
                <a:lnRef idx="0"/>
                <a:fillRef idx="0"/>
                <a:effectRef idx="0"/>
                <a:fontRef idx="minor"/>
              </p:style>
            </p:sp>
            <p:sp>
              <p:nvSpPr>
                <p:cNvPr id="9295" name="Google Shape;8486;p77"/>
                <p:cNvSpPr/>
                <p:nvPr/>
              </p:nvSpPr>
              <p:spPr>
                <a:xfrm>
                  <a:off x="3762360" y="4209120"/>
                  <a:ext cx="458280" cy="183240"/>
                </a:xfrm>
                <a:custGeom>
                  <a:avLst/>
                  <a:gdLst/>
                  <a:ahLst/>
                  <a:rect l="l" t="t" r="r" b="b"/>
                  <a:pathLst>
                    <a:path w="95012" h="38006">
                      <a:moveTo>
                        <a:pt x="1" y="0"/>
                      </a:moveTo>
                      <a:lnTo>
                        <a:pt x="1" y="38005"/>
                      </a:lnTo>
                      <a:lnTo>
                        <a:pt x="95011" y="38005"/>
                      </a:lnTo>
                      <a:lnTo>
                        <a:pt x="95011" y="38005"/>
                      </a:lnTo>
                      <a:lnTo>
                        <a:pt x="95011" y="0"/>
                      </a:lnTo>
                      <a:close/>
                    </a:path>
                  </a:pathLst>
                </a:custGeom>
                <a:noFill/>
                <a:ln w="9525">
                  <a:solidFill>
                    <a:srgbClr val="869fb1"/>
                  </a:solidFill>
                  <a:miter/>
                </a:ln>
              </p:spPr>
              <p:style>
                <a:lnRef idx="0"/>
                <a:fillRef idx="0"/>
                <a:effectRef idx="0"/>
                <a:fontRef idx="minor"/>
              </p:style>
              <p:txBody>
                <a:bodyPr tIns="91440" bIns="91440" anchor="ctr">
                  <a:noAutofit/>
                </a:bodyPr>
                <a:p>
                  <a:pPr>
                    <a:lnSpc>
                      <a:spcPct val="100000"/>
                    </a:lnSpc>
                    <a:buNone/>
                    <a:tabLst>
                      <a:tab algn="l" pos="0"/>
                    </a:tabLst>
                  </a:pPr>
                  <a:r>
                    <a:rPr b="0" lang="en" sz="1400" spc="-1" strike="noStrike">
                      <a:solidFill>
                        <a:srgbClr val="000000"/>
                      </a:solidFill>
                      <a:latin typeface="Arial"/>
                      <a:ea typeface="Arial"/>
                    </a:rPr>
                    <a:t>     </a:t>
                  </a:r>
                  <a:endParaRPr b="0" lang="es-ES" sz="1400" spc="-1" strike="noStrike">
                    <a:latin typeface="Arial"/>
                  </a:endParaRPr>
                </a:p>
              </p:txBody>
            </p:sp>
          </p:grpSp>
          <p:grpSp>
            <p:nvGrpSpPr>
              <p:cNvPr id="9296" name="Google Shape;8487;p77"/>
              <p:cNvGrpSpPr/>
              <p:nvPr/>
            </p:nvGrpSpPr>
            <p:grpSpPr>
              <a:xfrm>
                <a:off x="4221000" y="4035240"/>
                <a:ext cx="458280" cy="356760"/>
                <a:chOff x="4221000" y="4035240"/>
                <a:chExt cx="458280" cy="356760"/>
              </a:xfrm>
            </p:grpSpPr>
            <p:sp>
              <p:nvSpPr>
                <p:cNvPr id="9297" name="Google Shape;8488;p77"/>
                <p:cNvSpPr/>
                <p:nvPr/>
              </p:nvSpPr>
              <p:spPr>
                <a:xfrm>
                  <a:off x="4221000" y="4035240"/>
                  <a:ext cx="458280" cy="45360"/>
                </a:xfrm>
                <a:custGeom>
                  <a:avLst/>
                  <a:gdLst/>
                  <a:ahLst/>
                  <a:rect l="l" t="t" r="r" b="b"/>
                  <a:pathLst>
                    <a:path w="95015" h="9501">
                      <a:moveTo>
                        <a:pt x="71260" y="0"/>
                      </a:moveTo>
                      <a:lnTo>
                        <a:pt x="23755" y="0"/>
                      </a:lnTo>
                      <a:lnTo>
                        <a:pt x="0" y="9501"/>
                      </a:lnTo>
                      <a:lnTo>
                        <a:pt x="95014" y="9501"/>
                      </a:lnTo>
                      <a:close/>
                    </a:path>
                  </a:pathLst>
                </a:custGeom>
                <a:noFill/>
                <a:ln cap="sq" w="9525">
                  <a:solidFill>
                    <a:srgbClr val="a5b7c5"/>
                  </a:solidFill>
                  <a:round/>
                </a:ln>
              </p:spPr>
              <p:style>
                <a:lnRef idx="0"/>
                <a:fillRef idx="0"/>
                <a:effectRef idx="0"/>
                <a:fontRef idx="minor"/>
              </p:style>
            </p:sp>
            <p:sp>
              <p:nvSpPr>
                <p:cNvPr id="9298" name="Google Shape;8489;p77"/>
                <p:cNvSpPr/>
                <p:nvPr/>
              </p:nvSpPr>
              <p:spPr>
                <a:xfrm>
                  <a:off x="4221000" y="4080960"/>
                  <a:ext cx="458280" cy="311040"/>
                </a:xfrm>
                <a:custGeom>
                  <a:avLst/>
                  <a:gdLst/>
                  <a:ahLst/>
                  <a:rect l="l" t="t" r="r" b="b"/>
                  <a:pathLst>
                    <a:path w="95015" h="64522">
                      <a:moveTo>
                        <a:pt x="0" y="1"/>
                      </a:moveTo>
                      <a:lnTo>
                        <a:pt x="0" y="64521"/>
                      </a:lnTo>
                      <a:lnTo>
                        <a:pt x="95014" y="64521"/>
                      </a:lnTo>
                      <a:lnTo>
                        <a:pt x="95014" y="35846"/>
                      </a:lnTo>
                      <a:lnTo>
                        <a:pt x="95014" y="35846"/>
                      </a:lnTo>
                      <a:lnTo>
                        <a:pt x="95014" y="26286"/>
                      </a:lnTo>
                      <a:lnTo>
                        <a:pt x="95014" y="1"/>
                      </a:lnTo>
                      <a:close/>
                    </a:path>
                  </a:pathLst>
                </a:custGeom>
                <a:noFill/>
                <a:ln w="9525">
                  <a:solidFill>
                    <a:srgbClr val="dbe2e7"/>
                  </a:solidFill>
                  <a:miter/>
                </a:ln>
              </p:spPr>
              <p:style>
                <a:lnRef idx="0"/>
                <a:fillRef idx="0"/>
                <a:effectRef idx="0"/>
                <a:fontRef idx="minor"/>
              </p:style>
            </p:sp>
          </p:grpSp>
          <p:grpSp>
            <p:nvGrpSpPr>
              <p:cNvPr id="9299" name="Google Shape;8490;p77"/>
              <p:cNvGrpSpPr/>
              <p:nvPr/>
            </p:nvGrpSpPr>
            <p:grpSpPr>
              <a:xfrm>
                <a:off x="4679640" y="4209120"/>
                <a:ext cx="458280" cy="182880"/>
                <a:chOff x="4679640" y="4209120"/>
                <a:chExt cx="458280" cy="182880"/>
              </a:xfrm>
            </p:grpSpPr>
            <p:sp>
              <p:nvSpPr>
                <p:cNvPr id="9300" name="Google Shape;8491;p77"/>
                <p:cNvSpPr/>
                <p:nvPr/>
              </p:nvSpPr>
              <p:spPr>
                <a:xfrm>
                  <a:off x="4679640" y="4209120"/>
                  <a:ext cx="458280" cy="45360"/>
                </a:xfrm>
                <a:custGeom>
                  <a:avLst/>
                  <a:gdLst/>
                  <a:ahLst/>
                  <a:rect l="l" t="t" r="r" b="b"/>
                  <a:pathLst>
                    <a:path w="95011" h="9501">
                      <a:moveTo>
                        <a:pt x="95011" y="9501"/>
                      </a:moveTo>
                      <a:lnTo>
                        <a:pt x="71260" y="0"/>
                      </a:lnTo>
                      <a:lnTo>
                        <a:pt x="0" y="0"/>
                      </a:lnTo>
                      <a:lnTo>
                        <a:pt x="0" y="9501"/>
                      </a:lnTo>
                      <a:close/>
                    </a:path>
                  </a:pathLst>
                </a:custGeom>
                <a:noFill/>
                <a:ln w="9525">
                  <a:solidFill>
                    <a:srgbClr val="a5b7c5"/>
                  </a:solidFill>
                  <a:round/>
                </a:ln>
              </p:spPr>
              <p:style>
                <a:lnRef idx="0"/>
                <a:fillRef idx="0"/>
                <a:effectRef idx="0"/>
                <a:fontRef idx="minor"/>
              </p:style>
            </p:sp>
            <p:sp>
              <p:nvSpPr>
                <p:cNvPr id="9301" name="Google Shape;8492;p77"/>
                <p:cNvSpPr/>
                <p:nvPr/>
              </p:nvSpPr>
              <p:spPr>
                <a:xfrm>
                  <a:off x="4679640" y="4254840"/>
                  <a:ext cx="458280" cy="137160"/>
                </a:xfrm>
                <a:custGeom>
                  <a:avLst/>
                  <a:gdLst/>
                  <a:ahLst/>
                  <a:rect l="l" t="t" r="r" b="b"/>
                  <a:pathLst>
                    <a:path w="95011" h="28506">
                      <a:moveTo>
                        <a:pt x="0" y="28505"/>
                      </a:moveTo>
                      <a:lnTo>
                        <a:pt x="0" y="28505"/>
                      </a:lnTo>
                      <a:lnTo>
                        <a:pt x="95011" y="28505"/>
                      </a:lnTo>
                      <a:lnTo>
                        <a:pt x="95011" y="1"/>
                      </a:lnTo>
                      <a:lnTo>
                        <a:pt x="0" y="1"/>
                      </a:lnTo>
                      <a:close/>
                    </a:path>
                  </a:pathLst>
                </a:custGeom>
                <a:noFill/>
                <a:ln w="9525">
                  <a:solidFill>
                    <a:srgbClr val="869fb1"/>
                  </a:solidFill>
                  <a:miter/>
                </a:ln>
              </p:spPr>
              <p:style>
                <a:lnRef idx="0"/>
                <a:fillRef idx="0"/>
                <a:effectRef idx="0"/>
                <a:fontRef idx="minor"/>
              </p:style>
            </p:sp>
          </p:grpSp>
        </p:grpSp>
        <p:grpSp>
          <p:nvGrpSpPr>
            <p:cNvPr id="9302" name="Google Shape;8493;p77"/>
            <p:cNvGrpSpPr/>
            <p:nvPr/>
          </p:nvGrpSpPr>
          <p:grpSpPr>
            <a:xfrm>
              <a:off x="4275720" y="3714480"/>
              <a:ext cx="358920" cy="315720"/>
              <a:chOff x="4275720" y="3714480"/>
              <a:chExt cx="358920" cy="315720"/>
            </a:xfrm>
          </p:grpSpPr>
          <p:sp>
            <p:nvSpPr>
              <p:cNvPr id="9303" name="Google Shape;8494;p77"/>
              <p:cNvSpPr/>
              <p:nvPr/>
            </p:nvSpPr>
            <p:spPr>
              <a:xfrm>
                <a:off x="4275720" y="3714480"/>
                <a:ext cx="358920" cy="254520"/>
              </a:xfrm>
              <a:custGeom>
                <a:avLst/>
                <a:gdLst/>
                <a:ahLst/>
                <a:rect l="l" t="t" r="r" b="b"/>
                <a:pathLst>
                  <a:path w="74423" h="52832">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a:solidFill>
                  <a:srgbClr val="cfd9e0"/>
                </a:solidFill>
                <a:round/>
              </a:ln>
            </p:spPr>
            <p:style>
              <a:lnRef idx="0"/>
              <a:fillRef idx="0"/>
              <a:effectRef idx="0"/>
              <a:fontRef idx="minor"/>
            </p:style>
          </p:sp>
          <p:sp>
            <p:nvSpPr>
              <p:cNvPr id="9304" name="Google Shape;8495;p77"/>
              <p:cNvSpPr/>
              <p:nvPr/>
            </p:nvSpPr>
            <p:spPr>
              <a:xfrm>
                <a:off x="4394520" y="3972600"/>
                <a:ext cx="126360" cy="41040"/>
              </a:xfrm>
              <a:custGeom>
                <a:avLst/>
                <a:gdLst/>
                <a:ahLst/>
                <a:rect l="l" t="t" r="r" b="b"/>
                <a:pathLst>
                  <a:path w="26252" h="8578">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a:solidFill>
                  <a:srgbClr val="e3e9ed"/>
                </a:solidFill>
                <a:miter/>
              </a:ln>
            </p:spPr>
            <p:style>
              <a:lnRef idx="0"/>
              <a:fillRef idx="0"/>
              <a:effectRef idx="0"/>
              <a:fontRef idx="minor"/>
            </p:style>
          </p:sp>
          <p:sp>
            <p:nvSpPr>
              <p:cNvPr id="9305" name="Google Shape;8496;p77"/>
              <p:cNvSpPr/>
              <p:nvPr/>
            </p:nvSpPr>
            <p:spPr>
              <a:xfrm>
                <a:off x="4380480" y="4013280"/>
                <a:ext cx="154800" cy="16920"/>
              </a:xfrm>
              <a:custGeom>
                <a:avLst/>
                <a:gdLst/>
                <a:ahLst/>
                <a:rect l="l" t="t" r="r" b="b"/>
                <a:pathLst>
                  <a:path w="32156" h="3585">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a:solidFill>
                  <a:srgbClr val="e3e9ed"/>
                </a:solidFill>
                <a:miter/>
              </a:ln>
            </p:spPr>
            <p:style>
              <a:lnRef idx="0"/>
              <a:fillRef idx="0"/>
              <a:effectRef idx="0"/>
              <a:fontRef idx="minor"/>
            </p:style>
          </p:sp>
          <p:sp>
            <p:nvSpPr>
              <p:cNvPr id="9306" name="Google Shape;8497;p77"/>
              <p:cNvSpPr/>
              <p:nvPr/>
            </p:nvSpPr>
            <p:spPr>
              <a:xfrm>
                <a:off x="4424040" y="3749040"/>
                <a:ext cx="62280" cy="59040"/>
              </a:xfrm>
              <a:custGeom>
                <a:avLst/>
                <a:gdLst/>
                <a:ahLst/>
                <a:rect l="l" t="t" r="r" b="b"/>
                <a:pathLst>
                  <a:path w="12962" h="12327">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a:solidFill>
                  <a:srgbClr val="ffffff"/>
                </a:solidFill>
                <a:miter/>
              </a:ln>
            </p:spPr>
            <p:style>
              <a:lnRef idx="0"/>
              <a:fillRef idx="0"/>
              <a:effectRef idx="0"/>
              <a:fontRef idx="minor"/>
            </p:style>
          </p:sp>
        </p:grpSp>
      </p:grpSp>
      <p:grpSp>
        <p:nvGrpSpPr>
          <p:cNvPr id="9307" name="Google Shape;8498;p77"/>
          <p:cNvGrpSpPr/>
          <p:nvPr/>
        </p:nvGrpSpPr>
        <p:grpSpPr>
          <a:xfrm>
            <a:off x="6546960" y="2074320"/>
            <a:ext cx="940320" cy="720720"/>
            <a:chOff x="6546960" y="2074320"/>
            <a:chExt cx="940320" cy="720720"/>
          </a:xfrm>
        </p:grpSpPr>
        <p:sp>
          <p:nvSpPr>
            <p:cNvPr id="9308" name="Google Shape;8499;p77"/>
            <p:cNvSpPr/>
            <p:nvPr/>
          </p:nvSpPr>
          <p:spPr>
            <a:xfrm>
              <a:off x="7086240" y="2575080"/>
              <a:ext cx="366480" cy="115560"/>
            </a:xfrm>
            <a:custGeom>
              <a:avLst/>
              <a:gdLst/>
              <a:ahLst/>
              <a:rect l="l" t="t" r="r" b="b"/>
              <a:pathLst>
                <a:path w="105517" h="33338">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9525">
              <a:solidFill>
                <a:srgbClr val="374f66"/>
              </a:solidFill>
              <a:miter/>
            </a:ln>
          </p:spPr>
          <p:style>
            <a:lnRef idx="0"/>
            <a:fillRef idx="0"/>
            <a:effectRef idx="0"/>
            <a:fontRef idx="minor"/>
          </p:style>
        </p:sp>
        <p:sp>
          <p:nvSpPr>
            <p:cNvPr id="9309" name="Google Shape;8500;p77"/>
            <p:cNvSpPr/>
            <p:nvPr/>
          </p:nvSpPr>
          <p:spPr>
            <a:xfrm>
              <a:off x="6597720" y="2584800"/>
              <a:ext cx="345960" cy="117720"/>
            </a:xfrm>
            <a:custGeom>
              <a:avLst/>
              <a:gdLst/>
              <a:ahLst/>
              <a:rect l="l" t="t" r="r" b="b"/>
              <a:pathLst>
                <a:path w="99611" h="33955">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9525">
              <a:solidFill>
                <a:srgbClr val="dbe3e8"/>
              </a:solidFill>
              <a:miter/>
            </a:ln>
          </p:spPr>
          <p:style>
            <a:lnRef idx="0"/>
            <a:fillRef idx="0"/>
            <a:effectRef idx="0"/>
            <a:fontRef idx="minor"/>
          </p:style>
        </p:sp>
        <p:sp>
          <p:nvSpPr>
            <p:cNvPr id="9310" name="Google Shape;8501;p77"/>
            <p:cNvSpPr/>
            <p:nvPr/>
          </p:nvSpPr>
          <p:spPr>
            <a:xfrm>
              <a:off x="7183440" y="2376000"/>
              <a:ext cx="303840" cy="115560"/>
            </a:xfrm>
            <a:custGeom>
              <a:avLst/>
              <a:gdLst/>
              <a:ahLst/>
              <a:rect l="l" t="t" r="r" b="b"/>
              <a:pathLst>
                <a:path w="87473" h="33351">
                  <a:moveTo>
                    <a:pt x="15181" y="0"/>
                  </a:moveTo>
                  <a:cubicBezTo>
                    <a:pt x="12114" y="11913"/>
                    <a:pt x="6975" y="23210"/>
                    <a:pt x="1" y="33350"/>
                  </a:cubicBezTo>
                  <a:lnTo>
                    <a:pt x="87472" y="33350"/>
                  </a:lnTo>
                  <a:lnTo>
                    <a:pt x="87472" y="0"/>
                  </a:lnTo>
                  <a:close/>
                </a:path>
              </a:pathLst>
            </a:custGeom>
            <a:noFill/>
            <a:ln w="9525">
              <a:solidFill>
                <a:srgbClr val="4f677b"/>
              </a:solidFill>
              <a:miter/>
            </a:ln>
          </p:spPr>
          <p:style>
            <a:lnRef idx="0"/>
            <a:fillRef idx="0"/>
            <a:effectRef idx="0"/>
            <a:fontRef idx="minor"/>
          </p:style>
        </p:sp>
        <p:sp>
          <p:nvSpPr>
            <p:cNvPr id="9311" name="Google Shape;8502;p77"/>
            <p:cNvSpPr/>
            <p:nvPr/>
          </p:nvSpPr>
          <p:spPr>
            <a:xfrm>
              <a:off x="7200000" y="2166840"/>
              <a:ext cx="271080" cy="115560"/>
            </a:xfrm>
            <a:custGeom>
              <a:avLst/>
              <a:gdLst/>
              <a:ahLst/>
              <a:rect l="l" t="t" r="r" b="b"/>
              <a:pathLst>
                <a:path w="78060" h="33352">
                  <a:moveTo>
                    <a:pt x="0" y="1"/>
                  </a:moveTo>
                  <a:cubicBezTo>
                    <a:pt x="7288" y="9714"/>
                    <a:pt x="11762" y="21250"/>
                    <a:pt x="12918" y="33351"/>
                  </a:cubicBezTo>
                  <a:lnTo>
                    <a:pt x="78060" y="33351"/>
                  </a:lnTo>
                  <a:lnTo>
                    <a:pt x="78060" y="1"/>
                  </a:lnTo>
                  <a:close/>
                </a:path>
              </a:pathLst>
            </a:custGeom>
            <a:noFill/>
            <a:ln w="9525">
              <a:solidFill>
                <a:srgbClr val="b3c3ce"/>
              </a:solidFill>
              <a:miter/>
            </a:ln>
          </p:spPr>
          <p:style>
            <a:lnRef idx="0"/>
            <a:fillRef idx="0"/>
            <a:effectRef idx="0"/>
            <a:fontRef idx="minor"/>
          </p:style>
        </p:sp>
        <p:sp>
          <p:nvSpPr>
            <p:cNvPr id="9312" name="Google Shape;8503;p77"/>
            <p:cNvSpPr/>
            <p:nvPr/>
          </p:nvSpPr>
          <p:spPr>
            <a:xfrm>
              <a:off x="6546960" y="2205360"/>
              <a:ext cx="259560" cy="115560"/>
            </a:xfrm>
            <a:custGeom>
              <a:avLst/>
              <a:gdLst/>
              <a:ahLst/>
              <a:rect l="l" t="t" r="r" b="b"/>
              <a:pathLst>
                <a:path w="74781" h="3335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9525">
              <a:solidFill>
                <a:srgbClr val="8fa1af"/>
              </a:solidFill>
              <a:miter/>
            </a:ln>
          </p:spPr>
          <p:style>
            <a:lnRef idx="0"/>
            <a:fillRef idx="0"/>
            <a:effectRef idx="0"/>
            <a:fontRef idx="minor"/>
          </p:style>
        </p:sp>
        <p:sp>
          <p:nvSpPr>
            <p:cNvPr id="9313" name="Google Shape;8504;p77"/>
            <p:cNvSpPr/>
            <p:nvPr/>
          </p:nvSpPr>
          <p:spPr>
            <a:xfrm>
              <a:off x="6553080" y="2395440"/>
              <a:ext cx="307440" cy="115560"/>
            </a:xfrm>
            <a:custGeom>
              <a:avLst/>
              <a:gdLst/>
              <a:ahLst/>
              <a:rect l="l" t="t" r="r" b="b"/>
              <a:pathLst>
                <a:path w="88491" h="33364">
                  <a:moveTo>
                    <a:pt x="70835" y="1"/>
                  </a:moveTo>
                  <a:lnTo>
                    <a:pt x="1" y="1"/>
                  </a:lnTo>
                  <a:lnTo>
                    <a:pt x="1" y="33363"/>
                  </a:lnTo>
                  <a:lnTo>
                    <a:pt x="88490" y="33363"/>
                  </a:lnTo>
                  <a:cubicBezTo>
                    <a:pt x="80662" y="23386"/>
                    <a:pt x="74680" y="12089"/>
                    <a:pt x="70835" y="1"/>
                  </a:cubicBezTo>
                  <a:close/>
                </a:path>
              </a:pathLst>
            </a:custGeom>
            <a:noFill/>
            <a:ln w="9525">
              <a:solidFill>
                <a:srgbClr val="c9d4dc"/>
              </a:solidFill>
              <a:miter/>
            </a:ln>
          </p:spPr>
          <p:style>
            <a:lnRef idx="0"/>
            <a:fillRef idx="0"/>
            <a:effectRef idx="0"/>
            <a:fontRef idx="minor"/>
          </p:style>
        </p:sp>
        <p:grpSp>
          <p:nvGrpSpPr>
            <p:cNvPr id="9314" name="Google Shape;8505;p77"/>
            <p:cNvGrpSpPr/>
            <p:nvPr/>
          </p:nvGrpSpPr>
          <p:grpSpPr>
            <a:xfrm>
              <a:off x="6784200" y="2074320"/>
              <a:ext cx="461520" cy="720720"/>
              <a:chOff x="6784200" y="2074320"/>
              <a:chExt cx="461520" cy="720720"/>
            </a:xfrm>
          </p:grpSpPr>
          <p:sp>
            <p:nvSpPr>
              <p:cNvPr id="9315" name="Google Shape;8506;p77"/>
              <p:cNvSpPr/>
              <p:nvPr/>
            </p:nvSpPr>
            <p:spPr>
              <a:xfrm>
                <a:off x="7027560" y="2292840"/>
                <a:ext cx="186840" cy="123120"/>
              </a:xfrm>
              <a:custGeom>
                <a:avLst/>
                <a:gdLst/>
                <a:ahLst/>
                <a:rect l="l" t="t" r="r" b="b"/>
                <a:pathLst>
                  <a:path w="53871" h="35462">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9525">
                <a:solidFill>
                  <a:srgbClr val="4f677b"/>
                </a:solidFill>
                <a:miter/>
              </a:ln>
            </p:spPr>
            <p:style>
              <a:lnRef idx="0"/>
              <a:fillRef idx="0"/>
              <a:effectRef idx="0"/>
              <a:fontRef idx="minor"/>
            </p:style>
          </p:sp>
          <p:sp>
            <p:nvSpPr>
              <p:cNvPr id="9316" name="Google Shape;8507;p77"/>
              <p:cNvSpPr/>
              <p:nvPr/>
            </p:nvSpPr>
            <p:spPr>
              <a:xfrm>
                <a:off x="7027560" y="2110680"/>
                <a:ext cx="182520" cy="156960"/>
              </a:xfrm>
              <a:custGeom>
                <a:avLst/>
                <a:gdLst/>
                <a:ahLst/>
                <a:rect l="l" t="t" r="r" b="b"/>
                <a:pathLst>
                  <a:path w="52552" h="45188">
                    <a:moveTo>
                      <a:pt x="1" y="45188"/>
                    </a:moveTo>
                    <a:lnTo>
                      <a:pt x="52551" y="45188"/>
                    </a:lnTo>
                    <a:cubicBezTo>
                      <a:pt x="47211" y="20458"/>
                      <a:pt x="25899" y="1609"/>
                      <a:pt x="1" y="1"/>
                    </a:cubicBezTo>
                    <a:close/>
                  </a:path>
                </a:pathLst>
              </a:custGeom>
              <a:noFill/>
              <a:ln w="9525">
                <a:solidFill>
                  <a:srgbClr val="b3c3ce"/>
                </a:solidFill>
                <a:miter/>
              </a:ln>
            </p:spPr>
            <p:style>
              <a:lnRef idx="0"/>
              <a:fillRef idx="0"/>
              <a:effectRef idx="0"/>
              <a:fontRef idx="minor"/>
            </p:style>
          </p:sp>
          <p:sp>
            <p:nvSpPr>
              <p:cNvPr id="9317" name="Google Shape;8508;p77"/>
              <p:cNvSpPr/>
              <p:nvPr/>
            </p:nvSpPr>
            <p:spPr>
              <a:xfrm>
                <a:off x="6819840" y="2292480"/>
                <a:ext cx="186840" cy="123120"/>
              </a:xfrm>
              <a:custGeom>
                <a:avLst/>
                <a:gdLst/>
                <a:ahLst/>
                <a:rect l="l" t="t" r="r" b="b"/>
                <a:pathLst>
                  <a:path w="53883" h="35475">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9525">
                <a:solidFill>
                  <a:srgbClr val="c9d4dc"/>
                </a:solidFill>
                <a:miter/>
              </a:ln>
            </p:spPr>
            <p:style>
              <a:lnRef idx="0"/>
              <a:fillRef idx="0"/>
              <a:effectRef idx="0"/>
              <a:fontRef idx="minor"/>
            </p:style>
          </p:sp>
          <p:sp>
            <p:nvSpPr>
              <p:cNvPr id="9318" name="Google Shape;8509;p77"/>
              <p:cNvSpPr/>
              <p:nvPr/>
            </p:nvSpPr>
            <p:spPr>
              <a:xfrm>
                <a:off x="6849720" y="2436120"/>
                <a:ext cx="152640" cy="185760"/>
              </a:xfrm>
              <a:custGeom>
                <a:avLst/>
                <a:gdLst/>
                <a:ahLst/>
                <a:rect l="l" t="t" r="r" b="b"/>
                <a:pathLst>
                  <a:path w="43969" h="53482">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9525">
                <a:solidFill>
                  <a:srgbClr val="dbe3e8"/>
                </a:solidFill>
                <a:miter/>
              </a:ln>
            </p:spPr>
            <p:style>
              <a:lnRef idx="0"/>
              <a:fillRef idx="0"/>
              <a:effectRef idx="0"/>
              <a:fontRef idx="minor"/>
            </p:style>
          </p:sp>
          <p:sp>
            <p:nvSpPr>
              <p:cNvPr id="9319" name="Google Shape;8510;p77"/>
              <p:cNvSpPr/>
              <p:nvPr/>
            </p:nvSpPr>
            <p:spPr>
              <a:xfrm>
                <a:off x="6824520" y="2110320"/>
                <a:ext cx="182520" cy="156960"/>
              </a:xfrm>
              <a:custGeom>
                <a:avLst/>
                <a:gdLst/>
                <a:ahLst/>
                <a:rect l="l" t="t" r="r" b="b"/>
                <a:pathLst>
                  <a:path w="52564" h="45188">
                    <a:moveTo>
                      <a:pt x="52564" y="45187"/>
                    </a:moveTo>
                    <a:lnTo>
                      <a:pt x="52564" y="0"/>
                    </a:lnTo>
                    <a:cubicBezTo>
                      <a:pt x="26653" y="1621"/>
                      <a:pt x="5354" y="20470"/>
                      <a:pt x="1" y="45187"/>
                    </a:cubicBezTo>
                    <a:close/>
                  </a:path>
                </a:pathLst>
              </a:custGeom>
              <a:noFill/>
              <a:ln w="9525">
                <a:solidFill>
                  <a:srgbClr val="8fa1af"/>
                </a:solidFill>
                <a:miter/>
              </a:ln>
            </p:spPr>
            <p:style>
              <a:lnRef idx="0"/>
              <a:fillRef idx="0"/>
              <a:effectRef idx="0"/>
              <a:fontRef idx="minor"/>
            </p:style>
          </p:sp>
          <p:sp>
            <p:nvSpPr>
              <p:cNvPr id="9320" name="Google Shape;8511;p77"/>
              <p:cNvSpPr/>
              <p:nvPr/>
            </p:nvSpPr>
            <p:spPr>
              <a:xfrm>
                <a:off x="7027560" y="2436120"/>
                <a:ext cx="152640" cy="185400"/>
              </a:xfrm>
              <a:custGeom>
                <a:avLst/>
                <a:gdLst/>
                <a:ahLst/>
                <a:rect l="l" t="t" r="r" b="b"/>
                <a:pathLst>
                  <a:path w="43957" h="53469">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9525">
                <a:solidFill>
                  <a:srgbClr val="374f66"/>
                </a:solidFill>
                <a:miter/>
              </a:ln>
            </p:spPr>
            <p:style>
              <a:lnRef idx="0"/>
              <a:fillRef idx="0"/>
              <a:effectRef idx="0"/>
              <a:fontRef idx="minor"/>
            </p:style>
          </p:sp>
          <p:grpSp>
            <p:nvGrpSpPr>
              <p:cNvPr id="9321" name="Google Shape;8512;p77"/>
              <p:cNvGrpSpPr/>
              <p:nvPr/>
            </p:nvGrpSpPr>
            <p:grpSpPr>
              <a:xfrm>
                <a:off x="6784200" y="2074320"/>
                <a:ext cx="461520" cy="720720"/>
                <a:chOff x="6784200" y="2074320"/>
                <a:chExt cx="461520" cy="720720"/>
              </a:xfrm>
            </p:grpSpPr>
            <p:sp>
              <p:nvSpPr>
                <p:cNvPr id="9322" name="Google Shape;8513;p77"/>
                <p:cNvSpPr/>
                <p:nvPr/>
              </p:nvSpPr>
              <p:spPr>
                <a:xfrm>
                  <a:off x="6943320" y="2716560"/>
                  <a:ext cx="143280" cy="78480"/>
                </a:xfrm>
                <a:custGeom>
                  <a:avLst/>
                  <a:gdLst/>
                  <a:ahLst/>
                  <a:rect l="l" t="t" r="r" b="b"/>
                  <a:pathLst>
                    <a:path w="41331" h="22632">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9525">
                  <a:solidFill>
                    <a:srgbClr val="e3e7ea"/>
                  </a:solidFill>
                  <a:miter/>
                </a:ln>
              </p:spPr>
              <p:style>
                <a:lnRef idx="0"/>
                <a:fillRef idx="0"/>
                <a:effectRef idx="0"/>
                <a:fontRef idx="minor"/>
              </p:style>
            </p:sp>
            <p:sp>
              <p:nvSpPr>
                <p:cNvPr id="9323" name="Google Shape;8514;p77"/>
                <p:cNvSpPr/>
                <p:nvPr/>
              </p:nvSpPr>
              <p:spPr>
                <a:xfrm>
                  <a:off x="6943320" y="2653200"/>
                  <a:ext cx="143280" cy="88560"/>
                </a:xfrm>
                <a:custGeom>
                  <a:avLst/>
                  <a:gdLst/>
                  <a:ahLst/>
                  <a:rect l="l" t="t" r="r" b="b"/>
                  <a:pathLst>
                    <a:path w="41318" h="25522">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9525">
                  <a:solidFill>
                    <a:srgbClr val="e3e7ea"/>
                  </a:solidFill>
                  <a:miter/>
                </a:ln>
              </p:spPr>
              <p:style>
                <a:lnRef idx="0"/>
                <a:fillRef idx="0"/>
                <a:effectRef idx="0"/>
                <a:fontRef idx="minor"/>
              </p:style>
            </p:sp>
            <p:sp>
              <p:nvSpPr>
                <p:cNvPr id="9324" name="Google Shape;8515;p77"/>
                <p:cNvSpPr/>
                <p:nvPr/>
              </p:nvSpPr>
              <p:spPr>
                <a:xfrm>
                  <a:off x="6937560" y="2729160"/>
                  <a:ext cx="154440" cy="12240"/>
                </a:xfrm>
                <a:custGeom>
                  <a:avLst/>
                  <a:gdLst/>
                  <a:ahLst/>
                  <a:rect l="l" t="t" r="r" b="b"/>
                  <a:pathLst>
                    <a:path w="44535" h="3658">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9525">
                  <a:solidFill>
                    <a:srgbClr val="eef0f2"/>
                  </a:solidFill>
                  <a:miter/>
                </a:ln>
              </p:spPr>
              <p:style>
                <a:lnRef idx="0"/>
                <a:fillRef idx="0"/>
                <a:effectRef idx="0"/>
                <a:fontRef idx="minor"/>
              </p:style>
            </p:sp>
            <p:sp>
              <p:nvSpPr>
                <p:cNvPr id="9325" name="Google Shape;8516;p77"/>
                <p:cNvSpPr/>
                <p:nvPr/>
              </p:nvSpPr>
              <p:spPr>
                <a:xfrm>
                  <a:off x="6937560" y="2703960"/>
                  <a:ext cx="154440" cy="12240"/>
                </a:xfrm>
                <a:custGeom>
                  <a:avLst/>
                  <a:gdLst/>
                  <a:ahLst/>
                  <a:rect l="l" t="t" r="r" b="b"/>
                  <a:pathLst>
                    <a:path w="44535" h="367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9525">
                  <a:solidFill>
                    <a:srgbClr val="eef0f2"/>
                  </a:solidFill>
                  <a:miter/>
                </a:ln>
              </p:spPr>
              <p:style>
                <a:lnRef idx="0"/>
                <a:fillRef idx="0"/>
                <a:effectRef idx="0"/>
                <a:fontRef idx="minor"/>
              </p:style>
            </p:sp>
            <p:sp>
              <p:nvSpPr>
                <p:cNvPr id="9326" name="Google Shape;8517;p77"/>
                <p:cNvSpPr/>
                <p:nvPr/>
              </p:nvSpPr>
              <p:spPr>
                <a:xfrm>
                  <a:off x="6937560" y="2653200"/>
                  <a:ext cx="154440" cy="12240"/>
                </a:xfrm>
                <a:custGeom>
                  <a:avLst/>
                  <a:gdLst/>
                  <a:ahLst/>
                  <a:rect l="l" t="t" r="r" b="b"/>
                  <a:pathLst>
                    <a:path w="44535" h="367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9525">
                  <a:solidFill>
                    <a:srgbClr val="eef0f2"/>
                  </a:solidFill>
                  <a:miter/>
                </a:ln>
              </p:spPr>
              <p:style>
                <a:lnRef idx="0"/>
                <a:fillRef idx="0"/>
                <a:effectRef idx="0"/>
                <a:fontRef idx="minor"/>
              </p:style>
            </p:sp>
            <p:sp>
              <p:nvSpPr>
                <p:cNvPr id="9327" name="Google Shape;8518;p77"/>
                <p:cNvSpPr/>
                <p:nvPr/>
              </p:nvSpPr>
              <p:spPr>
                <a:xfrm>
                  <a:off x="6937560" y="2678400"/>
                  <a:ext cx="154440" cy="12240"/>
                </a:xfrm>
                <a:custGeom>
                  <a:avLst/>
                  <a:gdLst/>
                  <a:ahLst/>
                  <a:rect l="l" t="t" r="r" b="b"/>
                  <a:pathLst>
                    <a:path w="44535" h="3671">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9525">
                  <a:solidFill>
                    <a:srgbClr val="eef0f2"/>
                  </a:solidFill>
                  <a:miter/>
                </a:ln>
              </p:spPr>
              <p:style>
                <a:lnRef idx="0"/>
                <a:fillRef idx="0"/>
                <a:effectRef idx="0"/>
                <a:fontRef idx="minor"/>
              </p:style>
            </p:sp>
            <p:sp>
              <p:nvSpPr>
                <p:cNvPr id="9328" name="Google Shape;8519;p77"/>
                <p:cNvSpPr/>
                <p:nvPr/>
              </p:nvSpPr>
              <p:spPr>
                <a:xfrm>
                  <a:off x="6784200" y="2074320"/>
                  <a:ext cx="461520" cy="589320"/>
                </a:xfrm>
                <a:custGeom>
                  <a:avLst/>
                  <a:gdLst/>
                  <a:ahLst/>
                  <a:rect l="l" t="t" r="r" b="b"/>
                  <a:pathLst>
                    <a:path w="132823" h="169592">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9525">
                  <a:solidFill>
                    <a:srgbClr val="fefefe"/>
                  </a:solidFill>
                  <a:miter/>
                </a:ln>
              </p:spPr>
              <p:style>
                <a:lnRef idx="0"/>
                <a:fillRef idx="0"/>
                <a:effectRef idx="0"/>
                <a:fontRef idx="minor"/>
              </p:style>
            </p:sp>
          </p:grpSp>
        </p:grpSp>
      </p:grpSp>
      <p:grpSp>
        <p:nvGrpSpPr>
          <p:cNvPr id="9329" name="Google Shape;8520;p77"/>
          <p:cNvGrpSpPr/>
          <p:nvPr/>
        </p:nvGrpSpPr>
        <p:grpSpPr>
          <a:xfrm>
            <a:off x="2430360" y="2078640"/>
            <a:ext cx="712440" cy="712080"/>
            <a:chOff x="2430360" y="2078640"/>
            <a:chExt cx="712440" cy="712080"/>
          </a:xfrm>
        </p:grpSpPr>
        <p:sp>
          <p:nvSpPr>
            <p:cNvPr id="9330" name="Google Shape;8521;p77"/>
            <p:cNvSpPr/>
            <p:nvPr/>
          </p:nvSpPr>
          <p:spPr>
            <a:xfrm>
              <a:off x="2512080" y="2560320"/>
              <a:ext cx="390600" cy="230400"/>
            </a:xfrm>
            <a:custGeom>
              <a:avLst/>
              <a:gdLst/>
              <a:ahLst/>
              <a:rect l="l" t="t" r="r" b="b"/>
              <a:pathLst>
                <a:path w="114864" h="6778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9525">
              <a:solidFill>
                <a:srgbClr val="869fb1"/>
              </a:solidFill>
              <a:round/>
            </a:ln>
          </p:spPr>
          <p:style>
            <a:lnRef idx="0"/>
            <a:fillRef idx="0"/>
            <a:effectRef idx="0"/>
            <a:fontRef idx="minor"/>
          </p:style>
        </p:sp>
        <p:sp>
          <p:nvSpPr>
            <p:cNvPr id="9331" name="Google Shape;8522;p77"/>
            <p:cNvSpPr/>
            <p:nvPr/>
          </p:nvSpPr>
          <p:spPr>
            <a:xfrm>
              <a:off x="2795760" y="2444040"/>
              <a:ext cx="339840" cy="330840"/>
            </a:xfrm>
            <a:custGeom>
              <a:avLst/>
              <a:gdLst/>
              <a:ahLst/>
              <a:rect l="l" t="t" r="r" b="b"/>
              <a:pathLst>
                <a:path w="99965" h="9735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9525">
              <a:solidFill>
                <a:srgbClr val="445d73"/>
              </a:solidFill>
              <a:round/>
            </a:ln>
          </p:spPr>
          <p:style>
            <a:lnRef idx="0"/>
            <a:fillRef idx="0"/>
            <a:effectRef idx="0"/>
            <a:fontRef idx="minor"/>
          </p:style>
        </p:sp>
        <p:sp>
          <p:nvSpPr>
            <p:cNvPr id="9332" name="Google Shape;8523;p77"/>
            <p:cNvSpPr/>
            <p:nvPr/>
          </p:nvSpPr>
          <p:spPr>
            <a:xfrm>
              <a:off x="3016080" y="2162520"/>
              <a:ext cx="10440" cy="10080"/>
            </a:xfrm>
            <a:custGeom>
              <a:avLst/>
              <a:gdLst/>
              <a:ahLst/>
              <a:rect l="l" t="t" r="r" b="b"/>
              <a:pathLst>
                <a:path w="3203" h="3058">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9525">
              <a:solidFill>
                <a:srgbClr val="000000"/>
              </a:solidFill>
              <a:round/>
            </a:ln>
          </p:spPr>
          <p:style>
            <a:lnRef idx="0"/>
            <a:fillRef idx="0"/>
            <a:effectRef idx="0"/>
            <a:fontRef idx="minor"/>
          </p:style>
        </p:sp>
        <p:sp>
          <p:nvSpPr>
            <p:cNvPr id="9333" name="Google Shape;8524;p77"/>
            <p:cNvSpPr/>
            <p:nvPr/>
          </p:nvSpPr>
          <p:spPr>
            <a:xfrm>
              <a:off x="2912400" y="2172960"/>
              <a:ext cx="230400" cy="393480"/>
            </a:xfrm>
            <a:custGeom>
              <a:avLst/>
              <a:gdLst/>
              <a:ahLst/>
              <a:rect l="l" t="t" r="r" b="b"/>
              <a:pathLst>
                <a:path w="67743" h="115791">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9525">
              <a:solidFill>
                <a:srgbClr val="667e92"/>
              </a:solidFill>
              <a:round/>
            </a:ln>
          </p:spPr>
          <p:style>
            <a:lnRef idx="0"/>
            <a:fillRef idx="0"/>
            <a:effectRef idx="0"/>
            <a:fontRef idx="minor"/>
          </p:style>
        </p:sp>
        <p:sp>
          <p:nvSpPr>
            <p:cNvPr id="9334" name="Google Shape;8525;p77"/>
            <p:cNvSpPr/>
            <p:nvPr/>
          </p:nvSpPr>
          <p:spPr>
            <a:xfrm>
              <a:off x="2890080" y="2274120"/>
              <a:ext cx="4320" cy="2520"/>
            </a:xfrm>
            <a:custGeom>
              <a:avLst/>
              <a:gdLst/>
              <a:ahLst/>
              <a:rect l="l" t="t" r="r" b="b"/>
              <a:pathLst>
                <a:path w="1342" h="888">
                  <a:moveTo>
                    <a:pt x="1" y="1"/>
                  </a:moveTo>
                  <a:cubicBezTo>
                    <a:pt x="449" y="291"/>
                    <a:pt x="898" y="587"/>
                    <a:pt x="1341" y="888"/>
                  </a:cubicBezTo>
                  <a:cubicBezTo>
                    <a:pt x="898" y="587"/>
                    <a:pt x="449" y="291"/>
                    <a:pt x="1" y="1"/>
                  </a:cubicBezTo>
                  <a:close/>
                </a:path>
              </a:pathLst>
            </a:custGeom>
            <a:solidFill>
              <a:srgbClr val="667e92"/>
            </a:solidFill>
            <a:ln w="9525">
              <a:solidFill>
                <a:srgbClr val="000000"/>
              </a:solidFill>
              <a:round/>
            </a:ln>
          </p:spPr>
          <p:style>
            <a:lnRef idx="0"/>
            <a:fillRef idx="0"/>
            <a:effectRef idx="0"/>
            <a:fontRef idx="minor"/>
          </p:style>
        </p:sp>
        <p:sp>
          <p:nvSpPr>
            <p:cNvPr id="9335" name="Google Shape;8526;p77"/>
            <p:cNvSpPr/>
            <p:nvPr/>
          </p:nvSpPr>
          <p:spPr>
            <a:xfrm>
              <a:off x="2895480" y="2277720"/>
              <a:ext cx="360" cy="360"/>
            </a:xfrm>
            <a:custGeom>
              <a:avLst/>
              <a:gdLst/>
              <a:ahLst/>
              <a:rect l="l" t="t" r="r" b="b"/>
              <a:pathLst>
                <a:path w="154" h="114">
                  <a:moveTo>
                    <a:pt x="1" y="0"/>
                  </a:moveTo>
                  <a:lnTo>
                    <a:pt x="1" y="0"/>
                  </a:lnTo>
                  <a:cubicBezTo>
                    <a:pt x="50" y="40"/>
                    <a:pt x="104" y="74"/>
                    <a:pt x="154" y="114"/>
                  </a:cubicBezTo>
                  <a:cubicBezTo>
                    <a:pt x="104" y="74"/>
                    <a:pt x="55" y="40"/>
                    <a:pt x="1" y="0"/>
                  </a:cubicBezTo>
                  <a:close/>
                </a:path>
              </a:pathLst>
            </a:custGeom>
            <a:solidFill>
              <a:srgbClr val="667e92"/>
            </a:solidFill>
            <a:ln w="9525">
              <a:solidFill>
                <a:srgbClr val="000000"/>
              </a:solidFill>
              <a:round/>
            </a:ln>
          </p:spPr>
          <p:style>
            <a:lnRef idx="0"/>
            <a:fillRef idx="0"/>
            <a:effectRef idx="0"/>
            <a:fontRef idx="minor"/>
          </p:style>
        </p:sp>
        <p:sp>
          <p:nvSpPr>
            <p:cNvPr id="9336" name="Google Shape;8527;p77"/>
            <p:cNvSpPr/>
            <p:nvPr/>
          </p:nvSpPr>
          <p:spPr>
            <a:xfrm>
              <a:off x="2895840" y="2278080"/>
              <a:ext cx="15840" cy="12240"/>
            </a:xfrm>
            <a:custGeom>
              <a:avLst/>
              <a:gdLst/>
              <a:ahLst/>
              <a:rect l="l" t="t" r="r" b="b"/>
              <a:pathLst>
                <a:path w="4777" h="3722">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9525">
              <a:solidFill>
                <a:srgbClr val="000000"/>
              </a:solidFill>
              <a:round/>
            </a:ln>
          </p:spPr>
          <p:style>
            <a:lnRef idx="0"/>
            <a:fillRef idx="0"/>
            <a:effectRef idx="0"/>
            <a:fontRef idx="minor"/>
          </p:style>
        </p:sp>
        <p:sp>
          <p:nvSpPr>
            <p:cNvPr id="9337" name="Google Shape;8528;p77"/>
            <p:cNvSpPr/>
            <p:nvPr/>
          </p:nvSpPr>
          <p:spPr>
            <a:xfrm>
              <a:off x="2894760" y="2277000"/>
              <a:ext cx="360" cy="360"/>
            </a:xfrm>
            <a:custGeom>
              <a:avLst/>
              <a:gdLst/>
              <a:ahLst/>
              <a:rect l="l" t="t" r="r" b="b"/>
              <a:pathLst>
                <a:path w="242" h="169">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9525">
              <a:solidFill>
                <a:srgbClr val="000000"/>
              </a:solidFill>
              <a:round/>
            </a:ln>
          </p:spPr>
          <p:style>
            <a:lnRef idx="0"/>
            <a:fillRef idx="0"/>
            <a:effectRef idx="0"/>
            <a:fontRef idx="minor"/>
          </p:style>
        </p:sp>
        <p:sp>
          <p:nvSpPr>
            <p:cNvPr id="9338" name="Google Shape;8529;p77"/>
            <p:cNvSpPr/>
            <p:nvPr/>
          </p:nvSpPr>
          <p:spPr>
            <a:xfrm>
              <a:off x="2670120" y="2078640"/>
              <a:ext cx="390600" cy="230400"/>
            </a:xfrm>
            <a:custGeom>
              <a:avLst/>
              <a:gdLst/>
              <a:ahLst/>
              <a:rect l="l" t="t" r="r" b="b"/>
              <a:pathLst>
                <a:path w="114830" h="67775">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9525">
              <a:solidFill>
                <a:srgbClr val="cfd9e0"/>
              </a:solidFill>
              <a:round/>
            </a:ln>
          </p:spPr>
          <p:style>
            <a:lnRef idx="0"/>
            <a:fillRef idx="0"/>
            <a:effectRef idx="0"/>
            <a:fontRef idx="minor"/>
          </p:style>
        </p:sp>
        <p:sp>
          <p:nvSpPr>
            <p:cNvPr id="9339" name="Google Shape;8530;p77"/>
            <p:cNvSpPr/>
            <p:nvPr/>
          </p:nvSpPr>
          <p:spPr>
            <a:xfrm>
              <a:off x="2430360" y="2402640"/>
              <a:ext cx="1080" cy="22320"/>
            </a:xfrm>
            <a:custGeom>
              <a:avLst/>
              <a:gdLst/>
              <a:ahLst/>
              <a:rect l="l" t="t" r="r" b="b"/>
              <a:pathLst>
                <a:path w="395" h="6680">
                  <a:moveTo>
                    <a:pt x="395" y="1"/>
                  </a:moveTo>
                  <a:cubicBezTo>
                    <a:pt x="193" y="2219"/>
                    <a:pt x="65" y="4447"/>
                    <a:pt x="1" y="6679"/>
                  </a:cubicBezTo>
                  <a:lnTo>
                    <a:pt x="15" y="6679"/>
                  </a:lnTo>
                  <a:cubicBezTo>
                    <a:pt x="70" y="4447"/>
                    <a:pt x="198" y="2224"/>
                    <a:pt x="395" y="1"/>
                  </a:cubicBezTo>
                  <a:close/>
                </a:path>
              </a:pathLst>
            </a:custGeom>
            <a:solidFill>
              <a:srgbClr val="a5b7c5"/>
            </a:solidFill>
            <a:ln w="9525">
              <a:solidFill>
                <a:srgbClr val="000000"/>
              </a:solidFill>
              <a:round/>
            </a:ln>
          </p:spPr>
          <p:style>
            <a:lnRef idx="0"/>
            <a:fillRef idx="0"/>
            <a:effectRef idx="0"/>
            <a:fontRef idx="minor"/>
          </p:style>
        </p:sp>
        <p:sp>
          <p:nvSpPr>
            <p:cNvPr id="9340" name="Google Shape;8531;p77"/>
            <p:cNvSpPr/>
            <p:nvPr/>
          </p:nvSpPr>
          <p:spPr>
            <a:xfrm>
              <a:off x="2436840" y="2094120"/>
              <a:ext cx="340200" cy="330840"/>
            </a:xfrm>
            <a:custGeom>
              <a:avLst/>
              <a:gdLst/>
              <a:ahLst/>
              <a:rect l="l" t="t" r="r" b="b"/>
              <a:pathLst>
                <a:path w="100039" h="97352">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9525">
              <a:solidFill>
                <a:srgbClr val="a5b7c5"/>
              </a:solidFill>
              <a:round/>
            </a:ln>
          </p:spPr>
          <p:style>
            <a:lnRef idx="0"/>
            <a:fillRef idx="0"/>
            <a:effectRef idx="0"/>
            <a:fontRef idx="minor"/>
          </p:style>
        </p:sp>
        <p:sp>
          <p:nvSpPr>
            <p:cNvPr id="9341" name="Google Shape;8532;p77"/>
            <p:cNvSpPr/>
            <p:nvPr/>
          </p:nvSpPr>
          <p:spPr>
            <a:xfrm>
              <a:off x="2431800" y="2367720"/>
              <a:ext cx="4680" cy="34920"/>
            </a:xfrm>
            <a:custGeom>
              <a:avLst/>
              <a:gdLst/>
              <a:ahLst/>
              <a:rect l="l" t="t" r="r" b="b"/>
              <a:pathLst>
                <a:path w="1470" h="1035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9525">
              <a:solidFill>
                <a:srgbClr val="000000"/>
              </a:solidFill>
              <a:round/>
            </a:ln>
          </p:spPr>
          <p:style>
            <a:lnRef idx="0"/>
            <a:fillRef idx="0"/>
            <a:effectRef idx="0"/>
            <a:fontRef idx="minor"/>
          </p:style>
        </p:sp>
        <p:sp>
          <p:nvSpPr>
            <p:cNvPr id="9342" name="Google Shape;8533;p77"/>
            <p:cNvSpPr/>
            <p:nvPr/>
          </p:nvSpPr>
          <p:spPr>
            <a:xfrm>
              <a:off x="2430360" y="2302920"/>
              <a:ext cx="231120" cy="433440"/>
            </a:xfrm>
            <a:custGeom>
              <a:avLst/>
              <a:gdLst/>
              <a:ahLst/>
              <a:rect l="l" t="t" r="r" b="b"/>
              <a:pathLst>
                <a:path w="68033" h="127487">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9525">
              <a:solidFill>
                <a:srgbClr val="667e92"/>
              </a:solidFill>
              <a:round/>
            </a:ln>
          </p:spPr>
          <p:style>
            <a:lnRef idx="0"/>
            <a:fillRef idx="0"/>
            <a:effectRef idx="0"/>
            <a:fontRef idx="minor"/>
          </p:style>
        </p:sp>
      </p:grpSp>
      <p:grpSp>
        <p:nvGrpSpPr>
          <p:cNvPr id="9343" name="Google Shape;8534;p77"/>
          <p:cNvGrpSpPr/>
          <p:nvPr/>
        </p:nvGrpSpPr>
        <p:grpSpPr>
          <a:xfrm>
            <a:off x="7612560" y="1191600"/>
            <a:ext cx="845640" cy="711360"/>
            <a:chOff x="7612560" y="1191600"/>
            <a:chExt cx="845640" cy="711360"/>
          </a:xfrm>
        </p:grpSpPr>
        <p:sp>
          <p:nvSpPr>
            <p:cNvPr id="9344" name="Google Shape;8535;p77"/>
            <p:cNvSpPr/>
            <p:nvPr/>
          </p:nvSpPr>
          <p:spPr>
            <a:xfrm>
              <a:off x="8413560" y="1677600"/>
              <a:ext cx="44640" cy="37440"/>
            </a:xfrm>
            <a:custGeom>
              <a:avLst/>
              <a:gdLst/>
              <a:ahLst/>
              <a:rect l="l" t="t" r="r" b="b"/>
              <a:pathLst>
                <a:path w="12432" h="10448">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a:solidFill>
                <a:srgbClr val="435d74"/>
              </a:solidFill>
              <a:round/>
            </a:ln>
          </p:spPr>
          <p:style>
            <a:lnRef idx="0"/>
            <a:fillRef idx="0"/>
            <a:effectRef idx="0"/>
            <a:fontRef idx="minor"/>
          </p:style>
        </p:sp>
        <p:sp>
          <p:nvSpPr>
            <p:cNvPr id="9345" name="Google Shape;8536;p77"/>
            <p:cNvSpPr/>
            <p:nvPr/>
          </p:nvSpPr>
          <p:spPr>
            <a:xfrm>
              <a:off x="8413560" y="1571040"/>
              <a:ext cx="44640" cy="37440"/>
            </a:xfrm>
            <a:custGeom>
              <a:avLst/>
              <a:gdLst/>
              <a:ahLst/>
              <a:rect l="l" t="t" r="r" b="b"/>
              <a:pathLst>
                <a:path w="12432" h="10477">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a:solidFill>
                <a:srgbClr val="869fb2"/>
              </a:solidFill>
              <a:round/>
            </a:ln>
          </p:spPr>
          <p:style>
            <a:lnRef idx="0"/>
            <a:fillRef idx="0"/>
            <a:effectRef idx="0"/>
            <a:fontRef idx="minor"/>
          </p:style>
        </p:sp>
        <p:sp>
          <p:nvSpPr>
            <p:cNvPr id="9346" name="Google Shape;8537;p77"/>
            <p:cNvSpPr/>
            <p:nvPr/>
          </p:nvSpPr>
          <p:spPr>
            <a:xfrm>
              <a:off x="8413560" y="1463760"/>
              <a:ext cx="44640" cy="38160"/>
            </a:xfrm>
            <a:custGeom>
              <a:avLst/>
              <a:gdLst/>
              <a:ahLst/>
              <a:rect l="l" t="t" r="r" b="b"/>
              <a:pathLst>
                <a:path w="12432" h="10656">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a:solidFill>
                <a:srgbClr val="bac8d3"/>
              </a:solidFill>
              <a:round/>
            </a:ln>
          </p:spPr>
          <p:style>
            <a:lnRef idx="0"/>
            <a:fillRef idx="0"/>
            <a:effectRef idx="0"/>
            <a:fontRef idx="minor"/>
          </p:style>
        </p:sp>
        <p:sp>
          <p:nvSpPr>
            <p:cNvPr id="9347" name="Google Shape;8538;p77"/>
            <p:cNvSpPr/>
            <p:nvPr/>
          </p:nvSpPr>
          <p:spPr>
            <a:xfrm>
              <a:off x="7612560" y="1650240"/>
              <a:ext cx="787680" cy="252720"/>
            </a:xfrm>
            <a:custGeom>
              <a:avLst/>
              <a:gdLst/>
              <a:ahLst/>
              <a:rect l="l" t="t" r="r" b="b"/>
              <a:pathLst>
                <a:path w="218430" h="70147">
                  <a:moveTo>
                    <a:pt x="29746" y="1"/>
                  </a:moveTo>
                  <a:lnTo>
                    <a:pt x="0" y="14430"/>
                  </a:lnTo>
                  <a:lnTo>
                    <a:pt x="109215" y="70147"/>
                  </a:lnTo>
                  <a:lnTo>
                    <a:pt x="218429" y="14430"/>
                  </a:lnTo>
                  <a:lnTo>
                    <a:pt x="188684" y="1"/>
                  </a:lnTo>
                  <a:lnTo>
                    <a:pt x="109215" y="40623"/>
                  </a:lnTo>
                  <a:close/>
                </a:path>
              </a:pathLst>
            </a:custGeom>
            <a:noFill/>
            <a:ln w="9525">
              <a:solidFill>
                <a:srgbClr val="435d74"/>
              </a:solidFill>
              <a:miter/>
            </a:ln>
          </p:spPr>
          <p:style>
            <a:lnRef idx="0"/>
            <a:fillRef idx="0"/>
            <a:effectRef idx="0"/>
            <a:fontRef idx="minor"/>
          </p:style>
        </p:sp>
        <p:sp>
          <p:nvSpPr>
            <p:cNvPr id="9348" name="Google Shape;8539;p77"/>
            <p:cNvSpPr/>
            <p:nvPr/>
          </p:nvSpPr>
          <p:spPr>
            <a:xfrm>
              <a:off x="7612560" y="1543680"/>
              <a:ext cx="787680" cy="252720"/>
            </a:xfrm>
            <a:custGeom>
              <a:avLst/>
              <a:gdLst/>
              <a:ahLst/>
              <a:rect l="l" t="t" r="r" b="b"/>
              <a:pathLst>
                <a:path w="218430" h="70147">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a:solidFill>
                <a:srgbClr val="869fb2"/>
              </a:solidFill>
              <a:miter/>
            </a:ln>
          </p:spPr>
          <p:style>
            <a:lnRef idx="0"/>
            <a:fillRef idx="0"/>
            <a:effectRef idx="0"/>
            <a:fontRef idx="minor"/>
          </p:style>
        </p:sp>
        <p:sp>
          <p:nvSpPr>
            <p:cNvPr id="9349" name="Google Shape;8540;p77"/>
            <p:cNvSpPr/>
            <p:nvPr/>
          </p:nvSpPr>
          <p:spPr>
            <a:xfrm>
              <a:off x="7612560" y="1437120"/>
              <a:ext cx="787680" cy="252720"/>
            </a:xfrm>
            <a:custGeom>
              <a:avLst/>
              <a:gdLst/>
              <a:ahLst/>
              <a:rect l="l" t="t" r="r" b="b"/>
              <a:pathLst>
                <a:path w="218430" h="70147">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a:solidFill>
                <a:srgbClr val="bac8d3"/>
              </a:solidFill>
              <a:miter/>
            </a:ln>
          </p:spPr>
          <p:style>
            <a:lnRef idx="0"/>
            <a:fillRef idx="0"/>
            <a:effectRef idx="0"/>
            <a:fontRef idx="minor"/>
          </p:style>
        </p:sp>
        <p:sp>
          <p:nvSpPr>
            <p:cNvPr id="9350" name="Google Shape;8541;p77"/>
            <p:cNvSpPr/>
            <p:nvPr/>
          </p:nvSpPr>
          <p:spPr>
            <a:xfrm>
              <a:off x="7612560" y="1191600"/>
              <a:ext cx="787680" cy="392040"/>
            </a:xfrm>
            <a:custGeom>
              <a:avLst/>
              <a:gdLst/>
              <a:ahLst/>
              <a:rect l="l" t="t" r="r" b="b"/>
              <a:pathLst>
                <a:path w="218430" h="108772">
                  <a:moveTo>
                    <a:pt x="109215" y="1"/>
                  </a:moveTo>
                  <a:lnTo>
                    <a:pt x="0" y="52832"/>
                  </a:lnTo>
                  <a:lnTo>
                    <a:pt x="109215" y="108771"/>
                  </a:lnTo>
                  <a:lnTo>
                    <a:pt x="218429" y="52832"/>
                  </a:lnTo>
                  <a:close/>
                </a:path>
              </a:pathLst>
            </a:custGeom>
            <a:noFill/>
            <a:ln w="9525">
              <a:solidFill>
                <a:srgbClr val="e3e9ed"/>
              </a:solidFill>
              <a:miter/>
            </a:ln>
          </p:spPr>
          <p:style>
            <a:lnRef idx="0"/>
            <a:fillRef idx="0"/>
            <a:effectRef idx="0"/>
            <a:fontRef idx="minor"/>
          </p:style>
        </p:sp>
        <p:sp>
          <p:nvSpPr>
            <p:cNvPr id="9351" name="Google Shape;8542;p77"/>
            <p:cNvSpPr/>
            <p:nvPr/>
          </p:nvSpPr>
          <p:spPr>
            <a:xfrm>
              <a:off x="8413560" y="1357200"/>
              <a:ext cx="44640" cy="37440"/>
            </a:xfrm>
            <a:custGeom>
              <a:avLst/>
              <a:gdLst/>
              <a:ahLst/>
              <a:rect l="l" t="t" r="r" b="b"/>
              <a:pathLst>
                <a:path w="12432" h="1046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a:solidFill>
                <a:srgbClr val="e3e9ed"/>
              </a:solidFill>
              <a:round/>
            </a:ln>
          </p:spPr>
          <p:style>
            <a:lnRef idx="0"/>
            <a:fillRef idx="0"/>
            <a:effectRef idx="0"/>
            <a:fontRef idx="minor"/>
          </p:style>
        </p:sp>
      </p:grpSp>
      <p:grpSp>
        <p:nvGrpSpPr>
          <p:cNvPr id="9352" name="Google Shape;8543;p77"/>
          <p:cNvGrpSpPr/>
          <p:nvPr/>
        </p:nvGrpSpPr>
        <p:grpSpPr>
          <a:xfrm>
            <a:off x="3709800" y="2927520"/>
            <a:ext cx="1617480" cy="621360"/>
            <a:chOff x="3709800" y="2927520"/>
            <a:chExt cx="1617480" cy="621360"/>
          </a:xfrm>
        </p:grpSpPr>
        <p:sp>
          <p:nvSpPr>
            <p:cNvPr id="9353" name="Google Shape;8544;p77"/>
            <p:cNvSpPr/>
            <p:nvPr/>
          </p:nvSpPr>
          <p:spPr>
            <a:xfrm>
              <a:off x="4103280" y="2929680"/>
              <a:ext cx="86040" cy="174600"/>
            </a:xfrm>
            <a:custGeom>
              <a:avLst/>
              <a:gdLst/>
              <a:ahLst/>
              <a:rect l="l" t="t" r="r" b="b"/>
              <a:pathLst>
                <a:path w="14722" h="29770">
                  <a:moveTo>
                    <a:pt x="0" y="1"/>
                  </a:moveTo>
                  <a:cubicBezTo>
                    <a:pt x="0" y="11614"/>
                    <a:pt x="5398" y="22573"/>
                    <a:pt x="14721" y="29770"/>
                  </a:cubicBezTo>
                  <a:cubicBezTo>
                    <a:pt x="5562" y="22573"/>
                    <a:pt x="164" y="11614"/>
                    <a:pt x="164" y="1"/>
                  </a:cubicBezTo>
                  <a:close/>
                </a:path>
              </a:pathLst>
            </a:custGeom>
            <a:solidFill>
              <a:srgbClr val="cfd9e0"/>
            </a:solidFill>
            <a:ln w="9525">
              <a:solidFill>
                <a:srgbClr val="000000"/>
              </a:solidFill>
              <a:round/>
            </a:ln>
          </p:spPr>
          <p:style>
            <a:lnRef idx="0"/>
            <a:fillRef idx="0"/>
            <a:effectRef idx="0"/>
            <a:fontRef idx="minor"/>
          </p:style>
        </p:sp>
        <p:sp>
          <p:nvSpPr>
            <p:cNvPr id="9354" name="Google Shape;8545;p77"/>
            <p:cNvSpPr/>
            <p:nvPr/>
          </p:nvSpPr>
          <p:spPr>
            <a:xfrm>
              <a:off x="3836880" y="2935440"/>
              <a:ext cx="491040" cy="483480"/>
            </a:xfrm>
            <a:custGeom>
              <a:avLst/>
              <a:gdLst/>
              <a:ahLst/>
              <a:rect l="l" t="t" r="r" b="b"/>
              <a:pathLst>
                <a:path w="83583" h="82274">
                  <a:moveTo>
                    <a:pt x="83583" y="82273"/>
                  </a:moveTo>
                  <a:cubicBezTo>
                    <a:pt x="37948" y="82273"/>
                    <a:pt x="655" y="45635"/>
                    <a:pt x="0" y="0"/>
                  </a:cubicBezTo>
                  <a:cubicBezTo>
                    <a:pt x="655" y="45635"/>
                    <a:pt x="37948" y="82273"/>
                    <a:pt x="83583" y="82273"/>
                  </a:cubicBezTo>
                  <a:close/>
                </a:path>
              </a:pathLst>
            </a:custGeom>
            <a:solidFill>
              <a:srgbClr val="445d73"/>
            </a:solidFill>
            <a:ln w="9525">
              <a:solidFill>
                <a:srgbClr val="000000"/>
              </a:solidFill>
              <a:round/>
            </a:ln>
          </p:spPr>
          <p:style>
            <a:lnRef idx="0"/>
            <a:fillRef idx="0"/>
            <a:effectRef idx="0"/>
            <a:fontRef idx="minor"/>
          </p:style>
        </p:sp>
        <p:grpSp>
          <p:nvGrpSpPr>
            <p:cNvPr id="9355" name="Google Shape;8546;p77"/>
            <p:cNvGrpSpPr/>
            <p:nvPr/>
          </p:nvGrpSpPr>
          <p:grpSpPr>
            <a:xfrm>
              <a:off x="3836880" y="2929680"/>
              <a:ext cx="1241280" cy="489240"/>
              <a:chOff x="3836880" y="2929680"/>
              <a:chExt cx="1241280" cy="489240"/>
            </a:xfrm>
          </p:grpSpPr>
          <p:sp>
            <p:nvSpPr>
              <p:cNvPr id="9356" name="Google Shape;8547;p77"/>
              <p:cNvSpPr/>
              <p:nvPr/>
            </p:nvSpPr>
            <p:spPr>
              <a:xfrm>
                <a:off x="4326480" y="3289680"/>
                <a:ext cx="751680" cy="128520"/>
              </a:xfrm>
              <a:custGeom>
                <a:avLst/>
                <a:gdLst/>
                <a:ahLst/>
                <a:rect l="l" t="t" r="r" b="b"/>
                <a:pathLst>
                  <a:path w="127910" h="21919">
                    <a:moveTo>
                      <a:pt x="1" y="21918"/>
                    </a:moveTo>
                    <a:lnTo>
                      <a:pt x="127909" y="21918"/>
                    </a:lnTo>
                    <a:lnTo>
                      <a:pt x="127909" y="1"/>
                    </a:lnTo>
                    <a:lnTo>
                      <a:pt x="164" y="164"/>
                    </a:lnTo>
                  </a:path>
                </a:pathLst>
              </a:custGeom>
              <a:noFill/>
              <a:ln w="9525">
                <a:solidFill>
                  <a:srgbClr val="869fb1"/>
                </a:solidFill>
                <a:miter/>
              </a:ln>
            </p:spPr>
            <p:style>
              <a:lnRef idx="0"/>
              <a:fillRef idx="0"/>
              <a:effectRef idx="0"/>
              <a:fontRef idx="minor"/>
            </p:style>
          </p:sp>
          <p:sp>
            <p:nvSpPr>
              <p:cNvPr id="9357" name="Google Shape;8548;p77"/>
              <p:cNvSpPr/>
              <p:nvPr/>
            </p:nvSpPr>
            <p:spPr>
              <a:xfrm>
                <a:off x="3836880" y="2929680"/>
                <a:ext cx="491040" cy="489240"/>
              </a:xfrm>
              <a:custGeom>
                <a:avLst/>
                <a:gdLst/>
                <a:ahLst/>
                <a:rect l="l" t="t" r="r" b="b"/>
                <a:pathLst>
                  <a:path w="83583" h="83256">
                    <a:moveTo>
                      <a:pt x="83419" y="61501"/>
                    </a:moveTo>
                    <a:cubicBezTo>
                      <a:pt x="49397" y="61501"/>
                      <a:pt x="21755" y="34022"/>
                      <a:pt x="21755" y="1"/>
                    </a:cubicBezTo>
                    <a:lnTo>
                      <a:pt x="0" y="1"/>
                    </a:lnTo>
                    <a:lnTo>
                      <a:pt x="0" y="982"/>
                    </a:lnTo>
                    <a:cubicBezTo>
                      <a:pt x="818" y="46617"/>
                      <a:pt x="37948" y="83255"/>
                      <a:pt x="83583" y="83255"/>
                    </a:cubicBezTo>
                  </a:path>
                </a:pathLst>
              </a:custGeom>
              <a:noFill/>
              <a:ln w="9525">
                <a:solidFill>
                  <a:srgbClr val="869fb1"/>
                </a:solidFill>
                <a:miter/>
              </a:ln>
            </p:spPr>
            <p:style>
              <a:lnRef idx="0"/>
              <a:fillRef idx="0"/>
              <a:effectRef idx="0"/>
              <a:fontRef idx="minor"/>
            </p:style>
          </p:sp>
        </p:grpSp>
        <p:grpSp>
          <p:nvGrpSpPr>
            <p:cNvPr id="9358" name="Google Shape;8549;p77"/>
            <p:cNvGrpSpPr/>
            <p:nvPr/>
          </p:nvGrpSpPr>
          <p:grpSpPr>
            <a:xfrm>
              <a:off x="4104000" y="2929680"/>
              <a:ext cx="475200" cy="222840"/>
              <a:chOff x="4104000" y="2929680"/>
              <a:chExt cx="475200" cy="222840"/>
            </a:xfrm>
          </p:grpSpPr>
          <p:sp>
            <p:nvSpPr>
              <p:cNvPr id="9359" name="Google Shape;8550;p77"/>
              <p:cNvSpPr/>
              <p:nvPr/>
            </p:nvSpPr>
            <p:spPr>
              <a:xfrm>
                <a:off x="4327560" y="3026880"/>
                <a:ext cx="251640" cy="125640"/>
              </a:xfrm>
              <a:custGeom>
                <a:avLst/>
                <a:gdLst/>
                <a:ahLst/>
                <a:rect l="l" t="t" r="r" b="b"/>
                <a:pathLst>
                  <a:path w="42856" h="21428">
                    <a:moveTo>
                      <a:pt x="1" y="21428"/>
                    </a:moveTo>
                    <a:lnTo>
                      <a:pt x="42855" y="21428"/>
                    </a:lnTo>
                    <a:lnTo>
                      <a:pt x="42855" y="1"/>
                    </a:lnTo>
                    <a:lnTo>
                      <a:pt x="1" y="1"/>
                    </a:lnTo>
                  </a:path>
                </a:pathLst>
              </a:custGeom>
              <a:noFill/>
              <a:ln w="9525">
                <a:solidFill>
                  <a:srgbClr val="e3e9ed"/>
                </a:solidFill>
                <a:miter/>
              </a:ln>
            </p:spPr>
            <p:style>
              <a:lnRef idx="0"/>
              <a:fillRef idx="0"/>
              <a:effectRef idx="0"/>
              <a:fontRef idx="minor"/>
            </p:style>
          </p:sp>
          <p:sp>
            <p:nvSpPr>
              <p:cNvPr id="9360" name="Google Shape;8551;p77"/>
              <p:cNvSpPr/>
              <p:nvPr/>
            </p:nvSpPr>
            <p:spPr>
              <a:xfrm>
                <a:off x="4104000" y="2929680"/>
                <a:ext cx="223920" cy="222840"/>
              </a:xfrm>
              <a:custGeom>
                <a:avLst/>
                <a:gdLst/>
                <a:ahLst/>
                <a:rect l="l" t="t" r="r" b="b"/>
                <a:pathLst>
                  <a:path w="38112" h="37948">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a:solidFill>
                  <a:srgbClr val="e3e9ed"/>
                </a:solidFill>
                <a:miter/>
              </a:ln>
            </p:spPr>
            <p:style>
              <a:lnRef idx="0"/>
              <a:fillRef idx="0"/>
              <a:effectRef idx="0"/>
              <a:fontRef idx="minor"/>
            </p:style>
          </p:sp>
        </p:grpSp>
        <p:grpSp>
          <p:nvGrpSpPr>
            <p:cNvPr id="9361" name="Google Shape;8552;p77"/>
            <p:cNvGrpSpPr/>
            <p:nvPr/>
          </p:nvGrpSpPr>
          <p:grpSpPr>
            <a:xfrm>
              <a:off x="3966480" y="2929680"/>
              <a:ext cx="849240" cy="360360"/>
              <a:chOff x="3966480" y="2929680"/>
              <a:chExt cx="849240" cy="360360"/>
            </a:xfrm>
          </p:grpSpPr>
          <p:sp>
            <p:nvSpPr>
              <p:cNvPr id="9362" name="Google Shape;8553;p77"/>
              <p:cNvSpPr/>
              <p:nvPr/>
            </p:nvSpPr>
            <p:spPr>
              <a:xfrm>
                <a:off x="4327560" y="3152880"/>
                <a:ext cx="488160" cy="137160"/>
              </a:xfrm>
              <a:custGeom>
                <a:avLst/>
                <a:gdLst/>
                <a:ahLst/>
                <a:rect l="l" t="t" r="r" b="b"/>
                <a:pathLst>
                  <a:path w="83093" h="23391">
                    <a:moveTo>
                      <a:pt x="1" y="23391"/>
                    </a:moveTo>
                    <a:lnTo>
                      <a:pt x="83092" y="23391"/>
                    </a:lnTo>
                    <a:lnTo>
                      <a:pt x="83092" y="1"/>
                    </a:lnTo>
                    <a:lnTo>
                      <a:pt x="1" y="1"/>
                    </a:lnTo>
                  </a:path>
                </a:pathLst>
              </a:custGeom>
              <a:noFill/>
              <a:ln w="9525">
                <a:solidFill>
                  <a:srgbClr val="cfd9e0"/>
                </a:solidFill>
                <a:miter/>
              </a:ln>
            </p:spPr>
            <p:style>
              <a:lnRef idx="0"/>
              <a:fillRef idx="0"/>
              <a:effectRef idx="0"/>
              <a:fontRef idx="minor"/>
            </p:style>
          </p:sp>
          <p:sp>
            <p:nvSpPr>
              <p:cNvPr id="9363" name="Google Shape;8554;p77"/>
              <p:cNvSpPr/>
              <p:nvPr/>
            </p:nvSpPr>
            <p:spPr>
              <a:xfrm>
                <a:off x="3966480" y="2929680"/>
                <a:ext cx="361440" cy="360360"/>
              </a:xfrm>
              <a:custGeom>
                <a:avLst/>
                <a:gdLst/>
                <a:ahLst/>
                <a:rect l="l" t="t" r="r" b="b"/>
                <a:pathLst>
                  <a:path w="61502" h="61338">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a:solidFill>
                  <a:srgbClr val="cfd9e0"/>
                </a:solidFill>
                <a:miter/>
              </a:ln>
            </p:spPr>
            <p:style>
              <a:lnRef idx="0"/>
              <a:fillRef idx="0"/>
              <a:effectRef idx="0"/>
              <a:fontRef idx="minor"/>
            </p:style>
          </p:sp>
        </p:grpSp>
        <p:grpSp>
          <p:nvGrpSpPr>
            <p:cNvPr id="9364" name="Google Shape;8555;p77"/>
            <p:cNvGrpSpPr/>
            <p:nvPr/>
          </p:nvGrpSpPr>
          <p:grpSpPr>
            <a:xfrm>
              <a:off x="3709800" y="2927520"/>
              <a:ext cx="1617480" cy="621360"/>
              <a:chOff x="3709800" y="2927520"/>
              <a:chExt cx="1617480" cy="621360"/>
            </a:xfrm>
          </p:grpSpPr>
          <p:sp>
            <p:nvSpPr>
              <p:cNvPr id="9365" name="Google Shape;8556;p77"/>
              <p:cNvSpPr/>
              <p:nvPr/>
            </p:nvSpPr>
            <p:spPr>
              <a:xfrm>
                <a:off x="4327560" y="3418560"/>
                <a:ext cx="999720" cy="130320"/>
              </a:xfrm>
              <a:custGeom>
                <a:avLst/>
                <a:gdLst/>
                <a:ahLst/>
                <a:rect l="l" t="t" r="r" b="b"/>
                <a:pathLst>
                  <a:path w="170110" h="21919">
                    <a:moveTo>
                      <a:pt x="1" y="21918"/>
                    </a:moveTo>
                    <a:lnTo>
                      <a:pt x="170110" y="21918"/>
                    </a:lnTo>
                    <a:lnTo>
                      <a:pt x="170110" y="0"/>
                    </a:lnTo>
                    <a:lnTo>
                      <a:pt x="1" y="0"/>
                    </a:lnTo>
                  </a:path>
                </a:pathLst>
              </a:custGeom>
              <a:noFill/>
              <a:ln w="9525">
                <a:solidFill>
                  <a:srgbClr val="445d73"/>
                </a:solidFill>
                <a:miter/>
              </a:ln>
            </p:spPr>
            <p:style>
              <a:lnRef idx="0"/>
              <a:fillRef idx="0"/>
              <a:effectRef idx="0"/>
              <a:fontRef idx="minor"/>
            </p:style>
          </p:sp>
          <p:sp>
            <p:nvSpPr>
              <p:cNvPr id="9366" name="Google Shape;8557;p77"/>
              <p:cNvSpPr/>
              <p:nvPr/>
            </p:nvSpPr>
            <p:spPr>
              <a:xfrm>
                <a:off x="3709800" y="2927520"/>
                <a:ext cx="618120" cy="621360"/>
              </a:xfrm>
              <a:custGeom>
                <a:avLst/>
                <a:gdLst/>
                <a:ahLst/>
                <a:rect l="l" t="t" r="r" b="b"/>
                <a:pathLst>
                  <a:path w="105174" h="105500">
                    <a:moveTo>
                      <a:pt x="105174" y="83418"/>
                    </a:moveTo>
                    <a:cubicBezTo>
                      <a:pt x="59539" y="83418"/>
                      <a:pt x="22246" y="46780"/>
                      <a:pt x="21591" y="1145"/>
                    </a:cubicBezTo>
                    <a:lnTo>
                      <a:pt x="21591" y="0"/>
                    </a:lnTo>
                    <a:lnTo>
                      <a:pt x="1" y="0"/>
                    </a:lnTo>
                    <a:cubicBezTo>
                      <a:pt x="1" y="58229"/>
                      <a:pt x="46944" y="105336"/>
                      <a:pt x="105174" y="105500"/>
                    </a:cubicBezTo>
                  </a:path>
                </a:pathLst>
              </a:custGeom>
              <a:noFill/>
              <a:ln w="9525">
                <a:solidFill>
                  <a:srgbClr val="445d73"/>
                </a:solidFill>
                <a:miter/>
              </a:ln>
            </p:spPr>
            <p:style>
              <a:lnRef idx="0"/>
              <a:fillRef idx="0"/>
              <a:effectRef idx="0"/>
              <a:fontRef idx="minor"/>
            </p:style>
          </p:sp>
        </p:grpSp>
      </p:grpSp>
      <p:grpSp>
        <p:nvGrpSpPr>
          <p:cNvPr id="9367" name="Google Shape;8558;p77"/>
          <p:cNvGrpSpPr/>
          <p:nvPr/>
        </p:nvGrpSpPr>
        <p:grpSpPr>
          <a:xfrm>
            <a:off x="718200" y="1191600"/>
            <a:ext cx="882720" cy="774720"/>
            <a:chOff x="718200" y="1191600"/>
            <a:chExt cx="882720" cy="774720"/>
          </a:xfrm>
        </p:grpSpPr>
        <p:sp>
          <p:nvSpPr>
            <p:cNvPr id="9368" name="Google Shape;8559;p77"/>
            <p:cNvSpPr/>
            <p:nvPr/>
          </p:nvSpPr>
          <p:spPr>
            <a:xfrm>
              <a:off x="1001160" y="1681200"/>
              <a:ext cx="507600" cy="285120"/>
            </a:xfrm>
            <a:custGeom>
              <a:avLst/>
              <a:gdLst/>
              <a:ahLst/>
              <a:rect l="l" t="t" r="r" b="b"/>
              <a:pathLst>
                <a:path w="142956" h="80358">
                  <a:moveTo>
                    <a:pt x="0" y="50612"/>
                  </a:moveTo>
                  <a:cubicBezTo>
                    <a:pt x="53053" y="80357"/>
                    <a:pt x="120314" y="56605"/>
                    <a:pt x="142956" y="0"/>
                  </a:cubicBezTo>
                </a:path>
              </a:pathLst>
            </a:custGeom>
            <a:noFill/>
            <a:ln w="9525">
              <a:solidFill>
                <a:srgbClr val="325d79"/>
              </a:solidFill>
              <a:miter/>
            </a:ln>
          </p:spPr>
          <p:style>
            <a:lnRef idx="0"/>
            <a:fillRef idx="0"/>
            <a:effectRef idx="0"/>
            <a:fontRef idx="minor"/>
          </p:style>
        </p:sp>
        <p:sp>
          <p:nvSpPr>
            <p:cNvPr id="9369" name="Google Shape;8560;p77"/>
            <p:cNvSpPr/>
            <p:nvPr/>
          </p:nvSpPr>
          <p:spPr>
            <a:xfrm>
              <a:off x="819000" y="1500480"/>
              <a:ext cx="47880" cy="226800"/>
            </a:xfrm>
            <a:custGeom>
              <a:avLst/>
              <a:gdLst/>
              <a:ahLst/>
              <a:rect l="l" t="t" r="r" b="b"/>
              <a:pathLst>
                <a:path w="13542" h="63931">
                  <a:moveTo>
                    <a:pt x="888" y="0"/>
                  </a:moveTo>
                  <a:cubicBezTo>
                    <a:pt x="223" y="4440"/>
                    <a:pt x="1" y="9102"/>
                    <a:pt x="1" y="13763"/>
                  </a:cubicBezTo>
                  <a:cubicBezTo>
                    <a:pt x="1" y="31300"/>
                    <a:pt x="4662" y="48614"/>
                    <a:pt x="13541" y="63931"/>
                  </a:cubicBezTo>
                </a:path>
              </a:pathLst>
            </a:custGeom>
            <a:noFill/>
            <a:ln w="9525">
              <a:solidFill>
                <a:srgbClr val="325d79"/>
              </a:solidFill>
              <a:miter/>
            </a:ln>
          </p:spPr>
          <p:style>
            <a:lnRef idx="0"/>
            <a:fillRef idx="0"/>
            <a:effectRef idx="0"/>
            <a:fontRef idx="minor"/>
          </p:style>
        </p:sp>
        <p:sp>
          <p:nvSpPr>
            <p:cNvPr id="9370" name="Google Shape;8561;p77"/>
            <p:cNvSpPr/>
            <p:nvPr/>
          </p:nvSpPr>
          <p:spPr>
            <a:xfrm>
              <a:off x="868680" y="1191600"/>
              <a:ext cx="731520" cy="357840"/>
            </a:xfrm>
            <a:custGeom>
              <a:avLst/>
              <a:gdLst/>
              <a:ahLst/>
              <a:rect l="l" t="t" r="r" b="b"/>
              <a:pathLst>
                <a:path w="205999" h="100781">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a:solidFill>
                <a:srgbClr val="325d79"/>
              </a:solidFill>
              <a:miter/>
            </a:ln>
          </p:spPr>
          <p:style>
            <a:lnRef idx="0"/>
            <a:fillRef idx="0"/>
            <a:effectRef idx="0"/>
            <a:fontRef idx="minor"/>
          </p:style>
        </p:sp>
        <p:sp>
          <p:nvSpPr>
            <p:cNvPr id="9371" name="Google Shape;8562;p77"/>
            <p:cNvSpPr/>
            <p:nvPr/>
          </p:nvSpPr>
          <p:spPr>
            <a:xfrm>
              <a:off x="1473480" y="1212120"/>
              <a:ext cx="106920" cy="106920"/>
            </a:xfrm>
            <a:custGeom>
              <a:avLst/>
              <a:gdLst/>
              <a:ahLst/>
              <a:rect l="l" t="t" r="r" b="b"/>
              <a:pathLst>
                <a:path w="30190" h="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a:solidFill>
                <a:srgbClr val="e3e9ed"/>
              </a:solidFill>
              <a:miter/>
            </a:ln>
          </p:spPr>
          <p:style>
            <a:lnRef idx="0"/>
            <a:fillRef idx="0"/>
            <a:effectRef idx="0"/>
            <a:fontRef idx="minor"/>
          </p:style>
        </p:sp>
        <p:sp>
          <p:nvSpPr>
            <p:cNvPr id="9372" name="Google Shape;8563;p77"/>
            <p:cNvSpPr/>
            <p:nvPr/>
          </p:nvSpPr>
          <p:spPr>
            <a:xfrm>
              <a:off x="725400" y="1502280"/>
              <a:ext cx="736200" cy="375840"/>
            </a:xfrm>
            <a:custGeom>
              <a:avLst/>
              <a:gdLst/>
              <a:ahLst/>
              <a:rect l="l" t="t" r="r" b="b"/>
              <a:pathLst>
                <a:path w="207331" h="105886">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a:solidFill>
                <a:srgbClr val="667e92"/>
              </a:solidFill>
              <a:miter/>
            </a:ln>
          </p:spPr>
          <p:style>
            <a:lnRef idx="0"/>
            <a:fillRef idx="0"/>
            <a:effectRef idx="0"/>
            <a:fontRef idx="minor"/>
          </p:style>
        </p:sp>
        <p:sp>
          <p:nvSpPr>
            <p:cNvPr id="9373" name="Google Shape;8564;p77"/>
            <p:cNvSpPr/>
            <p:nvPr/>
          </p:nvSpPr>
          <p:spPr>
            <a:xfrm>
              <a:off x="920880" y="1208160"/>
              <a:ext cx="569880" cy="341280"/>
            </a:xfrm>
            <a:custGeom>
              <a:avLst/>
              <a:gdLst/>
              <a:ahLst/>
              <a:rect l="l" t="t" r="r" b="b"/>
              <a:pathLst>
                <a:path w="160493" h="96119">
                  <a:moveTo>
                    <a:pt x="160492" y="96118"/>
                  </a:moveTo>
                  <a:cubicBezTo>
                    <a:pt x="160492" y="57494"/>
                    <a:pt x="135630" y="23530"/>
                    <a:pt x="99003" y="11765"/>
                  </a:cubicBezTo>
                  <a:cubicBezTo>
                    <a:pt x="62377" y="0"/>
                    <a:pt x="22420" y="13097"/>
                    <a:pt x="0" y="44397"/>
                  </a:cubicBezTo>
                </a:path>
              </a:pathLst>
            </a:custGeom>
            <a:noFill/>
            <a:ln w="9525">
              <a:solidFill>
                <a:srgbClr val="667e92"/>
              </a:solidFill>
              <a:miter/>
            </a:ln>
          </p:spPr>
          <p:style>
            <a:lnRef idx="0"/>
            <a:fillRef idx="0"/>
            <a:effectRef idx="0"/>
            <a:fontRef idx="minor"/>
          </p:style>
        </p:sp>
        <p:sp>
          <p:nvSpPr>
            <p:cNvPr id="9374" name="Google Shape;8565;p77"/>
            <p:cNvSpPr/>
            <p:nvPr/>
          </p:nvSpPr>
          <p:spPr>
            <a:xfrm>
              <a:off x="718200" y="1248120"/>
              <a:ext cx="736200" cy="610560"/>
            </a:xfrm>
            <a:custGeom>
              <a:avLst/>
              <a:gdLst/>
              <a:ahLst/>
              <a:rect l="l" t="t" r="r" b="b"/>
              <a:pathLst>
                <a:path w="205333" h="17026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a:solidFill>
                <a:srgbClr val="445d73"/>
              </a:solidFill>
              <a:miter/>
            </a:ln>
          </p:spPr>
          <p:style>
            <a:lnRef idx="0"/>
            <a:fillRef idx="0"/>
            <a:effectRef idx="0"/>
            <a:fontRef idx="minor"/>
          </p:style>
        </p:sp>
        <p:sp>
          <p:nvSpPr>
            <p:cNvPr id="9375" name="Google Shape;8566;p77"/>
            <p:cNvSpPr/>
            <p:nvPr/>
          </p:nvSpPr>
          <p:spPr>
            <a:xfrm>
              <a:off x="871920" y="1303560"/>
              <a:ext cx="729000" cy="534240"/>
            </a:xfrm>
            <a:custGeom>
              <a:avLst/>
              <a:gdLst/>
              <a:ahLst/>
              <a:rect l="l" t="t" r="r" b="b"/>
              <a:pathLst>
                <a:path w="205333" h="150504">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a:solidFill>
                <a:srgbClr val="869fb1"/>
              </a:solidFill>
              <a:miter/>
            </a:ln>
          </p:spPr>
          <p:style>
            <a:lnRef idx="0"/>
            <a:fillRef idx="0"/>
            <a:effectRef idx="0"/>
            <a:fontRef idx="minor"/>
          </p:style>
        </p:sp>
        <p:sp>
          <p:nvSpPr>
            <p:cNvPr id="9376" name="Google Shape;8567;p77"/>
            <p:cNvSpPr/>
            <p:nvPr/>
          </p:nvSpPr>
          <p:spPr>
            <a:xfrm>
              <a:off x="1473480" y="1566720"/>
              <a:ext cx="106920" cy="106920"/>
            </a:xfrm>
            <a:custGeom>
              <a:avLst/>
              <a:gdLst/>
              <a:ahLst/>
              <a:rect l="l" t="t" r="r" b="b"/>
              <a:pathLst>
                <a:path w="30190" h="30191">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a:solidFill>
                <a:srgbClr val="e3e9ed"/>
              </a:solidFill>
              <a:miter/>
            </a:ln>
          </p:spPr>
          <p:style>
            <a:lnRef idx="0"/>
            <a:fillRef idx="0"/>
            <a:effectRef idx="0"/>
            <a:fontRef idx="minor"/>
          </p:style>
        </p:sp>
        <p:sp>
          <p:nvSpPr>
            <p:cNvPr id="9377" name="Google Shape;8568;p77"/>
            <p:cNvSpPr/>
            <p:nvPr/>
          </p:nvSpPr>
          <p:spPr>
            <a:xfrm>
              <a:off x="974520" y="1361160"/>
              <a:ext cx="408240" cy="395640"/>
            </a:xfrm>
            <a:custGeom>
              <a:avLst/>
              <a:gdLst/>
              <a:ahLst/>
              <a:rect l="l" t="t" r="r" b="b"/>
              <a:pathLst>
                <a:path w="114987" h="111436">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a:solidFill>
                <a:srgbClr val="e3e9ed"/>
              </a:solidFill>
              <a:miter/>
            </a:ln>
          </p:spPr>
          <p:style>
            <a:lnRef idx="0"/>
            <a:fillRef idx="0"/>
            <a:effectRef idx="0"/>
            <a:fontRef idx="minor"/>
          </p:style>
        </p:sp>
        <p:sp>
          <p:nvSpPr>
            <p:cNvPr id="9378" name="Google Shape;8569;p77"/>
            <p:cNvSpPr/>
            <p:nvPr/>
          </p:nvSpPr>
          <p:spPr>
            <a:xfrm>
              <a:off x="730080" y="1747440"/>
              <a:ext cx="106920" cy="107640"/>
            </a:xfrm>
            <a:custGeom>
              <a:avLst/>
              <a:gdLst/>
              <a:ahLst/>
              <a:rect l="l" t="t" r="r" b="b"/>
              <a:pathLst>
                <a:path w="30191" h="30412">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a:solidFill>
                <a:srgbClr val="e3e9ed"/>
              </a:solidFill>
              <a:miter/>
            </a:ln>
          </p:spPr>
          <p:style>
            <a:lnRef idx="0"/>
            <a:fillRef idx="0"/>
            <a:effectRef idx="0"/>
            <a:fontRef idx="minor"/>
          </p:style>
        </p:sp>
        <p:sp>
          <p:nvSpPr>
            <p:cNvPr id="9379" name="Google Shape;8570;p77"/>
            <p:cNvSpPr/>
            <p:nvPr/>
          </p:nvSpPr>
          <p:spPr>
            <a:xfrm>
              <a:off x="730080" y="1390320"/>
              <a:ext cx="106920" cy="106920"/>
            </a:xfrm>
            <a:custGeom>
              <a:avLst/>
              <a:gdLst/>
              <a:ahLst/>
              <a:rect l="l" t="t" r="r" b="b"/>
              <a:pathLst>
                <a:path w="30191" h="3019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a:solidFill>
                <a:srgbClr val="e3e9ed"/>
              </a:solidFill>
              <a:miter/>
            </a:ln>
          </p:spPr>
          <p:style>
            <a:lnRef idx="0"/>
            <a:fillRef idx="0"/>
            <a:effectRef idx="0"/>
            <a:fontRef idx="minor"/>
          </p:style>
        </p:sp>
      </p:grpSp>
      <p:grpSp>
        <p:nvGrpSpPr>
          <p:cNvPr id="9380" name="Google Shape;8571;p77"/>
          <p:cNvGrpSpPr/>
          <p:nvPr/>
        </p:nvGrpSpPr>
        <p:grpSpPr>
          <a:xfrm>
            <a:off x="2326320" y="1191600"/>
            <a:ext cx="767160" cy="815040"/>
            <a:chOff x="2326320" y="1191600"/>
            <a:chExt cx="767160" cy="815040"/>
          </a:xfrm>
        </p:grpSpPr>
        <p:grpSp>
          <p:nvGrpSpPr>
            <p:cNvPr id="9381" name="Google Shape;8572;p77"/>
            <p:cNvGrpSpPr/>
            <p:nvPr/>
          </p:nvGrpSpPr>
          <p:grpSpPr>
            <a:xfrm>
              <a:off x="2326320" y="1191600"/>
              <a:ext cx="767160" cy="727560"/>
              <a:chOff x="2326320" y="1191600"/>
              <a:chExt cx="767160" cy="727560"/>
            </a:xfrm>
          </p:grpSpPr>
          <p:sp>
            <p:nvSpPr>
              <p:cNvPr id="9382" name="Google Shape;8573;p77"/>
              <p:cNvSpPr/>
              <p:nvPr/>
            </p:nvSpPr>
            <p:spPr>
              <a:xfrm>
                <a:off x="2559240" y="1191600"/>
                <a:ext cx="302400" cy="208800"/>
              </a:xfrm>
              <a:custGeom>
                <a:avLst/>
                <a:gdLst/>
                <a:ahLst/>
                <a:rect l="l" t="t" r="r" b="b"/>
                <a:pathLst>
                  <a:path w="81559" h="56376">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a:solidFill>
                  <a:srgbClr val="cfd9e0"/>
                </a:solidFill>
                <a:round/>
              </a:ln>
            </p:spPr>
            <p:style>
              <a:lnRef idx="0"/>
              <a:fillRef idx="0"/>
              <a:effectRef idx="0"/>
              <a:fontRef idx="minor"/>
            </p:style>
          </p:sp>
          <p:sp>
            <p:nvSpPr>
              <p:cNvPr id="9383" name="Google Shape;8574;p77"/>
              <p:cNvSpPr/>
              <p:nvPr/>
            </p:nvSpPr>
            <p:spPr>
              <a:xfrm>
                <a:off x="2326320" y="1377360"/>
                <a:ext cx="235440" cy="291960"/>
              </a:xfrm>
              <a:custGeom>
                <a:avLst/>
                <a:gdLst/>
                <a:ahLst/>
                <a:rect l="l" t="t" r="r" b="b"/>
                <a:pathLst>
                  <a:path w="63593" h="78772">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a:solidFill>
                  <a:srgbClr val="213b55"/>
                </a:solidFill>
                <a:round/>
              </a:ln>
            </p:spPr>
            <p:style>
              <a:lnRef idx="0"/>
              <a:fillRef idx="0"/>
              <a:effectRef idx="0"/>
              <a:fontRef idx="minor"/>
            </p:style>
          </p:sp>
          <p:sp>
            <p:nvSpPr>
              <p:cNvPr id="9384" name="Google Shape;8575;p77"/>
              <p:cNvSpPr/>
              <p:nvPr/>
            </p:nvSpPr>
            <p:spPr>
              <a:xfrm>
                <a:off x="2559240" y="1381680"/>
                <a:ext cx="55800" cy="75960"/>
              </a:xfrm>
              <a:custGeom>
                <a:avLst/>
                <a:gdLst/>
                <a:ahLst/>
                <a:rect l="l" t="t" r="r" b="b"/>
                <a:pathLst>
                  <a:path w="15141" h="20593">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a:solidFill>
                  <a:srgbClr val="213b55"/>
                </a:solidFill>
                <a:round/>
              </a:ln>
            </p:spPr>
            <p:style>
              <a:lnRef idx="0"/>
              <a:fillRef idx="0"/>
              <a:effectRef idx="0"/>
              <a:fontRef idx="minor"/>
            </p:style>
          </p:sp>
          <p:sp>
            <p:nvSpPr>
              <p:cNvPr id="9385" name="Google Shape;8576;p77"/>
              <p:cNvSpPr/>
              <p:nvPr/>
            </p:nvSpPr>
            <p:spPr>
              <a:xfrm>
                <a:off x="2604240" y="1399680"/>
                <a:ext cx="48960" cy="54360"/>
              </a:xfrm>
              <a:custGeom>
                <a:avLst/>
                <a:gdLst/>
                <a:ahLst/>
                <a:rect l="l" t="t" r="r" b="b"/>
                <a:pathLst>
                  <a:path w="13325" h="14738">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a:solidFill>
                  <a:srgbClr val="213b55"/>
                </a:solidFill>
                <a:round/>
              </a:ln>
            </p:spPr>
            <p:style>
              <a:lnRef idx="0"/>
              <a:fillRef idx="0"/>
              <a:effectRef idx="0"/>
              <a:fontRef idx="minor"/>
            </p:style>
          </p:sp>
          <p:sp>
            <p:nvSpPr>
              <p:cNvPr id="9386" name="Google Shape;8577;p77"/>
              <p:cNvSpPr/>
              <p:nvPr/>
            </p:nvSpPr>
            <p:spPr>
              <a:xfrm>
                <a:off x="2383200" y="1420920"/>
                <a:ext cx="196560" cy="210960"/>
              </a:xfrm>
              <a:custGeom>
                <a:avLst/>
                <a:gdLst/>
                <a:ahLst/>
                <a:rect l="l" t="t" r="r" b="b"/>
                <a:pathLst>
                  <a:path w="53095" h="56931">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a:solidFill>
                  <a:srgbClr val="a5b7c5"/>
                </a:solidFill>
                <a:round/>
              </a:ln>
            </p:spPr>
            <p:style>
              <a:lnRef idx="0"/>
              <a:fillRef idx="0"/>
              <a:effectRef idx="0"/>
              <a:fontRef idx="minor"/>
            </p:style>
          </p:sp>
          <p:sp>
            <p:nvSpPr>
              <p:cNvPr id="9387" name="Google Shape;8578;p77"/>
              <p:cNvSpPr/>
              <p:nvPr/>
            </p:nvSpPr>
            <p:spPr>
              <a:xfrm>
                <a:off x="2562480" y="1429920"/>
                <a:ext cx="48240" cy="61200"/>
              </a:xfrm>
              <a:custGeom>
                <a:avLst/>
                <a:gdLst/>
                <a:ahLst/>
                <a:rect l="l" t="t" r="r" b="b"/>
                <a:pathLst>
                  <a:path w="13123" h="16555">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a:solidFill>
                  <a:srgbClr val="a5b7c5"/>
                </a:solidFill>
                <a:round/>
              </a:ln>
            </p:spPr>
            <p:style>
              <a:lnRef idx="0"/>
              <a:fillRef idx="0"/>
              <a:effectRef idx="0"/>
              <a:fontRef idx="minor"/>
            </p:style>
          </p:sp>
          <p:sp>
            <p:nvSpPr>
              <p:cNvPr id="9388" name="Google Shape;8579;p77"/>
              <p:cNvSpPr/>
              <p:nvPr/>
            </p:nvSpPr>
            <p:spPr>
              <a:xfrm>
                <a:off x="2418480" y="1668600"/>
                <a:ext cx="290160" cy="249840"/>
              </a:xfrm>
              <a:custGeom>
                <a:avLst/>
                <a:gdLst/>
                <a:ahLst/>
                <a:rect l="l" t="t" r="r" b="b"/>
                <a:pathLst>
                  <a:path w="78330" h="67428">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a:solidFill>
                  <a:srgbClr val="445d73"/>
                </a:solidFill>
                <a:round/>
              </a:ln>
            </p:spPr>
            <p:style>
              <a:lnRef idx="0"/>
              <a:fillRef idx="0"/>
              <a:effectRef idx="0"/>
              <a:fontRef idx="minor"/>
            </p:style>
          </p:sp>
          <p:sp>
            <p:nvSpPr>
              <p:cNvPr id="9389" name="Google Shape;8580;p77"/>
              <p:cNvSpPr/>
              <p:nvPr/>
            </p:nvSpPr>
            <p:spPr>
              <a:xfrm>
                <a:off x="2464920" y="1631880"/>
                <a:ext cx="100080" cy="48240"/>
              </a:xfrm>
              <a:custGeom>
                <a:avLst/>
                <a:gdLst/>
                <a:ahLst/>
                <a:rect l="l" t="t" r="r" b="b"/>
                <a:pathLst>
                  <a:path w="27053" h="1312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a:solidFill>
                  <a:srgbClr val="445d73"/>
                </a:solidFill>
                <a:round/>
              </a:ln>
            </p:spPr>
            <p:style>
              <a:lnRef idx="0"/>
              <a:fillRef idx="0"/>
              <a:effectRef idx="0"/>
              <a:fontRef idx="minor"/>
            </p:style>
          </p:sp>
          <p:sp>
            <p:nvSpPr>
              <p:cNvPr id="9390" name="Google Shape;8581;p77"/>
              <p:cNvSpPr/>
              <p:nvPr/>
            </p:nvSpPr>
            <p:spPr>
              <a:xfrm>
                <a:off x="2496600" y="1588680"/>
                <a:ext cx="69480" cy="48960"/>
              </a:xfrm>
              <a:custGeom>
                <a:avLst/>
                <a:gdLst/>
                <a:ahLst/>
                <a:rect l="l" t="t" r="r" b="b"/>
                <a:pathLst>
                  <a:path w="18776" h="13325">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a:solidFill>
                  <a:srgbClr val="445d73"/>
                </a:solidFill>
                <a:round/>
              </a:ln>
            </p:spPr>
            <p:style>
              <a:lnRef idx="0"/>
              <a:fillRef idx="0"/>
              <a:effectRef idx="0"/>
              <a:fontRef idx="minor"/>
            </p:style>
          </p:sp>
          <p:sp>
            <p:nvSpPr>
              <p:cNvPr id="9391" name="Google Shape;8582;p77"/>
              <p:cNvSpPr/>
              <p:nvPr/>
            </p:nvSpPr>
            <p:spPr>
              <a:xfrm>
                <a:off x="2468880" y="1680840"/>
                <a:ext cx="214560" cy="188280"/>
              </a:xfrm>
              <a:custGeom>
                <a:avLst/>
                <a:gdLst/>
                <a:ahLst/>
                <a:rect l="l" t="t" r="r" b="b"/>
                <a:pathLst>
                  <a:path w="57940" h="50874">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a:solidFill>
                  <a:srgbClr val="a5b7c5"/>
                </a:solidFill>
                <a:round/>
              </a:ln>
            </p:spPr>
            <p:style>
              <a:lnRef idx="0"/>
              <a:fillRef idx="0"/>
              <a:effectRef idx="0"/>
              <a:fontRef idx="minor"/>
            </p:style>
          </p:sp>
          <p:sp>
            <p:nvSpPr>
              <p:cNvPr id="9392" name="Google Shape;8583;p77"/>
              <p:cNvSpPr/>
              <p:nvPr/>
            </p:nvSpPr>
            <p:spPr>
              <a:xfrm>
                <a:off x="2512080" y="1636560"/>
                <a:ext cx="79920" cy="46800"/>
              </a:xfrm>
              <a:custGeom>
                <a:avLst/>
                <a:gdLst/>
                <a:ahLst/>
                <a:rect l="l" t="t" r="r" b="b"/>
                <a:pathLst>
                  <a:path w="21602" h="12719">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a:solidFill>
                  <a:srgbClr val="a5b7c5"/>
                </a:solidFill>
                <a:round/>
              </a:ln>
            </p:spPr>
            <p:style>
              <a:lnRef idx="0"/>
              <a:fillRef idx="0"/>
              <a:effectRef idx="0"/>
              <a:fontRef idx="minor"/>
            </p:style>
          </p:sp>
          <p:sp>
            <p:nvSpPr>
              <p:cNvPr id="9393" name="Google Shape;8584;p77"/>
              <p:cNvSpPr/>
              <p:nvPr/>
            </p:nvSpPr>
            <p:spPr>
              <a:xfrm>
                <a:off x="2709000" y="1670040"/>
                <a:ext cx="290880" cy="249120"/>
              </a:xfrm>
              <a:custGeom>
                <a:avLst/>
                <a:gdLst/>
                <a:ahLst/>
                <a:rect l="l" t="t" r="r" b="b"/>
                <a:pathLst>
                  <a:path w="78532" h="67227">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a:solidFill>
                  <a:srgbClr val="667e92"/>
                </a:solidFill>
                <a:round/>
              </a:ln>
            </p:spPr>
            <p:style>
              <a:lnRef idx="0"/>
              <a:fillRef idx="0"/>
              <a:effectRef idx="0"/>
              <a:fontRef idx="minor"/>
            </p:style>
          </p:sp>
          <p:sp>
            <p:nvSpPr>
              <p:cNvPr id="9394" name="Google Shape;8585;p77"/>
              <p:cNvSpPr/>
              <p:nvPr/>
            </p:nvSpPr>
            <p:spPr>
              <a:xfrm>
                <a:off x="2683800" y="1741320"/>
                <a:ext cx="51480" cy="105120"/>
              </a:xfrm>
              <a:custGeom>
                <a:avLst/>
                <a:gdLst/>
                <a:ahLst/>
                <a:rect l="l" t="t" r="r" b="b"/>
                <a:pathLst>
                  <a:path w="13931" h="28466">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a:solidFill>
                  <a:srgbClr val="667e92"/>
                </a:solidFill>
                <a:round/>
              </a:ln>
            </p:spPr>
            <p:style>
              <a:lnRef idx="0"/>
              <a:fillRef idx="0"/>
              <a:effectRef idx="0"/>
              <a:fontRef idx="minor"/>
            </p:style>
          </p:sp>
          <p:sp>
            <p:nvSpPr>
              <p:cNvPr id="9395" name="Google Shape;8586;p77"/>
              <p:cNvSpPr/>
              <p:nvPr/>
            </p:nvSpPr>
            <p:spPr>
              <a:xfrm>
                <a:off x="2658960" y="1724760"/>
                <a:ext cx="49680" cy="81360"/>
              </a:xfrm>
              <a:custGeom>
                <a:avLst/>
                <a:gdLst/>
                <a:ahLst/>
                <a:rect l="l" t="t" r="r" b="b"/>
                <a:pathLst>
                  <a:path w="13527" h="22005">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a:solidFill>
                  <a:srgbClr val="667e92"/>
                </a:solidFill>
                <a:round/>
              </a:ln>
            </p:spPr>
            <p:style>
              <a:lnRef idx="0"/>
              <a:fillRef idx="0"/>
              <a:effectRef idx="0"/>
              <a:fontRef idx="minor"/>
            </p:style>
          </p:sp>
          <p:sp>
            <p:nvSpPr>
              <p:cNvPr id="9396" name="Google Shape;8587;p77"/>
              <p:cNvSpPr/>
              <p:nvPr/>
            </p:nvSpPr>
            <p:spPr>
              <a:xfrm>
                <a:off x="2734560" y="1680840"/>
                <a:ext cx="215280" cy="189000"/>
              </a:xfrm>
              <a:custGeom>
                <a:avLst/>
                <a:gdLst/>
                <a:ahLst/>
                <a:rect l="l" t="t" r="r" b="b"/>
                <a:pathLst>
                  <a:path w="58142" h="51076">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a:solidFill>
                  <a:srgbClr val="a5b7c5"/>
                </a:solidFill>
                <a:round/>
              </a:ln>
            </p:spPr>
            <p:style>
              <a:lnRef idx="0"/>
              <a:fillRef idx="0"/>
              <a:effectRef idx="0"/>
              <a:fontRef idx="minor"/>
            </p:style>
          </p:sp>
          <p:sp>
            <p:nvSpPr>
              <p:cNvPr id="9397" name="Google Shape;8588;p77"/>
              <p:cNvSpPr/>
              <p:nvPr/>
            </p:nvSpPr>
            <p:spPr>
              <a:xfrm>
                <a:off x="2709000" y="1724760"/>
                <a:ext cx="50760" cy="81360"/>
              </a:xfrm>
              <a:custGeom>
                <a:avLst/>
                <a:gdLst/>
                <a:ahLst/>
                <a:rect l="l" t="t" r="r" b="b"/>
                <a:pathLst>
                  <a:path w="13729" h="22005">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a:solidFill>
                  <a:srgbClr val="a5b7c5"/>
                </a:solidFill>
                <a:round/>
              </a:ln>
            </p:spPr>
            <p:style>
              <a:lnRef idx="0"/>
              <a:fillRef idx="0"/>
              <a:effectRef idx="0"/>
              <a:fontRef idx="minor"/>
            </p:style>
          </p:sp>
          <p:sp>
            <p:nvSpPr>
              <p:cNvPr id="9398" name="Google Shape;8589;p77"/>
              <p:cNvSpPr/>
              <p:nvPr/>
            </p:nvSpPr>
            <p:spPr>
              <a:xfrm>
                <a:off x="2708280" y="1733760"/>
                <a:ext cx="1800" cy="7200"/>
              </a:xfrm>
              <a:custGeom>
                <a:avLst/>
                <a:gdLst/>
                <a:ahLst/>
                <a:rect l="l" t="t" r="r" b="b"/>
                <a:pathLst>
                  <a:path w="607" h="2020">
                    <a:moveTo>
                      <a:pt x="1" y="1"/>
                    </a:moveTo>
                    <a:cubicBezTo>
                      <a:pt x="1" y="606"/>
                      <a:pt x="203" y="1414"/>
                      <a:pt x="203" y="2019"/>
                    </a:cubicBezTo>
                    <a:cubicBezTo>
                      <a:pt x="405" y="1414"/>
                      <a:pt x="405" y="606"/>
                      <a:pt x="607" y="1"/>
                    </a:cubicBezTo>
                    <a:close/>
                  </a:path>
                </a:pathLst>
              </a:custGeom>
              <a:solidFill>
                <a:srgbClr val="000000"/>
              </a:solidFill>
              <a:ln w="9525">
                <a:solidFill>
                  <a:srgbClr val="a5b7c5"/>
                </a:solidFill>
                <a:round/>
              </a:ln>
            </p:spPr>
            <p:style>
              <a:lnRef idx="0"/>
              <a:fillRef idx="0"/>
              <a:effectRef idx="0"/>
              <a:fontRef idx="minor"/>
            </p:style>
          </p:sp>
          <p:sp>
            <p:nvSpPr>
              <p:cNvPr id="9399" name="Google Shape;8590;p77"/>
              <p:cNvSpPr/>
              <p:nvPr/>
            </p:nvSpPr>
            <p:spPr>
              <a:xfrm>
                <a:off x="2858040" y="1377360"/>
                <a:ext cx="235440" cy="292680"/>
              </a:xfrm>
              <a:custGeom>
                <a:avLst/>
                <a:gdLst/>
                <a:ahLst/>
                <a:rect l="l" t="t" r="r" b="b"/>
                <a:pathLst>
                  <a:path w="63593" h="78935">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a:solidFill>
                  <a:srgbClr val="869fb1"/>
                </a:solidFill>
                <a:round/>
              </a:ln>
            </p:spPr>
            <p:style>
              <a:lnRef idx="0"/>
              <a:fillRef idx="0"/>
              <a:effectRef idx="0"/>
              <a:fontRef idx="minor"/>
            </p:style>
          </p:sp>
          <p:sp>
            <p:nvSpPr>
              <p:cNvPr id="9400" name="Google Shape;8591;p77"/>
              <p:cNvSpPr/>
              <p:nvPr/>
            </p:nvSpPr>
            <p:spPr>
              <a:xfrm>
                <a:off x="2805120" y="1383480"/>
                <a:ext cx="56520" cy="75240"/>
              </a:xfrm>
              <a:custGeom>
                <a:avLst/>
                <a:gdLst/>
                <a:ahLst/>
                <a:rect l="l" t="t" r="r" b="b"/>
                <a:pathLst>
                  <a:path w="15343" h="20391">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a:solidFill>
                  <a:srgbClr val="869fb1"/>
                </a:solidFill>
                <a:round/>
              </a:ln>
            </p:spPr>
            <p:style>
              <a:lnRef idx="0"/>
              <a:fillRef idx="0"/>
              <a:effectRef idx="0"/>
              <a:fontRef idx="minor"/>
            </p:style>
          </p:sp>
          <p:sp>
            <p:nvSpPr>
              <p:cNvPr id="9401" name="Google Shape;8592;p77"/>
              <p:cNvSpPr/>
              <p:nvPr/>
            </p:nvSpPr>
            <p:spPr>
              <a:xfrm>
                <a:off x="2766960" y="1400400"/>
                <a:ext cx="49680" cy="55080"/>
              </a:xfrm>
              <a:custGeom>
                <a:avLst/>
                <a:gdLst/>
                <a:ahLst/>
                <a:rect l="l" t="t" r="r" b="b"/>
                <a:pathLst>
                  <a:path w="13527" h="1494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a:solidFill>
                  <a:srgbClr val="869fb1"/>
                </a:solidFill>
                <a:round/>
              </a:ln>
            </p:spPr>
            <p:style>
              <a:lnRef idx="0"/>
              <a:fillRef idx="0"/>
              <a:effectRef idx="0"/>
              <a:fontRef idx="minor"/>
            </p:style>
          </p:sp>
          <p:sp>
            <p:nvSpPr>
              <p:cNvPr id="9402" name="Google Shape;8593;p77"/>
              <p:cNvSpPr/>
              <p:nvPr/>
            </p:nvSpPr>
            <p:spPr>
              <a:xfrm>
                <a:off x="2853720" y="1633320"/>
                <a:ext cx="99360" cy="48240"/>
              </a:xfrm>
              <a:custGeom>
                <a:avLst/>
                <a:gdLst/>
                <a:ahLst/>
                <a:rect l="l" t="t" r="r" b="b"/>
                <a:pathLst>
                  <a:path w="26851" h="13123">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a:solidFill>
                  <a:srgbClr val="869fb1"/>
                </a:solidFill>
                <a:round/>
              </a:ln>
            </p:spPr>
            <p:style>
              <a:lnRef idx="0"/>
              <a:fillRef idx="0"/>
              <a:effectRef idx="0"/>
              <a:fontRef idx="minor"/>
            </p:style>
          </p:sp>
          <p:sp>
            <p:nvSpPr>
              <p:cNvPr id="9403" name="Google Shape;8594;p77"/>
              <p:cNvSpPr/>
              <p:nvPr/>
            </p:nvSpPr>
            <p:spPr>
              <a:xfrm>
                <a:off x="2825280" y="1637280"/>
                <a:ext cx="82080" cy="47520"/>
              </a:xfrm>
              <a:custGeom>
                <a:avLst/>
                <a:gdLst/>
                <a:ahLst/>
                <a:rect l="l" t="t" r="r" b="b"/>
                <a:pathLst>
                  <a:path w="22208" h="12921">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a:solidFill>
                  <a:srgbClr val="869fb1"/>
                </a:solidFill>
                <a:round/>
              </a:ln>
            </p:spPr>
            <p:style>
              <a:lnRef idx="0"/>
              <a:fillRef idx="0"/>
              <a:effectRef idx="0"/>
              <a:fontRef idx="minor"/>
            </p:style>
          </p:sp>
          <p:sp>
            <p:nvSpPr>
              <p:cNvPr id="9404" name="Google Shape;8595;p77"/>
              <p:cNvSpPr/>
              <p:nvPr/>
            </p:nvSpPr>
            <p:spPr>
              <a:xfrm>
                <a:off x="2808720" y="1430640"/>
                <a:ext cx="48960" cy="62640"/>
              </a:xfrm>
              <a:custGeom>
                <a:avLst/>
                <a:gdLst/>
                <a:ahLst/>
                <a:rect l="l" t="t" r="r" b="b"/>
                <a:pathLst>
                  <a:path w="13325" h="16959">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a:solidFill>
                  <a:srgbClr val="a5b7c5"/>
                </a:solidFill>
                <a:round/>
              </a:ln>
            </p:spPr>
            <p:style>
              <a:lnRef idx="0"/>
              <a:fillRef idx="0"/>
              <a:effectRef idx="0"/>
              <a:fontRef idx="minor"/>
            </p:style>
          </p:sp>
          <p:sp>
            <p:nvSpPr>
              <p:cNvPr id="9405" name="Google Shape;8596;p77"/>
              <p:cNvSpPr/>
              <p:nvPr/>
            </p:nvSpPr>
            <p:spPr>
              <a:xfrm>
                <a:off x="2853720" y="1589400"/>
                <a:ext cx="70200" cy="48960"/>
              </a:xfrm>
              <a:custGeom>
                <a:avLst/>
                <a:gdLst/>
                <a:ahLst/>
                <a:rect l="l" t="t" r="r" b="b"/>
                <a:pathLst>
                  <a:path w="18977" h="13325">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a:solidFill>
                  <a:srgbClr val="a5b7c5"/>
                </a:solidFill>
                <a:round/>
              </a:ln>
            </p:spPr>
            <p:style>
              <a:lnRef idx="0"/>
              <a:fillRef idx="0"/>
              <a:effectRef idx="0"/>
              <a:fontRef idx="minor"/>
            </p:style>
          </p:sp>
          <p:sp>
            <p:nvSpPr>
              <p:cNvPr id="9406" name="Google Shape;8597;p77"/>
              <p:cNvSpPr/>
              <p:nvPr/>
            </p:nvSpPr>
            <p:spPr>
              <a:xfrm>
                <a:off x="2853000" y="1637280"/>
                <a:ext cx="360" cy="360"/>
              </a:xfrm>
              <a:custGeom>
                <a:avLst/>
                <a:gdLst/>
                <a:ahLst/>
                <a:rect l="l" t="t" r="r" b="b"/>
                <a:pathLst>
                  <a:path w="203" h="1">
                    <a:moveTo>
                      <a:pt x="202" y="0"/>
                    </a:moveTo>
                    <a:lnTo>
                      <a:pt x="202" y="0"/>
                    </a:lnTo>
                    <a:lnTo>
                      <a:pt x="0" y="0"/>
                    </a:lnTo>
                    <a:close/>
                  </a:path>
                </a:pathLst>
              </a:custGeom>
              <a:solidFill>
                <a:srgbClr val="000000"/>
              </a:solidFill>
              <a:ln w="9525">
                <a:solidFill>
                  <a:srgbClr val="a5b7c5"/>
                </a:solidFill>
                <a:round/>
              </a:ln>
            </p:spPr>
            <p:style>
              <a:lnRef idx="0"/>
              <a:fillRef idx="0"/>
              <a:effectRef idx="0"/>
              <a:fontRef idx="minor"/>
            </p:style>
          </p:sp>
          <p:sp>
            <p:nvSpPr>
              <p:cNvPr id="9407" name="Google Shape;8598;p77"/>
              <p:cNvSpPr/>
              <p:nvPr/>
            </p:nvSpPr>
            <p:spPr>
              <a:xfrm>
                <a:off x="2565360" y="1636560"/>
                <a:ext cx="360" cy="360"/>
              </a:xfrm>
              <a:custGeom>
                <a:avLst/>
                <a:gdLst/>
                <a:ahLst/>
                <a:rect l="l" t="t" r="r" b="b"/>
                <a:pathLst>
                  <a:path w="1" h="1">
                    <a:moveTo>
                      <a:pt x="0" y="0"/>
                    </a:moveTo>
                  </a:path>
                </a:pathLst>
              </a:custGeom>
              <a:solidFill>
                <a:srgbClr val="ffffff"/>
              </a:solidFill>
              <a:ln w="9525">
                <a:solidFill>
                  <a:srgbClr val="000000"/>
                </a:solidFill>
                <a:round/>
              </a:ln>
            </p:spPr>
            <p:style>
              <a:lnRef idx="0"/>
              <a:fillRef idx="0"/>
              <a:effectRef idx="0"/>
              <a:fontRef idx="minor"/>
            </p:style>
          </p:sp>
          <p:sp>
            <p:nvSpPr>
              <p:cNvPr id="9408" name="Google Shape;8599;p77"/>
              <p:cNvSpPr/>
              <p:nvPr/>
            </p:nvSpPr>
            <p:spPr>
              <a:xfrm>
                <a:off x="2543040" y="1423080"/>
                <a:ext cx="336600" cy="326160"/>
              </a:xfrm>
              <a:custGeom>
                <a:avLst/>
                <a:gdLst/>
                <a:ahLst/>
                <a:rect l="l" t="t" r="r" b="b"/>
                <a:pathLst>
                  <a:path w="90847" h="8802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a:solidFill>
                  <a:srgbClr val="ffffff"/>
                </a:solidFill>
                <a:miter/>
              </a:ln>
            </p:spPr>
            <p:style>
              <a:lnRef idx="0"/>
              <a:fillRef idx="0"/>
              <a:effectRef idx="0"/>
              <a:fontRef idx="minor"/>
            </p:style>
          </p:sp>
        </p:grpSp>
        <p:grpSp>
          <p:nvGrpSpPr>
            <p:cNvPr id="9409" name="Google Shape;8600;p77"/>
            <p:cNvGrpSpPr/>
            <p:nvPr/>
          </p:nvGrpSpPr>
          <p:grpSpPr>
            <a:xfrm>
              <a:off x="2345400" y="1246680"/>
              <a:ext cx="736200" cy="759960"/>
              <a:chOff x="2345400" y="1246680"/>
              <a:chExt cx="736200" cy="759960"/>
            </a:xfrm>
          </p:grpSpPr>
          <p:sp>
            <p:nvSpPr>
              <p:cNvPr id="9410" name="Google Shape;8601;p77"/>
              <p:cNvSpPr/>
              <p:nvPr/>
            </p:nvSpPr>
            <p:spPr>
              <a:xfrm>
                <a:off x="2454480" y="1246680"/>
                <a:ext cx="119880" cy="90000"/>
              </a:xfrm>
              <a:custGeom>
                <a:avLst/>
                <a:gdLst/>
                <a:ahLst/>
                <a:rect l="l" t="t" r="r" b="b"/>
                <a:pathLst>
                  <a:path w="10285" h="7716">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w="0">
                <a:noFill/>
              </a:ln>
            </p:spPr>
            <p:style>
              <a:lnRef idx="0"/>
              <a:fillRef idx="0"/>
              <a:effectRef idx="0"/>
              <a:fontRef idx="minor"/>
            </p:style>
          </p:sp>
          <p:sp>
            <p:nvSpPr>
              <p:cNvPr id="9411" name="Google Shape;8602;p77"/>
              <p:cNvSpPr/>
              <p:nvPr/>
            </p:nvSpPr>
            <p:spPr>
              <a:xfrm>
                <a:off x="2345400" y="1618560"/>
                <a:ext cx="56520" cy="141120"/>
              </a:xfrm>
              <a:custGeom>
                <a:avLst/>
                <a:gdLst/>
                <a:ahLst/>
                <a:rect l="l" t="t" r="r" b="b"/>
                <a:pathLst>
                  <a:path w="4872" h="12087">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w="0">
                <a:noFill/>
              </a:ln>
            </p:spPr>
            <p:style>
              <a:lnRef idx="0"/>
              <a:fillRef idx="0"/>
              <a:effectRef idx="0"/>
              <a:fontRef idx="minor"/>
            </p:style>
          </p:sp>
          <p:sp>
            <p:nvSpPr>
              <p:cNvPr id="9412" name="Google Shape;8603;p77"/>
              <p:cNvSpPr/>
              <p:nvPr/>
            </p:nvSpPr>
            <p:spPr>
              <a:xfrm>
                <a:off x="3033360" y="1632600"/>
                <a:ext cx="48240" cy="141480"/>
              </a:xfrm>
              <a:custGeom>
                <a:avLst/>
                <a:gdLst/>
                <a:ahLst/>
                <a:rect l="l" t="t" r="r" b="b"/>
                <a:pathLst>
                  <a:path w="4151" h="12116">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w="0">
                <a:noFill/>
              </a:ln>
            </p:spPr>
            <p:style>
              <a:lnRef idx="0"/>
              <a:fillRef idx="0"/>
              <a:effectRef idx="0"/>
              <a:fontRef idx="minor"/>
            </p:style>
          </p:sp>
          <p:sp>
            <p:nvSpPr>
              <p:cNvPr id="9413" name="Google Shape;8604;p77"/>
              <p:cNvSpPr/>
              <p:nvPr/>
            </p:nvSpPr>
            <p:spPr>
              <a:xfrm>
                <a:off x="2875320" y="1255680"/>
                <a:ext cx="121680" cy="8712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w="0">
                <a:noFill/>
              </a:ln>
            </p:spPr>
            <p:style>
              <a:lnRef idx="0"/>
              <a:fillRef idx="0"/>
              <a:effectRef idx="0"/>
              <a:fontRef idx="minor"/>
            </p:style>
          </p:sp>
          <p:sp>
            <p:nvSpPr>
              <p:cNvPr id="9414" name="Google Shape;8605;p77"/>
              <p:cNvSpPr/>
              <p:nvPr/>
            </p:nvSpPr>
            <p:spPr>
              <a:xfrm rot="8660400">
                <a:off x="2660760" y="1892160"/>
                <a:ext cx="121680" cy="8712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w="0">
                <a:noFill/>
              </a:ln>
            </p:spPr>
            <p:style>
              <a:lnRef idx="0"/>
              <a:fillRef idx="0"/>
              <a:effectRef idx="0"/>
              <a:fontRef idx="minor"/>
            </p:style>
          </p:sp>
        </p:grpSp>
      </p:grpSp>
      <p:grpSp>
        <p:nvGrpSpPr>
          <p:cNvPr id="9415" name="Google Shape;8606;p77"/>
          <p:cNvGrpSpPr/>
          <p:nvPr/>
        </p:nvGrpSpPr>
        <p:grpSpPr>
          <a:xfrm>
            <a:off x="1672200" y="1191600"/>
            <a:ext cx="583200" cy="869760"/>
            <a:chOff x="1672200" y="1191600"/>
            <a:chExt cx="583200" cy="869760"/>
          </a:xfrm>
        </p:grpSpPr>
        <p:grpSp>
          <p:nvGrpSpPr>
            <p:cNvPr id="9416" name="Google Shape;8607;p77"/>
            <p:cNvGrpSpPr/>
            <p:nvPr/>
          </p:nvGrpSpPr>
          <p:grpSpPr>
            <a:xfrm>
              <a:off x="1672200" y="1191600"/>
              <a:ext cx="583200" cy="869760"/>
              <a:chOff x="1672200" y="1191600"/>
              <a:chExt cx="583200" cy="869760"/>
            </a:xfrm>
          </p:grpSpPr>
          <p:sp>
            <p:nvSpPr>
              <p:cNvPr id="9417" name="Google Shape;8608;p77"/>
              <p:cNvSpPr/>
              <p:nvPr/>
            </p:nvSpPr>
            <p:spPr>
              <a:xfrm>
                <a:off x="1895040" y="1769040"/>
                <a:ext cx="360" cy="292320"/>
              </a:xfrm>
              <a:custGeom>
                <a:avLst/>
                <a:gdLst/>
                <a:ahLst/>
                <a:rect l="l" t="t" r="r" b="b"/>
                <a:pathLst>
                  <a:path w="21600" h="21600">
                    <a:moveTo>
                      <a:pt x="0" y="0"/>
                    </a:moveTo>
                    <a:lnTo>
                      <a:pt x="21600" y="21600"/>
                    </a:lnTo>
                  </a:path>
                </a:pathLst>
              </a:custGeom>
              <a:noFill/>
              <a:ln w="9525">
                <a:solidFill>
                  <a:srgbClr val="213b55"/>
                </a:solidFill>
                <a:round/>
              </a:ln>
            </p:spPr>
            <p:style>
              <a:lnRef idx="0"/>
              <a:fillRef idx="0"/>
              <a:effectRef idx="0"/>
              <a:fontRef idx="minor"/>
            </p:style>
          </p:sp>
          <p:sp>
            <p:nvSpPr>
              <p:cNvPr id="9418" name="Google Shape;8609;p77"/>
              <p:cNvSpPr/>
              <p:nvPr/>
            </p:nvSpPr>
            <p:spPr>
              <a:xfrm>
                <a:off x="1672200" y="1191600"/>
                <a:ext cx="583200" cy="583200"/>
              </a:xfrm>
              <a:prstGeom prst="ellipse">
                <a:avLst/>
              </a:prstGeom>
              <a:noFill/>
              <a:ln w="9525">
                <a:solidFill>
                  <a:srgbClr val="213b55"/>
                </a:solidFill>
                <a:round/>
              </a:ln>
            </p:spPr>
            <p:style>
              <a:lnRef idx="0"/>
              <a:fillRef idx="0"/>
              <a:effectRef idx="0"/>
              <a:fontRef idx="minor"/>
            </p:style>
          </p:sp>
        </p:grpSp>
        <p:grpSp>
          <p:nvGrpSpPr>
            <p:cNvPr id="9419" name="Google Shape;8610;p77"/>
            <p:cNvGrpSpPr/>
            <p:nvPr/>
          </p:nvGrpSpPr>
          <p:grpSpPr>
            <a:xfrm>
              <a:off x="1720080" y="1239480"/>
              <a:ext cx="487080" cy="779040"/>
              <a:chOff x="1720080" y="1239480"/>
              <a:chExt cx="487080" cy="779040"/>
            </a:xfrm>
          </p:grpSpPr>
          <p:sp>
            <p:nvSpPr>
              <p:cNvPr id="9420" name="Google Shape;8611;p77"/>
              <p:cNvSpPr/>
              <p:nvPr/>
            </p:nvSpPr>
            <p:spPr>
              <a:xfrm>
                <a:off x="1940400" y="1726200"/>
                <a:ext cx="360" cy="29232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9421" name="Google Shape;8612;p77"/>
              <p:cNvSpPr/>
              <p:nvPr/>
            </p:nvSpPr>
            <p:spPr>
              <a:xfrm>
                <a:off x="1720080" y="1239480"/>
                <a:ext cx="487080" cy="487080"/>
              </a:xfrm>
              <a:prstGeom prst="ellipse">
                <a:avLst/>
              </a:prstGeom>
              <a:noFill/>
              <a:ln w="9525">
                <a:solidFill>
                  <a:srgbClr val="667e92"/>
                </a:solidFill>
                <a:round/>
              </a:ln>
            </p:spPr>
            <p:style>
              <a:lnRef idx="0"/>
              <a:fillRef idx="0"/>
              <a:effectRef idx="0"/>
              <a:fontRef idx="minor"/>
            </p:style>
          </p:sp>
        </p:grpSp>
        <p:grpSp>
          <p:nvGrpSpPr>
            <p:cNvPr id="9422" name="Google Shape;8613;p77"/>
            <p:cNvGrpSpPr/>
            <p:nvPr/>
          </p:nvGrpSpPr>
          <p:grpSpPr>
            <a:xfrm>
              <a:off x="1769040" y="1288800"/>
              <a:ext cx="389880" cy="683280"/>
              <a:chOff x="1769040" y="1288800"/>
              <a:chExt cx="389880" cy="683280"/>
            </a:xfrm>
          </p:grpSpPr>
          <p:sp>
            <p:nvSpPr>
              <p:cNvPr id="9423" name="Google Shape;8614;p77"/>
              <p:cNvSpPr/>
              <p:nvPr/>
            </p:nvSpPr>
            <p:spPr>
              <a:xfrm>
                <a:off x="1985400" y="1679760"/>
                <a:ext cx="360" cy="292320"/>
              </a:xfrm>
              <a:custGeom>
                <a:avLst/>
                <a:gdLst/>
                <a:ahLst/>
                <a:rect l="l" t="t" r="r" b="b"/>
                <a:pathLst>
                  <a:path w="21600" h="21600">
                    <a:moveTo>
                      <a:pt x="0" y="0"/>
                    </a:moveTo>
                    <a:lnTo>
                      <a:pt x="21600" y="21600"/>
                    </a:lnTo>
                  </a:path>
                </a:pathLst>
              </a:custGeom>
              <a:noFill/>
              <a:ln w="9525">
                <a:solidFill>
                  <a:srgbClr val="445d73"/>
                </a:solidFill>
                <a:round/>
              </a:ln>
            </p:spPr>
            <p:style>
              <a:lnRef idx="0"/>
              <a:fillRef idx="0"/>
              <a:effectRef idx="0"/>
              <a:fontRef idx="minor"/>
            </p:style>
          </p:sp>
          <p:sp>
            <p:nvSpPr>
              <p:cNvPr id="9424" name="Google Shape;8615;p77"/>
              <p:cNvSpPr/>
              <p:nvPr/>
            </p:nvSpPr>
            <p:spPr>
              <a:xfrm>
                <a:off x="1769040" y="1288800"/>
                <a:ext cx="389880" cy="389880"/>
              </a:xfrm>
              <a:prstGeom prst="ellipse">
                <a:avLst/>
              </a:prstGeom>
              <a:noFill/>
              <a:ln w="9525">
                <a:solidFill>
                  <a:srgbClr val="445d73"/>
                </a:solidFill>
                <a:round/>
              </a:ln>
            </p:spPr>
            <p:style>
              <a:lnRef idx="0"/>
              <a:fillRef idx="0"/>
              <a:effectRef idx="0"/>
              <a:fontRef idx="minor"/>
            </p:style>
          </p:sp>
        </p:grpSp>
        <p:grpSp>
          <p:nvGrpSpPr>
            <p:cNvPr id="9425" name="Google Shape;8616;p77"/>
            <p:cNvGrpSpPr/>
            <p:nvPr/>
          </p:nvGrpSpPr>
          <p:grpSpPr>
            <a:xfrm>
              <a:off x="1819800" y="1338840"/>
              <a:ext cx="288360" cy="566640"/>
              <a:chOff x="1819800" y="1338840"/>
              <a:chExt cx="288360" cy="566640"/>
            </a:xfrm>
          </p:grpSpPr>
          <p:sp>
            <p:nvSpPr>
              <p:cNvPr id="9426" name="Google Shape;8617;p77"/>
              <p:cNvSpPr/>
              <p:nvPr/>
            </p:nvSpPr>
            <p:spPr>
              <a:xfrm>
                <a:off x="2030760" y="1613160"/>
                <a:ext cx="360" cy="292320"/>
              </a:xfrm>
              <a:custGeom>
                <a:avLst/>
                <a:gdLst/>
                <a:ahLst/>
                <a:rect l="l" t="t" r="r" b="b"/>
                <a:pathLst>
                  <a:path w="21600" h="21600">
                    <a:moveTo>
                      <a:pt x="0" y="0"/>
                    </a:moveTo>
                    <a:lnTo>
                      <a:pt x="21600" y="21600"/>
                    </a:lnTo>
                  </a:path>
                </a:pathLst>
              </a:custGeom>
              <a:noFill/>
              <a:ln w="9525">
                <a:solidFill>
                  <a:srgbClr val="e3e9ed"/>
                </a:solidFill>
                <a:round/>
              </a:ln>
            </p:spPr>
            <p:style>
              <a:lnRef idx="0"/>
              <a:fillRef idx="0"/>
              <a:effectRef idx="0"/>
              <a:fontRef idx="minor"/>
            </p:style>
          </p:sp>
          <p:sp>
            <p:nvSpPr>
              <p:cNvPr id="9427" name="Google Shape;8618;p77"/>
              <p:cNvSpPr/>
              <p:nvPr/>
            </p:nvSpPr>
            <p:spPr>
              <a:xfrm>
                <a:off x="1819800" y="1338840"/>
                <a:ext cx="288360" cy="288360"/>
              </a:xfrm>
              <a:prstGeom prst="ellipse">
                <a:avLst/>
              </a:prstGeom>
              <a:noFill/>
              <a:ln w="9525">
                <a:solidFill>
                  <a:srgbClr val="e3e9ed"/>
                </a:solidFill>
                <a:round/>
              </a:ln>
            </p:spPr>
            <p:style>
              <a:lnRef idx="0"/>
              <a:fillRef idx="0"/>
              <a:effectRef idx="0"/>
              <a:fontRef idx="minor"/>
            </p:style>
          </p:sp>
        </p:grpSp>
        <p:sp>
          <p:nvSpPr>
            <p:cNvPr id="9428" name="Google Shape;8619;p77"/>
            <p:cNvSpPr/>
            <p:nvPr/>
          </p:nvSpPr>
          <p:spPr>
            <a:xfrm>
              <a:off x="1863000" y="1383120"/>
              <a:ext cx="201600" cy="201600"/>
            </a:xfrm>
            <a:prstGeom prst="ellipse">
              <a:avLst/>
            </a:prstGeom>
            <a:noFill/>
            <a:ln w="9525">
              <a:solidFill>
                <a:srgbClr val="f2f2f2"/>
              </a:solidFill>
              <a:round/>
            </a:ln>
          </p:spPr>
          <p:style>
            <a:lnRef idx="0"/>
            <a:fillRef idx="0"/>
            <a:effectRef idx="0"/>
            <a:fontRef idx="minor"/>
          </p:style>
        </p:sp>
      </p:grpSp>
      <p:grpSp>
        <p:nvGrpSpPr>
          <p:cNvPr id="9429" name="Google Shape;8620;p77"/>
          <p:cNvGrpSpPr/>
          <p:nvPr/>
        </p:nvGrpSpPr>
        <p:grpSpPr>
          <a:xfrm>
            <a:off x="1591920" y="2077920"/>
            <a:ext cx="739080" cy="713520"/>
            <a:chOff x="1591920" y="2077920"/>
            <a:chExt cx="739080" cy="713520"/>
          </a:xfrm>
        </p:grpSpPr>
        <p:grpSp>
          <p:nvGrpSpPr>
            <p:cNvPr id="9430" name="Google Shape;8621;p77"/>
            <p:cNvGrpSpPr/>
            <p:nvPr/>
          </p:nvGrpSpPr>
          <p:grpSpPr>
            <a:xfrm>
              <a:off x="1635120" y="2165400"/>
              <a:ext cx="640440" cy="626040"/>
              <a:chOff x="1635120" y="2165400"/>
              <a:chExt cx="640440" cy="626040"/>
            </a:xfrm>
          </p:grpSpPr>
          <p:sp>
            <p:nvSpPr>
              <p:cNvPr id="9431" name="Google Shape;8622;p77"/>
              <p:cNvSpPr/>
              <p:nvPr/>
            </p:nvSpPr>
            <p:spPr>
              <a:xfrm>
                <a:off x="2042280" y="2168640"/>
                <a:ext cx="233280" cy="367920"/>
              </a:xfrm>
              <a:custGeom>
                <a:avLst/>
                <a:gdLst/>
                <a:ahLst/>
                <a:rect l="l" t="t" r="r" b="b"/>
                <a:pathLst>
                  <a:path w="39290" h="61942">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9525">
                <a:solidFill>
                  <a:srgbClr val="a5b7c5"/>
                </a:solidFill>
                <a:round/>
              </a:ln>
            </p:spPr>
            <p:style>
              <a:lnRef idx="0"/>
              <a:fillRef idx="0"/>
              <a:effectRef idx="0"/>
              <a:fontRef idx="minor"/>
            </p:style>
          </p:sp>
          <p:sp>
            <p:nvSpPr>
              <p:cNvPr id="9432" name="Google Shape;8623;p77"/>
              <p:cNvSpPr/>
              <p:nvPr/>
            </p:nvSpPr>
            <p:spPr>
              <a:xfrm>
                <a:off x="1635120" y="2165400"/>
                <a:ext cx="240120" cy="375840"/>
              </a:xfrm>
              <a:custGeom>
                <a:avLst/>
                <a:gdLst/>
                <a:ahLst/>
                <a:rect l="l" t="t" r="r" b="b"/>
                <a:pathLst>
                  <a:path w="40436" h="63272">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9525">
                <a:solidFill>
                  <a:srgbClr val="a5b7c5"/>
                </a:solidFill>
                <a:round/>
              </a:ln>
            </p:spPr>
            <p:style>
              <a:lnRef idx="0"/>
              <a:fillRef idx="0"/>
              <a:effectRef idx="0"/>
              <a:fontRef idx="minor"/>
            </p:style>
          </p:sp>
          <p:sp>
            <p:nvSpPr>
              <p:cNvPr id="9433" name="Google Shape;8624;p77"/>
              <p:cNvSpPr/>
              <p:nvPr/>
            </p:nvSpPr>
            <p:spPr>
              <a:xfrm>
                <a:off x="1744920" y="2659320"/>
                <a:ext cx="423720" cy="132120"/>
              </a:xfrm>
              <a:custGeom>
                <a:avLst/>
                <a:gdLst/>
                <a:ahLst/>
                <a:rect l="l" t="t" r="r" b="b"/>
                <a:pathLst>
                  <a:path w="71282" h="22298">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9525">
                <a:solidFill>
                  <a:srgbClr val="a5b7c5"/>
                </a:solidFill>
                <a:round/>
              </a:ln>
            </p:spPr>
            <p:style>
              <a:lnRef idx="0"/>
              <a:fillRef idx="0"/>
              <a:effectRef idx="0"/>
              <a:fontRef idx="minor"/>
            </p:style>
          </p:sp>
        </p:grpSp>
        <p:grpSp>
          <p:nvGrpSpPr>
            <p:cNvPr id="9434" name="Google Shape;8625;p77"/>
            <p:cNvGrpSpPr/>
            <p:nvPr/>
          </p:nvGrpSpPr>
          <p:grpSpPr>
            <a:xfrm>
              <a:off x="1591920" y="2077920"/>
              <a:ext cx="739080" cy="644400"/>
              <a:chOff x="1591920" y="2077920"/>
              <a:chExt cx="739080" cy="644400"/>
            </a:xfrm>
          </p:grpSpPr>
          <p:sp>
            <p:nvSpPr>
              <p:cNvPr id="9435" name="Google Shape;8626;p77"/>
              <p:cNvSpPr/>
              <p:nvPr/>
            </p:nvSpPr>
            <p:spPr>
              <a:xfrm>
                <a:off x="1852200" y="2077920"/>
                <a:ext cx="214920" cy="396000"/>
              </a:xfrm>
              <a:custGeom>
                <a:avLst/>
                <a:gdLst/>
                <a:ahLst/>
                <a:rect l="l" t="t" r="r" b="b"/>
                <a:pathLst>
                  <a:path w="36183" h="66637">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9525">
                <a:solidFill>
                  <a:srgbClr val="5f7d95"/>
                </a:solidFill>
                <a:miter/>
              </a:ln>
            </p:spPr>
            <p:style>
              <a:lnRef idx="0"/>
              <a:fillRef idx="0"/>
              <a:effectRef idx="0"/>
              <a:fontRef idx="minor"/>
            </p:style>
          </p:sp>
          <p:sp>
            <p:nvSpPr>
              <p:cNvPr id="9436" name="Google Shape;8627;p77"/>
              <p:cNvSpPr/>
              <p:nvPr/>
            </p:nvSpPr>
            <p:spPr>
              <a:xfrm>
                <a:off x="1591920" y="2412000"/>
                <a:ext cx="367560" cy="309960"/>
              </a:xfrm>
              <a:custGeom>
                <a:avLst/>
                <a:gdLst/>
                <a:ahLst/>
                <a:rect l="l" t="t" r="r" b="b"/>
                <a:pathLst>
                  <a:path w="61885" h="52191">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9525">
                <a:solidFill>
                  <a:srgbClr val="435d74"/>
                </a:solidFill>
                <a:miter/>
              </a:ln>
            </p:spPr>
            <p:style>
              <a:lnRef idx="0"/>
              <a:fillRef idx="0"/>
              <a:effectRef idx="0"/>
              <a:fontRef idx="minor"/>
            </p:style>
          </p:sp>
          <p:sp>
            <p:nvSpPr>
              <p:cNvPr id="9437" name="Google Shape;8628;p77"/>
              <p:cNvSpPr/>
              <p:nvPr/>
            </p:nvSpPr>
            <p:spPr>
              <a:xfrm>
                <a:off x="1960200" y="2412000"/>
                <a:ext cx="370800" cy="310320"/>
              </a:xfrm>
              <a:custGeom>
                <a:avLst/>
                <a:gdLst/>
                <a:ahLst/>
                <a:rect l="l" t="t" r="r" b="b"/>
                <a:pathLst>
                  <a:path w="62382" h="52208">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9525">
                <a:solidFill>
                  <a:srgbClr val="a5b7c5"/>
                </a:solidFill>
                <a:miter/>
              </a:ln>
            </p:spPr>
            <p:style>
              <a:lnRef idx="0"/>
              <a:fillRef idx="0"/>
              <a:effectRef idx="0"/>
              <a:fontRef idx="minor"/>
            </p:style>
          </p:sp>
        </p:grpSp>
      </p:grpSp>
      <p:grpSp>
        <p:nvGrpSpPr>
          <p:cNvPr id="9438" name="Google Shape;8629;p77"/>
          <p:cNvGrpSpPr/>
          <p:nvPr/>
        </p:nvGrpSpPr>
        <p:grpSpPr>
          <a:xfrm>
            <a:off x="7709040" y="3708360"/>
            <a:ext cx="311760" cy="683640"/>
            <a:chOff x="7709040" y="3708360"/>
            <a:chExt cx="311760" cy="683640"/>
          </a:xfrm>
        </p:grpSpPr>
        <p:sp>
          <p:nvSpPr>
            <p:cNvPr id="9439" name="Google Shape;8630;p77"/>
            <p:cNvSpPr/>
            <p:nvPr/>
          </p:nvSpPr>
          <p:spPr>
            <a:xfrm>
              <a:off x="7709400" y="3816000"/>
              <a:ext cx="311400" cy="173880"/>
            </a:xfrm>
            <a:custGeom>
              <a:avLst/>
              <a:gdLst/>
              <a:ahLst/>
              <a:rect l="l" t="t" r="r" b="b"/>
              <a:pathLst>
                <a:path w="19132" h="10698">
                  <a:moveTo>
                    <a:pt x="1" y="1"/>
                  </a:moveTo>
                  <a:lnTo>
                    <a:pt x="1" y="10698"/>
                  </a:lnTo>
                  <a:lnTo>
                    <a:pt x="19132" y="10698"/>
                  </a:lnTo>
                  <a:lnTo>
                    <a:pt x="19132" y="1"/>
                  </a:lnTo>
                  <a:close/>
                </a:path>
              </a:pathLst>
            </a:custGeom>
            <a:noFill/>
            <a:ln w="9525">
              <a:solidFill>
                <a:srgbClr val="e3e9ed"/>
              </a:solidFill>
              <a:round/>
            </a:ln>
          </p:spPr>
          <p:style>
            <a:lnRef idx="0"/>
            <a:fillRef idx="0"/>
            <a:effectRef idx="0"/>
            <a:fontRef idx="minor"/>
          </p:style>
        </p:sp>
        <p:sp>
          <p:nvSpPr>
            <p:cNvPr id="9440" name="Google Shape;8631;p77"/>
            <p:cNvSpPr/>
            <p:nvPr/>
          </p:nvSpPr>
          <p:spPr>
            <a:xfrm>
              <a:off x="7709040" y="3708360"/>
              <a:ext cx="311040" cy="683640"/>
            </a:xfrm>
            <a:custGeom>
              <a:avLst/>
              <a:gdLst/>
              <a:ahLst/>
              <a:rect l="l" t="t" r="r" b="b"/>
              <a:pathLst>
                <a:path w="19117" h="41986">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9525">
              <a:solidFill>
                <a:srgbClr val="5f8195"/>
              </a:solidFill>
              <a:round/>
            </a:ln>
          </p:spPr>
          <p:style>
            <a:lnRef idx="0"/>
            <a:fillRef idx="0"/>
            <a:effectRef idx="0"/>
            <a:fontRef idx="minor"/>
          </p:style>
        </p:sp>
      </p:grpSp>
      <p:grpSp>
        <p:nvGrpSpPr>
          <p:cNvPr id="9441" name="Google Shape;8632;p77"/>
          <p:cNvGrpSpPr/>
          <p:nvPr/>
        </p:nvGrpSpPr>
        <p:grpSpPr>
          <a:xfrm>
            <a:off x="5631120" y="1191600"/>
            <a:ext cx="708480" cy="739080"/>
            <a:chOff x="5631120" y="1191600"/>
            <a:chExt cx="708480" cy="739080"/>
          </a:xfrm>
        </p:grpSpPr>
        <p:grpSp>
          <p:nvGrpSpPr>
            <p:cNvPr id="9442" name="Google Shape;8633;p77"/>
            <p:cNvGrpSpPr/>
            <p:nvPr/>
          </p:nvGrpSpPr>
          <p:grpSpPr>
            <a:xfrm>
              <a:off x="5631120" y="1191600"/>
              <a:ext cx="347040" cy="360360"/>
              <a:chOff x="5631120" y="1191600"/>
              <a:chExt cx="347040" cy="360360"/>
            </a:xfrm>
          </p:grpSpPr>
          <p:sp>
            <p:nvSpPr>
              <p:cNvPr id="9443" name="Google Shape;8634;p77"/>
              <p:cNvSpPr/>
              <p:nvPr/>
            </p:nvSpPr>
            <p:spPr>
              <a:xfrm>
                <a:off x="5631120" y="1241640"/>
                <a:ext cx="347040" cy="310320"/>
              </a:xfrm>
              <a:custGeom>
                <a:avLst/>
                <a:gdLst/>
                <a:ahLst/>
                <a:rect l="l" t="t" r="r" b="b"/>
                <a:pathLst>
                  <a:path w="10195" h="9121">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9525">
                <a:solidFill>
                  <a:srgbClr val="5f7d95"/>
                </a:solidFill>
                <a:round/>
              </a:ln>
            </p:spPr>
            <p:style>
              <a:lnRef idx="0"/>
              <a:fillRef idx="0"/>
              <a:effectRef idx="0"/>
              <a:fontRef idx="minor"/>
            </p:style>
          </p:sp>
          <p:sp>
            <p:nvSpPr>
              <p:cNvPr id="9444" name="Google Shape;8635;p77"/>
              <p:cNvSpPr/>
              <p:nvPr/>
            </p:nvSpPr>
            <p:spPr>
              <a:xfrm>
                <a:off x="5754240" y="1191600"/>
                <a:ext cx="100080" cy="100080"/>
              </a:xfrm>
              <a:custGeom>
                <a:avLst/>
                <a:gdLst/>
                <a:ahLst/>
                <a:rect l="l" t="t" r="r" b="b"/>
                <a:pathLst>
                  <a:path w="2946" h="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9525">
                <a:solidFill>
                  <a:srgbClr val="5f7d95"/>
                </a:solidFill>
                <a:round/>
              </a:ln>
            </p:spPr>
            <p:style>
              <a:lnRef idx="0"/>
              <a:fillRef idx="0"/>
              <a:effectRef idx="0"/>
              <a:fontRef idx="minor"/>
            </p:style>
          </p:sp>
        </p:grpSp>
        <p:grpSp>
          <p:nvGrpSpPr>
            <p:cNvPr id="9445" name="Google Shape;8636;p77"/>
            <p:cNvGrpSpPr/>
            <p:nvPr/>
          </p:nvGrpSpPr>
          <p:grpSpPr>
            <a:xfrm>
              <a:off x="5992920" y="1191600"/>
              <a:ext cx="346680" cy="360360"/>
              <a:chOff x="5992920" y="1191600"/>
              <a:chExt cx="346680" cy="360360"/>
            </a:xfrm>
          </p:grpSpPr>
          <p:sp>
            <p:nvSpPr>
              <p:cNvPr id="9446" name="Google Shape;8637;p77"/>
              <p:cNvSpPr/>
              <p:nvPr/>
            </p:nvSpPr>
            <p:spPr>
              <a:xfrm>
                <a:off x="5992920" y="1241640"/>
                <a:ext cx="346680" cy="310320"/>
              </a:xfrm>
              <a:custGeom>
                <a:avLst/>
                <a:gdLst/>
                <a:ahLst/>
                <a:rect l="l" t="t" r="r" b="b"/>
                <a:pathLst>
                  <a:path w="10193" h="9121">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9525">
                <a:solidFill>
                  <a:srgbClr val="a5b7c5"/>
                </a:solidFill>
                <a:round/>
              </a:ln>
            </p:spPr>
            <p:style>
              <a:lnRef idx="0"/>
              <a:fillRef idx="0"/>
              <a:effectRef idx="0"/>
              <a:fontRef idx="minor"/>
            </p:style>
          </p:sp>
          <p:sp>
            <p:nvSpPr>
              <p:cNvPr id="9447" name="Google Shape;8638;p77"/>
              <p:cNvSpPr/>
              <p:nvPr/>
            </p:nvSpPr>
            <p:spPr>
              <a:xfrm>
                <a:off x="6116040" y="1191600"/>
                <a:ext cx="100080" cy="100080"/>
              </a:xfrm>
              <a:custGeom>
                <a:avLst/>
                <a:gdLst/>
                <a:ahLst/>
                <a:rect l="l" t="t" r="r" b="b"/>
                <a:pathLst>
                  <a:path w="2945" h="2946">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a:solidFill>
                  <a:srgbClr val="a5b7c5"/>
                </a:solidFill>
                <a:round/>
              </a:ln>
            </p:spPr>
            <p:style>
              <a:lnRef idx="0"/>
              <a:fillRef idx="0"/>
              <a:effectRef idx="0"/>
              <a:fontRef idx="minor"/>
            </p:style>
          </p:sp>
        </p:grpSp>
        <p:grpSp>
          <p:nvGrpSpPr>
            <p:cNvPr id="9448" name="Google Shape;8639;p77"/>
            <p:cNvGrpSpPr/>
            <p:nvPr/>
          </p:nvGrpSpPr>
          <p:grpSpPr>
            <a:xfrm>
              <a:off x="5631120" y="1569960"/>
              <a:ext cx="346680" cy="360720"/>
              <a:chOff x="5631120" y="1569960"/>
              <a:chExt cx="346680" cy="360720"/>
            </a:xfrm>
          </p:grpSpPr>
          <p:sp>
            <p:nvSpPr>
              <p:cNvPr id="9449" name="Google Shape;8640;p77"/>
              <p:cNvSpPr/>
              <p:nvPr/>
            </p:nvSpPr>
            <p:spPr>
              <a:xfrm>
                <a:off x="5631120" y="1569960"/>
                <a:ext cx="346680" cy="310320"/>
              </a:xfrm>
              <a:custGeom>
                <a:avLst/>
                <a:gdLst/>
                <a:ahLst/>
                <a:rect l="l" t="t" r="r" b="b"/>
                <a:pathLst>
                  <a:path w="10193" h="9122">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9525">
                <a:solidFill>
                  <a:srgbClr val="a5b7c5"/>
                </a:solidFill>
                <a:round/>
              </a:ln>
            </p:spPr>
            <p:style>
              <a:lnRef idx="0"/>
              <a:fillRef idx="0"/>
              <a:effectRef idx="0"/>
              <a:fontRef idx="minor"/>
            </p:style>
          </p:sp>
          <p:sp>
            <p:nvSpPr>
              <p:cNvPr id="9450" name="Google Shape;8641;p77"/>
              <p:cNvSpPr/>
              <p:nvPr/>
            </p:nvSpPr>
            <p:spPr>
              <a:xfrm>
                <a:off x="5754240" y="1830600"/>
                <a:ext cx="100080" cy="100080"/>
              </a:xfrm>
              <a:custGeom>
                <a:avLst/>
                <a:gdLst/>
                <a:ahLst/>
                <a:rect l="l" t="t" r="r" b="b"/>
                <a:pathLst>
                  <a:path w="2946" h="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9525">
                <a:solidFill>
                  <a:srgbClr val="a5b7c5"/>
                </a:solidFill>
                <a:round/>
              </a:ln>
            </p:spPr>
            <p:style>
              <a:lnRef idx="0"/>
              <a:fillRef idx="0"/>
              <a:effectRef idx="0"/>
              <a:fontRef idx="minor"/>
            </p:style>
          </p:sp>
        </p:grpSp>
        <p:grpSp>
          <p:nvGrpSpPr>
            <p:cNvPr id="9451" name="Google Shape;8642;p77"/>
            <p:cNvGrpSpPr/>
            <p:nvPr/>
          </p:nvGrpSpPr>
          <p:grpSpPr>
            <a:xfrm>
              <a:off x="5992920" y="1569960"/>
              <a:ext cx="346680" cy="360720"/>
              <a:chOff x="5992920" y="1569960"/>
              <a:chExt cx="346680" cy="360720"/>
            </a:xfrm>
          </p:grpSpPr>
          <p:sp>
            <p:nvSpPr>
              <p:cNvPr id="9452" name="Google Shape;8643;p77"/>
              <p:cNvSpPr/>
              <p:nvPr/>
            </p:nvSpPr>
            <p:spPr>
              <a:xfrm>
                <a:off x="5992920" y="1569960"/>
                <a:ext cx="346680" cy="310320"/>
              </a:xfrm>
              <a:custGeom>
                <a:avLst/>
                <a:gdLst/>
                <a:ahLst/>
                <a:rect l="l" t="t" r="r" b="b"/>
                <a:pathLst>
                  <a:path w="10193" h="9122">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9525">
                <a:solidFill>
                  <a:srgbClr val="5f7d95"/>
                </a:solidFill>
                <a:round/>
              </a:ln>
            </p:spPr>
            <p:style>
              <a:lnRef idx="0"/>
              <a:fillRef idx="0"/>
              <a:effectRef idx="0"/>
              <a:fontRef idx="minor"/>
            </p:style>
          </p:sp>
          <p:sp>
            <p:nvSpPr>
              <p:cNvPr id="9453" name="Google Shape;8644;p77"/>
              <p:cNvSpPr/>
              <p:nvPr/>
            </p:nvSpPr>
            <p:spPr>
              <a:xfrm>
                <a:off x="6116040" y="1830600"/>
                <a:ext cx="100080" cy="100080"/>
              </a:xfrm>
              <a:custGeom>
                <a:avLst/>
                <a:gdLst/>
                <a:ahLst/>
                <a:rect l="l" t="t" r="r" b="b"/>
                <a:pathLst>
                  <a:path w="2945" h="2946">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9525">
                <a:solidFill>
                  <a:srgbClr val="5f7d95"/>
                </a:solidFill>
                <a:round/>
              </a:ln>
            </p:spPr>
            <p:style>
              <a:lnRef idx="0"/>
              <a:fillRef idx="0"/>
              <a:effectRef idx="0"/>
              <a:fontRef idx="minor"/>
            </p:style>
          </p:sp>
        </p:grpSp>
        <p:sp>
          <p:nvSpPr>
            <p:cNvPr id="9454" name="Google Shape;8645;p77"/>
            <p:cNvSpPr/>
            <p:nvPr/>
          </p:nvSpPr>
          <p:spPr>
            <a:xfrm>
              <a:off x="5856120" y="1432440"/>
              <a:ext cx="257040" cy="257400"/>
            </a:xfrm>
            <a:custGeom>
              <a:avLst/>
              <a:gdLst/>
              <a:ahLst/>
              <a:rect l="l" t="t" r="r" b="b"/>
              <a:pathLst>
                <a:path w="2945" h="2946">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9525">
              <a:solidFill>
                <a:srgbClr val="e3e9ed"/>
              </a:solidFill>
              <a:round/>
            </a:ln>
          </p:spPr>
          <p:style>
            <a:lnRef idx="0"/>
            <a:fillRef idx="0"/>
            <a:effectRef idx="0"/>
            <a:fontRef idx="minor"/>
          </p:style>
        </p:sp>
      </p:grpSp>
      <p:grpSp>
        <p:nvGrpSpPr>
          <p:cNvPr id="9455" name="Google Shape;8646;p77"/>
          <p:cNvGrpSpPr/>
          <p:nvPr/>
        </p:nvGrpSpPr>
        <p:grpSpPr>
          <a:xfrm>
            <a:off x="732600" y="2927520"/>
            <a:ext cx="1452600" cy="621000"/>
            <a:chOff x="732600" y="2927520"/>
            <a:chExt cx="1452600" cy="621000"/>
          </a:xfrm>
        </p:grpSpPr>
        <p:sp>
          <p:nvSpPr>
            <p:cNvPr id="9456" name="Google Shape;8647;p77"/>
            <p:cNvSpPr/>
            <p:nvPr/>
          </p:nvSpPr>
          <p:spPr>
            <a:xfrm>
              <a:off x="940320" y="3136680"/>
              <a:ext cx="413280" cy="411840"/>
            </a:xfrm>
            <a:custGeom>
              <a:avLst/>
              <a:gdLst/>
              <a:ahLst/>
              <a:rect l="l" t="t" r="r" b="b"/>
              <a:pathLst>
                <a:path w="33153" h="3304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a:solidFill>
                <a:srgbClr val="d6dbe0"/>
              </a:solidFill>
              <a:round/>
            </a:ln>
          </p:spPr>
          <p:style>
            <a:lnRef idx="0"/>
            <a:fillRef idx="0"/>
            <a:effectRef idx="0"/>
            <a:fontRef idx="minor"/>
          </p:style>
        </p:sp>
        <p:sp>
          <p:nvSpPr>
            <p:cNvPr id="9457" name="Google Shape;8648;p77"/>
            <p:cNvSpPr/>
            <p:nvPr/>
          </p:nvSpPr>
          <p:spPr>
            <a:xfrm>
              <a:off x="1359000" y="3137760"/>
              <a:ext cx="410760" cy="409320"/>
            </a:xfrm>
            <a:custGeom>
              <a:avLst/>
              <a:gdLst/>
              <a:ahLst/>
              <a:rect l="l" t="t" r="r" b="b"/>
              <a:pathLst>
                <a:path w="32959" h="32847">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a:solidFill>
                <a:srgbClr val="a5b7c6"/>
              </a:solidFill>
              <a:round/>
            </a:ln>
          </p:spPr>
          <p:style>
            <a:lnRef idx="0"/>
            <a:fillRef idx="0"/>
            <a:effectRef idx="0"/>
            <a:fontRef idx="minor"/>
          </p:style>
        </p:sp>
        <p:sp>
          <p:nvSpPr>
            <p:cNvPr id="9458" name="Google Shape;8649;p77"/>
            <p:cNvSpPr/>
            <p:nvPr/>
          </p:nvSpPr>
          <p:spPr>
            <a:xfrm>
              <a:off x="732600" y="2927520"/>
              <a:ext cx="413280" cy="411840"/>
            </a:xfrm>
            <a:custGeom>
              <a:avLst/>
              <a:gdLst/>
              <a:ahLst/>
              <a:rect l="l" t="t" r="r" b="b"/>
              <a:pathLst>
                <a:path w="33149" h="33038">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a:solidFill>
                <a:srgbClr val="7994a9"/>
              </a:solidFill>
              <a:round/>
            </a:ln>
          </p:spPr>
          <p:style>
            <a:lnRef idx="0"/>
            <a:fillRef idx="0"/>
            <a:effectRef idx="0"/>
            <a:fontRef idx="minor"/>
          </p:style>
        </p:sp>
        <p:sp>
          <p:nvSpPr>
            <p:cNvPr id="9459" name="Google Shape;8650;p77"/>
            <p:cNvSpPr/>
            <p:nvPr/>
          </p:nvSpPr>
          <p:spPr>
            <a:xfrm>
              <a:off x="1148760" y="2927520"/>
              <a:ext cx="413280" cy="411840"/>
            </a:xfrm>
            <a:custGeom>
              <a:avLst/>
              <a:gdLst/>
              <a:ahLst/>
              <a:rect l="l" t="t" r="r" b="b"/>
              <a:pathLst>
                <a:path w="33150" h="33037">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a:solidFill>
                <a:srgbClr val="b3c3ce"/>
              </a:solidFill>
              <a:round/>
            </a:ln>
          </p:spPr>
          <p:style>
            <a:lnRef idx="0"/>
            <a:fillRef idx="0"/>
            <a:effectRef idx="0"/>
            <a:fontRef idx="minor"/>
          </p:style>
        </p:sp>
        <p:sp>
          <p:nvSpPr>
            <p:cNvPr id="9460" name="Google Shape;8651;p77"/>
            <p:cNvSpPr/>
            <p:nvPr/>
          </p:nvSpPr>
          <p:spPr>
            <a:xfrm>
              <a:off x="1774440" y="3139200"/>
              <a:ext cx="410760" cy="409320"/>
            </a:xfrm>
            <a:custGeom>
              <a:avLst/>
              <a:gdLst/>
              <a:ahLst/>
              <a:rect l="l" t="t" r="r" b="b"/>
              <a:pathLst>
                <a:path w="32955" h="32848">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a:solidFill>
                <a:srgbClr val="a5b7c5"/>
              </a:solidFill>
              <a:round/>
            </a:ln>
          </p:spPr>
          <p:style>
            <a:lnRef idx="0"/>
            <a:fillRef idx="0"/>
            <a:effectRef idx="0"/>
            <a:fontRef idx="minor"/>
          </p:style>
        </p:sp>
        <p:sp>
          <p:nvSpPr>
            <p:cNvPr id="9461" name="Google Shape;8652;p77"/>
            <p:cNvSpPr/>
            <p:nvPr/>
          </p:nvSpPr>
          <p:spPr>
            <a:xfrm>
              <a:off x="1566000" y="2930760"/>
              <a:ext cx="410760" cy="409320"/>
            </a:xfrm>
            <a:custGeom>
              <a:avLst/>
              <a:gdLst/>
              <a:ahLst/>
              <a:rect l="l" t="t" r="r" b="b"/>
              <a:pathLst>
                <a:path w="32958" h="32844">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a:solidFill>
                <a:srgbClr val="667e92"/>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462" name="Google Shape;8657;p78"/>
          <p:cNvGrpSpPr/>
          <p:nvPr/>
        </p:nvGrpSpPr>
        <p:grpSpPr>
          <a:xfrm>
            <a:off x="729360" y="1179720"/>
            <a:ext cx="1635480" cy="1525680"/>
            <a:chOff x="729360" y="1179720"/>
            <a:chExt cx="1635480" cy="1525680"/>
          </a:xfrm>
        </p:grpSpPr>
        <p:grpSp>
          <p:nvGrpSpPr>
            <p:cNvPr id="9463" name="Google Shape;8658;p78"/>
            <p:cNvGrpSpPr/>
            <p:nvPr/>
          </p:nvGrpSpPr>
          <p:grpSpPr>
            <a:xfrm>
              <a:off x="729360" y="1179720"/>
              <a:ext cx="80280" cy="1525680"/>
              <a:chOff x="729360" y="1179720"/>
              <a:chExt cx="80280" cy="1525680"/>
            </a:xfrm>
          </p:grpSpPr>
          <p:sp>
            <p:nvSpPr>
              <p:cNvPr id="9464" name="Google Shape;8659;p78"/>
              <p:cNvSpPr/>
              <p:nvPr/>
            </p:nvSpPr>
            <p:spPr>
              <a:xfrm>
                <a:off x="729360" y="1179720"/>
                <a:ext cx="80280" cy="80280"/>
              </a:xfrm>
              <a:prstGeom prst="rect">
                <a:avLst/>
              </a:prstGeom>
              <a:noFill/>
              <a:ln w="9525">
                <a:solidFill>
                  <a:srgbClr val="cfd9e0"/>
                </a:solidFill>
                <a:round/>
              </a:ln>
            </p:spPr>
            <p:style>
              <a:lnRef idx="0"/>
              <a:fillRef idx="0"/>
              <a:effectRef idx="0"/>
              <a:fontRef idx="minor"/>
            </p:style>
          </p:sp>
          <p:sp>
            <p:nvSpPr>
              <p:cNvPr id="9465" name="Google Shape;8660;p78"/>
              <p:cNvSpPr/>
              <p:nvPr/>
            </p:nvSpPr>
            <p:spPr>
              <a:xfrm>
                <a:off x="729360" y="1340280"/>
                <a:ext cx="80280" cy="80280"/>
              </a:xfrm>
              <a:prstGeom prst="rect">
                <a:avLst/>
              </a:prstGeom>
              <a:noFill/>
              <a:ln w="9525">
                <a:solidFill>
                  <a:srgbClr val="cfd9e0"/>
                </a:solidFill>
                <a:round/>
              </a:ln>
            </p:spPr>
            <p:style>
              <a:lnRef idx="0"/>
              <a:fillRef idx="0"/>
              <a:effectRef idx="0"/>
              <a:fontRef idx="minor"/>
            </p:style>
          </p:sp>
          <p:sp>
            <p:nvSpPr>
              <p:cNvPr id="9466" name="Google Shape;8661;p78"/>
              <p:cNvSpPr/>
              <p:nvPr/>
            </p:nvSpPr>
            <p:spPr>
              <a:xfrm>
                <a:off x="729360" y="1501200"/>
                <a:ext cx="80280" cy="80280"/>
              </a:xfrm>
              <a:prstGeom prst="rect">
                <a:avLst/>
              </a:prstGeom>
              <a:noFill/>
              <a:ln w="9525">
                <a:solidFill>
                  <a:srgbClr val="cfd9e0"/>
                </a:solidFill>
                <a:round/>
              </a:ln>
            </p:spPr>
            <p:style>
              <a:lnRef idx="0"/>
              <a:fillRef idx="0"/>
              <a:effectRef idx="0"/>
              <a:fontRef idx="minor"/>
            </p:style>
          </p:sp>
          <p:sp>
            <p:nvSpPr>
              <p:cNvPr id="9467" name="Google Shape;8662;p78"/>
              <p:cNvSpPr/>
              <p:nvPr/>
            </p:nvSpPr>
            <p:spPr>
              <a:xfrm>
                <a:off x="729360" y="1661760"/>
                <a:ext cx="80280" cy="80280"/>
              </a:xfrm>
              <a:prstGeom prst="rect">
                <a:avLst/>
              </a:prstGeom>
              <a:noFill/>
              <a:ln w="9525">
                <a:solidFill>
                  <a:srgbClr val="cfd9e0"/>
                </a:solidFill>
                <a:round/>
              </a:ln>
            </p:spPr>
            <p:style>
              <a:lnRef idx="0"/>
              <a:fillRef idx="0"/>
              <a:effectRef idx="0"/>
              <a:fontRef idx="minor"/>
            </p:style>
          </p:sp>
          <p:sp>
            <p:nvSpPr>
              <p:cNvPr id="9468" name="Google Shape;8663;p78"/>
              <p:cNvSpPr/>
              <p:nvPr/>
            </p:nvSpPr>
            <p:spPr>
              <a:xfrm>
                <a:off x="729360" y="1821600"/>
                <a:ext cx="80280" cy="80280"/>
              </a:xfrm>
              <a:prstGeom prst="rect">
                <a:avLst/>
              </a:prstGeom>
              <a:solidFill>
                <a:srgbClr val="657e93"/>
              </a:solidFill>
              <a:ln w="0">
                <a:noFill/>
              </a:ln>
            </p:spPr>
            <p:style>
              <a:lnRef idx="0"/>
              <a:fillRef idx="0"/>
              <a:effectRef idx="0"/>
              <a:fontRef idx="minor"/>
            </p:style>
          </p:sp>
          <p:sp>
            <p:nvSpPr>
              <p:cNvPr id="9469" name="Google Shape;8664;p78"/>
              <p:cNvSpPr/>
              <p:nvPr/>
            </p:nvSpPr>
            <p:spPr>
              <a:xfrm>
                <a:off x="729360" y="1982160"/>
                <a:ext cx="80280" cy="80280"/>
              </a:xfrm>
              <a:prstGeom prst="rect">
                <a:avLst/>
              </a:prstGeom>
              <a:solidFill>
                <a:srgbClr val="657e93"/>
              </a:solidFill>
              <a:ln w="0">
                <a:noFill/>
              </a:ln>
            </p:spPr>
            <p:style>
              <a:lnRef idx="0"/>
              <a:fillRef idx="0"/>
              <a:effectRef idx="0"/>
              <a:fontRef idx="minor"/>
            </p:style>
          </p:sp>
          <p:sp>
            <p:nvSpPr>
              <p:cNvPr id="9470" name="Google Shape;8665;p78"/>
              <p:cNvSpPr/>
              <p:nvPr/>
            </p:nvSpPr>
            <p:spPr>
              <a:xfrm>
                <a:off x="729360" y="2143080"/>
                <a:ext cx="80280" cy="80280"/>
              </a:xfrm>
              <a:prstGeom prst="rect">
                <a:avLst/>
              </a:prstGeom>
              <a:solidFill>
                <a:srgbClr val="657e93"/>
              </a:solidFill>
              <a:ln w="0">
                <a:noFill/>
              </a:ln>
            </p:spPr>
            <p:style>
              <a:lnRef idx="0"/>
              <a:fillRef idx="0"/>
              <a:effectRef idx="0"/>
              <a:fontRef idx="minor"/>
            </p:style>
          </p:sp>
          <p:sp>
            <p:nvSpPr>
              <p:cNvPr id="9471" name="Google Shape;8666;p78"/>
              <p:cNvSpPr/>
              <p:nvPr/>
            </p:nvSpPr>
            <p:spPr>
              <a:xfrm>
                <a:off x="729360" y="2303640"/>
                <a:ext cx="80280" cy="80280"/>
              </a:xfrm>
              <a:prstGeom prst="rect">
                <a:avLst/>
              </a:prstGeom>
              <a:solidFill>
                <a:srgbClr val="657e93"/>
              </a:solidFill>
              <a:ln w="0">
                <a:noFill/>
              </a:ln>
            </p:spPr>
            <p:style>
              <a:lnRef idx="0"/>
              <a:fillRef idx="0"/>
              <a:effectRef idx="0"/>
              <a:fontRef idx="minor"/>
            </p:style>
          </p:sp>
          <p:sp>
            <p:nvSpPr>
              <p:cNvPr id="9472" name="Google Shape;8667;p78"/>
              <p:cNvSpPr/>
              <p:nvPr/>
            </p:nvSpPr>
            <p:spPr>
              <a:xfrm>
                <a:off x="729360" y="2464560"/>
                <a:ext cx="80280" cy="80280"/>
              </a:xfrm>
              <a:prstGeom prst="rect">
                <a:avLst/>
              </a:prstGeom>
              <a:solidFill>
                <a:srgbClr val="657e93"/>
              </a:solidFill>
              <a:ln w="0">
                <a:noFill/>
              </a:ln>
            </p:spPr>
            <p:style>
              <a:lnRef idx="0"/>
              <a:fillRef idx="0"/>
              <a:effectRef idx="0"/>
              <a:fontRef idx="minor"/>
            </p:style>
          </p:sp>
          <p:sp>
            <p:nvSpPr>
              <p:cNvPr id="9473" name="Google Shape;8668;p78"/>
              <p:cNvSpPr/>
              <p:nvPr/>
            </p:nvSpPr>
            <p:spPr>
              <a:xfrm>
                <a:off x="729360" y="2625120"/>
                <a:ext cx="80280" cy="80280"/>
              </a:xfrm>
              <a:prstGeom prst="rect">
                <a:avLst/>
              </a:prstGeom>
              <a:solidFill>
                <a:srgbClr val="657e93"/>
              </a:solidFill>
              <a:ln w="0">
                <a:noFill/>
              </a:ln>
            </p:spPr>
            <p:style>
              <a:lnRef idx="0"/>
              <a:fillRef idx="0"/>
              <a:effectRef idx="0"/>
              <a:fontRef idx="minor"/>
            </p:style>
          </p:sp>
        </p:grpSp>
        <p:grpSp>
          <p:nvGrpSpPr>
            <p:cNvPr id="9474" name="Google Shape;8669;p78"/>
            <p:cNvGrpSpPr/>
            <p:nvPr/>
          </p:nvGrpSpPr>
          <p:grpSpPr>
            <a:xfrm>
              <a:off x="903240" y="1179720"/>
              <a:ext cx="80280" cy="1525680"/>
              <a:chOff x="903240" y="1179720"/>
              <a:chExt cx="80280" cy="1525680"/>
            </a:xfrm>
          </p:grpSpPr>
          <p:sp>
            <p:nvSpPr>
              <p:cNvPr id="9475" name="Google Shape;8670;p78"/>
              <p:cNvSpPr/>
              <p:nvPr/>
            </p:nvSpPr>
            <p:spPr>
              <a:xfrm>
                <a:off x="903240" y="1179720"/>
                <a:ext cx="80280" cy="80280"/>
              </a:xfrm>
              <a:prstGeom prst="rect">
                <a:avLst/>
              </a:prstGeom>
              <a:noFill/>
              <a:ln w="9525">
                <a:solidFill>
                  <a:srgbClr val="cfd9e0"/>
                </a:solidFill>
                <a:round/>
              </a:ln>
            </p:spPr>
            <p:style>
              <a:lnRef idx="0"/>
              <a:fillRef idx="0"/>
              <a:effectRef idx="0"/>
              <a:fontRef idx="minor"/>
            </p:style>
          </p:sp>
          <p:sp>
            <p:nvSpPr>
              <p:cNvPr id="9476" name="Google Shape;8671;p78"/>
              <p:cNvSpPr/>
              <p:nvPr/>
            </p:nvSpPr>
            <p:spPr>
              <a:xfrm>
                <a:off x="903240" y="1340280"/>
                <a:ext cx="80280" cy="80280"/>
              </a:xfrm>
              <a:prstGeom prst="rect">
                <a:avLst/>
              </a:prstGeom>
              <a:noFill/>
              <a:ln w="9525">
                <a:solidFill>
                  <a:srgbClr val="cfd9e0"/>
                </a:solidFill>
                <a:round/>
              </a:ln>
            </p:spPr>
            <p:style>
              <a:lnRef idx="0"/>
              <a:fillRef idx="0"/>
              <a:effectRef idx="0"/>
              <a:fontRef idx="minor"/>
            </p:style>
          </p:sp>
          <p:sp>
            <p:nvSpPr>
              <p:cNvPr id="9477" name="Google Shape;8672;p78"/>
              <p:cNvSpPr/>
              <p:nvPr/>
            </p:nvSpPr>
            <p:spPr>
              <a:xfrm>
                <a:off x="903240" y="1501200"/>
                <a:ext cx="80280" cy="80280"/>
              </a:xfrm>
              <a:prstGeom prst="rect">
                <a:avLst/>
              </a:prstGeom>
              <a:noFill/>
              <a:ln w="9525">
                <a:solidFill>
                  <a:srgbClr val="cfd9e0"/>
                </a:solidFill>
                <a:round/>
              </a:ln>
            </p:spPr>
            <p:style>
              <a:lnRef idx="0"/>
              <a:fillRef idx="0"/>
              <a:effectRef idx="0"/>
              <a:fontRef idx="minor"/>
            </p:style>
          </p:sp>
          <p:sp>
            <p:nvSpPr>
              <p:cNvPr id="9478" name="Google Shape;8673;p78"/>
              <p:cNvSpPr/>
              <p:nvPr/>
            </p:nvSpPr>
            <p:spPr>
              <a:xfrm>
                <a:off x="903240" y="1661760"/>
                <a:ext cx="80280" cy="80280"/>
              </a:xfrm>
              <a:prstGeom prst="rect">
                <a:avLst/>
              </a:prstGeom>
              <a:noFill/>
              <a:ln w="9525">
                <a:solidFill>
                  <a:srgbClr val="cfd9e0"/>
                </a:solidFill>
                <a:round/>
              </a:ln>
            </p:spPr>
            <p:style>
              <a:lnRef idx="0"/>
              <a:fillRef idx="0"/>
              <a:effectRef idx="0"/>
              <a:fontRef idx="minor"/>
            </p:style>
          </p:sp>
          <p:sp>
            <p:nvSpPr>
              <p:cNvPr id="9479" name="Google Shape;8674;p78"/>
              <p:cNvSpPr/>
              <p:nvPr/>
            </p:nvSpPr>
            <p:spPr>
              <a:xfrm>
                <a:off x="903240" y="1821600"/>
                <a:ext cx="80280" cy="80280"/>
              </a:xfrm>
              <a:prstGeom prst="rect">
                <a:avLst/>
              </a:prstGeom>
              <a:noFill/>
              <a:ln w="9525">
                <a:solidFill>
                  <a:srgbClr val="cfd9e0"/>
                </a:solidFill>
                <a:round/>
              </a:ln>
            </p:spPr>
            <p:style>
              <a:lnRef idx="0"/>
              <a:fillRef idx="0"/>
              <a:effectRef idx="0"/>
              <a:fontRef idx="minor"/>
            </p:style>
          </p:sp>
          <p:sp>
            <p:nvSpPr>
              <p:cNvPr id="9480" name="Google Shape;8675;p78"/>
              <p:cNvSpPr/>
              <p:nvPr/>
            </p:nvSpPr>
            <p:spPr>
              <a:xfrm>
                <a:off x="903240" y="1982160"/>
                <a:ext cx="80280" cy="80280"/>
              </a:xfrm>
              <a:prstGeom prst="rect">
                <a:avLst/>
              </a:prstGeom>
              <a:noFill/>
              <a:ln w="9525">
                <a:solidFill>
                  <a:srgbClr val="cfd9e0"/>
                </a:solidFill>
                <a:round/>
              </a:ln>
            </p:spPr>
            <p:style>
              <a:lnRef idx="0"/>
              <a:fillRef idx="0"/>
              <a:effectRef idx="0"/>
              <a:fontRef idx="minor"/>
            </p:style>
          </p:sp>
          <p:sp>
            <p:nvSpPr>
              <p:cNvPr id="9481" name="Google Shape;8676;p78"/>
              <p:cNvSpPr/>
              <p:nvPr/>
            </p:nvSpPr>
            <p:spPr>
              <a:xfrm>
                <a:off x="903240" y="2143080"/>
                <a:ext cx="80280" cy="80280"/>
              </a:xfrm>
              <a:prstGeom prst="rect">
                <a:avLst/>
              </a:prstGeom>
              <a:solidFill>
                <a:srgbClr val="657e93"/>
              </a:solidFill>
              <a:ln w="0">
                <a:noFill/>
              </a:ln>
            </p:spPr>
            <p:style>
              <a:lnRef idx="0"/>
              <a:fillRef idx="0"/>
              <a:effectRef idx="0"/>
              <a:fontRef idx="minor"/>
            </p:style>
          </p:sp>
          <p:sp>
            <p:nvSpPr>
              <p:cNvPr id="9482" name="Google Shape;8677;p78"/>
              <p:cNvSpPr/>
              <p:nvPr/>
            </p:nvSpPr>
            <p:spPr>
              <a:xfrm>
                <a:off x="903240" y="2303640"/>
                <a:ext cx="80280" cy="80280"/>
              </a:xfrm>
              <a:prstGeom prst="rect">
                <a:avLst/>
              </a:prstGeom>
              <a:solidFill>
                <a:srgbClr val="657e93"/>
              </a:solidFill>
              <a:ln w="0">
                <a:noFill/>
              </a:ln>
            </p:spPr>
            <p:style>
              <a:lnRef idx="0"/>
              <a:fillRef idx="0"/>
              <a:effectRef idx="0"/>
              <a:fontRef idx="minor"/>
            </p:style>
          </p:sp>
          <p:sp>
            <p:nvSpPr>
              <p:cNvPr id="9483" name="Google Shape;8678;p78"/>
              <p:cNvSpPr/>
              <p:nvPr/>
            </p:nvSpPr>
            <p:spPr>
              <a:xfrm>
                <a:off x="903240" y="2464560"/>
                <a:ext cx="80280" cy="80280"/>
              </a:xfrm>
              <a:prstGeom prst="rect">
                <a:avLst/>
              </a:prstGeom>
              <a:solidFill>
                <a:srgbClr val="657e93"/>
              </a:solidFill>
              <a:ln w="0">
                <a:noFill/>
              </a:ln>
            </p:spPr>
            <p:style>
              <a:lnRef idx="0"/>
              <a:fillRef idx="0"/>
              <a:effectRef idx="0"/>
              <a:fontRef idx="minor"/>
            </p:style>
          </p:sp>
          <p:sp>
            <p:nvSpPr>
              <p:cNvPr id="9484" name="Google Shape;8679;p78"/>
              <p:cNvSpPr/>
              <p:nvPr/>
            </p:nvSpPr>
            <p:spPr>
              <a:xfrm>
                <a:off x="903240" y="2625120"/>
                <a:ext cx="80280" cy="80280"/>
              </a:xfrm>
              <a:prstGeom prst="rect">
                <a:avLst/>
              </a:prstGeom>
              <a:solidFill>
                <a:srgbClr val="657e93"/>
              </a:solidFill>
              <a:ln w="0">
                <a:noFill/>
              </a:ln>
            </p:spPr>
            <p:style>
              <a:lnRef idx="0"/>
              <a:fillRef idx="0"/>
              <a:effectRef idx="0"/>
              <a:fontRef idx="minor"/>
            </p:style>
          </p:sp>
        </p:grpSp>
        <p:grpSp>
          <p:nvGrpSpPr>
            <p:cNvPr id="9485" name="Google Shape;8680;p78"/>
            <p:cNvGrpSpPr/>
            <p:nvPr/>
          </p:nvGrpSpPr>
          <p:grpSpPr>
            <a:xfrm>
              <a:off x="1077120" y="1179720"/>
              <a:ext cx="80280" cy="1525680"/>
              <a:chOff x="1077120" y="1179720"/>
              <a:chExt cx="80280" cy="1525680"/>
            </a:xfrm>
          </p:grpSpPr>
          <p:sp>
            <p:nvSpPr>
              <p:cNvPr id="9486" name="Google Shape;8681;p78"/>
              <p:cNvSpPr/>
              <p:nvPr/>
            </p:nvSpPr>
            <p:spPr>
              <a:xfrm>
                <a:off x="1077120" y="1179720"/>
                <a:ext cx="80280" cy="80280"/>
              </a:xfrm>
              <a:prstGeom prst="rect">
                <a:avLst/>
              </a:prstGeom>
              <a:noFill/>
              <a:ln w="9525">
                <a:solidFill>
                  <a:srgbClr val="cfd9e0"/>
                </a:solidFill>
                <a:round/>
              </a:ln>
            </p:spPr>
            <p:style>
              <a:lnRef idx="0"/>
              <a:fillRef idx="0"/>
              <a:effectRef idx="0"/>
              <a:fontRef idx="minor"/>
            </p:style>
          </p:sp>
          <p:sp>
            <p:nvSpPr>
              <p:cNvPr id="9487" name="Google Shape;8682;p78"/>
              <p:cNvSpPr/>
              <p:nvPr/>
            </p:nvSpPr>
            <p:spPr>
              <a:xfrm>
                <a:off x="1077120" y="1340280"/>
                <a:ext cx="80280" cy="80280"/>
              </a:xfrm>
              <a:prstGeom prst="rect">
                <a:avLst/>
              </a:prstGeom>
              <a:noFill/>
              <a:ln w="9525">
                <a:solidFill>
                  <a:srgbClr val="cfd9e0"/>
                </a:solidFill>
                <a:round/>
              </a:ln>
            </p:spPr>
            <p:style>
              <a:lnRef idx="0"/>
              <a:fillRef idx="0"/>
              <a:effectRef idx="0"/>
              <a:fontRef idx="minor"/>
            </p:style>
          </p:sp>
          <p:sp>
            <p:nvSpPr>
              <p:cNvPr id="9488" name="Google Shape;8683;p78"/>
              <p:cNvSpPr/>
              <p:nvPr/>
            </p:nvSpPr>
            <p:spPr>
              <a:xfrm>
                <a:off x="1077120" y="1501200"/>
                <a:ext cx="80280" cy="80280"/>
              </a:xfrm>
              <a:prstGeom prst="rect">
                <a:avLst/>
              </a:prstGeom>
              <a:noFill/>
              <a:ln w="9525">
                <a:solidFill>
                  <a:srgbClr val="cfd9e0"/>
                </a:solidFill>
                <a:round/>
              </a:ln>
            </p:spPr>
            <p:style>
              <a:lnRef idx="0"/>
              <a:fillRef idx="0"/>
              <a:effectRef idx="0"/>
              <a:fontRef idx="minor"/>
            </p:style>
          </p:sp>
          <p:sp>
            <p:nvSpPr>
              <p:cNvPr id="9489" name="Google Shape;8684;p78"/>
              <p:cNvSpPr/>
              <p:nvPr/>
            </p:nvSpPr>
            <p:spPr>
              <a:xfrm>
                <a:off x="1077120" y="1661760"/>
                <a:ext cx="80280" cy="80280"/>
              </a:xfrm>
              <a:prstGeom prst="rect">
                <a:avLst/>
              </a:prstGeom>
              <a:noFill/>
              <a:ln w="9525">
                <a:solidFill>
                  <a:srgbClr val="cfd9e0"/>
                </a:solidFill>
                <a:round/>
              </a:ln>
            </p:spPr>
            <p:style>
              <a:lnRef idx="0"/>
              <a:fillRef idx="0"/>
              <a:effectRef idx="0"/>
              <a:fontRef idx="minor"/>
            </p:style>
          </p:sp>
          <p:sp>
            <p:nvSpPr>
              <p:cNvPr id="9490" name="Google Shape;8685;p78"/>
              <p:cNvSpPr/>
              <p:nvPr/>
            </p:nvSpPr>
            <p:spPr>
              <a:xfrm>
                <a:off x="1077120" y="1821600"/>
                <a:ext cx="80280" cy="80280"/>
              </a:xfrm>
              <a:prstGeom prst="rect">
                <a:avLst/>
              </a:prstGeom>
              <a:noFill/>
              <a:ln w="9525">
                <a:solidFill>
                  <a:srgbClr val="cfd9e0"/>
                </a:solidFill>
                <a:round/>
              </a:ln>
            </p:spPr>
            <p:style>
              <a:lnRef idx="0"/>
              <a:fillRef idx="0"/>
              <a:effectRef idx="0"/>
              <a:fontRef idx="minor"/>
            </p:style>
          </p:sp>
          <p:sp>
            <p:nvSpPr>
              <p:cNvPr id="9491" name="Google Shape;8686;p78"/>
              <p:cNvSpPr/>
              <p:nvPr/>
            </p:nvSpPr>
            <p:spPr>
              <a:xfrm>
                <a:off x="1077120" y="1982160"/>
                <a:ext cx="80280" cy="80280"/>
              </a:xfrm>
              <a:prstGeom prst="rect">
                <a:avLst/>
              </a:prstGeom>
              <a:noFill/>
              <a:ln w="9525">
                <a:solidFill>
                  <a:srgbClr val="cfd9e0"/>
                </a:solidFill>
                <a:round/>
              </a:ln>
            </p:spPr>
            <p:style>
              <a:lnRef idx="0"/>
              <a:fillRef idx="0"/>
              <a:effectRef idx="0"/>
              <a:fontRef idx="minor"/>
            </p:style>
          </p:sp>
          <p:sp>
            <p:nvSpPr>
              <p:cNvPr id="9492" name="Google Shape;8687;p78"/>
              <p:cNvSpPr/>
              <p:nvPr/>
            </p:nvSpPr>
            <p:spPr>
              <a:xfrm>
                <a:off x="1077120" y="2143080"/>
                <a:ext cx="80280" cy="80280"/>
              </a:xfrm>
              <a:prstGeom prst="rect">
                <a:avLst/>
              </a:prstGeom>
              <a:noFill/>
              <a:ln w="9525">
                <a:solidFill>
                  <a:srgbClr val="cfd9e0"/>
                </a:solidFill>
                <a:round/>
              </a:ln>
            </p:spPr>
            <p:style>
              <a:lnRef idx="0"/>
              <a:fillRef idx="0"/>
              <a:effectRef idx="0"/>
              <a:fontRef idx="minor"/>
            </p:style>
          </p:sp>
          <p:sp>
            <p:nvSpPr>
              <p:cNvPr id="9493" name="Google Shape;8688;p78"/>
              <p:cNvSpPr/>
              <p:nvPr/>
            </p:nvSpPr>
            <p:spPr>
              <a:xfrm>
                <a:off x="1077120" y="2303640"/>
                <a:ext cx="80280" cy="80280"/>
              </a:xfrm>
              <a:prstGeom prst="rect">
                <a:avLst/>
              </a:prstGeom>
              <a:solidFill>
                <a:srgbClr val="657e93"/>
              </a:solidFill>
              <a:ln w="0">
                <a:noFill/>
              </a:ln>
            </p:spPr>
            <p:style>
              <a:lnRef idx="0"/>
              <a:fillRef idx="0"/>
              <a:effectRef idx="0"/>
              <a:fontRef idx="minor"/>
            </p:style>
          </p:sp>
          <p:sp>
            <p:nvSpPr>
              <p:cNvPr id="9494" name="Google Shape;8689;p78"/>
              <p:cNvSpPr/>
              <p:nvPr/>
            </p:nvSpPr>
            <p:spPr>
              <a:xfrm>
                <a:off x="1077120" y="2464560"/>
                <a:ext cx="80280" cy="80280"/>
              </a:xfrm>
              <a:prstGeom prst="rect">
                <a:avLst/>
              </a:prstGeom>
              <a:solidFill>
                <a:srgbClr val="657e93"/>
              </a:solidFill>
              <a:ln w="0">
                <a:noFill/>
              </a:ln>
            </p:spPr>
            <p:style>
              <a:lnRef idx="0"/>
              <a:fillRef idx="0"/>
              <a:effectRef idx="0"/>
              <a:fontRef idx="minor"/>
            </p:style>
          </p:sp>
          <p:sp>
            <p:nvSpPr>
              <p:cNvPr id="9495" name="Google Shape;8690;p78"/>
              <p:cNvSpPr/>
              <p:nvPr/>
            </p:nvSpPr>
            <p:spPr>
              <a:xfrm>
                <a:off x="1077120" y="2625120"/>
                <a:ext cx="80280" cy="80280"/>
              </a:xfrm>
              <a:prstGeom prst="rect">
                <a:avLst/>
              </a:prstGeom>
              <a:solidFill>
                <a:srgbClr val="657e93"/>
              </a:solidFill>
              <a:ln w="0">
                <a:noFill/>
              </a:ln>
            </p:spPr>
            <p:style>
              <a:lnRef idx="0"/>
              <a:fillRef idx="0"/>
              <a:effectRef idx="0"/>
              <a:fontRef idx="minor"/>
            </p:style>
          </p:sp>
        </p:grpSp>
        <p:grpSp>
          <p:nvGrpSpPr>
            <p:cNvPr id="9496" name="Google Shape;8691;p78"/>
            <p:cNvGrpSpPr/>
            <p:nvPr/>
          </p:nvGrpSpPr>
          <p:grpSpPr>
            <a:xfrm>
              <a:off x="1247760" y="1179720"/>
              <a:ext cx="80280" cy="1525680"/>
              <a:chOff x="1247760" y="1179720"/>
              <a:chExt cx="80280" cy="1525680"/>
            </a:xfrm>
          </p:grpSpPr>
          <p:sp>
            <p:nvSpPr>
              <p:cNvPr id="9497" name="Google Shape;8692;p78"/>
              <p:cNvSpPr/>
              <p:nvPr/>
            </p:nvSpPr>
            <p:spPr>
              <a:xfrm>
                <a:off x="1247760" y="1179720"/>
                <a:ext cx="80280" cy="80280"/>
              </a:xfrm>
              <a:prstGeom prst="rect">
                <a:avLst/>
              </a:prstGeom>
              <a:noFill/>
              <a:ln w="9525">
                <a:solidFill>
                  <a:srgbClr val="cfd9e0"/>
                </a:solidFill>
                <a:round/>
              </a:ln>
            </p:spPr>
            <p:style>
              <a:lnRef idx="0"/>
              <a:fillRef idx="0"/>
              <a:effectRef idx="0"/>
              <a:fontRef idx="minor"/>
            </p:style>
          </p:sp>
          <p:sp>
            <p:nvSpPr>
              <p:cNvPr id="9498" name="Google Shape;8693;p78"/>
              <p:cNvSpPr/>
              <p:nvPr/>
            </p:nvSpPr>
            <p:spPr>
              <a:xfrm>
                <a:off x="1247760" y="1340280"/>
                <a:ext cx="80280" cy="80280"/>
              </a:xfrm>
              <a:prstGeom prst="rect">
                <a:avLst/>
              </a:prstGeom>
              <a:noFill/>
              <a:ln w="9525">
                <a:solidFill>
                  <a:srgbClr val="cfd9e0"/>
                </a:solidFill>
                <a:round/>
              </a:ln>
            </p:spPr>
            <p:style>
              <a:lnRef idx="0"/>
              <a:fillRef idx="0"/>
              <a:effectRef idx="0"/>
              <a:fontRef idx="minor"/>
            </p:style>
          </p:sp>
          <p:sp>
            <p:nvSpPr>
              <p:cNvPr id="9499" name="Google Shape;8694;p78"/>
              <p:cNvSpPr/>
              <p:nvPr/>
            </p:nvSpPr>
            <p:spPr>
              <a:xfrm>
                <a:off x="1247760" y="1501200"/>
                <a:ext cx="80280" cy="80280"/>
              </a:xfrm>
              <a:prstGeom prst="rect">
                <a:avLst/>
              </a:prstGeom>
              <a:noFill/>
              <a:ln w="9525">
                <a:solidFill>
                  <a:srgbClr val="cfd9e0"/>
                </a:solidFill>
                <a:round/>
              </a:ln>
            </p:spPr>
            <p:style>
              <a:lnRef idx="0"/>
              <a:fillRef idx="0"/>
              <a:effectRef idx="0"/>
              <a:fontRef idx="minor"/>
            </p:style>
          </p:sp>
          <p:sp>
            <p:nvSpPr>
              <p:cNvPr id="9500" name="Google Shape;8695;p78"/>
              <p:cNvSpPr/>
              <p:nvPr/>
            </p:nvSpPr>
            <p:spPr>
              <a:xfrm>
                <a:off x="1247760" y="1661760"/>
                <a:ext cx="80280" cy="80280"/>
              </a:xfrm>
              <a:prstGeom prst="rect">
                <a:avLst/>
              </a:prstGeom>
              <a:solidFill>
                <a:srgbClr val="657e93"/>
              </a:solidFill>
              <a:ln w="0">
                <a:noFill/>
              </a:ln>
            </p:spPr>
            <p:style>
              <a:lnRef idx="0"/>
              <a:fillRef idx="0"/>
              <a:effectRef idx="0"/>
              <a:fontRef idx="minor"/>
            </p:style>
          </p:sp>
          <p:sp>
            <p:nvSpPr>
              <p:cNvPr id="9501" name="Google Shape;8696;p78"/>
              <p:cNvSpPr/>
              <p:nvPr/>
            </p:nvSpPr>
            <p:spPr>
              <a:xfrm>
                <a:off x="1247760" y="1821600"/>
                <a:ext cx="80280" cy="80280"/>
              </a:xfrm>
              <a:prstGeom prst="rect">
                <a:avLst/>
              </a:prstGeom>
              <a:solidFill>
                <a:srgbClr val="657e93"/>
              </a:solidFill>
              <a:ln w="0">
                <a:noFill/>
              </a:ln>
            </p:spPr>
            <p:style>
              <a:lnRef idx="0"/>
              <a:fillRef idx="0"/>
              <a:effectRef idx="0"/>
              <a:fontRef idx="minor"/>
            </p:style>
          </p:sp>
          <p:sp>
            <p:nvSpPr>
              <p:cNvPr id="9502" name="Google Shape;8697;p78"/>
              <p:cNvSpPr/>
              <p:nvPr/>
            </p:nvSpPr>
            <p:spPr>
              <a:xfrm>
                <a:off x="1247760" y="1982160"/>
                <a:ext cx="80280" cy="80280"/>
              </a:xfrm>
              <a:prstGeom prst="rect">
                <a:avLst/>
              </a:prstGeom>
              <a:solidFill>
                <a:srgbClr val="657e93"/>
              </a:solidFill>
              <a:ln w="0">
                <a:noFill/>
              </a:ln>
            </p:spPr>
            <p:style>
              <a:lnRef idx="0"/>
              <a:fillRef idx="0"/>
              <a:effectRef idx="0"/>
              <a:fontRef idx="minor"/>
            </p:style>
          </p:sp>
          <p:sp>
            <p:nvSpPr>
              <p:cNvPr id="9503" name="Google Shape;8698;p78"/>
              <p:cNvSpPr/>
              <p:nvPr/>
            </p:nvSpPr>
            <p:spPr>
              <a:xfrm>
                <a:off x="1247760" y="2143080"/>
                <a:ext cx="80280" cy="80280"/>
              </a:xfrm>
              <a:prstGeom prst="rect">
                <a:avLst/>
              </a:prstGeom>
              <a:solidFill>
                <a:srgbClr val="657e93"/>
              </a:solidFill>
              <a:ln w="0">
                <a:noFill/>
              </a:ln>
            </p:spPr>
            <p:style>
              <a:lnRef idx="0"/>
              <a:fillRef idx="0"/>
              <a:effectRef idx="0"/>
              <a:fontRef idx="minor"/>
            </p:style>
          </p:sp>
          <p:sp>
            <p:nvSpPr>
              <p:cNvPr id="9504" name="Google Shape;8699;p78"/>
              <p:cNvSpPr/>
              <p:nvPr/>
            </p:nvSpPr>
            <p:spPr>
              <a:xfrm>
                <a:off x="1247760" y="2303640"/>
                <a:ext cx="80280" cy="80280"/>
              </a:xfrm>
              <a:prstGeom prst="rect">
                <a:avLst/>
              </a:prstGeom>
              <a:solidFill>
                <a:srgbClr val="657e93"/>
              </a:solidFill>
              <a:ln w="0">
                <a:noFill/>
              </a:ln>
            </p:spPr>
            <p:style>
              <a:lnRef idx="0"/>
              <a:fillRef idx="0"/>
              <a:effectRef idx="0"/>
              <a:fontRef idx="minor"/>
            </p:style>
          </p:sp>
          <p:sp>
            <p:nvSpPr>
              <p:cNvPr id="9505" name="Google Shape;8700;p78"/>
              <p:cNvSpPr/>
              <p:nvPr/>
            </p:nvSpPr>
            <p:spPr>
              <a:xfrm>
                <a:off x="1247760" y="2464560"/>
                <a:ext cx="80280" cy="80280"/>
              </a:xfrm>
              <a:prstGeom prst="rect">
                <a:avLst/>
              </a:prstGeom>
              <a:solidFill>
                <a:srgbClr val="657e93"/>
              </a:solidFill>
              <a:ln w="0">
                <a:noFill/>
              </a:ln>
            </p:spPr>
            <p:style>
              <a:lnRef idx="0"/>
              <a:fillRef idx="0"/>
              <a:effectRef idx="0"/>
              <a:fontRef idx="minor"/>
            </p:style>
          </p:sp>
          <p:sp>
            <p:nvSpPr>
              <p:cNvPr id="9506" name="Google Shape;8701;p78"/>
              <p:cNvSpPr/>
              <p:nvPr/>
            </p:nvSpPr>
            <p:spPr>
              <a:xfrm>
                <a:off x="1247760" y="2625120"/>
                <a:ext cx="80280" cy="80280"/>
              </a:xfrm>
              <a:prstGeom prst="rect">
                <a:avLst/>
              </a:prstGeom>
              <a:solidFill>
                <a:srgbClr val="657e93"/>
              </a:solidFill>
              <a:ln w="0">
                <a:noFill/>
              </a:ln>
            </p:spPr>
            <p:style>
              <a:lnRef idx="0"/>
              <a:fillRef idx="0"/>
              <a:effectRef idx="0"/>
              <a:fontRef idx="minor"/>
            </p:style>
          </p:sp>
        </p:grpSp>
        <p:grpSp>
          <p:nvGrpSpPr>
            <p:cNvPr id="9507" name="Google Shape;8702;p78"/>
            <p:cNvGrpSpPr/>
            <p:nvPr/>
          </p:nvGrpSpPr>
          <p:grpSpPr>
            <a:xfrm>
              <a:off x="1421640" y="1179720"/>
              <a:ext cx="80280" cy="1525680"/>
              <a:chOff x="1421640" y="1179720"/>
              <a:chExt cx="80280" cy="1525680"/>
            </a:xfrm>
          </p:grpSpPr>
          <p:sp>
            <p:nvSpPr>
              <p:cNvPr id="9508" name="Google Shape;8703;p78"/>
              <p:cNvSpPr/>
              <p:nvPr/>
            </p:nvSpPr>
            <p:spPr>
              <a:xfrm>
                <a:off x="1421640" y="1179720"/>
                <a:ext cx="80280" cy="80280"/>
              </a:xfrm>
              <a:prstGeom prst="rect">
                <a:avLst/>
              </a:prstGeom>
              <a:noFill/>
              <a:ln w="9525">
                <a:solidFill>
                  <a:srgbClr val="cfd9e0"/>
                </a:solidFill>
                <a:round/>
              </a:ln>
            </p:spPr>
            <p:style>
              <a:lnRef idx="0"/>
              <a:fillRef idx="0"/>
              <a:effectRef idx="0"/>
              <a:fontRef idx="minor"/>
            </p:style>
          </p:sp>
          <p:sp>
            <p:nvSpPr>
              <p:cNvPr id="9509" name="Google Shape;8704;p78"/>
              <p:cNvSpPr/>
              <p:nvPr/>
            </p:nvSpPr>
            <p:spPr>
              <a:xfrm>
                <a:off x="1421640" y="1340280"/>
                <a:ext cx="80280" cy="80280"/>
              </a:xfrm>
              <a:prstGeom prst="rect">
                <a:avLst/>
              </a:prstGeom>
              <a:noFill/>
              <a:ln w="9525">
                <a:solidFill>
                  <a:srgbClr val="cfd9e0"/>
                </a:solidFill>
                <a:round/>
              </a:ln>
            </p:spPr>
            <p:style>
              <a:lnRef idx="0"/>
              <a:fillRef idx="0"/>
              <a:effectRef idx="0"/>
              <a:fontRef idx="minor"/>
            </p:style>
          </p:sp>
          <p:sp>
            <p:nvSpPr>
              <p:cNvPr id="9510" name="Google Shape;8705;p78"/>
              <p:cNvSpPr/>
              <p:nvPr/>
            </p:nvSpPr>
            <p:spPr>
              <a:xfrm>
                <a:off x="1421640" y="1501200"/>
                <a:ext cx="80280" cy="80280"/>
              </a:xfrm>
              <a:prstGeom prst="rect">
                <a:avLst/>
              </a:prstGeom>
              <a:noFill/>
              <a:ln w="9525">
                <a:solidFill>
                  <a:srgbClr val="cfd9e0"/>
                </a:solidFill>
                <a:round/>
              </a:ln>
            </p:spPr>
            <p:style>
              <a:lnRef idx="0"/>
              <a:fillRef idx="0"/>
              <a:effectRef idx="0"/>
              <a:fontRef idx="minor"/>
            </p:style>
          </p:sp>
          <p:sp>
            <p:nvSpPr>
              <p:cNvPr id="9511" name="Google Shape;8706;p78"/>
              <p:cNvSpPr/>
              <p:nvPr/>
            </p:nvSpPr>
            <p:spPr>
              <a:xfrm>
                <a:off x="1421640" y="1661760"/>
                <a:ext cx="80280" cy="80280"/>
              </a:xfrm>
              <a:prstGeom prst="rect">
                <a:avLst/>
              </a:prstGeom>
              <a:noFill/>
              <a:ln w="9525">
                <a:solidFill>
                  <a:srgbClr val="cfd9e0"/>
                </a:solidFill>
                <a:round/>
              </a:ln>
            </p:spPr>
            <p:style>
              <a:lnRef idx="0"/>
              <a:fillRef idx="0"/>
              <a:effectRef idx="0"/>
              <a:fontRef idx="minor"/>
            </p:style>
          </p:sp>
          <p:sp>
            <p:nvSpPr>
              <p:cNvPr id="9512" name="Google Shape;8707;p78"/>
              <p:cNvSpPr/>
              <p:nvPr/>
            </p:nvSpPr>
            <p:spPr>
              <a:xfrm>
                <a:off x="1421640" y="1821600"/>
                <a:ext cx="80280" cy="80280"/>
              </a:xfrm>
              <a:prstGeom prst="rect">
                <a:avLst/>
              </a:prstGeom>
              <a:noFill/>
              <a:ln w="9525">
                <a:solidFill>
                  <a:srgbClr val="cfd9e0"/>
                </a:solidFill>
                <a:round/>
              </a:ln>
            </p:spPr>
            <p:style>
              <a:lnRef idx="0"/>
              <a:fillRef idx="0"/>
              <a:effectRef idx="0"/>
              <a:fontRef idx="minor"/>
            </p:style>
          </p:sp>
          <p:sp>
            <p:nvSpPr>
              <p:cNvPr id="9513" name="Google Shape;8708;p78"/>
              <p:cNvSpPr/>
              <p:nvPr/>
            </p:nvSpPr>
            <p:spPr>
              <a:xfrm>
                <a:off x="1421640" y="1982160"/>
                <a:ext cx="80280" cy="80280"/>
              </a:xfrm>
              <a:prstGeom prst="rect">
                <a:avLst/>
              </a:prstGeom>
              <a:noFill/>
              <a:ln w="9525">
                <a:solidFill>
                  <a:srgbClr val="cfd9e0"/>
                </a:solidFill>
                <a:round/>
              </a:ln>
            </p:spPr>
            <p:style>
              <a:lnRef idx="0"/>
              <a:fillRef idx="0"/>
              <a:effectRef idx="0"/>
              <a:fontRef idx="minor"/>
            </p:style>
          </p:sp>
          <p:sp>
            <p:nvSpPr>
              <p:cNvPr id="9514" name="Google Shape;8709;p78"/>
              <p:cNvSpPr/>
              <p:nvPr/>
            </p:nvSpPr>
            <p:spPr>
              <a:xfrm>
                <a:off x="1421640" y="2143080"/>
                <a:ext cx="80280" cy="80280"/>
              </a:xfrm>
              <a:prstGeom prst="rect">
                <a:avLst/>
              </a:prstGeom>
              <a:noFill/>
              <a:ln w="9525">
                <a:solidFill>
                  <a:srgbClr val="cfd9e0"/>
                </a:solidFill>
                <a:round/>
              </a:ln>
            </p:spPr>
            <p:style>
              <a:lnRef idx="0"/>
              <a:fillRef idx="0"/>
              <a:effectRef idx="0"/>
              <a:fontRef idx="minor"/>
            </p:style>
          </p:sp>
          <p:sp>
            <p:nvSpPr>
              <p:cNvPr id="9515" name="Google Shape;8710;p78"/>
              <p:cNvSpPr/>
              <p:nvPr/>
            </p:nvSpPr>
            <p:spPr>
              <a:xfrm>
                <a:off x="1421640" y="2303640"/>
                <a:ext cx="80280" cy="80280"/>
              </a:xfrm>
              <a:prstGeom prst="rect">
                <a:avLst/>
              </a:prstGeom>
              <a:noFill/>
              <a:ln w="9525">
                <a:solidFill>
                  <a:srgbClr val="cfd9e0"/>
                </a:solidFill>
                <a:round/>
              </a:ln>
            </p:spPr>
            <p:style>
              <a:lnRef idx="0"/>
              <a:fillRef idx="0"/>
              <a:effectRef idx="0"/>
              <a:fontRef idx="minor"/>
            </p:style>
          </p:sp>
          <p:sp>
            <p:nvSpPr>
              <p:cNvPr id="9516" name="Google Shape;8711;p78"/>
              <p:cNvSpPr/>
              <p:nvPr/>
            </p:nvSpPr>
            <p:spPr>
              <a:xfrm>
                <a:off x="1421640" y="2464560"/>
                <a:ext cx="80280" cy="80280"/>
              </a:xfrm>
              <a:prstGeom prst="rect">
                <a:avLst/>
              </a:prstGeom>
              <a:solidFill>
                <a:srgbClr val="657e93"/>
              </a:solidFill>
              <a:ln w="0">
                <a:noFill/>
              </a:ln>
            </p:spPr>
            <p:style>
              <a:lnRef idx="0"/>
              <a:fillRef idx="0"/>
              <a:effectRef idx="0"/>
              <a:fontRef idx="minor"/>
            </p:style>
          </p:sp>
          <p:sp>
            <p:nvSpPr>
              <p:cNvPr id="9517" name="Google Shape;8712;p78"/>
              <p:cNvSpPr/>
              <p:nvPr/>
            </p:nvSpPr>
            <p:spPr>
              <a:xfrm>
                <a:off x="1421640" y="2625120"/>
                <a:ext cx="80280" cy="80280"/>
              </a:xfrm>
              <a:prstGeom prst="rect">
                <a:avLst/>
              </a:prstGeom>
              <a:solidFill>
                <a:srgbClr val="657e93"/>
              </a:solidFill>
              <a:ln w="0">
                <a:noFill/>
              </a:ln>
            </p:spPr>
            <p:style>
              <a:lnRef idx="0"/>
              <a:fillRef idx="0"/>
              <a:effectRef idx="0"/>
              <a:fontRef idx="minor"/>
            </p:style>
          </p:sp>
        </p:grpSp>
        <p:grpSp>
          <p:nvGrpSpPr>
            <p:cNvPr id="9518" name="Google Shape;8713;p78"/>
            <p:cNvGrpSpPr/>
            <p:nvPr/>
          </p:nvGrpSpPr>
          <p:grpSpPr>
            <a:xfrm>
              <a:off x="1592280" y="1179720"/>
              <a:ext cx="80280" cy="1525680"/>
              <a:chOff x="1592280" y="1179720"/>
              <a:chExt cx="80280" cy="1525680"/>
            </a:xfrm>
          </p:grpSpPr>
          <p:sp>
            <p:nvSpPr>
              <p:cNvPr id="9519" name="Google Shape;8714;p78"/>
              <p:cNvSpPr/>
              <p:nvPr/>
            </p:nvSpPr>
            <p:spPr>
              <a:xfrm>
                <a:off x="1592280" y="1179720"/>
                <a:ext cx="80280" cy="80280"/>
              </a:xfrm>
              <a:prstGeom prst="rect">
                <a:avLst/>
              </a:prstGeom>
              <a:noFill/>
              <a:ln w="9525">
                <a:solidFill>
                  <a:srgbClr val="cfd9e0"/>
                </a:solidFill>
                <a:round/>
              </a:ln>
            </p:spPr>
            <p:style>
              <a:lnRef idx="0"/>
              <a:fillRef idx="0"/>
              <a:effectRef idx="0"/>
              <a:fontRef idx="minor"/>
            </p:style>
          </p:sp>
          <p:sp>
            <p:nvSpPr>
              <p:cNvPr id="9520" name="Google Shape;8715;p78"/>
              <p:cNvSpPr/>
              <p:nvPr/>
            </p:nvSpPr>
            <p:spPr>
              <a:xfrm>
                <a:off x="1592280" y="1340280"/>
                <a:ext cx="80280" cy="80280"/>
              </a:xfrm>
              <a:prstGeom prst="rect">
                <a:avLst/>
              </a:prstGeom>
              <a:noFill/>
              <a:ln w="9525">
                <a:solidFill>
                  <a:srgbClr val="cfd9e0"/>
                </a:solidFill>
                <a:round/>
              </a:ln>
            </p:spPr>
            <p:style>
              <a:lnRef idx="0"/>
              <a:fillRef idx="0"/>
              <a:effectRef idx="0"/>
              <a:fontRef idx="minor"/>
            </p:style>
          </p:sp>
          <p:sp>
            <p:nvSpPr>
              <p:cNvPr id="9521" name="Google Shape;8716;p78"/>
              <p:cNvSpPr/>
              <p:nvPr/>
            </p:nvSpPr>
            <p:spPr>
              <a:xfrm>
                <a:off x="1592280" y="1501200"/>
                <a:ext cx="80280" cy="80280"/>
              </a:xfrm>
              <a:prstGeom prst="rect">
                <a:avLst/>
              </a:prstGeom>
              <a:noFill/>
              <a:ln w="9525">
                <a:solidFill>
                  <a:srgbClr val="cfd9e0"/>
                </a:solidFill>
                <a:round/>
              </a:ln>
            </p:spPr>
            <p:style>
              <a:lnRef idx="0"/>
              <a:fillRef idx="0"/>
              <a:effectRef idx="0"/>
              <a:fontRef idx="minor"/>
            </p:style>
          </p:sp>
          <p:sp>
            <p:nvSpPr>
              <p:cNvPr id="9522" name="Google Shape;8717;p78"/>
              <p:cNvSpPr/>
              <p:nvPr/>
            </p:nvSpPr>
            <p:spPr>
              <a:xfrm>
                <a:off x="1592280" y="1661760"/>
                <a:ext cx="80280" cy="80280"/>
              </a:xfrm>
              <a:prstGeom prst="rect">
                <a:avLst/>
              </a:prstGeom>
              <a:noFill/>
              <a:ln w="9525">
                <a:solidFill>
                  <a:srgbClr val="cfd9e0"/>
                </a:solidFill>
                <a:round/>
              </a:ln>
            </p:spPr>
            <p:style>
              <a:lnRef idx="0"/>
              <a:fillRef idx="0"/>
              <a:effectRef idx="0"/>
              <a:fontRef idx="minor"/>
            </p:style>
          </p:sp>
          <p:sp>
            <p:nvSpPr>
              <p:cNvPr id="9523" name="Google Shape;8718;p78"/>
              <p:cNvSpPr/>
              <p:nvPr/>
            </p:nvSpPr>
            <p:spPr>
              <a:xfrm>
                <a:off x="1592280" y="1821600"/>
                <a:ext cx="80280" cy="80280"/>
              </a:xfrm>
              <a:prstGeom prst="rect">
                <a:avLst/>
              </a:prstGeom>
              <a:noFill/>
              <a:ln w="9525">
                <a:solidFill>
                  <a:srgbClr val="cfd9e0"/>
                </a:solidFill>
                <a:round/>
              </a:ln>
            </p:spPr>
            <p:style>
              <a:lnRef idx="0"/>
              <a:fillRef idx="0"/>
              <a:effectRef idx="0"/>
              <a:fontRef idx="minor"/>
            </p:style>
          </p:sp>
          <p:sp>
            <p:nvSpPr>
              <p:cNvPr id="9524" name="Google Shape;8719;p78"/>
              <p:cNvSpPr/>
              <p:nvPr/>
            </p:nvSpPr>
            <p:spPr>
              <a:xfrm>
                <a:off x="1592280" y="1982160"/>
                <a:ext cx="80280" cy="80280"/>
              </a:xfrm>
              <a:prstGeom prst="rect">
                <a:avLst/>
              </a:prstGeom>
              <a:noFill/>
              <a:ln w="9525">
                <a:solidFill>
                  <a:srgbClr val="cfd9e0"/>
                </a:solidFill>
                <a:round/>
              </a:ln>
            </p:spPr>
            <p:style>
              <a:lnRef idx="0"/>
              <a:fillRef idx="0"/>
              <a:effectRef idx="0"/>
              <a:fontRef idx="minor"/>
            </p:style>
          </p:sp>
          <p:sp>
            <p:nvSpPr>
              <p:cNvPr id="9525" name="Google Shape;8720;p78"/>
              <p:cNvSpPr/>
              <p:nvPr/>
            </p:nvSpPr>
            <p:spPr>
              <a:xfrm>
                <a:off x="1592280" y="2143080"/>
                <a:ext cx="80280" cy="80280"/>
              </a:xfrm>
              <a:prstGeom prst="rect">
                <a:avLst/>
              </a:prstGeom>
              <a:solidFill>
                <a:srgbClr val="657e93"/>
              </a:solidFill>
              <a:ln w="0">
                <a:noFill/>
              </a:ln>
            </p:spPr>
            <p:style>
              <a:lnRef idx="0"/>
              <a:fillRef idx="0"/>
              <a:effectRef idx="0"/>
              <a:fontRef idx="minor"/>
            </p:style>
          </p:sp>
          <p:sp>
            <p:nvSpPr>
              <p:cNvPr id="9526" name="Google Shape;8721;p78"/>
              <p:cNvSpPr/>
              <p:nvPr/>
            </p:nvSpPr>
            <p:spPr>
              <a:xfrm>
                <a:off x="1592280" y="2303640"/>
                <a:ext cx="80280" cy="80280"/>
              </a:xfrm>
              <a:prstGeom prst="rect">
                <a:avLst/>
              </a:prstGeom>
              <a:solidFill>
                <a:srgbClr val="657e93"/>
              </a:solidFill>
              <a:ln w="0">
                <a:noFill/>
              </a:ln>
            </p:spPr>
            <p:style>
              <a:lnRef idx="0"/>
              <a:fillRef idx="0"/>
              <a:effectRef idx="0"/>
              <a:fontRef idx="minor"/>
            </p:style>
          </p:sp>
          <p:sp>
            <p:nvSpPr>
              <p:cNvPr id="9527" name="Google Shape;8722;p78"/>
              <p:cNvSpPr/>
              <p:nvPr/>
            </p:nvSpPr>
            <p:spPr>
              <a:xfrm>
                <a:off x="1592280" y="2464560"/>
                <a:ext cx="80280" cy="80280"/>
              </a:xfrm>
              <a:prstGeom prst="rect">
                <a:avLst/>
              </a:prstGeom>
              <a:solidFill>
                <a:srgbClr val="657e93"/>
              </a:solidFill>
              <a:ln w="0">
                <a:noFill/>
              </a:ln>
            </p:spPr>
            <p:style>
              <a:lnRef idx="0"/>
              <a:fillRef idx="0"/>
              <a:effectRef idx="0"/>
              <a:fontRef idx="minor"/>
            </p:style>
          </p:sp>
          <p:sp>
            <p:nvSpPr>
              <p:cNvPr id="9528" name="Google Shape;8723;p78"/>
              <p:cNvSpPr/>
              <p:nvPr/>
            </p:nvSpPr>
            <p:spPr>
              <a:xfrm>
                <a:off x="1592280" y="2625120"/>
                <a:ext cx="80280" cy="80280"/>
              </a:xfrm>
              <a:prstGeom prst="rect">
                <a:avLst/>
              </a:prstGeom>
              <a:solidFill>
                <a:srgbClr val="657e93"/>
              </a:solidFill>
              <a:ln w="0">
                <a:noFill/>
              </a:ln>
            </p:spPr>
            <p:style>
              <a:lnRef idx="0"/>
              <a:fillRef idx="0"/>
              <a:effectRef idx="0"/>
              <a:fontRef idx="minor"/>
            </p:style>
          </p:sp>
        </p:grpSp>
        <p:grpSp>
          <p:nvGrpSpPr>
            <p:cNvPr id="9529" name="Google Shape;8724;p78"/>
            <p:cNvGrpSpPr/>
            <p:nvPr/>
          </p:nvGrpSpPr>
          <p:grpSpPr>
            <a:xfrm>
              <a:off x="1766160" y="1179720"/>
              <a:ext cx="80280" cy="1525680"/>
              <a:chOff x="1766160" y="1179720"/>
              <a:chExt cx="80280" cy="1525680"/>
            </a:xfrm>
          </p:grpSpPr>
          <p:sp>
            <p:nvSpPr>
              <p:cNvPr id="9530" name="Google Shape;8725;p78"/>
              <p:cNvSpPr/>
              <p:nvPr/>
            </p:nvSpPr>
            <p:spPr>
              <a:xfrm>
                <a:off x="1766160" y="1179720"/>
                <a:ext cx="80280" cy="80280"/>
              </a:xfrm>
              <a:prstGeom prst="rect">
                <a:avLst/>
              </a:prstGeom>
              <a:noFill/>
              <a:ln w="9525">
                <a:solidFill>
                  <a:srgbClr val="cfd9e0"/>
                </a:solidFill>
                <a:round/>
              </a:ln>
            </p:spPr>
            <p:style>
              <a:lnRef idx="0"/>
              <a:fillRef idx="0"/>
              <a:effectRef idx="0"/>
              <a:fontRef idx="minor"/>
            </p:style>
          </p:sp>
          <p:sp>
            <p:nvSpPr>
              <p:cNvPr id="9531" name="Google Shape;8726;p78"/>
              <p:cNvSpPr/>
              <p:nvPr/>
            </p:nvSpPr>
            <p:spPr>
              <a:xfrm>
                <a:off x="1766160" y="1340280"/>
                <a:ext cx="80280" cy="80280"/>
              </a:xfrm>
              <a:prstGeom prst="rect">
                <a:avLst/>
              </a:prstGeom>
              <a:noFill/>
              <a:ln w="9525">
                <a:solidFill>
                  <a:srgbClr val="cfd9e0"/>
                </a:solidFill>
                <a:round/>
              </a:ln>
            </p:spPr>
            <p:style>
              <a:lnRef idx="0"/>
              <a:fillRef idx="0"/>
              <a:effectRef idx="0"/>
              <a:fontRef idx="minor"/>
            </p:style>
          </p:sp>
          <p:sp>
            <p:nvSpPr>
              <p:cNvPr id="9532" name="Google Shape;8727;p78"/>
              <p:cNvSpPr/>
              <p:nvPr/>
            </p:nvSpPr>
            <p:spPr>
              <a:xfrm>
                <a:off x="1766160" y="1501200"/>
                <a:ext cx="80280" cy="80280"/>
              </a:xfrm>
              <a:prstGeom prst="rect">
                <a:avLst/>
              </a:prstGeom>
              <a:noFill/>
              <a:ln w="9525">
                <a:solidFill>
                  <a:srgbClr val="cfd9e0"/>
                </a:solidFill>
                <a:round/>
              </a:ln>
            </p:spPr>
            <p:style>
              <a:lnRef idx="0"/>
              <a:fillRef idx="0"/>
              <a:effectRef idx="0"/>
              <a:fontRef idx="minor"/>
            </p:style>
          </p:sp>
          <p:sp>
            <p:nvSpPr>
              <p:cNvPr id="9533" name="Google Shape;8728;p78"/>
              <p:cNvSpPr/>
              <p:nvPr/>
            </p:nvSpPr>
            <p:spPr>
              <a:xfrm>
                <a:off x="1766160" y="1661760"/>
                <a:ext cx="80280" cy="80280"/>
              </a:xfrm>
              <a:prstGeom prst="rect">
                <a:avLst/>
              </a:prstGeom>
              <a:noFill/>
              <a:ln w="9525">
                <a:solidFill>
                  <a:srgbClr val="cfd9e0"/>
                </a:solidFill>
                <a:round/>
              </a:ln>
            </p:spPr>
            <p:style>
              <a:lnRef idx="0"/>
              <a:fillRef idx="0"/>
              <a:effectRef idx="0"/>
              <a:fontRef idx="minor"/>
            </p:style>
          </p:sp>
          <p:sp>
            <p:nvSpPr>
              <p:cNvPr id="9534" name="Google Shape;8729;p78"/>
              <p:cNvSpPr/>
              <p:nvPr/>
            </p:nvSpPr>
            <p:spPr>
              <a:xfrm>
                <a:off x="1766160" y="1821600"/>
                <a:ext cx="80280" cy="80280"/>
              </a:xfrm>
              <a:prstGeom prst="rect">
                <a:avLst/>
              </a:prstGeom>
              <a:noFill/>
              <a:ln w="9525">
                <a:solidFill>
                  <a:srgbClr val="cfd9e0"/>
                </a:solidFill>
                <a:round/>
              </a:ln>
            </p:spPr>
            <p:style>
              <a:lnRef idx="0"/>
              <a:fillRef idx="0"/>
              <a:effectRef idx="0"/>
              <a:fontRef idx="minor"/>
            </p:style>
          </p:sp>
          <p:sp>
            <p:nvSpPr>
              <p:cNvPr id="9535" name="Google Shape;8730;p78"/>
              <p:cNvSpPr/>
              <p:nvPr/>
            </p:nvSpPr>
            <p:spPr>
              <a:xfrm>
                <a:off x="1766160" y="1982160"/>
                <a:ext cx="80280" cy="80280"/>
              </a:xfrm>
              <a:prstGeom prst="rect">
                <a:avLst/>
              </a:prstGeom>
              <a:noFill/>
              <a:ln w="9525">
                <a:solidFill>
                  <a:srgbClr val="cfd9e0"/>
                </a:solidFill>
                <a:round/>
              </a:ln>
            </p:spPr>
            <p:style>
              <a:lnRef idx="0"/>
              <a:fillRef idx="0"/>
              <a:effectRef idx="0"/>
              <a:fontRef idx="minor"/>
            </p:style>
          </p:sp>
          <p:sp>
            <p:nvSpPr>
              <p:cNvPr id="9536" name="Google Shape;8731;p78"/>
              <p:cNvSpPr/>
              <p:nvPr/>
            </p:nvSpPr>
            <p:spPr>
              <a:xfrm>
                <a:off x="1766160" y="2143080"/>
                <a:ext cx="80280" cy="80280"/>
              </a:xfrm>
              <a:prstGeom prst="rect">
                <a:avLst/>
              </a:prstGeom>
              <a:noFill/>
              <a:ln w="9525">
                <a:solidFill>
                  <a:srgbClr val="cfd9e0"/>
                </a:solidFill>
                <a:round/>
              </a:ln>
            </p:spPr>
            <p:style>
              <a:lnRef idx="0"/>
              <a:fillRef idx="0"/>
              <a:effectRef idx="0"/>
              <a:fontRef idx="minor"/>
            </p:style>
          </p:sp>
          <p:sp>
            <p:nvSpPr>
              <p:cNvPr id="9537" name="Google Shape;8732;p78"/>
              <p:cNvSpPr/>
              <p:nvPr/>
            </p:nvSpPr>
            <p:spPr>
              <a:xfrm>
                <a:off x="1766160" y="2303640"/>
                <a:ext cx="80280" cy="80280"/>
              </a:xfrm>
              <a:prstGeom prst="rect">
                <a:avLst/>
              </a:prstGeom>
              <a:noFill/>
              <a:ln w="9525">
                <a:solidFill>
                  <a:srgbClr val="cfd9e0"/>
                </a:solidFill>
                <a:round/>
              </a:ln>
            </p:spPr>
            <p:style>
              <a:lnRef idx="0"/>
              <a:fillRef idx="0"/>
              <a:effectRef idx="0"/>
              <a:fontRef idx="minor"/>
            </p:style>
          </p:sp>
          <p:sp>
            <p:nvSpPr>
              <p:cNvPr id="9538" name="Google Shape;8733;p78"/>
              <p:cNvSpPr/>
              <p:nvPr/>
            </p:nvSpPr>
            <p:spPr>
              <a:xfrm>
                <a:off x="1766160" y="2464560"/>
                <a:ext cx="80280" cy="80280"/>
              </a:xfrm>
              <a:prstGeom prst="rect">
                <a:avLst/>
              </a:prstGeom>
              <a:noFill/>
              <a:ln w="9525">
                <a:solidFill>
                  <a:srgbClr val="cfd9e0"/>
                </a:solidFill>
                <a:round/>
              </a:ln>
            </p:spPr>
            <p:style>
              <a:lnRef idx="0"/>
              <a:fillRef idx="0"/>
              <a:effectRef idx="0"/>
              <a:fontRef idx="minor"/>
            </p:style>
          </p:sp>
          <p:sp>
            <p:nvSpPr>
              <p:cNvPr id="9539" name="Google Shape;8734;p78"/>
              <p:cNvSpPr/>
              <p:nvPr/>
            </p:nvSpPr>
            <p:spPr>
              <a:xfrm>
                <a:off x="1766160" y="2625120"/>
                <a:ext cx="80280" cy="80280"/>
              </a:xfrm>
              <a:prstGeom prst="rect">
                <a:avLst/>
              </a:prstGeom>
              <a:solidFill>
                <a:srgbClr val="657e93"/>
              </a:solidFill>
              <a:ln w="0">
                <a:noFill/>
              </a:ln>
            </p:spPr>
            <p:style>
              <a:lnRef idx="0"/>
              <a:fillRef idx="0"/>
              <a:effectRef idx="0"/>
              <a:fontRef idx="minor"/>
            </p:style>
          </p:sp>
        </p:grpSp>
        <p:grpSp>
          <p:nvGrpSpPr>
            <p:cNvPr id="9540" name="Google Shape;8735;p78"/>
            <p:cNvGrpSpPr/>
            <p:nvPr/>
          </p:nvGrpSpPr>
          <p:grpSpPr>
            <a:xfrm>
              <a:off x="1936800" y="1179720"/>
              <a:ext cx="80280" cy="1525680"/>
              <a:chOff x="1936800" y="1179720"/>
              <a:chExt cx="80280" cy="1525680"/>
            </a:xfrm>
          </p:grpSpPr>
          <p:sp>
            <p:nvSpPr>
              <p:cNvPr id="9541" name="Google Shape;8736;p78"/>
              <p:cNvSpPr/>
              <p:nvPr/>
            </p:nvSpPr>
            <p:spPr>
              <a:xfrm>
                <a:off x="1936800" y="1179720"/>
                <a:ext cx="80280" cy="80280"/>
              </a:xfrm>
              <a:prstGeom prst="rect">
                <a:avLst/>
              </a:prstGeom>
              <a:noFill/>
              <a:ln w="9525">
                <a:solidFill>
                  <a:srgbClr val="cfd9e0"/>
                </a:solidFill>
                <a:round/>
              </a:ln>
            </p:spPr>
            <p:style>
              <a:lnRef idx="0"/>
              <a:fillRef idx="0"/>
              <a:effectRef idx="0"/>
              <a:fontRef idx="minor"/>
            </p:style>
          </p:sp>
          <p:sp>
            <p:nvSpPr>
              <p:cNvPr id="9542" name="Google Shape;8737;p78"/>
              <p:cNvSpPr/>
              <p:nvPr/>
            </p:nvSpPr>
            <p:spPr>
              <a:xfrm>
                <a:off x="1936800" y="1340280"/>
                <a:ext cx="80280" cy="80280"/>
              </a:xfrm>
              <a:prstGeom prst="rect">
                <a:avLst/>
              </a:prstGeom>
              <a:noFill/>
              <a:ln w="9525">
                <a:solidFill>
                  <a:srgbClr val="cfd9e0"/>
                </a:solidFill>
                <a:round/>
              </a:ln>
            </p:spPr>
            <p:style>
              <a:lnRef idx="0"/>
              <a:fillRef idx="0"/>
              <a:effectRef idx="0"/>
              <a:fontRef idx="minor"/>
            </p:style>
          </p:sp>
          <p:sp>
            <p:nvSpPr>
              <p:cNvPr id="9543" name="Google Shape;8738;p78"/>
              <p:cNvSpPr/>
              <p:nvPr/>
            </p:nvSpPr>
            <p:spPr>
              <a:xfrm>
                <a:off x="1936800" y="1501200"/>
                <a:ext cx="80280" cy="80280"/>
              </a:xfrm>
              <a:prstGeom prst="rect">
                <a:avLst/>
              </a:prstGeom>
              <a:noFill/>
              <a:ln w="9525">
                <a:solidFill>
                  <a:srgbClr val="cfd9e0"/>
                </a:solidFill>
                <a:round/>
              </a:ln>
            </p:spPr>
            <p:style>
              <a:lnRef idx="0"/>
              <a:fillRef idx="0"/>
              <a:effectRef idx="0"/>
              <a:fontRef idx="minor"/>
            </p:style>
          </p:sp>
          <p:sp>
            <p:nvSpPr>
              <p:cNvPr id="9544" name="Google Shape;8739;p78"/>
              <p:cNvSpPr/>
              <p:nvPr/>
            </p:nvSpPr>
            <p:spPr>
              <a:xfrm>
                <a:off x="1936800" y="1661760"/>
                <a:ext cx="80280" cy="80280"/>
              </a:xfrm>
              <a:prstGeom prst="rect">
                <a:avLst/>
              </a:prstGeom>
              <a:noFill/>
              <a:ln w="9525">
                <a:solidFill>
                  <a:srgbClr val="cfd9e0"/>
                </a:solidFill>
                <a:round/>
              </a:ln>
            </p:spPr>
            <p:style>
              <a:lnRef idx="0"/>
              <a:fillRef idx="0"/>
              <a:effectRef idx="0"/>
              <a:fontRef idx="minor"/>
            </p:style>
          </p:sp>
          <p:sp>
            <p:nvSpPr>
              <p:cNvPr id="9545" name="Google Shape;8740;p78"/>
              <p:cNvSpPr/>
              <p:nvPr/>
            </p:nvSpPr>
            <p:spPr>
              <a:xfrm>
                <a:off x="1936800" y="1821600"/>
                <a:ext cx="80280" cy="80280"/>
              </a:xfrm>
              <a:prstGeom prst="rect">
                <a:avLst/>
              </a:prstGeom>
              <a:noFill/>
              <a:ln w="9525">
                <a:solidFill>
                  <a:srgbClr val="cfd9e0"/>
                </a:solidFill>
                <a:round/>
              </a:ln>
            </p:spPr>
            <p:style>
              <a:lnRef idx="0"/>
              <a:fillRef idx="0"/>
              <a:effectRef idx="0"/>
              <a:fontRef idx="minor"/>
            </p:style>
          </p:sp>
          <p:sp>
            <p:nvSpPr>
              <p:cNvPr id="9546" name="Google Shape;8741;p78"/>
              <p:cNvSpPr/>
              <p:nvPr/>
            </p:nvSpPr>
            <p:spPr>
              <a:xfrm>
                <a:off x="1936800" y="1982160"/>
                <a:ext cx="80280" cy="80280"/>
              </a:xfrm>
              <a:prstGeom prst="rect">
                <a:avLst/>
              </a:prstGeom>
              <a:solidFill>
                <a:srgbClr val="657e93"/>
              </a:solidFill>
              <a:ln w="0">
                <a:noFill/>
              </a:ln>
            </p:spPr>
            <p:style>
              <a:lnRef idx="0"/>
              <a:fillRef idx="0"/>
              <a:effectRef idx="0"/>
              <a:fontRef idx="minor"/>
            </p:style>
          </p:sp>
          <p:sp>
            <p:nvSpPr>
              <p:cNvPr id="9547" name="Google Shape;8742;p78"/>
              <p:cNvSpPr/>
              <p:nvPr/>
            </p:nvSpPr>
            <p:spPr>
              <a:xfrm>
                <a:off x="1936800" y="2143080"/>
                <a:ext cx="80280" cy="80280"/>
              </a:xfrm>
              <a:prstGeom prst="rect">
                <a:avLst/>
              </a:prstGeom>
              <a:solidFill>
                <a:srgbClr val="657e93"/>
              </a:solidFill>
              <a:ln w="0">
                <a:noFill/>
              </a:ln>
            </p:spPr>
            <p:style>
              <a:lnRef idx="0"/>
              <a:fillRef idx="0"/>
              <a:effectRef idx="0"/>
              <a:fontRef idx="minor"/>
            </p:style>
          </p:sp>
          <p:sp>
            <p:nvSpPr>
              <p:cNvPr id="9548" name="Google Shape;8743;p78"/>
              <p:cNvSpPr/>
              <p:nvPr/>
            </p:nvSpPr>
            <p:spPr>
              <a:xfrm>
                <a:off x="1936800" y="2303640"/>
                <a:ext cx="80280" cy="80280"/>
              </a:xfrm>
              <a:prstGeom prst="rect">
                <a:avLst/>
              </a:prstGeom>
              <a:solidFill>
                <a:srgbClr val="657e93"/>
              </a:solidFill>
              <a:ln w="0">
                <a:noFill/>
              </a:ln>
            </p:spPr>
            <p:style>
              <a:lnRef idx="0"/>
              <a:fillRef idx="0"/>
              <a:effectRef idx="0"/>
              <a:fontRef idx="minor"/>
            </p:style>
          </p:sp>
          <p:sp>
            <p:nvSpPr>
              <p:cNvPr id="9549" name="Google Shape;8744;p78"/>
              <p:cNvSpPr/>
              <p:nvPr/>
            </p:nvSpPr>
            <p:spPr>
              <a:xfrm>
                <a:off x="1936800" y="2464560"/>
                <a:ext cx="80280" cy="80280"/>
              </a:xfrm>
              <a:prstGeom prst="rect">
                <a:avLst/>
              </a:prstGeom>
              <a:solidFill>
                <a:srgbClr val="657e93"/>
              </a:solidFill>
              <a:ln w="0">
                <a:noFill/>
              </a:ln>
            </p:spPr>
            <p:style>
              <a:lnRef idx="0"/>
              <a:fillRef idx="0"/>
              <a:effectRef idx="0"/>
              <a:fontRef idx="minor"/>
            </p:style>
          </p:sp>
          <p:sp>
            <p:nvSpPr>
              <p:cNvPr id="9550" name="Google Shape;8745;p78"/>
              <p:cNvSpPr/>
              <p:nvPr/>
            </p:nvSpPr>
            <p:spPr>
              <a:xfrm>
                <a:off x="1936800" y="2625120"/>
                <a:ext cx="80280" cy="80280"/>
              </a:xfrm>
              <a:prstGeom prst="rect">
                <a:avLst/>
              </a:prstGeom>
              <a:solidFill>
                <a:srgbClr val="657e93"/>
              </a:solidFill>
              <a:ln w="0">
                <a:noFill/>
              </a:ln>
            </p:spPr>
            <p:style>
              <a:lnRef idx="0"/>
              <a:fillRef idx="0"/>
              <a:effectRef idx="0"/>
              <a:fontRef idx="minor"/>
            </p:style>
          </p:sp>
        </p:grpSp>
        <p:grpSp>
          <p:nvGrpSpPr>
            <p:cNvPr id="9551" name="Google Shape;8746;p78"/>
            <p:cNvGrpSpPr/>
            <p:nvPr/>
          </p:nvGrpSpPr>
          <p:grpSpPr>
            <a:xfrm>
              <a:off x="2110680" y="1179720"/>
              <a:ext cx="80280" cy="1525680"/>
              <a:chOff x="2110680" y="1179720"/>
              <a:chExt cx="80280" cy="1525680"/>
            </a:xfrm>
          </p:grpSpPr>
          <p:sp>
            <p:nvSpPr>
              <p:cNvPr id="9552" name="Google Shape;8747;p78"/>
              <p:cNvSpPr/>
              <p:nvPr/>
            </p:nvSpPr>
            <p:spPr>
              <a:xfrm>
                <a:off x="2110680" y="1179720"/>
                <a:ext cx="80280" cy="80280"/>
              </a:xfrm>
              <a:prstGeom prst="rect">
                <a:avLst/>
              </a:prstGeom>
              <a:noFill/>
              <a:ln w="9525">
                <a:solidFill>
                  <a:srgbClr val="cfd9e0"/>
                </a:solidFill>
                <a:round/>
              </a:ln>
            </p:spPr>
            <p:style>
              <a:lnRef idx="0"/>
              <a:fillRef idx="0"/>
              <a:effectRef idx="0"/>
              <a:fontRef idx="minor"/>
            </p:style>
          </p:sp>
          <p:sp>
            <p:nvSpPr>
              <p:cNvPr id="9553" name="Google Shape;8748;p78"/>
              <p:cNvSpPr/>
              <p:nvPr/>
            </p:nvSpPr>
            <p:spPr>
              <a:xfrm>
                <a:off x="2110680" y="1340280"/>
                <a:ext cx="80280" cy="80280"/>
              </a:xfrm>
              <a:prstGeom prst="rect">
                <a:avLst/>
              </a:prstGeom>
              <a:noFill/>
              <a:ln w="9525">
                <a:solidFill>
                  <a:srgbClr val="cfd9e0"/>
                </a:solidFill>
                <a:round/>
              </a:ln>
            </p:spPr>
            <p:style>
              <a:lnRef idx="0"/>
              <a:fillRef idx="0"/>
              <a:effectRef idx="0"/>
              <a:fontRef idx="minor"/>
            </p:style>
          </p:sp>
          <p:sp>
            <p:nvSpPr>
              <p:cNvPr id="9554" name="Google Shape;8749;p78"/>
              <p:cNvSpPr/>
              <p:nvPr/>
            </p:nvSpPr>
            <p:spPr>
              <a:xfrm>
                <a:off x="2110680" y="1501200"/>
                <a:ext cx="80280" cy="80280"/>
              </a:xfrm>
              <a:prstGeom prst="rect">
                <a:avLst/>
              </a:prstGeom>
              <a:noFill/>
              <a:ln w="9525">
                <a:solidFill>
                  <a:srgbClr val="cfd9e0"/>
                </a:solidFill>
                <a:round/>
              </a:ln>
            </p:spPr>
            <p:style>
              <a:lnRef idx="0"/>
              <a:fillRef idx="0"/>
              <a:effectRef idx="0"/>
              <a:fontRef idx="minor"/>
            </p:style>
          </p:sp>
          <p:sp>
            <p:nvSpPr>
              <p:cNvPr id="9555" name="Google Shape;8750;p78"/>
              <p:cNvSpPr/>
              <p:nvPr/>
            </p:nvSpPr>
            <p:spPr>
              <a:xfrm>
                <a:off x="2110680" y="1661760"/>
                <a:ext cx="80280" cy="80280"/>
              </a:xfrm>
              <a:prstGeom prst="rect">
                <a:avLst/>
              </a:prstGeom>
              <a:noFill/>
              <a:ln w="9525">
                <a:solidFill>
                  <a:srgbClr val="cfd9e0"/>
                </a:solidFill>
                <a:round/>
              </a:ln>
            </p:spPr>
            <p:style>
              <a:lnRef idx="0"/>
              <a:fillRef idx="0"/>
              <a:effectRef idx="0"/>
              <a:fontRef idx="minor"/>
            </p:style>
          </p:sp>
          <p:sp>
            <p:nvSpPr>
              <p:cNvPr id="9556" name="Google Shape;8751;p78"/>
              <p:cNvSpPr/>
              <p:nvPr/>
            </p:nvSpPr>
            <p:spPr>
              <a:xfrm>
                <a:off x="2110680" y="1821600"/>
                <a:ext cx="80280" cy="80280"/>
              </a:xfrm>
              <a:prstGeom prst="rect">
                <a:avLst/>
              </a:prstGeom>
              <a:solidFill>
                <a:srgbClr val="657e93"/>
              </a:solidFill>
              <a:ln w="0">
                <a:noFill/>
              </a:ln>
            </p:spPr>
            <p:style>
              <a:lnRef idx="0"/>
              <a:fillRef idx="0"/>
              <a:effectRef idx="0"/>
              <a:fontRef idx="minor"/>
            </p:style>
          </p:sp>
          <p:sp>
            <p:nvSpPr>
              <p:cNvPr id="9557" name="Google Shape;8752;p78"/>
              <p:cNvSpPr/>
              <p:nvPr/>
            </p:nvSpPr>
            <p:spPr>
              <a:xfrm>
                <a:off x="2110680" y="1982160"/>
                <a:ext cx="80280" cy="80280"/>
              </a:xfrm>
              <a:prstGeom prst="rect">
                <a:avLst/>
              </a:prstGeom>
              <a:solidFill>
                <a:srgbClr val="657e93"/>
              </a:solidFill>
              <a:ln w="0">
                <a:noFill/>
              </a:ln>
            </p:spPr>
            <p:style>
              <a:lnRef idx="0"/>
              <a:fillRef idx="0"/>
              <a:effectRef idx="0"/>
              <a:fontRef idx="minor"/>
            </p:style>
          </p:sp>
          <p:sp>
            <p:nvSpPr>
              <p:cNvPr id="9558" name="Google Shape;8753;p78"/>
              <p:cNvSpPr/>
              <p:nvPr/>
            </p:nvSpPr>
            <p:spPr>
              <a:xfrm>
                <a:off x="2110680" y="2143080"/>
                <a:ext cx="80280" cy="80280"/>
              </a:xfrm>
              <a:prstGeom prst="rect">
                <a:avLst/>
              </a:prstGeom>
              <a:solidFill>
                <a:srgbClr val="657e93"/>
              </a:solidFill>
              <a:ln w="0">
                <a:noFill/>
              </a:ln>
            </p:spPr>
            <p:style>
              <a:lnRef idx="0"/>
              <a:fillRef idx="0"/>
              <a:effectRef idx="0"/>
              <a:fontRef idx="minor"/>
            </p:style>
          </p:sp>
          <p:sp>
            <p:nvSpPr>
              <p:cNvPr id="9559" name="Google Shape;8754;p78"/>
              <p:cNvSpPr/>
              <p:nvPr/>
            </p:nvSpPr>
            <p:spPr>
              <a:xfrm>
                <a:off x="2110680" y="2303640"/>
                <a:ext cx="80280" cy="80280"/>
              </a:xfrm>
              <a:prstGeom prst="rect">
                <a:avLst/>
              </a:prstGeom>
              <a:solidFill>
                <a:srgbClr val="657e93"/>
              </a:solidFill>
              <a:ln w="0">
                <a:noFill/>
              </a:ln>
            </p:spPr>
            <p:style>
              <a:lnRef idx="0"/>
              <a:fillRef idx="0"/>
              <a:effectRef idx="0"/>
              <a:fontRef idx="minor"/>
            </p:style>
          </p:sp>
          <p:sp>
            <p:nvSpPr>
              <p:cNvPr id="9560" name="Google Shape;8755;p78"/>
              <p:cNvSpPr/>
              <p:nvPr/>
            </p:nvSpPr>
            <p:spPr>
              <a:xfrm>
                <a:off x="2110680" y="2464560"/>
                <a:ext cx="80280" cy="80280"/>
              </a:xfrm>
              <a:prstGeom prst="rect">
                <a:avLst/>
              </a:prstGeom>
              <a:solidFill>
                <a:srgbClr val="657e93"/>
              </a:solidFill>
              <a:ln w="0">
                <a:noFill/>
              </a:ln>
            </p:spPr>
            <p:style>
              <a:lnRef idx="0"/>
              <a:fillRef idx="0"/>
              <a:effectRef idx="0"/>
              <a:fontRef idx="minor"/>
            </p:style>
          </p:sp>
          <p:sp>
            <p:nvSpPr>
              <p:cNvPr id="9561" name="Google Shape;8756;p78"/>
              <p:cNvSpPr/>
              <p:nvPr/>
            </p:nvSpPr>
            <p:spPr>
              <a:xfrm>
                <a:off x="2110680" y="2625120"/>
                <a:ext cx="80280" cy="80280"/>
              </a:xfrm>
              <a:prstGeom prst="rect">
                <a:avLst/>
              </a:prstGeom>
              <a:solidFill>
                <a:srgbClr val="657e93"/>
              </a:solidFill>
              <a:ln w="0">
                <a:noFill/>
              </a:ln>
            </p:spPr>
            <p:style>
              <a:lnRef idx="0"/>
              <a:fillRef idx="0"/>
              <a:effectRef idx="0"/>
              <a:fontRef idx="minor"/>
            </p:style>
          </p:sp>
        </p:grpSp>
        <p:grpSp>
          <p:nvGrpSpPr>
            <p:cNvPr id="9562" name="Google Shape;8757;p78"/>
            <p:cNvGrpSpPr/>
            <p:nvPr/>
          </p:nvGrpSpPr>
          <p:grpSpPr>
            <a:xfrm>
              <a:off x="2284560" y="1179720"/>
              <a:ext cx="80280" cy="1525680"/>
              <a:chOff x="2284560" y="1179720"/>
              <a:chExt cx="80280" cy="1525680"/>
            </a:xfrm>
          </p:grpSpPr>
          <p:sp>
            <p:nvSpPr>
              <p:cNvPr id="9563" name="Google Shape;8758;p78"/>
              <p:cNvSpPr/>
              <p:nvPr/>
            </p:nvSpPr>
            <p:spPr>
              <a:xfrm>
                <a:off x="2284560" y="1179720"/>
                <a:ext cx="80280" cy="80280"/>
              </a:xfrm>
              <a:prstGeom prst="rect">
                <a:avLst/>
              </a:prstGeom>
              <a:noFill/>
              <a:ln w="9525">
                <a:solidFill>
                  <a:srgbClr val="cfd9e0"/>
                </a:solidFill>
                <a:round/>
              </a:ln>
            </p:spPr>
            <p:style>
              <a:lnRef idx="0"/>
              <a:fillRef idx="0"/>
              <a:effectRef idx="0"/>
              <a:fontRef idx="minor"/>
            </p:style>
          </p:sp>
          <p:sp>
            <p:nvSpPr>
              <p:cNvPr id="9564" name="Google Shape;8759;p78"/>
              <p:cNvSpPr/>
              <p:nvPr/>
            </p:nvSpPr>
            <p:spPr>
              <a:xfrm>
                <a:off x="2284560" y="1340280"/>
                <a:ext cx="80280" cy="80280"/>
              </a:xfrm>
              <a:prstGeom prst="rect">
                <a:avLst/>
              </a:prstGeom>
              <a:noFill/>
              <a:ln w="9525">
                <a:solidFill>
                  <a:srgbClr val="cfd9e0"/>
                </a:solidFill>
                <a:round/>
              </a:ln>
            </p:spPr>
            <p:style>
              <a:lnRef idx="0"/>
              <a:fillRef idx="0"/>
              <a:effectRef idx="0"/>
              <a:fontRef idx="minor"/>
            </p:style>
          </p:sp>
          <p:sp>
            <p:nvSpPr>
              <p:cNvPr id="9565" name="Google Shape;8760;p78"/>
              <p:cNvSpPr/>
              <p:nvPr/>
            </p:nvSpPr>
            <p:spPr>
              <a:xfrm>
                <a:off x="2284560" y="1501200"/>
                <a:ext cx="80280" cy="80280"/>
              </a:xfrm>
              <a:prstGeom prst="rect">
                <a:avLst/>
              </a:prstGeom>
              <a:noFill/>
              <a:ln w="9525">
                <a:solidFill>
                  <a:srgbClr val="cfd9e0"/>
                </a:solidFill>
                <a:round/>
              </a:ln>
            </p:spPr>
            <p:style>
              <a:lnRef idx="0"/>
              <a:fillRef idx="0"/>
              <a:effectRef idx="0"/>
              <a:fontRef idx="minor"/>
            </p:style>
          </p:sp>
          <p:sp>
            <p:nvSpPr>
              <p:cNvPr id="9566" name="Google Shape;8761;p78"/>
              <p:cNvSpPr/>
              <p:nvPr/>
            </p:nvSpPr>
            <p:spPr>
              <a:xfrm>
                <a:off x="2284560" y="1661760"/>
                <a:ext cx="80280" cy="80280"/>
              </a:xfrm>
              <a:prstGeom prst="rect">
                <a:avLst/>
              </a:prstGeom>
              <a:noFill/>
              <a:ln w="9525">
                <a:solidFill>
                  <a:srgbClr val="cfd9e0"/>
                </a:solidFill>
                <a:round/>
              </a:ln>
            </p:spPr>
            <p:style>
              <a:lnRef idx="0"/>
              <a:fillRef idx="0"/>
              <a:effectRef idx="0"/>
              <a:fontRef idx="minor"/>
            </p:style>
          </p:sp>
          <p:sp>
            <p:nvSpPr>
              <p:cNvPr id="9567" name="Google Shape;8762;p78"/>
              <p:cNvSpPr/>
              <p:nvPr/>
            </p:nvSpPr>
            <p:spPr>
              <a:xfrm>
                <a:off x="2284560" y="1821600"/>
                <a:ext cx="80280" cy="80280"/>
              </a:xfrm>
              <a:prstGeom prst="rect">
                <a:avLst/>
              </a:prstGeom>
              <a:noFill/>
              <a:ln w="9525">
                <a:solidFill>
                  <a:srgbClr val="cfd9e0"/>
                </a:solidFill>
                <a:round/>
              </a:ln>
            </p:spPr>
            <p:style>
              <a:lnRef idx="0"/>
              <a:fillRef idx="0"/>
              <a:effectRef idx="0"/>
              <a:fontRef idx="minor"/>
            </p:style>
          </p:sp>
          <p:sp>
            <p:nvSpPr>
              <p:cNvPr id="9568" name="Google Shape;8763;p78"/>
              <p:cNvSpPr/>
              <p:nvPr/>
            </p:nvSpPr>
            <p:spPr>
              <a:xfrm>
                <a:off x="2284560" y="1982160"/>
                <a:ext cx="80280" cy="80280"/>
              </a:xfrm>
              <a:prstGeom prst="rect">
                <a:avLst/>
              </a:prstGeom>
              <a:noFill/>
              <a:ln w="9525">
                <a:solidFill>
                  <a:srgbClr val="cfd9e0"/>
                </a:solidFill>
                <a:round/>
              </a:ln>
            </p:spPr>
            <p:style>
              <a:lnRef idx="0"/>
              <a:fillRef idx="0"/>
              <a:effectRef idx="0"/>
              <a:fontRef idx="minor"/>
            </p:style>
          </p:sp>
          <p:sp>
            <p:nvSpPr>
              <p:cNvPr id="9569" name="Google Shape;8764;p78"/>
              <p:cNvSpPr/>
              <p:nvPr/>
            </p:nvSpPr>
            <p:spPr>
              <a:xfrm>
                <a:off x="2284560" y="2143080"/>
                <a:ext cx="80280" cy="80280"/>
              </a:xfrm>
              <a:prstGeom prst="rect">
                <a:avLst/>
              </a:prstGeom>
              <a:solidFill>
                <a:srgbClr val="657e93"/>
              </a:solidFill>
              <a:ln w="0">
                <a:noFill/>
              </a:ln>
            </p:spPr>
            <p:style>
              <a:lnRef idx="0"/>
              <a:fillRef idx="0"/>
              <a:effectRef idx="0"/>
              <a:fontRef idx="minor"/>
            </p:style>
          </p:sp>
          <p:sp>
            <p:nvSpPr>
              <p:cNvPr id="9570" name="Google Shape;8765;p78"/>
              <p:cNvSpPr/>
              <p:nvPr/>
            </p:nvSpPr>
            <p:spPr>
              <a:xfrm>
                <a:off x="2284560" y="2303640"/>
                <a:ext cx="80280" cy="80280"/>
              </a:xfrm>
              <a:prstGeom prst="rect">
                <a:avLst/>
              </a:prstGeom>
              <a:solidFill>
                <a:srgbClr val="657e93"/>
              </a:solidFill>
              <a:ln w="0">
                <a:noFill/>
              </a:ln>
            </p:spPr>
            <p:style>
              <a:lnRef idx="0"/>
              <a:fillRef idx="0"/>
              <a:effectRef idx="0"/>
              <a:fontRef idx="minor"/>
            </p:style>
          </p:sp>
          <p:sp>
            <p:nvSpPr>
              <p:cNvPr id="9571" name="Google Shape;8766;p78"/>
              <p:cNvSpPr/>
              <p:nvPr/>
            </p:nvSpPr>
            <p:spPr>
              <a:xfrm>
                <a:off x="2284560" y="2464560"/>
                <a:ext cx="80280" cy="80280"/>
              </a:xfrm>
              <a:prstGeom prst="rect">
                <a:avLst/>
              </a:prstGeom>
              <a:solidFill>
                <a:srgbClr val="657e93"/>
              </a:solidFill>
              <a:ln w="0">
                <a:noFill/>
              </a:ln>
            </p:spPr>
            <p:style>
              <a:lnRef idx="0"/>
              <a:fillRef idx="0"/>
              <a:effectRef idx="0"/>
              <a:fontRef idx="minor"/>
            </p:style>
          </p:sp>
          <p:sp>
            <p:nvSpPr>
              <p:cNvPr id="9572" name="Google Shape;8767;p78"/>
              <p:cNvSpPr/>
              <p:nvPr/>
            </p:nvSpPr>
            <p:spPr>
              <a:xfrm>
                <a:off x="2284560" y="2625120"/>
                <a:ext cx="80280" cy="80280"/>
              </a:xfrm>
              <a:prstGeom prst="rect">
                <a:avLst/>
              </a:prstGeom>
              <a:solidFill>
                <a:srgbClr val="657e93"/>
              </a:solidFill>
              <a:ln w="0">
                <a:noFill/>
              </a:ln>
            </p:spPr>
            <p:style>
              <a:lnRef idx="0"/>
              <a:fillRef idx="0"/>
              <a:effectRef idx="0"/>
              <a:fontRef idx="minor"/>
            </p:style>
          </p:sp>
        </p:grpSp>
      </p:grpSp>
      <p:grpSp>
        <p:nvGrpSpPr>
          <p:cNvPr id="9573" name="Google Shape;8768;p78"/>
          <p:cNvGrpSpPr/>
          <p:nvPr/>
        </p:nvGrpSpPr>
        <p:grpSpPr>
          <a:xfrm>
            <a:off x="2624040" y="1198800"/>
            <a:ext cx="1363680" cy="1101600"/>
            <a:chOff x="2624040" y="1198800"/>
            <a:chExt cx="1363680" cy="1101600"/>
          </a:xfrm>
        </p:grpSpPr>
        <p:grpSp>
          <p:nvGrpSpPr>
            <p:cNvPr id="9574" name="Google Shape;8769;p78"/>
            <p:cNvGrpSpPr/>
            <p:nvPr/>
          </p:nvGrpSpPr>
          <p:grpSpPr>
            <a:xfrm>
              <a:off x="2624040" y="1198800"/>
              <a:ext cx="1363680" cy="272520"/>
              <a:chOff x="2624040" y="1198800"/>
              <a:chExt cx="1363680" cy="272520"/>
            </a:xfrm>
          </p:grpSpPr>
          <p:sp>
            <p:nvSpPr>
              <p:cNvPr id="9575" name="Google Shape;8770;p78"/>
              <p:cNvSpPr/>
              <p:nvPr/>
            </p:nvSpPr>
            <p:spPr>
              <a:xfrm>
                <a:off x="3715200" y="1198800"/>
                <a:ext cx="272520" cy="272520"/>
              </a:xfrm>
              <a:prstGeom prst="diamond">
                <a:avLst/>
              </a:prstGeom>
              <a:noFill/>
              <a:ln w="9525">
                <a:solidFill>
                  <a:srgbClr val="cfd9e0"/>
                </a:solidFill>
                <a:round/>
              </a:ln>
            </p:spPr>
            <p:style>
              <a:lnRef idx="0"/>
              <a:fillRef idx="0"/>
              <a:effectRef idx="0"/>
              <a:fontRef idx="minor"/>
            </p:style>
          </p:sp>
          <p:sp>
            <p:nvSpPr>
              <p:cNvPr id="9576" name="Google Shape;8771;p78"/>
              <p:cNvSpPr/>
              <p:nvPr/>
            </p:nvSpPr>
            <p:spPr>
              <a:xfrm>
                <a:off x="2624040" y="1198800"/>
                <a:ext cx="272520" cy="272520"/>
              </a:xfrm>
              <a:prstGeom prst="diamond">
                <a:avLst/>
              </a:prstGeom>
              <a:solidFill>
                <a:srgbClr val="5f7d95"/>
              </a:solidFill>
              <a:ln w="0">
                <a:noFill/>
              </a:ln>
            </p:spPr>
            <p:style>
              <a:lnRef idx="0"/>
              <a:fillRef idx="0"/>
              <a:effectRef idx="0"/>
              <a:fontRef idx="minor"/>
            </p:style>
          </p:sp>
          <p:sp>
            <p:nvSpPr>
              <p:cNvPr id="9577" name="Google Shape;8772;p78"/>
              <p:cNvSpPr/>
              <p:nvPr/>
            </p:nvSpPr>
            <p:spPr>
              <a:xfrm>
                <a:off x="2896560" y="1198800"/>
                <a:ext cx="272520" cy="272520"/>
              </a:xfrm>
              <a:prstGeom prst="diamond">
                <a:avLst/>
              </a:prstGeom>
              <a:solidFill>
                <a:srgbClr val="5f7d95"/>
              </a:solidFill>
              <a:ln w="0">
                <a:noFill/>
              </a:ln>
            </p:spPr>
            <p:style>
              <a:lnRef idx="0"/>
              <a:fillRef idx="0"/>
              <a:effectRef idx="0"/>
              <a:fontRef idx="minor"/>
            </p:style>
          </p:sp>
          <p:sp>
            <p:nvSpPr>
              <p:cNvPr id="9578" name="Google Shape;8773;p78"/>
              <p:cNvSpPr/>
              <p:nvPr/>
            </p:nvSpPr>
            <p:spPr>
              <a:xfrm>
                <a:off x="3169440" y="1198800"/>
                <a:ext cx="272520" cy="272520"/>
              </a:xfrm>
              <a:prstGeom prst="diamond">
                <a:avLst/>
              </a:prstGeom>
              <a:solidFill>
                <a:srgbClr val="5f7d95"/>
              </a:solidFill>
              <a:ln w="0">
                <a:noFill/>
              </a:ln>
            </p:spPr>
            <p:style>
              <a:lnRef idx="0"/>
              <a:fillRef idx="0"/>
              <a:effectRef idx="0"/>
              <a:fontRef idx="minor"/>
            </p:style>
          </p:sp>
          <p:sp>
            <p:nvSpPr>
              <p:cNvPr id="9579" name="Google Shape;8774;p78"/>
              <p:cNvSpPr/>
              <p:nvPr/>
            </p:nvSpPr>
            <p:spPr>
              <a:xfrm>
                <a:off x="3442320" y="1198800"/>
                <a:ext cx="272520" cy="272520"/>
              </a:xfrm>
              <a:prstGeom prst="diamond">
                <a:avLst/>
              </a:prstGeom>
              <a:solidFill>
                <a:srgbClr val="5f7d95"/>
              </a:solidFill>
              <a:ln w="0">
                <a:noFill/>
              </a:ln>
            </p:spPr>
            <p:style>
              <a:lnRef idx="0"/>
              <a:fillRef idx="0"/>
              <a:effectRef idx="0"/>
              <a:fontRef idx="minor"/>
            </p:style>
          </p:sp>
        </p:grpSp>
        <p:grpSp>
          <p:nvGrpSpPr>
            <p:cNvPr id="9580" name="Google Shape;8775;p78"/>
            <p:cNvGrpSpPr/>
            <p:nvPr/>
          </p:nvGrpSpPr>
          <p:grpSpPr>
            <a:xfrm>
              <a:off x="2624040" y="1477080"/>
              <a:ext cx="1363680" cy="272520"/>
              <a:chOff x="2624040" y="1477080"/>
              <a:chExt cx="1363680" cy="272520"/>
            </a:xfrm>
          </p:grpSpPr>
          <p:sp>
            <p:nvSpPr>
              <p:cNvPr id="9581" name="Google Shape;8776;p78"/>
              <p:cNvSpPr/>
              <p:nvPr/>
            </p:nvSpPr>
            <p:spPr>
              <a:xfrm>
                <a:off x="3169440" y="1477080"/>
                <a:ext cx="272520" cy="272520"/>
              </a:xfrm>
              <a:prstGeom prst="diamond">
                <a:avLst/>
              </a:prstGeom>
              <a:noFill/>
              <a:ln w="9525">
                <a:solidFill>
                  <a:srgbClr val="cfd9e0"/>
                </a:solidFill>
                <a:round/>
              </a:ln>
            </p:spPr>
            <p:style>
              <a:lnRef idx="0"/>
              <a:fillRef idx="0"/>
              <a:effectRef idx="0"/>
              <a:fontRef idx="minor"/>
            </p:style>
          </p:sp>
          <p:sp>
            <p:nvSpPr>
              <p:cNvPr id="9582" name="Google Shape;8777;p78"/>
              <p:cNvSpPr/>
              <p:nvPr/>
            </p:nvSpPr>
            <p:spPr>
              <a:xfrm>
                <a:off x="3442320" y="1477080"/>
                <a:ext cx="272520" cy="272520"/>
              </a:xfrm>
              <a:prstGeom prst="diamond">
                <a:avLst/>
              </a:prstGeom>
              <a:noFill/>
              <a:ln w="9525">
                <a:solidFill>
                  <a:srgbClr val="cfd9e0"/>
                </a:solidFill>
                <a:round/>
              </a:ln>
            </p:spPr>
            <p:style>
              <a:lnRef idx="0"/>
              <a:fillRef idx="0"/>
              <a:effectRef idx="0"/>
              <a:fontRef idx="minor"/>
            </p:style>
          </p:sp>
          <p:sp>
            <p:nvSpPr>
              <p:cNvPr id="9583" name="Google Shape;8778;p78"/>
              <p:cNvSpPr/>
              <p:nvPr/>
            </p:nvSpPr>
            <p:spPr>
              <a:xfrm>
                <a:off x="3715200" y="1477080"/>
                <a:ext cx="272520" cy="272520"/>
              </a:xfrm>
              <a:prstGeom prst="diamond">
                <a:avLst/>
              </a:prstGeom>
              <a:noFill/>
              <a:ln w="9525">
                <a:solidFill>
                  <a:srgbClr val="cfd9e0"/>
                </a:solidFill>
                <a:round/>
              </a:ln>
            </p:spPr>
            <p:style>
              <a:lnRef idx="0"/>
              <a:fillRef idx="0"/>
              <a:effectRef idx="0"/>
              <a:fontRef idx="minor"/>
            </p:style>
          </p:sp>
          <p:sp>
            <p:nvSpPr>
              <p:cNvPr id="9584" name="Google Shape;8779;p78"/>
              <p:cNvSpPr/>
              <p:nvPr/>
            </p:nvSpPr>
            <p:spPr>
              <a:xfrm>
                <a:off x="2624040" y="1477080"/>
                <a:ext cx="272520" cy="272520"/>
              </a:xfrm>
              <a:prstGeom prst="diamond">
                <a:avLst/>
              </a:prstGeom>
              <a:solidFill>
                <a:srgbClr val="5f7d95"/>
              </a:solidFill>
              <a:ln w="0">
                <a:noFill/>
              </a:ln>
            </p:spPr>
            <p:style>
              <a:lnRef idx="0"/>
              <a:fillRef idx="0"/>
              <a:effectRef idx="0"/>
              <a:fontRef idx="minor"/>
            </p:style>
          </p:sp>
          <p:sp>
            <p:nvSpPr>
              <p:cNvPr id="9585" name="Google Shape;8780;p78"/>
              <p:cNvSpPr/>
              <p:nvPr/>
            </p:nvSpPr>
            <p:spPr>
              <a:xfrm>
                <a:off x="2896560" y="1477080"/>
                <a:ext cx="272520" cy="272520"/>
              </a:xfrm>
              <a:prstGeom prst="diamond">
                <a:avLst/>
              </a:prstGeom>
              <a:solidFill>
                <a:srgbClr val="5f7d95"/>
              </a:solidFill>
              <a:ln w="0">
                <a:noFill/>
              </a:ln>
            </p:spPr>
            <p:style>
              <a:lnRef idx="0"/>
              <a:fillRef idx="0"/>
              <a:effectRef idx="0"/>
              <a:fontRef idx="minor"/>
            </p:style>
          </p:sp>
        </p:grpSp>
        <p:grpSp>
          <p:nvGrpSpPr>
            <p:cNvPr id="9586" name="Google Shape;8781;p78"/>
            <p:cNvGrpSpPr/>
            <p:nvPr/>
          </p:nvGrpSpPr>
          <p:grpSpPr>
            <a:xfrm>
              <a:off x="2624040" y="1749600"/>
              <a:ext cx="1363680" cy="272520"/>
              <a:chOff x="2624040" y="1749600"/>
              <a:chExt cx="1363680" cy="272520"/>
            </a:xfrm>
          </p:grpSpPr>
          <p:sp>
            <p:nvSpPr>
              <p:cNvPr id="9587" name="Google Shape;8782;p78"/>
              <p:cNvSpPr/>
              <p:nvPr/>
            </p:nvSpPr>
            <p:spPr>
              <a:xfrm>
                <a:off x="3442320" y="1749600"/>
                <a:ext cx="272520" cy="272520"/>
              </a:xfrm>
              <a:prstGeom prst="diamond">
                <a:avLst/>
              </a:prstGeom>
              <a:noFill/>
              <a:ln w="9525">
                <a:solidFill>
                  <a:srgbClr val="cfd9e0"/>
                </a:solidFill>
                <a:round/>
              </a:ln>
            </p:spPr>
            <p:style>
              <a:lnRef idx="0"/>
              <a:fillRef idx="0"/>
              <a:effectRef idx="0"/>
              <a:fontRef idx="minor"/>
            </p:style>
          </p:sp>
          <p:sp>
            <p:nvSpPr>
              <p:cNvPr id="9588" name="Google Shape;8783;p78"/>
              <p:cNvSpPr/>
              <p:nvPr/>
            </p:nvSpPr>
            <p:spPr>
              <a:xfrm>
                <a:off x="3715200" y="1749600"/>
                <a:ext cx="272520" cy="272520"/>
              </a:xfrm>
              <a:prstGeom prst="diamond">
                <a:avLst/>
              </a:prstGeom>
              <a:noFill/>
              <a:ln w="9525">
                <a:solidFill>
                  <a:srgbClr val="cfd9e0"/>
                </a:solidFill>
                <a:round/>
              </a:ln>
            </p:spPr>
            <p:style>
              <a:lnRef idx="0"/>
              <a:fillRef idx="0"/>
              <a:effectRef idx="0"/>
              <a:fontRef idx="minor"/>
            </p:style>
          </p:sp>
          <p:sp>
            <p:nvSpPr>
              <p:cNvPr id="9589" name="Google Shape;8784;p78"/>
              <p:cNvSpPr/>
              <p:nvPr/>
            </p:nvSpPr>
            <p:spPr>
              <a:xfrm>
                <a:off x="2624040" y="1749600"/>
                <a:ext cx="272520" cy="272520"/>
              </a:xfrm>
              <a:prstGeom prst="diamond">
                <a:avLst/>
              </a:prstGeom>
              <a:solidFill>
                <a:srgbClr val="5f7d95"/>
              </a:solidFill>
              <a:ln w="0">
                <a:noFill/>
              </a:ln>
            </p:spPr>
            <p:style>
              <a:lnRef idx="0"/>
              <a:fillRef idx="0"/>
              <a:effectRef idx="0"/>
              <a:fontRef idx="minor"/>
            </p:style>
          </p:sp>
          <p:sp>
            <p:nvSpPr>
              <p:cNvPr id="9590" name="Google Shape;8785;p78"/>
              <p:cNvSpPr/>
              <p:nvPr/>
            </p:nvSpPr>
            <p:spPr>
              <a:xfrm>
                <a:off x="2896560" y="1749600"/>
                <a:ext cx="272520" cy="272520"/>
              </a:xfrm>
              <a:prstGeom prst="diamond">
                <a:avLst/>
              </a:prstGeom>
              <a:solidFill>
                <a:srgbClr val="5f7d95"/>
              </a:solidFill>
              <a:ln w="0">
                <a:noFill/>
              </a:ln>
            </p:spPr>
            <p:style>
              <a:lnRef idx="0"/>
              <a:fillRef idx="0"/>
              <a:effectRef idx="0"/>
              <a:fontRef idx="minor"/>
            </p:style>
          </p:sp>
          <p:sp>
            <p:nvSpPr>
              <p:cNvPr id="9591" name="Google Shape;8786;p78"/>
              <p:cNvSpPr/>
              <p:nvPr/>
            </p:nvSpPr>
            <p:spPr>
              <a:xfrm>
                <a:off x="3169440" y="1749600"/>
                <a:ext cx="272520" cy="272520"/>
              </a:xfrm>
              <a:prstGeom prst="diamond">
                <a:avLst/>
              </a:prstGeom>
              <a:solidFill>
                <a:srgbClr val="5f7d95"/>
              </a:solidFill>
              <a:ln w="0">
                <a:noFill/>
              </a:ln>
            </p:spPr>
            <p:style>
              <a:lnRef idx="0"/>
              <a:fillRef idx="0"/>
              <a:effectRef idx="0"/>
              <a:fontRef idx="minor"/>
            </p:style>
          </p:sp>
        </p:grpSp>
        <p:grpSp>
          <p:nvGrpSpPr>
            <p:cNvPr id="9592" name="Google Shape;8787;p78"/>
            <p:cNvGrpSpPr/>
            <p:nvPr/>
          </p:nvGrpSpPr>
          <p:grpSpPr>
            <a:xfrm>
              <a:off x="2624040" y="2027880"/>
              <a:ext cx="1363680" cy="272520"/>
              <a:chOff x="2624040" y="2027880"/>
              <a:chExt cx="1363680" cy="272520"/>
            </a:xfrm>
          </p:grpSpPr>
          <p:sp>
            <p:nvSpPr>
              <p:cNvPr id="9593" name="Google Shape;8788;p78"/>
              <p:cNvSpPr/>
              <p:nvPr/>
            </p:nvSpPr>
            <p:spPr>
              <a:xfrm>
                <a:off x="2624040" y="2027880"/>
                <a:ext cx="272520" cy="272520"/>
              </a:xfrm>
              <a:prstGeom prst="diamond">
                <a:avLst/>
              </a:prstGeom>
              <a:solidFill>
                <a:srgbClr val="5f7d95"/>
              </a:solidFill>
              <a:ln w="0">
                <a:noFill/>
              </a:ln>
            </p:spPr>
            <p:style>
              <a:lnRef idx="0"/>
              <a:fillRef idx="0"/>
              <a:effectRef idx="0"/>
              <a:fontRef idx="minor"/>
            </p:style>
          </p:sp>
          <p:sp>
            <p:nvSpPr>
              <p:cNvPr id="9594" name="Google Shape;8789;p78"/>
              <p:cNvSpPr/>
              <p:nvPr/>
            </p:nvSpPr>
            <p:spPr>
              <a:xfrm>
                <a:off x="2896560" y="2027880"/>
                <a:ext cx="272520" cy="272520"/>
              </a:xfrm>
              <a:prstGeom prst="diamond">
                <a:avLst/>
              </a:prstGeom>
              <a:solidFill>
                <a:srgbClr val="5f7d95"/>
              </a:solidFill>
              <a:ln w="0">
                <a:noFill/>
              </a:ln>
            </p:spPr>
            <p:style>
              <a:lnRef idx="0"/>
              <a:fillRef idx="0"/>
              <a:effectRef idx="0"/>
              <a:fontRef idx="minor"/>
            </p:style>
          </p:sp>
          <p:sp>
            <p:nvSpPr>
              <p:cNvPr id="9595" name="Google Shape;8790;p78"/>
              <p:cNvSpPr/>
              <p:nvPr/>
            </p:nvSpPr>
            <p:spPr>
              <a:xfrm>
                <a:off x="3169440" y="2027880"/>
                <a:ext cx="272520" cy="272520"/>
              </a:xfrm>
              <a:prstGeom prst="diamond">
                <a:avLst/>
              </a:prstGeom>
              <a:solidFill>
                <a:srgbClr val="5f7d95"/>
              </a:solidFill>
              <a:ln w="0">
                <a:noFill/>
              </a:ln>
            </p:spPr>
            <p:style>
              <a:lnRef idx="0"/>
              <a:fillRef idx="0"/>
              <a:effectRef idx="0"/>
              <a:fontRef idx="minor"/>
            </p:style>
          </p:sp>
          <p:sp>
            <p:nvSpPr>
              <p:cNvPr id="9596" name="Google Shape;8791;p78"/>
              <p:cNvSpPr/>
              <p:nvPr/>
            </p:nvSpPr>
            <p:spPr>
              <a:xfrm>
                <a:off x="3442320" y="2027880"/>
                <a:ext cx="272520" cy="272520"/>
              </a:xfrm>
              <a:prstGeom prst="diamond">
                <a:avLst/>
              </a:prstGeom>
              <a:solidFill>
                <a:srgbClr val="5f7d95"/>
              </a:solidFill>
              <a:ln w="0">
                <a:noFill/>
              </a:ln>
            </p:spPr>
            <p:style>
              <a:lnRef idx="0"/>
              <a:fillRef idx="0"/>
              <a:effectRef idx="0"/>
              <a:fontRef idx="minor"/>
            </p:style>
          </p:sp>
          <p:sp>
            <p:nvSpPr>
              <p:cNvPr id="9597" name="Google Shape;8792;p78"/>
              <p:cNvSpPr/>
              <p:nvPr/>
            </p:nvSpPr>
            <p:spPr>
              <a:xfrm>
                <a:off x="3715200" y="2027880"/>
                <a:ext cx="272520" cy="272520"/>
              </a:xfrm>
              <a:prstGeom prst="diamond">
                <a:avLst/>
              </a:prstGeom>
              <a:solidFill>
                <a:srgbClr val="5f7d95"/>
              </a:solidFill>
              <a:ln w="0">
                <a:noFill/>
              </a:ln>
            </p:spPr>
            <p:style>
              <a:lnRef idx="0"/>
              <a:fillRef idx="0"/>
              <a:effectRef idx="0"/>
              <a:fontRef idx="minor"/>
            </p:style>
          </p:sp>
        </p:grpSp>
      </p:grpSp>
      <p:grpSp>
        <p:nvGrpSpPr>
          <p:cNvPr id="9598" name="Google Shape;8793;p78"/>
          <p:cNvGrpSpPr/>
          <p:nvPr/>
        </p:nvGrpSpPr>
        <p:grpSpPr>
          <a:xfrm>
            <a:off x="2613240" y="2657880"/>
            <a:ext cx="1387440" cy="158760"/>
            <a:chOff x="2613240" y="2657880"/>
            <a:chExt cx="1387440" cy="158760"/>
          </a:xfrm>
        </p:grpSpPr>
        <p:sp>
          <p:nvSpPr>
            <p:cNvPr id="9599" name="Google Shape;8794;p78"/>
            <p:cNvSpPr/>
            <p:nvPr/>
          </p:nvSpPr>
          <p:spPr>
            <a:xfrm>
              <a:off x="2613240" y="2657880"/>
              <a:ext cx="58320" cy="158760"/>
            </a:xfrm>
            <a:custGeom>
              <a:avLst/>
              <a:gdLst/>
              <a:ahLst/>
              <a:rect l="l" t="t" r="r" b="b"/>
              <a:pathLst>
                <a:path w="8543" h="3789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9525">
              <a:solidFill>
                <a:srgbClr val="869fb2"/>
              </a:solidFill>
              <a:round/>
            </a:ln>
          </p:spPr>
          <p:style>
            <a:lnRef idx="0"/>
            <a:fillRef idx="0"/>
            <a:effectRef idx="0"/>
            <a:fontRef idx="minor"/>
          </p:style>
        </p:sp>
        <p:sp>
          <p:nvSpPr>
            <p:cNvPr id="9600" name="Google Shape;8795;p78"/>
            <p:cNvSpPr/>
            <p:nvPr/>
          </p:nvSpPr>
          <p:spPr>
            <a:xfrm>
              <a:off x="2691360" y="2657880"/>
              <a:ext cx="58320" cy="158760"/>
            </a:xfrm>
            <a:custGeom>
              <a:avLst/>
              <a:gdLst/>
              <a:ahLst/>
              <a:rect l="l" t="t" r="r" b="b"/>
              <a:pathLst>
                <a:path w="8543" h="3789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a:solidFill>
                <a:srgbClr val="869fb2"/>
              </a:solidFill>
              <a:round/>
            </a:ln>
          </p:spPr>
          <p:style>
            <a:lnRef idx="0"/>
            <a:fillRef idx="0"/>
            <a:effectRef idx="0"/>
            <a:fontRef idx="minor"/>
          </p:style>
        </p:sp>
        <p:sp>
          <p:nvSpPr>
            <p:cNvPr id="9601" name="Google Shape;8796;p78"/>
            <p:cNvSpPr/>
            <p:nvPr/>
          </p:nvSpPr>
          <p:spPr>
            <a:xfrm>
              <a:off x="2769840" y="2657880"/>
              <a:ext cx="58320" cy="158760"/>
            </a:xfrm>
            <a:custGeom>
              <a:avLst/>
              <a:gdLst/>
              <a:ahLst/>
              <a:rect l="l" t="t" r="r" b="b"/>
              <a:pathLst>
                <a:path w="8543" h="3789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9525">
              <a:solidFill>
                <a:srgbClr val="869fb2"/>
              </a:solidFill>
              <a:round/>
            </a:ln>
          </p:spPr>
          <p:style>
            <a:lnRef idx="0"/>
            <a:fillRef idx="0"/>
            <a:effectRef idx="0"/>
            <a:fontRef idx="minor"/>
          </p:style>
        </p:sp>
        <p:sp>
          <p:nvSpPr>
            <p:cNvPr id="9602" name="Google Shape;8797;p78"/>
            <p:cNvSpPr/>
            <p:nvPr/>
          </p:nvSpPr>
          <p:spPr>
            <a:xfrm>
              <a:off x="2847960" y="2657880"/>
              <a:ext cx="58320" cy="158760"/>
            </a:xfrm>
            <a:custGeom>
              <a:avLst/>
              <a:gdLst/>
              <a:ahLst/>
              <a:rect l="l" t="t" r="r" b="b"/>
              <a:pathLst>
                <a:path w="8544" h="3789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9525">
              <a:solidFill>
                <a:srgbClr val="869fb2"/>
              </a:solidFill>
              <a:round/>
            </a:ln>
          </p:spPr>
          <p:style>
            <a:lnRef idx="0"/>
            <a:fillRef idx="0"/>
            <a:effectRef idx="0"/>
            <a:fontRef idx="minor"/>
          </p:style>
        </p:sp>
        <p:sp>
          <p:nvSpPr>
            <p:cNvPr id="9603" name="Google Shape;8798;p78"/>
            <p:cNvSpPr/>
            <p:nvPr/>
          </p:nvSpPr>
          <p:spPr>
            <a:xfrm>
              <a:off x="2926080" y="2657880"/>
              <a:ext cx="58320" cy="158760"/>
            </a:xfrm>
            <a:custGeom>
              <a:avLst/>
              <a:gdLst/>
              <a:ahLst/>
              <a:rect l="l" t="t" r="r" b="b"/>
              <a:pathLst>
                <a:path w="8543" h="37876">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a:solidFill>
                <a:srgbClr val="869fb2"/>
              </a:solidFill>
              <a:round/>
            </a:ln>
          </p:spPr>
          <p:style>
            <a:lnRef idx="0"/>
            <a:fillRef idx="0"/>
            <a:effectRef idx="0"/>
            <a:fontRef idx="minor"/>
          </p:style>
        </p:sp>
        <p:sp>
          <p:nvSpPr>
            <p:cNvPr id="9604" name="Google Shape;8799;p78"/>
            <p:cNvSpPr/>
            <p:nvPr/>
          </p:nvSpPr>
          <p:spPr>
            <a:xfrm>
              <a:off x="3004200" y="2657880"/>
              <a:ext cx="58320" cy="158760"/>
            </a:xfrm>
            <a:custGeom>
              <a:avLst/>
              <a:gdLst/>
              <a:ahLst/>
              <a:rect l="l" t="t" r="r" b="b"/>
              <a:pathLst>
                <a:path w="8543" h="3789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9525">
              <a:solidFill>
                <a:srgbClr val="869fb2"/>
              </a:solidFill>
              <a:round/>
            </a:ln>
          </p:spPr>
          <p:style>
            <a:lnRef idx="0"/>
            <a:fillRef idx="0"/>
            <a:effectRef idx="0"/>
            <a:fontRef idx="minor"/>
          </p:style>
        </p:sp>
        <p:sp>
          <p:nvSpPr>
            <p:cNvPr id="9605" name="Google Shape;8800;p78"/>
            <p:cNvSpPr/>
            <p:nvPr/>
          </p:nvSpPr>
          <p:spPr>
            <a:xfrm>
              <a:off x="3082320" y="2657880"/>
              <a:ext cx="58320" cy="158760"/>
            </a:xfrm>
            <a:custGeom>
              <a:avLst/>
              <a:gdLst/>
              <a:ahLst/>
              <a:rect l="l" t="t" r="r" b="b"/>
              <a:pathLst>
                <a:path w="8543" h="3789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9525">
              <a:solidFill>
                <a:srgbClr val="869fb2"/>
              </a:solidFill>
              <a:round/>
            </a:ln>
          </p:spPr>
          <p:style>
            <a:lnRef idx="0"/>
            <a:fillRef idx="0"/>
            <a:effectRef idx="0"/>
            <a:fontRef idx="minor"/>
          </p:style>
        </p:sp>
        <p:sp>
          <p:nvSpPr>
            <p:cNvPr id="9606" name="Google Shape;8801;p78"/>
            <p:cNvSpPr/>
            <p:nvPr/>
          </p:nvSpPr>
          <p:spPr>
            <a:xfrm>
              <a:off x="3160440" y="2657880"/>
              <a:ext cx="58320" cy="158760"/>
            </a:xfrm>
            <a:custGeom>
              <a:avLst/>
              <a:gdLst/>
              <a:ahLst/>
              <a:rect l="l" t="t" r="r" b="b"/>
              <a:pathLst>
                <a:path w="8544" h="3789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9525">
              <a:solidFill>
                <a:srgbClr val="869fb2"/>
              </a:solidFill>
              <a:round/>
            </a:ln>
          </p:spPr>
          <p:style>
            <a:lnRef idx="0"/>
            <a:fillRef idx="0"/>
            <a:effectRef idx="0"/>
            <a:fontRef idx="minor"/>
          </p:style>
        </p:sp>
        <p:sp>
          <p:nvSpPr>
            <p:cNvPr id="9607" name="Google Shape;8802;p78"/>
            <p:cNvSpPr/>
            <p:nvPr/>
          </p:nvSpPr>
          <p:spPr>
            <a:xfrm>
              <a:off x="3238920" y="2657880"/>
              <a:ext cx="58320" cy="158760"/>
            </a:xfrm>
            <a:custGeom>
              <a:avLst/>
              <a:gdLst/>
              <a:ahLst/>
              <a:rect l="l" t="t" r="r" b="b"/>
              <a:pathLst>
                <a:path w="8543" h="37876">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9525">
              <a:solidFill>
                <a:srgbClr val="869fb2"/>
              </a:solidFill>
              <a:round/>
            </a:ln>
          </p:spPr>
          <p:style>
            <a:lnRef idx="0"/>
            <a:fillRef idx="0"/>
            <a:effectRef idx="0"/>
            <a:fontRef idx="minor"/>
          </p:style>
        </p:sp>
        <p:sp>
          <p:nvSpPr>
            <p:cNvPr id="9608" name="Google Shape;8803;p78"/>
            <p:cNvSpPr/>
            <p:nvPr/>
          </p:nvSpPr>
          <p:spPr>
            <a:xfrm>
              <a:off x="3317040" y="2657880"/>
              <a:ext cx="58320" cy="158760"/>
            </a:xfrm>
            <a:custGeom>
              <a:avLst/>
              <a:gdLst/>
              <a:ahLst/>
              <a:rect l="l" t="t" r="r" b="b"/>
              <a:pathLst>
                <a:path w="8543" h="3789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9525">
              <a:solidFill>
                <a:srgbClr val="869fb2"/>
              </a:solidFill>
              <a:round/>
            </a:ln>
          </p:spPr>
          <p:style>
            <a:lnRef idx="0"/>
            <a:fillRef idx="0"/>
            <a:effectRef idx="0"/>
            <a:fontRef idx="minor"/>
          </p:style>
        </p:sp>
        <p:sp>
          <p:nvSpPr>
            <p:cNvPr id="9609" name="Google Shape;8804;p78"/>
            <p:cNvSpPr/>
            <p:nvPr/>
          </p:nvSpPr>
          <p:spPr>
            <a:xfrm>
              <a:off x="3395160" y="2657880"/>
              <a:ext cx="58320" cy="158760"/>
            </a:xfrm>
            <a:custGeom>
              <a:avLst/>
              <a:gdLst/>
              <a:ahLst/>
              <a:rect l="l" t="t" r="r" b="b"/>
              <a:pathLst>
                <a:path w="8543" h="37876">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9525">
              <a:solidFill>
                <a:srgbClr val="869fb2"/>
              </a:solidFill>
              <a:round/>
            </a:ln>
          </p:spPr>
          <p:style>
            <a:lnRef idx="0"/>
            <a:fillRef idx="0"/>
            <a:effectRef idx="0"/>
            <a:fontRef idx="minor"/>
          </p:style>
        </p:sp>
        <p:sp>
          <p:nvSpPr>
            <p:cNvPr id="9610" name="Google Shape;8805;p78"/>
            <p:cNvSpPr/>
            <p:nvPr/>
          </p:nvSpPr>
          <p:spPr>
            <a:xfrm>
              <a:off x="3473280" y="2657880"/>
              <a:ext cx="58320" cy="158760"/>
            </a:xfrm>
            <a:custGeom>
              <a:avLst/>
              <a:gdLst/>
              <a:ahLst/>
              <a:rect l="l" t="t" r="r" b="b"/>
              <a:pathLst>
                <a:path w="8543" h="3789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9525">
              <a:solidFill>
                <a:srgbClr val="cfd9e0"/>
              </a:solidFill>
              <a:round/>
            </a:ln>
          </p:spPr>
          <p:style>
            <a:lnRef idx="0"/>
            <a:fillRef idx="0"/>
            <a:effectRef idx="0"/>
            <a:fontRef idx="minor"/>
          </p:style>
        </p:sp>
        <p:sp>
          <p:nvSpPr>
            <p:cNvPr id="9611" name="Google Shape;8806;p78"/>
            <p:cNvSpPr/>
            <p:nvPr/>
          </p:nvSpPr>
          <p:spPr>
            <a:xfrm>
              <a:off x="3551400" y="2657880"/>
              <a:ext cx="58320" cy="158760"/>
            </a:xfrm>
            <a:custGeom>
              <a:avLst/>
              <a:gdLst/>
              <a:ahLst/>
              <a:rect l="l" t="t" r="r" b="b"/>
              <a:pathLst>
                <a:path w="8543" h="3789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9525">
              <a:solidFill>
                <a:srgbClr val="cfd9e0"/>
              </a:solidFill>
              <a:round/>
            </a:ln>
          </p:spPr>
          <p:style>
            <a:lnRef idx="0"/>
            <a:fillRef idx="0"/>
            <a:effectRef idx="0"/>
            <a:fontRef idx="minor"/>
          </p:style>
        </p:sp>
        <p:sp>
          <p:nvSpPr>
            <p:cNvPr id="9612" name="Google Shape;8807;p78"/>
            <p:cNvSpPr/>
            <p:nvPr/>
          </p:nvSpPr>
          <p:spPr>
            <a:xfrm>
              <a:off x="3629520" y="2657880"/>
              <a:ext cx="58320" cy="158760"/>
            </a:xfrm>
            <a:custGeom>
              <a:avLst/>
              <a:gdLst/>
              <a:ahLst/>
              <a:rect l="l" t="t" r="r" b="b"/>
              <a:pathLst>
                <a:path w="8543" h="3789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9525">
              <a:solidFill>
                <a:srgbClr val="cfd9e0"/>
              </a:solidFill>
              <a:round/>
            </a:ln>
          </p:spPr>
          <p:style>
            <a:lnRef idx="0"/>
            <a:fillRef idx="0"/>
            <a:effectRef idx="0"/>
            <a:fontRef idx="minor"/>
          </p:style>
        </p:sp>
        <p:sp>
          <p:nvSpPr>
            <p:cNvPr id="9613" name="Google Shape;8808;p78"/>
            <p:cNvSpPr/>
            <p:nvPr/>
          </p:nvSpPr>
          <p:spPr>
            <a:xfrm>
              <a:off x="3707640" y="2657880"/>
              <a:ext cx="58320" cy="158760"/>
            </a:xfrm>
            <a:custGeom>
              <a:avLst/>
              <a:gdLst/>
              <a:ahLst/>
              <a:rect l="l" t="t" r="r" b="b"/>
              <a:pathLst>
                <a:path w="8543" h="3789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9525">
              <a:solidFill>
                <a:srgbClr val="cfd9e0"/>
              </a:solidFill>
              <a:round/>
            </a:ln>
          </p:spPr>
          <p:style>
            <a:lnRef idx="0"/>
            <a:fillRef idx="0"/>
            <a:effectRef idx="0"/>
            <a:fontRef idx="minor"/>
          </p:style>
        </p:sp>
        <p:sp>
          <p:nvSpPr>
            <p:cNvPr id="9614" name="Google Shape;8809;p78"/>
            <p:cNvSpPr/>
            <p:nvPr/>
          </p:nvSpPr>
          <p:spPr>
            <a:xfrm>
              <a:off x="3786120" y="2657880"/>
              <a:ext cx="58320" cy="158760"/>
            </a:xfrm>
            <a:custGeom>
              <a:avLst/>
              <a:gdLst/>
              <a:ahLst/>
              <a:rect l="l" t="t" r="r" b="b"/>
              <a:pathLst>
                <a:path w="8543" h="3789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9525">
              <a:solidFill>
                <a:srgbClr val="cfd9e0"/>
              </a:solidFill>
              <a:round/>
            </a:ln>
          </p:spPr>
          <p:style>
            <a:lnRef idx="0"/>
            <a:fillRef idx="0"/>
            <a:effectRef idx="0"/>
            <a:fontRef idx="minor"/>
          </p:style>
        </p:sp>
        <p:sp>
          <p:nvSpPr>
            <p:cNvPr id="9615" name="Google Shape;8810;p78"/>
            <p:cNvSpPr/>
            <p:nvPr/>
          </p:nvSpPr>
          <p:spPr>
            <a:xfrm>
              <a:off x="3864240" y="2657880"/>
              <a:ext cx="58320" cy="158760"/>
            </a:xfrm>
            <a:custGeom>
              <a:avLst/>
              <a:gdLst/>
              <a:ahLst/>
              <a:rect l="l" t="t" r="r" b="b"/>
              <a:pathLst>
                <a:path w="8543" h="37876">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9525">
              <a:solidFill>
                <a:srgbClr val="cfd9e0"/>
              </a:solidFill>
              <a:round/>
            </a:ln>
          </p:spPr>
          <p:style>
            <a:lnRef idx="0"/>
            <a:fillRef idx="0"/>
            <a:effectRef idx="0"/>
            <a:fontRef idx="minor"/>
          </p:style>
        </p:sp>
        <p:sp>
          <p:nvSpPr>
            <p:cNvPr id="9616" name="Google Shape;8811;p78"/>
            <p:cNvSpPr/>
            <p:nvPr/>
          </p:nvSpPr>
          <p:spPr>
            <a:xfrm>
              <a:off x="3942360" y="2657880"/>
              <a:ext cx="58320" cy="158760"/>
            </a:xfrm>
            <a:custGeom>
              <a:avLst/>
              <a:gdLst/>
              <a:ahLst/>
              <a:rect l="l" t="t" r="r" b="b"/>
              <a:pathLst>
                <a:path w="8544" h="3789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9525">
              <a:solidFill>
                <a:srgbClr val="cfd9e0"/>
              </a:solidFill>
              <a:round/>
            </a:ln>
          </p:spPr>
          <p:style>
            <a:lnRef idx="0"/>
            <a:fillRef idx="0"/>
            <a:effectRef idx="0"/>
            <a:fontRef idx="minor"/>
          </p:style>
        </p:sp>
      </p:grpSp>
      <p:grpSp>
        <p:nvGrpSpPr>
          <p:cNvPr id="9617" name="Google Shape;8812;p78"/>
          <p:cNvGrpSpPr/>
          <p:nvPr/>
        </p:nvGrpSpPr>
        <p:grpSpPr>
          <a:xfrm>
            <a:off x="2610000" y="2935800"/>
            <a:ext cx="1390320" cy="159120"/>
            <a:chOff x="2610000" y="2935800"/>
            <a:chExt cx="1390320" cy="159120"/>
          </a:xfrm>
        </p:grpSpPr>
        <p:sp>
          <p:nvSpPr>
            <p:cNvPr id="9618" name="Google Shape;8813;p78"/>
            <p:cNvSpPr/>
            <p:nvPr/>
          </p:nvSpPr>
          <p:spPr>
            <a:xfrm>
              <a:off x="2610000" y="2935800"/>
              <a:ext cx="1390320" cy="159120"/>
            </a:xfrm>
            <a:prstGeom prst="rect">
              <a:avLst/>
            </a:prstGeom>
            <a:noFill/>
            <a:ln w="9525">
              <a:solidFill>
                <a:srgbClr val="cfd9e0"/>
              </a:solidFill>
              <a:round/>
            </a:ln>
          </p:spPr>
          <p:style>
            <a:lnRef idx="0"/>
            <a:fillRef idx="0"/>
            <a:effectRef idx="0"/>
            <a:fontRef idx="minor"/>
          </p:style>
        </p:sp>
        <p:sp>
          <p:nvSpPr>
            <p:cNvPr id="9619" name="Google Shape;8814;p78"/>
            <p:cNvSpPr/>
            <p:nvPr/>
          </p:nvSpPr>
          <p:spPr>
            <a:xfrm>
              <a:off x="2613240" y="2939040"/>
              <a:ext cx="782640" cy="153360"/>
            </a:xfrm>
            <a:prstGeom prst="rect">
              <a:avLst/>
            </a:prstGeom>
            <a:solidFill>
              <a:srgbClr val="5f7d95"/>
            </a:solidFill>
            <a:ln w="0">
              <a:noFill/>
            </a:ln>
          </p:spPr>
          <p:style>
            <a:lnRef idx="0"/>
            <a:fillRef idx="0"/>
            <a:effectRef idx="0"/>
            <a:fontRef idx="minor"/>
          </p:style>
        </p:sp>
      </p:grpSp>
      <p:grpSp>
        <p:nvGrpSpPr>
          <p:cNvPr id="9620" name="Google Shape;8815;p78"/>
          <p:cNvGrpSpPr/>
          <p:nvPr/>
        </p:nvGrpSpPr>
        <p:grpSpPr>
          <a:xfrm>
            <a:off x="2610720" y="3214440"/>
            <a:ext cx="1411200" cy="153360"/>
            <a:chOff x="2610720" y="3214440"/>
            <a:chExt cx="1411200" cy="153360"/>
          </a:xfrm>
        </p:grpSpPr>
        <p:sp>
          <p:nvSpPr>
            <p:cNvPr id="9621" name="Google Shape;8816;p78"/>
            <p:cNvSpPr/>
            <p:nvPr/>
          </p:nvSpPr>
          <p:spPr>
            <a:xfrm flipH="1" rot="5400000">
              <a:off x="3239640" y="2585520"/>
              <a:ext cx="153360" cy="1411200"/>
            </a:xfrm>
            <a:prstGeom prst="round2SameRect">
              <a:avLst>
                <a:gd name="adj1" fmla="val 50000"/>
                <a:gd name="adj2" fmla="val 50000"/>
              </a:avLst>
            </a:prstGeom>
            <a:noFill/>
            <a:ln w="9525">
              <a:solidFill>
                <a:srgbClr val="cfd9e0"/>
              </a:solidFill>
              <a:round/>
            </a:ln>
          </p:spPr>
          <p:style>
            <a:lnRef idx="0"/>
            <a:fillRef idx="0"/>
            <a:effectRef idx="0"/>
            <a:fontRef idx="minor"/>
          </p:style>
        </p:sp>
        <p:sp>
          <p:nvSpPr>
            <p:cNvPr id="9622" name="Google Shape;8817;p78"/>
            <p:cNvSpPr/>
            <p:nvPr/>
          </p:nvSpPr>
          <p:spPr>
            <a:xfrm flipH="1" rot="5400000">
              <a:off x="3033720" y="2798640"/>
              <a:ext cx="144360" cy="986760"/>
            </a:xfrm>
            <a:prstGeom prst="round2SameRect">
              <a:avLst>
                <a:gd name="adj1" fmla="val 50000"/>
                <a:gd name="adj2" fmla="val 50000"/>
              </a:avLst>
            </a:prstGeom>
            <a:solidFill>
              <a:srgbClr val="5f7d95"/>
            </a:solidFill>
            <a:ln w="0">
              <a:noFill/>
            </a:ln>
          </p:spPr>
          <p:style>
            <a:lnRef idx="0"/>
            <a:fillRef idx="0"/>
            <a:effectRef idx="0"/>
            <a:fontRef idx="minor"/>
          </p:style>
        </p:sp>
      </p:grpSp>
      <p:grpSp>
        <p:nvGrpSpPr>
          <p:cNvPr id="9623" name="Google Shape;8818;p78"/>
          <p:cNvGrpSpPr/>
          <p:nvPr/>
        </p:nvGrpSpPr>
        <p:grpSpPr>
          <a:xfrm>
            <a:off x="2610360" y="2419920"/>
            <a:ext cx="1383120" cy="119520"/>
            <a:chOff x="2610360" y="2419920"/>
            <a:chExt cx="1383120" cy="119520"/>
          </a:xfrm>
        </p:grpSpPr>
        <p:sp>
          <p:nvSpPr>
            <p:cNvPr id="9624" name="Google Shape;8819;p78"/>
            <p:cNvSpPr/>
            <p:nvPr/>
          </p:nvSpPr>
          <p:spPr>
            <a:xfrm rot="16200000">
              <a:off x="2790720" y="2419920"/>
              <a:ext cx="119520" cy="119520"/>
            </a:xfrm>
            <a:prstGeom prst="ellipse">
              <a:avLst/>
            </a:prstGeom>
            <a:solidFill>
              <a:srgbClr val="5f7d95"/>
            </a:solidFill>
            <a:ln w="19050">
              <a:solidFill>
                <a:srgbClr val="5f7d95"/>
              </a:solidFill>
              <a:round/>
            </a:ln>
          </p:spPr>
          <p:style>
            <a:lnRef idx="0"/>
            <a:fillRef idx="0"/>
            <a:effectRef idx="0"/>
            <a:fontRef idx="minor"/>
          </p:style>
        </p:sp>
        <p:sp>
          <p:nvSpPr>
            <p:cNvPr id="9625" name="Google Shape;8820;p78"/>
            <p:cNvSpPr/>
            <p:nvPr/>
          </p:nvSpPr>
          <p:spPr>
            <a:xfrm rot="16200000">
              <a:off x="2971440" y="2419920"/>
              <a:ext cx="119520" cy="119520"/>
            </a:xfrm>
            <a:prstGeom prst="ellipse">
              <a:avLst/>
            </a:prstGeom>
            <a:solidFill>
              <a:srgbClr val="5f7d95"/>
            </a:solidFill>
            <a:ln w="19050">
              <a:solidFill>
                <a:srgbClr val="5f7d95"/>
              </a:solidFill>
              <a:round/>
            </a:ln>
          </p:spPr>
          <p:style>
            <a:lnRef idx="0"/>
            <a:fillRef idx="0"/>
            <a:effectRef idx="0"/>
            <a:fontRef idx="minor"/>
          </p:style>
        </p:sp>
        <p:sp>
          <p:nvSpPr>
            <p:cNvPr id="9626" name="Google Shape;8821;p78"/>
            <p:cNvSpPr/>
            <p:nvPr/>
          </p:nvSpPr>
          <p:spPr>
            <a:xfrm rot="16200000">
              <a:off x="3151800" y="2419920"/>
              <a:ext cx="119520" cy="119520"/>
            </a:xfrm>
            <a:prstGeom prst="ellipse">
              <a:avLst/>
            </a:prstGeom>
            <a:noFill/>
            <a:ln w="9525">
              <a:solidFill>
                <a:srgbClr val="cfd9e0"/>
              </a:solidFill>
              <a:round/>
            </a:ln>
          </p:spPr>
          <p:style>
            <a:lnRef idx="0"/>
            <a:fillRef idx="0"/>
            <a:effectRef idx="0"/>
            <a:fontRef idx="minor"/>
          </p:style>
        </p:sp>
        <p:sp>
          <p:nvSpPr>
            <p:cNvPr id="9627" name="Google Shape;8822;p78"/>
            <p:cNvSpPr/>
            <p:nvPr/>
          </p:nvSpPr>
          <p:spPr>
            <a:xfrm rot="16200000">
              <a:off x="3332520" y="2419920"/>
              <a:ext cx="119520" cy="119520"/>
            </a:xfrm>
            <a:prstGeom prst="ellipse">
              <a:avLst/>
            </a:prstGeom>
            <a:noFill/>
            <a:ln w="9525">
              <a:solidFill>
                <a:srgbClr val="cfd9e0"/>
              </a:solidFill>
              <a:round/>
            </a:ln>
          </p:spPr>
          <p:style>
            <a:lnRef idx="0"/>
            <a:fillRef idx="0"/>
            <a:effectRef idx="0"/>
            <a:fontRef idx="minor"/>
          </p:style>
        </p:sp>
        <p:sp>
          <p:nvSpPr>
            <p:cNvPr id="9628" name="Google Shape;8823;p78"/>
            <p:cNvSpPr/>
            <p:nvPr/>
          </p:nvSpPr>
          <p:spPr>
            <a:xfrm rot="16200000">
              <a:off x="3512880" y="2419920"/>
              <a:ext cx="119520" cy="119520"/>
            </a:xfrm>
            <a:prstGeom prst="ellipse">
              <a:avLst/>
            </a:prstGeom>
            <a:noFill/>
            <a:ln w="9525">
              <a:solidFill>
                <a:srgbClr val="cfd9e0"/>
              </a:solidFill>
              <a:round/>
            </a:ln>
          </p:spPr>
          <p:style>
            <a:lnRef idx="0"/>
            <a:fillRef idx="0"/>
            <a:effectRef idx="0"/>
            <a:fontRef idx="minor"/>
          </p:style>
        </p:sp>
        <p:sp>
          <p:nvSpPr>
            <p:cNvPr id="9629" name="Google Shape;8824;p78"/>
            <p:cNvSpPr/>
            <p:nvPr/>
          </p:nvSpPr>
          <p:spPr>
            <a:xfrm rot="16200000">
              <a:off x="2610360" y="2419920"/>
              <a:ext cx="119520" cy="119520"/>
            </a:xfrm>
            <a:prstGeom prst="ellipse">
              <a:avLst/>
            </a:prstGeom>
            <a:solidFill>
              <a:srgbClr val="5f7d95"/>
            </a:solidFill>
            <a:ln w="19050">
              <a:solidFill>
                <a:srgbClr val="5f7d95"/>
              </a:solidFill>
              <a:round/>
            </a:ln>
          </p:spPr>
          <p:style>
            <a:lnRef idx="0"/>
            <a:fillRef idx="0"/>
            <a:effectRef idx="0"/>
            <a:fontRef idx="minor"/>
          </p:style>
        </p:sp>
        <p:sp>
          <p:nvSpPr>
            <p:cNvPr id="9630" name="Google Shape;8825;p78"/>
            <p:cNvSpPr/>
            <p:nvPr/>
          </p:nvSpPr>
          <p:spPr>
            <a:xfrm rot="16200000">
              <a:off x="3693600" y="2419920"/>
              <a:ext cx="119520" cy="119520"/>
            </a:xfrm>
            <a:prstGeom prst="ellipse">
              <a:avLst/>
            </a:prstGeom>
            <a:noFill/>
            <a:ln w="9525">
              <a:solidFill>
                <a:srgbClr val="cfd9e0"/>
              </a:solidFill>
              <a:round/>
            </a:ln>
          </p:spPr>
          <p:style>
            <a:lnRef idx="0"/>
            <a:fillRef idx="0"/>
            <a:effectRef idx="0"/>
            <a:fontRef idx="minor"/>
          </p:style>
        </p:sp>
        <p:sp>
          <p:nvSpPr>
            <p:cNvPr id="9631" name="Google Shape;8826;p78"/>
            <p:cNvSpPr/>
            <p:nvPr/>
          </p:nvSpPr>
          <p:spPr>
            <a:xfrm rot="16200000">
              <a:off x="3873960" y="2419920"/>
              <a:ext cx="119520" cy="119520"/>
            </a:xfrm>
            <a:prstGeom prst="ellipse">
              <a:avLst/>
            </a:prstGeom>
            <a:noFill/>
            <a:ln w="9525">
              <a:solidFill>
                <a:srgbClr val="cfd9e0"/>
              </a:solidFill>
              <a:round/>
            </a:ln>
          </p:spPr>
          <p:style>
            <a:lnRef idx="0"/>
            <a:fillRef idx="0"/>
            <a:effectRef idx="0"/>
            <a:fontRef idx="minor"/>
          </p:style>
        </p:sp>
      </p:grpSp>
      <p:grpSp>
        <p:nvGrpSpPr>
          <p:cNvPr id="9632" name="Google Shape;8827;p78"/>
          <p:cNvGrpSpPr/>
          <p:nvPr/>
        </p:nvGrpSpPr>
        <p:grpSpPr>
          <a:xfrm>
            <a:off x="2621160" y="3783240"/>
            <a:ext cx="1369080" cy="195120"/>
            <a:chOff x="2621160" y="3783240"/>
            <a:chExt cx="1369080" cy="195120"/>
          </a:xfrm>
        </p:grpSpPr>
        <p:sp>
          <p:nvSpPr>
            <p:cNvPr id="9633" name="Google Shape;8828;p78"/>
            <p:cNvSpPr/>
            <p:nvPr/>
          </p:nvSpPr>
          <p:spPr>
            <a:xfrm>
              <a:off x="2621160" y="378324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9634" name="Google Shape;8829;p78"/>
            <p:cNvSpPr/>
            <p:nvPr/>
          </p:nvSpPr>
          <p:spPr>
            <a:xfrm>
              <a:off x="2912400" y="378324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9635" name="Google Shape;8830;p78"/>
            <p:cNvSpPr/>
            <p:nvPr/>
          </p:nvSpPr>
          <p:spPr>
            <a:xfrm>
              <a:off x="3203280" y="378324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9636" name="Google Shape;8831;p78"/>
            <p:cNvSpPr/>
            <p:nvPr/>
          </p:nvSpPr>
          <p:spPr>
            <a:xfrm>
              <a:off x="3494160" y="378324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9637" name="Google Shape;8832;p78"/>
            <p:cNvSpPr/>
            <p:nvPr/>
          </p:nvSpPr>
          <p:spPr>
            <a:xfrm>
              <a:off x="3785040" y="3783240"/>
              <a:ext cx="205200" cy="195120"/>
            </a:xfrm>
            <a:prstGeom prst="star5">
              <a:avLst>
                <a:gd name="adj" fmla="val 19098"/>
                <a:gd name="hf" fmla="val 105146"/>
                <a:gd name="vf" fmla="val 110557"/>
              </a:avLst>
            </a:prstGeom>
            <a:noFill/>
            <a:ln w="9525">
              <a:solidFill>
                <a:srgbClr val="cfd9e0"/>
              </a:solidFill>
              <a:round/>
            </a:ln>
          </p:spPr>
          <p:style>
            <a:lnRef idx="0"/>
            <a:fillRef idx="0"/>
            <a:effectRef idx="0"/>
            <a:fontRef idx="minor"/>
          </p:style>
        </p:sp>
      </p:grpSp>
      <p:grpSp>
        <p:nvGrpSpPr>
          <p:cNvPr id="9638" name="Google Shape;8833;p78"/>
          <p:cNvGrpSpPr/>
          <p:nvPr/>
        </p:nvGrpSpPr>
        <p:grpSpPr>
          <a:xfrm>
            <a:off x="2610720" y="3484440"/>
            <a:ext cx="1388520" cy="179640"/>
            <a:chOff x="2610720" y="3484440"/>
            <a:chExt cx="1388520" cy="179640"/>
          </a:xfrm>
        </p:grpSpPr>
        <p:sp>
          <p:nvSpPr>
            <p:cNvPr id="9639" name="Google Shape;8834;p78"/>
            <p:cNvSpPr/>
            <p:nvPr/>
          </p:nvSpPr>
          <p:spPr>
            <a:xfrm>
              <a:off x="2610720" y="3484440"/>
              <a:ext cx="201240" cy="179640"/>
            </a:xfrm>
            <a:prstGeom prst="heart">
              <a:avLst/>
            </a:prstGeom>
            <a:solidFill>
              <a:srgbClr val="869fb1"/>
            </a:solidFill>
            <a:ln w="0">
              <a:noFill/>
            </a:ln>
          </p:spPr>
          <p:style>
            <a:lnRef idx="0"/>
            <a:fillRef idx="0"/>
            <a:effectRef idx="0"/>
            <a:fontRef idx="minor"/>
          </p:style>
        </p:sp>
        <p:sp>
          <p:nvSpPr>
            <p:cNvPr id="9640" name="Google Shape;8835;p78"/>
            <p:cNvSpPr/>
            <p:nvPr/>
          </p:nvSpPr>
          <p:spPr>
            <a:xfrm>
              <a:off x="2913840" y="3484440"/>
              <a:ext cx="201240" cy="179640"/>
            </a:xfrm>
            <a:prstGeom prst="heart">
              <a:avLst/>
            </a:prstGeom>
            <a:solidFill>
              <a:srgbClr val="869fb1"/>
            </a:solidFill>
            <a:ln w="0">
              <a:noFill/>
            </a:ln>
          </p:spPr>
          <p:style>
            <a:lnRef idx="0"/>
            <a:fillRef idx="0"/>
            <a:effectRef idx="0"/>
            <a:fontRef idx="minor"/>
          </p:style>
        </p:sp>
        <p:sp>
          <p:nvSpPr>
            <p:cNvPr id="9641" name="Google Shape;8836;p78"/>
            <p:cNvSpPr/>
            <p:nvPr/>
          </p:nvSpPr>
          <p:spPr>
            <a:xfrm>
              <a:off x="3217320" y="3484440"/>
              <a:ext cx="201240" cy="179640"/>
            </a:xfrm>
            <a:prstGeom prst="heart">
              <a:avLst/>
            </a:prstGeom>
            <a:solidFill>
              <a:srgbClr val="869fb1"/>
            </a:solidFill>
            <a:ln w="0">
              <a:noFill/>
            </a:ln>
          </p:spPr>
          <p:style>
            <a:lnRef idx="0"/>
            <a:fillRef idx="0"/>
            <a:effectRef idx="0"/>
            <a:fontRef idx="minor"/>
          </p:style>
        </p:sp>
        <p:sp>
          <p:nvSpPr>
            <p:cNvPr id="9642" name="Google Shape;8837;p78"/>
            <p:cNvSpPr/>
            <p:nvPr/>
          </p:nvSpPr>
          <p:spPr>
            <a:xfrm>
              <a:off x="3503520" y="3484440"/>
              <a:ext cx="201240" cy="179640"/>
            </a:xfrm>
            <a:prstGeom prst="heart">
              <a:avLst/>
            </a:prstGeom>
            <a:noFill/>
            <a:ln w="9525">
              <a:solidFill>
                <a:srgbClr val="cfd9e0"/>
              </a:solidFill>
              <a:round/>
            </a:ln>
          </p:spPr>
          <p:style>
            <a:lnRef idx="0"/>
            <a:fillRef idx="0"/>
            <a:effectRef idx="0"/>
            <a:fontRef idx="minor"/>
          </p:style>
        </p:sp>
        <p:sp>
          <p:nvSpPr>
            <p:cNvPr id="9643" name="Google Shape;8838;p78"/>
            <p:cNvSpPr/>
            <p:nvPr/>
          </p:nvSpPr>
          <p:spPr>
            <a:xfrm>
              <a:off x="3798000" y="3484440"/>
              <a:ext cx="201240" cy="179640"/>
            </a:xfrm>
            <a:prstGeom prst="heart">
              <a:avLst/>
            </a:prstGeom>
            <a:noFill/>
            <a:ln w="9525">
              <a:solidFill>
                <a:srgbClr val="cfd9e0"/>
              </a:solidFill>
              <a:round/>
            </a:ln>
          </p:spPr>
          <p:style>
            <a:lnRef idx="0"/>
            <a:fillRef idx="0"/>
            <a:effectRef idx="0"/>
            <a:fontRef idx="minor"/>
          </p:style>
        </p:sp>
      </p:grpSp>
      <p:grpSp>
        <p:nvGrpSpPr>
          <p:cNvPr id="9644" name="Google Shape;8839;p78"/>
          <p:cNvGrpSpPr/>
          <p:nvPr/>
        </p:nvGrpSpPr>
        <p:grpSpPr>
          <a:xfrm>
            <a:off x="2658600" y="4097520"/>
            <a:ext cx="1304640" cy="293400"/>
            <a:chOff x="2658600" y="4097520"/>
            <a:chExt cx="1304640" cy="293400"/>
          </a:xfrm>
        </p:grpSpPr>
        <p:grpSp>
          <p:nvGrpSpPr>
            <p:cNvPr id="9645" name="Google Shape;8840;p78"/>
            <p:cNvGrpSpPr/>
            <p:nvPr/>
          </p:nvGrpSpPr>
          <p:grpSpPr>
            <a:xfrm>
              <a:off x="2658600" y="4097520"/>
              <a:ext cx="118080" cy="293400"/>
              <a:chOff x="2658600" y="4097520"/>
              <a:chExt cx="118080" cy="293400"/>
            </a:xfrm>
          </p:grpSpPr>
          <p:sp>
            <p:nvSpPr>
              <p:cNvPr id="9646" name="Google Shape;8841;p78"/>
              <p:cNvSpPr/>
              <p:nvPr/>
            </p:nvSpPr>
            <p:spPr>
              <a:xfrm>
                <a:off x="2658600" y="4153320"/>
                <a:ext cx="118080" cy="23760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w="0">
                <a:noFill/>
              </a:ln>
            </p:spPr>
            <p:style>
              <a:lnRef idx="0"/>
              <a:fillRef idx="0"/>
              <a:effectRef idx="0"/>
              <a:fontRef idx="minor"/>
            </p:style>
          </p:sp>
          <p:sp>
            <p:nvSpPr>
              <p:cNvPr id="9647" name="Google Shape;8842;p78"/>
              <p:cNvSpPr/>
              <p:nvPr/>
            </p:nvSpPr>
            <p:spPr>
              <a:xfrm>
                <a:off x="2693880" y="4097520"/>
                <a:ext cx="48240" cy="4788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w="0">
                <a:noFill/>
              </a:ln>
            </p:spPr>
            <p:style>
              <a:lnRef idx="0"/>
              <a:fillRef idx="0"/>
              <a:effectRef idx="0"/>
              <a:fontRef idx="minor"/>
            </p:style>
          </p:sp>
        </p:grpSp>
        <p:grpSp>
          <p:nvGrpSpPr>
            <p:cNvPr id="9648" name="Google Shape;8843;p78"/>
            <p:cNvGrpSpPr/>
            <p:nvPr/>
          </p:nvGrpSpPr>
          <p:grpSpPr>
            <a:xfrm>
              <a:off x="3815640" y="4098240"/>
              <a:ext cx="147600" cy="291600"/>
              <a:chOff x="3815640" y="4098240"/>
              <a:chExt cx="147600" cy="291600"/>
            </a:xfrm>
          </p:grpSpPr>
          <p:sp>
            <p:nvSpPr>
              <p:cNvPr id="9649" name="Google Shape;8844;p78"/>
              <p:cNvSpPr/>
              <p:nvPr/>
            </p:nvSpPr>
            <p:spPr>
              <a:xfrm>
                <a:off x="3815640" y="4154040"/>
                <a:ext cx="147600" cy="23580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a:solidFill>
                  <a:srgbClr val="e3e9ed"/>
                </a:solidFill>
                <a:round/>
              </a:ln>
            </p:spPr>
            <p:style>
              <a:lnRef idx="0"/>
              <a:fillRef idx="0"/>
              <a:effectRef idx="0"/>
              <a:fontRef idx="minor"/>
            </p:style>
          </p:sp>
          <p:sp>
            <p:nvSpPr>
              <p:cNvPr id="9650" name="Google Shape;8845;p78"/>
              <p:cNvSpPr/>
              <p:nvPr/>
            </p:nvSpPr>
            <p:spPr>
              <a:xfrm>
                <a:off x="3865680" y="4098240"/>
                <a:ext cx="47880" cy="4752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a:solidFill>
                  <a:srgbClr val="e3e9ed"/>
                </a:solidFill>
                <a:round/>
              </a:ln>
            </p:spPr>
            <p:style>
              <a:lnRef idx="0"/>
              <a:fillRef idx="0"/>
              <a:effectRef idx="0"/>
              <a:fontRef idx="minor"/>
            </p:style>
          </p:sp>
        </p:grpSp>
        <p:grpSp>
          <p:nvGrpSpPr>
            <p:cNvPr id="9651" name="Google Shape;8846;p78"/>
            <p:cNvGrpSpPr/>
            <p:nvPr/>
          </p:nvGrpSpPr>
          <p:grpSpPr>
            <a:xfrm>
              <a:off x="3511800" y="4098240"/>
              <a:ext cx="147600" cy="291600"/>
              <a:chOff x="3511800" y="4098240"/>
              <a:chExt cx="147600" cy="291600"/>
            </a:xfrm>
          </p:grpSpPr>
          <p:sp>
            <p:nvSpPr>
              <p:cNvPr id="9652" name="Google Shape;8847;p78"/>
              <p:cNvSpPr/>
              <p:nvPr/>
            </p:nvSpPr>
            <p:spPr>
              <a:xfrm>
                <a:off x="3511800" y="4154040"/>
                <a:ext cx="147600" cy="23580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9525">
                <a:solidFill>
                  <a:srgbClr val="e3e9ed"/>
                </a:solidFill>
                <a:round/>
              </a:ln>
            </p:spPr>
            <p:style>
              <a:lnRef idx="0"/>
              <a:fillRef idx="0"/>
              <a:effectRef idx="0"/>
              <a:fontRef idx="minor"/>
            </p:style>
          </p:sp>
          <p:sp>
            <p:nvSpPr>
              <p:cNvPr id="9653" name="Google Shape;8848;p78"/>
              <p:cNvSpPr/>
              <p:nvPr/>
            </p:nvSpPr>
            <p:spPr>
              <a:xfrm>
                <a:off x="3561840" y="4098240"/>
                <a:ext cx="47880" cy="4752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9525">
                <a:solidFill>
                  <a:srgbClr val="e3e9ed"/>
                </a:solidFill>
                <a:round/>
              </a:ln>
            </p:spPr>
            <p:style>
              <a:lnRef idx="0"/>
              <a:fillRef idx="0"/>
              <a:effectRef idx="0"/>
              <a:fontRef idx="minor"/>
            </p:style>
          </p:sp>
        </p:grpSp>
        <p:grpSp>
          <p:nvGrpSpPr>
            <p:cNvPr id="9654" name="Google Shape;8849;p78"/>
            <p:cNvGrpSpPr/>
            <p:nvPr/>
          </p:nvGrpSpPr>
          <p:grpSpPr>
            <a:xfrm>
              <a:off x="3207960" y="4098240"/>
              <a:ext cx="147600" cy="291600"/>
              <a:chOff x="3207960" y="4098240"/>
              <a:chExt cx="147600" cy="291600"/>
            </a:xfrm>
          </p:grpSpPr>
          <p:sp>
            <p:nvSpPr>
              <p:cNvPr id="9655" name="Google Shape;8850;p78"/>
              <p:cNvSpPr/>
              <p:nvPr/>
            </p:nvSpPr>
            <p:spPr>
              <a:xfrm>
                <a:off x="3207960" y="4154040"/>
                <a:ext cx="147600" cy="23580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w="0">
                <a:noFill/>
              </a:ln>
            </p:spPr>
            <p:style>
              <a:lnRef idx="0"/>
              <a:fillRef idx="0"/>
              <a:effectRef idx="0"/>
              <a:fontRef idx="minor"/>
            </p:style>
          </p:sp>
          <p:sp>
            <p:nvSpPr>
              <p:cNvPr id="9656" name="Google Shape;8851;p78"/>
              <p:cNvSpPr/>
              <p:nvPr/>
            </p:nvSpPr>
            <p:spPr>
              <a:xfrm>
                <a:off x="3258000" y="4098240"/>
                <a:ext cx="47880" cy="4752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w="0">
                <a:noFill/>
              </a:ln>
            </p:spPr>
            <p:style>
              <a:lnRef idx="0"/>
              <a:fillRef idx="0"/>
              <a:effectRef idx="0"/>
              <a:fontRef idx="minor"/>
            </p:style>
          </p:sp>
        </p:grpSp>
        <p:grpSp>
          <p:nvGrpSpPr>
            <p:cNvPr id="9657" name="Google Shape;8852;p78"/>
            <p:cNvGrpSpPr/>
            <p:nvPr/>
          </p:nvGrpSpPr>
          <p:grpSpPr>
            <a:xfrm>
              <a:off x="2933280" y="4097520"/>
              <a:ext cx="118080" cy="293400"/>
              <a:chOff x="2933280" y="4097520"/>
              <a:chExt cx="118080" cy="293400"/>
            </a:xfrm>
          </p:grpSpPr>
          <p:sp>
            <p:nvSpPr>
              <p:cNvPr id="9658" name="Google Shape;8853;p78"/>
              <p:cNvSpPr/>
              <p:nvPr/>
            </p:nvSpPr>
            <p:spPr>
              <a:xfrm>
                <a:off x="2933280" y="4153320"/>
                <a:ext cx="118080" cy="23760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w="0">
                <a:noFill/>
              </a:ln>
            </p:spPr>
            <p:style>
              <a:lnRef idx="0"/>
              <a:fillRef idx="0"/>
              <a:effectRef idx="0"/>
              <a:fontRef idx="minor"/>
            </p:style>
          </p:sp>
          <p:sp>
            <p:nvSpPr>
              <p:cNvPr id="9659" name="Google Shape;8854;p78"/>
              <p:cNvSpPr/>
              <p:nvPr/>
            </p:nvSpPr>
            <p:spPr>
              <a:xfrm>
                <a:off x="2968560" y="4097520"/>
                <a:ext cx="48240" cy="4788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w="0">
                <a:noFill/>
              </a:ln>
            </p:spPr>
            <p:style>
              <a:lnRef idx="0"/>
              <a:fillRef idx="0"/>
              <a:effectRef idx="0"/>
              <a:fontRef idx="minor"/>
            </p:style>
          </p:sp>
        </p:grpSp>
      </p:grpSp>
      <p:grpSp>
        <p:nvGrpSpPr>
          <p:cNvPr id="9660" name="Google Shape;8855;p78"/>
          <p:cNvGrpSpPr/>
          <p:nvPr/>
        </p:nvGrpSpPr>
        <p:grpSpPr>
          <a:xfrm>
            <a:off x="4277520" y="2080440"/>
            <a:ext cx="1433520" cy="191880"/>
            <a:chOff x="4277520" y="2080440"/>
            <a:chExt cx="1433520" cy="191880"/>
          </a:xfrm>
        </p:grpSpPr>
        <p:grpSp>
          <p:nvGrpSpPr>
            <p:cNvPr id="9661" name="Google Shape;8856;p78"/>
            <p:cNvGrpSpPr/>
            <p:nvPr/>
          </p:nvGrpSpPr>
          <p:grpSpPr>
            <a:xfrm>
              <a:off x="4277520" y="2080440"/>
              <a:ext cx="1433520" cy="360"/>
              <a:chOff x="4277520" y="2080440"/>
              <a:chExt cx="1433520" cy="360"/>
            </a:xfrm>
          </p:grpSpPr>
          <p:sp>
            <p:nvSpPr>
              <p:cNvPr id="9662" name="Google Shape;8857;p78"/>
              <p:cNvSpPr/>
              <p:nvPr/>
            </p:nvSpPr>
            <p:spPr>
              <a:xfrm>
                <a:off x="4277520" y="2080440"/>
                <a:ext cx="1433520" cy="360"/>
              </a:xfrm>
              <a:custGeom>
                <a:avLst/>
                <a:gdLst/>
                <a:ahLst/>
                <a:rect l="l" t="t" r="r" b="b"/>
                <a:pathLst>
                  <a:path w="21600" h="21600">
                    <a:moveTo>
                      <a:pt x="0" y="0"/>
                    </a:moveTo>
                    <a:lnTo>
                      <a:pt x="21600" y="21600"/>
                    </a:lnTo>
                  </a:path>
                </a:pathLst>
              </a:custGeom>
              <a:noFill/>
              <a:ln w="9525">
                <a:solidFill>
                  <a:srgbClr val="e3e9ed"/>
                </a:solidFill>
                <a:round/>
              </a:ln>
            </p:spPr>
            <p:style>
              <a:lnRef idx="0"/>
              <a:fillRef idx="0"/>
              <a:effectRef idx="0"/>
              <a:fontRef idx="minor"/>
            </p:style>
          </p:sp>
          <p:sp>
            <p:nvSpPr>
              <p:cNvPr id="9663" name="Google Shape;8858;p78"/>
              <p:cNvSpPr/>
              <p:nvPr/>
            </p:nvSpPr>
            <p:spPr>
              <a:xfrm>
                <a:off x="4277880" y="2080440"/>
                <a:ext cx="420480" cy="360"/>
              </a:xfrm>
              <a:custGeom>
                <a:avLst/>
                <a:gdLst/>
                <a:ahLst/>
                <a:rect l="l" t="t" r="r" b="b"/>
                <a:pathLst>
                  <a:path w="21600" h="21600">
                    <a:moveTo>
                      <a:pt x="0" y="0"/>
                    </a:moveTo>
                    <a:lnTo>
                      <a:pt x="21600" y="21600"/>
                    </a:lnTo>
                  </a:path>
                </a:pathLst>
              </a:custGeom>
              <a:noFill/>
              <a:ln w="9525">
                <a:solidFill>
                  <a:srgbClr val="7994a9"/>
                </a:solidFill>
                <a:round/>
                <a:tailEnd len="med" type="oval" w="med"/>
              </a:ln>
            </p:spPr>
            <p:style>
              <a:lnRef idx="0"/>
              <a:fillRef idx="0"/>
              <a:effectRef idx="0"/>
              <a:fontRef idx="minor"/>
            </p:style>
          </p:sp>
        </p:grpSp>
        <p:grpSp>
          <p:nvGrpSpPr>
            <p:cNvPr id="9664" name="Google Shape;8859;p78"/>
            <p:cNvGrpSpPr/>
            <p:nvPr/>
          </p:nvGrpSpPr>
          <p:grpSpPr>
            <a:xfrm>
              <a:off x="4277520" y="2271960"/>
              <a:ext cx="1433520" cy="360"/>
              <a:chOff x="4277520" y="2271960"/>
              <a:chExt cx="1433520" cy="360"/>
            </a:xfrm>
          </p:grpSpPr>
          <p:sp>
            <p:nvSpPr>
              <p:cNvPr id="9665" name="Google Shape;8860;p78"/>
              <p:cNvSpPr/>
              <p:nvPr/>
            </p:nvSpPr>
            <p:spPr>
              <a:xfrm>
                <a:off x="4277520" y="2271960"/>
                <a:ext cx="1433520" cy="360"/>
              </a:xfrm>
              <a:custGeom>
                <a:avLst/>
                <a:gdLst/>
                <a:ahLst/>
                <a:rect l="l" t="t" r="r" b="b"/>
                <a:pathLst>
                  <a:path w="21600" h="21600">
                    <a:moveTo>
                      <a:pt x="0" y="0"/>
                    </a:moveTo>
                    <a:lnTo>
                      <a:pt x="21600" y="21600"/>
                    </a:lnTo>
                  </a:path>
                </a:pathLst>
              </a:custGeom>
              <a:noFill/>
              <a:ln w="9525">
                <a:solidFill>
                  <a:srgbClr val="e3e9ed"/>
                </a:solidFill>
                <a:round/>
              </a:ln>
            </p:spPr>
            <p:style>
              <a:lnRef idx="0"/>
              <a:fillRef idx="0"/>
              <a:effectRef idx="0"/>
              <a:fontRef idx="minor"/>
            </p:style>
          </p:sp>
          <p:sp>
            <p:nvSpPr>
              <p:cNvPr id="9666" name="Google Shape;8861;p78"/>
              <p:cNvSpPr/>
              <p:nvPr/>
            </p:nvSpPr>
            <p:spPr>
              <a:xfrm>
                <a:off x="4277880" y="2271960"/>
                <a:ext cx="927000" cy="360"/>
              </a:xfrm>
              <a:custGeom>
                <a:avLst/>
                <a:gdLst/>
                <a:ahLst/>
                <a:rect l="l" t="t" r="r" b="b"/>
                <a:pathLst>
                  <a:path w="21600" h="21600">
                    <a:moveTo>
                      <a:pt x="0" y="0"/>
                    </a:moveTo>
                    <a:lnTo>
                      <a:pt x="21600" y="21600"/>
                    </a:lnTo>
                  </a:path>
                </a:pathLst>
              </a:custGeom>
              <a:noFill/>
              <a:ln w="9525">
                <a:solidFill>
                  <a:srgbClr val="7994a9"/>
                </a:solidFill>
                <a:round/>
                <a:tailEnd len="med" type="oval" w="med"/>
              </a:ln>
            </p:spPr>
            <p:style>
              <a:lnRef idx="0"/>
              <a:fillRef idx="0"/>
              <a:effectRef idx="0"/>
              <a:fontRef idx="minor"/>
            </p:style>
          </p:sp>
        </p:grpSp>
      </p:grpSp>
      <p:grpSp>
        <p:nvGrpSpPr>
          <p:cNvPr id="9667" name="Google Shape;8862;p78"/>
          <p:cNvGrpSpPr/>
          <p:nvPr/>
        </p:nvGrpSpPr>
        <p:grpSpPr>
          <a:xfrm>
            <a:off x="4278960" y="1182960"/>
            <a:ext cx="1430640" cy="743040"/>
            <a:chOff x="4278960" y="1182960"/>
            <a:chExt cx="1430640" cy="743040"/>
          </a:xfrm>
        </p:grpSpPr>
        <p:sp>
          <p:nvSpPr>
            <p:cNvPr id="9668" name="Google Shape;8863;p78"/>
            <p:cNvSpPr/>
            <p:nvPr/>
          </p:nvSpPr>
          <p:spPr>
            <a:xfrm>
              <a:off x="4331880" y="1303920"/>
              <a:ext cx="1333440" cy="516960"/>
            </a:xfrm>
            <a:custGeom>
              <a:avLst/>
              <a:gdLst/>
              <a:ahLst/>
              <a:rect l="l" t="t" r="r" b="b"/>
              <a:pathLst>
                <a:path w="165771" h="69253">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a:solidFill>
                <a:srgbClr val="5f7d95"/>
              </a:solidFill>
              <a:round/>
              <a:headEnd len="med" type="oval" w="med"/>
              <a:tailEnd len="med" type="oval" w="med"/>
            </a:ln>
          </p:spPr>
          <p:style>
            <a:lnRef idx="0"/>
            <a:fillRef idx="0"/>
            <a:effectRef idx="0"/>
            <a:fontRef idx="minor"/>
          </p:style>
        </p:sp>
        <p:grpSp>
          <p:nvGrpSpPr>
            <p:cNvPr id="9669" name="Google Shape;8864;p78"/>
            <p:cNvGrpSpPr/>
            <p:nvPr/>
          </p:nvGrpSpPr>
          <p:grpSpPr>
            <a:xfrm>
              <a:off x="4278960" y="1182960"/>
              <a:ext cx="1430640" cy="743040"/>
              <a:chOff x="4278960" y="1182960"/>
              <a:chExt cx="1430640" cy="743040"/>
            </a:xfrm>
          </p:grpSpPr>
          <p:sp>
            <p:nvSpPr>
              <p:cNvPr id="9670" name="Google Shape;8865;p78"/>
              <p:cNvSpPr/>
              <p:nvPr/>
            </p:nvSpPr>
            <p:spPr>
              <a:xfrm>
                <a:off x="4278960" y="1182960"/>
                <a:ext cx="360" cy="743040"/>
              </a:xfrm>
              <a:custGeom>
                <a:avLst/>
                <a:gdLst/>
                <a:ahLst/>
                <a:rect l="l" t="t" r="r" b="b"/>
                <a:pathLst>
                  <a:path w="21600" h="21600">
                    <a:moveTo>
                      <a:pt x="0" y="0"/>
                    </a:moveTo>
                    <a:lnTo>
                      <a:pt x="21600" y="21600"/>
                    </a:lnTo>
                  </a:path>
                </a:pathLst>
              </a:custGeom>
              <a:noFill/>
              <a:ln w="9525">
                <a:solidFill>
                  <a:srgbClr val="e3e9ed"/>
                </a:solidFill>
                <a:round/>
              </a:ln>
            </p:spPr>
            <p:style>
              <a:lnRef idx="0"/>
              <a:fillRef idx="0"/>
              <a:effectRef idx="0"/>
              <a:fontRef idx="minor"/>
            </p:style>
          </p:sp>
          <p:sp>
            <p:nvSpPr>
              <p:cNvPr id="9671" name="Google Shape;8866;p78"/>
              <p:cNvSpPr/>
              <p:nvPr/>
            </p:nvSpPr>
            <p:spPr>
              <a:xfrm>
                <a:off x="4280760" y="1923480"/>
                <a:ext cx="1428840" cy="360"/>
              </a:xfrm>
              <a:custGeom>
                <a:avLst/>
                <a:gdLst/>
                <a:ahLst/>
                <a:rect l="l" t="t" r="r" b="b"/>
                <a:pathLst>
                  <a:path w="21600" h="21600">
                    <a:moveTo>
                      <a:pt x="0" y="0"/>
                    </a:moveTo>
                    <a:lnTo>
                      <a:pt x="21600" y="21600"/>
                    </a:lnTo>
                  </a:path>
                </a:pathLst>
              </a:custGeom>
              <a:noFill/>
              <a:ln w="9525">
                <a:solidFill>
                  <a:srgbClr val="e3e9ed"/>
                </a:solidFill>
                <a:round/>
              </a:ln>
            </p:spPr>
            <p:style>
              <a:lnRef idx="0"/>
              <a:fillRef idx="0"/>
              <a:effectRef idx="0"/>
              <a:fontRef idx="minor"/>
            </p:style>
          </p:sp>
        </p:grpSp>
      </p:grpSp>
      <p:grpSp>
        <p:nvGrpSpPr>
          <p:cNvPr id="9672" name="Google Shape;8867;p78"/>
          <p:cNvGrpSpPr/>
          <p:nvPr/>
        </p:nvGrpSpPr>
        <p:grpSpPr>
          <a:xfrm>
            <a:off x="4269240" y="2406240"/>
            <a:ext cx="1450080" cy="1051560"/>
            <a:chOff x="4269240" y="2406240"/>
            <a:chExt cx="1450080" cy="1051560"/>
          </a:xfrm>
        </p:grpSpPr>
        <p:sp>
          <p:nvSpPr>
            <p:cNvPr id="9673" name="Google Shape;8868;p78"/>
            <p:cNvSpPr/>
            <p:nvPr/>
          </p:nvSpPr>
          <p:spPr>
            <a:xfrm>
              <a:off x="4992480" y="3294720"/>
              <a:ext cx="726840" cy="106200"/>
            </a:xfrm>
            <a:custGeom>
              <a:avLst/>
              <a:gdLst/>
              <a:ahLst/>
              <a:rect l="l" t="t" r="r" b="b"/>
              <a:pathLst>
                <a:path w="42851" h="6286">
                  <a:moveTo>
                    <a:pt x="0" y="1"/>
                  </a:moveTo>
                  <a:lnTo>
                    <a:pt x="0" y="6286"/>
                  </a:lnTo>
                  <a:lnTo>
                    <a:pt x="42851" y="6286"/>
                  </a:lnTo>
                  <a:lnTo>
                    <a:pt x="42851" y="1"/>
                  </a:lnTo>
                  <a:close/>
                </a:path>
              </a:pathLst>
            </a:custGeom>
            <a:noFill/>
            <a:ln w="9525">
              <a:solidFill>
                <a:srgbClr val="667e92"/>
              </a:solidFill>
              <a:round/>
            </a:ln>
          </p:spPr>
          <p:style>
            <a:lnRef idx="0"/>
            <a:fillRef idx="0"/>
            <a:effectRef idx="0"/>
            <a:fontRef idx="minor"/>
          </p:style>
        </p:sp>
        <p:sp>
          <p:nvSpPr>
            <p:cNvPr id="9674" name="Google Shape;8869;p78"/>
            <p:cNvSpPr/>
            <p:nvPr/>
          </p:nvSpPr>
          <p:spPr>
            <a:xfrm>
              <a:off x="4269240" y="3294720"/>
              <a:ext cx="726840" cy="106200"/>
            </a:xfrm>
            <a:custGeom>
              <a:avLst/>
              <a:gdLst/>
              <a:ahLst/>
              <a:rect l="l" t="t" r="r" b="b"/>
              <a:pathLst>
                <a:path w="42854" h="6286">
                  <a:moveTo>
                    <a:pt x="0" y="1"/>
                  </a:moveTo>
                  <a:lnTo>
                    <a:pt x="0" y="6286"/>
                  </a:lnTo>
                  <a:lnTo>
                    <a:pt x="42854" y="6286"/>
                  </a:lnTo>
                  <a:lnTo>
                    <a:pt x="42854" y="1"/>
                  </a:lnTo>
                  <a:close/>
                </a:path>
              </a:pathLst>
            </a:custGeom>
            <a:noFill/>
            <a:ln w="9525">
              <a:solidFill>
                <a:srgbClr val="cfd9e0"/>
              </a:solidFill>
              <a:round/>
            </a:ln>
          </p:spPr>
          <p:style>
            <a:lnRef idx="0"/>
            <a:fillRef idx="0"/>
            <a:effectRef idx="0"/>
            <a:fontRef idx="minor"/>
          </p:style>
        </p:sp>
        <p:sp>
          <p:nvSpPr>
            <p:cNvPr id="9675" name="Google Shape;8870;p78"/>
            <p:cNvSpPr/>
            <p:nvPr/>
          </p:nvSpPr>
          <p:spPr>
            <a:xfrm>
              <a:off x="4992480" y="3123360"/>
              <a:ext cx="726840" cy="106200"/>
            </a:xfrm>
            <a:custGeom>
              <a:avLst/>
              <a:gdLst/>
              <a:ahLst/>
              <a:rect l="l" t="t" r="r" b="b"/>
              <a:pathLst>
                <a:path w="42851" h="6286">
                  <a:moveTo>
                    <a:pt x="0" y="0"/>
                  </a:moveTo>
                  <a:lnTo>
                    <a:pt x="0" y="6285"/>
                  </a:lnTo>
                  <a:lnTo>
                    <a:pt x="42851" y="6285"/>
                  </a:lnTo>
                  <a:lnTo>
                    <a:pt x="42851" y="0"/>
                  </a:lnTo>
                  <a:close/>
                </a:path>
              </a:pathLst>
            </a:custGeom>
            <a:noFill/>
            <a:ln w="9525">
              <a:solidFill>
                <a:srgbClr val="667e92"/>
              </a:solidFill>
              <a:round/>
            </a:ln>
          </p:spPr>
          <p:style>
            <a:lnRef idx="0"/>
            <a:fillRef idx="0"/>
            <a:effectRef idx="0"/>
            <a:fontRef idx="minor"/>
          </p:style>
        </p:sp>
        <p:sp>
          <p:nvSpPr>
            <p:cNvPr id="9676" name="Google Shape;8871;p78"/>
            <p:cNvSpPr/>
            <p:nvPr/>
          </p:nvSpPr>
          <p:spPr>
            <a:xfrm>
              <a:off x="4269240" y="3123360"/>
              <a:ext cx="726840" cy="106200"/>
            </a:xfrm>
            <a:custGeom>
              <a:avLst/>
              <a:gdLst/>
              <a:ahLst/>
              <a:rect l="l" t="t" r="r" b="b"/>
              <a:pathLst>
                <a:path w="42854" h="6286">
                  <a:moveTo>
                    <a:pt x="0" y="0"/>
                  </a:moveTo>
                  <a:lnTo>
                    <a:pt x="0" y="6285"/>
                  </a:lnTo>
                  <a:lnTo>
                    <a:pt x="42854" y="6285"/>
                  </a:lnTo>
                  <a:lnTo>
                    <a:pt x="42854" y="0"/>
                  </a:lnTo>
                  <a:close/>
                </a:path>
              </a:pathLst>
            </a:custGeom>
            <a:noFill/>
            <a:ln w="9525">
              <a:solidFill>
                <a:srgbClr val="cfd9e0"/>
              </a:solidFill>
              <a:round/>
            </a:ln>
          </p:spPr>
          <p:style>
            <a:lnRef idx="0"/>
            <a:fillRef idx="0"/>
            <a:effectRef idx="0"/>
            <a:fontRef idx="minor"/>
          </p:style>
        </p:sp>
        <p:sp>
          <p:nvSpPr>
            <p:cNvPr id="9677" name="Google Shape;8872;p78"/>
            <p:cNvSpPr/>
            <p:nvPr/>
          </p:nvSpPr>
          <p:spPr>
            <a:xfrm>
              <a:off x="4992480" y="2952360"/>
              <a:ext cx="726840" cy="106200"/>
            </a:xfrm>
            <a:custGeom>
              <a:avLst/>
              <a:gdLst/>
              <a:ahLst/>
              <a:rect l="l" t="t" r="r" b="b"/>
              <a:pathLst>
                <a:path w="42851" h="6286">
                  <a:moveTo>
                    <a:pt x="0" y="1"/>
                  </a:moveTo>
                  <a:lnTo>
                    <a:pt x="0" y="6286"/>
                  </a:lnTo>
                  <a:lnTo>
                    <a:pt x="42851" y="6286"/>
                  </a:lnTo>
                  <a:lnTo>
                    <a:pt x="42851" y="1"/>
                  </a:lnTo>
                  <a:close/>
                </a:path>
              </a:pathLst>
            </a:custGeom>
            <a:noFill/>
            <a:ln w="9525">
              <a:solidFill>
                <a:srgbClr val="667e92"/>
              </a:solidFill>
              <a:round/>
            </a:ln>
          </p:spPr>
          <p:style>
            <a:lnRef idx="0"/>
            <a:fillRef idx="0"/>
            <a:effectRef idx="0"/>
            <a:fontRef idx="minor"/>
          </p:style>
        </p:sp>
        <p:sp>
          <p:nvSpPr>
            <p:cNvPr id="9678" name="Google Shape;8873;p78"/>
            <p:cNvSpPr/>
            <p:nvPr/>
          </p:nvSpPr>
          <p:spPr>
            <a:xfrm>
              <a:off x="4269240" y="2952360"/>
              <a:ext cx="726840" cy="106200"/>
            </a:xfrm>
            <a:custGeom>
              <a:avLst/>
              <a:gdLst/>
              <a:ahLst/>
              <a:rect l="l" t="t" r="r" b="b"/>
              <a:pathLst>
                <a:path w="42854" h="6286">
                  <a:moveTo>
                    <a:pt x="0" y="1"/>
                  </a:moveTo>
                  <a:lnTo>
                    <a:pt x="0" y="6286"/>
                  </a:lnTo>
                  <a:lnTo>
                    <a:pt x="42854" y="6286"/>
                  </a:lnTo>
                  <a:lnTo>
                    <a:pt x="42854" y="1"/>
                  </a:lnTo>
                  <a:close/>
                </a:path>
              </a:pathLst>
            </a:custGeom>
            <a:noFill/>
            <a:ln w="9525">
              <a:solidFill>
                <a:srgbClr val="cfd9e0"/>
              </a:solidFill>
              <a:round/>
            </a:ln>
          </p:spPr>
          <p:style>
            <a:lnRef idx="0"/>
            <a:fillRef idx="0"/>
            <a:effectRef idx="0"/>
            <a:fontRef idx="minor"/>
          </p:style>
        </p:sp>
        <p:sp>
          <p:nvSpPr>
            <p:cNvPr id="9679" name="Google Shape;8874;p78"/>
            <p:cNvSpPr/>
            <p:nvPr/>
          </p:nvSpPr>
          <p:spPr>
            <a:xfrm>
              <a:off x="4992480" y="2781000"/>
              <a:ext cx="671400" cy="106200"/>
            </a:xfrm>
            <a:custGeom>
              <a:avLst/>
              <a:gdLst/>
              <a:ahLst/>
              <a:rect l="l" t="t" r="r" b="b"/>
              <a:pathLst>
                <a:path w="39596" h="6286">
                  <a:moveTo>
                    <a:pt x="0" y="0"/>
                  </a:moveTo>
                  <a:lnTo>
                    <a:pt x="0" y="6285"/>
                  </a:lnTo>
                  <a:lnTo>
                    <a:pt x="39596" y="6285"/>
                  </a:lnTo>
                  <a:lnTo>
                    <a:pt x="39596" y="0"/>
                  </a:lnTo>
                  <a:close/>
                </a:path>
              </a:pathLst>
            </a:custGeom>
            <a:noFill/>
            <a:ln w="9525">
              <a:solidFill>
                <a:srgbClr val="667e92"/>
              </a:solidFill>
              <a:round/>
            </a:ln>
          </p:spPr>
          <p:style>
            <a:lnRef idx="0"/>
            <a:fillRef idx="0"/>
            <a:effectRef idx="0"/>
            <a:fontRef idx="minor"/>
          </p:style>
        </p:sp>
        <p:sp>
          <p:nvSpPr>
            <p:cNvPr id="9680" name="Google Shape;8875;p78"/>
            <p:cNvSpPr/>
            <p:nvPr/>
          </p:nvSpPr>
          <p:spPr>
            <a:xfrm>
              <a:off x="4434840" y="2781000"/>
              <a:ext cx="561240" cy="106200"/>
            </a:xfrm>
            <a:custGeom>
              <a:avLst/>
              <a:gdLst/>
              <a:ahLst/>
              <a:rect l="l" t="t" r="r" b="b"/>
              <a:pathLst>
                <a:path w="33089" h="6286">
                  <a:moveTo>
                    <a:pt x="0" y="0"/>
                  </a:moveTo>
                  <a:lnTo>
                    <a:pt x="0" y="6285"/>
                  </a:lnTo>
                  <a:lnTo>
                    <a:pt x="33089" y="6285"/>
                  </a:lnTo>
                  <a:lnTo>
                    <a:pt x="33089" y="0"/>
                  </a:lnTo>
                  <a:close/>
                </a:path>
              </a:pathLst>
            </a:custGeom>
            <a:noFill/>
            <a:ln w="9525">
              <a:solidFill>
                <a:srgbClr val="cfd9e0"/>
              </a:solidFill>
              <a:round/>
            </a:ln>
          </p:spPr>
          <p:style>
            <a:lnRef idx="0"/>
            <a:fillRef idx="0"/>
            <a:effectRef idx="0"/>
            <a:fontRef idx="minor"/>
          </p:style>
        </p:sp>
        <p:sp>
          <p:nvSpPr>
            <p:cNvPr id="9681" name="Google Shape;8876;p78"/>
            <p:cNvSpPr/>
            <p:nvPr/>
          </p:nvSpPr>
          <p:spPr>
            <a:xfrm>
              <a:off x="4992480" y="2610000"/>
              <a:ext cx="561240" cy="106200"/>
            </a:xfrm>
            <a:custGeom>
              <a:avLst/>
              <a:gdLst/>
              <a:ahLst/>
              <a:rect l="l" t="t" r="r" b="b"/>
              <a:pathLst>
                <a:path w="33089" h="6287">
                  <a:moveTo>
                    <a:pt x="0" y="1"/>
                  </a:moveTo>
                  <a:lnTo>
                    <a:pt x="0" y="6286"/>
                  </a:lnTo>
                  <a:lnTo>
                    <a:pt x="33089" y="6286"/>
                  </a:lnTo>
                  <a:lnTo>
                    <a:pt x="33089" y="1"/>
                  </a:lnTo>
                  <a:close/>
                </a:path>
              </a:pathLst>
            </a:custGeom>
            <a:noFill/>
            <a:ln w="9525">
              <a:solidFill>
                <a:srgbClr val="667e92"/>
              </a:solidFill>
              <a:round/>
            </a:ln>
          </p:spPr>
          <p:style>
            <a:lnRef idx="0"/>
            <a:fillRef idx="0"/>
            <a:effectRef idx="0"/>
            <a:fontRef idx="minor"/>
          </p:style>
        </p:sp>
        <p:sp>
          <p:nvSpPr>
            <p:cNvPr id="9682" name="Google Shape;8877;p78"/>
            <p:cNvSpPr/>
            <p:nvPr/>
          </p:nvSpPr>
          <p:spPr>
            <a:xfrm>
              <a:off x="4545360" y="2610000"/>
              <a:ext cx="450720" cy="106200"/>
            </a:xfrm>
            <a:custGeom>
              <a:avLst/>
              <a:gdLst/>
              <a:ahLst/>
              <a:rect l="l" t="t" r="r" b="b"/>
              <a:pathLst>
                <a:path w="26580" h="6287">
                  <a:moveTo>
                    <a:pt x="1" y="1"/>
                  </a:moveTo>
                  <a:lnTo>
                    <a:pt x="1" y="6286"/>
                  </a:lnTo>
                  <a:lnTo>
                    <a:pt x="26580" y="6286"/>
                  </a:lnTo>
                  <a:lnTo>
                    <a:pt x="26580" y="1"/>
                  </a:lnTo>
                  <a:close/>
                </a:path>
              </a:pathLst>
            </a:custGeom>
            <a:noFill/>
            <a:ln w="9525">
              <a:solidFill>
                <a:srgbClr val="cfd9e0"/>
              </a:solidFill>
              <a:round/>
            </a:ln>
          </p:spPr>
          <p:style>
            <a:lnRef idx="0"/>
            <a:fillRef idx="0"/>
            <a:effectRef idx="0"/>
            <a:fontRef idx="minor"/>
          </p:style>
        </p:sp>
        <p:sp>
          <p:nvSpPr>
            <p:cNvPr id="9683" name="Google Shape;8878;p78"/>
            <p:cNvSpPr/>
            <p:nvPr/>
          </p:nvSpPr>
          <p:spPr>
            <a:xfrm>
              <a:off x="4992480" y="2438640"/>
              <a:ext cx="340200" cy="106200"/>
            </a:xfrm>
            <a:custGeom>
              <a:avLst/>
              <a:gdLst/>
              <a:ahLst/>
              <a:rect l="l" t="t" r="r" b="b"/>
              <a:pathLst>
                <a:path w="20070" h="6283">
                  <a:moveTo>
                    <a:pt x="0" y="1"/>
                  </a:moveTo>
                  <a:lnTo>
                    <a:pt x="0" y="6283"/>
                  </a:lnTo>
                  <a:lnTo>
                    <a:pt x="20069" y="6283"/>
                  </a:lnTo>
                  <a:lnTo>
                    <a:pt x="20069" y="1"/>
                  </a:lnTo>
                  <a:close/>
                </a:path>
              </a:pathLst>
            </a:custGeom>
            <a:noFill/>
            <a:ln w="9525">
              <a:solidFill>
                <a:srgbClr val="667e92"/>
              </a:solidFill>
              <a:round/>
            </a:ln>
          </p:spPr>
          <p:style>
            <a:lnRef idx="0"/>
            <a:fillRef idx="0"/>
            <a:effectRef idx="0"/>
            <a:fontRef idx="minor"/>
          </p:style>
        </p:sp>
        <p:sp>
          <p:nvSpPr>
            <p:cNvPr id="9684" name="Google Shape;8879;p78"/>
            <p:cNvSpPr/>
            <p:nvPr/>
          </p:nvSpPr>
          <p:spPr>
            <a:xfrm>
              <a:off x="4655880" y="2438640"/>
              <a:ext cx="340200" cy="106200"/>
            </a:xfrm>
            <a:custGeom>
              <a:avLst/>
              <a:gdLst/>
              <a:ahLst/>
              <a:rect l="l" t="t" r="r" b="b"/>
              <a:pathLst>
                <a:path w="20073" h="6283">
                  <a:moveTo>
                    <a:pt x="1" y="1"/>
                  </a:moveTo>
                  <a:lnTo>
                    <a:pt x="1" y="6283"/>
                  </a:lnTo>
                  <a:lnTo>
                    <a:pt x="20073" y="6283"/>
                  </a:lnTo>
                  <a:lnTo>
                    <a:pt x="20073" y="1"/>
                  </a:lnTo>
                  <a:close/>
                </a:path>
              </a:pathLst>
            </a:custGeom>
            <a:noFill/>
            <a:ln w="9525">
              <a:solidFill>
                <a:srgbClr val="cfd9e0"/>
              </a:solidFill>
              <a:round/>
            </a:ln>
          </p:spPr>
          <p:style>
            <a:lnRef idx="0"/>
            <a:fillRef idx="0"/>
            <a:effectRef idx="0"/>
            <a:fontRef idx="minor"/>
          </p:style>
        </p:sp>
        <p:sp>
          <p:nvSpPr>
            <p:cNvPr id="9685" name="Google Shape;8880;p78"/>
            <p:cNvSpPr/>
            <p:nvPr/>
          </p:nvSpPr>
          <p:spPr>
            <a:xfrm>
              <a:off x="4995720" y="2406240"/>
              <a:ext cx="360" cy="1051560"/>
            </a:xfrm>
            <a:custGeom>
              <a:avLst/>
              <a:gdLst/>
              <a:ahLst/>
              <a:rect l="l" t="t" r="r" b="b"/>
              <a:pathLst>
                <a:path w="1" h="62006">
                  <a:moveTo>
                    <a:pt x="1" y="0"/>
                  </a:moveTo>
                  <a:lnTo>
                    <a:pt x="1" y="62006"/>
                  </a:lnTo>
                </a:path>
              </a:pathLst>
            </a:custGeom>
            <a:noFill/>
            <a:ln w="9525">
              <a:solidFill>
                <a:srgbClr val="f2f2f2"/>
              </a:solidFill>
              <a:miter/>
            </a:ln>
          </p:spPr>
          <p:style>
            <a:lnRef idx="0"/>
            <a:fillRef idx="0"/>
            <a:effectRef idx="0"/>
            <a:fontRef idx="minor"/>
          </p:style>
        </p:sp>
      </p:grpSp>
      <p:grpSp>
        <p:nvGrpSpPr>
          <p:cNvPr id="9686" name="Google Shape;8881;p78"/>
          <p:cNvGrpSpPr/>
          <p:nvPr/>
        </p:nvGrpSpPr>
        <p:grpSpPr>
          <a:xfrm>
            <a:off x="4286160" y="3498840"/>
            <a:ext cx="1416600" cy="887760"/>
            <a:chOff x="4286160" y="3498840"/>
            <a:chExt cx="1416600" cy="887760"/>
          </a:xfrm>
        </p:grpSpPr>
        <p:sp>
          <p:nvSpPr>
            <p:cNvPr id="9687" name="Google Shape;8882;p78"/>
            <p:cNvSpPr/>
            <p:nvPr/>
          </p:nvSpPr>
          <p:spPr>
            <a:xfrm rot="10800000">
              <a:off x="4286160" y="4195800"/>
              <a:ext cx="1348920" cy="190800"/>
            </a:xfrm>
            <a:prstGeom prst="rect">
              <a:avLst/>
            </a:prstGeom>
            <a:noFill/>
            <a:ln w="9525">
              <a:solidFill>
                <a:srgbClr val="435d74"/>
              </a:solidFill>
              <a:round/>
            </a:ln>
          </p:spPr>
          <p:style>
            <a:lnRef idx="0"/>
            <a:fillRef idx="0"/>
            <a:effectRef idx="0"/>
            <a:fontRef idx="minor"/>
          </p:style>
        </p:sp>
        <p:sp>
          <p:nvSpPr>
            <p:cNvPr id="9688" name="Google Shape;8883;p78"/>
            <p:cNvSpPr/>
            <p:nvPr/>
          </p:nvSpPr>
          <p:spPr>
            <a:xfrm>
              <a:off x="5635080" y="4290840"/>
              <a:ext cx="67680" cy="36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9689" name="Google Shape;8884;p78"/>
            <p:cNvSpPr/>
            <p:nvPr/>
          </p:nvSpPr>
          <p:spPr>
            <a:xfrm rot="10800000">
              <a:off x="4413240" y="3959280"/>
              <a:ext cx="1095120" cy="190800"/>
            </a:xfrm>
            <a:prstGeom prst="rect">
              <a:avLst/>
            </a:prstGeom>
            <a:noFill/>
            <a:ln w="9525">
              <a:solidFill>
                <a:srgbClr val="5f7d95"/>
              </a:solidFill>
              <a:round/>
            </a:ln>
          </p:spPr>
          <p:style>
            <a:lnRef idx="0"/>
            <a:fillRef idx="0"/>
            <a:effectRef idx="0"/>
            <a:fontRef idx="minor"/>
          </p:style>
        </p:sp>
        <p:sp>
          <p:nvSpPr>
            <p:cNvPr id="9690" name="Google Shape;8885;p78"/>
            <p:cNvSpPr/>
            <p:nvPr/>
          </p:nvSpPr>
          <p:spPr>
            <a:xfrm>
              <a:off x="4340160" y="4054320"/>
              <a:ext cx="72000" cy="360"/>
            </a:xfrm>
            <a:custGeom>
              <a:avLst/>
              <a:gdLst/>
              <a:ahLst/>
              <a:rect l="l" t="t" r="r" b="b"/>
              <a:pathLst>
                <a:path w="21600" h="21600">
                  <a:moveTo>
                    <a:pt x="0" y="0"/>
                  </a:moveTo>
                  <a:lnTo>
                    <a:pt x="21600" y="21600"/>
                  </a:lnTo>
                </a:path>
              </a:pathLst>
            </a:custGeom>
            <a:noFill/>
            <a:ln w="9525">
              <a:solidFill>
                <a:srgbClr val="5f7d95"/>
              </a:solidFill>
              <a:round/>
            </a:ln>
          </p:spPr>
          <p:style>
            <a:lnRef idx="0"/>
            <a:fillRef idx="0"/>
            <a:effectRef idx="0"/>
            <a:fontRef idx="minor"/>
          </p:style>
        </p:sp>
        <p:sp>
          <p:nvSpPr>
            <p:cNvPr id="9691" name="Google Shape;8886;p78"/>
            <p:cNvSpPr/>
            <p:nvPr/>
          </p:nvSpPr>
          <p:spPr>
            <a:xfrm rot="10800000">
              <a:off x="4567680" y="3728880"/>
              <a:ext cx="785880" cy="190800"/>
            </a:xfrm>
            <a:prstGeom prst="rect">
              <a:avLst/>
            </a:prstGeom>
            <a:noFill/>
            <a:ln w="9525">
              <a:solidFill>
                <a:srgbClr val="869fb2"/>
              </a:solidFill>
              <a:round/>
            </a:ln>
          </p:spPr>
          <p:style>
            <a:lnRef idx="0"/>
            <a:fillRef idx="0"/>
            <a:effectRef idx="0"/>
            <a:fontRef idx="minor"/>
          </p:style>
        </p:sp>
        <p:sp>
          <p:nvSpPr>
            <p:cNvPr id="9692" name="Google Shape;8887;p78"/>
            <p:cNvSpPr/>
            <p:nvPr/>
          </p:nvSpPr>
          <p:spPr>
            <a:xfrm>
              <a:off x="5353560" y="3824280"/>
              <a:ext cx="65880" cy="360"/>
            </a:xfrm>
            <a:custGeom>
              <a:avLst/>
              <a:gdLst/>
              <a:ahLst/>
              <a:rect l="l" t="t" r="r" b="b"/>
              <a:pathLst>
                <a:path w="21600" h="21600">
                  <a:moveTo>
                    <a:pt x="0" y="0"/>
                  </a:moveTo>
                  <a:lnTo>
                    <a:pt x="21600" y="21600"/>
                  </a:lnTo>
                </a:path>
              </a:pathLst>
            </a:custGeom>
            <a:noFill/>
            <a:ln w="9525">
              <a:solidFill>
                <a:srgbClr val="869fb2"/>
              </a:solidFill>
              <a:round/>
            </a:ln>
          </p:spPr>
          <p:style>
            <a:lnRef idx="0"/>
            <a:fillRef idx="0"/>
            <a:effectRef idx="0"/>
            <a:fontRef idx="minor"/>
          </p:style>
        </p:sp>
        <p:sp>
          <p:nvSpPr>
            <p:cNvPr id="9693" name="Google Shape;8888;p78"/>
            <p:cNvSpPr/>
            <p:nvPr/>
          </p:nvSpPr>
          <p:spPr>
            <a:xfrm rot="10800000">
              <a:off x="4744080" y="3498840"/>
              <a:ext cx="433080" cy="190800"/>
            </a:xfrm>
            <a:prstGeom prst="rect">
              <a:avLst/>
            </a:prstGeom>
            <a:noFill/>
            <a:ln w="9525">
              <a:solidFill>
                <a:srgbClr val="bac8d3"/>
              </a:solidFill>
              <a:round/>
            </a:ln>
          </p:spPr>
          <p:style>
            <a:lnRef idx="0"/>
            <a:fillRef idx="0"/>
            <a:effectRef idx="0"/>
            <a:fontRef idx="minor"/>
          </p:style>
        </p:sp>
        <p:sp>
          <p:nvSpPr>
            <p:cNvPr id="9694" name="Google Shape;8889;p78"/>
            <p:cNvSpPr/>
            <p:nvPr/>
          </p:nvSpPr>
          <p:spPr>
            <a:xfrm flipH="1" rot="10800000">
              <a:off x="4688280" y="3594240"/>
              <a:ext cx="55440" cy="360"/>
            </a:xfrm>
            <a:custGeom>
              <a:avLst/>
              <a:gdLst/>
              <a:ahLst/>
              <a:rect l="l" t="t" r="r" b="b"/>
              <a:pathLst>
                <a:path w="21600" h="21600">
                  <a:moveTo>
                    <a:pt x="0" y="0"/>
                  </a:moveTo>
                  <a:lnTo>
                    <a:pt x="21600" y="21600"/>
                  </a:lnTo>
                </a:path>
              </a:pathLst>
            </a:custGeom>
            <a:noFill/>
            <a:ln w="9525">
              <a:solidFill>
                <a:srgbClr val="bac8d3"/>
              </a:solidFill>
              <a:round/>
            </a:ln>
          </p:spPr>
          <p:style>
            <a:lnRef idx="0"/>
            <a:fillRef idx="0"/>
            <a:effectRef idx="0"/>
            <a:fontRef idx="minor"/>
          </p:style>
        </p:sp>
      </p:grpSp>
      <p:grpSp>
        <p:nvGrpSpPr>
          <p:cNvPr id="9695" name="Google Shape;8890;p78"/>
          <p:cNvGrpSpPr/>
          <p:nvPr/>
        </p:nvGrpSpPr>
        <p:grpSpPr>
          <a:xfrm>
            <a:off x="7386120" y="2401920"/>
            <a:ext cx="1071360" cy="1021320"/>
            <a:chOff x="7386120" y="2401920"/>
            <a:chExt cx="1071360" cy="1021320"/>
          </a:xfrm>
        </p:grpSpPr>
        <p:sp>
          <p:nvSpPr>
            <p:cNvPr id="9696" name="Google Shape;8891;p78"/>
            <p:cNvSpPr/>
            <p:nvPr/>
          </p:nvSpPr>
          <p:spPr>
            <a:xfrm>
              <a:off x="7629840" y="2777760"/>
              <a:ext cx="584280" cy="188280"/>
            </a:xfrm>
            <a:custGeom>
              <a:avLst/>
              <a:gdLst/>
              <a:ahLst/>
              <a:rect l="l" t="t" r="r" b="b"/>
              <a:pathLst>
                <a:path w="125546" h="40494">
                  <a:moveTo>
                    <a:pt x="22196" y="1"/>
                  </a:moveTo>
                  <a:lnTo>
                    <a:pt x="8133" y="25661"/>
                  </a:lnTo>
                  <a:lnTo>
                    <a:pt x="1" y="40494"/>
                  </a:lnTo>
                  <a:lnTo>
                    <a:pt x="125545" y="40494"/>
                  </a:lnTo>
                  <a:lnTo>
                    <a:pt x="117413" y="25661"/>
                  </a:lnTo>
                  <a:lnTo>
                    <a:pt x="103351" y="1"/>
                  </a:lnTo>
                  <a:close/>
                </a:path>
              </a:pathLst>
            </a:custGeom>
            <a:noFill/>
            <a:ln w="9525">
              <a:solidFill>
                <a:srgbClr val="a5b7c5"/>
              </a:solidFill>
              <a:round/>
            </a:ln>
          </p:spPr>
          <p:style>
            <a:lnRef idx="0"/>
            <a:fillRef idx="0"/>
            <a:effectRef idx="0"/>
            <a:fontRef idx="minor"/>
          </p:style>
        </p:sp>
        <p:sp>
          <p:nvSpPr>
            <p:cNvPr id="9697" name="Google Shape;8892;p78"/>
            <p:cNvSpPr/>
            <p:nvPr/>
          </p:nvSpPr>
          <p:spPr>
            <a:xfrm>
              <a:off x="7739640" y="2401920"/>
              <a:ext cx="365040" cy="344520"/>
            </a:xfrm>
            <a:custGeom>
              <a:avLst/>
              <a:gdLst/>
              <a:ahLst/>
              <a:rect l="l" t="t" r="r" b="b"/>
              <a:pathLst>
                <a:path w="78476" h="74009">
                  <a:moveTo>
                    <a:pt x="39246" y="0"/>
                  </a:moveTo>
                  <a:lnTo>
                    <a:pt x="1" y="74009"/>
                  </a:lnTo>
                  <a:lnTo>
                    <a:pt x="78476" y="74009"/>
                  </a:lnTo>
                  <a:lnTo>
                    <a:pt x="39246" y="0"/>
                  </a:lnTo>
                  <a:close/>
                </a:path>
              </a:pathLst>
            </a:custGeom>
            <a:noFill/>
            <a:ln w="9525">
              <a:solidFill>
                <a:srgbClr val="667e92"/>
              </a:solidFill>
              <a:round/>
            </a:ln>
          </p:spPr>
          <p:style>
            <a:lnRef idx="0"/>
            <a:fillRef idx="0"/>
            <a:effectRef idx="0"/>
            <a:fontRef idx="minor"/>
          </p:style>
        </p:sp>
        <p:sp>
          <p:nvSpPr>
            <p:cNvPr id="9698" name="Google Shape;8893;p78"/>
            <p:cNvSpPr/>
            <p:nvPr/>
          </p:nvSpPr>
          <p:spPr>
            <a:xfrm>
              <a:off x="7386120" y="3215880"/>
              <a:ext cx="1071360" cy="207360"/>
            </a:xfrm>
            <a:custGeom>
              <a:avLst/>
              <a:gdLst/>
              <a:ahLst/>
              <a:rect l="l" t="t" r="r" b="b"/>
              <a:pathLst>
                <a:path w="230204" h="44560">
                  <a:moveTo>
                    <a:pt x="25737" y="1"/>
                  </a:moveTo>
                  <a:lnTo>
                    <a:pt x="0" y="44560"/>
                  </a:lnTo>
                  <a:lnTo>
                    <a:pt x="230204" y="44560"/>
                  </a:lnTo>
                  <a:lnTo>
                    <a:pt x="204467" y="1"/>
                  </a:lnTo>
                  <a:close/>
                </a:path>
              </a:pathLst>
            </a:custGeom>
            <a:noFill/>
            <a:ln w="9525">
              <a:solidFill>
                <a:srgbClr val="cfd9e0"/>
              </a:solidFill>
              <a:round/>
            </a:ln>
          </p:spPr>
          <p:style>
            <a:lnRef idx="0"/>
            <a:fillRef idx="0"/>
            <a:effectRef idx="0"/>
            <a:fontRef idx="minor"/>
          </p:style>
        </p:sp>
        <p:sp>
          <p:nvSpPr>
            <p:cNvPr id="9699" name="Google Shape;8894;p78"/>
            <p:cNvSpPr/>
            <p:nvPr/>
          </p:nvSpPr>
          <p:spPr>
            <a:xfrm>
              <a:off x="7515720" y="2997360"/>
              <a:ext cx="813600" cy="187200"/>
            </a:xfrm>
            <a:custGeom>
              <a:avLst/>
              <a:gdLst/>
              <a:ahLst/>
              <a:rect l="l" t="t" r="r" b="b"/>
              <a:pathLst>
                <a:path w="174802" h="40278">
                  <a:moveTo>
                    <a:pt x="22750" y="1"/>
                  </a:moveTo>
                  <a:lnTo>
                    <a:pt x="0" y="40278"/>
                  </a:lnTo>
                  <a:lnTo>
                    <a:pt x="174802" y="40278"/>
                  </a:lnTo>
                  <a:lnTo>
                    <a:pt x="152053" y="1"/>
                  </a:lnTo>
                  <a:close/>
                </a:path>
              </a:pathLst>
            </a:custGeom>
            <a:noFill/>
            <a:ln w="9525">
              <a:solidFill>
                <a:srgbClr val="869fb1"/>
              </a:solidFill>
              <a:round/>
            </a:ln>
          </p:spPr>
          <p:style>
            <a:lnRef idx="0"/>
            <a:fillRef idx="0"/>
            <a:effectRef idx="0"/>
            <a:fontRef idx="minor"/>
          </p:style>
        </p:sp>
      </p:grpSp>
      <p:grpSp>
        <p:nvGrpSpPr>
          <p:cNvPr id="9700" name="Google Shape;8895;p78"/>
          <p:cNvGrpSpPr/>
          <p:nvPr/>
        </p:nvGrpSpPr>
        <p:grpSpPr>
          <a:xfrm>
            <a:off x="727920" y="2828160"/>
            <a:ext cx="1694880" cy="1560960"/>
            <a:chOff x="727920" y="2828160"/>
            <a:chExt cx="1694880" cy="1560960"/>
          </a:xfrm>
        </p:grpSpPr>
        <p:grpSp>
          <p:nvGrpSpPr>
            <p:cNvPr id="9701" name="Google Shape;8896;p78"/>
            <p:cNvGrpSpPr/>
            <p:nvPr/>
          </p:nvGrpSpPr>
          <p:grpSpPr>
            <a:xfrm>
              <a:off x="819000" y="2882520"/>
              <a:ext cx="102600" cy="1425600"/>
              <a:chOff x="819000" y="2882520"/>
              <a:chExt cx="102600" cy="1425600"/>
            </a:xfrm>
          </p:grpSpPr>
          <p:sp>
            <p:nvSpPr>
              <p:cNvPr id="9702" name="Google Shape;8897;p78"/>
              <p:cNvSpPr/>
              <p:nvPr/>
            </p:nvSpPr>
            <p:spPr>
              <a:xfrm>
                <a:off x="819000" y="288252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fillRef idx="0"/>
              <a:effectRef idx="0"/>
              <a:fontRef idx="minor"/>
            </p:style>
          </p:sp>
          <p:sp>
            <p:nvSpPr>
              <p:cNvPr id="9703" name="Google Shape;8898;p78"/>
              <p:cNvSpPr/>
              <p:nvPr/>
            </p:nvSpPr>
            <p:spPr>
              <a:xfrm>
                <a:off x="819000" y="310284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fillRef idx="0"/>
              <a:effectRef idx="0"/>
              <a:fontRef idx="minor"/>
            </p:style>
          </p:sp>
          <p:sp>
            <p:nvSpPr>
              <p:cNvPr id="9704" name="Google Shape;8899;p78"/>
              <p:cNvSpPr/>
              <p:nvPr/>
            </p:nvSpPr>
            <p:spPr>
              <a:xfrm>
                <a:off x="819000" y="332352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9705" name="Google Shape;8900;p78"/>
              <p:cNvSpPr/>
              <p:nvPr/>
            </p:nvSpPr>
            <p:spPr>
              <a:xfrm>
                <a:off x="819000" y="354420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9706" name="Google Shape;8901;p78"/>
              <p:cNvSpPr/>
              <p:nvPr/>
            </p:nvSpPr>
            <p:spPr>
              <a:xfrm>
                <a:off x="819000" y="376452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9707" name="Google Shape;8902;p78"/>
              <p:cNvSpPr/>
              <p:nvPr/>
            </p:nvSpPr>
            <p:spPr>
              <a:xfrm>
                <a:off x="819000" y="398520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9708" name="Google Shape;8903;p78"/>
              <p:cNvSpPr/>
              <p:nvPr/>
            </p:nvSpPr>
            <p:spPr>
              <a:xfrm>
                <a:off x="819000" y="420552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9709" name="Google Shape;8904;p78"/>
            <p:cNvGrpSpPr/>
            <p:nvPr/>
          </p:nvGrpSpPr>
          <p:grpSpPr>
            <a:xfrm>
              <a:off x="1062360" y="2882520"/>
              <a:ext cx="102600" cy="1425600"/>
              <a:chOff x="1062360" y="2882520"/>
              <a:chExt cx="102600" cy="1425600"/>
            </a:xfrm>
          </p:grpSpPr>
          <p:sp>
            <p:nvSpPr>
              <p:cNvPr id="9710" name="Google Shape;8905;p78"/>
              <p:cNvSpPr/>
              <p:nvPr/>
            </p:nvSpPr>
            <p:spPr>
              <a:xfrm>
                <a:off x="1062360" y="288252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fillRef idx="0"/>
              <a:effectRef idx="0"/>
              <a:fontRef idx="minor"/>
            </p:style>
          </p:sp>
          <p:sp>
            <p:nvSpPr>
              <p:cNvPr id="9711" name="Google Shape;8906;p78"/>
              <p:cNvSpPr/>
              <p:nvPr/>
            </p:nvSpPr>
            <p:spPr>
              <a:xfrm>
                <a:off x="1062360" y="310284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fillRef idx="0"/>
              <a:effectRef idx="0"/>
              <a:fontRef idx="minor"/>
            </p:style>
          </p:sp>
          <p:sp>
            <p:nvSpPr>
              <p:cNvPr id="9712" name="Google Shape;8907;p78"/>
              <p:cNvSpPr/>
              <p:nvPr/>
            </p:nvSpPr>
            <p:spPr>
              <a:xfrm>
                <a:off x="1062360" y="332352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a:solidFill>
                  <a:srgbClr val="cfd9e0"/>
                </a:solidFill>
                <a:round/>
              </a:ln>
            </p:spPr>
            <p:style>
              <a:lnRef idx="0"/>
              <a:fillRef idx="0"/>
              <a:effectRef idx="0"/>
              <a:fontRef idx="minor"/>
            </p:style>
          </p:sp>
          <p:sp>
            <p:nvSpPr>
              <p:cNvPr id="9713" name="Google Shape;8908;p78"/>
              <p:cNvSpPr/>
              <p:nvPr/>
            </p:nvSpPr>
            <p:spPr>
              <a:xfrm>
                <a:off x="1062360" y="354420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a:solidFill>
                  <a:srgbClr val="cfd9e0"/>
                </a:solidFill>
                <a:round/>
              </a:ln>
            </p:spPr>
            <p:style>
              <a:lnRef idx="0"/>
              <a:fillRef idx="0"/>
              <a:effectRef idx="0"/>
              <a:fontRef idx="minor"/>
            </p:style>
          </p:sp>
          <p:sp>
            <p:nvSpPr>
              <p:cNvPr id="9714" name="Google Shape;8909;p78"/>
              <p:cNvSpPr/>
              <p:nvPr/>
            </p:nvSpPr>
            <p:spPr>
              <a:xfrm>
                <a:off x="1062360" y="376452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9715" name="Google Shape;8910;p78"/>
              <p:cNvSpPr/>
              <p:nvPr/>
            </p:nvSpPr>
            <p:spPr>
              <a:xfrm>
                <a:off x="1062360" y="398520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9716" name="Google Shape;8911;p78"/>
              <p:cNvSpPr/>
              <p:nvPr/>
            </p:nvSpPr>
            <p:spPr>
              <a:xfrm>
                <a:off x="1062360" y="420552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9717" name="Google Shape;8912;p78"/>
            <p:cNvGrpSpPr/>
            <p:nvPr/>
          </p:nvGrpSpPr>
          <p:grpSpPr>
            <a:xfrm>
              <a:off x="1299240" y="2882520"/>
              <a:ext cx="102600" cy="1425600"/>
              <a:chOff x="1299240" y="2882520"/>
              <a:chExt cx="102600" cy="1425600"/>
            </a:xfrm>
          </p:grpSpPr>
          <p:sp>
            <p:nvSpPr>
              <p:cNvPr id="9718" name="Google Shape;8913;p78"/>
              <p:cNvSpPr/>
              <p:nvPr/>
            </p:nvSpPr>
            <p:spPr>
              <a:xfrm>
                <a:off x="1299240" y="288252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fillRef idx="0"/>
              <a:effectRef idx="0"/>
              <a:fontRef idx="minor"/>
            </p:style>
          </p:sp>
          <p:sp>
            <p:nvSpPr>
              <p:cNvPr id="9719" name="Google Shape;8914;p78"/>
              <p:cNvSpPr/>
              <p:nvPr/>
            </p:nvSpPr>
            <p:spPr>
              <a:xfrm>
                <a:off x="1299240" y="310284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fillRef idx="0"/>
              <a:effectRef idx="0"/>
              <a:fontRef idx="minor"/>
            </p:style>
          </p:sp>
          <p:sp>
            <p:nvSpPr>
              <p:cNvPr id="9720" name="Google Shape;8915;p78"/>
              <p:cNvSpPr/>
              <p:nvPr/>
            </p:nvSpPr>
            <p:spPr>
              <a:xfrm>
                <a:off x="1299240" y="332352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a:solidFill>
                  <a:srgbClr val="cfd9e0"/>
                </a:solidFill>
                <a:round/>
              </a:ln>
            </p:spPr>
            <p:style>
              <a:lnRef idx="0"/>
              <a:fillRef idx="0"/>
              <a:effectRef idx="0"/>
              <a:fontRef idx="minor"/>
            </p:style>
          </p:sp>
          <p:sp>
            <p:nvSpPr>
              <p:cNvPr id="9721" name="Google Shape;8916;p78"/>
              <p:cNvSpPr/>
              <p:nvPr/>
            </p:nvSpPr>
            <p:spPr>
              <a:xfrm>
                <a:off x="1299240" y="354420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a:solidFill>
                  <a:srgbClr val="cfd9e0"/>
                </a:solidFill>
                <a:round/>
              </a:ln>
            </p:spPr>
            <p:style>
              <a:lnRef idx="0"/>
              <a:fillRef idx="0"/>
              <a:effectRef idx="0"/>
              <a:fontRef idx="minor"/>
            </p:style>
          </p:sp>
          <p:sp>
            <p:nvSpPr>
              <p:cNvPr id="9722" name="Google Shape;8917;p78"/>
              <p:cNvSpPr/>
              <p:nvPr/>
            </p:nvSpPr>
            <p:spPr>
              <a:xfrm>
                <a:off x="1299240" y="376452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a:solidFill>
                  <a:srgbClr val="cfd9e0"/>
                </a:solidFill>
                <a:round/>
              </a:ln>
            </p:spPr>
            <p:style>
              <a:lnRef idx="0"/>
              <a:fillRef idx="0"/>
              <a:effectRef idx="0"/>
              <a:fontRef idx="minor"/>
            </p:style>
          </p:sp>
          <p:sp>
            <p:nvSpPr>
              <p:cNvPr id="9723" name="Google Shape;8918;p78"/>
              <p:cNvSpPr/>
              <p:nvPr/>
            </p:nvSpPr>
            <p:spPr>
              <a:xfrm>
                <a:off x="1299240" y="398520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9724" name="Google Shape;8919;p78"/>
              <p:cNvSpPr/>
              <p:nvPr/>
            </p:nvSpPr>
            <p:spPr>
              <a:xfrm>
                <a:off x="1299240" y="420552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9725" name="Google Shape;8920;p78"/>
            <p:cNvGrpSpPr/>
            <p:nvPr/>
          </p:nvGrpSpPr>
          <p:grpSpPr>
            <a:xfrm>
              <a:off x="1785960" y="2882520"/>
              <a:ext cx="102600" cy="1425600"/>
              <a:chOff x="1785960" y="2882520"/>
              <a:chExt cx="102600" cy="1425600"/>
            </a:xfrm>
          </p:grpSpPr>
          <p:sp>
            <p:nvSpPr>
              <p:cNvPr id="9726" name="Google Shape;8921;p78"/>
              <p:cNvSpPr/>
              <p:nvPr/>
            </p:nvSpPr>
            <p:spPr>
              <a:xfrm>
                <a:off x="1785960" y="288252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fillRef idx="0"/>
              <a:effectRef idx="0"/>
              <a:fontRef idx="minor"/>
            </p:style>
          </p:sp>
          <p:sp>
            <p:nvSpPr>
              <p:cNvPr id="9727" name="Google Shape;8922;p78"/>
              <p:cNvSpPr/>
              <p:nvPr/>
            </p:nvSpPr>
            <p:spPr>
              <a:xfrm>
                <a:off x="1785960" y="310284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fillRef idx="0"/>
              <a:effectRef idx="0"/>
              <a:fontRef idx="minor"/>
            </p:style>
          </p:sp>
          <p:sp>
            <p:nvSpPr>
              <p:cNvPr id="9728" name="Google Shape;8923;p78"/>
              <p:cNvSpPr/>
              <p:nvPr/>
            </p:nvSpPr>
            <p:spPr>
              <a:xfrm>
                <a:off x="1785960" y="332352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a:solidFill>
                  <a:srgbClr val="cfd9e0"/>
                </a:solidFill>
                <a:round/>
              </a:ln>
            </p:spPr>
            <p:style>
              <a:lnRef idx="0"/>
              <a:fillRef idx="0"/>
              <a:effectRef idx="0"/>
              <a:fontRef idx="minor"/>
            </p:style>
          </p:sp>
          <p:sp>
            <p:nvSpPr>
              <p:cNvPr id="9729" name="Google Shape;8924;p78"/>
              <p:cNvSpPr/>
              <p:nvPr/>
            </p:nvSpPr>
            <p:spPr>
              <a:xfrm>
                <a:off x="1785960" y="354420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9730" name="Google Shape;8925;p78"/>
              <p:cNvSpPr/>
              <p:nvPr/>
            </p:nvSpPr>
            <p:spPr>
              <a:xfrm>
                <a:off x="1785960" y="376452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9731" name="Google Shape;8926;p78"/>
              <p:cNvSpPr/>
              <p:nvPr/>
            </p:nvSpPr>
            <p:spPr>
              <a:xfrm>
                <a:off x="1785960" y="398520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9732" name="Google Shape;8927;p78"/>
              <p:cNvSpPr/>
              <p:nvPr/>
            </p:nvSpPr>
            <p:spPr>
              <a:xfrm>
                <a:off x="1785960" y="420552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9733" name="Google Shape;8928;p78"/>
            <p:cNvGrpSpPr/>
            <p:nvPr/>
          </p:nvGrpSpPr>
          <p:grpSpPr>
            <a:xfrm>
              <a:off x="2029320" y="2882520"/>
              <a:ext cx="102600" cy="1425600"/>
              <a:chOff x="2029320" y="2882520"/>
              <a:chExt cx="102600" cy="1425600"/>
            </a:xfrm>
          </p:grpSpPr>
          <p:sp>
            <p:nvSpPr>
              <p:cNvPr id="9734" name="Google Shape;8929;p78"/>
              <p:cNvSpPr/>
              <p:nvPr/>
            </p:nvSpPr>
            <p:spPr>
              <a:xfrm>
                <a:off x="2029320" y="288252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fillRef idx="0"/>
              <a:effectRef idx="0"/>
              <a:fontRef idx="minor"/>
            </p:style>
          </p:sp>
          <p:sp>
            <p:nvSpPr>
              <p:cNvPr id="9735" name="Google Shape;8930;p78"/>
              <p:cNvSpPr/>
              <p:nvPr/>
            </p:nvSpPr>
            <p:spPr>
              <a:xfrm>
                <a:off x="2029320" y="310284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fillRef idx="0"/>
              <a:effectRef idx="0"/>
              <a:fontRef idx="minor"/>
            </p:style>
          </p:sp>
          <p:sp>
            <p:nvSpPr>
              <p:cNvPr id="9736" name="Google Shape;8931;p78"/>
              <p:cNvSpPr/>
              <p:nvPr/>
            </p:nvSpPr>
            <p:spPr>
              <a:xfrm>
                <a:off x="2029320" y="332352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a:solidFill>
                  <a:srgbClr val="cfd9e0"/>
                </a:solidFill>
                <a:round/>
              </a:ln>
            </p:spPr>
            <p:style>
              <a:lnRef idx="0"/>
              <a:fillRef idx="0"/>
              <a:effectRef idx="0"/>
              <a:fontRef idx="minor"/>
            </p:style>
          </p:sp>
          <p:sp>
            <p:nvSpPr>
              <p:cNvPr id="9737" name="Google Shape;8932;p78"/>
              <p:cNvSpPr/>
              <p:nvPr/>
            </p:nvSpPr>
            <p:spPr>
              <a:xfrm>
                <a:off x="2029320" y="354420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a:solidFill>
                  <a:srgbClr val="cfd9e0"/>
                </a:solidFill>
                <a:round/>
              </a:ln>
            </p:spPr>
            <p:style>
              <a:lnRef idx="0"/>
              <a:fillRef idx="0"/>
              <a:effectRef idx="0"/>
              <a:fontRef idx="minor"/>
            </p:style>
          </p:sp>
          <p:sp>
            <p:nvSpPr>
              <p:cNvPr id="9738" name="Google Shape;8933;p78"/>
              <p:cNvSpPr/>
              <p:nvPr/>
            </p:nvSpPr>
            <p:spPr>
              <a:xfrm>
                <a:off x="2029320" y="376452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a:solidFill>
                  <a:srgbClr val="cfd9e0"/>
                </a:solidFill>
                <a:round/>
              </a:ln>
            </p:spPr>
            <p:style>
              <a:lnRef idx="0"/>
              <a:fillRef idx="0"/>
              <a:effectRef idx="0"/>
              <a:fontRef idx="minor"/>
            </p:style>
          </p:sp>
          <p:sp>
            <p:nvSpPr>
              <p:cNvPr id="9739" name="Google Shape;8934;p78"/>
              <p:cNvSpPr/>
              <p:nvPr/>
            </p:nvSpPr>
            <p:spPr>
              <a:xfrm>
                <a:off x="2029320" y="398520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9525">
                <a:solidFill>
                  <a:srgbClr val="cfd9e0"/>
                </a:solidFill>
                <a:round/>
              </a:ln>
            </p:spPr>
            <p:style>
              <a:lnRef idx="0"/>
              <a:fillRef idx="0"/>
              <a:effectRef idx="0"/>
              <a:fontRef idx="minor"/>
            </p:style>
          </p:sp>
          <p:sp>
            <p:nvSpPr>
              <p:cNvPr id="9740" name="Google Shape;8935;p78"/>
              <p:cNvSpPr/>
              <p:nvPr/>
            </p:nvSpPr>
            <p:spPr>
              <a:xfrm>
                <a:off x="2029320" y="420552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9741" name="Google Shape;8936;p78"/>
            <p:cNvGrpSpPr/>
            <p:nvPr/>
          </p:nvGrpSpPr>
          <p:grpSpPr>
            <a:xfrm>
              <a:off x="727920" y="2828160"/>
              <a:ext cx="1694880" cy="1560960"/>
              <a:chOff x="727920" y="2828160"/>
              <a:chExt cx="1694880" cy="1560960"/>
            </a:xfrm>
          </p:grpSpPr>
          <p:sp>
            <p:nvSpPr>
              <p:cNvPr id="9742" name="Google Shape;8937;p78"/>
              <p:cNvSpPr/>
              <p:nvPr/>
            </p:nvSpPr>
            <p:spPr>
              <a:xfrm>
                <a:off x="736200" y="2828160"/>
                <a:ext cx="360" cy="1560600"/>
              </a:xfrm>
              <a:custGeom>
                <a:avLst/>
                <a:gdLst/>
                <a:ahLst/>
                <a:rect l="l" t="t" r="r" b="b"/>
                <a:pathLst>
                  <a:path w="21600" h="21600">
                    <a:moveTo>
                      <a:pt x="0" y="0"/>
                    </a:moveTo>
                    <a:lnTo>
                      <a:pt x="21600" y="21600"/>
                    </a:lnTo>
                  </a:path>
                </a:pathLst>
              </a:custGeom>
              <a:noFill/>
              <a:ln w="19050">
                <a:solidFill>
                  <a:srgbClr val="e3e7ea"/>
                </a:solidFill>
                <a:round/>
              </a:ln>
            </p:spPr>
            <p:style>
              <a:lnRef idx="0"/>
              <a:fillRef idx="0"/>
              <a:effectRef idx="0"/>
              <a:fontRef idx="minor"/>
            </p:style>
          </p:sp>
          <p:sp>
            <p:nvSpPr>
              <p:cNvPr id="9743" name="Google Shape;8938;p78"/>
              <p:cNvSpPr/>
              <p:nvPr/>
            </p:nvSpPr>
            <p:spPr>
              <a:xfrm rot="10800000">
                <a:off x="727920" y="4388760"/>
                <a:ext cx="1694880" cy="360"/>
              </a:xfrm>
              <a:custGeom>
                <a:avLst/>
                <a:gdLst/>
                <a:ahLst/>
                <a:rect l="l" t="t" r="r" b="b"/>
                <a:pathLst>
                  <a:path w="21600" h="21600">
                    <a:moveTo>
                      <a:pt x="0" y="0"/>
                    </a:moveTo>
                    <a:lnTo>
                      <a:pt x="21600" y="21600"/>
                    </a:lnTo>
                  </a:path>
                </a:pathLst>
              </a:custGeom>
              <a:noFill/>
              <a:ln w="19050">
                <a:solidFill>
                  <a:srgbClr val="e3e7ea"/>
                </a:solidFill>
                <a:round/>
              </a:ln>
            </p:spPr>
            <p:style>
              <a:lnRef idx="0"/>
              <a:fillRef idx="0"/>
              <a:effectRef idx="0"/>
              <a:fontRef idx="minor"/>
            </p:style>
          </p:sp>
        </p:grpSp>
        <p:grpSp>
          <p:nvGrpSpPr>
            <p:cNvPr id="9744" name="Google Shape;8939;p78"/>
            <p:cNvGrpSpPr/>
            <p:nvPr/>
          </p:nvGrpSpPr>
          <p:grpSpPr>
            <a:xfrm>
              <a:off x="2272680" y="2882520"/>
              <a:ext cx="102600" cy="1425600"/>
              <a:chOff x="2272680" y="2882520"/>
              <a:chExt cx="102600" cy="1425600"/>
            </a:xfrm>
          </p:grpSpPr>
          <p:sp>
            <p:nvSpPr>
              <p:cNvPr id="9745" name="Google Shape;8940;p78"/>
              <p:cNvSpPr/>
              <p:nvPr/>
            </p:nvSpPr>
            <p:spPr>
              <a:xfrm>
                <a:off x="2272680" y="288252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fillRef idx="0"/>
              <a:effectRef idx="0"/>
              <a:fontRef idx="minor"/>
            </p:style>
          </p:sp>
          <p:sp>
            <p:nvSpPr>
              <p:cNvPr id="9746" name="Google Shape;8941;p78"/>
              <p:cNvSpPr/>
              <p:nvPr/>
            </p:nvSpPr>
            <p:spPr>
              <a:xfrm>
                <a:off x="2272680" y="310284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fillRef idx="0"/>
              <a:effectRef idx="0"/>
              <a:fontRef idx="minor"/>
            </p:style>
          </p:sp>
          <p:sp>
            <p:nvSpPr>
              <p:cNvPr id="9747" name="Google Shape;8942;p78"/>
              <p:cNvSpPr/>
              <p:nvPr/>
            </p:nvSpPr>
            <p:spPr>
              <a:xfrm>
                <a:off x="2272680" y="332352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9525">
                <a:solidFill>
                  <a:srgbClr val="cfd9e0"/>
                </a:solidFill>
                <a:round/>
              </a:ln>
            </p:spPr>
            <p:style>
              <a:lnRef idx="0"/>
              <a:fillRef idx="0"/>
              <a:effectRef idx="0"/>
              <a:fontRef idx="minor"/>
            </p:style>
          </p:sp>
          <p:sp>
            <p:nvSpPr>
              <p:cNvPr id="9748" name="Google Shape;8943;p78"/>
              <p:cNvSpPr/>
              <p:nvPr/>
            </p:nvSpPr>
            <p:spPr>
              <a:xfrm>
                <a:off x="2272680" y="354420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9525">
                <a:solidFill>
                  <a:srgbClr val="cfd9e0"/>
                </a:solidFill>
                <a:round/>
              </a:ln>
            </p:spPr>
            <p:style>
              <a:lnRef idx="0"/>
              <a:fillRef idx="0"/>
              <a:effectRef idx="0"/>
              <a:fontRef idx="minor"/>
            </p:style>
          </p:sp>
          <p:sp>
            <p:nvSpPr>
              <p:cNvPr id="9749" name="Google Shape;8944;p78"/>
              <p:cNvSpPr/>
              <p:nvPr/>
            </p:nvSpPr>
            <p:spPr>
              <a:xfrm>
                <a:off x="2272680" y="376452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9525">
                <a:solidFill>
                  <a:srgbClr val="cfd9e0"/>
                </a:solidFill>
                <a:round/>
              </a:ln>
            </p:spPr>
            <p:style>
              <a:lnRef idx="0"/>
              <a:fillRef idx="0"/>
              <a:effectRef idx="0"/>
              <a:fontRef idx="minor"/>
            </p:style>
          </p:sp>
          <p:sp>
            <p:nvSpPr>
              <p:cNvPr id="9750" name="Google Shape;8945;p78"/>
              <p:cNvSpPr/>
              <p:nvPr/>
            </p:nvSpPr>
            <p:spPr>
              <a:xfrm>
                <a:off x="2272680" y="398520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9751" name="Google Shape;8946;p78"/>
              <p:cNvSpPr/>
              <p:nvPr/>
            </p:nvSpPr>
            <p:spPr>
              <a:xfrm>
                <a:off x="2272680" y="420552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9752" name="Google Shape;8947;p78"/>
            <p:cNvGrpSpPr/>
            <p:nvPr/>
          </p:nvGrpSpPr>
          <p:grpSpPr>
            <a:xfrm>
              <a:off x="1542600" y="2882520"/>
              <a:ext cx="102600" cy="1425600"/>
              <a:chOff x="1542600" y="2882520"/>
              <a:chExt cx="102600" cy="1425600"/>
            </a:xfrm>
          </p:grpSpPr>
          <p:sp>
            <p:nvSpPr>
              <p:cNvPr id="9753" name="Google Shape;8948;p78"/>
              <p:cNvSpPr/>
              <p:nvPr/>
            </p:nvSpPr>
            <p:spPr>
              <a:xfrm>
                <a:off x="1542600" y="288252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9525">
                <a:solidFill>
                  <a:srgbClr val="cfd9e0"/>
                </a:solidFill>
                <a:round/>
              </a:ln>
            </p:spPr>
            <p:style>
              <a:lnRef idx="0"/>
              <a:fillRef idx="0"/>
              <a:effectRef idx="0"/>
              <a:fontRef idx="minor"/>
            </p:style>
          </p:sp>
          <p:sp>
            <p:nvSpPr>
              <p:cNvPr id="9754" name="Google Shape;8949;p78"/>
              <p:cNvSpPr/>
              <p:nvPr/>
            </p:nvSpPr>
            <p:spPr>
              <a:xfrm>
                <a:off x="1542600" y="310284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9525">
                <a:solidFill>
                  <a:srgbClr val="cfd9e0"/>
                </a:solidFill>
                <a:round/>
              </a:ln>
            </p:spPr>
            <p:style>
              <a:lnRef idx="0"/>
              <a:fillRef idx="0"/>
              <a:effectRef idx="0"/>
              <a:fontRef idx="minor"/>
            </p:style>
          </p:sp>
          <p:sp>
            <p:nvSpPr>
              <p:cNvPr id="9755" name="Google Shape;8950;p78"/>
              <p:cNvSpPr/>
              <p:nvPr/>
            </p:nvSpPr>
            <p:spPr>
              <a:xfrm>
                <a:off x="1542600" y="332352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0">
                <a:noFill/>
              </a:ln>
            </p:spPr>
            <p:style>
              <a:lnRef idx="0"/>
              <a:fillRef idx="0"/>
              <a:effectRef idx="0"/>
              <a:fontRef idx="minor"/>
            </p:style>
          </p:sp>
          <p:sp>
            <p:nvSpPr>
              <p:cNvPr id="9756" name="Google Shape;8951;p78"/>
              <p:cNvSpPr/>
              <p:nvPr/>
            </p:nvSpPr>
            <p:spPr>
              <a:xfrm>
                <a:off x="1542600" y="354420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0">
                <a:noFill/>
              </a:ln>
            </p:spPr>
            <p:style>
              <a:lnRef idx="0"/>
              <a:fillRef idx="0"/>
              <a:effectRef idx="0"/>
              <a:fontRef idx="minor"/>
            </p:style>
          </p:sp>
          <p:sp>
            <p:nvSpPr>
              <p:cNvPr id="9757" name="Google Shape;8952;p78"/>
              <p:cNvSpPr/>
              <p:nvPr/>
            </p:nvSpPr>
            <p:spPr>
              <a:xfrm>
                <a:off x="1542600" y="376452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0">
                <a:noFill/>
              </a:ln>
            </p:spPr>
            <p:style>
              <a:lnRef idx="0"/>
              <a:fillRef idx="0"/>
              <a:effectRef idx="0"/>
              <a:fontRef idx="minor"/>
            </p:style>
          </p:sp>
          <p:sp>
            <p:nvSpPr>
              <p:cNvPr id="9758" name="Google Shape;8953;p78"/>
              <p:cNvSpPr/>
              <p:nvPr/>
            </p:nvSpPr>
            <p:spPr>
              <a:xfrm>
                <a:off x="1542600" y="398520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0">
                <a:noFill/>
              </a:ln>
            </p:spPr>
            <p:style>
              <a:lnRef idx="0"/>
              <a:fillRef idx="0"/>
              <a:effectRef idx="0"/>
              <a:fontRef idx="minor"/>
            </p:style>
          </p:sp>
          <p:sp>
            <p:nvSpPr>
              <p:cNvPr id="9759" name="Google Shape;8954;p78"/>
              <p:cNvSpPr/>
              <p:nvPr/>
            </p:nvSpPr>
            <p:spPr>
              <a:xfrm>
                <a:off x="1542600" y="420552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0">
                <a:noFill/>
              </a:ln>
            </p:spPr>
            <p:style>
              <a:lnRef idx="0"/>
              <a:fillRef idx="0"/>
              <a:effectRef idx="0"/>
              <a:fontRef idx="minor"/>
            </p:style>
          </p:sp>
        </p:grpSp>
      </p:grpSp>
      <p:grpSp>
        <p:nvGrpSpPr>
          <p:cNvPr id="9760" name="Google Shape;8955;p78"/>
          <p:cNvGrpSpPr/>
          <p:nvPr/>
        </p:nvGrpSpPr>
        <p:grpSpPr>
          <a:xfrm>
            <a:off x="5936040" y="2405880"/>
            <a:ext cx="1248480" cy="1024920"/>
            <a:chOff x="5936040" y="2405880"/>
            <a:chExt cx="1248480" cy="1024920"/>
          </a:xfrm>
        </p:grpSpPr>
        <p:sp>
          <p:nvSpPr>
            <p:cNvPr id="9761" name="Google Shape;8956;p78"/>
            <p:cNvSpPr/>
            <p:nvPr/>
          </p:nvSpPr>
          <p:spPr>
            <a:xfrm>
              <a:off x="6038640" y="2405880"/>
              <a:ext cx="1076040" cy="218520"/>
            </a:xfrm>
            <a:custGeom>
              <a:avLst/>
              <a:gdLst/>
              <a:ahLst/>
              <a:rect l="l" t="t" r="r" b="b"/>
              <a:pathLst>
                <a:path w="117257" h="25297">
                  <a:moveTo>
                    <a:pt x="1" y="0"/>
                  </a:moveTo>
                  <a:lnTo>
                    <a:pt x="14647" y="25297"/>
                  </a:lnTo>
                  <a:lnTo>
                    <a:pt x="102066" y="25297"/>
                  </a:lnTo>
                  <a:lnTo>
                    <a:pt x="117257" y="0"/>
                  </a:lnTo>
                  <a:close/>
                </a:path>
              </a:pathLst>
            </a:custGeom>
            <a:noFill/>
            <a:ln w="9525">
              <a:solidFill>
                <a:srgbClr val="bac8d3"/>
              </a:solidFill>
              <a:round/>
            </a:ln>
          </p:spPr>
          <p:style>
            <a:lnRef idx="0"/>
            <a:fillRef idx="0"/>
            <a:effectRef idx="0"/>
            <a:fontRef idx="minor"/>
          </p:style>
        </p:sp>
        <p:sp>
          <p:nvSpPr>
            <p:cNvPr id="9762" name="Google Shape;8957;p78"/>
            <p:cNvSpPr/>
            <p:nvPr/>
          </p:nvSpPr>
          <p:spPr>
            <a:xfrm>
              <a:off x="6138720" y="2624760"/>
              <a:ext cx="839520" cy="218520"/>
            </a:xfrm>
            <a:custGeom>
              <a:avLst/>
              <a:gdLst/>
              <a:ahLst/>
              <a:rect l="l" t="t" r="r" b="b"/>
              <a:pathLst>
                <a:path w="91479" h="25277">
                  <a:moveTo>
                    <a:pt x="1" y="1"/>
                  </a:moveTo>
                  <a:lnTo>
                    <a:pt x="14647" y="25276"/>
                  </a:lnTo>
                  <a:lnTo>
                    <a:pt x="76602" y="25276"/>
                  </a:lnTo>
                  <a:lnTo>
                    <a:pt x="91479" y="1"/>
                  </a:lnTo>
                  <a:close/>
                </a:path>
              </a:pathLst>
            </a:custGeom>
            <a:noFill/>
            <a:ln w="9525">
              <a:solidFill>
                <a:srgbClr val="869fb2"/>
              </a:solidFill>
              <a:round/>
            </a:ln>
          </p:spPr>
          <p:style>
            <a:lnRef idx="0"/>
            <a:fillRef idx="0"/>
            <a:effectRef idx="0"/>
            <a:fontRef idx="minor"/>
          </p:style>
        </p:sp>
        <p:sp>
          <p:nvSpPr>
            <p:cNvPr id="9763" name="Google Shape;8958;p78"/>
            <p:cNvSpPr/>
            <p:nvPr/>
          </p:nvSpPr>
          <p:spPr>
            <a:xfrm>
              <a:off x="6241320" y="2843640"/>
              <a:ext cx="601920" cy="218520"/>
            </a:xfrm>
            <a:custGeom>
              <a:avLst/>
              <a:gdLst/>
              <a:ahLst/>
              <a:rect l="l" t="t" r="r" b="b"/>
              <a:pathLst>
                <a:path w="65618" h="25298">
                  <a:moveTo>
                    <a:pt x="1" y="0"/>
                  </a:moveTo>
                  <a:lnTo>
                    <a:pt x="14417" y="25297"/>
                  </a:lnTo>
                  <a:lnTo>
                    <a:pt x="50887" y="25297"/>
                  </a:lnTo>
                  <a:lnTo>
                    <a:pt x="65617" y="0"/>
                  </a:lnTo>
                  <a:close/>
                </a:path>
              </a:pathLst>
            </a:custGeom>
            <a:noFill/>
            <a:ln w="9525">
              <a:solidFill>
                <a:srgbClr val="5f7d95"/>
              </a:solidFill>
              <a:round/>
            </a:ln>
          </p:spPr>
          <p:style>
            <a:lnRef idx="0"/>
            <a:fillRef idx="0"/>
            <a:effectRef idx="0"/>
            <a:fontRef idx="minor"/>
          </p:style>
        </p:sp>
        <p:sp>
          <p:nvSpPr>
            <p:cNvPr id="9764" name="Google Shape;8959;p78"/>
            <p:cNvSpPr/>
            <p:nvPr/>
          </p:nvSpPr>
          <p:spPr>
            <a:xfrm>
              <a:off x="6341400" y="3062880"/>
              <a:ext cx="367200" cy="218520"/>
            </a:xfrm>
            <a:custGeom>
              <a:avLst/>
              <a:gdLst/>
              <a:ahLst/>
              <a:rect l="l" t="t" r="r" b="b"/>
              <a:pathLst>
                <a:path w="40048" h="25297">
                  <a:moveTo>
                    <a:pt x="0" y="0"/>
                  </a:moveTo>
                  <a:lnTo>
                    <a:pt x="14668" y="25297"/>
                  </a:lnTo>
                  <a:lnTo>
                    <a:pt x="25360" y="25297"/>
                  </a:lnTo>
                  <a:lnTo>
                    <a:pt x="40048" y="0"/>
                  </a:lnTo>
                  <a:close/>
                </a:path>
              </a:pathLst>
            </a:custGeom>
            <a:noFill/>
            <a:ln w="9525">
              <a:solidFill>
                <a:srgbClr val="435d74"/>
              </a:solidFill>
              <a:round/>
            </a:ln>
          </p:spPr>
          <p:style>
            <a:lnRef idx="0"/>
            <a:fillRef idx="0"/>
            <a:effectRef idx="0"/>
            <a:fontRef idx="minor"/>
          </p:style>
        </p:sp>
        <p:sp>
          <p:nvSpPr>
            <p:cNvPr id="9765" name="Google Shape;8960;p78"/>
            <p:cNvSpPr/>
            <p:nvPr/>
          </p:nvSpPr>
          <p:spPr>
            <a:xfrm>
              <a:off x="5936040" y="2811600"/>
              <a:ext cx="319320" cy="360"/>
            </a:xfrm>
            <a:custGeom>
              <a:avLst/>
              <a:gdLst/>
              <a:ahLst/>
              <a:rect l="l" t="t" r="r" b="b"/>
              <a:pathLst>
                <a:path w="21600" h="21600">
                  <a:moveTo>
                    <a:pt x="0" y="0"/>
                  </a:moveTo>
                  <a:lnTo>
                    <a:pt x="21600" y="21600"/>
                  </a:lnTo>
                </a:path>
              </a:pathLst>
            </a:custGeom>
            <a:noFill/>
            <a:ln w="9525">
              <a:solidFill>
                <a:srgbClr val="869fb2"/>
              </a:solidFill>
              <a:round/>
              <a:headEnd len="med" type="oval" w="med"/>
            </a:ln>
          </p:spPr>
          <p:style>
            <a:lnRef idx="0"/>
            <a:fillRef idx="0"/>
            <a:effectRef idx="0"/>
            <a:fontRef idx="minor"/>
          </p:style>
        </p:sp>
        <p:sp>
          <p:nvSpPr>
            <p:cNvPr id="9766" name="Google Shape;8961;p78"/>
            <p:cNvSpPr/>
            <p:nvPr/>
          </p:nvSpPr>
          <p:spPr>
            <a:xfrm rot="10800000">
              <a:off x="6989760" y="2597760"/>
              <a:ext cx="193320" cy="360"/>
            </a:xfrm>
            <a:custGeom>
              <a:avLst/>
              <a:gdLst/>
              <a:ahLst/>
              <a:rect l="l" t="t" r="r" b="b"/>
              <a:pathLst>
                <a:path w="21600" h="21600">
                  <a:moveTo>
                    <a:pt x="0" y="0"/>
                  </a:moveTo>
                  <a:lnTo>
                    <a:pt x="21600" y="21600"/>
                  </a:lnTo>
                </a:path>
              </a:pathLst>
            </a:custGeom>
            <a:noFill/>
            <a:ln w="9525">
              <a:solidFill>
                <a:srgbClr val="bac8d3"/>
              </a:solidFill>
              <a:round/>
              <a:headEnd len="med" type="oval" w="med"/>
            </a:ln>
          </p:spPr>
          <p:style>
            <a:lnRef idx="0"/>
            <a:fillRef idx="0"/>
            <a:effectRef idx="0"/>
            <a:fontRef idx="minor"/>
          </p:style>
        </p:sp>
        <p:sp>
          <p:nvSpPr>
            <p:cNvPr id="9767" name="Google Shape;8962;p78"/>
            <p:cNvSpPr/>
            <p:nvPr/>
          </p:nvSpPr>
          <p:spPr>
            <a:xfrm rot="10800000">
              <a:off x="6740280" y="3005640"/>
              <a:ext cx="444240" cy="360"/>
            </a:xfrm>
            <a:custGeom>
              <a:avLst/>
              <a:gdLst/>
              <a:ahLst/>
              <a:rect l="l" t="t" r="r" b="b"/>
              <a:pathLst>
                <a:path w="21600" h="21600">
                  <a:moveTo>
                    <a:pt x="0" y="0"/>
                  </a:moveTo>
                  <a:lnTo>
                    <a:pt x="21600" y="21600"/>
                  </a:lnTo>
                </a:path>
              </a:pathLst>
            </a:custGeom>
            <a:noFill/>
            <a:ln w="9525">
              <a:solidFill>
                <a:srgbClr val="5f7d95"/>
              </a:solidFill>
              <a:round/>
              <a:headEnd len="med" type="oval" w="med"/>
            </a:ln>
          </p:spPr>
          <p:style>
            <a:lnRef idx="0"/>
            <a:fillRef idx="0"/>
            <a:effectRef idx="0"/>
            <a:fontRef idx="minor"/>
          </p:style>
        </p:sp>
        <p:sp>
          <p:nvSpPr>
            <p:cNvPr id="9768" name="Google Shape;8963;p78"/>
            <p:cNvSpPr/>
            <p:nvPr/>
          </p:nvSpPr>
          <p:spPr>
            <a:xfrm>
              <a:off x="6135480" y="3243960"/>
              <a:ext cx="319320" cy="360"/>
            </a:xfrm>
            <a:custGeom>
              <a:avLst/>
              <a:gdLst/>
              <a:ahLst/>
              <a:rect l="l" t="t" r="r" b="b"/>
              <a:pathLst>
                <a:path w="21600" h="21600">
                  <a:moveTo>
                    <a:pt x="0" y="0"/>
                  </a:moveTo>
                  <a:lnTo>
                    <a:pt x="21600" y="21600"/>
                  </a:lnTo>
                </a:path>
              </a:pathLst>
            </a:custGeom>
            <a:noFill/>
            <a:ln w="9525">
              <a:solidFill>
                <a:srgbClr val="435d74"/>
              </a:solidFill>
              <a:round/>
              <a:headEnd len="med" type="oval" w="med"/>
            </a:ln>
          </p:spPr>
          <p:style>
            <a:lnRef idx="0"/>
            <a:fillRef idx="0"/>
            <a:effectRef idx="0"/>
            <a:fontRef idx="minor"/>
          </p:style>
        </p:sp>
        <p:sp>
          <p:nvSpPr>
            <p:cNvPr id="9769" name="Google Shape;8964;p78"/>
            <p:cNvSpPr/>
            <p:nvPr/>
          </p:nvSpPr>
          <p:spPr>
            <a:xfrm>
              <a:off x="6427080" y="3283920"/>
              <a:ext cx="195840" cy="146880"/>
            </a:xfrm>
            <a:prstGeom prst="downArrow">
              <a:avLst>
                <a:gd name="adj1" fmla="val 50000"/>
                <a:gd name="adj2" fmla="val 50000"/>
              </a:avLst>
            </a:prstGeom>
            <a:noFill/>
            <a:ln w="9525">
              <a:solidFill>
                <a:srgbClr val="435d74"/>
              </a:solidFill>
              <a:round/>
            </a:ln>
          </p:spPr>
          <p:style>
            <a:lnRef idx="0"/>
            <a:fillRef idx="0"/>
            <a:effectRef idx="0"/>
            <a:fontRef idx="minor"/>
          </p:style>
        </p:sp>
      </p:grpSp>
      <p:grpSp>
        <p:nvGrpSpPr>
          <p:cNvPr id="9770" name="Google Shape;8965;p78"/>
          <p:cNvGrpSpPr/>
          <p:nvPr/>
        </p:nvGrpSpPr>
        <p:grpSpPr>
          <a:xfrm>
            <a:off x="5793120" y="3544200"/>
            <a:ext cx="2664360" cy="843120"/>
            <a:chOff x="5793120" y="3544200"/>
            <a:chExt cx="2664360" cy="843120"/>
          </a:xfrm>
        </p:grpSpPr>
        <p:sp>
          <p:nvSpPr>
            <p:cNvPr id="9771" name="Google Shape;8966;p78"/>
            <p:cNvSpPr/>
            <p:nvPr/>
          </p:nvSpPr>
          <p:spPr>
            <a:xfrm>
              <a:off x="5793120" y="3550320"/>
              <a:ext cx="2427480" cy="830880"/>
            </a:xfrm>
            <a:custGeom>
              <a:avLst/>
              <a:gdLst/>
              <a:ahLst/>
              <a:rect l="l" t="t" r="r" b="b"/>
              <a:pathLst>
                <a:path w="260246" h="89122">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9525">
              <a:solidFill>
                <a:srgbClr val="e3e9ed"/>
              </a:solidFill>
              <a:round/>
            </a:ln>
          </p:spPr>
          <p:style>
            <a:lnRef idx="0"/>
            <a:fillRef idx="0"/>
            <a:effectRef idx="0"/>
            <a:fontRef idx="minor"/>
          </p:style>
        </p:sp>
        <p:sp>
          <p:nvSpPr>
            <p:cNvPr id="9772" name="Google Shape;8967;p78"/>
            <p:cNvSpPr/>
            <p:nvPr/>
          </p:nvSpPr>
          <p:spPr>
            <a:xfrm>
              <a:off x="6629760" y="3809160"/>
              <a:ext cx="163440" cy="313560"/>
            </a:xfrm>
            <a:custGeom>
              <a:avLst/>
              <a:gdLst/>
              <a:ahLst/>
              <a:rect l="l" t="t" r="r" b="b"/>
              <a:pathLst>
                <a:path w="17540" h="33656">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9525">
              <a:solidFill>
                <a:srgbClr val="a5b7c5"/>
              </a:solidFill>
              <a:round/>
            </a:ln>
          </p:spPr>
          <p:style>
            <a:lnRef idx="0"/>
            <a:fillRef idx="0"/>
            <a:effectRef idx="0"/>
            <a:fontRef idx="minor"/>
          </p:style>
        </p:sp>
        <p:sp>
          <p:nvSpPr>
            <p:cNvPr id="9773" name="Google Shape;8968;p78"/>
            <p:cNvSpPr/>
            <p:nvPr/>
          </p:nvSpPr>
          <p:spPr>
            <a:xfrm>
              <a:off x="7071120" y="3728520"/>
              <a:ext cx="226440" cy="474480"/>
            </a:xfrm>
            <a:custGeom>
              <a:avLst/>
              <a:gdLst/>
              <a:ahLst/>
              <a:rect l="l" t="t" r="r" b="b"/>
              <a:pathLst>
                <a:path w="24298" h="50901">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9525">
              <a:solidFill>
                <a:srgbClr val="a5b7c5"/>
              </a:solidFill>
              <a:round/>
            </a:ln>
          </p:spPr>
          <p:style>
            <a:lnRef idx="0"/>
            <a:fillRef idx="0"/>
            <a:effectRef idx="0"/>
            <a:fontRef idx="minor"/>
          </p:style>
        </p:sp>
        <p:sp>
          <p:nvSpPr>
            <p:cNvPr id="9774" name="Google Shape;8969;p78"/>
            <p:cNvSpPr/>
            <p:nvPr/>
          </p:nvSpPr>
          <p:spPr>
            <a:xfrm>
              <a:off x="7569720" y="3636720"/>
              <a:ext cx="305640" cy="658080"/>
            </a:xfrm>
            <a:custGeom>
              <a:avLst/>
              <a:gdLst/>
              <a:ahLst/>
              <a:rect l="l" t="t" r="r" b="b"/>
              <a:pathLst>
                <a:path w="32820" h="70574">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9525">
              <a:solidFill>
                <a:srgbClr val="869fb1"/>
              </a:solidFill>
              <a:round/>
            </a:ln>
          </p:spPr>
          <p:style>
            <a:lnRef idx="0"/>
            <a:fillRef idx="0"/>
            <a:effectRef idx="0"/>
            <a:fontRef idx="minor"/>
          </p:style>
        </p:sp>
        <p:sp>
          <p:nvSpPr>
            <p:cNvPr id="9775" name="Google Shape;8970;p78"/>
            <p:cNvSpPr/>
            <p:nvPr/>
          </p:nvSpPr>
          <p:spPr>
            <a:xfrm>
              <a:off x="8255880" y="3544200"/>
              <a:ext cx="360" cy="360"/>
            </a:xfrm>
            <a:custGeom>
              <a:avLst/>
              <a:gdLst/>
              <a:ahLst/>
              <a:rect l="l" t="t" r="r" b="b"/>
              <a:pathLst>
                <a:path w="6" h="0">
                  <a:moveTo>
                    <a:pt x="5" y="0"/>
                  </a:moveTo>
                  <a:lnTo>
                    <a:pt x="1" y="0"/>
                  </a:lnTo>
                  <a:close/>
                </a:path>
              </a:pathLst>
            </a:custGeom>
            <a:solidFill>
              <a:srgbClr val="e3e9ed"/>
            </a:solidFill>
            <a:ln w="9525">
              <a:solidFill>
                <a:srgbClr val="000000"/>
              </a:solidFill>
              <a:round/>
            </a:ln>
          </p:spPr>
          <p:style>
            <a:lnRef idx="0"/>
            <a:fillRef idx="0"/>
            <a:effectRef idx="0"/>
            <a:fontRef idx="minor"/>
          </p:style>
        </p:sp>
        <p:sp>
          <p:nvSpPr>
            <p:cNvPr id="9776" name="Google Shape;8971;p78"/>
            <p:cNvSpPr/>
            <p:nvPr/>
          </p:nvSpPr>
          <p:spPr>
            <a:xfrm>
              <a:off x="8220960" y="3544200"/>
              <a:ext cx="34560" cy="5760"/>
            </a:xfrm>
            <a:custGeom>
              <a:avLst/>
              <a:gdLst/>
              <a:ahLst/>
              <a:rect l="l" t="t" r="r" b="b"/>
              <a:pathLst>
                <a:path w="3762" h="647">
                  <a:moveTo>
                    <a:pt x="3662" y="0"/>
                  </a:moveTo>
                  <a:cubicBezTo>
                    <a:pt x="2415" y="0"/>
                    <a:pt x="1194" y="222"/>
                    <a:pt x="1" y="646"/>
                  </a:cubicBezTo>
                  <a:lnTo>
                    <a:pt x="3762" y="0"/>
                  </a:lnTo>
                  <a:close/>
                </a:path>
              </a:pathLst>
            </a:custGeom>
            <a:solidFill>
              <a:srgbClr val="cfd9e0"/>
            </a:solidFill>
            <a:ln w="9525">
              <a:solidFill>
                <a:srgbClr val="000000"/>
              </a:solidFill>
              <a:round/>
            </a:ln>
          </p:spPr>
          <p:style>
            <a:lnRef idx="0"/>
            <a:fillRef idx="0"/>
            <a:effectRef idx="0"/>
            <a:fontRef idx="minor"/>
          </p:style>
        </p:sp>
        <p:sp>
          <p:nvSpPr>
            <p:cNvPr id="9777" name="Google Shape;8972;p78"/>
            <p:cNvSpPr/>
            <p:nvPr/>
          </p:nvSpPr>
          <p:spPr>
            <a:xfrm>
              <a:off x="8053920" y="3544200"/>
              <a:ext cx="403560" cy="843120"/>
            </a:xfrm>
            <a:custGeom>
              <a:avLst/>
              <a:gdLst/>
              <a:ahLst/>
              <a:rect l="l" t="t" r="r" b="b"/>
              <a:pathLst>
                <a:path w="43303" h="90409">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9525">
              <a:solidFill>
                <a:srgbClr val="cfd9e0"/>
              </a:solidFill>
              <a:round/>
            </a:ln>
          </p:spPr>
          <p:style>
            <a:lnRef idx="0"/>
            <a:fillRef idx="0"/>
            <a:effectRef idx="0"/>
            <a:fontRef idx="minor"/>
          </p:style>
        </p:sp>
        <p:sp>
          <p:nvSpPr>
            <p:cNvPr id="9778" name="Google Shape;8973;p78"/>
            <p:cNvSpPr/>
            <p:nvPr/>
          </p:nvSpPr>
          <p:spPr>
            <a:xfrm>
              <a:off x="6268320" y="3875400"/>
              <a:ext cx="108720" cy="180360"/>
            </a:xfrm>
            <a:custGeom>
              <a:avLst/>
              <a:gdLst/>
              <a:ahLst/>
              <a:rect l="l" t="t" r="r" b="b"/>
              <a:pathLst>
                <a:path w="11696" h="19371">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9525">
              <a:solidFill>
                <a:srgbClr val="bac8d3"/>
              </a:solidFill>
              <a:round/>
            </a:ln>
          </p:spPr>
          <p:style>
            <a:lnRef idx="0"/>
            <a:fillRef idx="0"/>
            <a:effectRef idx="0"/>
            <a:fontRef idx="minor"/>
          </p:style>
        </p:sp>
      </p:grpSp>
      <p:grpSp>
        <p:nvGrpSpPr>
          <p:cNvPr id="9779" name="Google Shape;8974;p78"/>
          <p:cNvGrpSpPr/>
          <p:nvPr/>
        </p:nvGrpSpPr>
        <p:grpSpPr>
          <a:xfrm>
            <a:off x="5900760" y="1193040"/>
            <a:ext cx="1299600" cy="1023480"/>
            <a:chOff x="5900760" y="1193040"/>
            <a:chExt cx="1299600" cy="1023480"/>
          </a:xfrm>
        </p:grpSpPr>
        <p:grpSp>
          <p:nvGrpSpPr>
            <p:cNvPr id="9780" name="Google Shape;8975;p78"/>
            <p:cNvGrpSpPr/>
            <p:nvPr/>
          </p:nvGrpSpPr>
          <p:grpSpPr>
            <a:xfrm>
              <a:off x="6743520" y="1193040"/>
              <a:ext cx="456840" cy="700560"/>
              <a:chOff x="6743520" y="1193040"/>
              <a:chExt cx="456840" cy="700560"/>
            </a:xfrm>
          </p:grpSpPr>
          <p:grpSp>
            <p:nvGrpSpPr>
              <p:cNvPr id="9781" name="Google Shape;8976;p78"/>
              <p:cNvGrpSpPr/>
              <p:nvPr/>
            </p:nvGrpSpPr>
            <p:grpSpPr>
              <a:xfrm>
                <a:off x="6743520" y="1691280"/>
                <a:ext cx="214200" cy="202320"/>
                <a:chOff x="6743520" y="1691280"/>
                <a:chExt cx="214200" cy="202320"/>
              </a:xfrm>
            </p:grpSpPr>
            <p:sp>
              <p:nvSpPr>
                <p:cNvPr id="9782" name="Google Shape;8977;p78"/>
                <p:cNvSpPr/>
                <p:nvPr/>
              </p:nvSpPr>
              <p:spPr>
                <a:xfrm rot="16200000">
                  <a:off x="6796800" y="1637640"/>
                  <a:ext cx="107280" cy="214200"/>
                </a:xfrm>
                <a:custGeom>
                  <a:avLst/>
                  <a:gdLst/>
                  <a:ahLst/>
                  <a:rect l="l" t="t" r="r" b="b"/>
                  <a:pathLst>
                    <a:path w="12379" h="24651">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a:solidFill>
                    <a:srgbClr val="cfd9e0"/>
                  </a:solidFill>
                  <a:round/>
                </a:ln>
              </p:spPr>
              <p:style>
                <a:lnRef idx="0"/>
                <a:fillRef idx="0"/>
                <a:effectRef idx="0"/>
                <a:fontRef idx="minor"/>
              </p:style>
            </p:sp>
            <p:sp>
              <p:nvSpPr>
                <p:cNvPr id="9783" name="Google Shape;8978;p78"/>
                <p:cNvSpPr/>
                <p:nvPr/>
              </p:nvSpPr>
              <p:spPr>
                <a:xfrm rot="16200000">
                  <a:off x="6796800" y="1745280"/>
                  <a:ext cx="94680" cy="20160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a:solidFill>
                    <a:srgbClr val="cfd9e0"/>
                  </a:solidFill>
                  <a:round/>
                </a:ln>
              </p:spPr>
              <p:style>
                <a:lnRef idx="0"/>
                <a:fillRef idx="0"/>
                <a:effectRef idx="0"/>
                <a:fontRef idx="minor"/>
              </p:style>
            </p:sp>
          </p:grpSp>
          <p:grpSp>
            <p:nvGrpSpPr>
              <p:cNvPr id="9784" name="Google Shape;8979;p78"/>
              <p:cNvGrpSpPr/>
              <p:nvPr/>
            </p:nvGrpSpPr>
            <p:grpSpPr>
              <a:xfrm>
                <a:off x="6915600" y="1193040"/>
                <a:ext cx="284760" cy="589680"/>
                <a:chOff x="6915600" y="1193040"/>
                <a:chExt cx="284760" cy="589680"/>
              </a:xfrm>
            </p:grpSpPr>
            <p:sp>
              <p:nvSpPr>
                <p:cNvPr id="9785" name="Google Shape;8980;p78"/>
                <p:cNvSpPr/>
                <p:nvPr/>
              </p:nvSpPr>
              <p:spPr>
                <a:xfrm>
                  <a:off x="6915600" y="1193040"/>
                  <a:ext cx="284760" cy="63360"/>
                </a:xfrm>
                <a:custGeom>
                  <a:avLst/>
                  <a:gdLst/>
                  <a:ahLst/>
                  <a:rect l="l" t="t" r="r" b="b"/>
                  <a:pathLst>
                    <a:path w="32762" h="7318">
                      <a:moveTo>
                        <a:pt x="0" y="1"/>
                      </a:moveTo>
                      <a:lnTo>
                        <a:pt x="0" y="7318"/>
                      </a:lnTo>
                      <a:lnTo>
                        <a:pt x="32762" y="7318"/>
                      </a:lnTo>
                      <a:lnTo>
                        <a:pt x="32762" y="1"/>
                      </a:lnTo>
                      <a:close/>
                    </a:path>
                  </a:pathLst>
                </a:custGeom>
                <a:noFill/>
                <a:ln w="9525">
                  <a:solidFill>
                    <a:srgbClr val="cfd9e0"/>
                  </a:solidFill>
                  <a:round/>
                </a:ln>
              </p:spPr>
              <p:style>
                <a:lnRef idx="0"/>
                <a:fillRef idx="0"/>
                <a:effectRef idx="0"/>
                <a:fontRef idx="minor"/>
              </p:style>
            </p:sp>
            <p:sp>
              <p:nvSpPr>
                <p:cNvPr id="9786" name="Google Shape;8981;p78"/>
                <p:cNvSpPr/>
                <p:nvPr/>
              </p:nvSpPr>
              <p:spPr>
                <a:xfrm rot="10800000">
                  <a:off x="6937920" y="1279800"/>
                  <a:ext cx="360" cy="502920"/>
                </a:xfrm>
                <a:custGeom>
                  <a:avLst/>
                  <a:gdLst/>
                  <a:ahLst/>
                  <a:rect l="l" t="t" r="r" b="b"/>
                  <a:pathLst>
                    <a:path w="21600" h="21600">
                      <a:moveTo>
                        <a:pt x="0" y="0"/>
                      </a:moveTo>
                      <a:lnTo>
                        <a:pt x="21600" y="21600"/>
                      </a:lnTo>
                    </a:path>
                  </a:pathLst>
                </a:custGeom>
                <a:noFill/>
                <a:ln w="9525">
                  <a:solidFill>
                    <a:srgbClr val="cfd9e0"/>
                  </a:solidFill>
                  <a:round/>
                  <a:tailEnd len="med" type="oval" w="med"/>
                </a:ln>
              </p:spPr>
              <p:style>
                <a:lnRef idx="0"/>
                <a:fillRef idx="0"/>
                <a:effectRef idx="0"/>
                <a:fontRef idx="minor"/>
              </p:style>
            </p:sp>
          </p:grpSp>
        </p:grpSp>
        <p:grpSp>
          <p:nvGrpSpPr>
            <p:cNvPr id="9787" name="Google Shape;8982;p78"/>
            <p:cNvGrpSpPr/>
            <p:nvPr/>
          </p:nvGrpSpPr>
          <p:grpSpPr>
            <a:xfrm>
              <a:off x="6520320" y="1193040"/>
              <a:ext cx="341640" cy="801720"/>
              <a:chOff x="6520320" y="1193040"/>
              <a:chExt cx="341640" cy="801720"/>
            </a:xfrm>
          </p:grpSpPr>
          <p:grpSp>
            <p:nvGrpSpPr>
              <p:cNvPr id="9788" name="Google Shape;8983;p78"/>
              <p:cNvGrpSpPr/>
              <p:nvPr/>
            </p:nvGrpSpPr>
            <p:grpSpPr>
              <a:xfrm>
                <a:off x="6520320" y="1590120"/>
                <a:ext cx="213480" cy="404640"/>
                <a:chOff x="6520320" y="1590120"/>
                <a:chExt cx="213480" cy="404640"/>
              </a:xfrm>
            </p:grpSpPr>
            <p:sp>
              <p:nvSpPr>
                <p:cNvPr id="9789" name="Google Shape;8984;p78"/>
                <p:cNvSpPr/>
                <p:nvPr/>
              </p:nvSpPr>
              <p:spPr>
                <a:xfrm rot="16200000">
                  <a:off x="6522840" y="1587600"/>
                  <a:ext cx="208440" cy="213480"/>
                </a:xfrm>
                <a:custGeom>
                  <a:avLst/>
                  <a:gdLst/>
                  <a:ahLst/>
                  <a:rect l="l" t="t" r="r" b="b"/>
                  <a:pathLst>
                    <a:path w="24013" h="24594">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a:solidFill>
                    <a:srgbClr val="a5b7c6"/>
                  </a:solidFill>
                  <a:round/>
                </a:ln>
              </p:spPr>
              <p:style>
                <a:lnRef idx="0"/>
                <a:fillRef idx="0"/>
                <a:effectRef idx="0"/>
                <a:fontRef idx="minor"/>
              </p:style>
            </p:sp>
            <p:sp>
              <p:nvSpPr>
                <p:cNvPr id="9790" name="Google Shape;8985;p78"/>
                <p:cNvSpPr/>
                <p:nvPr/>
              </p:nvSpPr>
              <p:spPr>
                <a:xfrm rot="16200000">
                  <a:off x="6528960" y="1789920"/>
                  <a:ext cx="195840" cy="213480"/>
                </a:xfrm>
                <a:custGeom>
                  <a:avLst/>
                  <a:gdLst/>
                  <a:ahLst/>
                  <a:rect l="l" t="t" r="r" b="b"/>
                  <a:pathLst>
                    <a:path w="22564" h="24595">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a:solidFill>
                    <a:srgbClr val="a5b7c6"/>
                  </a:solidFill>
                  <a:round/>
                </a:ln>
              </p:spPr>
              <p:style>
                <a:lnRef idx="0"/>
                <a:fillRef idx="0"/>
                <a:effectRef idx="0"/>
                <a:fontRef idx="minor"/>
              </p:style>
            </p:sp>
          </p:grpSp>
          <p:grpSp>
            <p:nvGrpSpPr>
              <p:cNvPr id="9791" name="Google Shape;8986;p78"/>
              <p:cNvGrpSpPr/>
              <p:nvPr/>
            </p:nvGrpSpPr>
            <p:grpSpPr>
              <a:xfrm>
                <a:off x="6577200" y="1193040"/>
                <a:ext cx="284760" cy="453600"/>
                <a:chOff x="6577200" y="1193040"/>
                <a:chExt cx="284760" cy="453600"/>
              </a:xfrm>
            </p:grpSpPr>
            <p:sp>
              <p:nvSpPr>
                <p:cNvPr id="9792" name="Google Shape;8987;p78"/>
                <p:cNvSpPr/>
                <p:nvPr/>
              </p:nvSpPr>
              <p:spPr>
                <a:xfrm>
                  <a:off x="6577200" y="1193040"/>
                  <a:ext cx="284760" cy="63360"/>
                </a:xfrm>
                <a:custGeom>
                  <a:avLst/>
                  <a:gdLst/>
                  <a:ahLst/>
                  <a:rect l="l" t="t" r="r" b="b"/>
                  <a:pathLst>
                    <a:path w="32762" h="7318">
                      <a:moveTo>
                        <a:pt x="0" y="1"/>
                      </a:moveTo>
                      <a:lnTo>
                        <a:pt x="0" y="7318"/>
                      </a:lnTo>
                      <a:lnTo>
                        <a:pt x="32762" y="7318"/>
                      </a:lnTo>
                      <a:lnTo>
                        <a:pt x="32762" y="1"/>
                      </a:lnTo>
                      <a:close/>
                    </a:path>
                  </a:pathLst>
                </a:custGeom>
                <a:noFill/>
                <a:ln w="9525">
                  <a:solidFill>
                    <a:srgbClr val="a5b7c6"/>
                  </a:solidFill>
                  <a:round/>
                </a:ln>
              </p:spPr>
              <p:style>
                <a:lnRef idx="0"/>
                <a:fillRef idx="0"/>
                <a:effectRef idx="0"/>
                <a:fontRef idx="minor"/>
              </p:style>
            </p:sp>
            <p:sp>
              <p:nvSpPr>
                <p:cNvPr id="9793" name="Google Shape;8988;p78"/>
                <p:cNvSpPr/>
                <p:nvPr/>
              </p:nvSpPr>
              <p:spPr>
                <a:xfrm rot="10800000">
                  <a:off x="6677640" y="1279800"/>
                  <a:ext cx="360" cy="366840"/>
                </a:xfrm>
                <a:custGeom>
                  <a:avLst/>
                  <a:gdLst/>
                  <a:ahLst/>
                  <a:rect l="l" t="t" r="r" b="b"/>
                  <a:pathLst>
                    <a:path w="21600" h="21600">
                      <a:moveTo>
                        <a:pt x="0" y="0"/>
                      </a:moveTo>
                      <a:lnTo>
                        <a:pt x="21600" y="21600"/>
                      </a:lnTo>
                    </a:path>
                  </a:pathLst>
                </a:custGeom>
                <a:noFill/>
                <a:ln w="9525">
                  <a:solidFill>
                    <a:srgbClr val="a5b7c6"/>
                  </a:solidFill>
                  <a:round/>
                  <a:tailEnd len="med" type="oval" w="med"/>
                </a:ln>
              </p:spPr>
              <p:style>
                <a:lnRef idx="0"/>
                <a:fillRef idx="0"/>
                <a:effectRef idx="0"/>
                <a:fontRef idx="minor"/>
              </p:style>
            </p:sp>
          </p:grpSp>
        </p:grpSp>
        <p:grpSp>
          <p:nvGrpSpPr>
            <p:cNvPr id="9794" name="Google Shape;8989;p78"/>
            <p:cNvGrpSpPr/>
            <p:nvPr/>
          </p:nvGrpSpPr>
          <p:grpSpPr>
            <a:xfrm>
              <a:off x="6238800" y="1193040"/>
              <a:ext cx="300240" cy="901800"/>
              <a:chOff x="6238800" y="1193040"/>
              <a:chExt cx="300240" cy="901800"/>
            </a:xfrm>
          </p:grpSpPr>
          <p:grpSp>
            <p:nvGrpSpPr>
              <p:cNvPr id="9795" name="Google Shape;8990;p78"/>
              <p:cNvGrpSpPr/>
              <p:nvPr/>
            </p:nvGrpSpPr>
            <p:grpSpPr>
              <a:xfrm>
                <a:off x="6291000" y="1489680"/>
                <a:ext cx="248040" cy="605160"/>
                <a:chOff x="6291000" y="1489680"/>
                <a:chExt cx="248040" cy="605160"/>
              </a:xfrm>
            </p:grpSpPr>
            <p:sp>
              <p:nvSpPr>
                <p:cNvPr id="9796" name="Google Shape;8991;p78"/>
                <p:cNvSpPr/>
                <p:nvPr/>
              </p:nvSpPr>
              <p:spPr>
                <a:xfrm rot="16200000">
                  <a:off x="6260400" y="1519920"/>
                  <a:ext cx="308880" cy="248040"/>
                </a:xfrm>
                <a:custGeom>
                  <a:avLst/>
                  <a:gdLst/>
                  <a:ahLst/>
                  <a:rect l="l" t="t" r="r" b="b"/>
                  <a:pathLst>
                    <a:path w="35535" h="28573">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a:solidFill>
                    <a:srgbClr val="869fb2"/>
                  </a:solidFill>
                  <a:round/>
                </a:ln>
              </p:spPr>
              <p:style>
                <a:lnRef idx="0"/>
                <a:fillRef idx="0"/>
                <a:effectRef idx="0"/>
                <a:fontRef idx="minor"/>
              </p:style>
            </p:sp>
            <p:sp>
              <p:nvSpPr>
                <p:cNvPr id="9797" name="Google Shape;8992;p78"/>
                <p:cNvSpPr/>
                <p:nvPr/>
              </p:nvSpPr>
              <p:spPr>
                <a:xfrm rot="16200000">
                  <a:off x="6266880" y="1822680"/>
                  <a:ext cx="295920" cy="248040"/>
                </a:xfrm>
                <a:custGeom>
                  <a:avLst/>
                  <a:gdLst/>
                  <a:ahLst/>
                  <a:rect l="l" t="t" r="r" b="b"/>
                  <a:pathLst>
                    <a:path w="34083" h="2857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a:solidFill>
                    <a:srgbClr val="869fb2"/>
                  </a:solidFill>
                  <a:round/>
                </a:ln>
              </p:spPr>
              <p:style>
                <a:lnRef idx="0"/>
                <a:fillRef idx="0"/>
                <a:effectRef idx="0"/>
                <a:fontRef idx="minor"/>
              </p:style>
            </p:sp>
          </p:grpSp>
          <p:grpSp>
            <p:nvGrpSpPr>
              <p:cNvPr id="9798" name="Google Shape;8993;p78"/>
              <p:cNvGrpSpPr/>
              <p:nvPr/>
            </p:nvGrpSpPr>
            <p:grpSpPr>
              <a:xfrm>
                <a:off x="6238800" y="1193040"/>
                <a:ext cx="284760" cy="327600"/>
                <a:chOff x="6238800" y="1193040"/>
                <a:chExt cx="284760" cy="327600"/>
              </a:xfrm>
            </p:grpSpPr>
            <p:sp>
              <p:nvSpPr>
                <p:cNvPr id="9799" name="Google Shape;8994;p78"/>
                <p:cNvSpPr/>
                <p:nvPr/>
              </p:nvSpPr>
              <p:spPr>
                <a:xfrm>
                  <a:off x="6238800" y="1193040"/>
                  <a:ext cx="284760" cy="63360"/>
                </a:xfrm>
                <a:custGeom>
                  <a:avLst/>
                  <a:gdLst/>
                  <a:ahLst/>
                  <a:rect l="l" t="t" r="r" b="b"/>
                  <a:pathLst>
                    <a:path w="32762" h="7318">
                      <a:moveTo>
                        <a:pt x="0" y="0"/>
                      </a:moveTo>
                      <a:lnTo>
                        <a:pt x="0" y="7317"/>
                      </a:lnTo>
                      <a:lnTo>
                        <a:pt x="32762" y="7317"/>
                      </a:lnTo>
                      <a:lnTo>
                        <a:pt x="32762" y="0"/>
                      </a:lnTo>
                      <a:close/>
                    </a:path>
                  </a:pathLst>
                </a:custGeom>
                <a:noFill/>
                <a:ln w="9525">
                  <a:solidFill>
                    <a:srgbClr val="869fb2"/>
                  </a:solidFill>
                  <a:round/>
                </a:ln>
              </p:spPr>
              <p:style>
                <a:lnRef idx="0"/>
                <a:fillRef idx="0"/>
                <a:effectRef idx="0"/>
                <a:fontRef idx="minor"/>
              </p:style>
            </p:sp>
            <p:sp>
              <p:nvSpPr>
                <p:cNvPr id="9800" name="Google Shape;8995;p78"/>
                <p:cNvSpPr/>
                <p:nvPr/>
              </p:nvSpPr>
              <p:spPr>
                <a:xfrm rot="10800000">
                  <a:off x="6431040" y="1279800"/>
                  <a:ext cx="360" cy="240840"/>
                </a:xfrm>
                <a:custGeom>
                  <a:avLst/>
                  <a:gdLst/>
                  <a:ahLst/>
                  <a:rect l="l" t="t" r="r" b="b"/>
                  <a:pathLst>
                    <a:path w="21600" h="21600">
                      <a:moveTo>
                        <a:pt x="0" y="0"/>
                      </a:moveTo>
                      <a:lnTo>
                        <a:pt x="21600" y="21600"/>
                      </a:lnTo>
                    </a:path>
                  </a:pathLst>
                </a:custGeom>
                <a:noFill/>
                <a:ln w="9525">
                  <a:solidFill>
                    <a:srgbClr val="869fb2"/>
                  </a:solidFill>
                  <a:round/>
                  <a:tailEnd len="med" type="oval" w="med"/>
                </a:ln>
              </p:spPr>
              <p:style>
                <a:lnRef idx="0"/>
                <a:fillRef idx="0"/>
                <a:effectRef idx="0"/>
                <a:fontRef idx="minor"/>
              </p:style>
            </p:sp>
          </p:grpSp>
        </p:grpSp>
        <p:grpSp>
          <p:nvGrpSpPr>
            <p:cNvPr id="9801" name="Google Shape;8996;p78"/>
            <p:cNvGrpSpPr/>
            <p:nvPr/>
          </p:nvGrpSpPr>
          <p:grpSpPr>
            <a:xfrm>
              <a:off x="5900760" y="1193040"/>
              <a:ext cx="443880" cy="1023480"/>
              <a:chOff x="5900760" y="1193040"/>
              <a:chExt cx="443880" cy="1023480"/>
            </a:xfrm>
          </p:grpSpPr>
          <p:grpSp>
            <p:nvGrpSpPr>
              <p:cNvPr id="9802" name="Google Shape;8997;p78"/>
              <p:cNvGrpSpPr/>
              <p:nvPr/>
            </p:nvGrpSpPr>
            <p:grpSpPr>
              <a:xfrm>
                <a:off x="6046560" y="1368360"/>
                <a:ext cx="298080" cy="848160"/>
                <a:chOff x="6046560" y="1368360"/>
                <a:chExt cx="298080" cy="848160"/>
              </a:xfrm>
            </p:grpSpPr>
            <p:sp>
              <p:nvSpPr>
                <p:cNvPr id="9803" name="Google Shape;8998;p78"/>
                <p:cNvSpPr/>
                <p:nvPr/>
              </p:nvSpPr>
              <p:spPr>
                <a:xfrm rot="16200000">
                  <a:off x="5980320" y="1434240"/>
                  <a:ext cx="430200" cy="298080"/>
                </a:xfrm>
                <a:custGeom>
                  <a:avLst/>
                  <a:gdLst/>
                  <a:ahLst/>
                  <a:rect l="l" t="t" r="r" b="b"/>
                  <a:pathLst>
                    <a:path w="49510" h="34314">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a:solidFill>
                    <a:srgbClr val="657e93"/>
                  </a:solidFill>
                  <a:round/>
                </a:ln>
              </p:spPr>
              <p:style>
                <a:lnRef idx="0"/>
                <a:fillRef idx="0"/>
                <a:effectRef idx="0"/>
                <a:fontRef idx="minor"/>
              </p:style>
            </p:sp>
            <p:sp>
              <p:nvSpPr>
                <p:cNvPr id="9804" name="Google Shape;8999;p78"/>
                <p:cNvSpPr/>
                <p:nvPr/>
              </p:nvSpPr>
              <p:spPr>
                <a:xfrm rot="16200000">
                  <a:off x="5986800" y="1858680"/>
                  <a:ext cx="417600" cy="298080"/>
                </a:xfrm>
                <a:custGeom>
                  <a:avLst/>
                  <a:gdLst/>
                  <a:ahLst/>
                  <a:rect l="l" t="t" r="r" b="b"/>
                  <a:pathLst>
                    <a:path w="48058" h="34311">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a:solidFill>
                    <a:srgbClr val="657e93"/>
                  </a:solidFill>
                  <a:round/>
                </a:ln>
              </p:spPr>
              <p:style>
                <a:lnRef idx="0"/>
                <a:fillRef idx="0"/>
                <a:effectRef idx="0"/>
                <a:fontRef idx="minor"/>
              </p:style>
            </p:sp>
          </p:grpSp>
          <p:grpSp>
            <p:nvGrpSpPr>
              <p:cNvPr id="9805" name="Google Shape;9000;p78"/>
              <p:cNvGrpSpPr/>
              <p:nvPr/>
            </p:nvGrpSpPr>
            <p:grpSpPr>
              <a:xfrm>
                <a:off x="5900760" y="1193040"/>
                <a:ext cx="284760" cy="182160"/>
                <a:chOff x="5900760" y="1193040"/>
                <a:chExt cx="284760" cy="182160"/>
              </a:xfrm>
            </p:grpSpPr>
            <p:sp>
              <p:nvSpPr>
                <p:cNvPr id="9806" name="Google Shape;9001;p78"/>
                <p:cNvSpPr/>
                <p:nvPr/>
              </p:nvSpPr>
              <p:spPr>
                <a:xfrm>
                  <a:off x="5900760" y="1193040"/>
                  <a:ext cx="284760" cy="63360"/>
                </a:xfrm>
                <a:custGeom>
                  <a:avLst/>
                  <a:gdLst/>
                  <a:ahLst/>
                  <a:rect l="l" t="t" r="r" b="b"/>
                  <a:pathLst>
                    <a:path w="32762" h="7318">
                      <a:moveTo>
                        <a:pt x="0" y="0"/>
                      </a:moveTo>
                      <a:lnTo>
                        <a:pt x="0" y="7318"/>
                      </a:lnTo>
                      <a:lnTo>
                        <a:pt x="32762" y="7318"/>
                      </a:lnTo>
                      <a:lnTo>
                        <a:pt x="32762" y="0"/>
                      </a:lnTo>
                      <a:close/>
                    </a:path>
                  </a:pathLst>
                </a:custGeom>
                <a:noFill/>
                <a:ln w="9525">
                  <a:solidFill>
                    <a:srgbClr val="657e93"/>
                  </a:solidFill>
                  <a:round/>
                </a:ln>
              </p:spPr>
              <p:style>
                <a:lnRef idx="0"/>
                <a:fillRef idx="0"/>
                <a:effectRef idx="0"/>
                <a:fontRef idx="minor"/>
              </p:style>
            </p:sp>
            <p:sp>
              <p:nvSpPr>
                <p:cNvPr id="9807" name="Google Shape;9002;p78"/>
                <p:cNvSpPr/>
                <p:nvPr/>
              </p:nvSpPr>
              <p:spPr>
                <a:xfrm rot="10800000">
                  <a:off x="6156720" y="1279800"/>
                  <a:ext cx="360" cy="95400"/>
                </a:xfrm>
                <a:custGeom>
                  <a:avLst/>
                  <a:gdLst/>
                  <a:ahLst/>
                  <a:rect l="l" t="t" r="r" b="b"/>
                  <a:pathLst>
                    <a:path w="21600" h="21600">
                      <a:moveTo>
                        <a:pt x="0" y="0"/>
                      </a:moveTo>
                      <a:lnTo>
                        <a:pt x="21600" y="21600"/>
                      </a:lnTo>
                    </a:path>
                  </a:pathLst>
                </a:custGeom>
                <a:noFill/>
                <a:ln w="9525">
                  <a:solidFill>
                    <a:srgbClr val="657e93"/>
                  </a:solidFill>
                  <a:round/>
                  <a:tailEnd len="med" type="oval" w="med"/>
                </a:ln>
              </p:spPr>
              <p:style>
                <a:lnRef idx="0"/>
                <a:fillRef idx="0"/>
                <a:effectRef idx="0"/>
                <a:fontRef idx="minor"/>
              </p:style>
            </p:sp>
          </p:grpSp>
        </p:grpSp>
      </p:grpSp>
      <p:grpSp>
        <p:nvGrpSpPr>
          <p:cNvPr id="9808" name="Google Shape;9003;p78"/>
          <p:cNvGrpSpPr/>
          <p:nvPr/>
        </p:nvGrpSpPr>
        <p:grpSpPr>
          <a:xfrm>
            <a:off x="7238520" y="1193040"/>
            <a:ext cx="1219320" cy="1051200"/>
            <a:chOff x="7238520" y="1193040"/>
            <a:chExt cx="1219320" cy="1051200"/>
          </a:xfrm>
        </p:grpSpPr>
        <p:grpSp>
          <p:nvGrpSpPr>
            <p:cNvPr id="9809" name="Google Shape;9004;p78"/>
            <p:cNvGrpSpPr/>
            <p:nvPr/>
          </p:nvGrpSpPr>
          <p:grpSpPr>
            <a:xfrm>
              <a:off x="7238520" y="1997280"/>
              <a:ext cx="1218600" cy="246960"/>
              <a:chOff x="7238520" y="1997280"/>
              <a:chExt cx="1218600" cy="246960"/>
            </a:xfrm>
          </p:grpSpPr>
          <p:sp>
            <p:nvSpPr>
              <p:cNvPr id="9810" name="Google Shape;9005;p78"/>
              <p:cNvSpPr/>
              <p:nvPr/>
            </p:nvSpPr>
            <p:spPr>
              <a:xfrm flipH="1">
                <a:off x="8316720" y="1997280"/>
                <a:ext cx="140040" cy="246960"/>
              </a:xfrm>
              <a:custGeom>
                <a:avLst/>
                <a:gdLst/>
                <a:ahLst/>
                <a:rect l="l" t="t" r="r" b="b"/>
                <a:pathLst>
                  <a:path w="14992" h="26428">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9525">
                <a:solidFill>
                  <a:srgbClr val="cfd9e0"/>
                </a:solidFill>
                <a:round/>
              </a:ln>
            </p:spPr>
            <p:style>
              <a:lnRef idx="0"/>
              <a:fillRef idx="0"/>
              <a:effectRef idx="0"/>
              <a:fontRef idx="minor"/>
            </p:style>
          </p:sp>
          <p:grpSp>
            <p:nvGrpSpPr>
              <p:cNvPr id="9811" name="Google Shape;9006;p78"/>
              <p:cNvGrpSpPr/>
              <p:nvPr/>
            </p:nvGrpSpPr>
            <p:grpSpPr>
              <a:xfrm>
                <a:off x="7238520" y="2091600"/>
                <a:ext cx="1151640" cy="73080"/>
                <a:chOff x="7238520" y="2091600"/>
                <a:chExt cx="1151640" cy="73080"/>
              </a:xfrm>
            </p:grpSpPr>
            <p:sp>
              <p:nvSpPr>
                <p:cNvPr id="9812" name="Google Shape;9007;p78"/>
                <p:cNvSpPr/>
                <p:nvPr/>
              </p:nvSpPr>
              <p:spPr>
                <a:xfrm flipH="1">
                  <a:off x="7238520" y="2091600"/>
                  <a:ext cx="506880" cy="73080"/>
                </a:xfrm>
                <a:custGeom>
                  <a:avLst/>
                  <a:gdLst/>
                  <a:ahLst/>
                  <a:rect l="l" t="t" r="r" b="b"/>
                  <a:pathLst>
                    <a:path w="35124" h="7847">
                      <a:moveTo>
                        <a:pt x="0" y="1"/>
                      </a:moveTo>
                      <a:lnTo>
                        <a:pt x="0" y="7847"/>
                      </a:lnTo>
                      <a:lnTo>
                        <a:pt x="35123" y="7847"/>
                      </a:lnTo>
                      <a:lnTo>
                        <a:pt x="35123" y="1"/>
                      </a:lnTo>
                      <a:close/>
                    </a:path>
                  </a:pathLst>
                </a:custGeom>
                <a:noFill/>
                <a:ln w="9525">
                  <a:solidFill>
                    <a:srgbClr val="cfd9e0"/>
                  </a:solidFill>
                  <a:round/>
                </a:ln>
              </p:spPr>
              <p:style>
                <a:lnRef idx="0"/>
                <a:fillRef idx="0"/>
                <a:effectRef idx="0"/>
                <a:fontRef idx="minor"/>
              </p:style>
            </p:sp>
            <p:sp>
              <p:nvSpPr>
                <p:cNvPr id="9813" name="Google Shape;9008;p78"/>
                <p:cNvSpPr/>
                <p:nvPr/>
              </p:nvSpPr>
              <p:spPr>
                <a:xfrm rot="10800000">
                  <a:off x="7770240" y="2127960"/>
                  <a:ext cx="619920" cy="360"/>
                </a:xfrm>
                <a:custGeom>
                  <a:avLst/>
                  <a:gdLst/>
                  <a:ahLst/>
                  <a:rect l="l" t="t" r="r" b="b"/>
                  <a:pathLst>
                    <a:path w="21600" h="21600">
                      <a:moveTo>
                        <a:pt x="0" y="0"/>
                      </a:moveTo>
                      <a:lnTo>
                        <a:pt x="21600" y="21600"/>
                      </a:lnTo>
                    </a:path>
                  </a:pathLst>
                </a:custGeom>
                <a:noFill/>
                <a:ln w="9525">
                  <a:solidFill>
                    <a:srgbClr val="cfd9e0"/>
                  </a:solidFill>
                  <a:round/>
                  <a:tailEnd len="med" type="oval" w="med"/>
                </a:ln>
              </p:spPr>
              <p:style>
                <a:lnRef idx="0"/>
                <a:fillRef idx="0"/>
                <a:effectRef idx="0"/>
                <a:fontRef idx="minor"/>
              </p:style>
            </p:sp>
          </p:grpSp>
        </p:grpSp>
        <p:grpSp>
          <p:nvGrpSpPr>
            <p:cNvPr id="9814" name="Google Shape;9009;p78"/>
            <p:cNvGrpSpPr/>
            <p:nvPr/>
          </p:nvGrpSpPr>
          <p:grpSpPr>
            <a:xfrm>
              <a:off x="7238520" y="1739880"/>
              <a:ext cx="1219320" cy="246240"/>
              <a:chOff x="7238520" y="1739880"/>
              <a:chExt cx="1219320" cy="246240"/>
            </a:xfrm>
          </p:grpSpPr>
          <p:sp>
            <p:nvSpPr>
              <p:cNvPr id="9815" name="Google Shape;9010;p78"/>
              <p:cNvSpPr/>
              <p:nvPr/>
            </p:nvSpPr>
            <p:spPr>
              <a:xfrm flipH="1">
                <a:off x="8177760" y="1739880"/>
                <a:ext cx="280080" cy="246240"/>
              </a:xfrm>
              <a:custGeom>
                <a:avLst/>
                <a:gdLst/>
                <a:ahLst/>
                <a:rect l="l" t="t" r="r" b="b"/>
                <a:pathLst>
                  <a:path w="29952" h="26371">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9525">
                <a:solidFill>
                  <a:srgbClr val="a5b7c6"/>
                </a:solidFill>
                <a:round/>
              </a:ln>
            </p:spPr>
            <p:style>
              <a:lnRef idx="0"/>
              <a:fillRef idx="0"/>
              <a:effectRef idx="0"/>
              <a:fontRef idx="minor"/>
            </p:style>
          </p:sp>
          <p:grpSp>
            <p:nvGrpSpPr>
              <p:cNvPr id="9816" name="Google Shape;9011;p78"/>
              <p:cNvGrpSpPr/>
              <p:nvPr/>
            </p:nvGrpSpPr>
            <p:grpSpPr>
              <a:xfrm>
                <a:off x="7238520" y="1870560"/>
                <a:ext cx="1005120" cy="73080"/>
                <a:chOff x="7238520" y="1870560"/>
                <a:chExt cx="1005120" cy="73080"/>
              </a:xfrm>
            </p:grpSpPr>
            <p:sp>
              <p:nvSpPr>
                <p:cNvPr id="9817" name="Google Shape;9012;p78"/>
                <p:cNvSpPr/>
                <p:nvPr/>
              </p:nvSpPr>
              <p:spPr>
                <a:xfrm flipH="1">
                  <a:off x="7238520" y="1870560"/>
                  <a:ext cx="506880" cy="73080"/>
                </a:xfrm>
                <a:custGeom>
                  <a:avLst/>
                  <a:gdLst/>
                  <a:ahLst/>
                  <a:rect l="l" t="t" r="r" b="b"/>
                  <a:pathLst>
                    <a:path w="35124" h="7846">
                      <a:moveTo>
                        <a:pt x="0" y="1"/>
                      </a:moveTo>
                      <a:lnTo>
                        <a:pt x="0" y="7845"/>
                      </a:lnTo>
                      <a:lnTo>
                        <a:pt x="35123" y="7845"/>
                      </a:lnTo>
                      <a:lnTo>
                        <a:pt x="35123" y="1"/>
                      </a:lnTo>
                      <a:close/>
                    </a:path>
                  </a:pathLst>
                </a:custGeom>
                <a:noFill/>
                <a:ln w="9525">
                  <a:solidFill>
                    <a:srgbClr val="a5b7c6"/>
                  </a:solidFill>
                  <a:round/>
                </a:ln>
              </p:spPr>
              <p:style>
                <a:lnRef idx="0"/>
                <a:fillRef idx="0"/>
                <a:effectRef idx="0"/>
                <a:fontRef idx="minor"/>
              </p:style>
            </p:sp>
            <p:sp>
              <p:nvSpPr>
                <p:cNvPr id="9818" name="Google Shape;9013;p78"/>
                <p:cNvSpPr/>
                <p:nvPr/>
              </p:nvSpPr>
              <p:spPr>
                <a:xfrm rot="10800000">
                  <a:off x="7769880" y="1906920"/>
                  <a:ext cx="473760" cy="360"/>
                </a:xfrm>
                <a:custGeom>
                  <a:avLst/>
                  <a:gdLst/>
                  <a:ahLst/>
                  <a:rect l="l" t="t" r="r" b="b"/>
                  <a:pathLst>
                    <a:path w="21600" h="21600">
                      <a:moveTo>
                        <a:pt x="0" y="0"/>
                      </a:moveTo>
                      <a:lnTo>
                        <a:pt x="21600" y="21600"/>
                      </a:lnTo>
                    </a:path>
                  </a:pathLst>
                </a:custGeom>
                <a:noFill/>
                <a:ln w="9525">
                  <a:solidFill>
                    <a:srgbClr val="a5b7c6"/>
                  </a:solidFill>
                  <a:round/>
                  <a:tailEnd len="med" type="oval" w="med"/>
                </a:ln>
              </p:spPr>
              <p:style>
                <a:lnRef idx="0"/>
                <a:fillRef idx="0"/>
                <a:effectRef idx="0"/>
                <a:fontRef idx="minor"/>
              </p:style>
            </p:sp>
          </p:grpSp>
        </p:grpSp>
        <p:grpSp>
          <p:nvGrpSpPr>
            <p:cNvPr id="9819" name="Google Shape;9014;p78"/>
            <p:cNvGrpSpPr/>
            <p:nvPr/>
          </p:nvGrpSpPr>
          <p:grpSpPr>
            <a:xfrm>
              <a:off x="7238520" y="1474920"/>
              <a:ext cx="1218960" cy="286200"/>
              <a:chOff x="7238520" y="1474920"/>
              <a:chExt cx="1218960" cy="286200"/>
            </a:xfrm>
          </p:grpSpPr>
          <p:sp>
            <p:nvSpPr>
              <p:cNvPr id="9820" name="Google Shape;9015;p78"/>
              <p:cNvSpPr/>
              <p:nvPr/>
            </p:nvSpPr>
            <p:spPr>
              <a:xfrm flipH="1">
                <a:off x="8038440" y="1474920"/>
                <a:ext cx="418680" cy="286200"/>
              </a:xfrm>
              <a:custGeom>
                <a:avLst/>
                <a:gdLst/>
                <a:ahLst/>
                <a:rect l="l" t="t" r="r" b="b"/>
                <a:pathLst>
                  <a:path w="44762" h="30635">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9525">
                <a:solidFill>
                  <a:srgbClr val="869fb2"/>
                </a:solidFill>
                <a:round/>
              </a:ln>
            </p:spPr>
            <p:style>
              <a:lnRef idx="0"/>
              <a:fillRef idx="0"/>
              <a:effectRef idx="0"/>
              <a:fontRef idx="minor"/>
            </p:style>
          </p:sp>
          <p:grpSp>
            <p:nvGrpSpPr>
              <p:cNvPr id="9821" name="Google Shape;9016;p78"/>
              <p:cNvGrpSpPr/>
              <p:nvPr/>
            </p:nvGrpSpPr>
            <p:grpSpPr>
              <a:xfrm>
                <a:off x="7238520" y="1609560"/>
                <a:ext cx="852840" cy="73080"/>
                <a:chOff x="7238520" y="1609560"/>
                <a:chExt cx="852840" cy="73080"/>
              </a:xfrm>
            </p:grpSpPr>
            <p:sp>
              <p:nvSpPr>
                <p:cNvPr id="9822" name="Google Shape;9017;p78"/>
                <p:cNvSpPr/>
                <p:nvPr/>
              </p:nvSpPr>
              <p:spPr>
                <a:xfrm flipH="1">
                  <a:off x="7238520" y="1609560"/>
                  <a:ext cx="506880" cy="73080"/>
                </a:xfrm>
                <a:custGeom>
                  <a:avLst/>
                  <a:gdLst/>
                  <a:ahLst/>
                  <a:rect l="l" t="t" r="r" b="b"/>
                  <a:pathLst>
                    <a:path w="35124" h="7847">
                      <a:moveTo>
                        <a:pt x="0" y="1"/>
                      </a:moveTo>
                      <a:lnTo>
                        <a:pt x="0" y="7847"/>
                      </a:lnTo>
                      <a:lnTo>
                        <a:pt x="35123" y="7847"/>
                      </a:lnTo>
                      <a:lnTo>
                        <a:pt x="35123" y="1"/>
                      </a:lnTo>
                      <a:close/>
                    </a:path>
                  </a:pathLst>
                </a:custGeom>
                <a:noFill/>
                <a:ln w="9525">
                  <a:solidFill>
                    <a:srgbClr val="869fb2"/>
                  </a:solidFill>
                  <a:round/>
                </a:ln>
              </p:spPr>
              <p:style>
                <a:lnRef idx="0"/>
                <a:fillRef idx="0"/>
                <a:effectRef idx="0"/>
                <a:fontRef idx="minor"/>
              </p:style>
            </p:sp>
            <p:sp>
              <p:nvSpPr>
                <p:cNvPr id="9823" name="Google Shape;9018;p78"/>
                <p:cNvSpPr/>
                <p:nvPr/>
              </p:nvSpPr>
              <p:spPr>
                <a:xfrm rot="10800000">
                  <a:off x="7770240" y="1645920"/>
                  <a:ext cx="321120" cy="360"/>
                </a:xfrm>
                <a:custGeom>
                  <a:avLst/>
                  <a:gdLst/>
                  <a:ahLst/>
                  <a:rect l="l" t="t" r="r" b="b"/>
                  <a:pathLst>
                    <a:path w="21600" h="21600">
                      <a:moveTo>
                        <a:pt x="0" y="0"/>
                      </a:moveTo>
                      <a:lnTo>
                        <a:pt x="21600" y="21600"/>
                      </a:lnTo>
                    </a:path>
                  </a:pathLst>
                </a:custGeom>
                <a:noFill/>
                <a:ln w="9525">
                  <a:solidFill>
                    <a:srgbClr val="869fb2"/>
                  </a:solidFill>
                  <a:round/>
                  <a:tailEnd len="med" type="oval" w="med"/>
                </a:ln>
              </p:spPr>
              <p:style>
                <a:lnRef idx="0"/>
                <a:fillRef idx="0"/>
                <a:effectRef idx="0"/>
                <a:fontRef idx="minor"/>
              </p:style>
            </p:sp>
          </p:grpSp>
        </p:grpSp>
        <p:grpSp>
          <p:nvGrpSpPr>
            <p:cNvPr id="9824" name="Google Shape;9019;p78"/>
            <p:cNvGrpSpPr/>
            <p:nvPr/>
          </p:nvGrpSpPr>
          <p:grpSpPr>
            <a:xfrm>
              <a:off x="7238520" y="1193040"/>
              <a:ext cx="1218600" cy="343800"/>
              <a:chOff x="7238520" y="1193040"/>
              <a:chExt cx="1218600" cy="343800"/>
            </a:xfrm>
          </p:grpSpPr>
          <p:sp>
            <p:nvSpPr>
              <p:cNvPr id="9825" name="Google Shape;9020;p78"/>
              <p:cNvSpPr/>
              <p:nvPr/>
            </p:nvSpPr>
            <p:spPr>
              <a:xfrm flipH="1">
                <a:off x="7870320" y="1193040"/>
                <a:ext cx="586440" cy="343800"/>
              </a:xfrm>
              <a:custGeom>
                <a:avLst/>
                <a:gdLst/>
                <a:ahLst/>
                <a:rect l="l" t="t" r="r" b="b"/>
                <a:pathLst>
                  <a:path w="62727" h="36789">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9525">
                <a:solidFill>
                  <a:srgbClr val="869fb1"/>
                </a:solidFill>
                <a:round/>
              </a:ln>
            </p:spPr>
            <p:style>
              <a:lnRef idx="0"/>
              <a:fillRef idx="0"/>
              <a:effectRef idx="0"/>
              <a:fontRef idx="minor"/>
            </p:style>
          </p:sp>
          <p:grpSp>
            <p:nvGrpSpPr>
              <p:cNvPr id="9826" name="Google Shape;9021;p78"/>
              <p:cNvGrpSpPr/>
              <p:nvPr/>
            </p:nvGrpSpPr>
            <p:grpSpPr>
              <a:xfrm>
                <a:off x="7238520" y="1368720"/>
                <a:ext cx="695520" cy="73080"/>
                <a:chOff x="7238520" y="1368720"/>
                <a:chExt cx="695520" cy="73080"/>
              </a:xfrm>
            </p:grpSpPr>
            <p:sp>
              <p:nvSpPr>
                <p:cNvPr id="9827" name="Google Shape;9022;p78"/>
                <p:cNvSpPr/>
                <p:nvPr/>
              </p:nvSpPr>
              <p:spPr>
                <a:xfrm flipH="1">
                  <a:off x="7238520" y="1368720"/>
                  <a:ext cx="506880" cy="73080"/>
                </a:xfrm>
                <a:custGeom>
                  <a:avLst/>
                  <a:gdLst/>
                  <a:ahLst/>
                  <a:rect l="l" t="t" r="r" b="b"/>
                  <a:pathLst>
                    <a:path w="35124" h="7846">
                      <a:moveTo>
                        <a:pt x="0" y="1"/>
                      </a:moveTo>
                      <a:lnTo>
                        <a:pt x="0" y="7845"/>
                      </a:lnTo>
                      <a:lnTo>
                        <a:pt x="35123" y="7845"/>
                      </a:lnTo>
                      <a:lnTo>
                        <a:pt x="35123" y="1"/>
                      </a:lnTo>
                      <a:close/>
                    </a:path>
                  </a:pathLst>
                </a:custGeom>
                <a:noFill/>
                <a:ln w="9525">
                  <a:solidFill>
                    <a:srgbClr val="869fb1"/>
                  </a:solidFill>
                  <a:round/>
                </a:ln>
              </p:spPr>
              <p:style>
                <a:lnRef idx="0"/>
                <a:fillRef idx="0"/>
                <a:effectRef idx="0"/>
                <a:fontRef idx="minor"/>
              </p:style>
            </p:sp>
            <p:sp>
              <p:nvSpPr>
                <p:cNvPr id="9828" name="Google Shape;9023;p78"/>
                <p:cNvSpPr/>
                <p:nvPr/>
              </p:nvSpPr>
              <p:spPr>
                <a:xfrm rot="10800000">
                  <a:off x="7769880" y="1405080"/>
                  <a:ext cx="164160" cy="360"/>
                </a:xfrm>
                <a:custGeom>
                  <a:avLst/>
                  <a:gdLst/>
                  <a:ahLst/>
                  <a:rect l="l" t="t" r="r" b="b"/>
                  <a:pathLst>
                    <a:path w="21600" h="21600">
                      <a:moveTo>
                        <a:pt x="0" y="0"/>
                      </a:moveTo>
                      <a:lnTo>
                        <a:pt x="21600" y="21600"/>
                      </a:lnTo>
                    </a:path>
                  </a:pathLst>
                </a:custGeom>
                <a:noFill/>
                <a:ln w="9525">
                  <a:solidFill>
                    <a:srgbClr val="869fb1"/>
                  </a:solidFill>
                  <a:round/>
                  <a:tailEnd len="med" type="oval" w="med"/>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9829" name="PlaceHolder 1"/>
          <p:cNvSpPr>
            <a:spLocks noGrp="1"/>
          </p:cNvSpPr>
          <p:nvPr>
            <p:ph type="title"/>
          </p:nvPr>
        </p:nvSpPr>
        <p:spPr>
          <a:xfrm>
            <a:off x="1068120" y="933480"/>
            <a:ext cx="70470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...and our sets of editable icons</a:t>
            </a:r>
            <a:endParaRPr b="0" lang="es-ES" sz="2400" spc="-1" strike="noStrike">
              <a:solidFill>
                <a:srgbClr val="000000"/>
              </a:solidFill>
              <a:latin typeface="Arial"/>
            </a:endParaRPr>
          </a:p>
        </p:txBody>
      </p:sp>
      <p:sp>
        <p:nvSpPr>
          <p:cNvPr id="9830" name="PlaceHolder 2"/>
          <p:cNvSpPr>
            <a:spLocks noGrp="1"/>
          </p:cNvSpPr>
          <p:nvPr>
            <p:ph/>
          </p:nvPr>
        </p:nvSpPr>
        <p:spPr>
          <a:xfrm>
            <a:off x="828720" y="1610280"/>
            <a:ext cx="7525440" cy="482040"/>
          </a:xfrm>
          <a:prstGeom prst="rect">
            <a:avLst/>
          </a:prstGeom>
          <a:noFill/>
          <a:ln w="0">
            <a:noFill/>
          </a:ln>
        </p:spPr>
        <p:txBody>
          <a:bodyPr tIns="91440" bIns="91440" anchor="ctr">
            <a:noAutofit/>
          </a:bodyPr>
          <a:p>
            <a:pPr algn="ctr">
              <a:lnSpc>
                <a:spcPct val="115000"/>
              </a:lnSpc>
              <a:buNone/>
              <a:tabLst>
                <a:tab algn="l" pos="0"/>
              </a:tabLst>
            </a:pPr>
            <a:r>
              <a:rPr b="0" lang="en" sz="1100" spc="-1" strike="noStrike">
                <a:solidFill>
                  <a:srgbClr val="ffffff"/>
                </a:solidFill>
                <a:latin typeface="Arial"/>
                <a:ea typeface="Arial"/>
              </a:rPr>
              <a:t>You can</a:t>
            </a:r>
            <a:r>
              <a:rPr b="0" lang="en" sz="1100" spc="-1" strike="noStrike">
                <a:solidFill>
                  <a:srgbClr val="435d74"/>
                </a:solidFill>
                <a:latin typeface="Arial"/>
                <a:ea typeface="Arial"/>
              </a:rPr>
              <a:t> </a:t>
            </a:r>
            <a:r>
              <a:rPr b="0" lang="en" sz="1100" spc="-1" strike="noStrike">
                <a:solidFill>
                  <a:srgbClr val="869fb2"/>
                </a:solidFill>
                <a:latin typeface="Arial"/>
                <a:ea typeface="Arial"/>
              </a:rPr>
              <a:t>resize</a:t>
            </a:r>
            <a:r>
              <a:rPr b="0" lang="en" sz="1100" spc="-1" strike="noStrike">
                <a:solidFill>
                  <a:srgbClr val="435d74"/>
                </a:solidFill>
                <a:latin typeface="Arial"/>
                <a:ea typeface="Arial"/>
              </a:rPr>
              <a:t> </a:t>
            </a:r>
            <a:r>
              <a:rPr b="0" lang="en" sz="1100" spc="-1" strike="noStrike">
                <a:solidFill>
                  <a:srgbClr val="ffffff"/>
                </a:solidFill>
                <a:latin typeface="Arial"/>
                <a:ea typeface="Arial"/>
              </a:rPr>
              <a:t>these icons without losing quality.</a:t>
            </a:r>
            <a:endParaRPr b="0" lang="es-ES" sz="1100" spc="-1" strike="noStrike">
              <a:solidFill>
                <a:srgbClr val="000000"/>
              </a:solidFill>
              <a:latin typeface="Arial"/>
            </a:endParaRPr>
          </a:p>
          <a:p>
            <a:pPr algn="ctr">
              <a:lnSpc>
                <a:spcPct val="115000"/>
              </a:lnSpc>
              <a:buNone/>
              <a:tabLst>
                <a:tab algn="l" pos="0"/>
              </a:tabLst>
            </a:pPr>
            <a:r>
              <a:rPr b="0" lang="en" sz="1100" spc="-1" strike="noStrike">
                <a:solidFill>
                  <a:srgbClr val="ffffff"/>
                </a:solidFill>
                <a:latin typeface="Arial"/>
                <a:ea typeface="Arial"/>
              </a:rPr>
              <a:t>You can </a:t>
            </a:r>
            <a:r>
              <a:rPr b="0" lang="en" sz="1100" spc="-1" strike="noStrike">
                <a:solidFill>
                  <a:srgbClr val="869fb2"/>
                </a:solidFill>
                <a:latin typeface="Arial"/>
                <a:ea typeface="Arial"/>
              </a:rPr>
              <a:t>change the stroke and fill color</a:t>
            </a:r>
            <a:r>
              <a:rPr b="0" lang="en" sz="1100" spc="-1" strike="noStrike">
                <a:solidFill>
                  <a:srgbClr val="ffffff"/>
                </a:solidFill>
                <a:latin typeface="Arial"/>
                <a:ea typeface="Arial"/>
              </a:rPr>
              <a:t>; just select the icon and click on the</a:t>
            </a:r>
            <a:r>
              <a:rPr b="0" lang="en" sz="1100" spc="-1" strike="noStrike">
                <a:solidFill>
                  <a:srgbClr val="435d74"/>
                </a:solidFill>
                <a:latin typeface="Arial"/>
                <a:ea typeface="Arial"/>
              </a:rPr>
              <a:t> </a:t>
            </a:r>
            <a:r>
              <a:rPr b="0" lang="en" sz="1100" spc="-1" strike="noStrike">
                <a:solidFill>
                  <a:srgbClr val="869fb2"/>
                </a:solidFill>
                <a:latin typeface="Arial"/>
                <a:ea typeface="Arial"/>
              </a:rPr>
              <a:t>paint bucket/pen</a:t>
            </a:r>
            <a:r>
              <a:rPr b="0" lang="en" sz="1100" spc="-1" strike="noStrike">
                <a:solidFill>
                  <a:srgbClr val="ffffff"/>
                </a:solidFill>
                <a:latin typeface="Arial"/>
                <a:ea typeface="Arial"/>
              </a:rPr>
              <a:t>.</a:t>
            </a:r>
            <a:endParaRPr b="0" lang="es-ES" sz="1100" spc="-1" strike="noStrike">
              <a:solidFill>
                <a:srgbClr val="000000"/>
              </a:solidFill>
              <a:latin typeface="Arial"/>
            </a:endParaRPr>
          </a:p>
          <a:p>
            <a:pPr algn="ctr">
              <a:lnSpc>
                <a:spcPct val="115000"/>
              </a:lnSpc>
              <a:buNone/>
              <a:tabLst>
                <a:tab algn="l" pos="0"/>
              </a:tabLst>
            </a:pPr>
            <a:r>
              <a:rPr b="0" lang="en" sz="1100" spc="-1" strike="noStrike">
                <a:solidFill>
                  <a:srgbClr val="ffffff"/>
                </a:solidFill>
                <a:latin typeface="Arial"/>
                <a:ea typeface="Arial"/>
              </a:rPr>
              <a:t>In Google Slides, you can also use </a:t>
            </a:r>
            <a:r>
              <a:rPr b="0" lang="en" sz="1100" spc="-1" strike="noStrike" u="sng">
                <a:solidFill>
                  <a:srgbClr val="869fb2"/>
                </a:solidFill>
                <a:uFillTx/>
                <a:latin typeface="Arial"/>
                <a:ea typeface="Arial"/>
                <a:hlinkClick r:id="rId1"/>
              </a:rPr>
              <a:t>Flaticon’s extension</a:t>
            </a:r>
            <a:r>
              <a:rPr b="0" lang="en" sz="1100" spc="-1" strike="noStrike">
                <a:solidFill>
                  <a:srgbClr val="ffffff"/>
                </a:solidFill>
                <a:latin typeface="Arial"/>
                <a:ea typeface="Arial"/>
              </a:rPr>
              <a:t>, allowing you to customize and add even more icons.</a:t>
            </a:r>
            <a:br/>
            <a:endParaRPr b="0" lang="es-ES" sz="1100" spc="-1" strike="noStrike">
              <a:solidFill>
                <a:srgbClr val="000000"/>
              </a:solidFill>
              <a:latin typeface="Arial"/>
            </a:endParaRPr>
          </a:p>
        </p:txBody>
      </p:sp>
      <p:grpSp>
        <p:nvGrpSpPr>
          <p:cNvPr id="9831" name="Google Shape;9030;p79"/>
          <p:cNvGrpSpPr/>
          <p:nvPr/>
        </p:nvGrpSpPr>
        <p:grpSpPr>
          <a:xfrm>
            <a:off x="846000" y="2307600"/>
            <a:ext cx="339840" cy="298440"/>
            <a:chOff x="846000" y="2307600"/>
            <a:chExt cx="339840" cy="298440"/>
          </a:xfrm>
        </p:grpSpPr>
        <p:sp>
          <p:nvSpPr>
            <p:cNvPr id="9832" name="Google Shape;9031;p79"/>
            <p:cNvSpPr/>
            <p:nvPr/>
          </p:nvSpPr>
          <p:spPr>
            <a:xfrm>
              <a:off x="846000" y="2307600"/>
              <a:ext cx="339840" cy="298440"/>
            </a:xfrm>
            <a:custGeom>
              <a:avLst/>
              <a:gdLst/>
              <a:ahLst/>
              <a:rect l="l" t="t" r="r" b="b"/>
              <a:pathLst>
                <a:path w="19325" h="1698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w="0">
              <a:noFill/>
            </a:ln>
          </p:spPr>
          <p:style>
            <a:lnRef idx="0"/>
            <a:fillRef idx="0"/>
            <a:effectRef idx="0"/>
            <a:fontRef idx="minor"/>
          </p:style>
        </p:sp>
        <p:sp>
          <p:nvSpPr>
            <p:cNvPr id="9833" name="Google Shape;9032;p79"/>
            <p:cNvSpPr/>
            <p:nvPr/>
          </p:nvSpPr>
          <p:spPr>
            <a:xfrm>
              <a:off x="986040" y="2447280"/>
              <a:ext cx="61920" cy="59400"/>
            </a:xfrm>
            <a:custGeom>
              <a:avLst/>
              <a:gdLst/>
              <a:ahLst/>
              <a:rect l="l" t="t" r="r" b="b"/>
              <a:pathLst>
                <a:path w="3531" h="340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w="0">
              <a:noFill/>
            </a:ln>
          </p:spPr>
          <p:style>
            <a:lnRef idx="0"/>
            <a:fillRef idx="0"/>
            <a:effectRef idx="0"/>
            <a:fontRef idx="minor"/>
          </p:style>
        </p:sp>
        <p:sp>
          <p:nvSpPr>
            <p:cNvPr id="9834" name="Google Shape;9033;p79"/>
            <p:cNvSpPr/>
            <p:nvPr/>
          </p:nvSpPr>
          <p:spPr>
            <a:xfrm>
              <a:off x="925560" y="2387520"/>
              <a:ext cx="19440" cy="19440"/>
            </a:xfrm>
            <a:custGeom>
              <a:avLst/>
              <a:gdLst/>
              <a:ahLst/>
              <a:rect l="l" t="t" r="r" b="b"/>
              <a:pathLst>
                <a:path w="1133" h="1134">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w="0">
              <a:noFill/>
            </a:ln>
          </p:spPr>
          <p:style>
            <a:lnRef idx="0"/>
            <a:fillRef idx="0"/>
            <a:effectRef idx="0"/>
            <a:fontRef idx="minor"/>
          </p:style>
        </p:sp>
      </p:grpSp>
      <p:grpSp>
        <p:nvGrpSpPr>
          <p:cNvPr id="9835" name="Google Shape;9034;p79"/>
          <p:cNvGrpSpPr/>
          <p:nvPr/>
        </p:nvGrpSpPr>
        <p:grpSpPr>
          <a:xfrm>
            <a:off x="1284120" y="2287080"/>
            <a:ext cx="298800" cy="339840"/>
            <a:chOff x="1284120" y="2287080"/>
            <a:chExt cx="298800" cy="339840"/>
          </a:xfrm>
        </p:grpSpPr>
        <p:sp>
          <p:nvSpPr>
            <p:cNvPr id="9836" name="Google Shape;9035;p79"/>
            <p:cNvSpPr/>
            <p:nvPr/>
          </p:nvSpPr>
          <p:spPr>
            <a:xfrm>
              <a:off x="1284120" y="2287080"/>
              <a:ext cx="298800" cy="339840"/>
            </a:xfrm>
            <a:custGeom>
              <a:avLst/>
              <a:gdLst/>
              <a:ahLst/>
              <a:rect l="l" t="t" r="r" b="b"/>
              <a:pathLst>
                <a:path w="16986" h="19327">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w="0">
              <a:noFill/>
            </a:ln>
          </p:spPr>
          <p:style>
            <a:lnRef idx="0"/>
            <a:fillRef idx="0"/>
            <a:effectRef idx="0"/>
            <a:fontRef idx="minor"/>
          </p:style>
        </p:sp>
        <p:sp>
          <p:nvSpPr>
            <p:cNvPr id="9837" name="Google Shape;9036;p79"/>
            <p:cNvSpPr/>
            <p:nvPr/>
          </p:nvSpPr>
          <p:spPr>
            <a:xfrm>
              <a:off x="1379880" y="2347560"/>
              <a:ext cx="103320" cy="99360"/>
            </a:xfrm>
            <a:custGeom>
              <a:avLst/>
              <a:gdLst/>
              <a:ahLst/>
              <a:rect l="l" t="t" r="r" b="b"/>
              <a:pathLst>
                <a:path w="5886" h="5663">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w="0">
              <a:noFill/>
            </a:ln>
          </p:spPr>
          <p:style>
            <a:lnRef idx="0"/>
            <a:fillRef idx="0"/>
            <a:effectRef idx="0"/>
            <a:fontRef idx="minor"/>
          </p:style>
        </p:sp>
      </p:grpSp>
      <p:grpSp>
        <p:nvGrpSpPr>
          <p:cNvPr id="9838" name="Google Shape;9037;p79"/>
          <p:cNvGrpSpPr/>
          <p:nvPr/>
        </p:nvGrpSpPr>
        <p:grpSpPr>
          <a:xfrm>
            <a:off x="1677240" y="2367360"/>
            <a:ext cx="341280" cy="178920"/>
            <a:chOff x="1677240" y="2367360"/>
            <a:chExt cx="341280" cy="178920"/>
          </a:xfrm>
        </p:grpSpPr>
        <p:sp>
          <p:nvSpPr>
            <p:cNvPr id="9839" name="Google Shape;9038;p79"/>
            <p:cNvSpPr/>
            <p:nvPr/>
          </p:nvSpPr>
          <p:spPr>
            <a:xfrm>
              <a:off x="1677240" y="2367360"/>
              <a:ext cx="341280" cy="178920"/>
            </a:xfrm>
            <a:custGeom>
              <a:avLst/>
              <a:gdLst/>
              <a:ahLst/>
              <a:rect l="l" t="t" r="r" b="b"/>
              <a:pathLst>
                <a:path w="19400" h="10192">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w="0">
              <a:noFill/>
            </a:ln>
          </p:spPr>
          <p:style>
            <a:lnRef idx="0"/>
            <a:fillRef idx="0"/>
            <a:effectRef idx="0"/>
            <a:fontRef idx="minor"/>
          </p:style>
        </p:sp>
        <p:sp>
          <p:nvSpPr>
            <p:cNvPr id="9840" name="Google Shape;9039;p79"/>
            <p:cNvSpPr/>
            <p:nvPr/>
          </p:nvSpPr>
          <p:spPr>
            <a:xfrm>
              <a:off x="1794240" y="2407320"/>
              <a:ext cx="103320" cy="99360"/>
            </a:xfrm>
            <a:custGeom>
              <a:avLst/>
              <a:gdLst/>
              <a:ahLst/>
              <a:rect l="l" t="t" r="r" b="b"/>
              <a:pathLst>
                <a:path w="5883" h="5664">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w="0">
              <a:noFill/>
            </a:ln>
          </p:spPr>
          <p:style>
            <a:lnRef idx="0"/>
            <a:fillRef idx="0"/>
            <a:effectRef idx="0"/>
            <a:fontRef idx="minor"/>
          </p:style>
        </p:sp>
      </p:grpSp>
      <p:grpSp>
        <p:nvGrpSpPr>
          <p:cNvPr id="9841" name="Google Shape;9040;p79"/>
          <p:cNvGrpSpPr/>
          <p:nvPr/>
        </p:nvGrpSpPr>
        <p:grpSpPr>
          <a:xfrm>
            <a:off x="2126520" y="2287080"/>
            <a:ext cx="298800" cy="339840"/>
            <a:chOff x="2126520" y="2287080"/>
            <a:chExt cx="298800" cy="339840"/>
          </a:xfrm>
        </p:grpSpPr>
        <p:sp>
          <p:nvSpPr>
            <p:cNvPr id="9842" name="Google Shape;9041;p79"/>
            <p:cNvSpPr/>
            <p:nvPr/>
          </p:nvSpPr>
          <p:spPr>
            <a:xfrm>
              <a:off x="2126520" y="2287080"/>
              <a:ext cx="298800" cy="339840"/>
            </a:xfrm>
            <a:custGeom>
              <a:avLst/>
              <a:gdLst/>
              <a:ahLst/>
              <a:rect l="l" t="t" r="r" b="b"/>
              <a:pathLst>
                <a:path w="16986" h="19325">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w="0">
              <a:noFill/>
            </a:ln>
          </p:spPr>
          <p:style>
            <a:lnRef idx="0"/>
            <a:fillRef idx="0"/>
            <a:effectRef idx="0"/>
            <a:fontRef idx="minor"/>
          </p:style>
        </p:sp>
        <p:sp>
          <p:nvSpPr>
            <p:cNvPr id="9843" name="Google Shape;9042;p79"/>
            <p:cNvSpPr/>
            <p:nvPr/>
          </p:nvSpPr>
          <p:spPr>
            <a:xfrm>
              <a:off x="2266200" y="2406600"/>
              <a:ext cx="19440" cy="160560"/>
            </a:xfrm>
            <a:custGeom>
              <a:avLst/>
              <a:gdLst/>
              <a:ahLst/>
              <a:rect l="l" t="t" r="r" b="b"/>
              <a:pathLst>
                <a:path w="1134" h="9135">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w="0">
              <a:noFill/>
            </a:ln>
          </p:spPr>
          <p:style>
            <a:lnRef idx="0"/>
            <a:fillRef idx="0"/>
            <a:effectRef idx="0"/>
            <a:fontRef idx="minor"/>
          </p:style>
        </p:sp>
        <p:sp>
          <p:nvSpPr>
            <p:cNvPr id="9844" name="Google Shape;9043;p79"/>
            <p:cNvSpPr/>
            <p:nvPr/>
          </p:nvSpPr>
          <p:spPr>
            <a:xfrm>
              <a:off x="2325960" y="2406600"/>
              <a:ext cx="19440" cy="160560"/>
            </a:xfrm>
            <a:custGeom>
              <a:avLst/>
              <a:gdLst/>
              <a:ahLst/>
              <a:rect l="l" t="t" r="r" b="b"/>
              <a:pathLst>
                <a:path w="1134" h="9135">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w="0">
              <a:noFill/>
            </a:ln>
          </p:spPr>
          <p:style>
            <a:lnRef idx="0"/>
            <a:fillRef idx="0"/>
            <a:effectRef idx="0"/>
            <a:fontRef idx="minor"/>
          </p:style>
        </p:sp>
        <p:sp>
          <p:nvSpPr>
            <p:cNvPr id="9845" name="Google Shape;9044;p79"/>
            <p:cNvSpPr/>
            <p:nvPr/>
          </p:nvSpPr>
          <p:spPr>
            <a:xfrm>
              <a:off x="2206440" y="2406600"/>
              <a:ext cx="19440" cy="160560"/>
            </a:xfrm>
            <a:custGeom>
              <a:avLst/>
              <a:gdLst/>
              <a:ahLst/>
              <a:rect l="l" t="t" r="r" b="b"/>
              <a:pathLst>
                <a:path w="1133" h="9135">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w="0">
              <a:noFill/>
            </a:ln>
          </p:spPr>
          <p:style>
            <a:lnRef idx="0"/>
            <a:fillRef idx="0"/>
            <a:effectRef idx="0"/>
            <a:fontRef idx="minor"/>
          </p:style>
        </p:sp>
      </p:grpSp>
      <p:grpSp>
        <p:nvGrpSpPr>
          <p:cNvPr id="9846" name="Google Shape;9045;p79"/>
          <p:cNvGrpSpPr/>
          <p:nvPr/>
        </p:nvGrpSpPr>
        <p:grpSpPr>
          <a:xfrm>
            <a:off x="2542680" y="2287440"/>
            <a:ext cx="300960" cy="339120"/>
            <a:chOff x="2542680" y="2287440"/>
            <a:chExt cx="300960" cy="339120"/>
          </a:xfrm>
        </p:grpSpPr>
        <p:sp>
          <p:nvSpPr>
            <p:cNvPr id="9847" name="Google Shape;9046;p79"/>
            <p:cNvSpPr/>
            <p:nvPr/>
          </p:nvSpPr>
          <p:spPr>
            <a:xfrm>
              <a:off x="2542680" y="2347200"/>
              <a:ext cx="300960" cy="279360"/>
            </a:xfrm>
            <a:custGeom>
              <a:avLst/>
              <a:gdLst/>
              <a:ahLst/>
              <a:rect l="l" t="t" r="r" b="b"/>
              <a:pathLst>
                <a:path w="17109" h="15892">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w="0">
              <a:noFill/>
            </a:ln>
          </p:spPr>
          <p:style>
            <a:lnRef idx="0"/>
            <a:fillRef idx="0"/>
            <a:effectRef idx="0"/>
            <a:fontRef idx="minor"/>
          </p:style>
        </p:sp>
        <p:sp>
          <p:nvSpPr>
            <p:cNvPr id="9848" name="Google Shape;9047;p79"/>
            <p:cNvSpPr/>
            <p:nvPr/>
          </p:nvSpPr>
          <p:spPr>
            <a:xfrm>
              <a:off x="2660760" y="2287440"/>
              <a:ext cx="32400" cy="39600"/>
            </a:xfrm>
            <a:custGeom>
              <a:avLst/>
              <a:gdLst/>
              <a:ahLst/>
              <a:rect l="l" t="t" r="r" b="b"/>
              <a:pathLst>
                <a:path w="1861" h="2266">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w="0">
              <a:noFill/>
            </a:ln>
          </p:spPr>
          <p:style>
            <a:lnRef idx="0"/>
            <a:fillRef idx="0"/>
            <a:effectRef idx="0"/>
            <a:fontRef idx="minor"/>
          </p:style>
        </p:sp>
        <p:sp>
          <p:nvSpPr>
            <p:cNvPr id="9849" name="Google Shape;9048;p79"/>
            <p:cNvSpPr/>
            <p:nvPr/>
          </p:nvSpPr>
          <p:spPr>
            <a:xfrm>
              <a:off x="2730600" y="2287440"/>
              <a:ext cx="32400" cy="39600"/>
            </a:xfrm>
            <a:custGeom>
              <a:avLst/>
              <a:gdLst/>
              <a:ahLst/>
              <a:rect l="l" t="t" r="r" b="b"/>
              <a:pathLst>
                <a:path w="1861" h="2267">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w="0">
              <a:noFill/>
            </a:ln>
          </p:spPr>
          <p:style>
            <a:lnRef idx="0"/>
            <a:fillRef idx="0"/>
            <a:effectRef idx="0"/>
            <a:fontRef idx="minor"/>
          </p:style>
        </p:sp>
        <p:sp>
          <p:nvSpPr>
            <p:cNvPr id="9850" name="Google Shape;9049;p79"/>
            <p:cNvSpPr/>
            <p:nvPr/>
          </p:nvSpPr>
          <p:spPr>
            <a:xfrm>
              <a:off x="2761920" y="2347200"/>
              <a:ext cx="39600" cy="19440"/>
            </a:xfrm>
            <a:custGeom>
              <a:avLst/>
              <a:gdLst/>
              <a:ahLst/>
              <a:rect l="l" t="t" r="r" b="b"/>
              <a:pathLst>
                <a:path w="2262" h="1133">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w="0">
              <a:noFill/>
            </a:ln>
          </p:spPr>
          <p:style>
            <a:lnRef idx="0"/>
            <a:fillRef idx="0"/>
            <a:effectRef idx="0"/>
            <a:fontRef idx="minor"/>
          </p:style>
        </p:sp>
        <p:sp>
          <p:nvSpPr>
            <p:cNvPr id="9851" name="Google Shape;9050;p79"/>
            <p:cNvSpPr/>
            <p:nvPr/>
          </p:nvSpPr>
          <p:spPr>
            <a:xfrm>
              <a:off x="2622600" y="2347200"/>
              <a:ext cx="39600" cy="19440"/>
            </a:xfrm>
            <a:custGeom>
              <a:avLst/>
              <a:gdLst/>
              <a:ahLst/>
              <a:rect l="l" t="t" r="r" b="b"/>
              <a:pathLst>
                <a:path w="2262" h="1133">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w="0">
              <a:noFill/>
            </a:ln>
          </p:spPr>
          <p:style>
            <a:lnRef idx="0"/>
            <a:fillRef idx="0"/>
            <a:effectRef idx="0"/>
            <a:fontRef idx="minor"/>
          </p:style>
        </p:sp>
      </p:grpSp>
      <p:grpSp>
        <p:nvGrpSpPr>
          <p:cNvPr id="9852" name="Google Shape;9051;p79"/>
          <p:cNvGrpSpPr/>
          <p:nvPr/>
        </p:nvGrpSpPr>
        <p:grpSpPr>
          <a:xfrm>
            <a:off x="2929680" y="2287080"/>
            <a:ext cx="352080" cy="339840"/>
            <a:chOff x="2929680" y="2287080"/>
            <a:chExt cx="352080" cy="339840"/>
          </a:xfrm>
        </p:grpSpPr>
        <p:sp>
          <p:nvSpPr>
            <p:cNvPr id="9853" name="Google Shape;9052;p79"/>
            <p:cNvSpPr/>
            <p:nvPr/>
          </p:nvSpPr>
          <p:spPr>
            <a:xfrm>
              <a:off x="2929680" y="2287080"/>
              <a:ext cx="352080" cy="339840"/>
            </a:xfrm>
            <a:custGeom>
              <a:avLst/>
              <a:gdLst/>
              <a:ahLst/>
              <a:rect l="l" t="t" r="r" b="b"/>
              <a:pathLst>
                <a:path w="20023" h="19325">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w="0">
              <a:noFill/>
            </a:ln>
          </p:spPr>
          <p:style>
            <a:lnRef idx="0"/>
            <a:fillRef idx="0"/>
            <a:effectRef idx="0"/>
            <a:fontRef idx="minor"/>
          </p:style>
        </p:sp>
        <p:sp>
          <p:nvSpPr>
            <p:cNvPr id="9854" name="Google Shape;9053;p79"/>
            <p:cNvSpPr/>
            <p:nvPr/>
          </p:nvSpPr>
          <p:spPr>
            <a:xfrm>
              <a:off x="3177000" y="2533320"/>
              <a:ext cx="49680" cy="47880"/>
            </a:xfrm>
            <a:custGeom>
              <a:avLst/>
              <a:gdLst/>
              <a:ahLst/>
              <a:rect l="l" t="t" r="r" b="b"/>
              <a:pathLst>
                <a:path w="2845" h="2734">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w="0">
              <a:noFill/>
            </a:ln>
          </p:spPr>
          <p:style>
            <a:lnRef idx="0"/>
            <a:fillRef idx="0"/>
            <a:effectRef idx="0"/>
            <a:fontRef idx="minor"/>
          </p:style>
        </p:sp>
        <p:sp>
          <p:nvSpPr>
            <p:cNvPr id="9855" name="Google Shape;9054;p79"/>
            <p:cNvSpPr/>
            <p:nvPr/>
          </p:nvSpPr>
          <p:spPr>
            <a:xfrm>
              <a:off x="3191040" y="2491200"/>
              <a:ext cx="63720" cy="33840"/>
            </a:xfrm>
            <a:custGeom>
              <a:avLst/>
              <a:gdLst/>
              <a:ahLst/>
              <a:rect l="l" t="t" r="r" b="b"/>
              <a:pathLst>
                <a:path w="3642" h="1936">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w="0">
              <a:noFill/>
            </a:ln>
          </p:spPr>
          <p:style>
            <a:lnRef idx="0"/>
            <a:fillRef idx="0"/>
            <a:effectRef idx="0"/>
            <a:fontRef idx="minor"/>
          </p:style>
        </p:sp>
        <p:sp>
          <p:nvSpPr>
            <p:cNvPr id="9856" name="Google Shape;9055;p79"/>
            <p:cNvSpPr/>
            <p:nvPr/>
          </p:nvSpPr>
          <p:spPr>
            <a:xfrm>
              <a:off x="3134520" y="2547720"/>
              <a:ext cx="36360" cy="61920"/>
            </a:xfrm>
            <a:custGeom>
              <a:avLst/>
              <a:gdLst/>
              <a:ahLst/>
              <a:rect l="l" t="t" r="r" b="b"/>
              <a:pathLst>
                <a:path w="2082" h="3544">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w="0">
              <a:noFill/>
            </a:ln>
          </p:spPr>
          <p:style>
            <a:lnRef idx="0"/>
            <a:fillRef idx="0"/>
            <a:effectRef idx="0"/>
            <a:fontRef idx="minor"/>
          </p:style>
        </p:sp>
        <p:sp>
          <p:nvSpPr>
            <p:cNvPr id="9857" name="Google Shape;9056;p79"/>
            <p:cNvSpPr/>
            <p:nvPr/>
          </p:nvSpPr>
          <p:spPr>
            <a:xfrm>
              <a:off x="2980080" y="2336400"/>
              <a:ext cx="49680" cy="47880"/>
            </a:xfrm>
            <a:custGeom>
              <a:avLst/>
              <a:gdLst/>
              <a:ahLst/>
              <a:rect l="l" t="t" r="r" b="b"/>
              <a:pathLst>
                <a:path w="2848" h="2735">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w="0">
              <a:noFill/>
            </a:ln>
          </p:spPr>
          <p:style>
            <a:lnRef idx="0"/>
            <a:fillRef idx="0"/>
            <a:effectRef idx="0"/>
            <a:fontRef idx="minor"/>
          </p:style>
        </p:sp>
        <p:sp>
          <p:nvSpPr>
            <p:cNvPr id="9858" name="Google Shape;9057;p79"/>
            <p:cNvSpPr/>
            <p:nvPr/>
          </p:nvSpPr>
          <p:spPr>
            <a:xfrm>
              <a:off x="3035880" y="2307960"/>
              <a:ext cx="36000" cy="61920"/>
            </a:xfrm>
            <a:custGeom>
              <a:avLst/>
              <a:gdLst/>
              <a:ahLst/>
              <a:rect l="l" t="t" r="r" b="b"/>
              <a:pathLst>
                <a:path w="2075" h="3538">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w="0">
              <a:noFill/>
            </a:ln>
          </p:spPr>
          <p:style>
            <a:lnRef idx="0"/>
            <a:fillRef idx="0"/>
            <a:effectRef idx="0"/>
            <a:fontRef idx="minor"/>
          </p:style>
        </p:sp>
        <p:sp>
          <p:nvSpPr>
            <p:cNvPr id="9859" name="Google Shape;9058;p79"/>
            <p:cNvSpPr/>
            <p:nvPr/>
          </p:nvSpPr>
          <p:spPr>
            <a:xfrm>
              <a:off x="2951280" y="2392560"/>
              <a:ext cx="64080" cy="33480"/>
            </a:xfrm>
            <a:custGeom>
              <a:avLst/>
              <a:gdLst/>
              <a:ahLst/>
              <a:rect l="l" t="t" r="r" b="b"/>
              <a:pathLst>
                <a:path w="3667" h="1932">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w="0">
              <a:noFill/>
            </a:ln>
          </p:spPr>
          <p:style>
            <a:lnRef idx="0"/>
            <a:fillRef idx="0"/>
            <a:effectRef idx="0"/>
            <a:fontRef idx="minor"/>
          </p:style>
        </p:sp>
      </p:grpSp>
      <p:sp>
        <p:nvSpPr>
          <p:cNvPr id="9860" name="Google Shape;9059;p79"/>
          <p:cNvSpPr/>
          <p:nvPr/>
        </p:nvSpPr>
        <p:spPr>
          <a:xfrm>
            <a:off x="3346920" y="2287080"/>
            <a:ext cx="352080" cy="339840"/>
          </a:xfrm>
          <a:custGeom>
            <a:avLst/>
            <a:gdLst/>
            <a:ahLst/>
            <a:rect l="l" t="t" r="r" b="b"/>
            <a:pathLst>
              <a:path w="20023" h="19322">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w="0">
            <a:noFill/>
          </a:ln>
        </p:spPr>
        <p:style>
          <a:lnRef idx="0"/>
          <a:fillRef idx="0"/>
          <a:effectRef idx="0"/>
          <a:fontRef idx="minor"/>
        </p:style>
      </p:sp>
      <p:grpSp>
        <p:nvGrpSpPr>
          <p:cNvPr id="9861" name="Google Shape;9060;p79"/>
          <p:cNvGrpSpPr/>
          <p:nvPr/>
        </p:nvGrpSpPr>
        <p:grpSpPr>
          <a:xfrm>
            <a:off x="3776400" y="2287080"/>
            <a:ext cx="339840" cy="339840"/>
            <a:chOff x="3776400" y="2287080"/>
            <a:chExt cx="339840" cy="339840"/>
          </a:xfrm>
        </p:grpSpPr>
        <p:sp>
          <p:nvSpPr>
            <p:cNvPr id="9862" name="Google Shape;9061;p79"/>
            <p:cNvSpPr/>
            <p:nvPr/>
          </p:nvSpPr>
          <p:spPr>
            <a:xfrm>
              <a:off x="3776400" y="2287080"/>
              <a:ext cx="339840" cy="339840"/>
            </a:xfrm>
            <a:custGeom>
              <a:avLst/>
              <a:gdLst/>
              <a:ahLst/>
              <a:rect l="l" t="t" r="r" b="b"/>
              <a:pathLst>
                <a:path w="19326" h="19322">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w="0">
              <a:noFill/>
            </a:ln>
          </p:spPr>
          <p:style>
            <a:lnRef idx="0"/>
            <a:fillRef idx="0"/>
            <a:effectRef idx="0"/>
            <a:fontRef idx="minor"/>
          </p:style>
        </p:sp>
        <p:sp>
          <p:nvSpPr>
            <p:cNvPr id="9863" name="Google Shape;9062;p79"/>
            <p:cNvSpPr/>
            <p:nvPr/>
          </p:nvSpPr>
          <p:spPr>
            <a:xfrm>
              <a:off x="4036320" y="2447280"/>
              <a:ext cx="39600" cy="19440"/>
            </a:xfrm>
            <a:custGeom>
              <a:avLst/>
              <a:gdLst/>
              <a:ahLst/>
              <a:rect l="l" t="t" r="r" b="b"/>
              <a:pathLst>
                <a:path w="2262" h="1133">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w="0">
              <a:noFill/>
            </a:ln>
          </p:spPr>
          <p:style>
            <a:lnRef idx="0"/>
            <a:fillRef idx="0"/>
            <a:effectRef idx="0"/>
            <a:fontRef idx="minor"/>
          </p:style>
        </p:sp>
        <p:sp>
          <p:nvSpPr>
            <p:cNvPr id="9864" name="Google Shape;9063;p79"/>
            <p:cNvSpPr/>
            <p:nvPr/>
          </p:nvSpPr>
          <p:spPr>
            <a:xfrm>
              <a:off x="3896640" y="2526840"/>
              <a:ext cx="99360" cy="19440"/>
            </a:xfrm>
            <a:custGeom>
              <a:avLst/>
              <a:gdLst/>
              <a:ahLst/>
              <a:rect l="l" t="t" r="r" b="b"/>
              <a:pathLst>
                <a:path w="5660" h="1134">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w="0">
              <a:noFill/>
            </a:ln>
          </p:spPr>
          <p:style>
            <a:lnRef idx="0"/>
            <a:fillRef idx="0"/>
            <a:effectRef idx="0"/>
            <a:fontRef idx="minor"/>
          </p:style>
        </p:sp>
        <p:sp>
          <p:nvSpPr>
            <p:cNvPr id="9865" name="Google Shape;9064;p79"/>
            <p:cNvSpPr/>
            <p:nvPr/>
          </p:nvSpPr>
          <p:spPr>
            <a:xfrm>
              <a:off x="3896640" y="2566800"/>
              <a:ext cx="99360" cy="19440"/>
            </a:xfrm>
            <a:custGeom>
              <a:avLst/>
              <a:gdLst/>
              <a:ahLst/>
              <a:rect l="l" t="t" r="r" b="b"/>
              <a:pathLst>
                <a:path w="5660" h="1133">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w="0">
              <a:noFill/>
            </a:ln>
          </p:spPr>
          <p:style>
            <a:lnRef idx="0"/>
            <a:fillRef idx="0"/>
            <a:effectRef idx="0"/>
            <a:fontRef idx="minor"/>
          </p:style>
        </p:sp>
      </p:grpSp>
      <p:grpSp>
        <p:nvGrpSpPr>
          <p:cNvPr id="9866" name="Google Shape;9065;p79"/>
          <p:cNvGrpSpPr/>
          <p:nvPr/>
        </p:nvGrpSpPr>
        <p:grpSpPr>
          <a:xfrm>
            <a:off x="4190400" y="2287080"/>
            <a:ext cx="339840" cy="339840"/>
            <a:chOff x="4190400" y="2287080"/>
            <a:chExt cx="339840" cy="339840"/>
          </a:xfrm>
        </p:grpSpPr>
        <p:sp>
          <p:nvSpPr>
            <p:cNvPr id="9867" name="Google Shape;9066;p79"/>
            <p:cNvSpPr/>
            <p:nvPr/>
          </p:nvSpPr>
          <p:spPr>
            <a:xfrm>
              <a:off x="4190400" y="2287080"/>
              <a:ext cx="339840" cy="339840"/>
            </a:xfrm>
            <a:custGeom>
              <a:avLst/>
              <a:gdLst/>
              <a:ahLst/>
              <a:rect l="l" t="t" r="r" b="b"/>
              <a:pathLst>
                <a:path w="19325" h="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w="0">
              <a:noFill/>
            </a:ln>
          </p:spPr>
          <p:style>
            <a:lnRef idx="0"/>
            <a:fillRef idx="0"/>
            <a:effectRef idx="0"/>
            <a:fontRef idx="minor"/>
          </p:style>
        </p:sp>
        <p:sp>
          <p:nvSpPr>
            <p:cNvPr id="9868" name="Google Shape;9067;p79"/>
            <p:cNvSpPr/>
            <p:nvPr/>
          </p:nvSpPr>
          <p:spPr>
            <a:xfrm>
              <a:off x="4230720" y="2447280"/>
              <a:ext cx="59400" cy="19440"/>
            </a:xfrm>
            <a:custGeom>
              <a:avLst/>
              <a:gdLst/>
              <a:ahLst/>
              <a:rect l="l" t="t" r="r" b="b"/>
              <a:pathLst>
                <a:path w="3395" h="1133">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w="0">
              <a:noFill/>
            </a:ln>
          </p:spPr>
          <p:style>
            <a:lnRef idx="0"/>
            <a:fillRef idx="0"/>
            <a:effectRef idx="0"/>
            <a:fontRef idx="minor"/>
          </p:style>
        </p:sp>
        <p:sp>
          <p:nvSpPr>
            <p:cNvPr id="9869" name="Google Shape;9068;p79"/>
            <p:cNvSpPr/>
            <p:nvPr/>
          </p:nvSpPr>
          <p:spPr>
            <a:xfrm>
              <a:off x="4330440" y="2447280"/>
              <a:ext cx="59400" cy="19440"/>
            </a:xfrm>
            <a:custGeom>
              <a:avLst/>
              <a:gdLst/>
              <a:ahLst/>
              <a:rect l="l" t="t" r="r" b="b"/>
              <a:pathLst>
                <a:path w="3395" h="1133">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w="0">
              <a:noFill/>
            </a:ln>
          </p:spPr>
          <p:style>
            <a:lnRef idx="0"/>
            <a:fillRef idx="0"/>
            <a:effectRef idx="0"/>
            <a:fontRef idx="minor"/>
          </p:style>
        </p:sp>
        <p:sp>
          <p:nvSpPr>
            <p:cNvPr id="9870" name="Google Shape;9069;p79"/>
            <p:cNvSpPr/>
            <p:nvPr/>
          </p:nvSpPr>
          <p:spPr>
            <a:xfrm>
              <a:off x="4430160" y="2447280"/>
              <a:ext cx="59400" cy="19440"/>
            </a:xfrm>
            <a:custGeom>
              <a:avLst/>
              <a:gdLst/>
              <a:ahLst/>
              <a:rect l="l" t="t" r="r" b="b"/>
              <a:pathLst>
                <a:path w="3395" h="1133">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w="0">
              <a:noFill/>
            </a:ln>
          </p:spPr>
          <p:style>
            <a:lnRef idx="0"/>
            <a:fillRef idx="0"/>
            <a:effectRef idx="0"/>
            <a:fontRef idx="minor"/>
          </p:style>
        </p:sp>
        <p:sp>
          <p:nvSpPr>
            <p:cNvPr id="9871" name="Google Shape;9070;p79"/>
            <p:cNvSpPr/>
            <p:nvPr/>
          </p:nvSpPr>
          <p:spPr>
            <a:xfrm>
              <a:off x="4230720" y="2507040"/>
              <a:ext cx="59400" cy="19440"/>
            </a:xfrm>
            <a:custGeom>
              <a:avLst/>
              <a:gdLst/>
              <a:ahLst/>
              <a:rect l="l" t="t" r="r" b="b"/>
              <a:pathLst>
                <a:path w="3395" h="1133">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w="0">
              <a:noFill/>
            </a:ln>
          </p:spPr>
          <p:style>
            <a:lnRef idx="0"/>
            <a:fillRef idx="0"/>
            <a:effectRef idx="0"/>
            <a:fontRef idx="minor"/>
          </p:style>
        </p:sp>
        <p:sp>
          <p:nvSpPr>
            <p:cNvPr id="9872" name="Google Shape;9071;p79"/>
            <p:cNvSpPr/>
            <p:nvPr/>
          </p:nvSpPr>
          <p:spPr>
            <a:xfrm>
              <a:off x="4330440" y="2507040"/>
              <a:ext cx="59400" cy="19440"/>
            </a:xfrm>
            <a:custGeom>
              <a:avLst/>
              <a:gdLst/>
              <a:ahLst/>
              <a:rect l="l" t="t" r="r" b="b"/>
              <a:pathLst>
                <a:path w="3395" h="1133">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w="0">
              <a:noFill/>
            </a:ln>
          </p:spPr>
          <p:style>
            <a:lnRef idx="0"/>
            <a:fillRef idx="0"/>
            <a:effectRef idx="0"/>
            <a:fontRef idx="minor"/>
          </p:style>
        </p:sp>
        <p:sp>
          <p:nvSpPr>
            <p:cNvPr id="9873" name="Google Shape;9072;p79"/>
            <p:cNvSpPr/>
            <p:nvPr/>
          </p:nvSpPr>
          <p:spPr>
            <a:xfrm>
              <a:off x="4430160" y="2507040"/>
              <a:ext cx="59400" cy="19440"/>
            </a:xfrm>
            <a:custGeom>
              <a:avLst/>
              <a:gdLst/>
              <a:ahLst/>
              <a:rect l="l" t="t" r="r" b="b"/>
              <a:pathLst>
                <a:path w="3395" h="1133">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w="0">
              <a:noFill/>
            </a:ln>
          </p:spPr>
          <p:style>
            <a:lnRef idx="0"/>
            <a:fillRef idx="0"/>
            <a:effectRef idx="0"/>
            <a:fontRef idx="minor"/>
          </p:style>
        </p:sp>
        <p:sp>
          <p:nvSpPr>
            <p:cNvPr id="9874" name="Google Shape;9073;p79"/>
            <p:cNvSpPr/>
            <p:nvPr/>
          </p:nvSpPr>
          <p:spPr>
            <a:xfrm>
              <a:off x="4230720" y="2567520"/>
              <a:ext cx="59400" cy="19440"/>
            </a:xfrm>
            <a:custGeom>
              <a:avLst/>
              <a:gdLst/>
              <a:ahLst/>
              <a:rect l="l" t="t" r="r" b="b"/>
              <a:pathLst>
                <a:path w="3395" h="1133">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w="0">
              <a:noFill/>
            </a:ln>
          </p:spPr>
          <p:style>
            <a:lnRef idx="0"/>
            <a:fillRef idx="0"/>
            <a:effectRef idx="0"/>
            <a:fontRef idx="minor"/>
          </p:style>
        </p:sp>
        <p:sp>
          <p:nvSpPr>
            <p:cNvPr id="9875" name="Google Shape;9074;p79"/>
            <p:cNvSpPr/>
            <p:nvPr/>
          </p:nvSpPr>
          <p:spPr>
            <a:xfrm>
              <a:off x="4330440" y="2567520"/>
              <a:ext cx="59400" cy="19440"/>
            </a:xfrm>
            <a:custGeom>
              <a:avLst/>
              <a:gdLst/>
              <a:ahLst/>
              <a:rect l="l" t="t" r="r" b="b"/>
              <a:pathLst>
                <a:path w="3395" h="1133">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w="0">
              <a:noFill/>
            </a:ln>
          </p:spPr>
          <p:style>
            <a:lnRef idx="0"/>
            <a:fillRef idx="0"/>
            <a:effectRef idx="0"/>
            <a:fontRef idx="minor"/>
          </p:style>
        </p:sp>
        <p:sp>
          <p:nvSpPr>
            <p:cNvPr id="9876" name="Google Shape;9075;p79"/>
            <p:cNvSpPr/>
            <p:nvPr/>
          </p:nvSpPr>
          <p:spPr>
            <a:xfrm>
              <a:off x="4430160" y="2567520"/>
              <a:ext cx="59400" cy="19440"/>
            </a:xfrm>
            <a:custGeom>
              <a:avLst/>
              <a:gdLst/>
              <a:ahLst/>
              <a:rect l="l" t="t" r="r" b="b"/>
              <a:pathLst>
                <a:path w="3395" h="1133">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w="0">
              <a:noFill/>
            </a:ln>
          </p:spPr>
          <p:style>
            <a:lnRef idx="0"/>
            <a:fillRef idx="0"/>
            <a:effectRef idx="0"/>
            <a:fontRef idx="minor"/>
          </p:style>
        </p:sp>
      </p:grpSp>
      <p:grpSp>
        <p:nvGrpSpPr>
          <p:cNvPr id="9877" name="Google Shape;9076;p79"/>
          <p:cNvGrpSpPr/>
          <p:nvPr/>
        </p:nvGrpSpPr>
        <p:grpSpPr>
          <a:xfrm>
            <a:off x="4606920" y="2287080"/>
            <a:ext cx="339840" cy="339840"/>
            <a:chOff x="4606920" y="2287080"/>
            <a:chExt cx="339840" cy="339840"/>
          </a:xfrm>
        </p:grpSpPr>
        <p:sp>
          <p:nvSpPr>
            <p:cNvPr id="9878" name="Google Shape;9077;p79"/>
            <p:cNvSpPr/>
            <p:nvPr/>
          </p:nvSpPr>
          <p:spPr>
            <a:xfrm>
              <a:off x="4606920" y="2287080"/>
              <a:ext cx="339840" cy="339840"/>
            </a:xfrm>
            <a:custGeom>
              <a:avLst/>
              <a:gdLst/>
              <a:ahLst/>
              <a:rect l="l" t="t" r="r" b="b"/>
              <a:pathLst>
                <a:path w="19325" h="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w="0">
              <a:noFill/>
            </a:ln>
          </p:spPr>
          <p:style>
            <a:lnRef idx="0"/>
            <a:fillRef idx="0"/>
            <a:effectRef idx="0"/>
            <a:fontRef idx="minor"/>
          </p:style>
        </p:sp>
        <p:sp>
          <p:nvSpPr>
            <p:cNvPr id="9879" name="Google Shape;9078;p79"/>
            <p:cNvSpPr/>
            <p:nvPr/>
          </p:nvSpPr>
          <p:spPr>
            <a:xfrm>
              <a:off x="4667400" y="2347560"/>
              <a:ext cx="218880" cy="218880"/>
            </a:xfrm>
            <a:custGeom>
              <a:avLst/>
              <a:gdLst/>
              <a:ahLst/>
              <a:rect l="l" t="t" r="r" b="b"/>
              <a:pathLst>
                <a:path w="12456" h="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w="0">
              <a:noFill/>
            </a:ln>
          </p:spPr>
          <p:style>
            <a:lnRef idx="0"/>
            <a:fillRef idx="0"/>
            <a:effectRef idx="0"/>
            <a:fontRef idx="minor"/>
          </p:style>
        </p:sp>
        <p:sp>
          <p:nvSpPr>
            <p:cNvPr id="9880" name="Google Shape;9079;p79"/>
            <p:cNvSpPr/>
            <p:nvPr/>
          </p:nvSpPr>
          <p:spPr>
            <a:xfrm>
              <a:off x="4747320" y="2387520"/>
              <a:ext cx="61920" cy="59400"/>
            </a:xfrm>
            <a:custGeom>
              <a:avLst/>
              <a:gdLst/>
              <a:ahLst/>
              <a:rect l="l" t="t" r="r" b="b"/>
              <a:pathLst>
                <a:path w="3531" h="340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w="0">
              <a:noFill/>
            </a:ln>
          </p:spPr>
          <p:style>
            <a:lnRef idx="0"/>
            <a:fillRef idx="0"/>
            <a:effectRef idx="0"/>
            <a:fontRef idx="minor"/>
          </p:style>
        </p:sp>
      </p:grpSp>
      <p:grpSp>
        <p:nvGrpSpPr>
          <p:cNvPr id="9881" name="Google Shape;9080;p79"/>
          <p:cNvGrpSpPr/>
          <p:nvPr/>
        </p:nvGrpSpPr>
        <p:grpSpPr>
          <a:xfrm>
            <a:off x="844200" y="2727360"/>
            <a:ext cx="343080" cy="298440"/>
            <a:chOff x="844200" y="2727360"/>
            <a:chExt cx="343080" cy="298440"/>
          </a:xfrm>
        </p:grpSpPr>
        <p:sp>
          <p:nvSpPr>
            <p:cNvPr id="9882" name="Google Shape;9081;p79"/>
            <p:cNvSpPr/>
            <p:nvPr/>
          </p:nvSpPr>
          <p:spPr>
            <a:xfrm>
              <a:off x="1146960" y="2846880"/>
              <a:ext cx="39600" cy="19440"/>
            </a:xfrm>
            <a:custGeom>
              <a:avLst/>
              <a:gdLst/>
              <a:ahLst/>
              <a:rect l="l" t="t" r="r" b="b"/>
              <a:pathLst>
                <a:path w="2266" h="1133">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w="0">
              <a:noFill/>
            </a:ln>
          </p:spPr>
          <p:style>
            <a:lnRef idx="0"/>
            <a:fillRef idx="0"/>
            <a:effectRef idx="0"/>
            <a:fontRef idx="minor"/>
          </p:style>
        </p:sp>
        <p:sp>
          <p:nvSpPr>
            <p:cNvPr id="9883" name="Google Shape;9082;p79"/>
            <p:cNvSpPr/>
            <p:nvPr/>
          </p:nvSpPr>
          <p:spPr>
            <a:xfrm>
              <a:off x="1143360" y="2787120"/>
              <a:ext cx="43920" cy="39600"/>
            </a:xfrm>
            <a:custGeom>
              <a:avLst/>
              <a:gdLst/>
              <a:ahLst/>
              <a:rect l="l" t="t" r="r" b="b"/>
              <a:pathLst>
                <a:path w="2510" h="2268">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w="0">
              <a:noFill/>
            </a:ln>
          </p:spPr>
          <p:style>
            <a:lnRef idx="0"/>
            <a:fillRef idx="0"/>
            <a:effectRef idx="0"/>
            <a:fontRef idx="minor"/>
          </p:style>
        </p:sp>
        <p:sp>
          <p:nvSpPr>
            <p:cNvPr id="9884" name="Google Shape;9083;p79"/>
            <p:cNvSpPr/>
            <p:nvPr/>
          </p:nvSpPr>
          <p:spPr>
            <a:xfrm>
              <a:off x="1145880" y="2886840"/>
              <a:ext cx="41400" cy="39600"/>
            </a:xfrm>
            <a:custGeom>
              <a:avLst/>
              <a:gdLst/>
              <a:ahLst/>
              <a:rect l="l" t="t" r="r" b="b"/>
              <a:pathLst>
                <a:path w="2374" h="2267">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w="0">
              <a:noFill/>
            </a:ln>
          </p:spPr>
          <p:style>
            <a:lnRef idx="0"/>
            <a:fillRef idx="0"/>
            <a:effectRef idx="0"/>
            <a:fontRef idx="minor"/>
          </p:style>
        </p:sp>
        <p:sp>
          <p:nvSpPr>
            <p:cNvPr id="9885" name="Google Shape;9084;p79"/>
            <p:cNvSpPr/>
            <p:nvPr/>
          </p:nvSpPr>
          <p:spPr>
            <a:xfrm>
              <a:off x="844200" y="2727360"/>
              <a:ext cx="281880" cy="298440"/>
            </a:xfrm>
            <a:custGeom>
              <a:avLst/>
              <a:gdLst/>
              <a:ahLst/>
              <a:rect l="l" t="t" r="r" b="b"/>
              <a:pathLst>
                <a:path w="16028" h="16983">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w="0">
              <a:noFill/>
            </a:ln>
          </p:spPr>
          <p:style>
            <a:lnRef idx="0"/>
            <a:fillRef idx="0"/>
            <a:effectRef idx="0"/>
            <a:fontRef idx="minor"/>
          </p:style>
        </p:sp>
      </p:grpSp>
      <p:sp>
        <p:nvSpPr>
          <p:cNvPr id="9886" name="Google Shape;9085;p79"/>
          <p:cNvSpPr/>
          <p:nvPr/>
        </p:nvSpPr>
        <p:spPr>
          <a:xfrm>
            <a:off x="1281960" y="2706480"/>
            <a:ext cx="302760" cy="339840"/>
          </a:xfrm>
          <a:custGeom>
            <a:avLst/>
            <a:gdLst/>
            <a:ahLst/>
            <a:rect l="l" t="t" r="r" b="b"/>
            <a:pathLst>
              <a:path w="17212" h="19327">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w="0">
            <a:noFill/>
          </a:ln>
        </p:spPr>
        <p:style>
          <a:lnRef idx="0"/>
          <a:fillRef idx="0"/>
          <a:effectRef idx="0"/>
          <a:fontRef idx="minor"/>
        </p:style>
      </p:sp>
      <p:sp>
        <p:nvSpPr>
          <p:cNvPr id="9887" name="Google Shape;9086;p79"/>
          <p:cNvSpPr/>
          <p:nvPr/>
        </p:nvSpPr>
        <p:spPr>
          <a:xfrm>
            <a:off x="1677240" y="2706480"/>
            <a:ext cx="341280" cy="339840"/>
          </a:xfrm>
          <a:custGeom>
            <a:avLst/>
            <a:gdLst/>
            <a:ahLst/>
            <a:rect l="l" t="t" r="r" b="b"/>
            <a:pathLst>
              <a:path w="19401" h="19327">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w="0">
            <a:noFill/>
          </a:ln>
        </p:spPr>
        <p:style>
          <a:lnRef idx="0"/>
          <a:fillRef idx="0"/>
          <a:effectRef idx="0"/>
          <a:fontRef idx="minor"/>
        </p:style>
      </p:sp>
      <p:grpSp>
        <p:nvGrpSpPr>
          <p:cNvPr id="9888" name="Google Shape;9087;p79"/>
          <p:cNvGrpSpPr/>
          <p:nvPr/>
        </p:nvGrpSpPr>
        <p:grpSpPr>
          <a:xfrm>
            <a:off x="2106000" y="2706840"/>
            <a:ext cx="339840" cy="339840"/>
            <a:chOff x="2106000" y="2706840"/>
            <a:chExt cx="339840" cy="339840"/>
          </a:xfrm>
        </p:grpSpPr>
        <p:sp>
          <p:nvSpPr>
            <p:cNvPr id="9889" name="Google Shape;9088;p79"/>
            <p:cNvSpPr/>
            <p:nvPr/>
          </p:nvSpPr>
          <p:spPr>
            <a:xfrm>
              <a:off x="2106000" y="2706840"/>
              <a:ext cx="339840" cy="339840"/>
            </a:xfrm>
            <a:custGeom>
              <a:avLst/>
              <a:gdLst/>
              <a:ahLst/>
              <a:rect l="l" t="t" r="r" b="b"/>
              <a:pathLst>
                <a:path w="19325" h="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w="0">
              <a:noFill/>
            </a:ln>
          </p:spPr>
          <p:style>
            <a:lnRef idx="0"/>
            <a:fillRef idx="0"/>
            <a:effectRef idx="0"/>
            <a:fontRef idx="minor"/>
          </p:style>
        </p:sp>
        <p:sp>
          <p:nvSpPr>
            <p:cNvPr id="9890" name="Google Shape;9089;p79"/>
            <p:cNvSpPr/>
            <p:nvPr/>
          </p:nvSpPr>
          <p:spPr>
            <a:xfrm>
              <a:off x="2166480" y="2767320"/>
              <a:ext cx="218880" cy="218880"/>
            </a:xfrm>
            <a:custGeom>
              <a:avLst/>
              <a:gdLst/>
              <a:ahLst/>
              <a:rect l="l" t="t" r="r" b="b"/>
              <a:pathLst>
                <a:path w="12456" h="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w="0">
              <a:noFill/>
            </a:ln>
          </p:spPr>
          <p:style>
            <a:lnRef idx="0"/>
            <a:fillRef idx="0"/>
            <a:effectRef idx="0"/>
            <a:fontRef idx="minor"/>
          </p:style>
        </p:sp>
        <p:sp>
          <p:nvSpPr>
            <p:cNvPr id="9891" name="Google Shape;9090;p79"/>
            <p:cNvSpPr/>
            <p:nvPr/>
          </p:nvSpPr>
          <p:spPr>
            <a:xfrm>
              <a:off x="2200680" y="2806920"/>
              <a:ext cx="144720" cy="139320"/>
            </a:xfrm>
            <a:custGeom>
              <a:avLst/>
              <a:gdLst/>
              <a:ahLst/>
              <a:rect l="l" t="t" r="r" b="b"/>
              <a:pathLst>
                <a:path w="8241" h="7926">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w="0">
              <a:noFill/>
            </a:ln>
          </p:spPr>
          <p:style>
            <a:lnRef idx="0"/>
            <a:fillRef idx="0"/>
            <a:effectRef idx="0"/>
            <a:fontRef idx="minor"/>
          </p:style>
        </p:sp>
      </p:grpSp>
      <p:grpSp>
        <p:nvGrpSpPr>
          <p:cNvPr id="9892" name="Google Shape;9091;p79"/>
          <p:cNvGrpSpPr/>
          <p:nvPr/>
        </p:nvGrpSpPr>
        <p:grpSpPr>
          <a:xfrm>
            <a:off x="2517480" y="2706840"/>
            <a:ext cx="351000" cy="339840"/>
            <a:chOff x="2517480" y="2706840"/>
            <a:chExt cx="351000" cy="339840"/>
          </a:xfrm>
        </p:grpSpPr>
        <p:sp>
          <p:nvSpPr>
            <p:cNvPr id="9893" name="Google Shape;9092;p79"/>
            <p:cNvSpPr/>
            <p:nvPr/>
          </p:nvSpPr>
          <p:spPr>
            <a:xfrm>
              <a:off x="2517480" y="2730240"/>
              <a:ext cx="326160" cy="316440"/>
            </a:xfrm>
            <a:custGeom>
              <a:avLst/>
              <a:gdLst/>
              <a:ahLst/>
              <a:rect l="l" t="t" r="r" b="b"/>
              <a:pathLst>
                <a:path w="18549" h="1798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w="0">
              <a:noFill/>
            </a:ln>
          </p:spPr>
          <p:style>
            <a:lnRef idx="0"/>
            <a:fillRef idx="0"/>
            <a:effectRef idx="0"/>
            <a:fontRef idx="minor"/>
          </p:style>
        </p:sp>
        <p:sp>
          <p:nvSpPr>
            <p:cNvPr id="9894" name="Google Shape;9093;p79"/>
            <p:cNvSpPr/>
            <p:nvPr/>
          </p:nvSpPr>
          <p:spPr>
            <a:xfrm>
              <a:off x="2723040" y="2737440"/>
              <a:ext cx="145440" cy="169920"/>
            </a:xfrm>
            <a:custGeom>
              <a:avLst/>
              <a:gdLst/>
              <a:ahLst/>
              <a:rect l="l" t="t" r="r" b="b"/>
              <a:pathLst>
                <a:path w="8293" h="9671">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w="0">
              <a:noFill/>
            </a:ln>
          </p:spPr>
          <p:style>
            <a:lnRef idx="0"/>
            <a:fillRef idx="0"/>
            <a:effectRef idx="0"/>
            <a:fontRef idx="minor"/>
          </p:style>
        </p:sp>
        <p:sp>
          <p:nvSpPr>
            <p:cNvPr id="9895" name="Google Shape;9094;p79"/>
            <p:cNvSpPr/>
            <p:nvPr/>
          </p:nvSpPr>
          <p:spPr>
            <a:xfrm>
              <a:off x="2639160" y="2706840"/>
              <a:ext cx="131400" cy="122040"/>
            </a:xfrm>
            <a:custGeom>
              <a:avLst/>
              <a:gdLst/>
              <a:ahLst/>
              <a:rect l="l" t="t" r="r" b="b"/>
              <a:pathLst>
                <a:path w="7492" h="6945">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w="0">
              <a:noFill/>
            </a:ln>
          </p:spPr>
          <p:style>
            <a:lnRef idx="0"/>
            <a:fillRef idx="0"/>
            <a:effectRef idx="0"/>
            <a:fontRef idx="minor"/>
          </p:style>
        </p:sp>
      </p:grpSp>
      <p:grpSp>
        <p:nvGrpSpPr>
          <p:cNvPr id="9896" name="Google Shape;9095;p79"/>
          <p:cNvGrpSpPr/>
          <p:nvPr/>
        </p:nvGrpSpPr>
        <p:grpSpPr>
          <a:xfrm>
            <a:off x="2935800" y="2717280"/>
            <a:ext cx="339840" cy="318600"/>
            <a:chOff x="2935800" y="2717280"/>
            <a:chExt cx="339840" cy="318600"/>
          </a:xfrm>
        </p:grpSpPr>
        <p:sp>
          <p:nvSpPr>
            <p:cNvPr id="9897" name="Google Shape;9096;p79"/>
            <p:cNvSpPr/>
            <p:nvPr/>
          </p:nvSpPr>
          <p:spPr>
            <a:xfrm>
              <a:off x="2935800" y="2717280"/>
              <a:ext cx="339840" cy="318600"/>
            </a:xfrm>
            <a:custGeom>
              <a:avLst/>
              <a:gdLst/>
              <a:ahLst/>
              <a:rect l="l" t="t" r="r" b="b"/>
              <a:pathLst>
                <a:path w="19326" h="18117">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w="0">
              <a:noFill/>
            </a:ln>
          </p:spPr>
          <p:style>
            <a:lnRef idx="0"/>
            <a:fillRef idx="0"/>
            <a:effectRef idx="0"/>
            <a:fontRef idx="minor"/>
          </p:style>
        </p:sp>
        <p:sp>
          <p:nvSpPr>
            <p:cNvPr id="9898" name="Google Shape;9097;p79"/>
            <p:cNvSpPr/>
            <p:nvPr/>
          </p:nvSpPr>
          <p:spPr>
            <a:xfrm>
              <a:off x="3152880" y="2845440"/>
              <a:ext cx="54720" cy="52920"/>
            </a:xfrm>
            <a:custGeom>
              <a:avLst/>
              <a:gdLst/>
              <a:ahLst/>
              <a:rect l="l" t="t" r="r" b="b"/>
              <a:pathLst>
                <a:path w="3138" h="3022">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w="0">
              <a:noFill/>
            </a:ln>
          </p:spPr>
          <p:style>
            <a:lnRef idx="0"/>
            <a:fillRef idx="0"/>
            <a:effectRef idx="0"/>
            <a:fontRef idx="minor"/>
          </p:style>
        </p:sp>
        <p:sp>
          <p:nvSpPr>
            <p:cNvPr id="9899" name="Google Shape;9098;p79"/>
            <p:cNvSpPr/>
            <p:nvPr/>
          </p:nvSpPr>
          <p:spPr>
            <a:xfrm>
              <a:off x="3079440" y="2845440"/>
              <a:ext cx="54720" cy="52920"/>
            </a:xfrm>
            <a:custGeom>
              <a:avLst/>
              <a:gdLst/>
              <a:ahLst/>
              <a:rect l="l" t="t" r="r" b="b"/>
              <a:pathLst>
                <a:path w="3138" h="3022">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w="0">
              <a:noFill/>
            </a:ln>
          </p:spPr>
          <p:style>
            <a:lnRef idx="0"/>
            <a:fillRef idx="0"/>
            <a:effectRef idx="0"/>
            <a:fontRef idx="minor"/>
          </p:style>
        </p:sp>
        <p:sp>
          <p:nvSpPr>
            <p:cNvPr id="9900" name="Google Shape;9099;p79"/>
            <p:cNvSpPr/>
            <p:nvPr/>
          </p:nvSpPr>
          <p:spPr>
            <a:xfrm>
              <a:off x="3005640" y="2845440"/>
              <a:ext cx="54720" cy="52920"/>
            </a:xfrm>
            <a:custGeom>
              <a:avLst/>
              <a:gdLst/>
              <a:ahLst/>
              <a:rect l="l" t="t" r="r" b="b"/>
              <a:pathLst>
                <a:path w="3138" h="3022">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w="0">
              <a:noFill/>
            </a:ln>
          </p:spPr>
          <p:style>
            <a:lnRef idx="0"/>
            <a:fillRef idx="0"/>
            <a:effectRef idx="0"/>
            <a:fontRef idx="minor"/>
          </p:style>
        </p:sp>
      </p:grpSp>
      <p:grpSp>
        <p:nvGrpSpPr>
          <p:cNvPr id="9901" name="Google Shape;9100;p79"/>
          <p:cNvGrpSpPr/>
          <p:nvPr/>
        </p:nvGrpSpPr>
        <p:grpSpPr>
          <a:xfrm>
            <a:off x="3351600" y="2727360"/>
            <a:ext cx="344520" cy="298800"/>
            <a:chOff x="3351600" y="2727360"/>
            <a:chExt cx="344520" cy="298800"/>
          </a:xfrm>
        </p:grpSpPr>
        <p:sp>
          <p:nvSpPr>
            <p:cNvPr id="9902" name="Google Shape;9101;p79"/>
            <p:cNvSpPr/>
            <p:nvPr/>
          </p:nvSpPr>
          <p:spPr>
            <a:xfrm>
              <a:off x="3351600" y="2727360"/>
              <a:ext cx="344520" cy="298800"/>
            </a:xfrm>
            <a:custGeom>
              <a:avLst/>
              <a:gdLst/>
              <a:ahLst/>
              <a:rect l="l" t="t" r="r" b="b"/>
              <a:pathLst>
                <a:path w="19588" h="1699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w="0">
              <a:noFill/>
            </a:ln>
          </p:spPr>
          <p:style>
            <a:lnRef idx="0"/>
            <a:fillRef idx="0"/>
            <a:effectRef idx="0"/>
            <a:fontRef idx="minor"/>
          </p:style>
        </p:sp>
        <p:sp>
          <p:nvSpPr>
            <p:cNvPr id="9903" name="Google Shape;9102;p79"/>
            <p:cNvSpPr/>
            <p:nvPr/>
          </p:nvSpPr>
          <p:spPr>
            <a:xfrm>
              <a:off x="3435840" y="2876760"/>
              <a:ext cx="81000" cy="99360"/>
            </a:xfrm>
            <a:custGeom>
              <a:avLst/>
              <a:gdLst/>
              <a:ahLst/>
              <a:rect l="l" t="t" r="r" b="b"/>
              <a:pathLst>
                <a:path w="4615" h="566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w="0">
              <a:noFill/>
            </a:ln>
          </p:spPr>
          <p:style>
            <a:lnRef idx="0"/>
            <a:fillRef idx="0"/>
            <a:effectRef idx="0"/>
            <a:fontRef idx="minor"/>
          </p:style>
        </p:sp>
        <p:sp>
          <p:nvSpPr>
            <p:cNvPr id="9904" name="Google Shape;9103;p79"/>
            <p:cNvSpPr/>
            <p:nvPr/>
          </p:nvSpPr>
          <p:spPr>
            <a:xfrm>
              <a:off x="3535560" y="2867040"/>
              <a:ext cx="19440" cy="19440"/>
            </a:xfrm>
            <a:custGeom>
              <a:avLst/>
              <a:gdLst/>
              <a:ahLst/>
              <a:rect l="l" t="t" r="r" b="b"/>
              <a:pathLst>
                <a:path w="1133" h="1134">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w="0">
              <a:noFill/>
            </a:ln>
          </p:spPr>
          <p:style>
            <a:lnRef idx="0"/>
            <a:fillRef idx="0"/>
            <a:effectRef idx="0"/>
            <a:fontRef idx="minor"/>
          </p:style>
        </p:sp>
      </p:grpSp>
      <p:grpSp>
        <p:nvGrpSpPr>
          <p:cNvPr id="9905" name="Google Shape;9104;p79"/>
          <p:cNvGrpSpPr/>
          <p:nvPr/>
        </p:nvGrpSpPr>
        <p:grpSpPr>
          <a:xfrm>
            <a:off x="3768840" y="2706840"/>
            <a:ext cx="355320" cy="339840"/>
            <a:chOff x="3768840" y="2706840"/>
            <a:chExt cx="355320" cy="339840"/>
          </a:xfrm>
        </p:grpSpPr>
        <p:sp>
          <p:nvSpPr>
            <p:cNvPr id="9906" name="Google Shape;9105;p79"/>
            <p:cNvSpPr/>
            <p:nvPr/>
          </p:nvSpPr>
          <p:spPr>
            <a:xfrm>
              <a:off x="3768840" y="2706840"/>
              <a:ext cx="355320" cy="339840"/>
            </a:xfrm>
            <a:custGeom>
              <a:avLst/>
              <a:gdLst/>
              <a:ahLst/>
              <a:rect l="l" t="t" r="r" b="b"/>
              <a:pathLst>
                <a:path w="20204" h="1932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w="0">
              <a:noFill/>
            </a:ln>
          </p:spPr>
          <p:style>
            <a:lnRef idx="0"/>
            <a:fillRef idx="0"/>
            <a:effectRef idx="0"/>
            <a:fontRef idx="minor"/>
          </p:style>
        </p:sp>
        <p:sp>
          <p:nvSpPr>
            <p:cNvPr id="9907" name="Google Shape;9106;p79"/>
            <p:cNvSpPr/>
            <p:nvPr/>
          </p:nvSpPr>
          <p:spPr>
            <a:xfrm>
              <a:off x="3886200" y="2746440"/>
              <a:ext cx="194040" cy="178920"/>
            </a:xfrm>
            <a:custGeom>
              <a:avLst/>
              <a:gdLst/>
              <a:ahLst/>
              <a:rect l="l" t="t" r="r" b="b"/>
              <a:pathLst>
                <a:path w="11040" h="10176">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w="0">
              <a:noFill/>
            </a:ln>
          </p:spPr>
          <p:style>
            <a:lnRef idx="0"/>
            <a:fillRef idx="0"/>
            <a:effectRef idx="0"/>
            <a:fontRef idx="minor"/>
          </p:style>
        </p:sp>
      </p:grpSp>
      <p:sp>
        <p:nvSpPr>
          <p:cNvPr id="9908" name="Google Shape;9107;p79"/>
          <p:cNvSpPr/>
          <p:nvPr/>
        </p:nvSpPr>
        <p:spPr>
          <a:xfrm>
            <a:off x="4188960" y="2731320"/>
            <a:ext cx="341280" cy="290520"/>
          </a:xfrm>
          <a:custGeom>
            <a:avLst/>
            <a:gdLst/>
            <a:ahLst/>
            <a:rect l="l" t="t" r="r" b="b"/>
            <a:pathLst>
              <a:path w="19412" h="16526">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w="0">
            <a:noFill/>
          </a:ln>
        </p:spPr>
        <p:style>
          <a:lnRef idx="0"/>
          <a:fillRef idx="0"/>
          <a:effectRef idx="0"/>
          <a:fontRef idx="minor"/>
        </p:style>
      </p:sp>
      <p:grpSp>
        <p:nvGrpSpPr>
          <p:cNvPr id="9909" name="Google Shape;9108;p79"/>
          <p:cNvGrpSpPr/>
          <p:nvPr/>
        </p:nvGrpSpPr>
        <p:grpSpPr>
          <a:xfrm>
            <a:off x="4627800" y="2706840"/>
            <a:ext cx="298800" cy="339840"/>
            <a:chOff x="4627800" y="2706840"/>
            <a:chExt cx="298800" cy="339840"/>
          </a:xfrm>
        </p:grpSpPr>
        <p:sp>
          <p:nvSpPr>
            <p:cNvPr id="9910" name="Google Shape;9109;p79"/>
            <p:cNvSpPr/>
            <p:nvPr/>
          </p:nvSpPr>
          <p:spPr>
            <a:xfrm>
              <a:off x="4627800" y="2706840"/>
              <a:ext cx="298800" cy="339840"/>
            </a:xfrm>
            <a:custGeom>
              <a:avLst/>
              <a:gdLst/>
              <a:ahLst/>
              <a:rect l="l" t="t" r="r" b="b"/>
              <a:pathLst>
                <a:path w="16986" h="19325">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w="0">
              <a:noFill/>
            </a:ln>
          </p:spPr>
          <p:style>
            <a:lnRef idx="0"/>
            <a:fillRef idx="0"/>
            <a:effectRef idx="0"/>
            <a:fontRef idx="minor"/>
          </p:style>
        </p:sp>
        <p:sp>
          <p:nvSpPr>
            <p:cNvPr id="9911" name="Google Shape;9110;p79"/>
            <p:cNvSpPr/>
            <p:nvPr/>
          </p:nvSpPr>
          <p:spPr>
            <a:xfrm>
              <a:off x="4706640" y="2746440"/>
              <a:ext cx="140040" cy="139320"/>
            </a:xfrm>
            <a:custGeom>
              <a:avLst/>
              <a:gdLst/>
              <a:ahLst/>
              <a:rect l="l" t="t" r="r" b="b"/>
              <a:pathLst>
                <a:path w="7972" h="7928">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w="0">
              <a:noFill/>
            </a:ln>
          </p:spPr>
          <p:style>
            <a:lnRef idx="0"/>
            <a:fillRef idx="0"/>
            <a:effectRef idx="0"/>
            <a:fontRef idx="minor"/>
          </p:style>
        </p:sp>
      </p:grpSp>
      <p:grpSp>
        <p:nvGrpSpPr>
          <p:cNvPr id="9912" name="Google Shape;9111;p79"/>
          <p:cNvGrpSpPr/>
          <p:nvPr/>
        </p:nvGrpSpPr>
        <p:grpSpPr>
          <a:xfrm>
            <a:off x="846000" y="3125880"/>
            <a:ext cx="339840" cy="339840"/>
            <a:chOff x="846000" y="3125880"/>
            <a:chExt cx="339840" cy="339840"/>
          </a:xfrm>
        </p:grpSpPr>
        <p:sp>
          <p:nvSpPr>
            <p:cNvPr id="9913" name="Google Shape;9112;p79"/>
            <p:cNvSpPr/>
            <p:nvPr/>
          </p:nvSpPr>
          <p:spPr>
            <a:xfrm>
              <a:off x="846000" y="3125880"/>
              <a:ext cx="339840" cy="339840"/>
            </a:xfrm>
            <a:custGeom>
              <a:avLst/>
              <a:gdLst/>
              <a:ahLst/>
              <a:rect l="l" t="t" r="r" b="b"/>
              <a:pathLst>
                <a:path w="19328" h="19326">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w="0">
              <a:noFill/>
            </a:ln>
          </p:spPr>
          <p:style>
            <a:lnRef idx="0"/>
            <a:fillRef idx="0"/>
            <a:effectRef idx="0"/>
            <a:fontRef idx="minor"/>
          </p:style>
        </p:sp>
        <p:sp>
          <p:nvSpPr>
            <p:cNvPr id="9914" name="Google Shape;9113;p79"/>
            <p:cNvSpPr/>
            <p:nvPr/>
          </p:nvSpPr>
          <p:spPr>
            <a:xfrm>
              <a:off x="946080" y="3187080"/>
              <a:ext cx="139320" cy="19440"/>
            </a:xfrm>
            <a:custGeom>
              <a:avLst/>
              <a:gdLst/>
              <a:ahLst/>
              <a:rect l="l" t="t" r="r" b="b"/>
              <a:pathLst>
                <a:path w="7927" h="1133">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w="0">
              <a:noFill/>
            </a:ln>
          </p:spPr>
          <p:style>
            <a:lnRef idx="0"/>
            <a:fillRef idx="0"/>
            <a:effectRef idx="0"/>
            <a:fontRef idx="minor"/>
          </p:style>
        </p:sp>
        <p:sp>
          <p:nvSpPr>
            <p:cNvPr id="9915" name="Google Shape;9114;p79"/>
            <p:cNvSpPr/>
            <p:nvPr/>
          </p:nvSpPr>
          <p:spPr>
            <a:xfrm>
              <a:off x="946080" y="3226680"/>
              <a:ext cx="139320" cy="19440"/>
            </a:xfrm>
            <a:custGeom>
              <a:avLst/>
              <a:gdLst/>
              <a:ahLst/>
              <a:rect l="l" t="t" r="r" b="b"/>
              <a:pathLst>
                <a:path w="7927" h="1133">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w="0">
              <a:noFill/>
            </a:ln>
          </p:spPr>
          <p:style>
            <a:lnRef idx="0"/>
            <a:fillRef idx="0"/>
            <a:effectRef idx="0"/>
            <a:fontRef idx="minor"/>
          </p:style>
        </p:sp>
        <p:sp>
          <p:nvSpPr>
            <p:cNvPr id="9916" name="Google Shape;9115;p79"/>
            <p:cNvSpPr/>
            <p:nvPr/>
          </p:nvSpPr>
          <p:spPr>
            <a:xfrm>
              <a:off x="946080" y="3266640"/>
              <a:ext cx="79560" cy="19440"/>
            </a:xfrm>
            <a:custGeom>
              <a:avLst/>
              <a:gdLst/>
              <a:ahLst/>
              <a:rect l="l" t="t" r="r" b="b"/>
              <a:pathLst>
                <a:path w="4531" h="1133">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w="0">
              <a:noFill/>
            </a:ln>
          </p:spPr>
          <p:style>
            <a:lnRef idx="0"/>
            <a:fillRef idx="0"/>
            <a:effectRef idx="0"/>
            <a:fontRef idx="minor"/>
          </p:style>
        </p:sp>
      </p:grpSp>
      <p:sp>
        <p:nvSpPr>
          <p:cNvPr id="9917" name="Google Shape;9116;p79"/>
          <p:cNvSpPr/>
          <p:nvPr/>
        </p:nvSpPr>
        <p:spPr>
          <a:xfrm>
            <a:off x="1263600" y="3186000"/>
            <a:ext cx="339840" cy="218880"/>
          </a:xfrm>
          <a:custGeom>
            <a:avLst/>
            <a:gdLst/>
            <a:ahLst/>
            <a:rect l="l" t="t" r="r" b="b"/>
            <a:pathLst>
              <a:path w="19325" h="12456">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w="0">
            <a:noFill/>
          </a:ln>
        </p:spPr>
        <p:style>
          <a:lnRef idx="0"/>
          <a:fillRef idx="0"/>
          <a:effectRef idx="0"/>
          <a:fontRef idx="minor"/>
        </p:style>
      </p:sp>
      <p:sp>
        <p:nvSpPr>
          <p:cNvPr id="9918" name="Google Shape;9117;p79"/>
          <p:cNvSpPr/>
          <p:nvPr/>
        </p:nvSpPr>
        <p:spPr>
          <a:xfrm>
            <a:off x="1671120" y="3125520"/>
            <a:ext cx="353160" cy="339840"/>
          </a:xfrm>
          <a:custGeom>
            <a:avLst/>
            <a:gdLst/>
            <a:ahLst/>
            <a:rect l="l" t="t" r="r" b="b"/>
            <a:pathLst>
              <a:path w="20089" h="19323">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w="0">
            <a:noFill/>
          </a:ln>
        </p:spPr>
        <p:style>
          <a:lnRef idx="0"/>
          <a:fillRef idx="0"/>
          <a:effectRef idx="0"/>
          <a:fontRef idx="minor"/>
        </p:style>
      </p:sp>
      <p:grpSp>
        <p:nvGrpSpPr>
          <p:cNvPr id="9919" name="Google Shape;9118;p79"/>
          <p:cNvGrpSpPr/>
          <p:nvPr/>
        </p:nvGrpSpPr>
        <p:grpSpPr>
          <a:xfrm>
            <a:off x="2099520" y="3146400"/>
            <a:ext cx="352800" cy="298440"/>
            <a:chOff x="2099520" y="3146400"/>
            <a:chExt cx="352800" cy="298440"/>
          </a:xfrm>
        </p:grpSpPr>
        <p:sp>
          <p:nvSpPr>
            <p:cNvPr id="9920" name="Google Shape;9119;p79"/>
            <p:cNvSpPr/>
            <p:nvPr/>
          </p:nvSpPr>
          <p:spPr>
            <a:xfrm>
              <a:off x="2383920" y="3201480"/>
              <a:ext cx="68400" cy="188640"/>
            </a:xfrm>
            <a:custGeom>
              <a:avLst/>
              <a:gdLst/>
              <a:ahLst/>
              <a:rect l="l" t="t" r="r" b="b"/>
              <a:pathLst>
                <a:path w="3899" h="10731">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w="0">
              <a:noFill/>
            </a:ln>
          </p:spPr>
          <p:style>
            <a:lnRef idx="0"/>
            <a:fillRef idx="0"/>
            <a:effectRef idx="0"/>
            <a:fontRef idx="minor"/>
          </p:style>
        </p:sp>
        <p:sp>
          <p:nvSpPr>
            <p:cNvPr id="9921" name="Google Shape;9120;p79"/>
            <p:cNvSpPr/>
            <p:nvPr/>
          </p:nvSpPr>
          <p:spPr>
            <a:xfrm>
              <a:off x="2355840" y="3229920"/>
              <a:ext cx="52560" cy="132120"/>
            </a:xfrm>
            <a:custGeom>
              <a:avLst/>
              <a:gdLst/>
              <a:ahLst/>
              <a:rect l="l" t="t" r="r" b="b"/>
              <a:pathLst>
                <a:path w="3014" h="753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w="0">
              <a:noFill/>
            </a:ln>
          </p:spPr>
          <p:style>
            <a:lnRef idx="0"/>
            <a:fillRef idx="0"/>
            <a:effectRef idx="0"/>
            <a:fontRef idx="minor"/>
          </p:style>
        </p:sp>
        <p:sp>
          <p:nvSpPr>
            <p:cNvPr id="9922" name="Google Shape;9121;p79"/>
            <p:cNvSpPr/>
            <p:nvPr/>
          </p:nvSpPr>
          <p:spPr>
            <a:xfrm>
              <a:off x="2099520" y="3146400"/>
              <a:ext cx="239400" cy="298440"/>
            </a:xfrm>
            <a:custGeom>
              <a:avLst/>
              <a:gdLst/>
              <a:ahLst/>
              <a:rect l="l" t="t" r="r" b="b"/>
              <a:pathLst>
                <a:path w="13628" h="1697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w="0">
              <a:noFill/>
            </a:ln>
          </p:spPr>
          <p:style>
            <a:lnRef idx="0"/>
            <a:fillRef idx="0"/>
            <a:effectRef idx="0"/>
            <a:fontRef idx="minor"/>
          </p:style>
        </p:sp>
      </p:grpSp>
      <p:grpSp>
        <p:nvGrpSpPr>
          <p:cNvPr id="9923" name="Google Shape;9122;p79"/>
          <p:cNvGrpSpPr/>
          <p:nvPr/>
        </p:nvGrpSpPr>
        <p:grpSpPr>
          <a:xfrm>
            <a:off x="2523240" y="3125880"/>
            <a:ext cx="339840" cy="339840"/>
            <a:chOff x="2523240" y="3125880"/>
            <a:chExt cx="339840" cy="339840"/>
          </a:xfrm>
        </p:grpSpPr>
        <p:sp>
          <p:nvSpPr>
            <p:cNvPr id="9924" name="Google Shape;9123;p79"/>
            <p:cNvSpPr/>
            <p:nvPr/>
          </p:nvSpPr>
          <p:spPr>
            <a:xfrm>
              <a:off x="2523240" y="3125880"/>
              <a:ext cx="339840" cy="339840"/>
            </a:xfrm>
            <a:custGeom>
              <a:avLst/>
              <a:gdLst/>
              <a:ahLst/>
              <a:rect l="l" t="t" r="r" b="b"/>
              <a:pathLst>
                <a:path w="19328" h="19325">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w="0">
              <a:noFill/>
            </a:ln>
          </p:spPr>
          <p:style>
            <a:lnRef idx="0"/>
            <a:fillRef idx="0"/>
            <a:effectRef idx="0"/>
            <a:fontRef idx="minor"/>
          </p:style>
        </p:sp>
        <p:sp>
          <p:nvSpPr>
            <p:cNvPr id="9925" name="Google Shape;9124;p79"/>
            <p:cNvSpPr/>
            <p:nvPr/>
          </p:nvSpPr>
          <p:spPr>
            <a:xfrm>
              <a:off x="2683080" y="3245400"/>
              <a:ext cx="61200" cy="99360"/>
            </a:xfrm>
            <a:custGeom>
              <a:avLst/>
              <a:gdLst/>
              <a:ahLst/>
              <a:rect l="l" t="t" r="r" b="b"/>
              <a:pathLst>
                <a:path w="3506" h="5661">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w="0">
              <a:noFill/>
            </a:ln>
          </p:spPr>
          <p:style>
            <a:lnRef idx="0"/>
            <a:fillRef idx="0"/>
            <a:effectRef idx="0"/>
            <a:fontRef idx="minor"/>
          </p:style>
        </p:sp>
        <p:sp>
          <p:nvSpPr>
            <p:cNvPr id="9926" name="Google Shape;9125;p79"/>
            <p:cNvSpPr/>
            <p:nvPr/>
          </p:nvSpPr>
          <p:spPr>
            <a:xfrm>
              <a:off x="2563200" y="3165480"/>
              <a:ext cx="260280" cy="260280"/>
            </a:xfrm>
            <a:custGeom>
              <a:avLst/>
              <a:gdLst/>
              <a:ahLst/>
              <a:rect l="l" t="t" r="r" b="b"/>
              <a:pathLst>
                <a:path w="14799" h="14797">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w="0">
              <a:noFill/>
            </a:ln>
          </p:spPr>
          <p:style>
            <a:lnRef idx="0"/>
            <a:fillRef idx="0"/>
            <a:effectRef idx="0"/>
            <a:fontRef idx="minor"/>
          </p:style>
        </p:sp>
      </p:grpSp>
      <p:grpSp>
        <p:nvGrpSpPr>
          <p:cNvPr id="9927" name="Google Shape;9126;p79"/>
          <p:cNvGrpSpPr/>
          <p:nvPr/>
        </p:nvGrpSpPr>
        <p:grpSpPr>
          <a:xfrm>
            <a:off x="2934000" y="3125880"/>
            <a:ext cx="343440" cy="339840"/>
            <a:chOff x="2934000" y="3125880"/>
            <a:chExt cx="343440" cy="339840"/>
          </a:xfrm>
        </p:grpSpPr>
        <p:sp>
          <p:nvSpPr>
            <p:cNvPr id="9928" name="Google Shape;9127;p79"/>
            <p:cNvSpPr/>
            <p:nvPr/>
          </p:nvSpPr>
          <p:spPr>
            <a:xfrm>
              <a:off x="2945160" y="3125880"/>
              <a:ext cx="332280" cy="329760"/>
            </a:xfrm>
            <a:custGeom>
              <a:avLst/>
              <a:gdLst/>
              <a:ahLst/>
              <a:rect l="l" t="t" r="r" b="b"/>
              <a:pathLst>
                <a:path w="18894" h="18746">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w="0">
              <a:noFill/>
            </a:ln>
          </p:spPr>
          <p:style>
            <a:lnRef idx="0"/>
            <a:fillRef idx="0"/>
            <a:effectRef idx="0"/>
            <a:fontRef idx="minor"/>
          </p:style>
        </p:sp>
        <p:sp>
          <p:nvSpPr>
            <p:cNvPr id="9929" name="Google Shape;9128;p79"/>
            <p:cNvSpPr/>
            <p:nvPr/>
          </p:nvSpPr>
          <p:spPr>
            <a:xfrm>
              <a:off x="2934000" y="3431880"/>
              <a:ext cx="38160" cy="33840"/>
            </a:xfrm>
            <a:custGeom>
              <a:avLst/>
              <a:gdLst/>
              <a:ahLst/>
              <a:rect l="l" t="t" r="r" b="b"/>
              <a:pathLst>
                <a:path w="2187" h="1942">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w="0">
              <a:noFill/>
            </a:ln>
          </p:spPr>
          <p:style>
            <a:lnRef idx="0"/>
            <a:fillRef idx="0"/>
            <a:effectRef idx="0"/>
            <a:fontRef idx="minor"/>
          </p:style>
        </p:sp>
        <p:sp>
          <p:nvSpPr>
            <p:cNvPr id="9930" name="Google Shape;9129;p79"/>
            <p:cNvSpPr/>
            <p:nvPr/>
          </p:nvSpPr>
          <p:spPr>
            <a:xfrm>
              <a:off x="2978640" y="3389760"/>
              <a:ext cx="35640" cy="33840"/>
            </a:xfrm>
            <a:custGeom>
              <a:avLst/>
              <a:gdLst/>
              <a:ahLst/>
              <a:rect l="l" t="t" r="r" b="b"/>
              <a:pathLst>
                <a:path w="2054" h="1942">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w="0">
              <a:noFill/>
            </a:ln>
          </p:spPr>
          <p:style>
            <a:lnRef idx="0"/>
            <a:fillRef idx="0"/>
            <a:effectRef idx="0"/>
            <a:fontRef idx="minor"/>
          </p:style>
        </p:sp>
      </p:grpSp>
      <p:sp>
        <p:nvSpPr>
          <p:cNvPr id="9931" name="Google Shape;9130;p79"/>
          <p:cNvSpPr/>
          <p:nvPr/>
        </p:nvSpPr>
        <p:spPr>
          <a:xfrm>
            <a:off x="3353040" y="3125520"/>
            <a:ext cx="339840" cy="339840"/>
          </a:xfrm>
          <a:custGeom>
            <a:avLst/>
            <a:gdLst/>
            <a:ahLst/>
            <a:rect l="l" t="t" r="r" b="b"/>
            <a:pathLst>
              <a:path w="19329" h="19325">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w="0">
            <a:noFill/>
          </a:ln>
        </p:spPr>
        <p:style>
          <a:lnRef idx="0"/>
          <a:fillRef idx="0"/>
          <a:effectRef idx="0"/>
          <a:fontRef idx="minor"/>
        </p:style>
      </p:sp>
      <p:sp>
        <p:nvSpPr>
          <p:cNvPr id="9932" name="Google Shape;9131;p79"/>
          <p:cNvSpPr/>
          <p:nvPr/>
        </p:nvSpPr>
        <p:spPr>
          <a:xfrm>
            <a:off x="3774240" y="3125520"/>
            <a:ext cx="343080" cy="339840"/>
          </a:xfrm>
          <a:custGeom>
            <a:avLst/>
            <a:gdLst/>
            <a:ahLst/>
            <a:rect l="l" t="t" r="r" b="b"/>
            <a:pathLst>
              <a:path w="19516" h="1932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w="0">
            <a:noFill/>
          </a:ln>
        </p:spPr>
        <p:style>
          <a:lnRef idx="0"/>
          <a:fillRef idx="0"/>
          <a:effectRef idx="0"/>
          <a:fontRef idx="minor"/>
        </p:style>
      </p:sp>
      <p:grpSp>
        <p:nvGrpSpPr>
          <p:cNvPr id="9933" name="Google Shape;9132;p79"/>
          <p:cNvGrpSpPr/>
          <p:nvPr/>
        </p:nvGrpSpPr>
        <p:grpSpPr>
          <a:xfrm>
            <a:off x="4190400" y="3125880"/>
            <a:ext cx="339840" cy="339840"/>
            <a:chOff x="4190400" y="3125880"/>
            <a:chExt cx="339840" cy="339840"/>
          </a:xfrm>
        </p:grpSpPr>
        <p:sp>
          <p:nvSpPr>
            <p:cNvPr id="9934" name="Google Shape;9133;p79"/>
            <p:cNvSpPr/>
            <p:nvPr/>
          </p:nvSpPr>
          <p:spPr>
            <a:xfrm>
              <a:off x="4297680" y="3166200"/>
              <a:ext cx="124920" cy="114120"/>
            </a:xfrm>
            <a:custGeom>
              <a:avLst/>
              <a:gdLst/>
              <a:ahLst/>
              <a:rect l="l" t="t" r="r" b="b"/>
              <a:pathLst>
                <a:path w="7109" h="649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w="0">
              <a:noFill/>
            </a:ln>
          </p:spPr>
          <p:style>
            <a:lnRef idx="0"/>
            <a:fillRef idx="0"/>
            <a:effectRef idx="0"/>
            <a:fontRef idx="minor"/>
          </p:style>
        </p:sp>
        <p:sp>
          <p:nvSpPr>
            <p:cNvPr id="9935" name="Google Shape;9134;p79"/>
            <p:cNvSpPr/>
            <p:nvPr/>
          </p:nvSpPr>
          <p:spPr>
            <a:xfrm>
              <a:off x="4190400" y="3125880"/>
              <a:ext cx="339840" cy="339840"/>
            </a:xfrm>
            <a:custGeom>
              <a:avLst/>
              <a:gdLst/>
              <a:ahLst/>
              <a:rect l="l" t="t" r="r" b="b"/>
              <a:pathLst>
                <a:path w="19328" h="19325">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w="0">
              <a:noFill/>
            </a:ln>
          </p:spPr>
          <p:style>
            <a:lnRef idx="0"/>
            <a:fillRef idx="0"/>
            <a:effectRef idx="0"/>
            <a:fontRef idx="minor"/>
          </p:style>
        </p:sp>
      </p:grpSp>
      <p:grpSp>
        <p:nvGrpSpPr>
          <p:cNvPr id="9936" name="Google Shape;9135;p79"/>
          <p:cNvGrpSpPr/>
          <p:nvPr/>
        </p:nvGrpSpPr>
        <p:grpSpPr>
          <a:xfrm>
            <a:off x="4604760" y="3125880"/>
            <a:ext cx="344160" cy="339840"/>
            <a:chOff x="4604760" y="3125880"/>
            <a:chExt cx="344160" cy="339840"/>
          </a:xfrm>
        </p:grpSpPr>
        <p:sp>
          <p:nvSpPr>
            <p:cNvPr id="9937" name="Google Shape;9136;p79"/>
            <p:cNvSpPr/>
            <p:nvPr/>
          </p:nvSpPr>
          <p:spPr>
            <a:xfrm>
              <a:off x="4604760" y="3125880"/>
              <a:ext cx="344160" cy="339840"/>
            </a:xfrm>
            <a:custGeom>
              <a:avLst/>
              <a:gdLst/>
              <a:ahLst/>
              <a:rect l="l" t="t" r="r" b="b"/>
              <a:pathLst>
                <a:path w="19578" h="19327">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w="0">
              <a:noFill/>
            </a:ln>
          </p:spPr>
          <p:style>
            <a:lnRef idx="0"/>
            <a:fillRef idx="0"/>
            <a:effectRef idx="0"/>
            <a:fontRef idx="minor"/>
          </p:style>
        </p:sp>
        <p:sp>
          <p:nvSpPr>
            <p:cNvPr id="9938" name="Google Shape;9137;p79"/>
            <p:cNvSpPr/>
            <p:nvPr/>
          </p:nvSpPr>
          <p:spPr>
            <a:xfrm>
              <a:off x="4737600" y="3245400"/>
              <a:ext cx="80640" cy="79200"/>
            </a:xfrm>
            <a:custGeom>
              <a:avLst/>
              <a:gdLst/>
              <a:ahLst/>
              <a:rect l="l" t="t" r="r" b="b"/>
              <a:pathLst>
                <a:path w="4606" h="453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w="0">
              <a:noFill/>
            </a:ln>
          </p:spPr>
          <p:style>
            <a:lnRef idx="0"/>
            <a:fillRef idx="0"/>
            <a:effectRef idx="0"/>
            <a:fontRef idx="minor"/>
          </p:style>
        </p:sp>
        <p:sp>
          <p:nvSpPr>
            <p:cNvPr id="9939" name="Google Shape;9138;p79"/>
            <p:cNvSpPr/>
            <p:nvPr/>
          </p:nvSpPr>
          <p:spPr>
            <a:xfrm>
              <a:off x="4778640" y="3386160"/>
              <a:ext cx="19440" cy="19440"/>
            </a:xfrm>
            <a:custGeom>
              <a:avLst/>
              <a:gdLst/>
              <a:ahLst/>
              <a:rect l="l" t="t" r="r" b="b"/>
              <a:pathLst>
                <a:path w="1133" h="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w="0">
              <a:noFill/>
            </a:ln>
          </p:spPr>
          <p:style>
            <a:lnRef idx="0"/>
            <a:fillRef idx="0"/>
            <a:effectRef idx="0"/>
            <a:fontRef idx="minor"/>
          </p:style>
        </p:sp>
      </p:grpSp>
      <p:sp>
        <p:nvSpPr>
          <p:cNvPr id="9940" name="Google Shape;9139;p79"/>
          <p:cNvSpPr/>
          <p:nvPr/>
        </p:nvSpPr>
        <p:spPr>
          <a:xfrm>
            <a:off x="865440" y="3545280"/>
            <a:ext cx="300600" cy="338400"/>
          </a:xfrm>
          <a:custGeom>
            <a:avLst/>
            <a:gdLst/>
            <a:ahLst/>
            <a:rect l="l" t="t" r="r" b="b"/>
            <a:pathLst>
              <a:path w="17088" h="19243">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w="0">
            <a:noFill/>
          </a:ln>
        </p:spPr>
        <p:style>
          <a:lnRef idx="0"/>
          <a:fillRef idx="0"/>
          <a:effectRef idx="0"/>
          <a:fontRef idx="minor"/>
        </p:style>
      </p:sp>
      <p:grpSp>
        <p:nvGrpSpPr>
          <p:cNvPr id="9941" name="Google Shape;9140;p79"/>
          <p:cNvGrpSpPr/>
          <p:nvPr/>
        </p:nvGrpSpPr>
        <p:grpSpPr>
          <a:xfrm>
            <a:off x="1263600" y="3544920"/>
            <a:ext cx="339840" cy="339840"/>
            <a:chOff x="1263600" y="3544920"/>
            <a:chExt cx="339840" cy="339840"/>
          </a:xfrm>
        </p:grpSpPr>
        <p:sp>
          <p:nvSpPr>
            <p:cNvPr id="9942" name="Google Shape;9141;p79"/>
            <p:cNvSpPr/>
            <p:nvPr/>
          </p:nvSpPr>
          <p:spPr>
            <a:xfrm>
              <a:off x="1263600" y="3544920"/>
              <a:ext cx="339840" cy="339840"/>
            </a:xfrm>
            <a:custGeom>
              <a:avLst/>
              <a:gdLst/>
              <a:ahLst/>
              <a:rect l="l" t="t" r="r" b="b"/>
              <a:pathLst>
                <a:path w="19325" h="19326">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w="0">
              <a:noFill/>
            </a:ln>
          </p:spPr>
          <p:style>
            <a:lnRef idx="0"/>
            <a:fillRef idx="0"/>
            <a:effectRef idx="0"/>
            <a:fontRef idx="minor"/>
          </p:style>
        </p:sp>
        <p:sp>
          <p:nvSpPr>
            <p:cNvPr id="9943" name="Google Shape;9142;p79"/>
            <p:cNvSpPr/>
            <p:nvPr/>
          </p:nvSpPr>
          <p:spPr>
            <a:xfrm>
              <a:off x="1324080" y="3584520"/>
              <a:ext cx="59400" cy="199440"/>
            </a:xfrm>
            <a:custGeom>
              <a:avLst/>
              <a:gdLst/>
              <a:ahLst/>
              <a:rect l="l" t="t" r="r" b="b"/>
              <a:pathLst>
                <a:path w="3395" h="1136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w="0">
              <a:noFill/>
            </a:ln>
          </p:spPr>
          <p:style>
            <a:lnRef idx="0"/>
            <a:fillRef idx="0"/>
            <a:effectRef idx="0"/>
            <a:fontRef idx="minor"/>
          </p:style>
        </p:sp>
        <p:sp>
          <p:nvSpPr>
            <p:cNvPr id="9944" name="Google Shape;9143;p79"/>
            <p:cNvSpPr/>
            <p:nvPr/>
          </p:nvSpPr>
          <p:spPr>
            <a:xfrm>
              <a:off x="1404000" y="3584520"/>
              <a:ext cx="59400" cy="199440"/>
            </a:xfrm>
            <a:custGeom>
              <a:avLst/>
              <a:gdLst/>
              <a:ahLst/>
              <a:rect l="l" t="t" r="r" b="b"/>
              <a:pathLst>
                <a:path w="3395" h="1136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w="0">
              <a:noFill/>
            </a:ln>
          </p:spPr>
          <p:style>
            <a:lnRef idx="0"/>
            <a:fillRef idx="0"/>
            <a:effectRef idx="0"/>
            <a:fontRef idx="minor"/>
          </p:style>
        </p:sp>
        <p:sp>
          <p:nvSpPr>
            <p:cNvPr id="9945" name="Google Shape;9144;p79"/>
            <p:cNvSpPr/>
            <p:nvPr/>
          </p:nvSpPr>
          <p:spPr>
            <a:xfrm>
              <a:off x="1483560" y="3584520"/>
              <a:ext cx="59400" cy="199440"/>
            </a:xfrm>
            <a:custGeom>
              <a:avLst/>
              <a:gdLst/>
              <a:ahLst/>
              <a:rect l="l" t="t" r="r" b="b"/>
              <a:pathLst>
                <a:path w="3395" h="1136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w="0">
              <a:noFill/>
            </a:ln>
          </p:spPr>
          <p:style>
            <a:lnRef idx="0"/>
            <a:fillRef idx="0"/>
            <a:effectRef idx="0"/>
            <a:fontRef idx="minor"/>
          </p:style>
        </p:sp>
      </p:grpSp>
      <p:grpSp>
        <p:nvGrpSpPr>
          <p:cNvPr id="9946" name="Google Shape;9145;p79"/>
          <p:cNvGrpSpPr/>
          <p:nvPr/>
        </p:nvGrpSpPr>
        <p:grpSpPr>
          <a:xfrm>
            <a:off x="1677960" y="3565440"/>
            <a:ext cx="339840" cy="298440"/>
            <a:chOff x="1677960" y="3565440"/>
            <a:chExt cx="339840" cy="298440"/>
          </a:xfrm>
        </p:grpSpPr>
        <p:sp>
          <p:nvSpPr>
            <p:cNvPr id="9947" name="Google Shape;9146;p79"/>
            <p:cNvSpPr/>
            <p:nvPr/>
          </p:nvSpPr>
          <p:spPr>
            <a:xfrm>
              <a:off x="1677960" y="3565440"/>
              <a:ext cx="339840" cy="298440"/>
            </a:xfrm>
            <a:custGeom>
              <a:avLst/>
              <a:gdLst/>
              <a:ahLst/>
              <a:rect l="l" t="t" r="r" b="b"/>
              <a:pathLst>
                <a:path w="19325" h="1698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w="0">
              <a:noFill/>
            </a:ln>
          </p:spPr>
          <p:style>
            <a:lnRef idx="0"/>
            <a:fillRef idx="0"/>
            <a:effectRef idx="0"/>
            <a:fontRef idx="minor"/>
          </p:style>
        </p:sp>
        <p:sp>
          <p:nvSpPr>
            <p:cNvPr id="9948" name="Google Shape;9147;p79"/>
            <p:cNvSpPr/>
            <p:nvPr/>
          </p:nvSpPr>
          <p:spPr>
            <a:xfrm>
              <a:off x="1716480" y="3735360"/>
              <a:ext cx="25200" cy="29160"/>
            </a:xfrm>
            <a:custGeom>
              <a:avLst/>
              <a:gdLst/>
              <a:ahLst/>
              <a:rect l="l" t="t" r="r" b="b"/>
              <a:pathLst>
                <a:path w="1456" h="1679">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w="0">
              <a:noFill/>
            </a:ln>
          </p:spPr>
          <p:style>
            <a:lnRef idx="0"/>
            <a:fillRef idx="0"/>
            <a:effectRef idx="0"/>
            <a:fontRef idx="minor"/>
          </p:style>
        </p:sp>
        <p:sp>
          <p:nvSpPr>
            <p:cNvPr id="9949" name="Google Shape;9148;p79"/>
            <p:cNvSpPr/>
            <p:nvPr/>
          </p:nvSpPr>
          <p:spPr>
            <a:xfrm>
              <a:off x="1829520" y="3684960"/>
              <a:ext cx="32040" cy="36000"/>
            </a:xfrm>
            <a:custGeom>
              <a:avLst/>
              <a:gdLst/>
              <a:ahLst/>
              <a:rect l="l" t="t" r="r" b="b"/>
              <a:pathLst>
                <a:path w="1843" h="2066">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w="0">
              <a:noFill/>
            </a:ln>
          </p:spPr>
          <p:style>
            <a:lnRef idx="0"/>
            <a:fillRef idx="0"/>
            <a:effectRef idx="0"/>
            <a:fontRef idx="minor"/>
          </p:style>
        </p:sp>
        <p:sp>
          <p:nvSpPr>
            <p:cNvPr id="9950" name="Google Shape;9149;p79"/>
            <p:cNvSpPr/>
            <p:nvPr/>
          </p:nvSpPr>
          <p:spPr>
            <a:xfrm>
              <a:off x="1732320" y="3682440"/>
              <a:ext cx="32760" cy="36000"/>
            </a:xfrm>
            <a:custGeom>
              <a:avLst/>
              <a:gdLst/>
              <a:ahLst/>
              <a:rect l="l" t="t" r="r" b="b"/>
              <a:pathLst>
                <a:path w="1891" h="2057">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w="0">
              <a:noFill/>
            </a:ln>
          </p:spPr>
          <p:style>
            <a:lnRef idx="0"/>
            <a:fillRef idx="0"/>
            <a:effectRef idx="0"/>
            <a:fontRef idx="minor"/>
          </p:style>
        </p:sp>
        <p:sp>
          <p:nvSpPr>
            <p:cNvPr id="9951" name="Google Shape;9150;p79"/>
            <p:cNvSpPr/>
            <p:nvPr/>
          </p:nvSpPr>
          <p:spPr>
            <a:xfrm>
              <a:off x="1920960" y="3709800"/>
              <a:ext cx="38880" cy="32760"/>
            </a:xfrm>
            <a:custGeom>
              <a:avLst/>
              <a:gdLst/>
              <a:ahLst/>
              <a:rect l="l" t="t" r="r" b="b"/>
              <a:pathLst>
                <a:path w="2235" h="1876">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w="0">
              <a:noFill/>
            </a:ln>
          </p:spPr>
          <p:style>
            <a:lnRef idx="0"/>
            <a:fillRef idx="0"/>
            <a:effectRef idx="0"/>
            <a:fontRef idx="minor"/>
          </p:style>
        </p:sp>
        <p:sp>
          <p:nvSpPr>
            <p:cNvPr id="9952" name="Google Shape;9151;p79"/>
            <p:cNvSpPr/>
            <p:nvPr/>
          </p:nvSpPr>
          <p:spPr>
            <a:xfrm>
              <a:off x="1953720" y="3665160"/>
              <a:ext cx="25560" cy="28800"/>
            </a:xfrm>
            <a:custGeom>
              <a:avLst/>
              <a:gdLst/>
              <a:ahLst/>
              <a:rect l="l" t="t" r="r" b="b"/>
              <a:pathLst>
                <a:path w="1480" h="166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w="0">
              <a:noFill/>
            </a:ln>
          </p:spPr>
          <p:style>
            <a:lnRef idx="0"/>
            <a:fillRef idx="0"/>
            <a:effectRef idx="0"/>
            <a:fontRef idx="minor"/>
          </p:style>
        </p:sp>
      </p:grpSp>
      <p:grpSp>
        <p:nvGrpSpPr>
          <p:cNvPr id="9953" name="Google Shape;9152;p79"/>
          <p:cNvGrpSpPr/>
          <p:nvPr/>
        </p:nvGrpSpPr>
        <p:grpSpPr>
          <a:xfrm>
            <a:off x="2106000" y="3588840"/>
            <a:ext cx="339840" cy="252000"/>
            <a:chOff x="2106000" y="3588840"/>
            <a:chExt cx="339840" cy="252000"/>
          </a:xfrm>
        </p:grpSpPr>
        <p:sp>
          <p:nvSpPr>
            <p:cNvPr id="9954" name="Google Shape;9153;p79"/>
            <p:cNvSpPr/>
            <p:nvPr/>
          </p:nvSpPr>
          <p:spPr>
            <a:xfrm>
              <a:off x="2106000" y="3588840"/>
              <a:ext cx="339840" cy="252000"/>
            </a:xfrm>
            <a:custGeom>
              <a:avLst/>
              <a:gdLst/>
              <a:ahLst/>
              <a:rect l="l" t="t" r="r" b="b"/>
              <a:pathLst>
                <a:path w="19325" h="1433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w="0">
              <a:noFill/>
            </a:ln>
          </p:spPr>
          <p:style>
            <a:lnRef idx="0"/>
            <a:fillRef idx="0"/>
            <a:effectRef idx="0"/>
            <a:fontRef idx="minor"/>
          </p:style>
        </p:sp>
        <p:sp>
          <p:nvSpPr>
            <p:cNvPr id="9955" name="Google Shape;9154;p79"/>
            <p:cNvSpPr/>
            <p:nvPr/>
          </p:nvSpPr>
          <p:spPr>
            <a:xfrm>
              <a:off x="2242080" y="3681000"/>
              <a:ext cx="70200" cy="67320"/>
            </a:xfrm>
            <a:custGeom>
              <a:avLst/>
              <a:gdLst/>
              <a:ahLst/>
              <a:rect l="l" t="t" r="r" b="b"/>
              <a:pathLst>
                <a:path w="4002" h="3853">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w="0">
              <a:noFill/>
            </a:ln>
          </p:spPr>
          <p:style>
            <a:lnRef idx="0"/>
            <a:fillRef idx="0"/>
            <a:effectRef idx="0"/>
            <a:fontRef idx="minor"/>
          </p:style>
        </p:sp>
      </p:grpSp>
      <p:grpSp>
        <p:nvGrpSpPr>
          <p:cNvPr id="9956" name="Google Shape;9155;p79"/>
          <p:cNvGrpSpPr/>
          <p:nvPr/>
        </p:nvGrpSpPr>
        <p:grpSpPr>
          <a:xfrm>
            <a:off x="2531520" y="3554640"/>
            <a:ext cx="323280" cy="320040"/>
            <a:chOff x="2531520" y="3554640"/>
            <a:chExt cx="323280" cy="320040"/>
          </a:xfrm>
        </p:grpSpPr>
        <p:sp>
          <p:nvSpPr>
            <p:cNvPr id="9957" name="Google Shape;9156;p79"/>
            <p:cNvSpPr/>
            <p:nvPr/>
          </p:nvSpPr>
          <p:spPr>
            <a:xfrm>
              <a:off x="2570040" y="3694320"/>
              <a:ext cx="60120" cy="145080"/>
            </a:xfrm>
            <a:custGeom>
              <a:avLst/>
              <a:gdLst/>
              <a:ahLst/>
              <a:rect l="l" t="t" r="r" b="b"/>
              <a:pathLst>
                <a:path w="3437" h="8253">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w="0">
              <a:noFill/>
            </a:ln>
          </p:spPr>
          <p:style>
            <a:lnRef idx="0"/>
            <a:fillRef idx="0"/>
            <a:effectRef idx="0"/>
            <a:fontRef idx="minor"/>
          </p:style>
        </p:sp>
        <p:sp>
          <p:nvSpPr>
            <p:cNvPr id="9958" name="Google Shape;9157;p79"/>
            <p:cNvSpPr/>
            <p:nvPr/>
          </p:nvSpPr>
          <p:spPr>
            <a:xfrm>
              <a:off x="2650320" y="3653280"/>
              <a:ext cx="59400" cy="186120"/>
            </a:xfrm>
            <a:custGeom>
              <a:avLst/>
              <a:gdLst/>
              <a:ahLst/>
              <a:rect l="l" t="t" r="r" b="b"/>
              <a:pathLst>
                <a:path w="3397" h="10599">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w="0">
              <a:noFill/>
            </a:ln>
          </p:spPr>
          <p:style>
            <a:lnRef idx="0"/>
            <a:fillRef idx="0"/>
            <a:effectRef idx="0"/>
            <a:fontRef idx="minor"/>
          </p:style>
        </p:sp>
        <p:sp>
          <p:nvSpPr>
            <p:cNvPr id="9959" name="Google Shape;9158;p79"/>
            <p:cNvSpPr/>
            <p:nvPr/>
          </p:nvSpPr>
          <p:spPr>
            <a:xfrm>
              <a:off x="2730240" y="3611880"/>
              <a:ext cx="59400" cy="227520"/>
            </a:xfrm>
            <a:custGeom>
              <a:avLst/>
              <a:gdLst/>
              <a:ahLst/>
              <a:rect l="l" t="t" r="r" b="b"/>
              <a:pathLst>
                <a:path w="3398" h="12945">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w="0">
              <a:noFill/>
            </a:ln>
          </p:spPr>
          <p:style>
            <a:lnRef idx="0"/>
            <a:fillRef idx="0"/>
            <a:effectRef idx="0"/>
            <a:fontRef idx="minor"/>
          </p:style>
        </p:sp>
        <p:sp>
          <p:nvSpPr>
            <p:cNvPr id="9960" name="Google Shape;9159;p79"/>
            <p:cNvSpPr/>
            <p:nvPr/>
          </p:nvSpPr>
          <p:spPr>
            <a:xfrm>
              <a:off x="2531520" y="3554640"/>
              <a:ext cx="323280" cy="320040"/>
            </a:xfrm>
            <a:custGeom>
              <a:avLst/>
              <a:gdLst/>
              <a:ahLst/>
              <a:rect l="l" t="t" r="r" b="b"/>
              <a:pathLst>
                <a:path w="18383" h="1819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w="0">
              <a:noFill/>
            </a:ln>
          </p:spPr>
          <p:style>
            <a:lnRef idx="0"/>
            <a:fillRef idx="0"/>
            <a:effectRef idx="0"/>
            <a:fontRef idx="minor"/>
          </p:style>
        </p:sp>
      </p:grpSp>
      <p:sp>
        <p:nvSpPr>
          <p:cNvPr id="9961" name="Google Shape;9160;p79"/>
          <p:cNvSpPr/>
          <p:nvPr/>
        </p:nvSpPr>
        <p:spPr>
          <a:xfrm>
            <a:off x="2940120" y="3556440"/>
            <a:ext cx="330120" cy="316440"/>
          </a:xfrm>
          <a:custGeom>
            <a:avLst/>
            <a:gdLst/>
            <a:ahLst/>
            <a:rect l="l" t="t" r="r" b="b"/>
            <a:pathLst>
              <a:path w="18772" h="17991">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w="0">
            <a:noFill/>
          </a:ln>
        </p:spPr>
        <p:style>
          <a:lnRef idx="0"/>
          <a:fillRef idx="0"/>
          <a:effectRef idx="0"/>
          <a:fontRef idx="minor"/>
        </p:style>
      </p:sp>
      <p:sp>
        <p:nvSpPr>
          <p:cNvPr id="9962" name="Google Shape;9161;p79"/>
          <p:cNvSpPr/>
          <p:nvPr/>
        </p:nvSpPr>
        <p:spPr>
          <a:xfrm>
            <a:off x="3373200" y="3544560"/>
            <a:ext cx="299880" cy="339840"/>
          </a:xfrm>
          <a:custGeom>
            <a:avLst/>
            <a:gdLst/>
            <a:ahLst/>
            <a:rect l="l" t="t" r="r" b="b"/>
            <a:pathLst>
              <a:path w="17058" h="19326">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w="0">
            <a:noFill/>
          </a:ln>
        </p:spPr>
        <p:style>
          <a:lnRef idx="0"/>
          <a:fillRef idx="0"/>
          <a:effectRef idx="0"/>
          <a:fontRef idx="minor"/>
        </p:style>
      </p:sp>
      <p:grpSp>
        <p:nvGrpSpPr>
          <p:cNvPr id="9963" name="Google Shape;9162;p79"/>
          <p:cNvGrpSpPr/>
          <p:nvPr/>
        </p:nvGrpSpPr>
        <p:grpSpPr>
          <a:xfrm>
            <a:off x="3776040" y="3544920"/>
            <a:ext cx="340200" cy="339840"/>
            <a:chOff x="3776040" y="3544920"/>
            <a:chExt cx="340200" cy="339840"/>
          </a:xfrm>
        </p:grpSpPr>
        <p:sp>
          <p:nvSpPr>
            <p:cNvPr id="9964" name="Google Shape;9163;p79"/>
            <p:cNvSpPr/>
            <p:nvPr/>
          </p:nvSpPr>
          <p:spPr>
            <a:xfrm>
              <a:off x="3936240" y="3584520"/>
              <a:ext cx="89280" cy="89280"/>
            </a:xfrm>
            <a:custGeom>
              <a:avLst/>
              <a:gdLst/>
              <a:ahLst/>
              <a:rect l="l" t="t" r="r" b="b"/>
              <a:pathLst>
                <a:path w="5095" h="5094">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w="0">
              <a:noFill/>
            </a:ln>
          </p:spPr>
          <p:style>
            <a:lnRef idx="0"/>
            <a:fillRef idx="0"/>
            <a:effectRef idx="0"/>
            <a:fontRef idx="minor"/>
          </p:style>
        </p:sp>
        <p:sp>
          <p:nvSpPr>
            <p:cNvPr id="9965" name="Google Shape;9164;p79"/>
            <p:cNvSpPr/>
            <p:nvPr/>
          </p:nvSpPr>
          <p:spPr>
            <a:xfrm>
              <a:off x="3821400" y="3544920"/>
              <a:ext cx="259200" cy="339840"/>
            </a:xfrm>
            <a:custGeom>
              <a:avLst/>
              <a:gdLst/>
              <a:ahLst/>
              <a:rect l="l" t="t" r="r" b="b"/>
              <a:pathLst>
                <a:path w="14748" h="19325">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w="0">
              <a:noFill/>
            </a:ln>
          </p:spPr>
          <p:style>
            <a:lnRef idx="0"/>
            <a:fillRef idx="0"/>
            <a:effectRef idx="0"/>
            <a:fontRef idx="minor"/>
          </p:style>
        </p:sp>
        <p:sp>
          <p:nvSpPr>
            <p:cNvPr id="9966" name="Google Shape;9165;p79"/>
            <p:cNvSpPr/>
            <p:nvPr/>
          </p:nvSpPr>
          <p:spPr>
            <a:xfrm>
              <a:off x="3776040" y="3664440"/>
              <a:ext cx="39600" cy="19440"/>
            </a:xfrm>
            <a:custGeom>
              <a:avLst/>
              <a:gdLst/>
              <a:ahLst/>
              <a:rect l="l" t="t" r="r" b="b"/>
              <a:pathLst>
                <a:path w="2266" h="1133">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w="0">
              <a:noFill/>
            </a:ln>
          </p:spPr>
          <p:style>
            <a:lnRef idx="0"/>
            <a:fillRef idx="0"/>
            <a:effectRef idx="0"/>
            <a:fontRef idx="minor"/>
          </p:style>
        </p:sp>
        <p:sp>
          <p:nvSpPr>
            <p:cNvPr id="9967" name="Google Shape;9166;p79"/>
            <p:cNvSpPr/>
            <p:nvPr/>
          </p:nvSpPr>
          <p:spPr>
            <a:xfrm>
              <a:off x="3778200" y="3597480"/>
              <a:ext cx="35280" cy="33480"/>
            </a:xfrm>
            <a:custGeom>
              <a:avLst/>
              <a:gdLst/>
              <a:ahLst/>
              <a:rect l="l" t="t" r="r" b="b"/>
              <a:pathLst>
                <a:path w="2030" h="1921">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w="0">
              <a:noFill/>
            </a:ln>
          </p:spPr>
          <p:style>
            <a:lnRef idx="0"/>
            <a:fillRef idx="0"/>
            <a:effectRef idx="0"/>
            <a:fontRef idx="minor"/>
          </p:style>
        </p:sp>
        <p:sp>
          <p:nvSpPr>
            <p:cNvPr id="9968" name="Google Shape;9167;p79"/>
            <p:cNvSpPr/>
            <p:nvPr/>
          </p:nvSpPr>
          <p:spPr>
            <a:xfrm>
              <a:off x="3777840" y="3717360"/>
              <a:ext cx="35640" cy="33840"/>
            </a:xfrm>
            <a:custGeom>
              <a:avLst/>
              <a:gdLst/>
              <a:ahLst/>
              <a:rect l="l" t="t" r="r" b="b"/>
              <a:pathLst>
                <a:path w="2048" h="1934">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w="0">
              <a:noFill/>
            </a:ln>
          </p:spPr>
          <p:style>
            <a:lnRef idx="0"/>
            <a:fillRef idx="0"/>
            <a:effectRef idx="0"/>
            <a:fontRef idx="minor"/>
          </p:style>
        </p:sp>
        <p:sp>
          <p:nvSpPr>
            <p:cNvPr id="9969" name="Google Shape;9168;p79"/>
            <p:cNvSpPr/>
            <p:nvPr/>
          </p:nvSpPr>
          <p:spPr>
            <a:xfrm>
              <a:off x="4076640" y="3664440"/>
              <a:ext cx="39600" cy="19440"/>
            </a:xfrm>
            <a:custGeom>
              <a:avLst/>
              <a:gdLst/>
              <a:ahLst/>
              <a:rect l="l" t="t" r="r" b="b"/>
              <a:pathLst>
                <a:path w="2266" h="1133">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w="0">
              <a:noFill/>
            </a:ln>
          </p:spPr>
          <p:style>
            <a:lnRef idx="0"/>
            <a:fillRef idx="0"/>
            <a:effectRef idx="0"/>
            <a:fontRef idx="minor"/>
          </p:style>
        </p:sp>
        <p:sp>
          <p:nvSpPr>
            <p:cNvPr id="9970" name="Google Shape;9169;p79"/>
            <p:cNvSpPr/>
            <p:nvPr/>
          </p:nvSpPr>
          <p:spPr>
            <a:xfrm>
              <a:off x="4075920" y="3597480"/>
              <a:ext cx="37800" cy="33480"/>
            </a:xfrm>
            <a:custGeom>
              <a:avLst/>
              <a:gdLst/>
              <a:ahLst/>
              <a:rect l="l" t="t" r="r" b="b"/>
              <a:pathLst>
                <a:path w="2172" h="1929">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w="0">
              <a:noFill/>
            </a:ln>
          </p:spPr>
          <p:style>
            <a:lnRef idx="0"/>
            <a:fillRef idx="0"/>
            <a:effectRef idx="0"/>
            <a:fontRef idx="minor"/>
          </p:style>
        </p:sp>
        <p:sp>
          <p:nvSpPr>
            <p:cNvPr id="9971" name="Google Shape;9170;p79"/>
            <p:cNvSpPr/>
            <p:nvPr/>
          </p:nvSpPr>
          <p:spPr>
            <a:xfrm>
              <a:off x="4078440" y="3717360"/>
              <a:ext cx="37800" cy="33480"/>
            </a:xfrm>
            <a:custGeom>
              <a:avLst/>
              <a:gdLst/>
              <a:ahLst/>
              <a:rect l="l" t="t" r="r" b="b"/>
              <a:pathLst>
                <a:path w="2172" h="1929">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w="0">
              <a:noFill/>
            </a:ln>
          </p:spPr>
          <p:style>
            <a:lnRef idx="0"/>
            <a:fillRef idx="0"/>
            <a:effectRef idx="0"/>
            <a:fontRef idx="minor"/>
          </p:style>
        </p:sp>
      </p:grpSp>
      <p:sp>
        <p:nvSpPr>
          <p:cNvPr id="9972" name="Google Shape;9171;p79"/>
          <p:cNvSpPr/>
          <p:nvPr/>
        </p:nvSpPr>
        <p:spPr>
          <a:xfrm>
            <a:off x="4249440" y="3544560"/>
            <a:ext cx="219960" cy="339480"/>
          </a:xfrm>
          <a:custGeom>
            <a:avLst/>
            <a:gdLst/>
            <a:ahLst/>
            <a:rect l="l" t="t" r="r" b="b"/>
            <a:pathLst>
              <a:path w="12526" h="19315">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w="0">
            <a:noFill/>
          </a:ln>
        </p:spPr>
        <p:style>
          <a:lnRef idx="0"/>
          <a:fillRef idx="0"/>
          <a:effectRef idx="0"/>
          <a:fontRef idx="minor"/>
        </p:style>
      </p:sp>
      <p:grpSp>
        <p:nvGrpSpPr>
          <p:cNvPr id="9973" name="Google Shape;9172;p79"/>
          <p:cNvGrpSpPr/>
          <p:nvPr/>
        </p:nvGrpSpPr>
        <p:grpSpPr>
          <a:xfrm>
            <a:off x="4601160" y="3547800"/>
            <a:ext cx="351360" cy="333360"/>
            <a:chOff x="4601160" y="3547800"/>
            <a:chExt cx="351360" cy="333360"/>
          </a:xfrm>
        </p:grpSpPr>
        <p:sp>
          <p:nvSpPr>
            <p:cNvPr id="9974" name="Google Shape;9173;p79"/>
            <p:cNvSpPr/>
            <p:nvPr/>
          </p:nvSpPr>
          <p:spPr>
            <a:xfrm>
              <a:off x="4601160" y="3547800"/>
              <a:ext cx="351360" cy="333360"/>
            </a:xfrm>
            <a:custGeom>
              <a:avLst/>
              <a:gdLst/>
              <a:ahLst/>
              <a:rect l="l" t="t" r="r" b="b"/>
              <a:pathLst>
                <a:path w="19978" h="18965">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w="0">
              <a:noFill/>
            </a:ln>
          </p:spPr>
          <p:style>
            <a:lnRef idx="0"/>
            <a:fillRef idx="0"/>
            <a:effectRef idx="0"/>
            <a:fontRef idx="minor"/>
          </p:style>
        </p:sp>
        <p:sp>
          <p:nvSpPr>
            <p:cNvPr id="9975" name="Google Shape;9174;p79"/>
            <p:cNvSpPr/>
            <p:nvPr/>
          </p:nvSpPr>
          <p:spPr>
            <a:xfrm>
              <a:off x="4662720" y="3591360"/>
              <a:ext cx="246240" cy="246240"/>
            </a:xfrm>
            <a:custGeom>
              <a:avLst/>
              <a:gdLst/>
              <a:ahLst/>
              <a:rect l="l" t="t" r="r" b="b"/>
              <a:pathLst>
                <a:path w="14017" h="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w="0">
              <a:noFill/>
            </a:ln>
          </p:spPr>
          <p:style>
            <a:lnRef idx="0"/>
            <a:fillRef idx="0"/>
            <a:effectRef idx="0"/>
            <a:fontRef idx="minor"/>
          </p:style>
        </p:sp>
        <p:sp>
          <p:nvSpPr>
            <p:cNvPr id="9976" name="Google Shape;9175;p79"/>
            <p:cNvSpPr/>
            <p:nvPr/>
          </p:nvSpPr>
          <p:spPr>
            <a:xfrm>
              <a:off x="4748760" y="3629880"/>
              <a:ext cx="73800" cy="169560"/>
            </a:xfrm>
            <a:custGeom>
              <a:avLst/>
              <a:gdLst/>
              <a:ahLst/>
              <a:rect l="l" t="t" r="r" b="b"/>
              <a:pathLst>
                <a:path w="4223" h="966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w="0">
              <a:noFill/>
            </a:ln>
          </p:spPr>
          <p:style>
            <a:lnRef idx="0"/>
            <a:fillRef idx="0"/>
            <a:effectRef idx="0"/>
            <a:fontRef idx="minor"/>
          </p:style>
        </p:sp>
      </p:grpSp>
      <p:grpSp>
        <p:nvGrpSpPr>
          <p:cNvPr id="9977" name="Google Shape;9176;p79"/>
          <p:cNvGrpSpPr/>
          <p:nvPr/>
        </p:nvGrpSpPr>
        <p:grpSpPr>
          <a:xfrm>
            <a:off x="5058720" y="2364480"/>
            <a:ext cx="335160" cy="185760"/>
            <a:chOff x="5058720" y="2364480"/>
            <a:chExt cx="335160" cy="185760"/>
          </a:xfrm>
        </p:grpSpPr>
        <p:sp>
          <p:nvSpPr>
            <p:cNvPr id="9978" name="Google Shape;9177;p79"/>
            <p:cNvSpPr/>
            <p:nvPr/>
          </p:nvSpPr>
          <p:spPr>
            <a:xfrm>
              <a:off x="5058720" y="2364480"/>
              <a:ext cx="335160" cy="185760"/>
            </a:xfrm>
            <a:custGeom>
              <a:avLst/>
              <a:gdLst/>
              <a:ahLst/>
              <a:rect l="l" t="t" r="r" b="b"/>
              <a:pathLst>
                <a:path w="19060" h="10564">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w="0">
              <a:noFill/>
            </a:ln>
          </p:spPr>
          <p:style>
            <a:lnRef idx="0"/>
            <a:fillRef idx="0"/>
            <a:effectRef idx="0"/>
            <a:fontRef idx="minor"/>
          </p:style>
        </p:sp>
        <p:sp>
          <p:nvSpPr>
            <p:cNvPr id="9979" name="Google Shape;9178;p79"/>
            <p:cNvSpPr/>
            <p:nvPr/>
          </p:nvSpPr>
          <p:spPr>
            <a:xfrm>
              <a:off x="5097960" y="2399040"/>
              <a:ext cx="257040" cy="116280"/>
            </a:xfrm>
            <a:custGeom>
              <a:avLst/>
              <a:gdLst/>
              <a:ahLst/>
              <a:rect l="l" t="t" r="r" b="b"/>
              <a:pathLst>
                <a:path w="14618" h="6626">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w="0">
              <a:noFill/>
            </a:ln>
          </p:spPr>
          <p:style>
            <a:lnRef idx="0"/>
            <a:fillRef idx="0"/>
            <a:effectRef idx="0"/>
            <a:fontRef idx="minor"/>
          </p:style>
        </p:sp>
        <p:sp>
          <p:nvSpPr>
            <p:cNvPr id="9980" name="Google Shape;9179;p79"/>
            <p:cNvSpPr/>
            <p:nvPr/>
          </p:nvSpPr>
          <p:spPr>
            <a:xfrm>
              <a:off x="5194440" y="2427480"/>
              <a:ext cx="61920" cy="59400"/>
            </a:xfrm>
            <a:custGeom>
              <a:avLst/>
              <a:gdLst/>
              <a:ahLst/>
              <a:rect l="l" t="t" r="r" b="b"/>
              <a:pathLst>
                <a:path w="3528" h="3394">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w="0">
              <a:noFill/>
            </a:ln>
          </p:spPr>
          <p:style>
            <a:lnRef idx="0"/>
            <a:fillRef idx="0"/>
            <a:effectRef idx="0"/>
            <a:fontRef idx="minor"/>
          </p:style>
        </p:sp>
      </p:grpSp>
      <p:grpSp>
        <p:nvGrpSpPr>
          <p:cNvPr id="9981" name="Google Shape;9180;p79"/>
          <p:cNvGrpSpPr/>
          <p:nvPr/>
        </p:nvGrpSpPr>
        <p:grpSpPr>
          <a:xfrm>
            <a:off x="5489640" y="2287440"/>
            <a:ext cx="339840" cy="339840"/>
            <a:chOff x="5489640" y="2287440"/>
            <a:chExt cx="339840" cy="339840"/>
          </a:xfrm>
        </p:grpSpPr>
        <p:sp>
          <p:nvSpPr>
            <p:cNvPr id="9982" name="Google Shape;9181;p79"/>
            <p:cNvSpPr/>
            <p:nvPr/>
          </p:nvSpPr>
          <p:spPr>
            <a:xfrm>
              <a:off x="5569920" y="2448360"/>
              <a:ext cx="19440" cy="19440"/>
            </a:xfrm>
            <a:custGeom>
              <a:avLst/>
              <a:gdLst/>
              <a:ahLst/>
              <a:rect l="l" t="t" r="r" b="b"/>
              <a:pathLst>
                <a:path w="1133" h="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w="0">
              <a:noFill/>
            </a:ln>
          </p:spPr>
          <p:style>
            <a:lnRef idx="0"/>
            <a:fillRef idx="0"/>
            <a:effectRef idx="0"/>
            <a:fontRef idx="minor"/>
          </p:style>
        </p:sp>
        <p:sp>
          <p:nvSpPr>
            <p:cNvPr id="9983" name="Google Shape;9182;p79"/>
            <p:cNvSpPr/>
            <p:nvPr/>
          </p:nvSpPr>
          <p:spPr>
            <a:xfrm>
              <a:off x="5489640" y="2368440"/>
              <a:ext cx="339840" cy="258840"/>
            </a:xfrm>
            <a:custGeom>
              <a:avLst/>
              <a:gdLst/>
              <a:ahLst/>
              <a:rect l="l" t="t" r="r" b="b"/>
              <a:pathLst>
                <a:path w="19325" h="14721">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w="0">
              <a:noFill/>
            </a:ln>
          </p:spPr>
          <p:style>
            <a:lnRef idx="0"/>
            <a:fillRef idx="0"/>
            <a:effectRef idx="0"/>
            <a:fontRef idx="minor"/>
          </p:style>
        </p:sp>
        <p:sp>
          <p:nvSpPr>
            <p:cNvPr id="9984" name="Google Shape;9183;p79"/>
            <p:cNvSpPr/>
            <p:nvPr/>
          </p:nvSpPr>
          <p:spPr>
            <a:xfrm>
              <a:off x="5609880" y="2287440"/>
              <a:ext cx="99360" cy="100800"/>
            </a:xfrm>
            <a:custGeom>
              <a:avLst/>
              <a:gdLst/>
              <a:ahLst/>
              <a:rect l="l" t="t" r="r" b="b"/>
              <a:pathLst>
                <a:path w="5662" h="5738">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w="0">
              <a:noFill/>
            </a:ln>
          </p:spPr>
          <p:style>
            <a:lnRef idx="0"/>
            <a:fillRef idx="0"/>
            <a:effectRef idx="0"/>
            <a:fontRef idx="minor"/>
          </p:style>
        </p:sp>
      </p:grpSp>
      <p:grpSp>
        <p:nvGrpSpPr>
          <p:cNvPr id="9985" name="Google Shape;9184;p79"/>
          <p:cNvGrpSpPr/>
          <p:nvPr/>
        </p:nvGrpSpPr>
        <p:grpSpPr>
          <a:xfrm>
            <a:off x="5889600" y="2287440"/>
            <a:ext cx="353160" cy="339840"/>
            <a:chOff x="5889600" y="2287440"/>
            <a:chExt cx="353160" cy="339840"/>
          </a:xfrm>
        </p:grpSpPr>
        <p:sp>
          <p:nvSpPr>
            <p:cNvPr id="9986" name="Google Shape;9185;p79"/>
            <p:cNvSpPr/>
            <p:nvPr/>
          </p:nvSpPr>
          <p:spPr>
            <a:xfrm>
              <a:off x="5985000" y="2429280"/>
              <a:ext cx="106200" cy="104040"/>
            </a:xfrm>
            <a:custGeom>
              <a:avLst/>
              <a:gdLst/>
              <a:ahLst/>
              <a:rect l="l" t="t" r="r" b="b"/>
              <a:pathLst>
                <a:path w="6049" h="5936">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w="0">
              <a:noFill/>
            </a:ln>
          </p:spPr>
          <p:style>
            <a:lnRef idx="0"/>
            <a:fillRef idx="0"/>
            <a:effectRef idx="0"/>
            <a:fontRef idx="minor"/>
          </p:style>
        </p:sp>
        <p:sp>
          <p:nvSpPr>
            <p:cNvPr id="9987" name="Google Shape;9186;p79"/>
            <p:cNvSpPr/>
            <p:nvPr/>
          </p:nvSpPr>
          <p:spPr>
            <a:xfrm>
              <a:off x="6069600" y="2373120"/>
              <a:ext cx="35640" cy="33840"/>
            </a:xfrm>
            <a:custGeom>
              <a:avLst/>
              <a:gdLst/>
              <a:ahLst/>
              <a:rect l="l" t="t" r="r" b="b"/>
              <a:pathLst>
                <a:path w="2042" h="1933">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w="0">
              <a:noFill/>
            </a:ln>
          </p:spPr>
          <p:style>
            <a:lnRef idx="0"/>
            <a:fillRef idx="0"/>
            <a:effectRef idx="0"/>
            <a:fontRef idx="minor"/>
          </p:style>
        </p:sp>
        <p:sp>
          <p:nvSpPr>
            <p:cNvPr id="9988" name="Google Shape;9187;p79"/>
            <p:cNvSpPr/>
            <p:nvPr/>
          </p:nvSpPr>
          <p:spPr>
            <a:xfrm>
              <a:off x="6112080" y="2415240"/>
              <a:ext cx="35640" cy="33840"/>
            </a:xfrm>
            <a:custGeom>
              <a:avLst/>
              <a:gdLst/>
              <a:ahLst/>
              <a:rect l="l" t="t" r="r" b="b"/>
              <a:pathLst>
                <a:path w="2045" h="193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w="0">
              <a:noFill/>
            </a:ln>
          </p:spPr>
          <p:style>
            <a:lnRef idx="0"/>
            <a:fillRef idx="0"/>
            <a:effectRef idx="0"/>
            <a:fontRef idx="minor"/>
          </p:style>
        </p:sp>
        <p:sp>
          <p:nvSpPr>
            <p:cNvPr id="9989" name="Google Shape;9188;p79"/>
            <p:cNvSpPr/>
            <p:nvPr/>
          </p:nvSpPr>
          <p:spPr>
            <a:xfrm>
              <a:off x="5889600" y="2287440"/>
              <a:ext cx="353160" cy="339840"/>
            </a:xfrm>
            <a:custGeom>
              <a:avLst/>
              <a:gdLst/>
              <a:ahLst/>
              <a:rect l="l" t="t" r="r" b="b"/>
              <a:pathLst>
                <a:path w="20086" h="1932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w="0">
              <a:noFill/>
            </a:ln>
          </p:spPr>
          <p:style>
            <a:lnRef idx="0"/>
            <a:fillRef idx="0"/>
            <a:effectRef idx="0"/>
            <a:fontRef idx="minor"/>
          </p:style>
        </p:sp>
      </p:grpSp>
      <p:grpSp>
        <p:nvGrpSpPr>
          <p:cNvPr id="9990" name="Google Shape;9189;p79"/>
          <p:cNvGrpSpPr/>
          <p:nvPr/>
        </p:nvGrpSpPr>
        <p:grpSpPr>
          <a:xfrm>
            <a:off x="6313320" y="2303280"/>
            <a:ext cx="334080" cy="307800"/>
            <a:chOff x="6313320" y="2303280"/>
            <a:chExt cx="334080" cy="307800"/>
          </a:xfrm>
        </p:grpSpPr>
        <p:sp>
          <p:nvSpPr>
            <p:cNvPr id="9991" name="Google Shape;9190;p79"/>
            <p:cNvSpPr/>
            <p:nvPr/>
          </p:nvSpPr>
          <p:spPr>
            <a:xfrm>
              <a:off x="6313320" y="2303280"/>
              <a:ext cx="334080" cy="307800"/>
            </a:xfrm>
            <a:custGeom>
              <a:avLst/>
              <a:gdLst/>
              <a:ahLst/>
              <a:rect l="l" t="t" r="r" b="b"/>
              <a:pathLst>
                <a:path w="19005" h="175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w="0">
              <a:noFill/>
            </a:ln>
          </p:spPr>
          <p:style>
            <a:lnRef idx="0"/>
            <a:fillRef idx="0"/>
            <a:effectRef idx="0"/>
            <a:fontRef idx="minor"/>
          </p:style>
        </p:sp>
        <p:sp>
          <p:nvSpPr>
            <p:cNvPr id="9992" name="Google Shape;9191;p79"/>
            <p:cNvSpPr/>
            <p:nvPr/>
          </p:nvSpPr>
          <p:spPr>
            <a:xfrm>
              <a:off x="6394320" y="2424240"/>
              <a:ext cx="167040" cy="115200"/>
            </a:xfrm>
            <a:custGeom>
              <a:avLst/>
              <a:gdLst/>
              <a:ahLst/>
              <a:rect l="l" t="t" r="r" b="b"/>
              <a:pathLst>
                <a:path w="9512" h="657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w="0">
              <a:noFill/>
            </a:ln>
          </p:spPr>
          <p:style>
            <a:lnRef idx="0"/>
            <a:fillRef idx="0"/>
            <a:effectRef idx="0"/>
            <a:fontRef idx="minor"/>
          </p:style>
        </p:sp>
        <p:sp>
          <p:nvSpPr>
            <p:cNvPr id="9993" name="Google Shape;9192;p79"/>
            <p:cNvSpPr/>
            <p:nvPr/>
          </p:nvSpPr>
          <p:spPr>
            <a:xfrm>
              <a:off x="6448320" y="2457000"/>
              <a:ext cx="64080" cy="19440"/>
            </a:xfrm>
            <a:custGeom>
              <a:avLst/>
              <a:gdLst/>
              <a:ahLst/>
              <a:rect l="l" t="t" r="r" b="b"/>
              <a:pathLst>
                <a:path w="3661" h="1134">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w="0">
              <a:noFill/>
            </a:ln>
          </p:spPr>
          <p:style>
            <a:lnRef idx="0"/>
            <a:fillRef idx="0"/>
            <a:effectRef idx="0"/>
            <a:fontRef idx="minor"/>
          </p:style>
        </p:sp>
        <p:sp>
          <p:nvSpPr>
            <p:cNvPr id="9994" name="Google Shape;9193;p79"/>
            <p:cNvSpPr/>
            <p:nvPr/>
          </p:nvSpPr>
          <p:spPr>
            <a:xfrm>
              <a:off x="6429960" y="2487600"/>
              <a:ext cx="101160" cy="19440"/>
            </a:xfrm>
            <a:custGeom>
              <a:avLst/>
              <a:gdLst/>
              <a:ahLst/>
              <a:rect l="l" t="t" r="r" b="b"/>
              <a:pathLst>
                <a:path w="5774" h="1133">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w="0">
              <a:noFill/>
            </a:ln>
          </p:spPr>
          <p:style>
            <a:lnRef idx="0"/>
            <a:fillRef idx="0"/>
            <a:effectRef idx="0"/>
            <a:fontRef idx="minor"/>
          </p:style>
        </p:sp>
      </p:grpSp>
      <p:grpSp>
        <p:nvGrpSpPr>
          <p:cNvPr id="9995" name="Google Shape;9194;p79"/>
          <p:cNvGrpSpPr/>
          <p:nvPr/>
        </p:nvGrpSpPr>
        <p:grpSpPr>
          <a:xfrm>
            <a:off x="6778800" y="2287440"/>
            <a:ext cx="238680" cy="339840"/>
            <a:chOff x="6778800" y="2287440"/>
            <a:chExt cx="238680" cy="339840"/>
          </a:xfrm>
        </p:grpSpPr>
        <p:sp>
          <p:nvSpPr>
            <p:cNvPr id="9996" name="Google Shape;9195;p79"/>
            <p:cNvSpPr/>
            <p:nvPr/>
          </p:nvSpPr>
          <p:spPr>
            <a:xfrm>
              <a:off x="6778800" y="2287440"/>
              <a:ext cx="238680" cy="339840"/>
            </a:xfrm>
            <a:custGeom>
              <a:avLst/>
              <a:gdLst/>
              <a:ahLst/>
              <a:rect l="l" t="t" r="r" b="b"/>
              <a:pathLst>
                <a:path w="13588" h="19326">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w="0">
              <a:noFill/>
            </a:ln>
          </p:spPr>
          <p:style>
            <a:lnRef idx="0"/>
            <a:fillRef idx="0"/>
            <a:effectRef idx="0"/>
            <a:fontRef idx="minor"/>
          </p:style>
        </p:sp>
        <p:sp>
          <p:nvSpPr>
            <p:cNvPr id="9997" name="Google Shape;9196;p79"/>
            <p:cNvSpPr/>
            <p:nvPr/>
          </p:nvSpPr>
          <p:spPr>
            <a:xfrm>
              <a:off x="6863040" y="2579040"/>
              <a:ext cx="70920" cy="19440"/>
            </a:xfrm>
            <a:custGeom>
              <a:avLst/>
              <a:gdLst/>
              <a:ahLst/>
              <a:rect l="l" t="t" r="r" b="b"/>
              <a:pathLst>
                <a:path w="4041" h="1133">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w="0">
              <a:noFill/>
            </a:ln>
          </p:spPr>
          <p:style>
            <a:lnRef idx="0"/>
            <a:fillRef idx="0"/>
            <a:effectRef idx="0"/>
            <a:fontRef idx="minor"/>
          </p:style>
        </p:sp>
      </p:grpSp>
      <p:sp>
        <p:nvSpPr>
          <p:cNvPr id="9998" name="Google Shape;9197;p79"/>
          <p:cNvSpPr/>
          <p:nvPr/>
        </p:nvSpPr>
        <p:spPr>
          <a:xfrm>
            <a:off x="7172280" y="2287080"/>
            <a:ext cx="278640" cy="339840"/>
          </a:xfrm>
          <a:custGeom>
            <a:avLst/>
            <a:gdLst/>
            <a:ahLst/>
            <a:rect l="l" t="t" r="r" b="b"/>
            <a:pathLst>
              <a:path w="15853" h="19326">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w="0">
            <a:noFill/>
          </a:ln>
        </p:spPr>
        <p:style>
          <a:lnRef idx="0"/>
          <a:fillRef idx="0"/>
          <a:effectRef idx="0"/>
          <a:fontRef idx="minor"/>
        </p:style>
      </p:sp>
      <p:sp>
        <p:nvSpPr>
          <p:cNvPr id="9999" name="Google Shape;9198;p79"/>
          <p:cNvSpPr/>
          <p:nvPr/>
        </p:nvSpPr>
        <p:spPr>
          <a:xfrm>
            <a:off x="7565400" y="2297880"/>
            <a:ext cx="339840" cy="318600"/>
          </a:xfrm>
          <a:custGeom>
            <a:avLst/>
            <a:gdLst/>
            <a:ahLst/>
            <a:rect l="l" t="t" r="r" b="b"/>
            <a:pathLst>
              <a:path w="19326" h="18118">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w="0">
            <a:noFill/>
          </a:ln>
        </p:spPr>
        <p:style>
          <a:lnRef idx="0"/>
          <a:fillRef idx="0"/>
          <a:effectRef idx="0"/>
          <a:fontRef idx="minor"/>
        </p:style>
      </p:sp>
      <p:sp>
        <p:nvSpPr>
          <p:cNvPr id="10000" name="Google Shape;9199;p79"/>
          <p:cNvSpPr/>
          <p:nvPr/>
        </p:nvSpPr>
        <p:spPr>
          <a:xfrm>
            <a:off x="7990200" y="2297880"/>
            <a:ext cx="339840" cy="318600"/>
          </a:xfrm>
          <a:custGeom>
            <a:avLst/>
            <a:gdLst/>
            <a:ahLst/>
            <a:rect l="l" t="t" r="r" b="b"/>
            <a:pathLst>
              <a:path w="19326" h="18118">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w="0">
            <a:noFill/>
          </a:ln>
        </p:spPr>
        <p:style>
          <a:lnRef idx="0"/>
          <a:fillRef idx="0"/>
          <a:effectRef idx="0"/>
          <a:fontRef idx="minor"/>
        </p:style>
      </p:sp>
      <p:grpSp>
        <p:nvGrpSpPr>
          <p:cNvPr id="10001" name="Google Shape;9200;p79"/>
          <p:cNvGrpSpPr/>
          <p:nvPr/>
        </p:nvGrpSpPr>
        <p:grpSpPr>
          <a:xfrm>
            <a:off x="6415920" y="3956400"/>
            <a:ext cx="339120" cy="338760"/>
            <a:chOff x="6415920" y="3956400"/>
            <a:chExt cx="339120" cy="338760"/>
          </a:xfrm>
        </p:grpSpPr>
        <p:sp>
          <p:nvSpPr>
            <p:cNvPr id="10002" name="Google Shape;9201;p79"/>
            <p:cNvSpPr/>
            <p:nvPr/>
          </p:nvSpPr>
          <p:spPr>
            <a:xfrm>
              <a:off x="6530400" y="4069440"/>
              <a:ext cx="110160" cy="104040"/>
            </a:xfrm>
            <a:custGeom>
              <a:avLst/>
              <a:gdLst/>
              <a:ahLst/>
              <a:rect l="l" t="t" r="r" b="b"/>
              <a:pathLst>
                <a:path w="6275" h="5931">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w="0">
              <a:noFill/>
            </a:ln>
          </p:spPr>
          <p:style>
            <a:lnRef idx="0"/>
            <a:fillRef idx="0"/>
            <a:effectRef idx="0"/>
            <a:fontRef idx="minor"/>
          </p:style>
        </p:sp>
        <p:sp>
          <p:nvSpPr>
            <p:cNvPr id="10003" name="Google Shape;9202;p79"/>
            <p:cNvSpPr/>
            <p:nvPr/>
          </p:nvSpPr>
          <p:spPr>
            <a:xfrm>
              <a:off x="6415920" y="3956400"/>
              <a:ext cx="339120" cy="338760"/>
            </a:xfrm>
            <a:custGeom>
              <a:avLst/>
              <a:gdLst/>
              <a:ahLst/>
              <a:rect l="l" t="t" r="r" b="b"/>
              <a:pathLst>
                <a:path w="19286" h="19274">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w="0">
              <a:noFill/>
            </a:ln>
          </p:spPr>
          <p:style>
            <a:lnRef idx="0"/>
            <a:fillRef idx="0"/>
            <a:effectRef idx="0"/>
            <a:fontRef idx="minor"/>
          </p:style>
        </p:sp>
      </p:grpSp>
      <p:grpSp>
        <p:nvGrpSpPr>
          <p:cNvPr id="10004" name="Google Shape;9203;p79"/>
          <p:cNvGrpSpPr/>
          <p:nvPr/>
        </p:nvGrpSpPr>
        <p:grpSpPr>
          <a:xfrm>
            <a:off x="4735080" y="3963240"/>
            <a:ext cx="325440" cy="325440"/>
            <a:chOff x="4735080" y="3963240"/>
            <a:chExt cx="325440" cy="325440"/>
          </a:xfrm>
        </p:grpSpPr>
        <p:sp>
          <p:nvSpPr>
            <p:cNvPr id="10005" name="Google Shape;9204;p79"/>
            <p:cNvSpPr/>
            <p:nvPr/>
          </p:nvSpPr>
          <p:spPr>
            <a:xfrm>
              <a:off x="4735080" y="4001400"/>
              <a:ext cx="325440" cy="287280"/>
            </a:xfrm>
            <a:custGeom>
              <a:avLst/>
              <a:gdLst/>
              <a:ahLst/>
              <a:rect l="l" t="t" r="r" b="b"/>
              <a:pathLst>
                <a:path w="19325" h="17064">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w="0">
              <a:noFill/>
            </a:ln>
          </p:spPr>
          <p:style>
            <a:lnRef idx="0"/>
            <a:fillRef idx="0"/>
            <a:effectRef idx="0"/>
            <a:fontRef idx="minor"/>
          </p:style>
        </p:sp>
        <p:sp>
          <p:nvSpPr>
            <p:cNvPr id="10006" name="Google Shape;9205;p79"/>
            <p:cNvSpPr/>
            <p:nvPr/>
          </p:nvSpPr>
          <p:spPr>
            <a:xfrm>
              <a:off x="4850280" y="3963240"/>
              <a:ext cx="18720" cy="37800"/>
            </a:xfrm>
            <a:custGeom>
              <a:avLst/>
              <a:gdLst/>
              <a:ahLst/>
              <a:rect l="l" t="t" r="r" b="b"/>
              <a:pathLst>
                <a:path w="1133" h="2266">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w="0">
              <a:noFill/>
            </a:ln>
          </p:spPr>
          <p:style>
            <a:lnRef idx="0"/>
            <a:fillRef idx="0"/>
            <a:effectRef idx="0"/>
            <a:fontRef idx="minor"/>
          </p:style>
        </p:sp>
        <p:sp>
          <p:nvSpPr>
            <p:cNvPr id="10007" name="Google Shape;9206;p79"/>
            <p:cNvSpPr/>
            <p:nvPr/>
          </p:nvSpPr>
          <p:spPr>
            <a:xfrm>
              <a:off x="4926600" y="3963240"/>
              <a:ext cx="18720" cy="37800"/>
            </a:xfrm>
            <a:custGeom>
              <a:avLst/>
              <a:gdLst/>
              <a:ahLst/>
              <a:rect l="l" t="t" r="r" b="b"/>
              <a:pathLst>
                <a:path w="1133" h="2266">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w="0">
              <a:noFill/>
            </a:ln>
          </p:spPr>
          <p:style>
            <a:lnRef idx="0"/>
            <a:fillRef idx="0"/>
            <a:effectRef idx="0"/>
            <a:fontRef idx="minor"/>
          </p:style>
        </p:sp>
        <p:sp>
          <p:nvSpPr>
            <p:cNvPr id="10008" name="Google Shape;9207;p79"/>
            <p:cNvSpPr/>
            <p:nvPr/>
          </p:nvSpPr>
          <p:spPr>
            <a:xfrm>
              <a:off x="4983840" y="3982320"/>
              <a:ext cx="18720" cy="37800"/>
            </a:xfrm>
            <a:custGeom>
              <a:avLst/>
              <a:gdLst/>
              <a:ahLst/>
              <a:rect l="l" t="t" r="r" b="b"/>
              <a:pathLst>
                <a:path w="1133" h="2265">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w="0">
              <a:noFill/>
            </a:ln>
          </p:spPr>
          <p:style>
            <a:lnRef idx="0"/>
            <a:fillRef idx="0"/>
            <a:effectRef idx="0"/>
            <a:fontRef idx="minor"/>
          </p:style>
        </p:sp>
        <p:sp>
          <p:nvSpPr>
            <p:cNvPr id="10009" name="Google Shape;9208;p79"/>
            <p:cNvSpPr/>
            <p:nvPr/>
          </p:nvSpPr>
          <p:spPr>
            <a:xfrm>
              <a:off x="4793040" y="3982320"/>
              <a:ext cx="18720" cy="37800"/>
            </a:xfrm>
            <a:custGeom>
              <a:avLst/>
              <a:gdLst/>
              <a:ahLst/>
              <a:rect l="l" t="t" r="r" b="b"/>
              <a:pathLst>
                <a:path w="1133" h="2265">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w="0">
              <a:noFill/>
            </a:ln>
          </p:spPr>
          <p:style>
            <a:lnRef idx="0"/>
            <a:fillRef idx="0"/>
            <a:effectRef idx="0"/>
            <a:fontRef idx="minor"/>
          </p:style>
        </p:sp>
      </p:grpSp>
      <p:sp>
        <p:nvSpPr>
          <p:cNvPr id="10010" name="Google Shape;9209;p79"/>
          <p:cNvSpPr/>
          <p:nvPr/>
        </p:nvSpPr>
        <p:spPr>
          <a:xfrm>
            <a:off x="5053680" y="2716200"/>
            <a:ext cx="345600" cy="320760"/>
          </a:xfrm>
          <a:custGeom>
            <a:avLst/>
            <a:gdLst/>
            <a:ahLst/>
            <a:rect l="l" t="t" r="r" b="b"/>
            <a:pathLst>
              <a:path w="19655" h="18246">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w="0">
            <a:noFill/>
          </a:ln>
        </p:spPr>
        <p:style>
          <a:lnRef idx="0"/>
          <a:fillRef idx="0"/>
          <a:effectRef idx="0"/>
          <a:fontRef idx="minor"/>
        </p:style>
      </p:sp>
      <p:grpSp>
        <p:nvGrpSpPr>
          <p:cNvPr id="10011" name="Google Shape;9210;p79"/>
          <p:cNvGrpSpPr/>
          <p:nvPr/>
        </p:nvGrpSpPr>
        <p:grpSpPr>
          <a:xfrm>
            <a:off x="5488560" y="2707200"/>
            <a:ext cx="341640" cy="339840"/>
            <a:chOff x="5488560" y="2707200"/>
            <a:chExt cx="341640" cy="339840"/>
          </a:xfrm>
        </p:grpSpPr>
        <p:sp>
          <p:nvSpPr>
            <p:cNvPr id="10012" name="Google Shape;9211;p79"/>
            <p:cNvSpPr/>
            <p:nvPr/>
          </p:nvSpPr>
          <p:spPr>
            <a:xfrm>
              <a:off x="5646960" y="2766600"/>
              <a:ext cx="102960" cy="99360"/>
            </a:xfrm>
            <a:custGeom>
              <a:avLst/>
              <a:gdLst/>
              <a:ahLst/>
              <a:rect l="l" t="t" r="r" b="b"/>
              <a:pathLst>
                <a:path w="5870" h="5661">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w="0">
              <a:noFill/>
            </a:ln>
          </p:spPr>
          <p:style>
            <a:lnRef idx="0"/>
            <a:fillRef idx="0"/>
            <a:effectRef idx="0"/>
            <a:fontRef idx="minor"/>
          </p:style>
        </p:sp>
        <p:sp>
          <p:nvSpPr>
            <p:cNvPr id="10013" name="Google Shape;9212;p79"/>
            <p:cNvSpPr/>
            <p:nvPr/>
          </p:nvSpPr>
          <p:spPr>
            <a:xfrm>
              <a:off x="5726520" y="2846160"/>
              <a:ext cx="103680" cy="99360"/>
            </a:xfrm>
            <a:custGeom>
              <a:avLst/>
              <a:gdLst/>
              <a:ahLst/>
              <a:rect l="l" t="t" r="r" b="b"/>
              <a:pathLst>
                <a:path w="5910" h="5662">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w="0">
              <a:noFill/>
            </a:ln>
          </p:spPr>
          <p:style>
            <a:lnRef idx="0"/>
            <a:fillRef idx="0"/>
            <a:effectRef idx="0"/>
            <a:fontRef idx="minor"/>
          </p:style>
        </p:sp>
        <p:sp>
          <p:nvSpPr>
            <p:cNvPr id="10014" name="Google Shape;9213;p79"/>
            <p:cNvSpPr/>
            <p:nvPr/>
          </p:nvSpPr>
          <p:spPr>
            <a:xfrm>
              <a:off x="5488560" y="2707200"/>
              <a:ext cx="288720" cy="339840"/>
            </a:xfrm>
            <a:custGeom>
              <a:avLst/>
              <a:gdLst/>
              <a:ahLst/>
              <a:rect l="l" t="t" r="r" b="b"/>
              <a:pathLst>
                <a:path w="16414" h="19326">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w="0">
              <a:noFill/>
            </a:ln>
          </p:spPr>
          <p:style>
            <a:lnRef idx="0"/>
            <a:fillRef idx="0"/>
            <a:effectRef idx="0"/>
            <a:fontRef idx="minor"/>
          </p:style>
        </p:sp>
      </p:grpSp>
      <p:sp>
        <p:nvSpPr>
          <p:cNvPr id="10015" name="Google Shape;9214;p79"/>
          <p:cNvSpPr/>
          <p:nvPr/>
        </p:nvSpPr>
        <p:spPr>
          <a:xfrm>
            <a:off x="5896080" y="2739600"/>
            <a:ext cx="339840" cy="273600"/>
          </a:xfrm>
          <a:custGeom>
            <a:avLst/>
            <a:gdLst/>
            <a:ahLst/>
            <a:rect l="l" t="t" r="r" b="b"/>
            <a:pathLst>
              <a:path w="19325" h="15563">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w="0">
            <a:noFill/>
          </a:ln>
        </p:spPr>
        <p:style>
          <a:lnRef idx="0"/>
          <a:fillRef idx="0"/>
          <a:effectRef idx="0"/>
          <a:fontRef idx="minor"/>
        </p:style>
      </p:sp>
      <p:sp>
        <p:nvSpPr>
          <p:cNvPr id="10016" name="Google Shape;9215;p79"/>
          <p:cNvSpPr/>
          <p:nvPr/>
        </p:nvSpPr>
        <p:spPr>
          <a:xfrm>
            <a:off x="6310080" y="2774160"/>
            <a:ext cx="339840" cy="204480"/>
          </a:xfrm>
          <a:custGeom>
            <a:avLst/>
            <a:gdLst/>
            <a:ahLst/>
            <a:rect l="l" t="t" r="r" b="b"/>
            <a:pathLst>
              <a:path w="19328" h="1163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w="0">
            <a:noFill/>
          </a:ln>
        </p:spPr>
        <p:style>
          <a:lnRef idx="0"/>
          <a:fillRef idx="0"/>
          <a:effectRef idx="0"/>
          <a:fontRef idx="minor"/>
        </p:style>
      </p:sp>
      <p:grpSp>
        <p:nvGrpSpPr>
          <p:cNvPr id="10017" name="Google Shape;9216;p79"/>
          <p:cNvGrpSpPr/>
          <p:nvPr/>
        </p:nvGrpSpPr>
        <p:grpSpPr>
          <a:xfrm>
            <a:off x="6728040" y="2707200"/>
            <a:ext cx="340920" cy="339840"/>
            <a:chOff x="6728040" y="2707200"/>
            <a:chExt cx="340920" cy="339840"/>
          </a:xfrm>
        </p:grpSpPr>
        <p:sp>
          <p:nvSpPr>
            <p:cNvPr id="10018" name="Google Shape;9217;p79"/>
            <p:cNvSpPr/>
            <p:nvPr/>
          </p:nvSpPr>
          <p:spPr>
            <a:xfrm>
              <a:off x="6794280" y="2772720"/>
              <a:ext cx="208440" cy="208440"/>
            </a:xfrm>
            <a:custGeom>
              <a:avLst/>
              <a:gdLst/>
              <a:ahLst/>
              <a:rect l="l" t="t" r="r" b="b"/>
              <a:pathLst>
                <a:path w="11852" h="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w="0">
              <a:noFill/>
            </a:ln>
          </p:spPr>
          <p:style>
            <a:lnRef idx="0"/>
            <a:fillRef idx="0"/>
            <a:effectRef idx="0"/>
            <a:fontRef idx="minor"/>
          </p:style>
        </p:sp>
        <p:sp>
          <p:nvSpPr>
            <p:cNvPr id="10019" name="Google Shape;9218;p79"/>
            <p:cNvSpPr/>
            <p:nvPr/>
          </p:nvSpPr>
          <p:spPr>
            <a:xfrm>
              <a:off x="6728040" y="2707200"/>
              <a:ext cx="340920" cy="339840"/>
            </a:xfrm>
            <a:custGeom>
              <a:avLst/>
              <a:gdLst/>
              <a:ahLst/>
              <a:rect l="l" t="t" r="r" b="b"/>
              <a:pathLst>
                <a:path w="19380" h="19327">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w="0">
              <a:noFill/>
            </a:ln>
          </p:spPr>
          <p:style>
            <a:lnRef idx="0"/>
            <a:fillRef idx="0"/>
            <a:effectRef idx="0"/>
            <a:fontRef idx="minor"/>
          </p:style>
        </p:sp>
      </p:grpSp>
      <p:grpSp>
        <p:nvGrpSpPr>
          <p:cNvPr id="10020" name="Google Shape;9219;p79"/>
          <p:cNvGrpSpPr/>
          <p:nvPr/>
        </p:nvGrpSpPr>
        <p:grpSpPr>
          <a:xfrm>
            <a:off x="7227000" y="2706840"/>
            <a:ext cx="169920" cy="340560"/>
            <a:chOff x="7227000" y="2706840"/>
            <a:chExt cx="169920" cy="340560"/>
          </a:xfrm>
        </p:grpSpPr>
        <p:sp>
          <p:nvSpPr>
            <p:cNvPr id="10021" name="Google Shape;9220;p79"/>
            <p:cNvSpPr/>
            <p:nvPr/>
          </p:nvSpPr>
          <p:spPr>
            <a:xfrm>
              <a:off x="7267320" y="2765880"/>
              <a:ext cx="89640" cy="238680"/>
            </a:xfrm>
            <a:custGeom>
              <a:avLst/>
              <a:gdLst/>
              <a:ahLst/>
              <a:rect l="l" t="t" r="r" b="b"/>
              <a:pathLst>
                <a:path w="5110" h="13577">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w="0">
              <a:noFill/>
            </a:ln>
          </p:spPr>
          <p:style>
            <a:lnRef idx="0"/>
            <a:fillRef idx="0"/>
            <a:effectRef idx="0"/>
            <a:fontRef idx="minor"/>
          </p:style>
        </p:sp>
        <p:sp>
          <p:nvSpPr>
            <p:cNvPr id="10022" name="Google Shape;9221;p79"/>
            <p:cNvSpPr/>
            <p:nvPr/>
          </p:nvSpPr>
          <p:spPr>
            <a:xfrm>
              <a:off x="7227000" y="2706840"/>
              <a:ext cx="169920" cy="340560"/>
            </a:xfrm>
            <a:custGeom>
              <a:avLst/>
              <a:gdLst/>
              <a:ahLst/>
              <a:rect l="l" t="t" r="r" b="b"/>
              <a:pathLst>
                <a:path w="9670" h="19368">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w="0">
              <a:noFill/>
            </a:ln>
          </p:spPr>
          <p:style>
            <a:lnRef idx="0"/>
            <a:fillRef idx="0"/>
            <a:effectRef idx="0"/>
            <a:fontRef idx="minor"/>
          </p:style>
        </p:sp>
      </p:grpSp>
      <p:grpSp>
        <p:nvGrpSpPr>
          <p:cNvPr id="10023" name="Google Shape;9222;p79"/>
          <p:cNvGrpSpPr/>
          <p:nvPr/>
        </p:nvGrpSpPr>
        <p:grpSpPr>
          <a:xfrm>
            <a:off x="7566480" y="2707560"/>
            <a:ext cx="338760" cy="338400"/>
            <a:chOff x="7566480" y="2707560"/>
            <a:chExt cx="338760" cy="338400"/>
          </a:xfrm>
        </p:grpSpPr>
        <p:sp>
          <p:nvSpPr>
            <p:cNvPr id="10024" name="Google Shape;9223;p79"/>
            <p:cNvSpPr/>
            <p:nvPr/>
          </p:nvSpPr>
          <p:spPr>
            <a:xfrm>
              <a:off x="7666560" y="2807640"/>
              <a:ext cx="144000" cy="138600"/>
            </a:xfrm>
            <a:custGeom>
              <a:avLst/>
              <a:gdLst/>
              <a:ahLst/>
              <a:rect l="l" t="t" r="r" b="b"/>
              <a:pathLst>
                <a:path w="8205" h="789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w="0">
              <a:noFill/>
            </a:ln>
          </p:spPr>
          <p:style>
            <a:lnRef idx="0"/>
            <a:fillRef idx="0"/>
            <a:effectRef idx="0"/>
            <a:fontRef idx="minor"/>
          </p:style>
        </p:sp>
        <p:sp>
          <p:nvSpPr>
            <p:cNvPr id="10025" name="Google Shape;9224;p79"/>
            <p:cNvSpPr/>
            <p:nvPr/>
          </p:nvSpPr>
          <p:spPr>
            <a:xfrm>
              <a:off x="7566480" y="2707560"/>
              <a:ext cx="338760" cy="338400"/>
            </a:xfrm>
            <a:custGeom>
              <a:avLst/>
              <a:gdLst/>
              <a:ahLst/>
              <a:rect l="l" t="t" r="r" b="b"/>
              <a:pathLst>
                <a:path w="19259" h="19253">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w="0">
              <a:noFill/>
            </a:ln>
          </p:spPr>
          <p:style>
            <a:lnRef idx="0"/>
            <a:fillRef idx="0"/>
            <a:effectRef idx="0"/>
            <a:fontRef idx="minor"/>
          </p:style>
        </p:sp>
      </p:grpSp>
      <p:sp>
        <p:nvSpPr>
          <p:cNvPr id="10026" name="Google Shape;9225;p79"/>
          <p:cNvSpPr/>
          <p:nvPr/>
        </p:nvSpPr>
        <p:spPr>
          <a:xfrm>
            <a:off x="7990200" y="2726280"/>
            <a:ext cx="339840" cy="300240"/>
          </a:xfrm>
          <a:custGeom>
            <a:avLst/>
            <a:gdLst/>
            <a:ahLst/>
            <a:rect l="l" t="t" r="r" b="b"/>
            <a:pathLst>
              <a:path w="19326" h="17074">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w="0">
            <a:noFill/>
          </a:ln>
        </p:spPr>
        <p:style>
          <a:lnRef idx="0"/>
          <a:fillRef idx="0"/>
          <a:effectRef idx="0"/>
          <a:fontRef idx="minor"/>
        </p:style>
      </p:sp>
      <p:grpSp>
        <p:nvGrpSpPr>
          <p:cNvPr id="10027" name="Google Shape;9226;p79"/>
          <p:cNvGrpSpPr/>
          <p:nvPr/>
        </p:nvGrpSpPr>
        <p:grpSpPr>
          <a:xfrm>
            <a:off x="6859800" y="3985920"/>
            <a:ext cx="341640" cy="280080"/>
            <a:chOff x="6859800" y="3985920"/>
            <a:chExt cx="341640" cy="280080"/>
          </a:xfrm>
        </p:grpSpPr>
        <p:sp>
          <p:nvSpPr>
            <p:cNvPr id="10028" name="Google Shape;9227;p79"/>
            <p:cNvSpPr/>
            <p:nvPr/>
          </p:nvSpPr>
          <p:spPr>
            <a:xfrm>
              <a:off x="6941160" y="3985920"/>
              <a:ext cx="79200" cy="100800"/>
            </a:xfrm>
            <a:custGeom>
              <a:avLst/>
              <a:gdLst/>
              <a:ahLst/>
              <a:rect l="l" t="t" r="r" b="b"/>
              <a:pathLst>
                <a:path w="4530" h="5753">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w="0">
              <a:noFill/>
            </a:ln>
          </p:spPr>
          <p:style>
            <a:lnRef idx="0"/>
            <a:fillRef idx="0"/>
            <a:effectRef idx="0"/>
            <a:fontRef idx="minor"/>
          </p:style>
        </p:sp>
        <p:sp>
          <p:nvSpPr>
            <p:cNvPr id="10029" name="Google Shape;9228;p79"/>
            <p:cNvSpPr/>
            <p:nvPr/>
          </p:nvSpPr>
          <p:spPr>
            <a:xfrm>
              <a:off x="6859800" y="4069440"/>
              <a:ext cx="87120" cy="95760"/>
            </a:xfrm>
            <a:custGeom>
              <a:avLst/>
              <a:gdLst/>
              <a:ahLst/>
              <a:rect l="l" t="t" r="r" b="b"/>
              <a:pathLst>
                <a:path w="4977" h="5458">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w="0">
              <a:noFill/>
            </a:ln>
          </p:spPr>
          <p:style>
            <a:lnRef idx="0"/>
            <a:fillRef idx="0"/>
            <a:effectRef idx="0"/>
            <a:fontRef idx="minor"/>
          </p:style>
        </p:sp>
        <p:sp>
          <p:nvSpPr>
            <p:cNvPr id="10030" name="Google Shape;9229;p79"/>
            <p:cNvSpPr/>
            <p:nvPr/>
          </p:nvSpPr>
          <p:spPr>
            <a:xfrm>
              <a:off x="7040880" y="3985920"/>
              <a:ext cx="79560" cy="100800"/>
            </a:xfrm>
            <a:custGeom>
              <a:avLst/>
              <a:gdLst/>
              <a:ahLst/>
              <a:rect l="l" t="t" r="r" b="b"/>
              <a:pathLst>
                <a:path w="4531" h="5753">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w="0">
              <a:noFill/>
            </a:ln>
          </p:spPr>
          <p:style>
            <a:lnRef idx="0"/>
            <a:fillRef idx="0"/>
            <a:effectRef idx="0"/>
            <a:fontRef idx="minor"/>
          </p:style>
        </p:sp>
        <p:sp>
          <p:nvSpPr>
            <p:cNvPr id="10031" name="Google Shape;9230;p79"/>
            <p:cNvSpPr/>
            <p:nvPr/>
          </p:nvSpPr>
          <p:spPr>
            <a:xfrm>
              <a:off x="7106040" y="4069080"/>
              <a:ext cx="95400" cy="95760"/>
            </a:xfrm>
            <a:custGeom>
              <a:avLst/>
              <a:gdLst/>
              <a:ahLst/>
              <a:rect l="l" t="t" r="r" b="b"/>
              <a:pathLst>
                <a:path w="5441" h="546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w="0">
              <a:noFill/>
            </a:ln>
          </p:spPr>
          <p:style>
            <a:lnRef idx="0"/>
            <a:fillRef idx="0"/>
            <a:effectRef idx="0"/>
            <a:fontRef idx="minor"/>
          </p:style>
        </p:sp>
        <p:sp>
          <p:nvSpPr>
            <p:cNvPr id="10032" name="Google Shape;9231;p79"/>
            <p:cNvSpPr/>
            <p:nvPr/>
          </p:nvSpPr>
          <p:spPr>
            <a:xfrm>
              <a:off x="6921000" y="4106880"/>
              <a:ext cx="218880" cy="159120"/>
            </a:xfrm>
            <a:custGeom>
              <a:avLst/>
              <a:gdLst/>
              <a:ahLst/>
              <a:rect l="l" t="t" r="r" b="b"/>
              <a:pathLst>
                <a:path w="12453" h="9062">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w="0">
              <a:noFill/>
            </a:ln>
          </p:spPr>
          <p:style>
            <a:lnRef idx="0"/>
            <a:fillRef idx="0"/>
            <a:effectRef idx="0"/>
            <a:fontRef idx="minor"/>
          </p:style>
        </p:sp>
      </p:grpSp>
      <p:grpSp>
        <p:nvGrpSpPr>
          <p:cNvPr id="10033" name="Google Shape;9232;p79"/>
          <p:cNvGrpSpPr/>
          <p:nvPr/>
        </p:nvGrpSpPr>
        <p:grpSpPr>
          <a:xfrm>
            <a:off x="5165280" y="3991680"/>
            <a:ext cx="326160" cy="268200"/>
            <a:chOff x="5165280" y="3991680"/>
            <a:chExt cx="326160" cy="268200"/>
          </a:xfrm>
        </p:grpSpPr>
        <p:sp>
          <p:nvSpPr>
            <p:cNvPr id="10034" name="Google Shape;9233;p79"/>
            <p:cNvSpPr/>
            <p:nvPr/>
          </p:nvSpPr>
          <p:spPr>
            <a:xfrm>
              <a:off x="5424120" y="4109400"/>
              <a:ext cx="18720" cy="18720"/>
            </a:xfrm>
            <a:custGeom>
              <a:avLst/>
              <a:gdLst/>
              <a:ahLst/>
              <a:rect l="l" t="t" r="r" b="b"/>
              <a:pathLst>
                <a:path w="1133" h="1134">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w="0">
              <a:noFill/>
            </a:ln>
          </p:spPr>
          <p:style>
            <a:lnRef idx="0"/>
            <a:fillRef idx="0"/>
            <a:effectRef idx="0"/>
            <a:fontRef idx="minor"/>
          </p:style>
        </p:sp>
        <p:sp>
          <p:nvSpPr>
            <p:cNvPr id="10035" name="Google Shape;9234;p79"/>
            <p:cNvSpPr/>
            <p:nvPr/>
          </p:nvSpPr>
          <p:spPr>
            <a:xfrm>
              <a:off x="5344200" y="4103280"/>
              <a:ext cx="30240" cy="45720"/>
            </a:xfrm>
            <a:custGeom>
              <a:avLst/>
              <a:gdLst/>
              <a:ahLst/>
              <a:rect l="l" t="t" r="r" b="b"/>
              <a:pathLst>
                <a:path w="1822" h="2736">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w="0">
              <a:noFill/>
            </a:ln>
          </p:spPr>
          <p:style>
            <a:lnRef idx="0"/>
            <a:fillRef idx="0"/>
            <a:effectRef idx="0"/>
            <a:fontRef idx="minor"/>
          </p:style>
        </p:sp>
        <p:sp>
          <p:nvSpPr>
            <p:cNvPr id="10036" name="Google Shape;9235;p79"/>
            <p:cNvSpPr/>
            <p:nvPr/>
          </p:nvSpPr>
          <p:spPr>
            <a:xfrm>
              <a:off x="5165280" y="3991680"/>
              <a:ext cx="326160" cy="268200"/>
            </a:xfrm>
            <a:custGeom>
              <a:avLst/>
              <a:gdLst/>
              <a:ahLst/>
              <a:rect l="l" t="t" r="r" b="b"/>
              <a:pathLst>
                <a:path w="19379" h="15932">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w="0">
              <a:noFill/>
            </a:ln>
          </p:spPr>
          <p:style>
            <a:lnRef idx="0"/>
            <a:fillRef idx="0"/>
            <a:effectRef idx="0"/>
            <a:fontRef idx="minor"/>
          </p:style>
        </p:sp>
      </p:grpSp>
      <p:grpSp>
        <p:nvGrpSpPr>
          <p:cNvPr id="10037" name="Google Shape;9236;p79"/>
          <p:cNvGrpSpPr/>
          <p:nvPr/>
        </p:nvGrpSpPr>
        <p:grpSpPr>
          <a:xfrm>
            <a:off x="5077080" y="3126240"/>
            <a:ext cx="298440" cy="339840"/>
            <a:chOff x="5077080" y="3126240"/>
            <a:chExt cx="298440" cy="339840"/>
          </a:xfrm>
        </p:grpSpPr>
        <p:sp>
          <p:nvSpPr>
            <p:cNvPr id="10038" name="Google Shape;9237;p79"/>
            <p:cNvSpPr/>
            <p:nvPr/>
          </p:nvSpPr>
          <p:spPr>
            <a:xfrm>
              <a:off x="5077080" y="3126240"/>
              <a:ext cx="298440" cy="339840"/>
            </a:xfrm>
            <a:custGeom>
              <a:avLst/>
              <a:gdLst/>
              <a:ahLst/>
              <a:rect l="l" t="t" r="r" b="b"/>
              <a:pathLst>
                <a:path w="16985" h="1932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w="0">
              <a:noFill/>
            </a:ln>
          </p:spPr>
          <p:style>
            <a:lnRef idx="0"/>
            <a:fillRef idx="0"/>
            <a:effectRef idx="0"/>
            <a:fontRef idx="minor"/>
          </p:style>
        </p:sp>
        <p:sp>
          <p:nvSpPr>
            <p:cNvPr id="10039" name="Google Shape;9238;p79"/>
            <p:cNvSpPr/>
            <p:nvPr/>
          </p:nvSpPr>
          <p:spPr>
            <a:xfrm>
              <a:off x="5227200" y="3171960"/>
              <a:ext cx="26280" cy="19800"/>
            </a:xfrm>
            <a:custGeom>
              <a:avLst/>
              <a:gdLst/>
              <a:ahLst/>
              <a:rect l="l" t="t" r="r" b="b"/>
              <a:pathLst>
                <a:path w="1514" h="1136">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w="0">
              <a:noFill/>
            </a:ln>
          </p:spPr>
          <p:style>
            <a:lnRef idx="0"/>
            <a:fillRef idx="0"/>
            <a:effectRef idx="0"/>
            <a:fontRef idx="minor"/>
          </p:style>
        </p:sp>
      </p:grpSp>
      <p:sp>
        <p:nvSpPr>
          <p:cNvPr id="10040" name="Google Shape;9239;p79"/>
          <p:cNvSpPr/>
          <p:nvPr/>
        </p:nvSpPr>
        <p:spPr>
          <a:xfrm>
            <a:off x="5485320" y="3125160"/>
            <a:ext cx="348120" cy="340920"/>
          </a:xfrm>
          <a:custGeom>
            <a:avLst/>
            <a:gdLst/>
            <a:ahLst/>
            <a:rect l="l" t="t" r="r" b="b"/>
            <a:pathLst>
              <a:path w="19787" h="19396">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w="0">
            <a:noFill/>
          </a:ln>
        </p:spPr>
        <p:style>
          <a:lnRef idx="0"/>
          <a:fillRef idx="0"/>
          <a:effectRef idx="0"/>
          <a:fontRef idx="minor"/>
        </p:style>
      </p:sp>
      <p:grpSp>
        <p:nvGrpSpPr>
          <p:cNvPr id="10041" name="Google Shape;9240;p79"/>
          <p:cNvGrpSpPr/>
          <p:nvPr/>
        </p:nvGrpSpPr>
        <p:grpSpPr>
          <a:xfrm>
            <a:off x="5909760" y="3126240"/>
            <a:ext cx="312480" cy="339840"/>
            <a:chOff x="5909760" y="3126240"/>
            <a:chExt cx="312480" cy="339840"/>
          </a:xfrm>
        </p:grpSpPr>
        <p:sp>
          <p:nvSpPr>
            <p:cNvPr id="10042" name="Google Shape;9241;p79"/>
            <p:cNvSpPr/>
            <p:nvPr/>
          </p:nvSpPr>
          <p:spPr>
            <a:xfrm>
              <a:off x="5909760" y="3126240"/>
              <a:ext cx="312480" cy="339840"/>
            </a:xfrm>
            <a:custGeom>
              <a:avLst/>
              <a:gdLst/>
              <a:ahLst/>
              <a:rect l="l" t="t" r="r" b="b"/>
              <a:pathLst>
                <a:path w="17779" h="19325">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w="0">
              <a:noFill/>
            </a:ln>
          </p:spPr>
          <p:style>
            <a:lnRef idx="0"/>
            <a:fillRef idx="0"/>
            <a:effectRef idx="0"/>
            <a:fontRef idx="minor"/>
          </p:style>
        </p:sp>
        <p:sp>
          <p:nvSpPr>
            <p:cNvPr id="10043" name="Google Shape;9242;p79"/>
            <p:cNvSpPr/>
            <p:nvPr/>
          </p:nvSpPr>
          <p:spPr>
            <a:xfrm>
              <a:off x="6036840" y="3266280"/>
              <a:ext cx="61920" cy="59400"/>
            </a:xfrm>
            <a:custGeom>
              <a:avLst/>
              <a:gdLst/>
              <a:ahLst/>
              <a:rect l="l" t="t" r="r" b="b"/>
              <a:pathLst>
                <a:path w="3531" h="340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w="0">
              <a:noFill/>
            </a:ln>
          </p:spPr>
          <p:style>
            <a:lnRef idx="0"/>
            <a:fillRef idx="0"/>
            <a:effectRef idx="0"/>
            <a:fontRef idx="minor"/>
          </p:style>
        </p:sp>
      </p:grpSp>
      <p:grpSp>
        <p:nvGrpSpPr>
          <p:cNvPr id="10044" name="Google Shape;9243;p79"/>
          <p:cNvGrpSpPr/>
          <p:nvPr/>
        </p:nvGrpSpPr>
        <p:grpSpPr>
          <a:xfrm>
            <a:off x="6333480" y="3126240"/>
            <a:ext cx="293760" cy="339840"/>
            <a:chOff x="6333480" y="3126240"/>
            <a:chExt cx="293760" cy="339840"/>
          </a:xfrm>
        </p:grpSpPr>
        <p:sp>
          <p:nvSpPr>
            <p:cNvPr id="10045" name="Google Shape;9244;p79"/>
            <p:cNvSpPr/>
            <p:nvPr/>
          </p:nvSpPr>
          <p:spPr>
            <a:xfrm>
              <a:off x="6333480" y="3126240"/>
              <a:ext cx="293760" cy="339840"/>
            </a:xfrm>
            <a:custGeom>
              <a:avLst/>
              <a:gdLst/>
              <a:ahLst/>
              <a:rect l="l" t="t" r="r" b="b"/>
              <a:pathLst>
                <a:path w="16717" h="19325">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w="0">
              <a:noFill/>
            </a:ln>
          </p:spPr>
          <p:style>
            <a:lnRef idx="0"/>
            <a:fillRef idx="0"/>
            <a:effectRef idx="0"/>
            <a:fontRef idx="minor"/>
          </p:style>
        </p:sp>
        <p:sp>
          <p:nvSpPr>
            <p:cNvPr id="10046" name="Google Shape;9245;p79"/>
            <p:cNvSpPr/>
            <p:nvPr/>
          </p:nvSpPr>
          <p:spPr>
            <a:xfrm>
              <a:off x="6451200" y="3302280"/>
              <a:ext cx="23040" cy="19440"/>
            </a:xfrm>
            <a:custGeom>
              <a:avLst/>
              <a:gdLst/>
              <a:ahLst/>
              <a:rect l="l" t="t" r="r" b="b"/>
              <a:pathLst>
                <a:path w="1324" h="113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w="0">
              <a:noFill/>
            </a:ln>
          </p:spPr>
          <p:style>
            <a:lnRef idx="0"/>
            <a:fillRef idx="0"/>
            <a:effectRef idx="0"/>
            <a:fontRef idx="minor"/>
          </p:style>
        </p:sp>
        <p:sp>
          <p:nvSpPr>
            <p:cNvPr id="10047" name="Google Shape;9246;p79"/>
            <p:cNvSpPr/>
            <p:nvPr/>
          </p:nvSpPr>
          <p:spPr>
            <a:xfrm>
              <a:off x="6490080" y="3302280"/>
              <a:ext cx="23040" cy="19440"/>
            </a:xfrm>
            <a:custGeom>
              <a:avLst/>
              <a:gdLst/>
              <a:ahLst/>
              <a:rect l="l" t="t" r="r" b="b"/>
              <a:pathLst>
                <a:path w="1323" h="1134">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w="0">
              <a:noFill/>
            </a:ln>
          </p:spPr>
          <p:style>
            <a:lnRef idx="0"/>
            <a:fillRef idx="0"/>
            <a:effectRef idx="0"/>
            <a:fontRef idx="minor"/>
          </p:style>
        </p:sp>
        <p:sp>
          <p:nvSpPr>
            <p:cNvPr id="10048" name="Google Shape;9247;p79"/>
            <p:cNvSpPr/>
            <p:nvPr/>
          </p:nvSpPr>
          <p:spPr>
            <a:xfrm>
              <a:off x="6470640" y="3269160"/>
              <a:ext cx="19440" cy="19440"/>
            </a:xfrm>
            <a:custGeom>
              <a:avLst/>
              <a:gdLst/>
              <a:ahLst/>
              <a:rect l="l" t="t" r="r" b="b"/>
              <a:pathLst>
                <a:path w="1134" h="1133">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w="0">
              <a:noFill/>
            </a:ln>
          </p:spPr>
          <p:style>
            <a:lnRef idx="0"/>
            <a:fillRef idx="0"/>
            <a:effectRef idx="0"/>
            <a:fontRef idx="minor"/>
          </p:style>
        </p:sp>
      </p:grpSp>
      <p:sp>
        <p:nvSpPr>
          <p:cNvPr id="10049" name="Google Shape;9248;p79"/>
          <p:cNvSpPr/>
          <p:nvPr/>
        </p:nvSpPr>
        <p:spPr>
          <a:xfrm>
            <a:off x="6728040" y="3166200"/>
            <a:ext cx="339840" cy="258840"/>
          </a:xfrm>
          <a:custGeom>
            <a:avLst/>
            <a:gdLst/>
            <a:ahLst/>
            <a:rect l="l" t="t" r="r" b="b"/>
            <a:pathLst>
              <a:path w="19325" h="14718">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w="0">
            <a:noFill/>
          </a:ln>
        </p:spPr>
        <p:style>
          <a:lnRef idx="0"/>
          <a:fillRef idx="0"/>
          <a:effectRef idx="0"/>
          <a:fontRef idx="minor"/>
        </p:style>
      </p:sp>
      <p:sp>
        <p:nvSpPr>
          <p:cNvPr id="10050" name="Google Shape;9249;p79"/>
          <p:cNvSpPr/>
          <p:nvPr/>
        </p:nvSpPr>
        <p:spPr>
          <a:xfrm>
            <a:off x="7154640" y="3125520"/>
            <a:ext cx="313560" cy="339840"/>
          </a:xfrm>
          <a:custGeom>
            <a:avLst/>
            <a:gdLst/>
            <a:ahLst/>
            <a:rect l="l" t="t" r="r" b="b"/>
            <a:pathLst>
              <a:path w="17831" h="19326">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w="0">
            <a:noFill/>
          </a:ln>
        </p:spPr>
        <p:style>
          <a:lnRef idx="0"/>
          <a:fillRef idx="0"/>
          <a:effectRef idx="0"/>
          <a:fontRef idx="minor"/>
        </p:style>
      </p:sp>
      <p:grpSp>
        <p:nvGrpSpPr>
          <p:cNvPr id="10051" name="Google Shape;9250;p79"/>
          <p:cNvGrpSpPr/>
          <p:nvPr/>
        </p:nvGrpSpPr>
        <p:grpSpPr>
          <a:xfrm>
            <a:off x="7570440" y="3127320"/>
            <a:ext cx="330840" cy="337320"/>
            <a:chOff x="7570440" y="3127320"/>
            <a:chExt cx="330840" cy="337320"/>
          </a:xfrm>
        </p:grpSpPr>
        <p:sp>
          <p:nvSpPr>
            <p:cNvPr id="10052" name="Google Shape;9251;p79"/>
            <p:cNvSpPr/>
            <p:nvPr/>
          </p:nvSpPr>
          <p:spPr>
            <a:xfrm>
              <a:off x="7754760" y="3127320"/>
              <a:ext cx="39600" cy="96840"/>
            </a:xfrm>
            <a:custGeom>
              <a:avLst/>
              <a:gdLst/>
              <a:ahLst/>
              <a:rect l="l" t="t" r="r" b="b"/>
              <a:pathLst>
                <a:path w="2265" h="5528">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w="0">
              <a:noFill/>
            </a:ln>
          </p:spPr>
          <p:style>
            <a:lnRef idx="0"/>
            <a:fillRef idx="0"/>
            <a:effectRef idx="0"/>
            <a:fontRef idx="minor"/>
          </p:style>
        </p:sp>
        <p:sp>
          <p:nvSpPr>
            <p:cNvPr id="10053" name="Google Shape;9252;p79"/>
            <p:cNvSpPr/>
            <p:nvPr/>
          </p:nvSpPr>
          <p:spPr>
            <a:xfrm>
              <a:off x="7695000" y="3127320"/>
              <a:ext cx="39600" cy="96840"/>
            </a:xfrm>
            <a:custGeom>
              <a:avLst/>
              <a:gdLst/>
              <a:ahLst/>
              <a:rect l="l" t="t" r="r" b="b"/>
              <a:pathLst>
                <a:path w="2266" h="5528">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w="0">
              <a:noFill/>
            </a:ln>
          </p:spPr>
          <p:style>
            <a:lnRef idx="0"/>
            <a:fillRef idx="0"/>
            <a:effectRef idx="0"/>
            <a:fontRef idx="minor"/>
          </p:style>
        </p:sp>
        <p:sp>
          <p:nvSpPr>
            <p:cNvPr id="10054" name="Google Shape;9253;p79"/>
            <p:cNvSpPr/>
            <p:nvPr/>
          </p:nvSpPr>
          <p:spPr>
            <a:xfrm>
              <a:off x="7635240" y="3127320"/>
              <a:ext cx="39600" cy="96840"/>
            </a:xfrm>
            <a:custGeom>
              <a:avLst/>
              <a:gdLst/>
              <a:ahLst/>
              <a:rect l="l" t="t" r="r" b="b"/>
              <a:pathLst>
                <a:path w="2266" h="5528">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w="0">
              <a:noFill/>
            </a:ln>
          </p:spPr>
          <p:style>
            <a:lnRef idx="0"/>
            <a:fillRef idx="0"/>
            <a:effectRef idx="0"/>
            <a:fontRef idx="minor"/>
          </p:style>
        </p:sp>
        <p:sp>
          <p:nvSpPr>
            <p:cNvPr id="10055" name="Google Shape;9254;p79"/>
            <p:cNvSpPr/>
            <p:nvPr/>
          </p:nvSpPr>
          <p:spPr>
            <a:xfrm>
              <a:off x="7570440" y="3245040"/>
              <a:ext cx="330840" cy="219600"/>
            </a:xfrm>
            <a:custGeom>
              <a:avLst/>
              <a:gdLst/>
              <a:ahLst/>
              <a:rect l="l" t="t" r="r" b="b"/>
              <a:pathLst>
                <a:path w="18806" h="12492">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w="0">
              <a:noFill/>
            </a:ln>
          </p:spPr>
          <p:style>
            <a:lnRef idx="0"/>
            <a:fillRef idx="0"/>
            <a:effectRef idx="0"/>
            <a:fontRef idx="minor"/>
          </p:style>
        </p:sp>
      </p:grpSp>
      <p:grpSp>
        <p:nvGrpSpPr>
          <p:cNvPr id="10056" name="Google Shape;9255;p79"/>
          <p:cNvGrpSpPr/>
          <p:nvPr/>
        </p:nvGrpSpPr>
        <p:grpSpPr>
          <a:xfrm>
            <a:off x="7990560" y="3126240"/>
            <a:ext cx="339840" cy="339840"/>
            <a:chOff x="7990560" y="3126240"/>
            <a:chExt cx="339840" cy="339840"/>
          </a:xfrm>
        </p:grpSpPr>
        <p:sp>
          <p:nvSpPr>
            <p:cNvPr id="10057" name="Google Shape;9256;p79"/>
            <p:cNvSpPr/>
            <p:nvPr/>
          </p:nvSpPr>
          <p:spPr>
            <a:xfrm>
              <a:off x="7990560" y="3126240"/>
              <a:ext cx="339840" cy="339840"/>
            </a:xfrm>
            <a:custGeom>
              <a:avLst/>
              <a:gdLst/>
              <a:ahLst/>
              <a:rect l="l" t="t" r="r" b="b"/>
              <a:pathLst>
                <a:path w="19326" h="19325">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w="0">
              <a:noFill/>
            </a:ln>
          </p:spPr>
          <p:style>
            <a:lnRef idx="0"/>
            <a:fillRef idx="0"/>
            <a:effectRef idx="0"/>
            <a:fontRef idx="minor"/>
          </p:style>
        </p:sp>
        <p:sp>
          <p:nvSpPr>
            <p:cNvPr id="10058" name="Google Shape;9257;p79"/>
            <p:cNvSpPr/>
            <p:nvPr/>
          </p:nvSpPr>
          <p:spPr>
            <a:xfrm>
              <a:off x="8071200" y="3226320"/>
              <a:ext cx="61920" cy="59400"/>
            </a:xfrm>
            <a:custGeom>
              <a:avLst/>
              <a:gdLst/>
              <a:ahLst/>
              <a:rect l="l" t="t" r="r" b="b"/>
              <a:pathLst>
                <a:path w="3531" h="340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w="0">
              <a:noFill/>
            </a:ln>
          </p:spPr>
          <p:style>
            <a:lnRef idx="0"/>
            <a:fillRef idx="0"/>
            <a:effectRef idx="0"/>
            <a:fontRef idx="minor"/>
          </p:style>
        </p:sp>
        <p:sp>
          <p:nvSpPr>
            <p:cNvPr id="10059" name="Google Shape;9258;p79"/>
            <p:cNvSpPr/>
            <p:nvPr/>
          </p:nvSpPr>
          <p:spPr>
            <a:xfrm>
              <a:off x="8188200" y="3226320"/>
              <a:ext cx="61920" cy="59400"/>
            </a:xfrm>
            <a:custGeom>
              <a:avLst/>
              <a:gdLst/>
              <a:ahLst/>
              <a:rect l="l" t="t" r="r" b="b"/>
              <a:pathLst>
                <a:path w="3533" h="3398">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w="0">
              <a:noFill/>
            </a:ln>
          </p:spPr>
          <p:style>
            <a:lnRef idx="0"/>
            <a:fillRef idx="0"/>
            <a:effectRef idx="0"/>
            <a:fontRef idx="minor"/>
          </p:style>
        </p:sp>
        <p:sp>
          <p:nvSpPr>
            <p:cNvPr id="10060" name="Google Shape;9259;p79"/>
            <p:cNvSpPr/>
            <p:nvPr/>
          </p:nvSpPr>
          <p:spPr>
            <a:xfrm>
              <a:off x="8072640" y="3306240"/>
              <a:ext cx="176040" cy="79200"/>
            </a:xfrm>
            <a:custGeom>
              <a:avLst/>
              <a:gdLst/>
              <a:ahLst/>
              <a:rect l="l" t="t" r="r" b="b"/>
              <a:pathLst>
                <a:path w="10026" h="4529">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w="0">
              <a:noFill/>
            </a:ln>
          </p:spPr>
          <p:style>
            <a:lnRef idx="0"/>
            <a:fillRef idx="0"/>
            <a:effectRef idx="0"/>
            <a:fontRef idx="minor"/>
          </p:style>
        </p:sp>
      </p:grpSp>
      <p:grpSp>
        <p:nvGrpSpPr>
          <p:cNvPr id="10061" name="Google Shape;9260;p79"/>
          <p:cNvGrpSpPr/>
          <p:nvPr/>
        </p:nvGrpSpPr>
        <p:grpSpPr>
          <a:xfrm>
            <a:off x="7306200" y="3956040"/>
            <a:ext cx="339840" cy="339840"/>
            <a:chOff x="7306200" y="3956040"/>
            <a:chExt cx="339840" cy="339840"/>
          </a:xfrm>
        </p:grpSpPr>
        <p:sp>
          <p:nvSpPr>
            <p:cNvPr id="10062" name="Google Shape;9261;p79"/>
            <p:cNvSpPr/>
            <p:nvPr/>
          </p:nvSpPr>
          <p:spPr>
            <a:xfrm>
              <a:off x="7306200" y="3956040"/>
              <a:ext cx="339840" cy="339840"/>
            </a:xfrm>
            <a:custGeom>
              <a:avLst/>
              <a:gdLst/>
              <a:ahLst/>
              <a:rect l="l" t="t" r="r" b="b"/>
              <a:pathLst>
                <a:path w="19325" h="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w="0">
              <a:noFill/>
            </a:ln>
          </p:spPr>
          <p:style>
            <a:lnRef idx="0"/>
            <a:fillRef idx="0"/>
            <a:effectRef idx="0"/>
            <a:fontRef idx="minor"/>
          </p:style>
        </p:sp>
        <p:sp>
          <p:nvSpPr>
            <p:cNvPr id="10063" name="Google Shape;9262;p79"/>
            <p:cNvSpPr/>
            <p:nvPr/>
          </p:nvSpPr>
          <p:spPr>
            <a:xfrm>
              <a:off x="7386480" y="4056480"/>
              <a:ext cx="61920" cy="59400"/>
            </a:xfrm>
            <a:custGeom>
              <a:avLst/>
              <a:gdLst/>
              <a:ahLst/>
              <a:rect l="l" t="t" r="r" b="b"/>
              <a:pathLst>
                <a:path w="3531" h="340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w="0">
              <a:noFill/>
            </a:ln>
          </p:spPr>
          <p:style>
            <a:lnRef idx="0"/>
            <a:fillRef idx="0"/>
            <a:effectRef idx="0"/>
            <a:fontRef idx="minor"/>
          </p:style>
        </p:sp>
        <p:sp>
          <p:nvSpPr>
            <p:cNvPr id="10064" name="Google Shape;9263;p79"/>
            <p:cNvSpPr/>
            <p:nvPr/>
          </p:nvSpPr>
          <p:spPr>
            <a:xfrm>
              <a:off x="7506000" y="4056480"/>
              <a:ext cx="61920" cy="59400"/>
            </a:xfrm>
            <a:custGeom>
              <a:avLst/>
              <a:gdLst/>
              <a:ahLst/>
              <a:rect l="l" t="t" r="r" b="b"/>
              <a:pathLst>
                <a:path w="3530" h="340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w="0">
              <a:noFill/>
            </a:ln>
          </p:spPr>
          <p:style>
            <a:lnRef idx="0"/>
            <a:fillRef idx="0"/>
            <a:effectRef idx="0"/>
            <a:fontRef idx="minor"/>
          </p:style>
        </p:sp>
        <p:sp>
          <p:nvSpPr>
            <p:cNvPr id="10065" name="Google Shape;9264;p79"/>
            <p:cNvSpPr/>
            <p:nvPr/>
          </p:nvSpPr>
          <p:spPr>
            <a:xfrm>
              <a:off x="7386480" y="4136040"/>
              <a:ext cx="178920" cy="99360"/>
            </a:xfrm>
            <a:custGeom>
              <a:avLst/>
              <a:gdLst/>
              <a:ahLst/>
              <a:rect l="l" t="t" r="r" b="b"/>
              <a:pathLst>
                <a:path w="10192" h="566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w="0">
              <a:noFill/>
            </a:ln>
          </p:spPr>
          <p:style>
            <a:lnRef idx="0"/>
            <a:fillRef idx="0"/>
            <a:effectRef idx="0"/>
            <a:fontRef idx="minor"/>
          </p:style>
        </p:sp>
      </p:grpSp>
      <p:grpSp>
        <p:nvGrpSpPr>
          <p:cNvPr id="10066" name="Google Shape;9265;p79"/>
          <p:cNvGrpSpPr/>
          <p:nvPr/>
        </p:nvGrpSpPr>
        <p:grpSpPr>
          <a:xfrm>
            <a:off x="5596200" y="3968280"/>
            <a:ext cx="280440" cy="315000"/>
            <a:chOff x="5596200" y="3968280"/>
            <a:chExt cx="280440" cy="315000"/>
          </a:xfrm>
        </p:grpSpPr>
        <p:sp>
          <p:nvSpPr>
            <p:cNvPr id="10067" name="Google Shape;9266;p79"/>
            <p:cNvSpPr/>
            <p:nvPr/>
          </p:nvSpPr>
          <p:spPr>
            <a:xfrm>
              <a:off x="5596200" y="3968280"/>
              <a:ext cx="280440" cy="315000"/>
            </a:xfrm>
            <a:custGeom>
              <a:avLst/>
              <a:gdLst/>
              <a:ahLst/>
              <a:rect l="l" t="t" r="r" b="b"/>
              <a:pathLst>
                <a:path w="16672" h="18721">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w="0">
              <a:noFill/>
            </a:ln>
          </p:spPr>
          <p:style>
            <a:lnRef idx="0"/>
            <a:fillRef idx="0"/>
            <a:effectRef idx="0"/>
            <a:fontRef idx="minor"/>
          </p:style>
        </p:sp>
        <p:sp>
          <p:nvSpPr>
            <p:cNvPr id="10068" name="Google Shape;9267;p79"/>
            <p:cNvSpPr/>
            <p:nvPr/>
          </p:nvSpPr>
          <p:spPr>
            <a:xfrm>
              <a:off x="5704200" y="4147920"/>
              <a:ext cx="64440" cy="54000"/>
            </a:xfrm>
            <a:custGeom>
              <a:avLst/>
              <a:gdLst/>
              <a:ahLst/>
              <a:rect l="l" t="t" r="r" b="b"/>
              <a:pathLst>
                <a:path w="3841" h="3216">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w="0">
              <a:noFill/>
            </a:ln>
          </p:spPr>
          <p:style>
            <a:lnRef idx="0"/>
            <a:fillRef idx="0"/>
            <a:effectRef idx="0"/>
            <a:fontRef idx="minor"/>
          </p:style>
        </p:sp>
        <p:sp>
          <p:nvSpPr>
            <p:cNvPr id="10069" name="Google Shape;9268;p79"/>
            <p:cNvSpPr/>
            <p:nvPr/>
          </p:nvSpPr>
          <p:spPr>
            <a:xfrm>
              <a:off x="5630760" y="4077720"/>
              <a:ext cx="84240" cy="79200"/>
            </a:xfrm>
            <a:custGeom>
              <a:avLst/>
              <a:gdLst/>
              <a:ahLst/>
              <a:rect l="l" t="t" r="r" b="b"/>
              <a:pathLst>
                <a:path w="5022" h="473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w="0">
              <a:noFill/>
            </a:ln>
          </p:spPr>
          <p:style>
            <a:lnRef idx="0"/>
            <a:fillRef idx="0"/>
            <a:effectRef idx="0"/>
            <a:fontRef idx="minor"/>
          </p:style>
        </p:sp>
        <p:sp>
          <p:nvSpPr>
            <p:cNvPr id="10070" name="Google Shape;9269;p79"/>
            <p:cNvSpPr/>
            <p:nvPr/>
          </p:nvSpPr>
          <p:spPr>
            <a:xfrm>
              <a:off x="5757480" y="4077360"/>
              <a:ext cx="84600" cy="79560"/>
            </a:xfrm>
            <a:custGeom>
              <a:avLst/>
              <a:gdLst/>
              <a:ahLst/>
              <a:rect l="l" t="t" r="r" b="b"/>
              <a:pathLst>
                <a:path w="5040" h="4751">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w="0">
              <a:noFill/>
            </a:ln>
          </p:spPr>
          <p:style>
            <a:lnRef idx="0"/>
            <a:fillRef idx="0"/>
            <a:effectRef idx="0"/>
            <a:fontRef idx="minor"/>
          </p:style>
        </p:sp>
      </p:grpSp>
      <p:grpSp>
        <p:nvGrpSpPr>
          <p:cNvPr id="10071" name="Google Shape;9270;p79"/>
          <p:cNvGrpSpPr/>
          <p:nvPr/>
        </p:nvGrpSpPr>
        <p:grpSpPr>
          <a:xfrm>
            <a:off x="5055120" y="3544920"/>
            <a:ext cx="342360" cy="339840"/>
            <a:chOff x="5055120" y="3544920"/>
            <a:chExt cx="342360" cy="339840"/>
          </a:xfrm>
        </p:grpSpPr>
        <p:sp>
          <p:nvSpPr>
            <p:cNvPr id="10072" name="Google Shape;9271;p79"/>
            <p:cNvSpPr/>
            <p:nvPr/>
          </p:nvSpPr>
          <p:spPr>
            <a:xfrm>
              <a:off x="5220720" y="3618000"/>
              <a:ext cx="108000" cy="99360"/>
            </a:xfrm>
            <a:custGeom>
              <a:avLst/>
              <a:gdLst/>
              <a:ahLst/>
              <a:rect l="l" t="t" r="r" b="b"/>
              <a:pathLst>
                <a:path w="6152" h="5666">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w="0">
              <a:noFill/>
            </a:ln>
          </p:spPr>
          <p:style>
            <a:lnRef idx="0"/>
            <a:fillRef idx="0"/>
            <a:effectRef idx="0"/>
            <a:fontRef idx="minor"/>
          </p:style>
        </p:sp>
        <p:sp>
          <p:nvSpPr>
            <p:cNvPr id="10073" name="Google Shape;9272;p79"/>
            <p:cNvSpPr/>
            <p:nvPr/>
          </p:nvSpPr>
          <p:spPr>
            <a:xfrm>
              <a:off x="5055120" y="3544920"/>
              <a:ext cx="342360" cy="339840"/>
            </a:xfrm>
            <a:custGeom>
              <a:avLst/>
              <a:gdLst/>
              <a:ahLst/>
              <a:rect l="l" t="t" r="r" b="b"/>
              <a:pathLst>
                <a:path w="19464" h="19326">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w="0">
              <a:noFill/>
            </a:ln>
          </p:spPr>
          <p:style>
            <a:lnRef idx="0"/>
            <a:fillRef idx="0"/>
            <a:effectRef idx="0"/>
            <a:fontRef idx="minor"/>
          </p:style>
        </p:sp>
        <p:sp>
          <p:nvSpPr>
            <p:cNvPr id="10074" name="Google Shape;9273;p79"/>
            <p:cNvSpPr/>
            <p:nvPr/>
          </p:nvSpPr>
          <p:spPr>
            <a:xfrm>
              <a:off x="5207760" y="3714480"/>
              <a:ext cx="19440" cy="19440"/>
            </a:xfrm>
            <a:custGeom>
              <a:avLst/>
              <a:gdLst/>
              <a:ahLst/>
              <a:rect l="l" t="t" r="r" b="b"/>
              <a:pathLst>
                <a:path w="1133" h="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w="0">
              <a:noFill/>
            </a:ln>
          </p:spPr>
          <p:style>
            <a:lnRef idx="0"/>
            <a:fillRef idx="0"/>
            <a:effectRef idx="0"/>
            <a:fontRef idx="minor"/>
          </p:style>
        </p:sp>
      </p:grpSp>
      <p:grpSp>
        <p:nvGrpSpPr>
          <p:cNvPr id="10075" name="Google Shape;9274;p79"/>
          <p:cNvGrpSpPr/>
          <p:nvPr/>
        </p:nvGrpSpPr>
        <p:grpSpPr>
          <a:xfrm>
            <a:off x="5489640" y="3560400"/>
            <a:ext cx="339840" cy="309240"/>
            <a:chOff x="5489640" y="3560400"/>
            <a:chExt cx="339840" cy="309240"/>
          </a:xfrm>
        </p:grpSpPr>
        <p:sp>
          <p:nvSpPr>
            <p:cNvPr id="10076" name="Google Shape;9275;p79"/>
            <p:cNvSpPr/>
            <p:nvPr/>
          </p:nvSpPr>
          <p:spPr>
            <a:xfrm>
              <a:off x="5489640" y="3560400"/>
              <a:ext cx="339840" cy="309240"/>
            </a:xfrm>
            <a:custGeom>
              <a:avLst/>
              <a:gdLst/>
              <a:ahLst/>
              <a:rect l="l" t="t" r="r" b="b"/>
              <a:pathLst>
                <a:path w="19325" h="1759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w="0">
              <a:noFill/>
            </a:ln>
          </p:spPr>
          <p:style>
            <a:lnRef idx="0"/>
            <a:fillRef idx="0"/>
            <a:effectRef idx="0"/>
            <a:fontRef idx="minor"/>
          </p:style>
        </p:sp>
        <p:sp>
          <p:nvSpPr>
            <p:cNvPr id="10077" name="Google Shape;9276;p79"/>
            <p:cNvSpPr/>
            <p:nvPr/>
          </p:nvSpPr>
          <p:spPr>
            <a:xfrm>
              <a:off x="5530320" y="3701880"/>
              <a:ext cx="72720" cy="70200"/>
            </a:xfrm>
            <a:custGeom>
              <a:avLst/>
              <a:gdLst/>
              <a:ahLst/>
              <a:rect l="l" t="t" r="r" b="b"/>
              <a:pathLst>
                <a:path w="4158" h="4001">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w="0">
              <a:noFill/>
            </a:ln>
          </p:spPr>
          <p:style>
            <a:lnRef idx="0"/>
            <a:fillRef idx="0"/>
            <a:effectRef idx="0"/>
            <a:fontRef idx="minor"/>
          </p:style>
        </p:sp>
        <p:sp>
          <p:nvSpPr>
            <p:cNvPr id="10078" name="Google Shape;9277;p79"/>
            <p:cNvSpPr/>
            <p:nvPr/>
          </p:nvSpPr>
          <p:spPr>
            <a:xfrm>
              <a:off x="5713200" y="3701880"/>
              <a:ext cx="72720" cy="70200"/>
            </a:xfrm>
            <a:custGeom>
              <a:avLst/>
              <a:gdLst/>
              <a:ahLst/>
              <a:rect l="l" t="t" r="r" b="b"/>
              <a:pathLst>
                <a:path w="4159" h="4001">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w="0">
              <a:noFill/>
            </a:ln>
          </p:spPr>
          <p:style>
            <a:lnRef idx="0"/>
            <a:fillRef idx="0"/>
            <a:effectRef idx="0"/>
            <a:fontRef idx="minor"/>
          </p:style>
        </p:sp>
        <p:sp>
          <p:nvSpPr>
            <p:cNvPr id="10079" name="Google Shape;9278;p79"/>
            <p:cNvSpPr/>
            <p:nvPr/>
          </p:nvSpPr>
          <p:spPr>
            <a:xfrm>
              <a:off x="5616360" y="3729960"/>
              <a:ext cx="83880" cy="19440"/>
            </a:xfrm>
            <a:custGeom>
              <a:avLst/>
              <a:gdLst/>
              <a:ahLst/>
              <a:rect l="l" t="t" r="r" b="b"/>
              <a:pathLst>
                <a:path w="4793" h="1134">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w="0">
              <a:noFill/>
            </a:ln>
          </p:spPr>
          <p:style>
            <a:lnRef idx="0"/>
            <a:fillRef idx="0"/>
            <a:effectRef idx="0"/>
            <a:fontRef idx="minor"/>
          </p:style>
        </p:sp>
      </p:grpSp>
      <p:grpSp>
        <p:nvGrpSpPr>
          <p:cNvPr id="10080" name="Google Shape;9279;p79"/>
          <p:cNvGrpSpPr/>
          <p:nvPr/>
        </p:nvGrpSpPr>
        <p:grpSpPr>
          <a:xfrm>
            <a:off x="5893920" y="3545280"/>
            <a:ext cx="344520" cy="339840"/>
            <a:chOff x="5893920" y="3545280"/>
            <a:chExt cx="344520" cy="339840"/>
          </a:xfrm>
        </p:grpSpPr>
        <p:sp>
          <p:nvSpPr>
            <p:cNvPr id="10081" name="Google Shape;9280;p79"/>
            <p:cNvSpPr/>
            <p:nvPr/>
          </p:nvSpPr>
          <p:spPr>
            <a:xfrm>
              <a:off x="5893920" y="3545280"/>
              <a:ext cx="344520" cy="339840"/>
            </a:xfrm>
            <a:custGeom>
              <a:avLst/>
              <a:gdLst/>
              <a:ahLst/>
              <a:rect l="l" t="t" r="r" b="b"/>
              <a:pathLst>
                <a:path w="19594" h="1932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w="0">
              <a:noFill/>
            </a:ln>
          </p:spPr>
          <p:style>
            <a:lnRef idx="0"/>
            <a:fillRef idx="0"/>
            <a:effectRef idx="0"/>
            <a:fontRef idx="minor"/>
          </p:style>
        </p:sp>
        <p:sp>
          <p:nvSpPr>
            <p:cNvPr id="10082" name="Google Shape;9281;p79"/>
            <p:cNvSpPr/>
            <p:nvPr/>
          </p:nvSpPr>
          <p:spPr>
            <a:xfrm>
              <a:off x="6083640" y="3631680"/>
              <a:ext cx="66240" cy="61560"/>
            </a:xfrm>
            <a:custGeom>
              <a:avLst/>
              <a:gdLst/>
              <a:ahLst/>
              <a:rect l="l" t="t" r="r" b="b"/>
              <a:pathLst>
                <a:path w="3775" h="3526">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w="0">
              <a:noFill/>
            </a:ln>
          </p:spPr>
          <p:style>
            <a:lnRef idx="0"/>
            <a:fillRef idx="0"/>
            <a:effectRef idx="0"/>
            <a:fontRef idx="minor"/>
          </p:style>
        </p:sp>
      </p:grpSp>
      <p:sp>
        <p:nvSpPr>
          <p:cNvPr id="10083" name="Google Shape;9282;p79"/>
          <p:cNvSpPr/>
          <p:nvPr/>
        </p:nvSpPr>
        <p:spPr>
          <a:xfrm>
            <a:off x="6330600" y="3544560"/>
            <a:ext cx="298800" cy="339840"/>
          </a:xfrm>
          <a:custGeom>
            <a:avLst/>
            <a:gdLst/>
            <a:ahLst/>
            <a:rect l="l" t="t" r="r" b="b"/>
            <a:pathLst>
              <a:path w="16989" h="19323">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w="0">
            <a:noFill/>
          </a:ln>
        </p:spPr>
        <p:style>
          <a:lnRef idx="0"/>
          <a:fillRef idx="0"/>
          <a:effectRef idx="0"/>
          <a:fontRef idx="minor"/>
        </p:style>
      </p:sp>
      <p:grpSp>
        <p:nvGrpSpPr>
          <p:cNvPr id="10084" name="Google Shape;9283;p79"/>
          <p:cNvGrpSpPr/>
          <p:nvPr/>
        </p:nvGrpSpPr>
        <p:grpSpPr>
          <a:xfrm>
            <a:off x="6760440" y="3545280"/>
            <a:ext cx="275760" cy="339840"/>
            <a:chOff x="6760440" y="3545280"/>
            <a:chExt cx="275760" cy="339840"/>
          </a:xfrm>
        </p:grpSpPr>
        <p:sp>
          <p:nvSpPr>
            <p:cNvPr id="10085" name="Google Shape;9284;p79"/>
            <p:cNvSpPr/>
            <p:nvPr/>
          </p:nvSpPr>
          <p:spPr>
            <a:xfrm>
              <a:off x="6760440" y="3545280"/>
              <a:ext cx="275760" cy="339840"/>
            </a:xfrm>
            <a:custGeom>
              <a:avLst/>
              <a:gdLst/>
              <a:ahLst/>
              <a:rect l="l" t="t" r="r" b="b"/>
              <a:pathLst>
                <a:path w="15693" h="19324">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w="0">
              <a:noFill/>
            </a:ln>
          </p:spPr>
          <p:style>
            <a:lnRef idx="0"/>
            <a:fillRef idx="0"/>
            <a:effectRef idx="0"/>
            <a:fontRef idx="minor"/>
          </p:style>
        </p:sp>
        <p:sp>
          <p:nvSpPr>
            <p:cNvPr id="10086" name="Google Shape;9285;p79"/>
            <p:cNvSpPr/>
            <p:nvPr/>
          </p:nvSpPr>
          <p:spPr>
            <a:xfrm>
              <a:off x="6948000" y="3825360"/>
              <a:ext cx="39600" cy="19440"/>
            </a:xfrm>
            <a:custGeom>
              <a:avLst/>
              <a:gdLst/>
              <a:ahLst/>
              <a:rect l="l" t="t" r="r" b="b"/>
              <a:pathLst>
                <a:path w="2266" h="1134">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w="0">
              <a:noFill/>
            </a:ln>
          </p:spPr>
          <p:style>
            <a:lnRef idx="0"/>
            <a:fillRef idx="0"/>
            <a:effectRef idx="0"/>
            <a:fontRef idx="minor"/>
          </p:style>
        </p:sp>
      </p:grpSp>
      <p:grpSp>
        <p:nvGrpSpPr>
          <p:cNvPr id="10087" name="Google Shape;9286;p79"/>
          <p:cNvGrpSpPr/>
          <p:nvPr/>
        </p:nvGrpSpPr>
        <p:grpSpPr>
          <a:xfrm>
            <a:off x="7185240" y="3544920"/>
            <a:ext cx="253800" cy="339840"/>
            <a:chOff x="7185240" y="3544920"/>
            <a:chExt cx="253800" cy="339840"/>
          </a:xfrm>
        </p:grpSpPr>
        <p:sp>
          <p:nvSpPr>
            <p:cNvPr id="10088" name="Google Shape;9287;p79"/>
            <p:cNvSpPr/>
            <p:nvPr/>
          </p:nvSpPr>
          <p:spPr>
            <a:xfrm>
              <a:off x="7352280" y="3825360"/>
              <a:ext cx="39600" cy="19440"/>
            </a:xfrm>
            <a:custGeom>
              <a:avLst/>
              <a:gdLst/>
              <a:ahLst/>
              <a:rect l="l" t="t" r="r" b="b"/>
              <a:pathLst>
                <a:path w="2266" h="1134">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w="0">
              <a:noFill/>
            </a:ln>
          </p:spPr>
          <p:style>
            <a:lnRef idx="0"/>
            <a:fillRef idx="0"/>
            <a:effectRef idx="0"/>
            <a:fontRef idx="minor"/>
          </p:style>
        </p:sp>
        <p:sp>
          <p:nvSpPr>
            <p:cNvPr id="10089" name="Google Shape;9288;p79"/>
            <p:cNvSpPr/>
            <p:nvPr/>
          </p:nvSpPr>
          <p:spPr>
            <a:xfrm>
              <a:off x="7185240" y="3544920"/>
              <a:ext cx="253800" cy="339840"/>
            </a:xfrm>
            <a:custGeom>
              <a:avLst/>
              <a:gdLst/>
              <a:ahLst/>
              <a:rect l="l" t="t" r="r" b="b"/>
              <a:pathLst>
                <a:path w="14431" h="19326">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w="0">
              <a:noFill/>
            </a:ln>
          </p:spPr>
          <p:style>
            <a:lnRef idx="0"/>
            <a:fillRef idx="0"/>
            <a:effectRef idx="0"/>
            <a:fontRef idx="minor"/>
          </p:style>
        </p:sp>
      </p:grpSp>
      <p:sp>
        <p:nvSpPr>
          <p:cNvPr id="10090" name="Google Shape;9289;p79"/>
          <p:cNvSpPr/>
          <p:nvPr/>
        </p:nvSpPr>
        <p:spPr>
          <a:xfrm>
            <a:off x="7645680" y="3544560"/>
            <a:ext cx="178920" cy="339840"/>
          </a:xfrm>
          <a:custGeom>
            <a:avLst/>
            <a:gdLst/>
            <a:ahLst/>
            <a:rect l="l" t="t" r="r" b="b"/>
            <a:pathLst>
              <a:path w="10191" h="19322">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w="0">
            <a:noFill/>
          </a:ln>
        </p:spPr>
        <p:style>
          <a:lnRef idx="0"/>
          <a:fillRef idx="0"/>
          <a:effectRef idx="0"/>
          <a:fontRef idx="minor"/>
        </p:style>
      </p:sp>
      <p:grpSp>
        <p:nvGrpSpPr>
          <p:cNvPr id="10091" name="Google Shape;9290;p79"/>
          <p:cNvGrpSpPr/>
          <p:nvPr/>
        </p:nvGrpSpPr>
        <p:grpSpPr>
          <a:xfrm>
            <a:off x="7990560" y="3545280"/>
            <a:ext cx="339840" cy="339840"/>
            <a:chOff x="7990560" y="3545280"/>
            <a:chExt cx="339840" cy="339840"/>
          </a:xfrm>
        </p:grpSpPr>
        <p:sp>
          <p:nvSpPr>
            <p:cNvPr id="10092" name="Google Shape;9291;p79"/>
            <p:cNvSpPr/>
            <p:nvPr/>
          </p:nvSpPr>
          <p:spPr>
            <a:xfrm>
              <a:off x="7990560" y="3545280"/>
              <a:ext cx="339840" cy="339840"/>
            </a:xfrm>
            <a:custGeom>
              <a:avLst/>
              <a:gdLst/>
              <a:ahLst/>
              <a:rect l="l" t="t" r="r" b="b"/>
              <a:pathLst>
                <a:path w="19320" h="19319">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w="0">
              <a:noFill/>
            </a:ln>
          </p:spPr>
          <p:style>
            <a:lnRef idx="0"/>
            <a:fillRef idx="0"/>
            <a:effectRef idx="0"/>
            <a:fontRef idx="minor"/>
          </p:style>
        </p:sp>
        <p:sp>
          <p:nvSpPr>
            <p:cNvPr id="10093" name="Google Shape;9292;p79"/>
            <p:cNvSpPr/>
            <p:nvPr/>
          </p:nvSpPr>
          <p:spPr>
            <a:xfrm>
              <a:off x="8023680" y="3636000"/>
              <a:ext cx="217440" cy="208440"/>
            </a:xfrm>
            <a:custGeom>
              <a:avLst/>
              <a:gdLst/>
              <a:ahLst/>
              <a:rect l="l" t="t" r="r" b="b"/>
              <a:pathLst>
                <a:path w="12374" h="11858">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w="0">
              <a:noFill/>
            </a:ln>
          </p:spPr>
          <p:style>
            <a:lnRef idx="0"/>
            <a:fillRef idx="0"/>
            <a:effectRef idx="0"/>
            <a:fontRef idx="minor"/>
          </p:style>
        </p:sp>
        <p:sp>
          <p:nvSpPr>
            <p:cNvPr id="10094" name="Google Shape;9293;p79"/>
            <p:cNvSpPr/>
            <p:nvPr/>
          </p:nvSpPr>
          <p:spPr>
            <a:xfrm>
              <a:off x="8080200" y="3585600"/>
              <a:ext cx="222480" cy="208440"/>
            </a:xfrm>
            <a:custGeom>
              <a:avLst/>
              <a:gdLst/>
              <a:ahLst/>
              <a:rect l="l" t="t" r="r" b="b"/>
              <a:pathLst>
                <a:path w="12665" h="11863">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w="0">
              <a:noFill/>
            </a:ln>
          </p:spPr>
          <p:style>
            <a:lnRef idx="0"/>
            <a:fillRef idx="0"/>
            <a:effectRef idx="0"/>
            <a:fontRef idx="minor"/>
          </p:style>
        </p:sp>
      </p:grpSp>
      <p:grpSp>
        <p:nvGrpSpPr>
          <p:cNvPr id="10095" name="Google Shape;9294;p79"/>
          <p:cNvGrpSpPr/>
          <p:nvPr/>
        </p:nvGrpSpPr>
        <p:grpSpPr>
          <a:xfrm>
            <a:off x="7750440" y="3956040"/>
            <a:ext cx="339840" cy="339840"/>
            <a:chOff x="7750440" y="3956040"/>
            <a:chExt cx="339840" cy="339840"/>
          </a:xfrm>
        </p:grpSpPr>
        <p:sp>
          <p:nvSpPr>
            <p:cNvPr id="10096" name="Google Shape;9295;p79"/>
            <p:cNvSpPr/>
            <p:nvPr/>
          </p:nvSpPr>
          <p:spPr>
            <a:xfrm>
              <a:off x="7750440" y="3956040"/>
              <a:ext cx="339840" cy="339840"/>
            </a:xfrm>
            <a:custGeom>
              <a:avLst/>
              <a:gdLst/>
              <a:ahLst/>
              <a:rect l="l" t="t" r="r" b="b"/>
              <a:pathLst>
                <a:path w="19325" h="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w="0">
              <a:noFill/>
            </a:ln>
          </p:spPr>
          <p:style>
            <a:lnRef idx="0"/>
            <a:fillRef idx="0"/>
            <a:effectRef idx="0"/>
            <a:fontRef idx="minor"/>
          </p:style>
        </p:sp>
        <p:sp>
          <p:nvSpPr>
            <p:cNvPr id="10097" name="Google Shape;9296;p79"/>
            <p:cNvSpPr/>
            <p:nvPr/>
          </p:nvSpPr>
          <p:spPr>
            <a:xfrm>
              <a:off x="7810920" y="4096080"/>
              <a:ext cx="218880" cy="59400"/>
            </a:xfrm>
            <a:custGeom>
              <a:avLst/>
              <a:gdLst/>
              <a:ahLst/>
              <a:rect l="l" t="t" r="r" b="b"/>
              <a:pathLst>
                <a:path w="12456" h="3398">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w="0">
              <a:noFill/>
            </a:ln>
          </p:spPr>
          <p:style>
            <a:lnRef idx="0"/>
            <a:fillRef idx="0"/>
            <a:effectRef idx="0"/>
            <a:fontRef idx="minor"/>
          </p:style>
        </p:sp>
      </p:grpSp>
      <p:grpSp>
        <p:nvGrpSpPr>
          <p:cNvPr id="10098" name="Google Shape;9297;p79"/>
          <p:cNvGrpSpPr/>
          <p:nvPr/>
        </p:nvGrpSpPr>
        <p:grpSpPr>
          <a:xfrm>
            <a:off x="5981400" y="3974760"/>
            <a:ext cx="329760" cy="302400"/>
            <a:chOff x="5981400" y="3974760"/>
            <a:chExt cx="329760" cy="302400"/>
          </a:xfrm>
        </p:grpSpPr>
        <p:sp>
          <p:nvSpPr>
            <p:cNvPr id="10099" name="Google Shape;9298;p79"/>
            <p:cNvSpPr/>
            <p:nvPr/>
          </p:nvSpPr>
          <p:spPr>
            <a:xfrm>
              <a:off x="5981400" y="3974760"/>
              <a:ext cx="329760" cy="302400"/>
            </a:xfrm>
            <a:custGeom>
              <a:avLst/>
              <a:gdLst/>
              <a:ahLst/>
              <a:rect l="l" t="t" r="r" b="b"/>
              <a:pathLst>
                <a:path w="19585" h="17967">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w="0">
              <a:noFill/>
            </a:ln>
          </p:spPr>
          <p:style>
            <a:lnRef idx="0"/>
            <a:fillRef idx="0"/>
            <a:effectRef idx="0"/>
            <a:fontRef idx="minor"/>
          </p:style>
        </p:sp>
        <p:sp>
          <p:nvSpPr>
            <p:cNvPr id="10100" name="Google Shape;9299;p79"/>
            <p:cNvSpPr/>
            <p:nvPr/>
          </p:nvSpPr>
          <p:spPr>
            <a:xfrm>
              <a:off x="6115320" y="4182120"/>
              <a:ext cx="59040" cy="56880"/>
            </a:xfrm>
            <a:custGeom>
              <a:avLst/>
              <a:gdLst/>
              <a:ahLst/>
              <a:rect l="l" t="t" r="r" b="b"/>
              <a:pathLst>
                <a:path w="3534" h="3398">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w="0">
              <a:noFill/>
            </a:ln>
          </p:spPr>
          <p:style>
            <a:lnRef idx="0"/>
            <a:fillRef idx="0"/>
            <a:effectRef idx="0"/>
            <a:fontRef idx="minor"/>
          </p:style>
        </p:sp>
        <p:sp>
          <p:nvSpPr>
            <p:cNvPr id="10101" name="Google Shape;9300;p79"/>
            <p:cNvSpPr/>
            <p:nvPr/>
          </p:nvSpPr>
          <p:spPr>
            <a:xfrm>
              <a:off x="6117840" y="4029480"/>
              <a:ext cx="56880" cy="133200"/>
            </a:xfrm>
            <a:custGeom>
              <a:avLst/>
              <a:gdLst/>
              <a:ahLst/>
              <a:rect l="l" t="t" r="r" b="b"/>
              <a:pathLst>
                <a:path w="3398" h="793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w="0">
              <a:noFill/>
            </a:ln>
          </p:spPr>
          <p:style>
            <a:lnRef idx="0"/>
            <a:fillRef idx="0"/>
            <a:effectRef idx="0"/>
            <a:fontRef idx="minor"/>
          </p:style>
        </p:sp>
      </p:grpSp>
      <p:grpSp>
        <p:nvGrpSpPr>
          <p:cNvPr id="10102" name="Google Shape;9301;p79"/>
          <p:cNvGrpSpPr/>
          <p:nvPr/>
        </p:nvGrpSpPr>
        <p:grpSpPr>
          <a:xfrm>
            <a:off x="3084480" y="3971880"/>
            <a:ext cx="307800" cy="307800"/>
            <a:chOff x="3084480" y="3971880"/>
            <a:chExt cx="307800" cy="307800"/>
          </a:xfrm>
        </p:grpSpPr>
        <p:sp>
          <p:nvSpPr>
            <p:cNvPr id="10103" name="Google Shape;9302;p79"/>
            <p:cNvSpPr/>
            <p:nvPr/>
          </p:nvSpPr>
          <p:spPr>
            <a:xfrm>
              <a:off x="3084480" y="3971880"/>
              <a:ext cx="307800" cy="307800"/>
            </a:xfrm>
            <a:custGeom>
              <a:avLst/>
              <a:gdLst/>
              <a:ahLst/>
              <a:rect l="l" t="t" r="r" b="b"/>
              <a:pathLst>
                <a:path w="19325" h="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w="0">
              <a:noFill/>
            </a:ln>
          </p:spPr>
          <p:style>
            <a:lnRef idx="0"/>
            <a:fillRef idx="0"/>
            <a:effectRef idx="0"/>
            <a:fontRef idx="minor"/>
          </p:style>
        </p:sp>
        <p:sp>
          <p:nvSpPr>
            <p:cNvPr id="10104" name="Google Shape;9303;p79"/>
            <p:cNvSpPr/>
            <p:nvPr/>
          </p:nvSpPr>
          <p:spPr>
            <a:xfrm>
              <a:off x="3166560" y="4008960"/>
              <a:ext cx="146880" cy="161280"/>
            </a:xfrm>
            <a:custGeom>
              <a:avLst/>
              <a:gdLst/>
              <a:ahLst/>
              <a:rect l="l" t="t" r="r" b="b"/>
              <a:pathLst>
                <a:path w="9231" h="10138">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w="0">
              <a:noFill/>
            </a:ln>
          </p:spPr>
          <p:style>
            <a:lnRef idx="0"/>
            <a:fillRef idx="0"/>
            <a:effectRef idx="0"/>
            <a:fontRef idx="minor"/>
          </p:style>
        </p:sp>
        <p:sp>
          <p:nvSpPr>
            <p:cNvPr id="10105" name="Google Shape;9304;p79"/>
            <p:cNvSpPr/>
            <p:nvPr/>
          </p:nvSpPr>
          <p:spPr>
            <a:xfrm>
              <a:off x="3209400" y="4189320"/>
              <a:ext cx="56160" cy="54000"/>
            </a:xfrm>
            <a:custGeom>
              <a:avLst/>
              <a:gdLst/>
              <a:ahLst/>
              <a:rect l="l" t="t" r="r" b="b"/>
              <a:pathLst>
                <a:path w="3534" h="3397">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w="0">
              <a:noFill/>
            </a:ln>
          </p:spPr>
          <p:style>
            <a:lnRef idx="0"/>
            <a:fillRef idx="0"/>
            <a:effectRef idx="0"/>
            <a:fontRef idx="minor"/>
          </p:style>
        </p:sp>
      </p:grpSp>
      <p:grpSp>
        <p:nvGrpSpPr>
          <p:cNvPr id="10106" name="Google Shape;9305;p79"/>
          <p:cNvGrpSpPr/>
          <p:nvPr/>
        </p:nvGrpSpPr>
        <p:grpSpPr>
          <a:xfrm>
            <a:off x="3497040" y="3971880"/>
            <a:ext cx="307800" cy="307800"/>
            <a:chOff x="3497040" y="3971880"/>
            <a:chExt cx="307800" cy="307800"/>
          </a:xfrm>
        </p:grpSpPr>
        <p:sp>
          <p:nvSpPr>
            <p:cNvPr id="10107" name="Google Shape;9306;p79"/>
            <p:cNvSpPr/>
            <p:nvPr/>
          </p:nvSpPr>
          <p:spPr>
            <a:xfrm>
              <a:off x="3497040" y="3971880"/>
              <a:ext cx="307800" cy="307800"/>
            </a:xfrm>
            <a:custGeom>
              <a:avLst/>
              <a:gdLst/>
              <a:ahLst/>
              <a:rect l="l" t="t" r="r" b="b"/>
              <a:pathLst>
                <a:path w="19325" h="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w="0">
              <a:noFill/>
            </a:ln>
          </p:spPr>
          <p:style>
            <a:lnRef idx="0"/>
            <a:fillRef idx="0"/>
            <a:effectRef idx="0"/>
            <a:fontRef idx="minor"/>
          </p:style>
        </p:sp>
        <p:sp>
          <p:nvSpPr>
            <p:cNvPr id="10108" name="Google Shape;9307;p79"/>
            <p:cNvSpPr/>
            <p:nvPr/>
          </p:nvSpPr>
          <p:spPr>
            <a:xfrm>
              <a:off x="3570840" y="4067640"/>
              <a:ext cx="159480" cy="116280"/>
            </a:xfrm>
            <a:custGeom>
              <a:avLst/>
              <a:gdLst/>
              <a:ahLst/>
              <a:rect l="l" t="t" r="r" b="b"/>
              <a:pathLst>
                <a:path w="10014" h="7309">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w="0">
              <a:noFill/>
            </a:ln>
          </p:spPr>
          <p:style>
            <a:lnRef idx="0"/>
            <a:fillRef idx="0"/>
            <a:effectRef idx="0"/>
            <a:fontRef idx="minor"/>
          </p:style>
        </p:sp>
      </p:grpSp>
      <p:grpSp>
        <p:nvGrpSpPr>
          <p:cNvPr id="10109" name="Google Shape;9308;p79"/>
          <p:cNvGrpSpPr/>
          <p:nvPr/>
        </p:nvGrpSpPr>
        <p:grpSpPr>
          <a:xfrm>
            <a:off x="3909960" y="3971880"/>
            <a:ext cx="307800" cy="307800"/>
            <a:chOff x="3909960" y="3971880"/>
            <a:chExt cx="307800" cy="307800"/>
          </a:xfrm>
        </p:grpSpPr>
        <p:sp>
          <p:nvSpPr>
            <p:cNvPr id="10110" name="Google Shape;9309;p79"/>
            <p:cNvSpPr/>
            <p:nvPr/>
          </p:nvSpPr>
          <p:spPr>
            <a:xfrm>
              <a:off x="3909960" y="3971880"/>
              <a:ext cx="307800" cy="307800"/>
            </a:xfrm>
            <a:custGeom>
              <a:avLst/>
              <a:gdLst/>
              <a:ahLst/>
              <a:rect l="l" t="t" r="r" b="b"/>
              <a:pathLst>
                <a:path w="19325" h="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w="0">
              <a:noFill/>
            </a:ln>
          </p:spPr>
          <p:style>
            <a:lnRef idx="0"/>
            <a:fillRef idx="0"/>
            <a:effectRef idx="0"/>
            <a:fontRef idx="minor"/>
          </p:style>
        </p:sp>
        <p:sp>
          <p:nvSpPr>
            <p:cNvPr id="10111" name="Google Shape;9310;p79"/>
            <p:cNvSpPr/>
            <p:nvPr/>
          </p:nvSpPr>
          <p:spPr>
            <a:xfrm>
              <a:off x="3991320" y="4056120"/>
              <a:ext cx="144720" cy="139680"/>
            </a:xfrm>
            <a:custGeom>
              <a:avLst/>
              <a:gdLst/>
              <a:ahLst/>
              <a:rect l="l" t="t" r="r" b="b"/>
              <a:pathLst>
                <a:path w="9104" h="877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w="0">
              <a:noFill/>
            </a:ln>
          </p:spPr>
          <p:style>
            <a:lnRef idx="0"/>
            <a:fillRef idx="0"/>
            <a:effectRef idx="0"/>
            <a:fontRef idx="minor"/>
          </p:style>
        </p:sp>
      </p:grpSp>
      <p:grpSp>
        <p:nvGrpSpPr>
          <p:cNvPr id="10112" name="Google Shape;9311;p79"/>
          <p:cNvGrpSpPr/>
          <p:nvPr/>
        </p:nvGrpSpPr>
        <p:grpSpPr>
          <a:xfrm>
            <a:off x="1491480" y="3979080"/>
            <a:ext cx="293760" cy="293760"/>
            <a:chOff x="1491480" y="3979080"/>
            <a:chExt cx="293760" cy="293760"/>
          </a:xfrm>
        </p:grpSpPr>
        <p:sp>
          <p:nvSpPr>
            <p:cNvPr id="10113" name="Google Shape;9312;p79"/>
            <p:cNvSpPr/>
            <p:nvPr/>
          </p:nvSpPr>
          <p:spPr>
            <a:xfrm>
              <a:off x="1491480" y="3979080"/>
              <a:ext cx="293760" cy="293760"/>
            </a:xfrm>
            <a:custGeom>
              <a:avLst/>
              <a:gdLst/>
              <a:ahLst/>
              <a:rect l="l" t="t" r="r" b="b"/>
              <a:pathLst>
                <a:path w="19325" h="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w="0">
              <a:noFill/>
            </a:ln>
          </p:spPr>
          <p:style>
            <a:lnRef idx="0"/>
            <a:fillRef idx="0"/>
            <a:effectRef idx="0"/>
            <a:fontRef idx="minor"/>
          </p:style>
        </p:sp>
        <p:sp>
          <p:nvSpPr>
            <p:cNvPr id="10114" name="Google Shape;9313;p79"/>
            <p:cNvSpPr/>
            <p:nvPr/>
          </p:nvSpPr>
          <p:spPr>
            <a:xfrm>
              <a:off x="1552320" y="4014360"/>
              <a:ext cx="85680" cy="223560"/>
            </a:xfrm>
            <a:custGeom>
              <a:avLst/>
              <a:gdLst/>
              <a:ahLst/>
              <a:rect l="l" t="t" r="r" b="b"/>
              <a:pathLst>
                <a:path w="5662" h="14718">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w="0">
              <a:noFill/>
            </a:ln>
          </p:spPr>
          <p:style>
            <a:lnRef idx="0"/>
            <a:fillRef idx="0"/>
            <a:effectRef idx="0"/>
            <a:fontRef idx="minor"/>
          </p:style>
        </p:sp>
        <p:sp>
          <p:nvSpPr>
            <p:cNvPr id="10115" name="Google Shape;9314;p79"/>
            <p:cNvSpPr/>
            <p:nvPr/>
          </p:nvSpPr>
          <p:spPr>
            <a:xfrm>
              <a:off x="1655640" y="4014360"/>
              <a:ext cx="68400" cy="223560"/>
            </a:xfrm>
            <a:custGeom>
              <a:avLst/>
              <a:gdLst/>
              <a:ahLst/>
              <a:rect l="l" t="t" r="r" b="b"/>
              <a:pathLst>
                <a:path w="4531" h="14718">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w="0">
              <a:noFill/>
            </a:ln>
          </p:spPr>
          <p:style>
            <a:lnRef idx="0"/>
            <a:fillRef idx="0"/>
            <a:effectRef idx="0"/>
            <a:fontRef idx="minor"/>
          </p:style>
        </p:sp>
      </p:grpSp>
      <p:grpSp>
        <p:nvGrpSpPr>
          <p:cNvPr id="10116" name="Google Shape;9315;p79"/>
          <p:cNvGrpSpPr/>
          <p:nvPr/>
        </p:nvGrpSpPr>
        <p:grpSpPr>
          <a:xfrm>
            <a:off x="4322520" y="3971880"/>
            <a:ext cx="307800" cy="307800"/>
            <a:chOff x="4322520" y="3971880"/>
            <a:chExt cx="307800" cy="307800"/>
          </a:xfrm>
        </p:grpSpPr>
        <p:sp>
          <p:nvSpPr>
            <p:cNvPr id="10117" name="Google Shape;9316;p79"/>
            <p:cNvSpPr/>
            <p:nvPr/>
          </p:nvSpPr>
          <p:spPr>
            <a:xfrm>
              <a:off x="4322520" y="3971880"/>
              <a:ext cx="307800" cy="307800"/>
            </a:xfrm>
            <a:custGeom>
              <a:avLst/>
              <a:gdLst/>
              <a:ahLst/>
              <a:rect l="l" t="t" r="r" b="b"/>
              <a:pathLst>
                <a:path w="19325" h="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w="0">
              <a:noFill/>
            </a:ln>
          </p:spPr>
          <p:style>
            <a:lnRef idx="0"/>
            <a:fillRef idx="0"/>
            <a:effectRef idx="0"/>
            <a:fontRef idx="minor"/>
          </p:style>
        </p:sp>
        <p:sp>
          <p:nvSpPr>
            <p:cNvPr id="10118" name="Google Shape;9317;p79"/>
            <p:cNvSpPr/>
            <p:nvPr/>
          </p:nvSpPr>
          <p:spPr>
            <a:xfrm>
              <a:off x="4449600" y="4026600"/>
              <a:ext cx="55800" cy="54000"/>
            </a:xfrm>
            <a:custGeom>
              <a:avLst/>
              <a:gdLst/>
              <a:ahLst/>
              <a:rect l="l" t="t" r="r" b="b"/>
              <a:pathLst>
                <a:path w="3531" h="340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w="0">
              <a:noFill/>
            </a:ln>
          </p:spPr>
          <p:style>
            <a:lnRef idx="0"/>
            <a:fillRef idx="0"/>
            <a:effectRef idx="0"/>
            <a:fontRef idx="minor"/>
          </p:style>
        </p:sp>
        <p:sp>
          <p:nvSpPr>
            <p:cNvPr id="10119" name="Google Shape;9318;p79"/>
            <p:cNvSpPr/>
            <p:nvPr/>
          </p:nvSpPr>
          <p:spPr>
            <a:xfrm>
              <a:off x="4431600" y="4098960"/>
              <a:ext cx="90000" cy="126000"/>
            </a:xfrm>
            <a:custGeom>
              <a:avLst/>
              <a:gdLst/>
              <a:ahLst/>
              <a:rect l="l" t="t" r="r" b="b"/>
              <a:pathLst>
                <a:path w="5659" h="7927">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w="0">
              <a:noFill/>
            </a:ln>
          </p:spPr>
          <p:style>
            <a:lnRef idx="0"/>
            <a:fillRef idx="0"/>
            <a:effectRef idx="0"/>
            <a:fontRef idx="minor"/>
          </p:style>
        </p:sp>
      </p:grpSp>
      <p:sp>
        <p:nvSpPr>
          <p:cNvPr id="10120" name="Google Shape;9319;p79"/>
          <p:cNvSpPr/>
          <p:nvPr/>
        </p:nvSpPr>
        <p:spPr>
          <a:xfrm>
            <a:off x="1889640" y="3979080"/>
            <a:ext cx="293760" cy="293760"/>
          </a:xfrm>
          <a:custGeom>
            <a:avLst/>
            <a:gdLst/>
            <a:ahLst/>
            <a:rect l="l" t="t" r="r" b="b"/>
            <a:pathLst>
              <a:path w="19326" h="19331">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w="0">
            <a:noFill/>
          </a:ln>
        </p:spPr>
        <p:style>
          <a:lnRef idx="0"/>
          <a:fillRef idx="0"/>
          <a:effectRef idx="0"/>
          <a:fontRef idx="minor"/>
        </p:style>
      </p:sp>
      <p:grpSp>
        <p:nvGrpSpPr>
          <p:cNvPr id="10121" name="Google Shape;9320;p79"/>
          <p:cNvGrpSpPr/>
          <p:nvPr/>
        </p:nvGrpSpPr>
        <p:grpSpPr>
          <a:xfrm>
            <a:off x="2288160" y="3979080"/>
            <a:ext cx="293760" cy="293760"/>
            <a:chOff x="2288160" y="3979080"/>
            <a:chExt cx="293760" cy="293760"/>
          </a:xfrm>
        </p:grpSpPr>
        <p:sp>
          <p:nvSpPr>
            <p:cNvPr id="10122" name="Google Shape;9321;p79"/>
            <p:cNvSpPr/>
            <p:nvPr/>
          </p:nvSpPr>
          <p:spPr>
            <a:xfrm>
              <a:off x="2288160" y="3979080"/>
              <a:ext cx="293760" cy="293760"/>
            </a:xfrm>
            <a:custGeom>
              <a:avLst/>
              <a:gdLst/>
              <a:ahLst/>
              <a:rect l="l" t="t" r="r" b="b"/>
              <a:pathLst>
                <a:path w="19326" h="19331">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w="0">
              <a:noFill/>
            </a:ln>
          </p:spPr>
          <p:style>
            <a:lnRef idx="0"/>
            <a:fillRef idx="0"/>
            <a:effectRef idx="0"/>
            <a:fontRef idx="minor"/>
          </p:style>
        </p:sp>
        <p:sp>
          <p:nvSpPr>
            <p:cNvPr id="10123" name="Google Shape;9322;p79"/>
            <p:cNvSpPr/>
            <p:nvPr/>
          </p:nvSpPr>
          <p:spPr>
            <a:xfrm>
              <a:off x="2331360" y="4126320"/>
              <a:ext cx="60120" cy="72000"/>
            </a:xfrm>
            <a:custGeom>
              <a:avLst/>
              <a:gdLst/>
              <a:ahLst/>
              <a:rect l="l" t="t" r="r" b="b"/>
              <a:pathLst>
                <a:path w="3986" h="4746">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w="0">
              <a:noFill/>
            </a:ln>
          </p:spPr>
          <p:style>
            <a:lnRef idx="0"/>
            <a:fillRef idx="0"/>
            <a:effectRef idx="0"/>
            <a:fontRef idx="minor"/>
          </p:style>
        </p:sp>
      </p:grpSp>
      <p:grpSp>
        <p:nvGrpSpPr>
          <p:cNvPr id="10124" name="Google Shape;9323;p79"/>
          <p:cNvGrpSpPr/>
          <p:nvPr/>
        </p:nvGrpSpPr>
        <p:grpSpPr>
          <a:xfrm>
            <a:off x="2686320" y="3979080"/>
            <a:ext cx="293760" cy="293760"/>
            <a:chOff x="2686320" y="3979080"/>
            <a:chExt cx="293760" cy="293760"/>
          </a:xfrm>
        </p:grpSpPr>
        <p:sp>
          <p:nvSpPr>
            <p:cNvPr id="10125" name="Google Shape;9324;p79"/>
            <p:cNvSpPr/>
            <p:nvPr/>
          </p:nvSpPr>
          <p:spPr>
            <a:xfrm>
              <a:off x="2686320" y="3979080"/>
              <a:ext cx="293760" cy="293760"/>
            </a:xfrm>
            <a:custGeom>
              <a:avLst/>
              <a:gdLst/>
              <a:ahLst/>
              <a:rect l="l" t="t" r="r" b="b"/>
              <a:pathLst>
                <a:path w="19326" h="19331">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w="0">
              <a:noFill/>
            </a:ln>
          </p:spPr>
          <p:style>
            <a:lnRef idx="0"/>
            <a:fillRef idx="0"/>
            <a:effectRef idx="0"/>
            <a:fontRef idx="minor"/>
          </p:style>
        </p:sp>
        <p:sp>
          <p:nvSpPr>
            <p:cNvPr id="10126" name="Google Shape;9325;p79"/>
            <p:cNvSpPr/>
            <p:nvPr/>
          </p:nvSpPr>
          <p:spPr>
            <a:xfrm>
              <a:off x="2728800" y="4143600"/>
              <a:ext cx="63720" cy="37080"/>
            </a:xfrm>
            <a:custGeom>
              <a:avLst/>
              <a:gdLst/>
              <a:ahLst/>
              <a:rect l="l" t="t" r="r" b="b"/>
              <a:pathLst>
                <a:path w="4208" h="2471">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0127" name="Google Shape;9330;p80"/>
          <p:cNvSpPr/>
          <p:nvPr/>
        </p:nvSpPr>
        <p:spPr>
          <a:xfrm>
            <a:off x="844200" y="1533960"/>
            <a:ext cx="323280" cy="373320"/>
          </a:xfrm>
          <a:custGeom>
            <a:avLst/>
            <a:gdLst/>
            <a:ahLst/>
            <a:rect l="l" t="t" r="r" b="b"/>
            <a:pathLst>
              <a:path w="10996" h="12691">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w="0">
            <a:noFill/>
          </a:ln>
        </p:spPr>
        <p:style>
          <a:lnRef idx="0"/>
          <a:fillRef idx="0"/>
          <a:effectRef idx="0"/>
          <a:fontRef idx="minor"/>
        </p:style>
      </p:sp>
      <p:sp>
        <p:nvSpPr>
          <p:cNvPr id="10128" name="Google Shape;9331;p80"/>
          <p:cNvSpPr/>
          <p:nvPr/>
        </p:nvSpPr>
        <p:spPr>
          <a:xfrm>
            <a:off x="844200" y="1998720"/>
            <a:ext cx="382680" cy="338400"/>
          </a:xfrm>
          <a:custGeom>
            <a:avLst/>
            <a:gdLst/>
            <a:ahLst/>
            <a:rect l="l" t="t" r="r" b="b"/>
            <a:pathLst>
              <a:path w="13012" h="11508">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w="0">
            <a:noFill/>
          </a:ln>
        </p:spPr>
        <p:style>
          <a:lnRef idx="0"/>
          <a:fillRef idx="0"/>
          <a:effectRef idx="0"/>
          <a:fontRef idx="minor"/>
        </p:style>
      </p:sp>
      <p:sp>
        <p:nvSpPr>
          <p:cNvPr id="10129" name="Google Shape;9332;p80"/>
          <p:cNvSpPr/>
          <p:nvPr/>
        </p:nvSpPr>
        <p:spPr>
          <a:xfrm>
            <a:off x="852480" y="2428560"/>
            <a:ext cx="366120" cy="372960"/>
          </a:xfrm>
          <a:custGeom>
            <a:avLst/>
            <a:gdLst/>
            <a:ahLst/>
            <a:rect l="l" t="t" r="r" b="b"/>
            <a:pathLst>
              <a:path w="12446" h="1268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w="0">
            <a:noFill/>
          </a:ln>
        </p:spPr>
        <p:style>
          <a:lnRef idx="0"/>
          <a:fillRef idx="0"/>
          <a:effectRef idx="0"/>
          <a:fontRef idx="minor"/>
        </p:style>
      </p:sp>
      <p:grpSp>
        <p:nvGrpSpPr>
          <p:cNvPr id="10130" name="Google Shape;9333;p80"/>
          <p:cNvGrpSpPr/>
          <p:nvPr/>
        </p:nvGrpSpPr>
        <p:grpSpPr>
          <a:xfrm>
            <a:off x="2987640" y="1562040"/>
            <a:ext cx="371520" cy="373320"/>
            <a:chOff x="2987640" y="1562040"/>
            <a:chExt cx="371520" cy="373320"/>
          </a:xfrm>
        </p:grpSpPr>
        <p:sp>
          <p:nvSpPr>
            <p:cNvPr id="10131" name="Google Shape;9334;p80"/>
            <p:cNvSpPr/>
            <p:nvPr/>
          </p:nvSpPr>
          <p:spPr>
            <a:xfrm>
              <a:off x="2987640" y="1562040"/>
              <a:ext cx="371520" cy="373320"/>
            </a:xfrm>
            <a:custGeom>
              <a:avLst/>
              <a:gdLst/>
              <a:ahLst/>
              <a:rect l="l" t="t" r="r" b="b"/>
              <a:pathLst>
                <a:path w="12634" h="12698">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w="0">
              <a:noFill/>
            </a:ln>
          </p:spPr>
          <p:style>
            <a:lnRef idx="0"/>
            <a:fillRef idx="0"/>
            <a:effectRef idx="0"/>
            <a:fontRef idx="minor"/>
          </p:style>
        </p:sp>
        <p:sp>
          <p:nvSpPr>
            <p:cNvPr id="10132" name="Google Shape;9335;p80"/>
            <p:cNvSpPr/>
            <p:nvPr/>
          </p:nvSpPr>
          <p:spPr>
            <a:xfrm>
              <a:off x="3035160" y="1611000"/>
              <a:ext cx="276840" cy="226080"/>
            </a:xfrm>
            <a:custGeom>
              <a:avLst/>
              <a:gdLst/>
              <a:ahLst/>
              <a:rect l="l" t="t" r="r" b="b"/>
              <a:pathLst>
                <a:path w="9421" h="7688">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w="0">
              <a:noFill/>
            </a:ln>
          </p:spPr>
          <p:style>
            <a:lnRef idx="0"/>
            <a:fillRef idx="0"/>
            <a:effectRef idx="0"/>
            <a:fontRef idx="minor"/>
          </p:style>
        </p:sp>
        <p:sp>
          <p:nvSpPr>
            <p:cNvPr id="10133" name="Google Shape;9336;p80"/>
            <p:cNvSpPr/>
            <p:nvPr/>
          </p:nvSpPr>
          <p:spPr>
            <a:xfrm>
              <a:off x="3141720" y="1666080"/>
              <a:ext cx="97920" cy="121680"/>
            </a:xfrm>
            <a:custGeom>
              <a:avLst/>
              <a:gdLst/>
              <a:ahLst/>
              <a:rect l="l" t="t" r="r" b="b"/>
              <a:pathLst>
                <a:path w="3341" h="4147">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w="0">
              <a:noFill/>
            </a:ln>
          </p:spPr>
          <p:style>
            <a:lnRef idx="0"/>
            <a:fillRef idx="0"/>
            <a:effectRef idx="0"/>
            <a:fontRef idx="minor"/>
          </p:style>
        </p:sp>
        <p:sp>
          <p:nvSpPr>
            <p:cNvPr id="10134" name="Google Shape;9337;p80"/>
            <p:cNvSpPr/>
            <p:nvPr/>
          </p:nvSpPr>
          <p:spPr>
            <a:xfrm>
              <a:off x="3035160" y="1860480"/>
              <a:ext cx="276840" cy="24840"/>
            </a:xfrm>
            <a:custGeom>
              <a:avLst/>
              <a:gdLst/>
              <a:ahLst/>
              <a:rect l="l" t="t" r="r" b="b"/>
              <a:pathLst>
                <a:path w="9421" h="852">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w="0">
              <a:noFill/>
            </a:ln>
          </p:spPr>
          <p:style>
            <a:lnRef idx="0"/>
            <a:fillRef idx="0"/>
            <a:effectRef idx="0"/>
            <a:fontRef idx="minor"/>
          </p:style>
        </p:sp>
      </p:grpSp>
      <p:grpSp>
        <p:nvGrpSpPr>
          <p:cNvPr id="10135" name="Google Shape;9338;p80"/>
          <p:cNvGrpSpPr/>
          <p:nvPr/>
        </p:nvGrpSpPr>
        <p:grpSpPr>
          <a:xfrm>
            <a:off x="3005280" y="2008800"/>
            <a:ext cx="395640" cy="371880"/>
            <a:chOff x="3005280" y="2008800"/>
            <a:chExt cx="395640" cy="371880"/>
          </a:xfrm>
        </p:grpSpPr>
        <p:sp>
          <p:nvSpPr>
            <p:cNvPr id="10136" name="Google Shape;9339;p80"/>
            <p:cNvSpPr/>
            <p:nvPr/>
          </p:nvSpPr>
          <p:spPr>
            <a:xfrm>
              <a:off x="3005280" y="2008800"/>
              <a:ext cx="395640" cy="371880"/>
            </a:xfrm>
            <a:custGeom>
              <a:avLst/>
              <a:gdLst/>
              <a:ahLst/>
              <a:rect l="l" t="t" r="r" b="b"/>
              <a:pathLst>
                <a:path w="13449" h="12641">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w="0">
              <a:noFill/>
            </a:ln>
          </p:spPr>
          <p:style>
            <a:lnRef idx="0"/>
            <a:fillRef idx="0"/>
            <a:effectRef idx="0"/>
            <a:fontRef idx="minor"/>
          </p:style>
        </p:sp>
        <p:sp>
          <p:nvSpPr>
            <p:cNvPr id="10137" name="Google Shape;9340;p80"/>
            <p:cNvSpPr/>
            <p:nvPr/>
          </p:nvSpPr>
          <p:spPr>
            <a:xfrm>
              <a:off x="3072960" y="2340720"/>
              <a:ext cx="360" cy="360"/>
            </a:xfrm>
            <a:custGeom>
              <a:avLst/>
              <a:gdLst/>
              <a:ahLst/>
              <a:rect l="l" t="t" r="r" b="b"/>
              <a:pathLst>
                <a:path w="1" h="1">
                  <a:moveTo>
                    <a:pt x="0" y="1"/>
                  </a:moveTo>
                </a:path>
              </a:pathLst>
            </a:custGeom>
            <a:solidFill>
              <a:srgbClr val="5f7d95"/>
            </a:solidFill>
            <a:ln w="0">
              <a:noFill/>
            </a:ln>
          </p:spPr>
          <p:style>
            <a:lnRef idx="0"/>
            <a:fillRef idx="0"/>
            <a:effectRef idx="0"/>
            <a:fontRef idx="minor"/>
          </p:style>
        </p:sp>
      </p:grpSp>
      <p:sp>
        <p:nvSpPr>
          <p:cNvPr id="10138" name="Google Shape;9341;p80"/>
          <p:cNvSpPr/>
          <p:nvPr/>
        </p:nvSpPr>
        <p:spPr>
          <a:xfrm>
            <a:off x="2981880" y="2196000"/>
            <a:ext cx="360" cy="360"/>
          </a:xfrm>
          <a:custGeom>
            <a:avLst/>
            <a:gdLst/>
            <a:ahLst/>
            <a:rect l="l" t="t" r="r" b="b"/>
            <a:pathLst>
              <a:path w="0" h="1">
                <a:moveTo>
                  <a:pt x="0" y="0"/>
                </a:moveTo>
              </a:path>
            </a:pathLst>
          </a:custGeom>
          <a:solidFill>
            <a:srgbClr val="5f7d95"/>
          </a:solidFill>
          <a:ln w="0">
            <a:noFill/>
          </a:ln>
        </p:spPr>
        <p:style>
          <a:lnRef idx="0"/>
          <a:fillRef idx="0"/>
          <a:effectRef idx="0"/>
          <a:fontRef idx="minor"/>
        </p:style>
      </p:sp>
      <p:sp>
        <p:nvSpPr>
          <p:cNvPr id="10139" name="Google Shape;9342;p80"/>
          <p:cNvSpPr/>
          <p:nvPr/>
        </p:nvSpPr>
        <p:spPr>
          <a:xfrm>
            <a:off x="3016440" y="2441160"/>
            <a:ext cx="376200" cy="372960"/>
          </a:xfrm>
          <a:custGeom>
            <a:avLst/>
            <a:gdLst/>
            <a:ahLst/>
            <a:rect l="l" t="t" r="r" b="b"/>
            <a:pathLst>
              <a:path w="12791" h="12687">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w="0">
            <a:noFill/>
          </a:ln>
        </p:spPr>
        <p:style>
          <a:lnRef idx="0"/>
          <a:fillRef idx="0"/>
          <a:effectRef idx="0"/>
          <a:fontRef idx="minor"/>
        </p:style>
      </p:sp>
      <p:sp>
        <p:nvSpPr>
          <p:cNvPr id="10140" name="Google Shape;9343;p80"/>
          <p:cNvSpPr/>
          <p:nvPr/>
        </p:nvSpPr>
        <p:spPr>
          <a:xfrm>
            <a:off x="1807560" y="2877840"/>
            <a:ext cx="231480" cy="372600"/>
          </a:xfrm>
          <a:custGeom>
            <a:avLst/>
            <a:gdLst/>
            <a:ahLst/>
            <a:rect l="l" t="t" r="r" b="b"/>
            <a:pathLst>
              <a:path w="7877" h="12666">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w="0">
            <a:noFill/>
          </a:ln>
        </p:spPr>
        <p:style>
          <a:lnRef idx="0"/>
          <a:fillRef idx="0"/>
          <a:effectRef idx="0"/>
          <a:fontRef idx="minor"/>
        </p:style>
      </p:sp>
      <p:sp>
        <p:nvSpPr>
          <p:cNvPr id="10141" name="Google Shape;9344;p80"/>
          <p:cNvSpPr/>
          <p:nvPr/>
        </p:nvSpPr>
        <p:spPr>
          <a:xfrm>
            <a:off x="1759320" y="3308040"/>
            <a:ext cx="327960" cy="374400"/>
          </a:xfrm>
          <a:custGeom>
            <a:avLst/>
            <a:gdLst/>
            <a:ahLst/>
            <a:rect l="l" t="t" r="r" b="b"/>
            <a:pathLst>
              <a:path w="11153" h="12737">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w="0">
            <a:noFill/>
          </a:ln>
        </p:spPr>
        <p:style>
          <a:lnRef idx="0"/>
          <a:fillRef idx="0"/>
          <a:effectRef idx="0"/>
          <a:fontRef idx="minor"/>
        </p:style>
      </p:sp>
      <p:sp>
        <p:nvSpPr>
          <p:cNvPr id="10142" name="Google Shape;9345;p80"/>
          <p:cNvSpPr/>
          <p:nvPr/>
        </p:nvSpPr>
        <p:spPr>
          <a:xfrm>
            <a:off x="1735200" y="3801960"/>
            <a:ext cx="372600" cy="373680"/>
          </a:xfrm>
          <a:custGeom>
            <a:avLst/>
            <a:gdLst/>
            <a:ahLst/>
            <a:rect l="l" t="t" r="r" b="b"/>
            <a:pathLst>
              <a:path w="12666" h="12708">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w="0">
            <a:noFill/>
          </a:ln>
        </p:spPr>
        <p:style>
          <a:lnRef idx="0"/>
          <a:fillRef idx="0"/>
          <a:effectRef idx="0"/>
          <a:fontRef idx="minor"/>
        </p:style>
      </p:sp>
      <p:sp>
        <p:nvSpPr>
          <p:cNvPr id="10143" name="Google Shape;9346;p80"/>
          <p:cNvSpPr/>
          <p:nvPr/>
        </p:nvSpPr>
        <p:spPr>
          <a:xfrm>
            <a:off x="3953160" y="2878200"/>
            <a:ext cx="374400" cy="371880"/>
          </a:xfrm>
          <a:custGeom>
            <a:avLst/>
            <a:gdLst/>
            <a:ahLst/>
            <a:rect l="l" t="t" r="r" b="b"/>
            <a:pathLst>
              <a:path w="12729" h="1265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w="0">
            <a:noFill/>
          </a:ln>
        </p:spPr>
        <p:style>
          <a:lnRef idx="0"/>
          <a:fillRef idx="0"/>
          <a:effectRef idx="0"/>
          <a:fontRef idx="minor"/>
        </p:style>
      </p:sp>
      <p:grpSp>
        <p:nvGrpSpPr>
          <p:cNvPr id="10144" name="Google Shape;9347;p80"/>
          <p:cNvGrpSpPr/>
          <p:nvPr/>
        </p:nvGrpSpPr>
        <p:grpSpPr>
          <a:xfrm>
            <a:off x="1229400" y="1533960"/>
            <a:ext cx="396720" cy="372960"/>
            <a:chOff x="1229400" y="1533960"/>
            <a:chExt cx="396720" cy="372960"/>
          </a:xfrm>
        </p:grpSpPr>
        <p:sp>
          <p:nvSpPr>
            <p:cNvPr id="10145" name="Google Shape;9348;p80"/>
            <p:cNvSpPr/>
            <p:nvPr/>
          </p:nvSpPr>
          <p:spPr>
            <a:xfrm>
              <a:off x="1315800" y="1608840"/>
              <a:ext cx="223200" cy="223200"/>
            </a:xfrm>
            <a:custGeom>
              <a:avLst/>
              <a:gdLst/>
              <a:ahLst/>
              <a:rect l="l" t="t" r="r" b="b"/>
              <a:pathLst>
                <a:path w="7593" h="7596">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w="0">
              <a:noFill/>
            </a:ln>
          </p:spPr>
          <p:style>
            <a:lnRef idx="0"/>
            <a:fillRef idx="0"/>
            <a:effectRef idx="0"/>
            <a:fontRef idx="minor"/>
          </p:style>
        </p:sp>
        <p:sp>
          <p:nvSpPr>
            <p:cNvPr id="10146" name="Google Shape;9349;p80"/>
            <p:cNvSpPr/>
            <p:nvPr/>
          </p:nvSpPr>
          <p:spPr>
            <a:xfrm>
              <a:off x="1229400" y="1533960"/>
              <a:ext cx="396720" cy="372960"/>
            </a:xfrm>
            <a:custGeom>
              <a:avLst/>
              <a:gdLst/>
              <a:ahLst/>
              <a:rect l="l" t="t" r="r" b="b"/>
              <a:pathLst>
                <a:path w="13485" h="12677">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w="0">
              <a:noFill/>
            </a:ln>
          </p:spPr>
          <p:style>
            <a:lnRef idx="0"/>
            <a:fillRef idx="0"/>
            <a:effectRef idx="0"/>
            <a:fontRef idx="minor"/>
          </p:style>
        </p:sp>
        <p:sp>
          <p:nvSpPr>
            <p:cNvPr id="10147" name="Google Shape;9350;p80"/>
            <p:cNvSpPr/>
            <p:nvPr/>
          </p:nvSpPr>
          <p:spPr>
            <a:xfrm>
              <a:off x="1418760" y="1663920"/>
              <a:ext cx="69120" cy="76680"/>
            </a:xfrm>
            <a:custGeom>
              <a:avLst/>
              <a:gdLst/>
              <a:ahLst/>
              <a:rect l="l" t="t" r="r" b="b"/>
              <a:pathLst>
                <a:path w="2364" h="2616">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w="0">
              <a:noFill/>
            </a:ln>
          </p:spPr>
          <p:style>
            <a:lnRef idx="0"/>
            <a:fillRef idx="0"/>
            <a:effectRef idx="0"/>
            <a:fontRef idx="minor"/>
          </p:style>
        </p:sp>
      </p:grpSp>
      <p:grpSp>
        <p:nvGrpSpPr>
          <p:cNvPr id="10148" name="Google Shape;9351;p80"/>
          <p:cNvGrpSpPr/>
          <p:nvPr/>
        </p:nvGrpSpPr>
        <p:grpSpPr>
          <a:xfrm>
            <a:off x="1292040" y="1986480"/>
            <a:ext cx="335520" cy="363960"/>
            <a:chOff x="1292040" y="1986480"/>
            <a:chExt cx="335520" cy="363960"/>
          </a:xfrm>
        </p:grpSpPr>
        <p:sp>
          <p:nvSpPr>
            <p:cNvPr id="10149" name="Google Shape;9352;p80"/>
            <p:cNvSpPr/>
            <p:nvPr/>
          </p:nvSpPr>
          <p:spPr>
            <a:xfrm>
              <a:off x="1292040" y="1986480"/>
              <a:ext cx="335520" cy="363960"/>
            </a:xfrm>
            <a:custGeom>
              <a:avLst/>
              <a:gdLst/>
              <a:ahLst/>
              <a:rect l="l" t="t" r="r" b="b"/>
              <a:pathLst>
                <a:path w="11405" h="1237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w="0">
              <a:noFill/>
            </a:ln>
          </p:spPr>
          <p:style>
            <a:lnRef idx="0"/>
            <a:fillRef idx="0"/>
            <a:effectRef idx="0"/>
            <a:fontRef idx="minor"/>
          </p:style>
        </p:sp>
        <p:sp>
          <p:nvSpPr>
            <p:cNvPr id="10150" name="Google Shape;9353;p80"/>
            <p:cNvSpPr/>
            <p:nvPr/>
          </p:nvSpPr>
          <p:spPr>
            <a:xfrm>
              <a:off x="1423080" y="2131920"/>
              <a:ext cx="73080" cy="72000"/>
            </a:xfrm>
            <a:custGeom>
              <a:avLst/>
              <a:gdLst/>
              <a:ahLst/>
              <a:rect l="l" t="t" r="r" b="b"/>
              <a:pathLst>
                <a:path w="2490" h="2459">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w="0">
              <a:noFill/>
            </a:ln>
          </p:spPr>
          <p:style>
            <a:lnRef idx="0"/>
            <a:fillRef idx="0"/>
            <a:effectRef idx="0"/>
            <a:fontRef idx="minor"/>
          </p:style>
        </p:sp>
      </p:grpSp>
      <p:grpSp>
        <p:nvGrpSpPr>
          <p:cNvPr id="10151" name="Google Shape;9354;p80"/>
          <p:cNvGrpSpPr/>
          <p:nvPr/>
        </p:nvGrpSpPr>
        <p:grpSpPr>
          <a:xfrm>
            <a:off x="1269720" y="2433600"/>
            <a:ext cx="375120" cy="374400"/>
            <a:chOff x="1269720" y="2433600"/>
            <a:chExt cx="375120" cy="374400"/>
          </a:xfrm>
        </p:grpSpPr>
        <p:sp>
          <p:nvSpPr>
            <p:cNvPr id="10152" name="Google Shape;9355;p80"/>
            <p:cNvSpPr/>
            <p:nvPr/>
          </p:nvSpPr>
          <p:spPr>
            <a:xfrm>
              <a:off x="1417320" y="2637720"/>
              <a:ext cx="82080" cy="24840"/>
            </a:xfrm>
            <a:custGeom>
              <a:avLst/>
              <a:gdLst/>
              <a:ahLst/>
              <a:rect l="l" t="t" r="r" b="b"/>
              <a:pathLst>
                <a:path w="2805" h="851">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w="0">
              <a:noFill/>
            </a:ln>
          </p:spPr>
          <p:style>
            <a:lnRef idx="0"/>
            <a:fillRef idx="0"/>
            <a:effectRef idx="0"/>
            <a:fontRef idx="minor"/>
          </p:style>
        </p:sp>
        <p:sp>
          <p:nvSpPr>
            <p:cNvPr id="10153" name="Google Shape;9356;p80"/>
            <p:cNvSpPr/>
            <p:nvPr/>
          </p:nvSpPr>
          <p:spPr>
            <a:xfrm>
              <a:off x="1417320" y="2686680"/>
              <a:ext cx="82080" cy="23760"/>
            </a:xfrm>
            <a:custGeom>
              <a:avLst/>
              <a:gdLst/>
              <a:ahLst/>
              <a:rect l="l" t="t" r="r" b="b"/>
              <a:pathLst>
                <a:path w="2805" h="821">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w="0">
              <a:noFill/>
            </a:ln>
          </p:spPr>
          <p:style>
            <a:lnRef idx="0"/>
            <a:fillRef idx="0"/>
            <a:effectRef idx="0"/>
            <a:fontRef idx="minor"/>
          </p:style>
        </p:sp>
        <p:sp>
          <p:nvSpPr>
            <p:cNvPr id="10154" name="Google Shape;9357;p80"/>
            <p:cNvSpPr/>
            <p:nvPr/>
          </p:nvSpPr>
          <p:spPr>
            <a:xfrm>
              <a:off x="1269720" y="2433600"/>
              <a:ext cx="375120" cy="374400"/>
            </a:xfrm>
            <a:custGeom>
              <a:avLst/>
              <a:gdLst/>
              <a:ahLst/>
              <a:rect l="l" t="t" r="r" b="b"/>
              <a:pathLst>
                <a:path w="12760" h="12729">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w="0">
              <a:noFill/>
            </a:ln>
          </p:spPr>
          <p:style>
            <a:lnRef idx="0"/>
            <a:fillRef idx="0"/>
            <a:effectRef idx="0"/>
            <a:fontRef idx="minor"/>
          </p:style>
        </p:sp>
        <p:sp>
          <p:nvSpPr>
            <p:cNvPr id="10155" name="Google Shape;9358;p80"/>
            <p:cNvSpPr/>
            <p:nvPr/>
          </p:nvSpPr>
          <p:spPr>
            <a:xfrm>
              <a:off x="1320840" y="2638440"/>
              <a:ext cx="74880" cy="72360"/>
            </a:xfrm>
            <a:custGeom>
              <a:avLst/>
              <a:gdLst/>
              <a:ahLst/>
              <a:rect l="l" t="t" r="r" b="b"/>
              <a:pathLst>
                <a:path w="2553" h="2468">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w="0">
              <a:noFill/>
            </a:ln>
          </p:spPr>
          <p:style>
            <a:lnRef idx="0"/>
            <a:fillRef idx="0"/>
            <a:effectRef idx="0"/>
            <a:fontRef idx="minor"/>
          </p:style>
        </p:sp>
        <p:sp>
          <p:nvSpPr>
            <p:cNvPr id="10156" name="Google Shape;9359;p80"/>
            <p:cNvSpPr/>
            <p:nvPr/>
          </p:nvSpPr>
          <p:spPr>
            <a:xfrm>
              <a:off x="1523160" y="2637720"/>
              <a:ext cx="73800" cy="72000"/>
            </a:xfrm>
            <a:custGeom>
              <a:avLst/>
              <a:gdLst/>
              <a:ahLst/>
              <a:rect l="l" t="t" r="r" b="b"/>
              <a:pathLst>
                <a:path w="2521" h="2459">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w="0">
              <a:noFill/>
            </a:ln>
          </p:spPr>
          <p:style>
            <a:lnRef idx="0"/>
            <a:fillRef idx="0"/>
            <a:effectRef idx="0"/>
            <a:fontRef idx="minor"/>
          </p:style>
        </p:sp>
      </p:grpSp>
      <p:sp>
        <p:nvSpPr>
          <p:cNvPr id="10157" name="Google Shape;9360;p80"/>
          <p:cNvSpPr/>
          <p:nvPr/>
        </p:nvSpPr>
        <p:spPr>
          <a:xfrm>
            <a:off x="3439800" y="1559520"/>
            <a:ext cx="375120" cy="372600"/>
          </a:xfrm>
          <a:custGeom>
            <a:avLst/>
            <a:gdLst/>
            <a:ahLst/>
            <a:rect l="l" t="t" r="r" b="b"/>
            <a:pathLst>
              <a:path w="12760" h="12673">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w="0">
            <a:noFill/>
          </a:ln>
        </p:spPr>
        <p:style>
          <a:lnRef idx="0"/>
          <a:fillRef idx="0"/>
          <a:effectRef idx="0"/>
          <a:fontRef idx="minor"/>
        </p:style>
      </p:sp>
      <p:sp>
        <p:nvSpPr>
          <p:cNvPr id="10158" name="Google Shape;9361;p80"/>
          <p:cNvSpPr/>
          <p:nvPr/>
        </p:nvSpPr>
        <p:spPr>
          <a:xfrm>
            <a:off x="3459600" y="2040840"/>
            <a:ext cx="379800" cy="317880"/>
          </a:xfrm>
          <a:custGeom>
            <a:avLst/>
            <a:gdLst/>
            <a:ahLst/>
            <a:rect l="l" t="t" r="r" b="b"/>
            <a:pathLst>
              <a:path w="12918" h="10807">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w="0">
            <a:noFill/>
          </a:ln>
        </p:spPr>
        <p:style>
          <a:lnRef idx="0"/>
          <a:fillRef idx="0"/>
          <a:effectRef idx="0"/>
          <a:fontRef idx="minor"/>
        </p:style>
      </p:sp>
      <p:sp>
        <p:nvSpPr>
          <p:cNvPr id="10159" name="Google Shape;9362;p80"/>
          <p:cNvSpPr/>
          <p:nvPr/>
        </p:nvSpPr>
        <p:spPr>
          <a:xfrm>
            <a:off x="3469320" y="2441160"/>
            <a:ext cx="375120" cy="372240"/>
          </a:xfrm>
          <a:custGeom>
            <a:avLst/>
            <a:gdLst/>
            <a:ahLst/>
            <a:rect l="l" t="t" r="r" b="b"/>
            <a:pathLst>
              <a:path w="12761" h="12653">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w="0">
            <a:noFill/>
          </a:ln>
        </p:spPr>
        <p:style>
          <a:lnRef idx="0"/>
          <a:fillRef idx="0"/>
          <a:effectRef idx="0"/>
          <a:fontRef idx="minor"/>
        </p:style>
      </p:sp>
      <p:sp>
        <p:nvSpPr>
          <p:cNvPr id="10160" name="Google Shape;9363;p80"/>
          <p:cNvSpPr/>
          <p:nvPr/>
        </p:nvSpPr>
        <p:spPr>
          <a:xfrm>
            <a:off x="2230560" y="2877840"/>
            <a:ext cx="268560" cy="370440"/>
          </a:xfrm>
          <a:custGeom>
            <a:avLst/>
            <a:gdLst/>
            <a:ahLst/>
            <a:rect l="l" t="t" r="r" b="b"/>
            <a:pathLst>
              <a:path w="9138" h="12603">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w="0">
            <a:noFill/>
          </a:ln>
        </p:spPr>
        <p:style>
          <a:lnRef idx="0"/>
          <a:fillRef idx="0"/>
          <a:effectRef idx="0"/>
          <a:fontRef idx="minor"/>
        </p:style>
      </p:sp>
      <p:sp>
        <p:nvSpPr>
          <p:cNvPr id="10161" name="Google Shape;9364;p80"/>
          <p:cNvSpPr/>
          <p:nvPr/>
        </p:nvSpPr>
        <p:spPr>
          <a:xfrm>
            <a:off x="2117520" y="3661560"/>
            <a:ext cx="360" cy="360"/>
          </a:xfrm>
          <a:custGeom>
            <a:avLst/>
            <a:gdLst/>
            <a:ahLst/>
            <a:rect l="l" t="t" r="r" b="b"/>
            <a:pathLst>
              <a:path w="1" h="1">
                <a:moveTo>
                  <a:pt x="1" y="1"/>
                </a:moveTo>
              </a:path>
            </a:pathLst>
          </a:custGeom>
          <a:solidFill>
            <a:srgbClr val="5f7d95"/>
          </a:solidFill>
          <a:ln w="0">
            <a:noFill/>
          </a:ln>
        </p:spPr>
        <p:style>
          <a:lnRef idx="0"/>
          <a:fillRef idx="0"/>
          <a:effectRef idx="0"/>
          <a:fontRef idx="minor"/>
        </p:style>
      </p:sp>
      <p:grpSp>
        <p:nvGrpSpPr>
          <p:cNvPr id="10162" name="Google Shape;9365;p80"/>
          <p:cNvGrpSpPr/>
          <p:nvPr/>
        </p:nvGrpSpPr>
        <p:grpSpPr>
          <a:xfrm>
            <a:off x="2168280" y="3312000"/>
            <a:ext cx="390240" cy="369360"/>
            <a:chOff x="2168280" y="3312000"/>
            <a:chExt cx="390240" cy="369360"/>
          </a:xfrm>
        </p:grpSpPr>
        <p:sp>
          <p:nvSpPr>
            <p:cNvPr id="10163" name="Google Shape;9366;p80"/>
            <p:cNvSpPr/>
            <p:nvPr/>
          </p:nvSpPr>
          <p:spPr>
            <a:xfrm>
              <a:off x="2260800" y="3399480"/>
              <a:ext cx="197280" cy="194760"/>
            </a:xfrm>
            <a:custGeom>
              <a:avLst/>
              <a:gdLst/>
              <a:ahLst/>
              <a:rect l="l" t="t" r="r" b="b"/>
              <a:pathLst>
                <a:path w="6711" h="6633">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w="0">
              <a:noFill/>
            </a:ln>
          </p:spPr>
          <p:style>
            <a:lnRef idx="0"/>
            <a:fillRef idx="0"/>
            <a:effectRef idx="0"/>
            <a:fontRef idx="minor"/>
          </p:style>
        </p:sp>
        <p:sp>
          <p:nvSpPr>
            <p:cNvPr id="10164" name="Google Shape;9367;p80"/>
            <p:cNvSpPr/>
            <p:nvPr/>
          </p:nvSpPr>
          <p:spPr>
            <a:xfrm>
              <a:off x="2168280" y="3312000"/>
              <a:ext cx="390240" cy="369360"/>
            </a:xfrm>
            <a:custGeom>
              <a:avLst/>
              <a:gdLst/>
              <a:ahLst/>
              <a:rect l="l" t="t" r="r" b="b"/>
              <a:pathLst>
                <a:path w="13264" h="12556">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w="0">
              <a:noFill/>
            </a:ln>
          </p:spPr>
          <p:style>
            <a:lnRef idx="0"/>
            <a:fillRef idx="0"/>
            <a:effectRef idx="0"/>
            <a:fontRef idx="minor"/>
          </p:style>
        </p:sp>
      </p:grpSp>
      <p:sp>
        <p:nvSpPr>
          <p:cNvPr id="10165" name="Google Shape;9368;p80"/>
          <p:cNvSpPr/>
          <p:nvPr/>
        </p:nvSpPr>
        <p:spPr>
          <a:xfrm>
            <a:off x="2174760" y="3830040"/>
            <a:ext cx="374400" cy="317880"/>
          </a:xfrm>
          <a:custGeom>
            <a:avLst/>
            <a:gdLst/>
            <a:ahLst/>
            <a:rect l="l" t="t" r="r" b="b"/>
            <a:pathLst>
              <a:path w="12728" h="10807">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w="0">
            <a:noFill/>
          </a:ln>
        </p:spPr>
        <p:style>
          <a:lnRef idx="0"/>
          <a:fillRef idx="0"/>
          <a:effectRef idx="0"/>
          <a:fontRef idx="minor"/>
        </p:style>
      </p:sp>
      <p:sp>
        <p:nvSpPr>
          <p:cNvPr id="10166" name="Google Shape;9369;p80"/>
          <p:cNvSpPr/>
          <p:nvPr/>
        </p:nvSpPr>
        <p:spPr>
          <a:xfrm>
            <a:off x="3995280" y="3297240"/>
            <a:ext cx="289800" cy="375120"/>
          </a:xfrm>
          <a:custGeom>
            <a:avLst/>
            <a:gdLst/>
            <a:ahLst/>
            <a:rect l="l" t="t" r="r" b="b"/>
            <a:pathLst>
              <a:path w="9862" h="1275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w="0">
            <a:noFill/>
          </a:ln>
        </p:spPr>
        <p:style>
          <a:lnRef idx="0"/>
          <a:fillRef idx="0"/>
          <a:effectRef idx="0"/>
          <a:fontRef idx="minor"/>
        </p:style>
      </p:sp>
      <p:grpSp>
        <p:nvGrpSpPr>
          <p:cNvPr id="10167" name="Google Shape;9370;p80"/>
          <p:cNvGrpSpPr/>
          <p:nvPr/>
        </p:nvGrpSpPr>
        <p:grpSpPr>
          <a:xfrm>
            <a:off x="1659960" y="1533960"/>
            <a:ext cx="379800" cy="371520"/>
            <a:chOff x="1659960" y="1533960"/>
            <a:chExt cx="379800" cy="371520"/>
          </a:xfrm>
        </p:grpSpPr>
        <p:sp>
          <p:nvSpPr>
            <p:cNvPr id="10168" name="Google Shape;9371;p80"/>
            <p:cNvSpPr/>
            <p:nvPr/>
          </p:nvSpPr>
          <p:spPr>
            <a:xfrm>
              <a:off x="1750680" y="1670400"/>
              <a:ext cx="47880" cy="47880"/>
            </a:xfrm>
            <a:custGeom>
              <a:avLst/>
              <a:gdLst/>
              <a:ahLst/>
              <a:rect l="l" t="t" r="r" b="b"/>
              <a:pathLst>
                <a:path w="1639" h="164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w="0">
              <a:noFill/>
            </a:ln>
          </p:spPr>
          <p:style>
            <a:lnRef idx="0"/>
            <a:fillRef idx="0"/>
            <a:effectRef idx="0"/>
            <a:fontRef idx="minor"/>
          </p:style>
        </p:sp>
        <p:sp>
          <p:nvSpPr>
            <p:cNvPr id="10169" name="Google Shape;9372;p80"/>
            <p:cNvSpPr/>
            <p:nvPr/>
          </p:nvSpPr>
          <p:spPr>
            <a:xfrm>
              <a:off x="1825920" y="1670400"/>
              <a:ext cx="47880" cy="47880"/>
            </a:xfrm>
            <a:custGeom>
              <a:avLst/>
              <a:gdLst/>
              <a:ahLst/>
              <a:rect l="l" t="t" r="r" b="b"/>
              <a:pathLst>
                <a:path w="1639" h="164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w="0">
              <a:noFill/>
            </a:ln>
          </p:spPr>
          <p:style>
            <a:lnRef idx="0"/>
            <a:fillRef idx="0"/>
            <a:effectRef idx="0"/>
            <a:fontRef idx="minor"/>
          </p:style>
        </p:sp>
        <p:sp>
          <p:nvSpPr>
            <p:cNvPr id="10170" name="Google Shape;9373;p80"/>
            <p:cNvSpPr/>
            <p:nvPr/>
          </p:nvSpPr>
          <p:spPr>
            <a:xfrm>
              <a:off x="1900080" y="1670400"/>
              <a:ext cx="47880" cy="47880"/>
            </a:xfrm>
            <a:custGeom>
              <a:avLst/>
              <a:gdLst/>
              <a:ahLst/>
              <a:rect l="l" t="t" r="r" b="b"/>
              <a:pathLst>
                <a:path w="1639" h="164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w="0">
              <a:noFill/>
            </a:ln>
          </p:spPr>
          <p:style>
            <a:lnRef idx="0"/>
            <a:fillRef idx="0"/>
            <a:effectRef idx="0"/>
            <a:fontRef idx="minor"/>
          </p:style>
        </p:sp>
        <p:sp>
          <p:nvSpPr>
            <p:cNvPr id="10171" name="Google Shape;9374;p80"/>
            <p:cNvSpPr/>
            <p:nvPr/>
          </p:nvSpPr>
          <p:spPr>
            <a:xfrm>
              <a:off x="1659960" y="1533960"/>
              <a:ext cx="379800" cy="371520"/>
            </a:xfrm>
            <a:custGeom>
              <a:avLst/>
              <a:gdLst/>
              <a:ahLst/>
              <a:rect l="l" t="t" r="r" b="b"/>
              <a:pathLst>
                <a:path w="12918" h="12631">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w="0">
              <a:noFill/>
            </a:ln>
          </p:spPr>
          <p:style>
            <a:lnRef idx="0"/>
            <a:fillRef idx="0"/>
            <a:effectRef idx="0"/>
            <a:fontRef idx="minor"/>
          </p:style>
        </p:sp>
      </p:grpSp>
      <p:sp>
        <p:nvSpPr>
          <p:cNvPr id="10172" name="Google Shape;9375;p80"/>
          <p:cNvSpPr/>
          <p:nvPr/>
        </p:nvSpPr>
        <p:spPr>
          <a:xfrm>
            <a:off x="1719000" y="1981800"/>
            <a:ext cx="324360" cy="372600"/>
          </a:xfrm>
          <a:custGeom>
            <a:avLst/>
            <a:gdLst/>
            <a:ahLst/>
            <a:rect l="l" t="t" r="r" b="b"/>
            <a:pathLst>
              <a:path w="11028" h="12666">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w="0">
            <a:noFill/>
          </a:ln>
        </p:spPr>
        <p:style>
          <a:lnRef idx="0"/>
          <a:fillRef idx="0"/>
          <a:effectRef idx="0"/>
          <a:fontRef idx="minor"/>
        </p:style>
      </p:sp>
      <p:sp>
        <p:nvSpPr>
          <p:cNvPr id="10173" name="Google Shape;9376;p80"/>
          <p:cNvSpPr/>
          <p:nvPr/>
        </p:nvSpPr>
        <p:spPr>
          <a:xfrm>
            <a:off x="1696680" y="2414160"/>
            <a:ext cx="369720" cy="372240"/>
          </a:xfrm>
          <a:custGeom>
            <a:avLst/>
            <a:gdLst/>
            <a:ahLst/>
            <a:rect l="l" t="t" r="r" b="b"/>
            <a:pathLst>
              <a:path w="12572" h="1266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w="0">
            <a:noFill/>
          </a:ln>
        </p:spPr>
        <p:style>
          <a:lnRef idx="0"/>
          <a:fillRef idx="0"/>
          <a:effectRef idx="0"/>
          <a:fontRef idx="minor"/>
        </p:style>
      </p:sp>
      <p:sp>
        <p:nvSpPr>
          <p:cNvPr id="10174" name="Google Shape;9377;p80"/>
          <p:cNvSpPr/>
          <p:nvPr/>
        </p:nvSpPr>
        <p:spPr>
          <a:xfrm>
            <a:off x="3917160" y="1568160"/>
            <a:ext cx="373320" cy="339840"/>
          </a:xfrm>
          <a:custGeom>
            <a:avLst/>
            <a:gdLst/>
            <a:ahLst/>
            <a:rect l="l" t="t" r="r" b="b"/>
            <a:pathLst>
              <a:path w="12698" h="11563">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w="0">
            <a:noFill/>
          </a:ln>
        </p:spPr>
        <p:style>
          <a:lnRef idx="0"/>
          <a:fillRef idx="0"/>
          <a:effectRef idx="0"/>
          <a:fontRef idx="minor"/>
        </p:style>
      </p:sp>
      <p:sp>
        <p:nvSpPr>
          <p:cNvPr id="10175" name="Google Shape;9378;p80"/>
          <p:cNvSpPr/>
          <p:nvPr/>
        </p:nvSpPr>
        <p:spPr>
          <a:xfrm>
            <a:off x="3936240" y="2007720"/>
            <a:ext cx="379080" cy="373320"/>
          </a:xfrm>
          <a:custGeom>
            <a:avLst/>
            <a:gdLst/>
            <a:ahLst/>
            <a:rect l="l" t="t" r="r" b="b"/>
            <a:pathLst>
              <a:path w="12887" h="12698">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w="0">
            <a:noFill/>
          </a:ln>
        </p:spPr>
        <p:style>
          <a:lnRef idx="0"/>
          <a:fillRef idx="0"/>
          <a:effectRef idx="0"/>
          <a:fontRef idx="minor"/>
        </p:style>
      </p:sp>
      <p:sp>
        <p:nvSpPr>
          <p:cNvPr id="10176" name="Google Shape;9379;p80"/>
          <p:cNvSpPr/>
          <p:nvPr/>
        </p:nvSpPr>
        <p:spPr>
          <a:xfrm>
            <a:off x="3906720" y="2440080"/>
            <a:ext cx="373320" cy="373320"/>
          </a:xfrm>
          <a:custGeom>
            <a:avLst/>
            <a:gdLst/>
            <a:ahLst/>
            <a:rect l="l" t="t" r="r" b="b"/>
            <a:pathLst>
              <a:path w="12698" h="12697">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w="0">
            <a:noFill/>
          </a:ln>
        </p:spPr>
        <p:style>
          <a:lnRef idx="0"/>
          <a:fillRef idx="0"/>
          <a:effectRef idx="0"/>
          <a:fontRef idx="minor"/>
        </p:style>
      </p:sp>
      <p:sp>
        <p:nvSpPr>
          <p:cNvPr id="10177" name="Google Shape;9380;p80"/>
          <p:cNvSpPr/>
          <p:nvPr/>
        </p:nvSpPr>
        <p:spPr>
          <a:xfrm>
            <a:off x="2616480" y="2874960"/>
            <a:ext cx="374400" cy="375120"/>
          </a:xfrm>
          <a:custGeom>
            <a:avLst/>
            <a:gdLst/>
            <a:ahLst/>
            <a:rect l="l" t="t" r="r" b="b"/>
            <a:pathLst>
              <a:path w="12729" h="12761">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w="0">
            <a:noFill/>
          </a:ln>
        </p:spPr>
        <p:style>
          <a:lnRef idx="0"/>
          <a:fillRef idx="0"/>
          <a:effectRef idx="0"/>
          <a:fontRef idx="minor"/>
        </p:style>
      </p:sp>
      <p:grpSp>
        <p:nvGrpSpPr>
          <p:cNvPr id="10178" name="Google Shape;9381;p80"/>
          <p:cNvGrpSpPr/>
          <p:nvPr/>
        </p:nvGrpSpPr>
        <p:grpSpPr>
          <a:xfrm>
            <a:off x="2623320" y="3310200"/>
            <a:ext cx="372600" cy="371520"/>
            <a:chOff x="2623320" y="3310200"/>
            <a:chExt cx="372600" cy="371520"/>
          </a:xfrm>
        </p:grpSpPr>
        <p:sp>
          <p:nvSpPr>
            <p:cNvPr id="10179" name="Google Shape;9382;p80"/>
            <p:cNvSpPr/>
            <p:nvPr/>
          </p:nvSpPr>
          <p:spPr>
            <a:xfrm>
              <a:off x="2623320" y="3310200"/>
              <a:ext cx="372600" cy="371520"/>
            </a:xfrm>
            <a:custGeom>
              <a:avLst/>
              <a:gdLst/>
              <a:ahLst/>
              <a:rect l="l" t="t" r="r" b="b"/>
              <a:pathLst>
                <a:path w="12666" h="1264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w="0">
              <a:noFill/>
            </a:ln>
          </p:spPr>
          <p:style>
            <a:lnRef idx="0"/>
            <a:fillRef idx="0"/>
            <a:effectRef idx="0"/>
            <a:fontRef idx="minor"/>
          </p:style>
        </p:sp>
        <p:sp>
          <p:nvSpPr>
            <p:cNvPr id="10180" name="Google Shape;9383;p80"/>
            <p:cNvSpPr/>
            <p:nvPr/>
          </p:nvSpPr>
          <p:spPr>
            <a:xfrm>
              <a:off x="2745000" y="3560400"/>
              <a:ext cx="130320" cy="73800"/>
            </a:xfrm>
            <a:custGeom>
              <a:avLst/>
              <a:gdLst/>
              <a:ahLst/>
              <a:rect l="l" t="t" r="r" b="b"/>
              <a:pathLst>
                <a:path w="4443" h="2522">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w="0">
              <a:noFill/>
            </a:ln>
          </p:spPr>
          <p:style>
            <a:lnRef idx="0"/>
            <a:fillRef idx="0"/>
            <a:effectRef idx="0"/>
            <a:fontRef idx="minor"/>
          </p:style>
        </p:sp>
      </p:grpSp>
      <p:grpSp>
        <p:nvGrpSpPr>
          <p:cNvPr id="10181" name="Google Shape;9384;p80"/>
          <p:cNvGrpSpPr/>
          <p:nvPr/>
        </p:nvGrpSpPr>
        <p:grpSpPr>
          <a:xfrm>
            <a:off x="2621880" y="3801960"/>
            <a:ext cx="375120" cy="373320"/>
            <a:chOff x="2621880" y="3801960"/>
            <a:chExt cx="375120" cy="373320"/>
          </a:xfrm>
        </p:grpSpPr>
        <p:sp>
          <p:nvSpPr>
            <p:cNvPr id="10182" name="Google Shape;9385;p80"/>
            <p:cNvSpPr/>
            <p:nvPr/>
          </p:nvSpPr>
          <p:spPr>
            <a:xfrm>
              <a:off x="2621880" y="3801960"/>
              <a:ext cx="375120" cy="373320"/>
            </a:xfrm>
            <a:custGeom>
              <a:avLst/>
              <a:gdLst/>
              <a:ahLst/>
              <a:rect l="l" t="t" r="r" b="b"/>
              <a:pathLst>
                <a:path w="12761" h="12697">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w="0">
              <a:noFill/>
            </a:ln>
          </p:spPr>
          <p:style>
            <a:lnRef idx="0"/>
            <a:fillRef idx="0"/>
            <a:effectRef idx="0"/>
            <a:fontRef idx="minor"/>
          </p:style>
        </p:sp>
        <p:sp>
          <p:nvSpPr>
            <p:cNvPr id="10183" name="Google Shape;9386;p80"/>
            <p:cNvSpPr/>
            <p:nvPr/>
          </p:nvSpPr>
          <p:spPr>
            <a:xfrm>
              <a:off x="2733120" y="3909600"/>
              <a:ext cx="73800" cy="72000"/>
            </a:xfrm>
            <a:custGeom>
              <a:avLst/>
              <a:gdLst/>
              <a:ahLst/>
              <a:rect l="l" t="t" r="r" b="b"/>
              <a:pathLst>
                <a:path w="2521" h="2454">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w="0">
              <a:noFill/>
            </a:ln>
          </p:spPr>
          <p:style>
            <a:lnRef idx="0"/>
            <a:fillRef idx="0"/>
            <a:effectRef idx="0"/>
            <a:fontRef idx="minor"/>
          </p:style>
        </p:sp>
      </p:grpSp>
      <p:grpSp>
        <p:nvGrpSpPr>
          <p:cNvPr id="10184" name="Google Shape;9387;p80"/>
          <p:cNvGrpSpPr/>
          <p:nvPr/>
        </p:nvGrpSpPr>
        <p:grpSpPr>
          <a:xfrm>
            <a:off x="3940200" y="3800520"/>
            <a:ext cx="390960" cy="376200"/>
            <a:chOff x="3940200" y="3800520"/>
            <a:chExt cx="390960" cy="376200"/>
          </a:xfrm>
        </p:grpSpPr>
        <p:sp>
          <p:nvSpPr>
            <p:cNvPr id="10185" name="Google Shape;9388;p80"/>
            <p:cNvSpPr/>
            <p:nvPr/>
          </p:nvSpPr>
          <p:spPr>
            <a:xfrm>
              <a:off x="3940200" y="3800520"/>
              <a:ext cx="390960" cy="376200"/>
            </a:xfrm>
            <a:custGeom>
              <a:avLst/>
              <a:gdLst/>
              <a:ahLst/>
              <a:rect l="l" t="t" r="r" b="b"/>
              <a:pathLst>
                <a:path w="13296" h="127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w="0">
              <a:noFill/>
            </a:ln>
          </p:spPr>
          <p:style>
            <a:lnRef idx="0"/>
            <a:fillRef idx="0"/>
            <a:effectRef idx="0"/>
            <a:fontRef idx="minor"/>
          </p:style>
        </p:sp>
        <p:sp>
          <p:nvSpPr>
            <p:cNvPr id="10186" name="Google Shape;9389;p80"/>
            <p:cNvSpPr/>
            <p:nvPr/>
          </p:nvSpPr>
          <p:spPr>
            <a:xfrm>
              <a:off x="3996000" y="3849480"/>
              <a:ext cx="194400" cy="193320"/>
            </a:xfrm>
            <a:custGeom>
              <a:avLst/>
              <a:gdLst/>
              <a:ahLst/>
              <a:rect l="l" t="t" r="r" b="b"/>
              <a:pathLst>
                <a:path w="6617" h="6578">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w="0">
              <a:noFill/>
            </a:ln>
          </p:spPr>
          <p:style>
            <a:lnRef idx="0"/>
            <a:fillRef idx="0"/>
            <a:effectRef idx="0"/>
            <a:fontRef idx="minor"/>
          </p:style>
        </p:sp>
      </p:grpSp>
      <p:sp>
        <p:nvSpPr>
          <p:cNvPr id="10187" name="Google Shape;9390;p80"/>
          <p:cNvSpPr/>
          <p:nvPr/>
        </p:nvSpPr>
        <p:spPr>
          <a:xfrm>
            <a:off x="2106720" y="1533240"/>
            <a:ext cx="375120" cy="372240"/>
          </a:xfrm>
          <a:custGeom>
            <a:avLst/>
            <a:gdLst/>
            <a:ahLst/>
            <a:rect l="l" t="t" r="r" b="b"/>
            <a:pathLst>
              <a:path w="12760" h="12658">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w="0">
            <a:noFill/>
          </a:ln>
        </p:spPr>
        <p:style>
          <a:lnRef idx="0"/>
          <a:fillRef idx="0"/>
          <a:effectRef idx="0"/>
          <a:fontRef idx="minor"/>
        </p:style>
      </p:sp>
      <p:grpSp>
        <p:nvGrpSpPr>
          <p:cNvPr id="10188" name="Google Shape;9391;p80"/>
          <p:cNvGrpSpPr/>
          <p:nvPr/>
        </p:nvGrpSpPr>
        <p:grpSpPr>
          <a:xfrm>
            <a:off x="2131560" y="1981800"/>
            <a:ext cx="375120" cy="373680"/>
            <a:chOff x="2131560" y="1981800"/>
            <a:chExt cx="375120" cy="373680"/>
          </a:xfrm>
        </p:grpSpPr>
        <p:sp>
          <p:nvSpPr>
            <p:cNvPr id="10189" name="Google Shape;9392;p80"/>
            <p:cNvSpPr/>
            <p:nvPr/>
          </p:nvSpPr>
          <p:spPr>
            <a:xfrm>
              <a:off x="2245680" y="2171520"/>
              <a:ext cx="146160" cy="132480"/>
            </a:xfrm>
            <a:custGeom>
              <a:avLst/>
              <a:gdLst/>
              <a:ahLst/>
              <a:rect l="l" t="t" r="r" b="b"/>
              <a:pathLst>
                <a:path w="4979" h="4507">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w="0">
              <a:noFill/>
            </a:ln>
          </p:spPr>
          <p:style>
            <a:lnRef idx="0"/>
            <a:fillRef idx="0"/>
            <a:effectRef idx="0"/>
            <a:fontRef idx="minor"/>
          </p:style>
        </p:sp>
        <p:sp>
          <p:nvSpPr>
            <p:cNvPr id="10190" name="Google Shape;9393;p80"/>
            <p:cNvSpPr/>
            <p:nvPr/>
          </p:nvSpPr>
          <p:spPr>
            <a:xfrm>
              <a:off x="2131560" y="1981800"/>
              <a:ext cx="375120" cy="373680"/>
            </a:xfrm>
            <a:custGeom>
              <a:avLst/>
              <a:gdLst/>
              <a:ahLst/>
              <a:rect l="l" t="t" r="r" b="b"/>
              <a:pathLst>
                <a:path w="12760" h="12708">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w="0">
              <a:noFill/>
            </a:ln>
          </p:spPr>
          <p:style>
            <a:lnRef idx="0"/>
            <a:fillRef idx="0"/>
            <a:effectRef idx="0"/>
            <a:fontRef idx="minor"/>
          </p:style>
        </p:sp>
      </p:grpSp>
      <p:sp>
        <p:nvSpPr>
          <p:cNvPr id="10191" name="Google Shape;9394;p80"/>
          <p:cNvSpPr/>
          <p:nvPr/>
        </p:nvSpPr>
        <p:spPr>
          <a:xfrm>
            <a:off x="2135160" y="2413080"/>
            <a:ext cx="378000" cy="374760"/>
          </a:xfrm>
          <a:custGeom>
            <a:avLst/>
            <a:gdLst/>
            <a:ahLst/>
            <a:rect l="l" t="t" r="r" b="b"/>
            <a:pathLst>
              <a:path w="12855" h="1275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w="0">
            <a:noFill/>
          </a:ln>
        </p:spPr>
        <p:style>
          <a:lnRef idx="0"/>
          <a:fillRef idx="0"/>
          <a:effectRef idx="0"/>
          <a:fontRef idx="minor"/>
        </p:style>
      </p:sp>
      <p:grpSp>
        <p:nvGrpSpPr>
          <p:cNvPr id="10192" name="Google Shape;9395;p80"/>
          <p:cNvGrpSpPr/>
          <p:nvPr/>
        </p:nvGrpSpPr>
        <p:grpSpPr>
          <a:xfrm>
            <a:off x="876600" y="2892960"/>
            <a:ext cx="329760" cy="367920"/>
            <a:chOff x="876600" y="2892960"/>
            <a:chExt cx="329760" cy="367920"/>
          </a:xfrm>
        </p:grpSpPr>
        <p:sp>
          <p:nvSpPr>
            <p:cNvPr id="10193" name="Google Shape;9396;p80"/>
            <p:cNvSpPr/>
            <p:nvPr/>
          </p:nvSpPr>
          <p:spPr>
            <a:xfrm>
              <a:off x="991440" y="2967840"/>
              <a:ext cx="360" cy="360"/>
            </a:xfrm>
            <a:custGeom>
              <a:avLst/>
              <a:gdLst/>
              <a:ahLst/>
              <a:rect l="l" t="t" r="r" b="b"/>
              <a:pathLst>
                <a:path w="1" h="1">
                  <a:moveTo>
                    <a:pt x="1" y="0"/>
                  </a:moveTo>
                </a:path>
              </a:pathLst>
            </a:custGeom>
            <a:solidFill>
              <a:srgbClr val="5f7d95"/>
            </a:solidFill>
            <a:ln w="0">
              <a:noFill/>
            </a:ln>
          </p:spPr>
          <p:style>
            <a:lnRef idx="0"/>
            <a:fillRef idx="0"/>
            <a:effectRef idx="0"/>
            <a:fontRef idx="minor"/>
          </p:style>
        </p:sp>
        <p:sp>
          <p:nvSpPr>
            <p:cNvPr id="10194" name="Google Shape;9397;p80"/>
            <p:cNvSpPr/>
            <p:nvPr/>
          </p:nvSpPr>
          <p:spPr>
            <a:xfrm>
              <a:off x="876600" y="2892960"/>
              <a:ext cx="329760" cy="367920"/>
            </a:xfrm>
            <a:custGeom>
              <a:avLst/>
              <a:gdLst/>
              <a:ahLst/>
              <a:rect l="l" t="t" r="r" b="b"/>
              <a:pathLst>
                <a:path w="11216" h="12508">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w="0">
              <a:noFill/>
            </a:ln>
          </p:spPr>
          <p:style>
            <a:lnRef idx="0"/>
            <a:fillRef idx="0"/>
            <a:effectRef idx="0"/>
            <a:fontRef idx="minor"/>
          </p:style>
        </p:sp>
        <p:sp>
          <p:nvSpPr>
            <p:cNvPr id="10195" name="Google Shape;9398;p80"/>
            <p:cNvSpPr/>
            <p:nvPr/>
          </p:nvSpPr>
          <p:spPr>
            <a:xfrm>
              <a:off x="1141920" y="3046680"/>
              <a:ext cx="360" cy="360"/>
            </a:xfrm>
            <a:custGeom>
              <a:avLst/>
              <a:gdLst/>
              <a:ahLst/>
              <a:rect l="l" t="t" r="r" b="b"/>
              <a:pathLst>
                <a:path w="1" h="1">
                  <a:moveTo>
                    <a:pt x="1" y="0"/>
                  </a:moveTo>
                </a:path>
              </a:pathLst>
            </a:custGeom>
            <a:solidFill>
              <a:srgbClr val="5f7d95"/>
            </a:solidFill>
            <a:ln w="0">
              <a:noFill/>
            </a:ln>
          </p:spPr>
          <p:style>
            <a:lnRef idx="0"/>
            <a:fillRef idx="0"/>
            <a:effectRef idx="0"/>
            <a:fontRef idx="minor"/>
          </p:style>
        </p:sp>
        <p:sp>
          <p:nvSpPr>
            <p:cNvPr id="10196" name="Google Shape;9399;p80"/>
            <p:cNvSpPr/>
            <p:nvPr/>
          </p:nvSpPr>
          <p:spPr>
            <a:xfrm>
              <a:off x="1102680" y="3021840"/>
              <a:ext cx="52560" cy="123840"/>
            </a:xfrm>
            <a:custGeom>
              <a:avLst/>
              <a:gdLst/>
              <a:ahLst/>
              <a:rect l="l" t="t" r="r" b="b"/>
              <a:pathLst>
                <a:path w="1797" h="4214">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w="0">
              <a:noFill/>
            </a:ln>
          </p:spPr>
          <p:style>
            <a:lnRef idx="0"/>
            <a:fillRef idx="0"/>
            <a:effectRef idx="0"/>
            <a:fontRef idx="minor"/>
          </p:style>
        </p:sp>
      </p:grpSp>
      <p:grpSp>
        <p:nvGrpSpPr>
          <p:cNvPr id="10197" name="Google Shape;9400;p80"/>
          <p:cNvGrpSpPr/>
          <p:nvPr/>
        </p:nvGrpSpPr>
        <p:grpSpPr>
          <a:xfrm>
            <a:off x="870480" y="3351960"/>
            <a:ext cx="342000" cy="372600"/>
            <a:chOff x="870480" y="3351960"/>
            <a:chExt cx="342000" cy="372600"/>
          </a:xfrm>
        </p:grpSpPr>
        <p:sp>
          <p:nvSpPr>
            <p:cNvPr id="10198" name="Google Shape;9401;p80"/>
            <p:cNvSpPr/>
            <p:nvPr/>
          </p:nvSpPr>
          <p:spPr>
            <a:xfrm>
              <a:off x="1053360" y="3602880"/>
              <a:ext cx="83160" cy="72720"/>
            </a:xfrm>
            <a:custGeom>
              <a:avLst/>
              <a:gdLst/>
              <a:ahLst/>
              <a:rect l="l" t="t" r="r" b="b"/>
              <a:pathLst>
                <a:path w="2836" h="2487">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w="0">
              <a:noFill/>
            </a:ln>
          </p:spPr>
          <p:style>
            <a:lnRef idx="0"/>
            <a:fillRef idx="0"/>
            <a:effectRef idx="0"/>
            <a:fontRef idx="minor"/>
          </p:style>
        </p:sp>
        <p:sp>
          <p:nvSpPr>
            <p:cNvPr id="10199" name="Google Shape;9402;p80"/>
            <p:cNvSpPr/>
            <p:nvPr/>
          </p:nvSpPr>
          <p:spPr>
            <a:xfrm>
              <a:off x="1013400" y="3664440"/>
              <a:ext cx="33840" cy="23760"/>
            </a:xfrm>
            <a:custGeom>
              <a:avLst/>
              <a:gdLst/>
              <a:ahLst/>
              <a:rect l="l" t="t" r="r" b="b"/>
              <a:pathLst>
                <a:path w="1166" h="82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w="0">
              <a:noFill/>
            </a:ln>
          </p:spPr>
          <p:style>
            <a:lnRef idx="0"/>
            <a:fillRef idx="0"/>
            <a:effectRef idx="0"/>
            <a:fontRef idx="minor"/>
          </p:style>
        </p:sp>
        <p:sp>
          <p:nvSpPr>
            <p:cNvPr id="10200" name="Google Shape;9403;p80"/>
            <p:cNvSpPr/>
            <p:nvPr/>
          </p:nvSpPr>
          <p:spPr>
            <a:xfrm>
              <a:off x="965880" y="3640320"/>
              <a:ext cx="23040" cy="23040"/>
            </a:xfrm>
            <a:custGeom>
              <a:avLst/>
              <a:gdLst/>
              <a:ahLst/>
              <a:rect l="l" t="t" r="r" b="b"/>
              <a:pathLst>
                <a:path w="789" h="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w="0">
              <a:noFill/>
            </a:ln>
          </p:spPr>
          <p:style>
            <a:lnRef idx="0"/>
            <a:fillRef idx="0"/>
            <a:effectRef idx="0"/>
            <a:fontRef idx="minor"/>
          </p:style>
        </p:sp>
        <p:sp>
          <p:nvSpPr>
            <p:cNvPr id="10201" name="Google Shape;9404;p80"/>
            <p:cNvSpPr/>
            <p:nvPr/>
          </p:nvSpPr>
          <p:spPr>
            <a:xfrm>
              <a:off x="870480" y="3351960"/>
              <a:ext cx="342000" cy="372600"/>
            </a:xfrm>
            <a:custGeom>
              <a:avLst/>
              <a:gdLst/>
              <a:ahLst/>
              <a:rect l="l" t="t" r="r" b="b"/>
              <a:pathLst>
                <a:path w="11626" h="1266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w="0">
              <a:noFill/>
            </a:ln>
          </p:spPr>
          <p:style>
            <a:lnRef idx="0"/>
            <a:fillRef idx="0"/>
            <a:effectRef idx="0"/>
            <a:fontRef idx="minor"/>
          </p:style>
        </p:sp>
      </p:grpSp>
      <p:grpSp>
        <p:nvGrpSpPr>
          <p:cNvPr id="10202" name="Google Shape;9405;p80"/>
          <p:cNvGrpSpPr/>
          <p:nvPr/>
        </p:nvGrpSpPr>
        <p:grpSpPr>
          <a:xfrm>
            <a:off x="852480" y="3802680"/>
            <a:ext cx="375120" cy="372600"/>
            <a:chOff x="852480" y="3802680"/>
            <a:chExt cx="375120" cy="372600"/>
          </a:xfrm>
        </p:grpSpPr>
        <p:sp>
          <p:nvSpPr>
            <p:cNvPr id="10203" name="Google Shape;9406;p80"/>
            <p:cNvSpPr/>
            <p:nvPr/>
          </p:nvSpPr>
          <p:spPr>
            <a:xfrm>
              <a:off x="973800" y="3899880"/>
              <a:ext cx="56160" cy="68760"/>
            </a:xfrm>
            <a:custGeom>
              <a:avLst/>
              <a:gdLst/>
              <a:ahLst/>
              <a:rect l="l" t="t" r="r" b="b"/>
              <a:pathLst>
                <a:path w="1923" h="2351">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w="0">
              <a:noFill/>
            </a:ln>
          </p:spPr>
          <p:style>
            <a:lnRef idx="0"/>
            <a:fillRef idx="0"/>
            <a:effectRef idx="0"/>
            <a:fontRef idx="minor"/>
          </p:style>
        </p:sp>
        <p:sp>
          <p:nvSpPr>
            <p:cNvPr id="10204" name="Google Shape;9407;p80"/>
            <p:cNvSpPr/>
            <p:nvPr/>
          </p:nvSpPr>
          <p:spPr>
            <a:xfrm>
              <a:off x="852480" y="3802680"/>
              <a:ext cx="375120" cy="372600"/>
            </a:xfrm>
            <a:custGeom>
              <a:avLst/>
              <a:gdLst/>
              <a:ahLst/>
              <a:rect l="l" t="t" r="r" b="b"/>
              <a:pathLst>
                <a:path w="12760" h="12666">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w="0">
              <a:noFill/>
            </a:ln>
          </p:spPr>
          <p:style>
            <a:lnRef idx="0"/>
            <a:fillRef idx="0"/>
            <a:effectRef idx="0"/>
            <a:fontRef idx="minor"/>
          </p:style>
        </p:sp>
      </p:grpSp>
      <p:grpSp>
        <p:nvGrpSpPr>
          <p:cNvPr id="10205" name="Google Shape;9408;p80"/>
          <p:cNvGrpSpPr/>
          <p:nvPr/>
        </p:nvGrpSpPr>
        <p:grpSpPr>
          <a:xfrm>
            <a:off x="3110040" y="2877120"/>
            <a:ext cx="272160" cy="373320"/>
            <a:chOff x="3110040" y="2877120"/>
            <a:chExt cx="272160" cy="373320"/>
          </a:xfrm>
        </p:grpSpPr>
        <p:sp>
          <p:nvSpPr>
            <p:cNvPr id="10206" name="Google Shape;9409;p80"/>
            <p:cNvSpPr/>
            <p:nvPr/>
          </p:nvSpPr>
          <p:spPr>
            <a:xfrm>
              <a:off x="3110040" y="2877120"/>
              <a:ext cx="272160" cy="373320"/>
            </a:xfrm>
            <a:custGeom>
              <a:avLst/>
              <a:gdLst/>
              <a:ahLst/>
              <a:rect l="l" t="t" r="r" b="b"/>
              <a:pathLst>
                <a:path w="9264" h="12698">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w="0">
              <a:noFill/>
            </a:ln>
          </p:spPr>
          <p:style>
            <a:lnRef idx="0"/>
            <a:fillRef idx="0"/>
            <a:effectRef idx="0"/>
            <a:fontRef idx="minor"/>
          </p:style>
        </p:sp>
        <p:sp>
          <p:nvSpPr>
            <p:cNvPr id="10207" name="Google Shape;9410;p80"/>
            <p:cNvSpPr/>
            <p:nvPr/>
          </p:nvSpPr>
          <p:spPr>
            <a:xfrm>
              <a:off x="3157200" y="2927160"/>
              <a:ext cx="99000" cy="97920"/>
            </a:xfrm>
            <a:custGeom>
              <a:avLst/>
              <a:gdLst/>
              <a:ahLst/>
              <a:rect l="l" t="t" r="r" b="b"/>
              <a:pathLst>
                <a:path w="3372" h="3341">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w="0">
              <a:noFill/>
            </a:ln>
          </p:spPr>
          <p:style>
            <a:lnRef idx="0"/>
            <a:fillRef idx="0"/>
            <a:effectRef idx="0"/>
            <a:fontRef idx="minor"/>
          </p:style>
        </p:sp>
      </p:grpSp>
      <p:sp>
        <p:nvSpPr>
          <p:cNvPr id="10208" name="Google Shape;9411;p80"/>
          <p:cNvSpPr/>
          <p:nvPr/>
        </p:nvSpPr>
        <p:spPr>
          <a:xfrm>
            <a:off x="3057840" y="3308760"/>
            <a:ext cx="374400" cy="373680"/>
          </a:xfrm>
          <a:custGeom>
            <a:avLst/>
            <a:gdLst/>
            <a:ahLst/>
            <a:rect l="l" t="t" r="r" b="b"/>
            <a:pathLst>
              <a:path w="12729" h="1270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w="0">
            <a:noFill/>
          </a:ln>
        </p:spPr>
        <p:style>
          <a:lnRef idx="0"/>
          <a:fillRef idx="0"/>
          <a:effectRef idx="0"/>
          <a:fontRef idx="minor"/>
        </p:style>
      </p:sp>
      <p:sp>
        <p:nvSpPr>
          <p:cNvPr id="10209" name="Google Shape;9412;p80"/>
          <p:cNvSpPr/>
          <p:nvPr/>
        </p:nvSpPr>
        <p:spPr>
          <a:xfrm>
            <a:off x="3138120" y="3801600"/>
            <a:ext cx="219600" cy="374400"/>
          </a:xfrm>
          <a:custGeom>
            <a:avLst/>
            <a:gdLst/>
            <a:ahLst/>
            <a:rect l="l" t="t" r="r" b="b"/>
            <a:pathLst>
              <a:path w="7468" h="12729">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w="0">
            <a:noFill/>
          </a:ln>
        </p:spPr>
        <p:style>
          <a:lnRef idx="0"/>
          <a:fillRef idx="0"/>
          <a:effectRef idx="0"/>
          <a:fontRef idx="minor"/>
        </p:style>
      </p:sp>
      <p:grpSp>
        <p:nvGrpSpPr>
          <p:cNvPr id="10210" name="Google Shape;9413;p80"/>
          <p:cNvGrpSpPr/>
          <p:nvPr/>
        </p:nvGrpSpPr>
        <p:grpSpPr>
          <a:xfrm>
            <a:off x="2173680" y="4274280"/>
            <a:ext cx="381600" cy="371520"/>
            <a:chOff x="2173680" y="4274280"/>
            <a:chExt cx="381600" cy="371520"/>
          </a:xfrm>
        </p:grpSpPr>
        <p:sp>
          <p:nvSpPr>
            <p:cNvPr id="10211" name="Google Shape;9414;p80"/>
            <p:cNvSpPr/>
            <p:nvPr/>
          </p:nvSpPr>
          <p:spPr>
            <a:xfrm>
              <a:off x="2173680" y="4274280"/>
              <a:ext cx="381600" cy="371520"/>
            </a:xfrm>
            <a:custGeom>
              <a:avLst/>
              <a:gdLst/>
              <a:ahLst/>
              <a:rect l="l" t="t" r="r" b="b"/>
              <a:pathLst>
                <a:path w="12981" h="12635">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w="0">
              <a:noFill/>
            </a:ln>
          </p:spPr>
          <p:style>
            <a:lnRef idx="0"/>
            <a:fillRef idx="0"/>
            <a:effectRef idx="0"/>
            <a:fontRef idx="minor"/>
          </p:style>
        </p:sp>
        <p:sp>
          <p:nvSpPr>
            <p:cNvPr id="10212" name="Google Shape;9415;p80"/>
            <p:cNvSpPr/>
            <p:nvPr/>
          </p:nvSpPr>
          <p:spPr>
            <a:xfrm>
              <a:off x="2301840" y="4523040"/>
              <a:ext cx="84960" cy="73800"/>
            </a:xfrm>
            <a:custGeom>
              <a:avLst/>
              <a:gdLst/>
              <a:ahLst/>
              <a:rect l="l" t="t" r="r" b="b"/>
              <a:pathLst>
                <a:path w="2899" h="2524">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w="0">
              <a:noFill/>
            </a:ln>
          </p:spPr>
          <p:style>
            <a:lnRef idx="0"/>
            <a:fillRef idx="0"/>
            <a:effectRef idx="0"/>
            <a:fontRef idx="minor"/>
          </p:style>
        </p:sp>
        <p:sp>
          <p:nvSpPr>
            <p:cNvPr id="10213" name="Google Shape;9416;p80"/>
            <p:cNvSpPr/>
            <p:nvPr/>
          </p:nvSpPr>
          <p:spPr>
            <a:xfrm>
              <a:off x="2227680" y="4448160"/>
              <a:ext cx="84960" cy="73800"/>
            </a:xfrm>
            <a:custGeom>
              <a:avLst/>
              <a:gdLst/>
              <a:ahLst/>
              <a:rect l="l" t="t" r="r" b="b"/>
              <a:pathLst>
                <a:path w="2899" h="2515">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w="0">
              <a:noFill/>
            </a:ln>
          </p:spPr>
          <p:style>
            <a:lnRef idx="0"/>
            <a:fillRef idx="0"/>
            <a:effectRef idx="0"/>
            <a:fontRef idx="minor"/>
          </p:style>
        </p:sp>
        <p:sp>
          <p:nvSpPr>
            <p:cNvPr id="10214" name="Google Shape;9417;p80"/>
            <p:cNvSpPr/>
            <p:nvPr/>
          </p:nvSpPr>
          <p:spPr>
            <a:xfrm>
              <a:off x="2252520" y="4349160"/>
              <a:ext cx="83880" cy="73440"/>
            </a:xfrm>
            <a:custGeom>
              <a:avLst/>
              <a:gdLst/>
              <a:ahLst/>
              <a:rect l="l" t="t" r="r" b="b"/>
              <a:pathLst>
                <a:path w="2868" h="2511">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w="0">
              <a:noFill/>
            </a:ln>
          </p:spPr>
          <p:style>
            <a:lnRef idx="0"/>
            <a:fillRef idx="0"/>
            <a:effectRef idx="0"/>
            <a:fontRef idx="minor"/>
          </p:style>
        </p:sp>
        <p:sp>
          <p:nvSpPr>
            <p:cNvPr id="10215" name="Google Shape;9418;p80"/>
            <p:cNvSpPr/>
            <p:nvPr/>
          </p:nvSpPr>
          <p:spPr>
            <a:xfrm>
              <a:off x="2351880" y="4323960"/>
              <a:ext cx="83880" cy="73800"/>
            </a:xfrm>
            <a:custGeom>
              <a:avLst/>
              <a:gdLst/>
              <a:ahLst/>
              <a:rect l="l" t="t" r="r" b="b"/>
              <a:pathLst>
                <a:path w="2868" h="2525">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w="0">
              <a:noFill/>
            </a:ln>
          </p:spPr>
          <p:style>
            <a:lnRef idx="0"/>
            <a:fillRef idx="0"/>
            <a:effectRef idx="0"/>
            <a:fontRef idx="minor"/>
          </p:style>
        </p:sp>
      </p:grpSp>
      <p:sp>
        <p:nvSpPr>
          <p:cNvPr id="10216" name="Google Shape;9419;p80"/>
          <p:cNvSpPr/>
          <p:nvPr/>
        </p:nvSpPr>
        <p:spPr>
          <a:xfrm>
            <a:off x="2541600" y="1531440"/>
            <a:ext cx="378000" cy="373320"/>
          </a:xfrm>
          <a:custGeom>
            <a:avLst/>
            <a:gdLst/>
            <a:ahLst/>
            <a:rect l="l" t="t" r="r" b="b"/>
            <a:pathLst>
              <a:path w="12855" h="12697">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w="0">
            <a:noFill/>
          </a:ln>
        </p:spPr>
        <p:style>
          <a:lnRef idx="0"/>
          <a:fillRef idx="0"/>
          <a:effectRef idx="0"/>
          <a:fontRef idx="minor"/>
        </p:style>
      </p:sp>
      <p:grpSp>
        <p:nvGrpSpPr>
          <p:cNvPr id="10217" name="Google Shape;9420;p80"/>
          <p:cNvGrpSpPr/>
          <p:nvPr/>
        </p:nvGrpSpPr>
        <p:grpSpPr>
          <a:xfrm>
            <a:off x="2574000" y="2060640"/>
            <a:ext cx="373320" cy="292680"/>
            <a:chOff x="2574000" y="2060640"/>
            <a:chExt cx="373320" cy="292680"/>
          </a:xfrm>
        </p:grpSpPr>
        <p:sp>
          <p:nvSpPr>
            <p:cNvPr id="10218" name="Google Shape;9421;p80"/>
            <p:cNvSpPr/>
            <p:nvPr/>
          </p:nvSpPr>
          <p:spPr>
            <a:xfrm>
              <a:off x="2574000" y="2060640"/>
              <a:ext cx="373320" cy="292680"/>
            </a:xfrm>
            <a:custGeom>
              <a:avLst/>
              <a:gdLst/>
              <a:ahLst/>
              <a:rect l="l" t="t" r="r" b="b"/>
              <a:pathLst>
                <a:path w="12697" h="9956">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w="0">
              <a:noFill/>
            </a:ln>
          </p:spPr>
          <p:style>
            <a:lnRef idx="0"/>
            <a:fillRef idx="0"/>
            <a:effectRef idx="0"/>
            <a:fontRef idx="minor"/>
          </p:style>
        </p:sp>
        <p:sp>
          <p:nvSpPr>
            <p:cNvPr id="10219" name="Google Shape;9422;p80"/>
            <p:cNvSpPr/>
            <p:nvPr/>
          </p:nvSpPr>
          <p:spPr>
            <a:xfrm>
              <a:off x="2700720" y="2110680"/>
              <a:ext cx="126000" cy="120960"/>
            </a:xfrm>
            <a:custGeom>
              <a:avLst/>
              <a:gdLst/>
              <a:ahLst/>
              <a:rect l="l" t="t" r="r" b="b"/>
              <a:pathLst>
                <a:path w="4298" h="4117">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w="0">
              <a:noFill/>
            </a:ln>
          </p:spPr>
          <p:style>
            <a:lnRef idx="0"/>
            <a:fillRef idx="0"/>
            <a:effectRef idx="0"/>
            <a:fontRef idx="minor"/>
          </p:style>
        </p:sp>
      </p:grpSp>
      <p:grpSp>
        <p:nvGrpSpPr>
          <p:cNvPr id="10220" name="Google Shape;9423;p80"/>
          <p:cNvGrpSpPr/>
          <p:nvPr/>
        </p:nvGrpSpPr>
        <p:grpSpPr>
          <a:xfrm>
            <a:off x="2571120" y="2413800"/>
            <a:ext cx="375120" cy="373320"/>
            <a:chOff x="2571120" y="2413800"/>
            <a:chExt cx="375120" cy="373320"/>
          </a:xfrm>
        </p:grpSpPr>
        <p:sp>
          <p:nvSpPr>
            <p:cNvPr id="10221" name="Google Shape;9424;p80"/>
            <p:cNvSpPr/>
            <p:nvPr/>
          </p:nvSpPr>
          <p:spPr>
            <a:xfrm>
              <a:off x="2571120" y="2413800"/>
              <a:ext cx="375120" cy="373320"/>
            </a:xfrm>
            <a:custGeom>
              <a:avLst/>
              <a:gdLst/>
              <a:ahLst/>
              <a:rect l="l" t="t" r="r" b="b"/>
              <a:pathLst>
                <a:path w="12760" h="12698">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w="0">
              <a:noFill/>
            </a:ln>
          </p:spPr>
          <p:style>
            <a:lnRef idx="0"/>
            <a:fillRef idx="0"/>
            <a:effectRef idx="0"/>
            <a:fontRef idx="minor"/>
          </p:style>
        </p:sp>
        <p:sp>
          <p:nvSpPr>
            <p:cNvPr id="10222" name="Google Shape;9425;p80"/>
            <p:cNvSpPr/>
            <p:nvPr/>
          </p:nvSpPr>
          <p:spPr>
            <a:xfrm>
              <a:off x="2665440" y="2567880"/>
              <a:ext cx="178560" cy="170280"/>
            </a:xfrm>
            <a:custGeom>
              <a:avLst/>
              <a:gdLst/>
              <a:ahLst/>
              <a:rect l="l" t="t" r="r" b="b"/>
              <a:pathLst>
                <a:path w="6082" h="5799">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w="0">
              <a:noFill/>
            </a:ln>
          </p:spPr>
          <p:style>
            <a:lnRef idx="0"/>
            <a:fillRef idx="0"/>
            <a:effectRef idx="0"/>
            <a:fontRef idx="minor"/>
          </p:style>
        </p:sp>
        <p:sp>
          <p:nvSpPr>
            <p:cNvPr id="10223" name="Google Shape;9426;p80"/>
            <p:cNvSpPr/>
            <p:nvPr/>
          </p:nvSpPr>
          <p:spPr>
            <a:xfrm>
              <a:off x="2742480" y="2615040"/>
              <a:ext cx="46800" cy="49680"/>
            </a:xfrm>
            <a:custGeom>
              <a:avLst/>
              <a:gdLst/>
              <a:ahLst/>
              <a:rect l="l" t="t" r="r" b="b"/>
              <a:pathLst>
                <a:path w="1608" h="1702">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w="0">
              <a:noFill/>
            </a:ln>
          </p:spPr>
          <p:style>
            <a:lnRef idx="0"/>
            <a:fillRef idx="0"/>
            <a:effectRef idx="0"/>
            <a:fontRef idx="minor"/>
          </p:style>
        </p:sp>
      </p:grpSp>
      <p:grpSp>
        <p:nvGrpSpPr>
          <p:cNvPr id="10224" name="Google Shape;9427;p80"/>
          <p:cNvGrpSpPr/>
          <p:nvPr/>
        </p:nvGrpSpPr>
        <p:grpSpPr>
          <a:xfrm>
            <a:off x="1313280" y="2906640"/>
            <a:ext cx="342000" cy="375120"/>
            <a:chOff x="1313280" y="2906640"/>
            <a:chExt cx="342000" cy="375120"/>
          </a:xfrm>
        </p:grpSpPr>
        <p:sp>
          <p:nvSpPr>
            <p:cNvPr id="10225" name="Google Shape;9428;p80"/>
            <p:cNvSpPr/>
            <p:nvPr/>
          </p:nvSpPr>
          <p:spPr>
            <a:xfrm>
              <a:off x="1460880" y="3110760"/>
              <a:ext cx="47880" cy="48960"/>
            </a:xfrm>
            <a:custGeom>
              <a:avLst/>
              <a:gdLst/>
              <a:ahLst/>
              <a:rect l="l" t="t" r="r" b="b"/>
              <a:pathLst>
                <a:path w="1639" h="1671">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w="0">
              <a:noFill/>
            </a:ln>
          </p:spPr>
          <p:style>
            <a:lnRef idx="0"/>
            <a:fillRef idx="0"/>
            <a:effectRef idx="0"/>
            <a:fontRef idx="minor"/>
          </p:style>
        </p:sp>
        <p:sp>
          <p:nvSpPr>
            <p:cNvPr id="10226" name="Google Shape;9429;p80"/>
            <p:cNvSpPr/>
            <p:nvPr/>
          </p:nvSpPr>
          <p:spPr>
            <a:xfrm>
              <a:off x="1313280" y="2906640"/>
              <a:ext cx="342000" cy="375120"/>
            </a:xfrm>
            <a:custGeom>
              <a:avLst/>
              <a:gdLst/>
              <a:ahLst/>
              <a:rect l="l" t="t" r="r" b="b"/>
              <a:pathLst>
                <a:path w="11626" h="12761">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w="0">
              <a:noFill/>
            </a:ln>
          </p:spPr>
          <p:style>
            <a:lnRef idx="0"/>
            <a:fillRef idx="0"/>
            <a:effectRef idx="0"/>
            <a:fontRef idx="minor"/>
          </p:style>
        </p:sp>
      </p:grpSp>
      <p:grpSp>
        <p:nvGrpSpPr>
          <p:cNvPr id="10227" name="Google Shape;9430;p80"/>
          <p:cNvGrpSpPr/>
          <p:nvPr/>
        </p:nvGrpSpPr>
        <p:grpSpPr>
          <a:xfrm>
            <a:off x="1321920" y="3337560"/>
            <a:ext cx="324360" cy="374400"/>
            <a:chOff x="1321920" y="3337560"/>
            <a:chExt cx="324360" cy="374400"/>
          </a:xfrm>
        </p:grpSpPr>
        <p:sp>
          <p:nvSpPr>
            <p:cNvPr id="10228" name="Google Shape;9431;p80"/>
            <p:cNvSpPr/>
            <p:nvPr/>
          </p:nvSpPr>
          <p:spPr>
            <a:xfrm>
              <a:off x="1374120" y="3491640"/>
              <a:ext cx="228600" cy="174600"/>
            </a:xfrm>
            <a:custGeom>
              <a:avLst/>
              <a:gdLst/>
              <a:ahLst/>
              <a:rect l="l" t="t" r="r" b="b"/>
              <a:pathLst>
                <a:path w="7783" h="594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w="0">
              <a:noFill/>
            </a:ln>
          </p:spPr>
          <p:style>
            <a:lnRef idx="0"/>
            <a:fillRef idx="0"/>
            <a:effectRef idx="0"/>
            <a:fontRef idx="minor"/>
          </p:style>
        </p:sp>
        <p:sp>
          <p:nvSpPr>
            <p:cNvPr id="10229" name="Google Shape;9432;p80"/>
            <p:cNvSpPr/>
            <p:nvPr/>
          </p:nvSpPr>
          <p:spPr>
            <a:xfrm>
              <a:off x="1321920" y="3337560"/>
              <a:ext cx="324360" cy="374400"/>
            </a:xfrm>
            <a:custGeom>
              <a:avLst/>
              <a:gdLst/>
              <a:ahLst/>
              <a:rect l="l" t="t" r="r" b="b"/>
              <a:pathLst>
                <a:path w="11028" h="12734">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w="0">
              <a:noFill/>
            </a:ln>
          </p:spPr>
          <p:style>
            <a:lnRef idx="0"/>
            <a:fillRef idx="0"/>
            <a:effectRef idx="0"/>
            <a:fontRef idx="minor"/>
          </p:style>
        </p:sp>
      </p:grpSp>
      <p:sp>
        <p:nvSpPr>
          <p:cNvPr id="10230" name="Google Shape;9433;p80"/>
          <p:cNvSpPr/>
          <p:nvPr/>
        </p:nvSpPr>
        <p:spPr>
          <a:xfrm>
            <a:off x="1296360" y="3802320"/>
            <a:ext cx="371520" cy="372960"/>
          </a:xfrm>
          <a:custGeom>
            <a:avLst/>
            <a:gdLst/>
            <a:ahLst/>
            <a:rect l="l" t="t" r="r" b="b"/>
            <a:pathLst>
              <a:path w="12635" h="12681">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w="0">
            <a:noFill/>
          </a:ln>
        </p:spPr>
        <p:style>
          <a:lnRef idx="0"/>
          <a:fillRef idx="0"/>
          <a:effectRef idx="0"/>
          <a:fontRef idx="minor"/>
        </p:style>
      </p:sp>
      <p:grpSp>
        <p:nvGrpSpPr>
          <p:cNvPr id="10231" name="Google Shape;9434;p80"/>
          <p:cNvGrpSpPr/>
          <p:nvPr/>
        </p:nvGrpSpPr>
        <p:grpSpPr>
          <a:xfrm>
            <a:off x="3490200" y="2878920"/>
            <a:ext cx="383760" cy="372240"/>
            <a:chOff x="3490200" y="2878920"/>
            <a:chExt cx="383760" cy="372240"/>
          </a:xfrm>
        </p:grpSpPr>
        <p:sp>
          <p:nvSpPr>
            <p:cNvPr id="10232" name="Google Shape;9435;p80"/>
            <p:cNvSpPr/>
            <p:nvPr/>
          </p:nvSpPr>
          <p:spPr>
            <a:xfrm>
              <a:off x="3490200" y="2878920"/>
              <a:ext cx="383760" cy="372240"/>
            </a:xfrm>
            <a:custGeom>
              <a:avLst/>
              <a:gdLst/>
              <a:ahLst/>
              <a:rect l="l" t="t" r="r" b="b"/>
              <a:pathLst>
                <a:path w="13044" h="12659">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w="0">
              <a:noFill/>
            </a:ln>
          </p:spPr>
          <p:style>
            <a:lnRef idx="0"/>
            <a:fillRef idx="0"/>
            <a:effectRef idx="0"/>
            <a:fontRef idx="minor"/>
          </p:style>
        </p:sp>
        <p:sp>
          <p:nvSpPr>
            <p:cNvPr id="10233" name="Google Shape;9436;p80"/>
            <p:cNvSpPr/>
            <p:nvPr/>
          </p:nvSpPr>
          <p:spPr>
            <a:xfrm>
              <a:off x="3757320" y="3004200"/>
              <a:ext cx="360" cy="360"/>
            </a:xfrm>
            <a:custGeom>
              <a:avLst/>
              <a:gdLst/>
              <a:ahLst/>
              <a:rect l="l" t="t" r="r" b="b"/>
              <a:pathLst>
                <a:path w="1" h="1">
                  <a:moveTo>
                    <a:pt x="0" y="1"/>
                  </a:moveTo>
                </a:path>
              </a:pathLst>
            </a:custGeom>
            <a:solidFill>
              <a:srgbClr val="5f7d95"/>
            </a:solidFill>
            <a:ln w="0">
              <a:noFill/>
            </a:ln>
          </p:spPr>
          <p:style>
            <a:lnRef idx="0"/>
            <a:fillRef idx="0"/>
            <a:effectRef idx="0"/>
            <a:fontRef idx="minor"/>
          </p:style>
        </p:sp>
        <p:sp>
          <p:nvSpPr>
            <p:cNvPr id="10234" name="Google Shape;9437;p80"/>
            <p:cNvSpPr/>
            <p:nvPr/>
          </p:nvSpPr>
          <p:spPr>
            <a:xfrm>
              <a:off x="3627720" y="3008880"/>
              <a:ext cx="96120" cy="39960"/>
            </a:xfrm>
            <a:custGeom>
              <a:avLst/>
              <a:gdLst/>
              <a:ahLst/>
              <a:rect l="l" t="t" r="r" b="b"/>
              <a:pathLst>
                <a:path w="3278" h="1372">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w="0">
              <a:noFill/>
            </a:ln>
          </p:spPr>
          <p:style>
            <a:lnRef idx="0"/>
            <a:fillRef idx="0"/>
            <a:effectRef idx="0"/>
            <a:fontRef idx="minor"/>
          </p:style>
        </p:sp>
      </p:grpSp>
      <p:grpSp>
        <p:nvGrpSpPr>
          <p:cNvPr id="10235" name="Google Shape;9438;p80"/>
          <p:cNvGrpSpPr/>
          <p:nvPr/>
        </p:nvGrpSpPr>
        <p:grpSpPr>
          <a:xfrm>
            <a:off x="3497760" y="3386160"/>
            <a:ext cx="375120" cy="242640"/>
            <a:chOff x="3497760" y="3386160"/>
            <a:chExt cx="375120" cy="242640"/>
          </a:xfrm>
        </p:grpSpPr>
        <p:sp>
          <p:nvSpPr>
            <p:cNvPr id="10236" name="Google Shape;9439;p80"/>
            <p:cNvSpPr/>
            <p:nvPr/>
          </p:nvSpPr>
          <p:spPr>
            <a:xfrm>
              <a:off x="3497760" y="3386160"/>
              <a:ext cx="375120" cy="242640"/>
            </a:xfrm>
            <a:custGeom>
              <a:avLst/>
              <a:gdLst/>
              <a:ahLst/>
              <a:rect l="l" t="t" r="r" b="b"/>
              <a:pathLst>
                <a:path w="12761" h="8256">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w="0">
              <a:noFill/>
            </a:ln>
          </p:spPr>
          <p:style>
            <a:lnRef idx="0"/>
            <a:fillRef idx="0"/>
            <a:effectRef idx="0"/>
            <a:fontRef idx="minor"/>
          </p:style>
        </p:sp>
        <p:sp>
          <p:nvSpPr>
            <p:cNvPr id="10237" name="Google Shape;9440;p80"/>
            <p:cNvSpPr/>
            <p:nvPr/>
          </p:nvSpPr>
          <p:spPr>
            <a:xfrm>
              <a:off x="3700800" y="3434400"/>
              <a:ext cx="129600" cy="122040"/>
            </a:xfrm>
            <a:custGeom>
              <a:avLst/>
              <a:gdLst/>
              <a:ahLst/>
              <a:rect l="l" t="t" r="r" b="b"/>
              <a:pathLst>
                <a:path w="4412" h="4163">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w="0">
              <a:noFill/>
            </a:ln>
          </p:spPr>
          <p:style>
            <a:lnRef idx="0"/>
            <a:fillRef idx="0"/>
            <a:effectRef idx="0"/>
            <a:fontRef idx="minor"/>
          </p:style>
        </p:sp>
        <p:sp>
          <p:nvSpPr>
            <p:cNvPr id="10238" name="Google Shape;9441;p80"/>
            <p:cNvSpPr/>
            <p:nvPr/>
          </p:nvSpPr>
          <p:spPr>
            <a:xfrm>
              <a:off x="3547800" y="3434400"/>
              <a:ext cx="121320" cy="24840"/>
            </a:xfrm>
            <a:custGeom>
              <a:avLst/>
              <a:gdLst/>
              <a:ahLst/>
              <a:rect l="l" t="t" r="r" b="b"/>
              <a:pathLst>
                <a:path w="4128" h="851">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w="0">
              <a:noFill/>
            </a:ln>
          </p:spPr>
          <p:style>
            <a:lnRef idx="0"/>
            <a:fillRef idx="0"/>
            <a:effectRef idx="0"/>
            <a:fontRef idx="minor"/>
          </p:style>
        </p:sp>
        <p:sp>
          <p:nvSpPr>
            <p:cNvPr id="10239" name="Google Shape;9442;p80"/>
            <p:cNvSpPr/>
            <p:nvPr/>
          </p:nvSpPr>
          <p:spPr>
            <a:xfrm>
              <a:off x="3547800" y="3483360"/>
              <a:ext cx="121320" cy="24840"/>
            </a:xfrm>
            <a:custGeom>
              <a:avLst/>
              <a:gdLst/>
              <a:ahLst/>
              <a:rect l="l" t="t" r="r" b="b"/>
              <a:pathLst>
                <a:path w="4128" h="852">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w="0">
              <a:noFill/>
            </a:ln>
          </p:spPr>
          <p:style>
            <a:lnRef idx="0"/>
            <a:fillRef idx="0"/>
            <a:effectRef idx="0"/>
            <a:fontRef idx="minor"/>
          </p:style>
        </p:sp>
        <p:sp>
          <p:nvSpPr>
            <p:cNvPr id="10240" name="Google Shape;9443;p80"/>
            <p:cNvSpPr/>
            <p:nvPr/>
          </p:nvSpPr>
          <p:spPr>
            <a:xfrm>
              <a:off x="3547800" y="3531600"/>
              <a:ext cx="121320" cy="25560"/>
            </a:xfrm>
            <a:custGeom>
              <a:avLst/>
              <a:gdLst/>
              <a:ahLst/>
              <a:rect l="l" t="t" r="r" b="b"/>
              <a:pathLst>
                <a:path w="4128" h="883">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w="0">
              <a:noFill/>
            </a:ln>
          </p:spPr>
          <p:style>
            <a:lnRef idx="0"/>
            <a:fillRef idx="0"/>
            <a:effectRef idx="0"/>
            <a:fontRef idx="minor"/>
          </p:style>
        </p:sp>
      </p:grpSp>
      <p:sp>
        <p:nvSpPr>
          <p:cNvPr id="10241" name="Google Shape;9444;p80"/>
          <p:cNvSpPr/>
          <p:nvPr/>
        </p:nvSpPr>
        <p:spPr>
          <a:xfrm>
            <a:off x="3490920" y="3801600"/>
            <a:ext cx="385560" cy="374400"/>
          </a:xfrm>
          <a:custGeom>
            <a:avLst/>
            <a:gdLst/>
            <a:ahLst/>
            <a:rect l="l" t="t" r="r" b="b"/>
            <a:pathLst>
              <a:path w="13107" h="12729">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w="0">
            <a:noFill/>
          </a:ln>
        </p:spPr>
        <p:style>
          <a:lnRef idx="0"/>
          <a:fillRef idx="0"/>
          <a:effectRef idx="0"/>
          <a:fontRef idx="minor"/>
        </p:style>
      </p:sp>
      <p:sp>
        <p:nvSpPr>
          <p:cNvPr id="10242" name="Google Shape;9445;p80"/>
          <p:cNvSpPr/>
          <p:nvPr/>
        </p:nvSpPr>
        <p:spPr>
          <a:xfrm>
            <a:off x="2669040" y="4273560"/>
            <a:ext cx="268560" cy="373320"/>
          </a:xfrm>
          <a:custGeom>
            <a:avLst/>
            <a:gdLst/>
            <a:ahLst/>
            <a:rect l="l" t="t" r="r" b="b"/>
            <a:pathLst>
              <a:path w="9138" h="1269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w="0">
            <a:noFill/>
          </a:ln>
        </p:spPr>
        <p:style>
          <a:lnRef idx="0"/>
          <a:fillRef idx="0"/>
          <a:effectRef idx="0"/>
          <a:fontRef idx="minor"/>
        </p:style>
      </p:sp>
      <p:sp>
        <p:nvSpPr>
          <p:cNvPr id="10243" name="PlaceHolder 1"/>
          <p:cNvSpPr>
            <a:spLocks noGrp="1"/>
          </p:cNvSpPr>
          <p:nvPr>
            <p:ph type="title"/>
          </p:nvPr>
        </p:nvSpPr>
        <p:spPr>
          <a:xfrm>
            <a:off x="849600" y="947880"/>
            <a:ext cx="348192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Educational Icons</a:t>
            </a:r>
            <a:endParaRPr b="0" lang="es-ES" sz="2400" spc="-1" strike="noStrike">
              <a:solidFill>
                <a:srgbClr val="000000"/>
              </a:solidFill>
              <a:latin typeface="Arial"/>
            </a:endParaRPr>
          </a:p>
        </p:txBody>
      </p:sp>
      <p:sp>
        <p:nvSpPr>
          <p:cNvPr id="10244" name="PlaceHolder 2"/>
          <p:cNvSpPr>
            <a:spLocks noGrp="1"/>
          </p:cNvSpPr>
          <p:nvPr>
            <p:ph type="title"/>
          </p:nvPr>
        </p:nvSpPr>
        <p:spPr>
          <a:xfrm>
            <a:off x="4858560" y="947880"/>
            <a:ext cx="348192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Medical Icons</a:t>
            </a:r>
            <a:endParaRPr b="0" lang="es-ES" sz="2400" spc="-1" strike="noStrike">
              <a:solidFill>
                <a:srgbClr val="000000"/>
              </a:solidFill>
              <a:latin typeface="Arial"/>
            </a:endParaRPr>
          </a:p>
        </p:txBody>
      </p:sp>
      <p:sp>
        <p:nvSpPr>
          <p:cNvPr id="10245" name="Google Shape;9448;p80"/>
          <p:cNvSpPr/>
          <p:nvPr/>
        </p:nvSpPr>
        <p:spPr>
          <a:xfrm>
            <a:off x="4866480" y="1581120"/>
            <a:ext cx="352800" cy="314280"/>
          </a:xfrm>
          <a:custGeom>
            <a:avLst/>
            <a:gdLst/>
            <a:ahLst/>
            <a:rect l="l" t="t" r="r" b="b"/>
            <a:pathLst>
              <a:path w="11815" h="10524">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w="0">
            <a:noFill/>
          </a:ln>
        </p:spPr>
        <p:style>
          <a:lnRef idx="0"/>
          <a:fillRef idx="0"/>
          <a:effectRef idx="0"/>
          <a:fontRef idx="minor"/>
        </p:style>
      </p:sp>
      <p:grpSp>
        <p:nvGrpSpPr>
          <p:cNvPr id="10246" name="Google Shape;9449;p80"/>
          <p:cNvGrpSpPr/>
          <p:nvPr/>
        </p:nvGrpSpPr>
        <p:grpSpPr>
          <a:xfrm>
            <a:off x="4865760" y="2008440"/>
            <a:ext cx="353880" cy="354600"/>
            <a:chOff x="4865760" y="2008440"/>
            <a:chExt cx="353880" cy="354600"/>
          </a:xfrm>
        </p:grpSpPr>
        <p:sp>
          <p:nvSpPr>
            <p:cNvPr id="10247" name="Google Shape;9450;p80"/>
            <p:cNvSpPr/>
            <p:nvPr/>
          </p:nvSpPr>
          <p:spPr>
            <a:xfrm>
              <a:off x="4865760" y="2008440"/>
              <a:ext cx="353880" cy="354600"/>
            </a:xfrm>
            <a:custGeom>
              <a:avLst/>
              <a:gdLst/>
              <a:ahLst/>
              <a:rect l="l" t="t" r="r" b="b"/>
              <a:pathLst>
                <a:path w="11846" h="11878">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w="0">
              <a:noFill/>
            </a:ln>
          </p:spPr>
          <p:style>
            <a:lnRef idx="0"/>
            <a:fillRef idx="0"/>
            <a:effectRef idx="0"/>
            <a:fontRef idx="minor"/>
          </p:style>
        </p:sp>
        <p:sp>
          <p:nvSpPr>
            <p:cNvPr id="10248" name="Google Shape;9451;p80"/>
            <p:cNvSpPr/>
            <p:nvPr/>
          </p:nvSpPr>
          <p:spPr>
            <a:xfrm>
              <a:off x="4980600" y="2112840"/>
              <a:ext cx="144720" cy="144720"/>
            </a:xfrm>
            <a:custGeom>
              <a:avLst/>
              <a:gdLst/>
              <a:ahLst/>
              <a:rect l="l" t="t" r="r" b="b"/>
              <a:pathLst>
                <a:path w="4853" h="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w="0">
              <a:noFill/>
            </a:ln>
          </p:spPr>
          <p:style>
            <a:lnRef idx="0"/>
            <a:fillRef idx="0"/>
            <a:effectRef idx="0"/>
            <a:fontRef idx="minor"/>
          </p:style>
        </p:sp>
      </p:grpSp>
      <p:grpSp>
        <p:nvGrpSpPr>
          <p:cNvPr id="10249" name="Google Shape;9452;p80"/>
          <p:cNvGrpSpPr/>
          <p:nvPr/>
        </p:nvGrpSpPr>
        <p:grpSpPr>
          <a:xfrm>
            <a:off x="4879800" y="2451600"/>
            <a:ext cx="325440" cy="351000"/>
            <a:chOff x="4879800" y="2451600"/>
            <a:chExt cx="325440" cy="351000"/>
          </a:xfrm>
        </p:grpSpPr>
        <p:sp>
          <p:nvSpPr>
            <p:cNvPr id="10250" name="Google Shape;9453;p80"/>
            <p:cNvSpPr/>
            <p:nvPr/>
          </p:nvSpPr>
          <p:spPr>
            <a:xfrm>
              <a:off x="4920120" y="2555640"/>
              <a:ext cx="64800" cy="95760"/>
            </a:xfrm>
            <a:custGeom>
              <a:avLst/>
              <a:gdLst/>
              <a:ahLst/>
              <a:rect l="l" t="t" r="r" b="b"/>
              <a:pathLst>
                <a:path w="2175" h="3221">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w="0">
              <a:noFill/>
            </a:ln>
          </p:spPr>
          <p:style>
            <a:lnRef idx="0"/>
            <a:fillRef idx="0"/>
            <a:effectRef idx="0"/>
            <a:fontRef idx="minor"/>
          </p:style>
        </p:sp>
        <p:sp>
          <p:nvSpPr>
            <p:cNvPr id="10251" name="Google Shape;9454;p80"/>
            <p:cNvSpPr/>
            <p:nvPr/>
          </p:nvSpPr>
          <p:spPr>
            <a:xfrm>
              <a:off x="4997520" y="2597400"/>
              <a:ext cx="148320" cy="123120"/>
            </a:xfrm>
            <a:custGeom>
              <a:avLst/>
              <a:gdLst/>
              <a:ahLst/>
              <a:rect l="l" t="t" r="r" b="b"/>
              <a:pathLst>
                <a:path w="4979" h="4128">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w="0">
              <a:noFill/>
            </a:ln>
          </p:spPr>
          <p:style>
            <a:lnRef idx="0"/>
            <a:fillRef idx="0"/>
            <a:effectRef idx="0"/>
            <a:fontRef idx="minor"/>
          </p:style>
        </p:sp>
        <p:sp>
          <p:nvSpPr>
            <p:cNvPr id="10252" name="Google Shape;9455;p80"/>
            <p:cNvSpPr/>
            <p:nvPr/>
          </p:nvSpPr>
          <p:spPr>
            <a:xfrm>
              <a:off x="4879800" y="2451600"/>
              <a:ext cx="325440" cy="351000"/>
            </a:xfrm>
            <a:custGeom>
              <a:avLst/>
              <a:gdLst/>
              <a:ahLst/>
              <a:rect l="l" t="t" r="r" b="b"/>
              <a:pathLst>
                <a:path w="10901" h="11753">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w="0">
              <a:noFill/>
            </a:ln>
          </p:spPr>
          <p:style>
            <a:lnRef idx="0"/>
            <a:fillRef idx="0"/>
            <a:effectRef idx="0"/>
            <a:fontRef idx="minor"/>
          </p:style>
        </p:sp>
      </p:grpSp>
      <p:grpSp>
        <p:nvGrpSpPr>
          <p:cNvPr id="10253" name="Google Shape;9456;p80"/>
          <p:cNvGrpSpPr/>
          <p:nvPr/>
        </p:nvGrpSpPr>
        <p:grpSpPr>
          <a:xfrm>
            <a:off x="7103880" y="1625040"/>
            <a:ext cx="353880" cy="226440"/>
            <a:chOff x="7103880" y="1625040"/>
            <a:chExt cx="353880" cy="226440"/>
          </a:xfrm>
        </p:grpSpPr>
        <p:sp>
          <p:nvSpPr>
            <p:cNvPr id="10254" name="Google Shape;9457;p80"/>
            <p:cNvSpPr/>
            <p:nvPr/>
          </p:nvSpPr>
          <p:spPr>
            <a:xfrm>
              <a:off x="7396920" y="1747440"/>
              <a:ext cx="60840" cy="83520"/>
            </a:xfrm>
            <a:custGeom>
              <a:avLst/>
              <a:gdLst/>
              <a:ahLst/>
              <a:rect l="l" t="t" r="r" b="b"/>
              <a:pathLst>
                <a:path w="2048" h="2805">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w="0">
              <a:noFill/>
            </a:ln>
          </p:spPr>
          <p:style>
            <a:lnRef idx="0"/>
            <a:fillRef idx="0"/>
            <a:effectRef idx="0"/>
            <a:fontRef idx="minor"/>
          </p:style>
        </p:sp>
        <p:sp>
          <p:nvSpPr>
            <p:cNvPr id="10255" name="Google Shape;9458;p80"/>
            <p:cNvSpPr/>
            <p:nvPr/>
          </p:nvSpPr>
          <p:spPr>
            <a:xfrm>
              <a:off x="7103880" y="1625040"/>
              <a:ext cx="352800" cy="226440"/>
            </a:xfrm>
            <a:custGeom>
              <a:avLst/>
              <a:gdLst/>
              <a:ahLst/>
              <a:rect l="l" t="t" r="r" b="b"/>
              <a:pathLst>
                <a:path w="11815" h="7593">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w="0">
              <a:noFill/>
            </a:ln>
          </p:spPr>
          <p:style>
            <a:lnRef idx="0"/>
            <a:fillRef idx="0"/>
            <a:effectRef idx="0"/>
            <a:fontRef idx="minor"/>
          </p:style>
        </p:sp>
        <p:sp>
          <p:nvSpPr>
            <p:cNvPr id="10256" name="Google Shape;9459;p80"/>
            <p:cNvSpPr/>
            <p:nvPr/>
          </p:nvSpPr>
          <p:spPr>
            <a:xfrm>
              <a:off x="7229160" y="1706040"/>
              <a:ext cx="21240" cy="21240"/>
            </a:xfrm>
            <a:custGeom>
              <a:avLst/>
              <a:gdLst/>
              <a:ahLst/>
              <a:rect l="l" t="t" r="r" b="b"/>
              <a:pathLst>
                <a:path w="725" h="726">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w="0">
              <a:noFill/>
            </a:ln>
          </p:spPr>
          <p:style>
            <a:lnRef idx="0"/>
            <a:fillRef idx="0"/>
            <a:effectRef idx="0"/>
            <a:fontRef idx="minor"/>
          </p:style>
        </p:sp>
        <p:sp>
          <p:nvSpPr>
            <p:cNvPr id="10257" name="Google Shape;9460;p80"/>
            <p:cNvSpPr/>
            <p:nvPr/>
          </p:nvSpPr>
          <p:spPr>
            <a:xfrm>
              <a:off x="7229160" y="1747440"/>
              <a:ext cx="21240" cy="20520"/>
            </a:xfrm>
            <a:custGeom>
              <a:avLst/>
              <a:gdLst/>
              <a:ahLst/>
              <a:rect l="l" t="t" r="r" b="b"/>
              <a:pathLst>
                <a:path w="725" h="694">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w="0">
              <a:noFill/>
            </a:ln>
          </p:spPr>
          <p:style>
            <a:lnRef idx="0"/>
            <a:fillRef idx="0"/>
            <a:effectRef idx="0"/>
            <a:fontRef idx="minor"/>
          </p:style>
        </p:sp>
        <p:sp>
          <p:nvSpPr>
            <p:cNvPr id="10258" name="Google Shape;9461;p80"/>
            <p:cNvSpPr/>
            <p:nvPr/>
          </p:nvSpPr>
          <p:spPr>
            <a:xfrm>
              <a:off x="7229160" y="1788840"/>
              <a:ext cx="21240" cy="20520"/>
            </a:xfrm>
            <a:custGeom>
              <a:avLst/>
              <a:gdLst/>
              <a:ahLst/>
              <a:rect l="l" t="t" r="r" b="b"/>
              <a:pathLst>
                <a:path w="725" h="694">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w="0">
              <a:noFill/>
            </a:ln>
          </p:spPr>
          <p:style>
            <a:lnRef idx="0"/>
            <a:fillRef idx="0"/>
            <a:effectRef idx="0"/>
            <a:fontRef idx="minor"/>
          </p:style>
        </p:sp>
      </p:grpSp>
      <p:grpSp>
        <p:nvGrpSpPr>
          <p:cNvPr id="10259" name="Google Shape;9462;p80"/>
          <p:cNvGrpSpPr/>
          <p:nvPr/>
        </p:nvGrpSpPr>
        <p:grpSpPr>
          <a:xfrm>
            <a:off x="7104240" y="2009160"/>
            <a:ext cx="352800" cy="352800"/>
            <a:chOff x="7104240" y="2009160"/>
            <a:chExt cx="352800" cy="352800"/>
          </a:xfrm>
        </p:grpSpPr>
        <p:sp>
          <p:nvSpPr>
            <p:cNvPr id="10260" name="Google Shape;9463;p80"/>
            <p:cNvSpPr/>
            <p:nvPr/>
          </p:nvSpPr>
          <p:spPr>
            <a:xfrm>
              <a:off x="7250400" y="2156040"/>
              <a:ext cx="60840" cy="60840"/>
            </a:xfrm>
            <a:custGeom>
              <a:avLst/>
              <a:gdLst/>
              <a:ahLst/>
              <a:rect l="l" t="t" r="r" b="b"/>
              <a:pathLst>
                <a:path w="2049" h="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w="0">
              <a:noFill/>
            </a:ln>
          </p:spPr>
          <p:style>
            <a:lnRef idx="0"/>
            <a:fillRef idx="0"/>
            <a:effectRef idx="0"/>
            <a:fontRef idx="minor"/>
          </p:style>
        </p:sp>
        <p:sp>
          <p:nvSpPr>
            <p:cNvPr id="10261" name="Google Shape;9464;p80"/>
            <p:cNvSpPr/>
            <p:nvPr/>
          </p:nvSpPr>
          <p:spPr>
            <a:xfrm>
              <a:off x="7205040" y="2052720"/>
              <a:ext cx="144720" cy="89640"/>
            </a:xfrm>
            <a:custGeom>
              <a:avLst/>
              <a:gdLst/>
              <a:ahLst/>
              <a:rect l="l" t="t" r="r" b="b"/>
              <a:pathLst>
                <a:path w="4853" h="3007">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w="0">
              <a:noFill/>
            </a:ln>
          </p:spPr>
          <p:style>
            <a:lnRef idx="0"/>
            <a:fillRef idx="0"/>
            <a:effectRef idx="0"/>
            <a:fontRef idx="minor"/>
          </p:style>
        </p:sp>
        <p:sp>
          <p:nvSpPr>
            <p:cNvPr id="10262" name="Google Shape;9465;p80"/>
            <p:cNvSpPr/>
            <p:nvPr/>
          </p:nvSpPr>
          <p:spPr>
            <a:xfrm>
              <a:off x="7145640" y="2176920"/>
              <a:ext cx="113760" cy="125640"/>
            </a:xfrm>
            <a:custGeom>
              <a:avLst/>
              <a:gdLst/>
              <a:ahLst/>
              <a:rect l="l" t="t" r="r" b="b"/>
              <a:pathLst>
                <a:path w="3813" h="4217">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w="0">
              <a:noFill/>
            </a:ln>
          </p:spPr>
          <p:style>
            <a:lnRef idx="0"/>
            <a:fillRef idx="0"/>
            <a:effectRef idx="0"/>
            <a:fontRef idx="minor"/>
          </p:style>
        </p:sp>
        <p:sp>
          <p:nvSpPr>
            <p:cNvPr id="10263" name="Google Shape;9466;p80"/>
            <p:cNvSpPr/>
            <p:nvPr/>
          </p:nvSpPr>
          <p:spPr>
            <a:xfrm>
              <a:off x="7299360" y="2178000"/>
              <a:ext cx="115560" cy="123840"/>
            </a:xfrm>
            <a:custGeom>
              <a:avLst/>
              <a:gdLst/>
              <a:ahLst/>
              <a:rect l="l" t="t" r="r" b="b"/>
              <a:pathLst>
                <a:path w="3876" h="416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w="0">
              <a:noFill/>
            </a:ln>
          </p:spPr>
          <p:style>
            <a:lnRef idx="0"/>
            <a:fillRef idx="0"/>
            <a:effectRef idx="0"/>
            <a:fontRef idx="minor"/>
          </p:style>
        </p:sp>
        <p:sp>
          <p:nvSpPr>
            <p:cNvPr id="10264" name="Google Shape;9467;p80"/>
            <p:cNvSpPr/>
            <p:nvPr/>
          </p:nvSpPr>
          <p:spPr>
            <a:xfrm>
              <a:off x="7104240" y="2009160"/>
              <a:ext cx="352800" cy="352800"/>
            </a:xfrm>
            <a:custGeom>
              <a:avLst/>
              <a:gdLst/>
              <a:ahLst/>
              <a:rect l="l" t="t" r="r" b="b"/>
              <a:pathLst>
                <a:path w="11815" h="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w="0">
              <a:noFill/>
            </a:ln>
          </p:spPr>
          <p:style>
            <a:lnRef idx="0"/>
            <a:fillRef idx="0"/>
            <a:effectRef idx="0"/>
            <a:fontRef idx="minor"/>
          </p:style>
        </p:sp>
      </p:grpSp>
      <p:grpSp>
        <p:nvGrpSpPr>
          <p:cNvPr id="10265" name="Google Shape;9468;p80"/>
          <p:cNvGrpSpPr/>
          <p:nvPr/>
        </p:nvGrpSpPr>
        <p:grpSpPr>
          <a:xfrm>
            <a:off x="7099200" y="2450520"/>
            <a:ext cx="363240" cy="353160"/>
            <a:chOff x="7099200" y="2450520"/>
            <a:chExt cx="363240" cy="353160"/>
          </a:xfrm>
        </p:grpSpPr>
        <p:sp>
          <p:nvSpPr>
            <p:cNvPr id="10266" name="Google Shape;9469;p80"/>
            <p:cNvSpPr/>
            <p:nvPr/>
          </p:nvSpPr>
          <p:spPr>
            <a:xfrm>
              <a:off x="7099200" y="2450520"/>
              <a:ext cx="363240" cy="353160"/>
            </a:xfrm>
            <a:custGeom>
              <a:avLst/>
              <a:gdLst/>
              <a:ahLst/>
              <a:rect l="l" t="t" r="r" b="b"/>
              <a:pathLst>
                <a:path w="12161" h="11823">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w="0">
              <a:noFill/>
            </a:ln>
          </p:spPr>
          <p:style>
            <a:lnRef idx="0"/>
            <a:fillRef idx="0"/>
            <a:effectRef idx="0"/>
            <a:fontRef idx="minor"/>
          </p:style>
        </p:sp>
        <p:sp>
          <p:nvSpPr>
            <p:cNvPr id="10267" name="Google Shape;9470;p80"/>
            <p:cNvSpPr/>
            <p:nvPr/>
          </p:nvSpPr>
          <p:spPr>
            <a:xfrm>
              <a:off x="7206480" y="2559240"/>
              <a:ext cx="141120" cy="135000"/>
            </a:xfrm>
            <a:custGeom>
              <a:avLst/>
              <a:gdLst/>
              <a:ahLst/>
              <a:rect l="l" t="t" r="r" b="b"/>
              <a:pathLst>
                <a:path w="4727" h="453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w="0">
              <a:noFill/>
            </a:ln>
          </p:spPr>
          <p:style>
            <a:lnRef idx="0"/>
            <a:fillRef idx="0"/>
            <a:effectRef idx="0"/>
            <a:fontRef idx="minor"/>
          </p:style>
        </p:sp>
        <p:sp>
          <p:nvSpPr>
            <p:cNvPr id="10268" name="Google Shape;9471;p80"/>
            <p:cNvSpPr/>
            <p:nvPr/>
          </p:nvSpPr>
          <p:spPr>
            <a:xfrm>
              <a:off x="7349760" y="2744280"/>
              <a:ext cx="20520" cy="21240"/>
            </a:xfrm>
            <a:custGeom>
              <a:avLst/>
              <a:gdLst/>
              <a:ahLst/>
              <a:rect l="l" t="t" r="r" b="b"/>
              <a:pathLst>
                <a:path w="694" h="726">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w="0">
              <a:noFill/>
            </a:ln>
          </p:spPr>
          <p:style>
            <a:lnRef idx="0"/>
            <a:fillRef idx="0"/>
            <a:effectRef idx="0"/>
            <a:fontRef idx="minor"/>
          </p:style>
        </p:sp>
        <p:sp>
          <p:nvSpPr>
            <p:cNvPr id="10269" name="Google Shape;9472;p80"/>
            <p:cNvSpPr/>
            <p:nvPr/>
          </p:nvSpPr>
          <p:spPr>
            <a:xfrm>
              <a:off x="7392960" y="2701080"/>
              <a:ext cx="21240" cy="21240"/>
            </a:xfrm>
            <a:custGeom>
              <a:avLst/>
              <a:gdLst/>
              <a:ahLst/>
              <a:rect l="l" t="t" r="r" b="b"/>
              <a:pathLst>
                <a:path w="726" h="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w="0">
              <a:noFill/>
            </a:ln>
          </p:spPr>
          <p:style>
            <a:lnRef idx="0"/>
            <a:fillRef idx="0"/>
            <a:effectRef idx="0"/>
            <a:fontRef idx="minor"/>
          </p:style>
        </p:sp>
        <p:sp>
          <p:nvSpPr>
            <p:cNvPr id="10270" name="Google Shape;9473;p80"/>
            <p:cNvSpPr/>
            <p:nvPr/>
          </p:nvSpPr>
          <p:spPr>
            <a:xfrm>
              <a:off x="7363800" y="2671920"/>
              <a:ext cx="20520" cy="20520"/>
            </a:xfrm>
            <a:custGeom>
              <a:avLst/>
              <a:gdLst/>
              <a:ahLst/>
              <a:rect l="l" t="t" r="r" b="b"/>
              <a:pathLst>
                <a:path w="694" h="695">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w="0">
              <a:noFill/>
            </a:ln>
          </p:spPr>
          <p:style>
            <a:lnRef idx="0"/>
            <a:fillRef idx="0"/>
            <a:effectRef idx="0"/>
            <a:fontRef idx="minor"/>
          </p:style>
        </p:sp>
        <p:sp>
          <p:nvSpPr>
            <p:cNvPr id="10271" name="Google Shape;9474;p80"/>
            <p:cNvSpPr/>
            <p:nvPr/>
          </p:nvSpPr>
          <p:spPr>
            <a:xfrm>
              <a:off x="7357320" y="2707560"/>
              <a:ext cx="20520" cy="21240"/>
            </a:xfrm>
            <a:custGeom>
              <a:avLst/>
              <a:gdLst/>
              <a:ahLst/>
              <a:rect l="l" t="t" r="r" b="b"/>
              <a:pathLst>
                <a:path w="694" h="725">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w="0">
              <a:noFill/>
            </a:ln>
          </p:spPr>
          <p:style>
            <a:lnRef idx="0"/>
            <a:fillRef idx="0"/>
            <a:effectRef idx="0"/>
            <a:fontRef idx="minor"/>
          </p:style>
        </p:sp>
        <p:sp>
          <p:nvSpPr>
            <p:cNvPr id="10272" name="Google Shape;9475;p80"/>
            <p:cNvSpPr/>
            <p:nvPr/>
          </p:nvSpPr>
          <p:spPr>
            <a:xfrm>
              <a:off x="7320600" y="2715480"/>
              <a:ext cx="20520" cy="20160"/>
            </a:xfrm>
            <a:custGeom>
              <a:avLst/>
              <a:gdLst/>
              <a:ahLst/>
              <a:rect l="l" t="t" r="r" b="b"/>
              <a:pathLst>
                <a:path w="694" h="686">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w="0">
              <a:noFill/>
            </a:ln>
          </p:spPr>
          <p:style>
            <a:lnRef idx="0"/>
            <a:fillRef idx="0"/>
            <a:effectRef idx="0"/>
            <a:fontRef idx="minor"/>
          </p:style>
        </p:sp>
        <p:sp>
          <p:nvSpPr>
            <p:cNvPr id="10273" name="Google Shape;9476;p80"/>
            <p:cNvSpPr/>
            <p:nvPr/>
          </p:nvSpPr>
          <p:spPr>
            <a:xfrm>
              <a:off x="7166880" y="2562840"/>
              <a:ext cx="21240" cy="20520"/>
            </a:xfrm>
            <a:custGeom>
              <a:avLst/>
              <a:gdLst/>
              <a:ahLst/>
              <a:rect l="l" t="t" r="r" b="b"/>
              <a:pathLst>
                <a:path w="725" h="694">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w="0">
              <a:noFill/>
            </a:ln>
          </p:spPr>
          <p:style>
            <a:lnRef idx="0"/>
            <a:fillRef idx="0"/>
            <a:effectRef idx="0"/>
            <a:fontRef idx="minor"/>
          </p:style>
        </p:sp>
        <p:sp>
          <p:nvSpPr>
            <p:cNvPr id="10274" name="Google Shape;9477;p80"/>
            <p:cNvSpPr/>
            <p:nvPr/>
          </p:nvSpPr>
          <p:spPr>
            <a:xfrm>
              <a:off x="7212240" y="2519280"/>
              <a:ext cx="20520" cy="20160"/>
            </a:xfrm>
            <a:custGeom>
              <a:avLst/>
              <a:gdLst/>
              <a:ahLst/>
              <a:rect l="l" t="t" r="r" b="b"/>
              <a:pathLst>
                <a:path w="694" h="686">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w="0">
              <a:noFill/>
            </a:ln>
          </p:spPr>
          <p:style>
            <a:lnRef idx="0"/>
            <a:fillRef idx="0"/>
            <a:effectRef idx="0"/>
            <a:fontRef idx="minor"/>
          </p:style>
        </p:sp>
        <p:sp>
          <p:nvSpPr>
            <p:cNvPr id="10275" name="Google Shape;9478;p80"/>
            <p:cNvSpPr/>
            <p:nvPr/>
          </p:nvSpPr>
          <p:spPr>
            <a:xfrm>
              <a:off x="7183080" y="2489400"/>
              <a:ext cx="20520" cy="21240"/>
            </a:xfrm>
            <a:custGeom>
              <a:avLst/>
              <a:gdLst/>
              <a:ahLst/>
              <a:rect l="l" t="t" r="r" b="b"/>
              <a:pathLst>
                <a:path w="694" h="725">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0276" name="Google Shape;9479;p80"/>
            <p:cNvSpPr/>
            <p:nvPr/>
          </p:nvSpPr>
          <p:spPr>
            <a:xfrm>
              <a:off x="7174440" y="2526840"/>
              <a:ext cx="20520" cy="18720"/>
            </a:xfrm>
            <a:custGeom>
              <a:avLst/>
              <a:gdLst/>
              <a:ahLst/>
              <a:rect l="l" t="t" r="r" b="b"/>
              <a:pathLst>
                <a:path w="694" h="639">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w="0">
              <a:noFill/>
            </a:ln>
          </p:spPr>
          <p:style>
            <a:lnRef idx="0"/>
            <a:fillRef idx="0"/>
            <a:effectRef idx="0"/>
            <a:fontRef idx="minor"/>
          </p:style>
        </p:sp>
        <p:sp>
          <p:nvSpPr>
            <p:cNvPr id="10277" name="Google Shape;9480;p80"/>
            <p:cNvSpPr/>
            <p:nvPr/>
          </p:nvSpPr>
          <p:spPr>
            <a:xfrm>
              <a:off x="7137720" y="2532600"/>
              <a:ext cx="20520" cy="21240"/>
            </a:xfrm>
            <a:custGeom>
              <a:avLst/>
              <a:gdLst/>
              <a:ahLst/>
              <a:rect l="l" t="t" r="r" b="b"/>
              <a:pathLst>
                <a:path w="694" h="725">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w="0">
              <a:noFill/>
            </a:ln>
          </p:spPr>
          <p:style>
            <a:lnRef idx="0"/>
            <a:fillRef idx="0"/>
            <a:effectRef idx="0"/>
            <a:fontRef idx="minor"/>
          </p:style>
        </p:sp>
      </p:grpSp>
      <p:grpSp>
        <p:nvGrpSpPr>
          <p:cNvPr id="10278" name="Google Shape;9481;p80"/>
          <p:cNvGrpSpPr/>
          <p:nvPr/>
        </p:nvGrpSpPr>
        <p:grpSpPr>
          <a:xfrm>
            <a:off x="5754240" y="2891880"/>
            <a:ext cx="353880" cy="352800"/>
            <a:chOff x="5754240" y="2891880"/>
            <a:chExt cx="353880" cy="352800"/>
          </a:xfrm>
        </p:grpSpPr>
        <p:sp>
          <p:nvSpPr>
            <p:cNvPr id="10279" name="Google Shape;9482;p80"/>
            <p:cNvSpPr/>
            <p:nvPr/>
          </p:nvSpPr>
          <p:spPr>
            <a:xfrm>
              <a:off x="5754240" y="2891880"/>
              <a:ext cx="353880" cy="352800"/>
            </a:xfrm>
            <a:custGeom>
              <a:avLst/>
              <a:gdLst/>
              <a:ahLst/>
              <a:rect l="l" t="t" r="r" b="b"/>
              <a:pathLst>
                <a:path w="11847" h="11816">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w="0">
              <a:noFill/>
            </a:ln>
          </p:spPr>
          <p:style>
            <a:lnRef idx="0"/>
            <a:fillRef idx="0"/>
            <a:effectRef idx="0"/>
            <a:fontRef idx="minor"/>
          </p:style>
        </p:sp>
        <p:sp>
          <p:nvSpPr>
            <p:cNvPr id="10280" name="Google Shape;9483;p80"/>
            <p:cNvSpPr/>
            <p:nvPr/>
          </p:nvSpPr>
          <p:spPr>
            <a:xfrm>
              <a:off x="5838120" y="3038040"/>
              <a:ext cx="20520" cy="2052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grpSp>
      <p:grpSp>
        <p:nvGrpSpPr>
          <p:cNvPr id="10281" name="Google Shape;9484;p80"/>
          <p:cNvGrpSpPr/>
          <p:nvPr/>
        </p:nvGrpSpPr>
        <p:grpSpPr>
          <a:xfrm>
            <a:off x="5786280" y="3338640"/>
            <a:ext cx="289800" cy="353880"/>
            <a:chOff x="5786280" y="3338640"/>
            <a:chExt cx="289800" cy="353880"/>
          </a:xfrm>
        </p:grpSpPr>
        <p:sp>
          <p:nvSpPr>
            <p:cNvPr id="10282" name="Google Shape;9485;p80"/>
            <p:cNvSpPr/>
            <p:nvPr/>
          </p:nvSpPr>
          <p:spPr>
            <a:xfrm>
              <a:off x="5786280" y="3400920"/>
              <a:ext cx="123840" cy="291600"/>
            </a:xfrm>
            <a:custGeom>
              <a:avLst/>
              <a:gdLst/>
              <a:ahLst/>
              <a:rect l="l" t="t" r="r" b="b"/>
              <a:pathLst>
                <a:path w="4160" h="9767">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w="0">
              <a:noFill/>
            </a:ln>
          </p:spPr>
          <p:style>
            <a:lnRef idx="0"/>
            <a:fillRef idx="0"/>
            <a:effectRef idx="0"/>
            <a:fontRef idx="minor"/>
          </p:style>
        </p:sp>
        <p:sp>
          <p:nvSpPr>
            <p:cNvPr id="10283" name="Google Shape;9486;p80"/>
            <p:cNvSpPr/>
            <p:nvPr/>
          </p:nvSpPr>
          <p:spPr>
            <a:xfrm>
              <a:off x="5826960" y="3578760"/>
              <a:ext cx="31680" cy="72360"/>
            </a:xfrm>
            <a:custGeom>
              <a:avLst/>
              <a:gdLst/>
              <a:ahLst/>
              <a:rect l="l" t="t" r="r" b="b"/>
              <a:pathLst>
                <a:path w="1072" h="2427">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w="0">
              <a:noFill/>
            </a:ln>
          </p:spPr>
          <p:style>
            <a:lnRef idx="0"/>
            <a:fillRef idx="0"/>
            <a:effectRef idx="0"/>
            <a:fontRef idx="minor"/>
          </p:style>
        </p:sp>
        <p:sp>
          <p:nvSpPr>
            <p:cNvPr id="10284" name="Google Shape;9487;p80"/>
            <p:cNvSpPr/>
            <p:nvPr/>
          </p:nvSpPr>
          <p:spPr>
            <a:xfrm>
              <a:off x="5952240" y="3338640"/>
              <a:ext cx="123840" cy="291600"/>
            </a:xfrm>
            <a:custGeom>
              <a:avLst/>
              <a:gdLst/>
              <a:ahLst/>
              <a:rect l="l" t="t" r="r" b="b"/>
              <a:pathLst>
                <a:path w="4160" h="9767">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w="0">
              <a:noFill/>
            </a:ln>
          </p:spPr>
          <p:style>
            <a:lnRef idx="0"/>
            <a:fillRef idx="0"/>
            <a:effectRef idx="0"/>
            <a:fontRef idx="minor"/>
          </p:style>
        </p:sp>
        <p:sp>
          <p:nvSpPr>
            <p:cNvPr id="10285" name="Google Shape;9488;p80"/>
            <p:cNvSpPr/>
            <p:nvPr/>
          </p:nvSpPr>
          <p:spPr>
            <a:xfrm>
              <a:off x="6004080" y="3380040"/>
              <a:ext cx="31680" cy="72360"/>
            </a:xfrm>
            <a:custGeom>
              <a:avLst/>
              <a:gdLst/>
              <a:ahLst/>
              <a:rect l="l" t="t" r="r" b="b"/>
              <a:pathLst>
                <a:path w="1072" h="2427">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w="0">
              <a:noFill/>
            </a:ln>
          </p:spPr>
          <p:style>
            <a:lnRef idx="0"/>
            <a:fillRef idx="0"/>
            <a:effectRef idx="0"/>
            <a:fontRef idx="minor"/>
          </p:style>
        </p:sp>
      </p:grpSp>
      <p:sp>
        <p:nvSpPr>
          <p:cNvPr id="10286" name="Google Shape;9489;p80"/>
          <p:cNvSpPr/>
          <p:nvPr/>
        </p:nvSpPr>
        <p:spPr>
          <a:xfrm>
            <a:off x="5786640" y="3780000"/>
            <a:ext cx="289800" cy="353880"/>
          </a:xfrm>
          <a:custGeom>
            <a:avLst/>
            <a:gdLst/>
            <a:ahLst/>
            <a:rect l="l" t="t" r="r" b="b"/>
            <a:pathLst>
              <a:path w="9704" h="11847">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w="0">
            <a:noFill/>
          </a:ln>
        </p:spPr>
        <p:style>
          <a:lnRef idx="0"/>
          <a:fillRef idx="0"/>
          <a:effectRef idx="0"/>
          <a:fontRef idx="minor"/>
        </p:style>
      </p:sp>
      <p:grpSp>
        <p:nvGrpSpPr>
          <p:cNvPr id="10287" name="Google Shape;9490;p80"/>
          <p:cNvGrpSpPr/>
          <p:nvPr/>
        </p:nvGrpSpPr>
        <p:grpSpPr>
          <a:xfrm>
            <a:off x="7992720" y="2891880"/>
            <a:ext cx="360360" cy="352800"/>
            <a:chOff x="7992720" y="2891880"/>
            <a:chExt cx="360360" cy="352800"/>
          </a:xfrm>
        </p:grpSpPr>
        <p:sp>
          <p:nvSpPr>
            <p:cNvPr id="10288" name="Google Shape;9491;p80"/>
            <p:cNvSpPr/>
            <p:nvPr/>
          </p:nvSpPr>
          <p:spPr>
            <a:xfrm>
              <a:off x="8122680" y="2975760"/>
              <a:ext cx="103320" cy="103320"/>
            </a:xfrm>
            <a:custGeom>
              <a:avLst/>
              <a:gdLst/>
              <a:ahLst/>
              <a:rect l="l" t="t" r="r" b="b"/>
              <a:pathLst>
                <a:path w="3466" h="3467">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w="0">
              <a:noFill/>
            </a:ln>
          </p:spPr>
          <p:style>
            <a:lnRef idx="0"/>
            <a:fillRef idx="0"/>
            <a:effectRef idx="0"/>
            <a:fontRef idx="minor"/>
          </p:style>
        </p:sp>
        <p:sp>
          <p:nvSpPr>
            <p:cNvPr id="10289" name="Google Shape;9492;p80"/>
            <p:cNvSpPr/>
            <p:nvPr/>
          </p:nvSpPr>
          <p:spPr>
            <a:xfrm>
              <a:off x="8164800" y="3098880"/>
              <a:ext cx="60840" cy="60840"/>
            </a:xfrm>
            <a:custGeom>
              <a:avLst/>
              <a:gdLst/>
              <a:ahLst/>
              <a:rect l="l" t="t" r="r" b="b"/>
              <a:pathLst>
                <a:path w="2049" h="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w="0">
              <a:noFill/>
            </a:ln>
          </p:spPr>
          <p:style>
            <a:lnRef idx="0"/>
            <a:fillRef idx="0"/>
            <a:effectRef idx="0"/>
            <a:fontRef idx="minor"/>
          </p:style>
        </p:sp>
        <p:sp>
          <p:nvSpPr>
            <p:cNvPr id="10290" name="Google Shape;9493;p80"/>
            <p:cNvSpPr/>
            <p:nvPr/>
          </p:nvSpPr>
          <p:spPr>
            <a:xfrm>
              <a:off x="8081280" y="3057480"/>
              <a:ext cx="20520" cy="21240"/>
            </a:xfrm>
            <a:custGeom>
              <a:avLst/>
              <a:gdLst/>
              <a:ahLst/>
              <a:rect l="l" t="t" r="r" b="b"/>
              <a:pathLst>
                <a:path w="694" h="726">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w="0">
              <a:noFill/>
            </a:ln>
          </p:spPr>
          <p:style>
            <a:lnRef idx="0"/>
            <a:fillRef idx="0"/>
            <a:effectRef idx="0"/>
            <a:fontRef idx="minor"/>
          </p:style>
        </p:sp>
        <p:sp>
          <p:nvSpPr>
            <p:cNvPr id="10291" name="Google Shape;9494;p80"/>
            <p:cNvSpPr/>
            <p:nvPr/>
          </p:nvSpPr>
          <p:spPr>
            <a:xfrm>
              <a:off x="8122680" y="3120840"/>
              <a:ext cx="20520" cy="2052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0292" name="Google Shape;9495;p80"/>
            <p:cNvSpPr/>
            <p:nvPr/>
          </p:nvSpPr>
          <p:spPr>
            <a:xfrm>
              <a:off x="8246880" y="3057480"/>
              <a:ext cx="21240" cy="21240"/>
            </a:xfrm>
            <a:custGeom>
              <a:avLst/>
              <a:gdLst/>
              <a:ahLst/>
              <a:rect l="l" t="t" r="r" b="b"/>
              <a:pathLst>
                <a:path w="726" h="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w="0">
              <a:noFill/>
            </a:ln>
          </p:spPr>
          <p:style>
            <a:lnRef idx="0"/>
            <a:fillRef idx="0"/>
            <a:effectRef idx="0"/>
            <a:fontRef idx="minor"/>
          </p:style>
        </p:sp>
        <p:sp>
          <p:nvSpPr>
            <p:cNvPr id="10293" name="Google Shape;9496;p80"/>
            <p:cNvSpPr/>
            <p:nvPr/>
          </p:nvSpPr>
          <p:spPr>
            <a:xfrm>
              <a:off x="7992720" y="2891880"/>
              <a:ext cx="360360" cy="352800"/>
            </a:xfrm>
            <a:custGeom>
              <a:avLst/>
              <a:gdLst/>
              <a:ahLst/>
              <a:rect l="l" t="t" r="r" b="b"/>
              <a:pathLst>
                <a:path w="12067" h="11816">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w="0">
              <a:noFill/>
            </a:ln>
          </p:spPr>
          <p:style>
            <a:lnRef idx="0"/>
            <a:fillRef idx="0"/>
            <a:effectRef idx="0"/>
            <a:fontRef idx="minor"/>
          </p:style>
        </p:sp>
      </p:grpSp>
      <p:sp>
        <p:nvSpPr>
          <p:cNvPr id="10294" name="Google Shape;9497;p80"/>
          <p:cNvSpPr/>
          <p:nvPr/>
        </p:nvSpPr>
        <p:spPr>
          <a:xfrm>
            <a:off x="5326200" y="1561320"/>
            <a:ext cx="314280" cy="353880"/>
          </a:xfrm>
          <a:custGeom>
            <a:avLst/>
            <a:gdLst/>
            <a:ahLst/>
            <a:rect l="l" t="t" r="r" b="b"/>
            <a:pathLst>
              <a:path w="10524" h="11847">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w="0">
            <a:noFill/>
          </a:ln>
        </p:spPr>
        <p:style>
          <a:lnRef idx="0"/>
          <a:fillRef idx="0"/>
          <a:effectRef idx="0"/>
          <a:fontRef idx="minor"/>
        </p:style>
      </p:sp>
      <p:sp>
        <p:nvSpPr>
          <p:cNvPr id="10295" name="Google Shape;9498;p80"/>
          <p:cNvSpPr/>
          <p:nvPr/>
        </p:nvSpPr>
        <p:spPr>
          <a:xfrm>
            <a:off x="5304600" y="2008800"/>
            <a:ext cx="357480" cy="353520"/>
          </a:xfrm>
          <a:custGeom>
            <a:avLst/>
            <a:gdLst/>
            <a:ahLst/>
            <a:rect l="l" t="t" r="r" b="b"/>
            <a:pathLst>
              <a:path w="11973" h="11839">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w="0">
            <a:noFill/>
          </a:ln>
        </p:spPr>
        <p:style>
          <a:lnRef idx="0"/>
          <a:fillRef idx="0"/>
          <a:effectRef idx="0"/>
          <a:fontRef idx="minor"/>
        </p:style>
      </p:sp>
      <p:grpSp>
        <p:nvGrpSpPr>
          <p:cNvPr id="10296" name="Google Shape;9499;p80"/>
          <p:cNvGrpSpPr/>
          <p:nvPr/>
        </p:nvGrpSpPr>
        <p:grpSpPr>
          <a:xfrm>
            <a:off x="5369040" y="2450160"/>
            <a:ext cx="227520" cy="353880"/>
            <a:chOff x="5369040" y="2450160"/>
            <a:chExt cx="227520" cy="353880"/>
          </a:xfrm>
        </p:grpSpPr>
        <p:sp>
          <p:nvSpPr>
            <p:cNvPr id="10297" name="Google Shape;9500;p80"/>
            <p:cNvSpPr/>
            <p:nvPr/>
          </p:nvSpPr>
          <p:spPr>
            <a:xfrm>
              <a:off x="5369040" y="2450160"/>
              <a:ext cx="227520" cy="353880"/>
            </a:xfrm>
            <a:custGeom>
              <a:avLst/>
              <a:gdLst/>
              <a:ahLst/>
              <a:rect l="l" t="t" r="r" b="b"/>
              <a:pathLst>
                <a:path w="7625" h="11847">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w="0">
              <a:noFill/>
            </a:ln>
          </p:spPr>
          <p:style>
            <a:lnRef idx="0"/>
            <a:fillRef idx="0"/>
            <a:effectRef idx="0"/>
            <a:fontRef idx="minor"/>
          </p:style>
        </p:sp>
        <p:sp>
          <p:nvSpPr>
            <p:cNvPr id="10298" name="Google Shape;9501;p80"/>
            <p:cNvSpPr/>
            <p:nvPr/>
          </p:nvSpPr>
          <p:spPr>
            <a:xfrm>
              <a:off x="5448960" y="2699640"/>
              <a:ext cx="21240" cy="20520"/>
            </a:xfrm>
            <a:custGeom>
              <a:avLst/>
              <a:gdLst/>
              <a:ahLst/>
              <a:rect l="l" t="t" r="r" b="b"/>
              <a:pathLst>
                <a:path w="726" h="694">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w="0">
              <a:noFill/>
            </a:ln>
          </p:spPr>
          <p:style>
            <a:lnRef idx="0"/>
            <a:fillRef idx="0"/>
            <a:effectRef idx="0"/>
            <a:fontRef idx="minor"/>
          </p:style>
        </p:sp>
        <p:sp>
          <p:nvSpPr>
            <p:cNvPr id="10299" name="Google Shape;9502;p80"/>
            <p:cNvSpPr/>
            <p:nvPr/>
          </p:nvSpPr>
          <p:spPr>
            <a:xfrm>
              <a:off x="5511960" y="2720160"/>
              <a:ext cx="20520" cy="21240"/>
            </a:xfrm>
            <a:custGeom>
              <a:avLst/>
              <a:gdLst/>
              <a:ahLst/>
              <a:rect l="l" t="t" r="r" b="b"/>
              <a:pathLst>
                <a:path w="694" h="726">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0300" name="Google Shape;9503;p80"/>
            <p:cNvSpPr/>
            <p:nvPr/>
          </p:nvSpPr>
          <p:spPr>
            <a:xfrm>
              <a:off x="5448960" y="2742120"/>
              <a:ext cx="21240" cy="20520"/>
            </a:xfrm>
            <a:custGeom>
              <a:avLst/>
              <a:gdLst/>
              <a:ahLst/>
              <a:rect l="l" t="t" r="r" b="b"/>
              <a:pathLst>
                <a:path w="726" h="694">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10301" name="Google Shape;9504;p80"/>
            <p:cNvSpPr/>
            <p:nvPr/>
          </p:nvSpPr>
          <p:spPr>
            <a:xfrm>
              <a:off x="5408640" y="2678760"/>
              <a:ext cx="20520" cy="21240"/>
            </a:xfrm>
            <a:custGeom>
              <a:avLst/>
              <a:gdLst/>
              <a:ahLst/>
              <a:rect l="l" t="t" r="r" b="b"/>
              <a:pathLst>
                <a:path w="694" h="726">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w="0">
              <a:noFill/>
            </a:ln>
          </p:spPr>
          <p:style>
            <a:lnRef idx="0"/>
            <a:fillRef idx="0"/>
            <a:effectRef idx="0"/>
            <a:fontRef idx="minor"/>
          </p:style>
        </p:sp>
      </p:grpSp>
      <p:grpSp>
        <p:nvGrpSpPr>
          <p:cNvPr id="10302" name="Google Shape;9505;p80"/>
          <p:cNvGrpSpPr/>
          <p:nvPr/>
        </p:nvGrpSpPr>
        <p:grpSpPr>
          <a:xfrm>
            <a:off x="7541640" y="1562040"/>
            <a:ext cx="353880" cy="352800"/>
            <a:chOff x="7541640" y="1562040"/>
            <a:chExt cx="353880" cy="352800"/>
          </a:xfrm>
        </p:grpSpPr>
        <p:sp>
          <p:nvSpPr>
            <p:cNvPr id="10303" name="Google Shape;9506;p80"/>
            <p:cNvSpPr/>
            <p:nvPr/>
          </p:nvSpPr>
          <p:spPr>
            <a:xfrm>
              <a:off x="7687800" y="1562040"/>
              <a:ext cx="60840" cy="268920"/>
            </a:xfrm>
            <a:custGeom>
              <a:avLst/>
              <a:gdLst/>
              <a:ahLst/>
              <a:rect l="l" t="t" r="r" b="b"/>
              <a:pathLst>
                <a:path w="2049" h="9011">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w="0">
              <a:noFill/>
            </a:ln>
          </p:spPr>
          <p:style>
            <a:lnRef idx="0"/>
            <a:fillRef idx="0"/>
            <a:effectRef idx="0"/>
            <a:fontRef idx="minor"/>
          </p:style>
        </p:sp>
        <p:sp>
          <p:nvSpPr>
            <p:cNvPr id="10304" name="Google Shape;9507;p80"/>
            <p:cNvSpPr/>
            <p:nvPr/>
          </p:nvSpPr>
          <p:spPr>
            <a:xfrm>
              <a:off x="7584120" y="1852920"/>
              <a:ext cx="20520" cy="2052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0305" name="Google Shape;9508;p80"/>
            <p:cNvSpPr/>
            <p:nvPr/>
          </p:nvSpPr>
          <p:spPr>
            <a:xfrm>
              <a:off x="7603920" y="1810440"/>
              <a:ext cx="20520" cy="20520"/>
            </a:xfrm>
            <a:custGeom>
              <a:avLst/>
              <a:gdLst/>
              <a:ahLst/>
              <a:rect l="l" t="t" r="r" b="b"/>
              <a:pathLst>
                <a:path w="694" h="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0306" name="Google Shape;9509;p80"/>
            <p:cNvSpPr/>
            <p:nvPr/>
          </p:nvSpPr>
          <p:spPr>
            <a:xfrm>
              <a:off x="7624800" y="1852920"/>
              <a:ext cx="21240" cy="20520"/>
            </a:xfrm>
            <a:custGeom>
              <a:avLst/>
              <a:gdLst/>
              <a:ahLst/>
              <a:rect l="l" t="t" r="r" b="b"/>
              <a:pathLst>
                <a:path w="726" h="694">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10307" name="Google Shape;9510;p80"/>
            <p:cNvSpPr/>
            <p:nvPr/>
          </p:nvSpPr>
          <p:spPr>
            <a:xfrm>
              <a:off x="7812000" y="1810440"/>
              <a:ext cx="21240" cy="20520"/>
            </a:xfrm>
            <a:custGeom>
              <a:avLst/>
              <a:gdLst/>
              <a:ahLst/>
              <a:rect l="l" t="t" r="r" b="b"/>
              <a:pathLst>
                <a:path w="725" h="694">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w="0">
              <a:noFill/>
            </a:ln>
          </p:spPr>
          <p:style>
            <a:lnRef idx="0"/>
            <a:fillRef idx="0"/>
            <a:effectRef idx="0"/>
            <a:fontRef idx="minor"/>
          </p:style>
        </p:sp>
        <p:sp>
          <p:nvSpPr>
            <p:cNvPr id="10308" name="Google Shape;9511;p80"/>
            <p:cNvSpPr/>
            <p:nvPr/>
          </p:nvSpPr>
          <p:spPr>
            <a:xfrm>
              <a:off x="7791480" y="1852920"/>
              <a:ext cx="20520" cy="2052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0309" name="Google Shape;9512;p80"/>
            <p:cNvSpPr/>
            <p:nvPr/>
          </p:nvSpPr>
          <p:spPr>
            <a:xfrm>
              <a:off x="7831800" y="1852920"/>
              <a:ext cx="21240" cy="20520"/>
            </a:xfrm>
            <a:custGeom>
              <a:avLst/>
              <a:gdLst/>
              <a:ahLst/>
              <a:rect l="l" t="t" r="r" b="b"/>
              <a:pathLst>
                <a:path w="726" h="694">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w="0">
              <a:noFill/>
            </a:ln>
          </p:spPr>
          <p:style>
            <a:lnRef idx="0"/>
            <a:fillRef idx="0"/>
            <a:effectRef idx="0"/>
            <a:fontRef idx="minor"/>
          </p:style>
        </p:sp>
        <p:sp>
          <p:nvSpPr>
            <p:cNvPr id="10310" name="Google Shape;9513;p80"/>
            <p:cNvSpPr/>
            <p:nvPr/>
          </p:nvSpPr>
          <p:spPr>
            <a:xfrm>
              <a:off x="7541640" y="1726920"/>
              <a:ext cx="353880" cy="187920"/>
            </a:xfrm>
            <a:custGeom>
              <a:avLst/>
              <a:gdLst/>
              <a:ahLst/>
              <a:rect l="l" t="t" r="r" b="b"/>
              <a:pathLst>
                <a:path w="11847" h="6302">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w="0">
              <a:noFill/>
            </a:ln>
          </p:spPr>
          <p:style>
            <a:lnRef idx="0"/>
            <a:fillRef idx="0"/>
            <a:effectRef idx="0"/>
            <a:fontRef idx="minor"/>
          </p:style>
        </p:sp>
      </p:grpSp>
      <p:grpSp>
        <p:nvGrpSpPr>
          <p:cNvPr id="10311" name="Google Shape;9514;p80"/>
          <p:cNvGrpSpPr/>
          <p:nvPr/>
        </p:nvGrpSpPr>
        <p:grpSpPr>
          <a:xfrm>
            <a:off x="7541280" y="2009880"/>
            <a:ext cx="354960" cy="351720"/>
            <a:chOff x="7541280" y="2009880"/>
            <a:chExt cx="354960" cy="351720"/>
          </a:xfrm>
        </p:grpSpPr>
        <p:sp>
          <p:nvSpPr>
            <p:cNvPr id="10312" name="Google Shape;9515;p80"/>
            <p:cNvSpPr/>
            <p:nvPr/>
          </p:nvSpPr>
          <p:spPr>
            <a:xfrm>
              <a:off x="7542360" y="2155680"/>
              <a:ext cx="353880" cy="205920"/>
            </a:xfrm>
            <a:custGeom>
              <a:avLst/>
              <a:gdLst/>
              <a:ahLst/>
              <a:rect l="l" t="t" r="r" b="b"/>
              <a:pathLst>
                <a:path w="11847" h="6901">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w="0">
              <a:noFill/>
            </a:ln>
          </p:spPr>
          <p:style>
            <a:lnRef idx="0"/>
            <a:fillRef idx="0"/>
            <a:effectRef idx="0"/>
            <a:fontRef idx="minor"/>
          </p:style>
        </p:sp>
        <p:sp>
          <p:nvSpPr>
            <p:cNvPr id="10313" name="Google Shape;9516;p80"/>
            <p:cNvSpPr/>
            <p:nvPr/>
          </p:nvSpPr>
          <p:spPr>
            <a:xfrm>
              <a:off x="7541280" y="2009880"/>
              <a:ext cx="354600" cy="142920"/>
            </a:xfrm>
            <a:custGeom>
              <a:avLst/>
              <a:gdLst/>
              <a:ahLst/>
              <a:rect l="l" t="t" r="r" b="b"/>
              <a:pathLst>
                <a:path w="11879" h="479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w="0">
              <a:noFill/>
            </a:ln>
          </p:spPr>
          <p:style>
            <a:lnRef idx="0"/>
            <a:fillRef idx="0"/>
            <a:effectRef idx="0"/>
            <a:fontRef idx="minor"/>
          </p:style>
        </p:sp>
      </p:grpSp>
      <p:grpSp>
        <p:nvGrpSpPr>
          <p:cNvPr id="10314" name="Google Shape;9517;p80"/>
          <p:cNvGrpSpPr/>
          <p:nvPr/>
        </p:nvGrpSpPr>
        <p:grpSpPr>
          <a:xfrm>
            <a:off x="7573320" y="2450520"/>
            <a:ext cx="290520" cy="352800"/>
            <a:chOff x="7573320" y="2450520"/>
            <a:chExt cx="290520" cy="352800"/>
          </a:xfrm>
        </p:grpSpPr>
        <p:sp>
          <p:nvSpPr>
            <p:cNvPr id="10315" name="Google Shape;9518;p80"/>
            <p:cNvSpPr/>
            <p:nvPr/>
          </p:nvSpPr>
          <p:spPr>
            <a:xfrm>
              <a:off x="7573320" y="2450520"/>
              <a:ext cx="290520" cy="352800"/>
            </a:xfrm>
            <a:custGeom>
              <a:avLst/>
              <a:gdLst/>
              <a:ahLst/>
              <a:rect l="l" t="t" r="r" b="b"/>
              <a:pathLst>
                <a:path w="9736" h="11815">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w="0">
              <a:noFill/>
            </a:ln>
          </p:spPr>
          <p:style>
            <a:lnRef idx="0"/>
            <a:fillRef idx="0"/>
            <a:effectRef idx="0"/>
            <a:fontRef idx="minor"/>
          </p:style>
        </p:sp>
        <p:sp>
          <p:nvSpPr>
            <p:cNvPr id="10316" name="Google Shape;9519;p80"/>
            <p:cNvSpPr/>
            <p:nvPr/>
          </p:nvSpPr>
          <p:spPr>
            <a:xfrm>
              <a:off x="7677000" y="2554200"/>
              <a:ext cx="143640" cy="144720"/>
            </a:xfrm>
            <a:custGeom>
              <a:avLst/>
              <a:gdLst/>
              <a:ahLst/>
              <a:rect l="l" t="t" r="r" b="b"/>
              <a:pathLst>
                <a:path w="4821" h="4853">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w="0">
              <a:noFill/>
            </a:ln>
          </p:spPr>
          <p:style>
            <a:lnRef idx="0"/>
            <a:fillRef idx="0"/>
            <a:effectRef idx="0"/>
            <a:fontRef idx="minor"/>
          </p:style>
        </p:sp>
        <p:sp>
          <p:nvSpPr>
            <p:cNvPr id="10317" name="Google Shape;9520;p80"/>
            <p:cNvSpPr/>
            <p:nvPr/>
          </p:nvSpPr>
          <p:spPr>
            <a:xfrm>
              <a:off x="7675200" y="2742480"/>
              <a:ext cx="145800" cy="20520"/>
            </a:xfrm>
            <a:custGeom>
              <a:avLst/>
              <a:gdLst/>
              <a:ahLst/>
              <a:rect l="l" t="t" r="r" b="b"/>
              <a:pathLst>
                <a:path w="4884" h="69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w="0">
              <a:noFill/>
            </a:ln>
          </p:spPr>
          <p:style>
            <a:lnRef idx="0"/>
            <a:fillRef idx="0"/>
            <a:effectRef idx="0"/>
            <a:fontRef idx="minor"/>
          </p:style>
        </p:sp>
      </p:grpSp>
      <p:grpSp>
        <p:nvGrpSpPr>
          <p:cNvPr id="10318" name="Google Shape;9521;p80"/>
          <p:cNvGrpSpPr/>
          <p:nvPr/>
        </p:nvGrpSpPr>
        <p:grpSpPr>
          <a:xfrm>
            <a:off x="6212520" y="2891880"/>
            <a:ext cx="336960" cy="352800"/>
            <a:chOff x="6212520" y="2891880"/>
            <a:chExt cx="336960" cy="352800"/>
          </a:xfrm>
        </p:grpSpPr>
        <p:sp>
          <p:nvSpPr>
            <p:cNvPr id="10319" name="Google Shape;9522;p80"/>
            <p:cNvSpPr/>
            <p:nvPr/>
          </p:nvSpPr>
          <p:spPr>
            <a:xfrm>
              <a:off x="6345360" y="3036960"/>
              <a:ext cx="61920" cy="60840"/>
            </a:xfrm>
            <a:custGeom>
              <a:avLst/>
              <a:gdLst/>
              <a:ahLst/>
              <a:rect l="l" t="t" r="r" b="b"/>
              <a:pathLst>
                <a:path w="2081" h="2048">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w="0">
              <a:noFill/>
            </a:ln>
          </p:spPr>
          <p:style>
            <a:lnRef idx="0"/>
            <a:fillRef idx="0"/>
            <a:effectRef idx="0"/>
            <a:fontRef idx="minor"/>
          </p:style>
        </p:sp>
        <p:sp>
          <p:nvSpPr>
            <p:cNvPr id="10320" name="Google Shape;9523;p80"/>
            <p:cNvSpPr/>
            <p:nvPr/>
          </p:nvSpPr>
          <p:spPr>
            <a:xfrm>
              <a:off x="6212520" y="2891880"/>
              <a:ext cx="336960" cy="352800"/>
            </a:xfrm>
            <a:custGeom>
              <a:avLst/>
              <a:gdLst/>
              <a:ahLst/>
              <a:rect l="l" t="t" r="r" b="b"/>
              <a:pathLst>
                <a:path w="11280" h="11815">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w="0">
              <a:noFill/>
            </a:ln>
          </p:spPr>
          <p:style>
            <a:lnRef idx="0"/>
            <a:fillRef idx="0"/>
            <a:effectRef idx="0"/>
            <a:fontRef idx="minor"/>
          </p:style>
        </p:sp>
      </p:grpSp>
      <p:grpSp>
        <p:nvGrpSpPr>
          <p:cNvPr id="10321" name="Google Shape;9524;p80"/>
          <p:cNvGrpSpPr/>
          <p:nvPr/>
        </p:nvGrpSpPr>
        <p:grpSpPr>
          <a:xfrm>
            <a:off x="6214680" y="3339360"/>
            <a:ext cx="332280" cy="352800"/>
            <a:chOff x="6214680" y="3339360"/>
            <a:chExt cx="332280" cy="352800"/>
          </a:xfrm>
        </p:grpSpPr>
        <p:sp>
          <p:nvSpPr>
            <p:cNvPr id="10322" name="Google Shape;9525;p80"/>
            <p:cNvSpPr/>
            <p:nvPr/>
          </p:nvSpPr>
          <p:spPr>
            <a:xfrm>
              <a:off x="6214680" y="3339360"/>
              <a:ext cx="332280" cy="352800"/>
            </a:xfrm>
            <a:custGeom>
              <a:avLst/>
              <a:gdLst/>
              <a:ahLst/>
              <a:rect l="l" t="t" r="r" b="b"/>
              <a:pathLst>
                <a:path w="11122" h="11815">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w="0">
              <a:noFill/>
            </a:ln>
          </p:spPr>
          <p:style>
            <a:lnRef idx="0"/>
            <a:fillRef idx="0"/>
            <a:effectRef idx="0"/>
            <a:fontRef idx="minor"/>
          </p:style>
        </p:sp>
        <p:sp>
          <p:nvSpPr>
            <p:cNvPr id="10323" name="Google Shape;9526;p80"/>
            <p:cNvSpPr/>
            <p:nvPr/>
          </p:nvSpPr>
          <p:spPr>
            <a:xfrm>
              <a:off x="6339960" y="3381480"/>
              <a:ext cx="81720" cy="41040"/>
            </a:xfrm>
            <a:custGeom>
              <a:avLst/>
              <a:gdLst/>
              <a:ahLst/>
              <a:rect l="l" t="t" r="r" b="b"/>
              <a:pathLst>
                <a:path w="2742" h="1388">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w="0">
              <a:noFill/>
            </a:ln>
          </p:spPr>
          <p:style>
            <a:lnRef idx="0"/>
            <a:fillRef idx="0"/>
            <a:effectRef idx="0"/>
            <a:fontRef idx="minor"/>
          </p:style>
        </p:sp>
        <p:sp>
          <p:nvSpPr>
            <p:cNvPr id="10324" name="Google Shape;9527;p80"/>
            <p:cNvSpPr/>
            <p:nvPr/>
          </p:nvSpPr>
          <p:spPr>
            <a:xfrm>
              <a:off x="6297840" y="3485160"/>
              <a:ext cx="165600" cy="20520"/>
            </a:xfrm>
            <a:custGeom>
              <a:avLst/>
              <a:gdLst/>
              <a:ahLst/>
              <a:rect l="l" t="t" r="r" b="b"/>
              <a:pathLst>
                <a:path w="5546" h="694">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w="0">
              <a:noFill/>
            </a:ln>
          </p:spPr>
          <p:style>
            <a:lnRef idx="0"/>
            <a:fillRef idx="0"/>
            <a:effectRef idx="0"/>
            <a:fontRef idx="minor"/>
          </p:style>
        </p:sp>
        <p:sp>
          <p:nvSpPr>
            <p:cNvPr id="10325" name="Google Shape;9528;p80"/>
            <p:cNvSpPr/>
            <p:nvPr/>
          </p:nvSpPr>
          <p:spPr>
            <a:xfrm>
              <a:off x="6298560" y="3548160"/>
              <a:ext cx="51480" cy="21240"/>
            </a:xfrm>
            <a:custGeom>
              <a:avLst/>
              <a:gdLst/>
              <a:ahLst/>
              <a:rect l="l" t="t" r="r" b="b"/>
              <a:pathLst>
                <a:path w="1734" h="725">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w="0">
              <a:noFill/>
            </a:ln>
          </p:spPr>
          <p:style>
            <a:lnRef idx="0"/>
            <a:fillRef idx="0"/>
            <a:effectRef idx="0"/>
            <a:fontRef idx="minor"/>
          </p:style>
        </p:sp>
        <p:sp>
          <p:nvSpPr>
            <p:cNvPr id="10326" name="Google Shape;9529;p80"/>
            <p:cNvSpPr/>
            <p:nvPr/>
          </p:nvSpPr>
          <p:spPr>
            <a:xfrm>
              <a:off x="6297840" y="3589560"/>
              <a:ext cx="42120" cy="21240"/>
            </a:xfrm>
            <a:custGeom>
              <a:avLst/>
              <a:gdLst/>
              <a:ahLst/>
              <a:rect l="l" t="t" r="r" b="b"/>
              <a:pathLst>
                <a:path w="1418" h="725">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w="0">
              <a:noFill/>
            </a:ln>
          </p:spPr>
          <p:style>
            <a:lnRef idx="0"/>
            <a:fillRef idx="0"/>
            <a:effectRef idx="0"/>
            <a:fontRef idx="minor"/>
          </p:style>
        </p:sp>
        <p:sp>
          <p:nvSpPr>
            <p:cNvPr id="10327" name="Google Shape;9530;p80"/>
            <p:cNvSpPr/>
            <p:nvPr/>
          </p:nvSpPr>
          <p:spPr>
            <a:xfrm>
              <a:off x="6411600" y="3548160"/>
              <a:ext cx="51480" cy="21240"/>
            </a:xfrm>
            <a:custGeom>
              <a:avLst/>
              <a:gdLst/>
              <a:ahLst/>
              <a:rect l="l" t="t" r="r" b="b"/>
              <a:pathLst>
                <a:path w="1734" h="725">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w="0">
              <a:noFill/>
            </a:ln>
          </p:spPr>
          <p:style>
            <a:lnRef idx="0"/>
            <a:fillRef idx="0"/>
            <a:effectRef idx="0"/>
            <a:fontRef idx="minor"/>
          </p:style>
        </p:sp>
        <p:sp>
          <p:nvSpPr>
            <p:cNvPr id="10328" name="Google Shape;9531;p80"/>
            <p:cNvSpPr/>
            <p:nvPr/>
          </p:nvSpPr>
          <p:spPr>
            <a:xfrm>
              <a:off x="6420960" y="3589560"/>
              <a:ext cx="42120" cy="21240"/>
            </a:xfrm>
            <a:custGeom>
              <a:avLst/>
              <a:gdLst/>
              <a:ahLst/>
              <a:rect l="l" t="t" r="r" b="b"/>
              <a:pathLst>
                <a:path w="1419" h="725">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w="0">
              <a:noFill/>
            </a:ln>
          </p:spPr>
          <p:style>
            <a:lnRef idx="0"/>
            <a:fillRef idx="0"/>
            <a:effectRef idx="0"/>
            <a:fontRef idx="minor"/>
          </p:style>
        </p:sp>
      </p:grpSp>
      <p:grpSp>
        <p:nvGrpSpPr>
          <p:cNvPr id="10329" name="Google Shape;9532;p80"/>
          <p:cNvGrpSpPr/>
          <p:nvPr/>
        </p:nvGrpSpPr>
        <p:grpSpPr>
          <a:xfrm>
            <a:off x="6204600" y="3780360"/>
            <a:ext cx="352800" cy="352800"/>
            <a:chOff x="6204600" y="3780360"/>
            <a:chExt cx="352800" cy="352800"/>
          </a:xfrm>
        </p:grpSpPr>
        <p:sp>
          <p:nvSpPr>
            <p:cNvPr id="10330" name="Google Shape;9533;p80"/>
            <p:cNvSpPr/>
            <p:nvPr/>
          </p:nvSpPr>
          <p:spPr>
            <a:xfrm>
              <a:off x="6309720" y="3907440"/>
              <a:ext cx="147600" cy="123120"/>
            </a:xfrm>
            <a:custGeom>
              <a:avLst/>
              <a:gdLst/>
              <a:ahLst/>
              <a:rect l="l" t="t" r="r" b="b"/>
              <a:pathLst>
                <a:path w="4947" h="4128">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w="0">
              <a:noFill/>
            </a:ln>
          </p:spPr>
          <p:style>
            <a:lnRef idx="0"/>
            <a:fillRef idx="0"/>
            <a:effectRef idx="0"/>
            <a:fontRef idx="minor"/>
          </p:style>
        </p:sp>
        <p:sp>
          <p:nvSpPr>
            <p:cNvPr id="10331" name="Google Shape;9534;p80"/>
            <p:cNvSpPr/>
            <p:nvPr/>
          </p:nvSpPr>
          <p:spPr>
            <a:xfrm>
              <a:off x="6204600" y="3780360"/>
              <a:ext cx="352800" cy="352800"/>
            </a:xfrm>
            <a:custGeom>
              <a:avLst/>
              <a:gdLst/>
              <a:ahLst/>
              <a:rect l="l" t="t" r="r" b="b"/>
              <a:pathLst>
                <a:path w="11815" h="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w="0">
              <a:noFill/>
            </a:ln>
          </p:spPr>
          <p:style>
            <a:lnRef idx="0"/>
            <a:fillRef idx="0"/>
            <a:effectRef idx="0"/>
            <a:fontRef idx="minor"/>
          </p:style>
        </p:sp>
      </p:grpSp>
      <p:grpSp>
        <p:nvGrpSpPr>
          <p:cNvPr id="10332" name="Google Shape;9535;p80"/>
          <p:cNvGrpSpPr/>
          <p:nvPr/>
        </p:nvGrpSpPr>
        <p:grpSpPr>
          <a:xfrm>
            <a:off x="7995240" y="3339720"/>
            <a:ext cx="354600" cy="351720"/>
            <a:chOff x="7995240" y="3339720"/>
            <a:chExt cx="354600" cy="351720"/>
          </a:xfrm>
        </p:grpSpPr>
        <p:sp>
          <p:nvSpPr>
            <p:cNvPr id="10333" name="Google Shape;9536;p80"/>
            <p:cNvSpPr/>
            <p:nvPr/>
          </p:nvSpPr>
          <p:spPr>
            <a:xfrm>
              <a:off x="7995240" y="3339720"/>
              <a:ext cx="354600" cy="351720"/>
            </a:xfrm>
            <a:custGeom>
              <a:avLst/>
              <a:gdLst/>
              <a:ahLst/>
              <a:rect l="l" t="t" r="r" b="b"/>
              <a:pathLst>
                <a:path w="11878" h="11775">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w="0">
              <a:noFill/>
            </a:ln>
          </p:spPr>
          <p:style>
            <a:lnRef idx="0"/>
            <a:fillRef idx="0"/>
            <a:effectRef idx="0"/>
            <a:fontRef idx="minor"/>
          </p:style>
        </p:sp>
        <p:sp>
          <p:nvSpPr>
            <p:cNvPr id="10334" name="Google Shape;9537;p80"/>
            <p:cNvSpPr/>
            <p:nvPr/>
          </p:nvSpPr>
          <p:spPr>
            <a:xfrm>
              <a:off x="8203680" y="3426120"/>
              <a:ext cx="32760" cy="78840"/>
            </a:xfrm>
            <a:custGeom>
              <a:avLst/>
              <a:gdLst/>
              <a:ahLst/>
              <a:rect l="l" t="t" r="r" b="b"/>
              <a:pathLst>
                <a:path w="1103" h="2647">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w="0">
              <a:noFill/>
            </a:ln>
          </p:spPr>
          <p:style>
            <a:lnRef idx="0"/>
            <a:fillRef idx="0"/>
            <a:effectRef idx="0"/>
            <a:fontRef idx="minor"/>
          </p:style>
        </p:sp>
        <p:sp>
          <p:nvSpPr>
            <p:cNvPr id="10335" name="Google Shape;9538;p80"/>
            <p:cNvSpPr/>
            <p:nvPr/>
          </p:nvSpPr>
          <p:spPr>
            <a:xfrm>
              <a:off x="8106480" y="3427200"/>
              <a:ext cx="32760" cy="78840"/>
            </a:xfrm>
            <a:custGeom>
              <a:avLst/>
              <a:gdLst/>
              <a:ahLst/>
              <a:rect l="l" t="t" r="r" b="b"/>
              <a:pathLst>
                <a:path w="1103" h="2647">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w="0">
              <a:noFill/>
            </a:ln>
          </p:spPr>
          <p:style>
            <a:lnRef idx="0"/>
            <a:fillRef idx="0"/>
            <a:effectRef idx="0"/>
            <a:fontRef idx="minor"/>
          </p:style>
        </p:sp>
      </p:grpSp>
      <p:grpSp>
        <p:nvGrpSpPr>
          <p:cNvPr id="10336" name="Google Shape;9539;p80"/>
          <p:cNvGrpSpPr/>
          <p:nvPr/>
        </p:nvGrpSpPr>
        <p:grpSpPr>
          <a:xfrm>
            <a:off x="5774760" y="1562040"/>
            <a:ext cx="311400" cy="352800"/>
            <a:chOff x="5774760" y="1562040"/>
            <a:chExt cx="311400" cy="352800"/>
          </a:xfrm>
        </p:grpSpPr>
        <p:sp>
          <p:nvSpPr>
            <p:cNvPr id="10337" name="Google Shape;9540;p80"/>
            <p:cNvSpPr/>
            <p:nvPr/>
          </p:nvSpPr>
          <p:spPr>
            <a:xfrm>
              <a:off x="5774760" y="1562040"/>
              <a:ext cx="311400" cy="352800"/>
            </a:xfrm>
            <a:custGeom>
              <a:avLst/>
              <a:gdLst/>
              <a:ahLst/>
              <a:rect l="l" t="t" r="r" b="b"/>
              <a:pathLst>
                <a:path w="10429" h="11816">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w="0">
              <a:noFill/>
            </a:ln>
          </p:spPr>
          <p:style>
            <a:lnRef idx="0"/>
            <a:fillRef idx="0"/>
            <a:effectRef idx="0"/>
            <a:fontRef idx="minor"/>
          </p:style>
        </p:sp>
        <p:sp>
          <p:nvSpPr>
            <p:cNvPr id="10338" name="Google Shape;9541;p80"/>
            <p:cNvSpPr/>
            <p:nvPr/>
          </p:nvSpPr>
          <p:spPr>
            <a:xfrm>
              <a:off x="6024240" y="1711800"/>
              <a:ext cx="20520" cy="2052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grpSp>
      <p:grpSp>
        <p:nvGrpSpPr>
          <p:cNvPr id="10339" name="Google Shape;9542;p80"/>
          <p:cNvGrpSpPr/>
          <p:nvPr/>
        </p:nvGrpSpPr>
        <p:grpSpPr>
          <a:xfrm>
            <a:off x="5752800" y="2070360"/>
            <a:ext cx="355680" cy="230400"/>
            <a:chOff x="5752800" y="2070360"/>
            <a:chExt cx="355680" cy="230400"/>
          </a:xfrm>
        </p:grpSpPr>
        <p:sp>
          <p:nvSpPr>
            <p:cNvPr id="10340" name="Google Shape;9543;p80"/>
            <p:cNvSpPr/>
            <p:nvPr/>
          </p:nvSpPr>
          <p:spPr>
            <a:xfrm>
              <a:off x="5898600" y="2155320"/>
              <a:ext cx="42120" cy="42120"/>
            </a:xfrm>
            <a:custGeom>
              <a:avLst/>
              <a:gdLst/>
              <a:ahLst/>
              <a:rect l="l" t="t" r="r" b="b"/>
              <a:pathLst>
                <a:path w="1418" h="1419">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w="0">
              <a:noFill/>
            </a:ln>
          </p:spPr>
          <p:style>
            <a:lnRef idx="0"/>
            <a:fillRef idx="0"/>
            <a:effectRef idx="0"/>
            <a:fontRef idx="minor"/>
          </p:style>
        </p:sp>
        <p:sp>
          <p:nvSpPr>
            <p:cNvPr id="10341" name="Google Shape;9544;p80"/>
            <p:cNvSpPr/>
            <p:nvPr/>
          </p:nvSpPr>
          <p:spPr>
            <a:xfrm>
              <a:off x="5752800" y="2070360"/>
              <a:ext cx="355680" cy="230400"/>
            </a:xfrm>
            <a:custGeom>
              <a:avLst/>
              <a:gdLst/>
              <a:ahLst/>
              <a:rect l="l" t="t" r="r" b="b"/>
              <a:pathLst>
                <a:path w="11910" h="772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w="0">
              <a:noFill/>
            </a:ln>
          </p:spPr>
          <p:style>
            <a:lnRef idx="0"/>
            <a:fillRef idx="0"/>
            <a:effectRef idx="0"/>
            <a:fontRef idx="minor"/>
          </p:style>
        </p:sp>
        <p:sp>
          <p:nvSpPr>
            <p:cNvPr id="10342" name="Google Shape;9545;p80"/>
            <p:cNvSpPr/>
            <p:nvPr/>
          </p:nvSpPr>
          <p:spPr>
            <a:xfrm>
              <a:off x="5858280" y="2113920"/>
              <a:ext cx="145800" cy="145800"/>
            </a:xfrm>
            <a:custGeom>
              <a:avLst/>
              <a:gdLst/>
              <a:ahLst/>
              <a:rect l="l" t="t" r="r" b="b"/>
              <a:pathLst>
                <a:path w="4884" h="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w="0">
              <a:noFill/>
            </a:ln>
          </p:spPr>
          <p:style>
            <a:lnRef idx="0"/>
            <a:fillRef idx="0"/>
            <a:effectRef idx="0"/>
            <a:fontRef idx="minor"/>
          </p:style>
        </p:sp>
      </p:grpSp>
      <p:sp>
        <p:nvSpPr>
          <p:cNvPr id="10343" name="Google Shape;9546;p80"/>
          <p:cNvSpPr/>
          <p:nvPr/>
        </p:nvSpPr>
        <p:spPr>
          <a:xfrm>
            <a:off x="5753520" y="2457000"/>
            <a:ext cx="354600" cy="340200"/>
          </a:xfrm>
          <a:custGeom>
            <a:avLst/>
            <a:gdLst/>
            <a:ahLst/>
            <a:rect l="l" t="t" r="r" b="b"/>
            <a:pathLst>
              <a:path w="11879" h="1139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w="0">
            <a:noFill/>
          </a:ln>
        </p:spPr>
        <p:style>
          <a:lnRef idx="0"/>
          <a:fillRef idx="0"/>
          <a:effectRef idx="0"/>
          <a:fontRef idx="minor"/>
        </p:style>
      </p:sp>
      <p:sp>
        <p:nvSpPr>
          <p:cNvPr id="10344" name="Google Shape;9547;p80"/>
          <p:cNvSpPr/>
          <p:nvPr/>
        </p:nvSpPr>
        <p:spPr>
          <a:xfrm>
            <a:off x="7984440" y="1561320"/>
            <a:ext cx="353880" cy="353880"/>
          </a:xfrm>
          <a:custGeom>
            <a:avLst/>
            <a:gdLst/>
            <a:ahLst/>
            <a:rect l="l" t="t" r="r" b="b"/>
            <a:pathLst>
              <a:path w="11847" h="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w="0">
            <a:noFill/>
          </a:ln>
        </p:spPr>
        <p:style>
          <a:lnRef idx="0"/>
          <a:fillRef idx="0"/>
          <a:effectRef idx="0"/>
          <a:fontRef idx="minor"/>
        </p:style>
      </p:sp>
      <p:grpSp>
        <p:nvGrpSpPr>
          <p:cNvPr id="10345" name="Google Shape;9548;p80"/>
          <p:cNvGrpSpPr/>
          <p:nvPr/>
        </p:nvGrpSpPr>
        <p:grpSpPr>
          <a:xfrm>
            <a:off x="7984080" y="2018880"/>
            <a:ext cx="353520" cy="333720"/>
            <a:chOff x="7984080" y="2018880"/>
            <a:chExt cx="353520" cy="333720"/>
          </a:xfrm>
        </p:grpSpPr>
        <p:sp>
          <p:nvSpPr>
            <p:cNvPr id="10346" name="Google Shape;9549;p80"/>
            <p:cNvSpPr/>
            <p:nvPr/>
          </p:nvSpPr>
          <p:spPr>
            <a:xfrm>
              <a:off x="8047080" y="2103480"/>
              <a:ext cx="228600" cy="249120"/>
            </a:xfrm>
            <a:custGeom>
              <a:avLst/>
              <a:gdLst/>
              <a:ahLst/>
              <a:rect l="l" t="t" r="r" b="b"/>
              <a:pathLst>
                <a:path w="7657" h="835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w="0">
              <a:noFill/>
            </a:ln>
          </p:spPr>
          <p:style>
            <a:lnRef idx="0"/>
            <a:fillRef idx="0"/>
            <a:effectRef idx="0"/>
            <a:fontRef idx="minor"/>
          </p:style>
        </p:sp>
        <p:sp>
          <p:nvSpPr>
            <p:cNvPr id="10347" name="Google Shape;9550;p80"/>
            <p:cNvSpPr/>
            <p:nvPr/>
          </p:nvSpPr>
          <p:spPr>
            <a:xfrm>
              <a:off x="8273880" y="2186280"/>
              <a:ext cx="63720" cy="20520"/>
            </a:xfrm>
            <a:custGeom>
              <a:avLst/>
              <a:gdLst/>
              <a:ahLst/>
              <a:rect l="l" t="t" r="r" b="b"/>
              <a:pathLst>
                <a:path w="2143" h="694">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w="0">
              <a:noFill/>
            </a:ln>
          </p:spPr>
          <p:style>
            <a:lnRef idx="0"/>
            <a:fillRef idx="0"/>
            <a:effectRef idx="0"/>
            <a:fontRef idx="minor"/>
          </p:style>
        </p:sp>
        <p:sp>
          <p:nvSpPr>
            <p:cNvPr id="10348" name="Google Shape;9551;p80"/>
            <p:cNvSpPr/>
            <p:nvPr/>
          </p:nvSpPr>
          <p:spPr>
            <a:xfrm>
              <a:off x="7984080" y="2186280"/>
              <a:ext cx="62640" cy="20520"/>
            </a:xfrm>
            <a:custGeom>
              <a:avLst/>
              <a:gdLst/>
              <a:ahLst/>
              <a:rect l="l" t="t" r="r" b="b"/>
              <a:pathLst>
                <a:path w="2112" h="694">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w="0">
              <a:noFill/>
            </a:ln>
          </p:spPr>
          <p:style>
            <a:lnRef idx="0"/>
            <a:fillRef idx="0"/>
            <a:effectRef idx="0"/>
            <a:fontRef idx="minor"/>
          </p:style>
        </p:sp>
        <p:sp>
          <p:nvSpPr>
            <p:cNvPr id="10349" name="Google Shape;9552;p80"/>
            <p:cNvSpPr/>
            <p:nvPr/>
          </p:nvSpPr>
          <p:spPr>
            <a:xfrm>
              <a:off x="8149680" y="2018880"/>
              <a:ext cx="20520" cy="63720"/>
            </a:xfrm>
            <a:custGeom>
              <a:avLst/>
              <a:gdLst/>
              <a:ahLst/>
              <a:rect l="l" t="t" r="r" b="b"/>
              <a:pathLst>
                <a:path w="694" h="2143">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w="0">
              <a:noFill/>
            </a:ln>
          </p:spPr>
          <p:style>
            <a:lnRef idx="0"/>
            <a:fillRef idx="0"/>
            <a:effectRef idx="0"/>
            <a:fontRef idx="minor"/>
          </p:style>
        </p:sp>
        <p:sp>
          <p:nvSpPr>
            <p:cNvPr id="10350" name="Google Shape;9553;p80"/>
            <p:cNvSpPr/>
            <p:nvPr/>
          </p:nvSpPr>
          <p:spPr>
            <a:xfrm>
              <a:off x="8031960" y="2069640"/>
              <a:ext cx="50400" cy="49680"/>
            </a:xfrm>
            <a:custGeom>
              <a:avLst/>
              <a:gdLst/>
              <a:ahLst/>
              <a:rect l="l" t="t" r="r" b="b"/>
              <a:pathLst>
                <a:path w="1702" h="1671">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w="0">
              <a:noFill/>
            </a:ln>
          </p:spPr>
          <p:style>
            <a:lnRef idx="0"/>
            <a:fillRef idx="0"/>
            <a:effectRef idx="0"/>
            <a:fontRef idx="minor"/>
          </p:style>
        </p:sp>
        <p:sp>
          <p:nvSpPr>
            <p:cNvPr id="10351" name="Google Shape;9554;p80"/>
            <p:cNvSpPr/>
            <p:nvPr/>
          </p:nvSpPr>
          <p:spPr>
            <a:xfrm>
              <a:off x="8238240" y="2069640"/>
              <a:ext cx="49680" cy="49680"/>
            </a:xfrm>
            <a:custGeom>
              <a:avLst/>
              <a:gdLst/>
              <a:ahLst/>
              <a:rect l="l" t="t" r="r" b="b"/>
              <a:pathLst>
                <a:path w="1670" h="1671">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w="0">
              <a:noFill/>
            </a:ln>
          </p:spPr>
          <p:style>
            <a:lnRef idx="0"/>
            <a:fillRef idx="0"/>
            <a:effectRef idx="0"/>
            <a:fontRef idx="minor"/>
          </p:style>
        </p:sp>
      </p:grpSp>
      <p:sp>
        <p:nvSpPr>
          <p:cNvPr id="10352" name="Google Shape;9555;p80"/>
          <p:cNvSpPr/>
          <p:nvPr/>
        </p:nvSpPr>
        <p:spPr>
          <a:xfrm>
            <a:off x="7981920" y="2450160"/>
            <a:ext cx="358560" cy="353520"/>
          </a:xfrm>
          <a:custGeom>
            <a:avLst/>
            <a:gdLst/>
            <a:ahLst/>
            <a:rect l="l" t="t" r="r" b="b"/>
            <a:pathLst>
              <a:path w="12004" h="11839">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w="0">
            <a:noFill/>
          </a:ln>
        </p:spPr>
        <p:style>
          <a:lnRef idx="0"/>
          <a:fillRef idx="0"/>
          <a:effectRef idx="0"/>
          <a:fontRef idx="minor"/>
        </p:style>
      </p:sp>
      <p:grpSp>
        <p:nvGrpSpPr>
          <p:cNvPr id="10353" name="Google Shape;9556;p80"/>
          <p:cNvGrpSpPr/>
          <p:nvPr/>
        </p:nvGrpSpPr>
        <p:grpSpPr>
          <a:xfrm>
            <a:off x="6712920" y="2891880"/>
            <a:ext cx="228600" cy="352800"/>
            <a:chOff x="6712920" y="2891880"/>
            <a:chExt cx="228600" cy="352800"/>
          </a:xfrm>
        </p:grpSpPr>
        <p:sp>
          <p:nvSpPr>
            <p:cNvPr id="10354" name="Google Shape;9557;p80"/>
            <p:cNvSpPr/>
            <p:nvPr/>
          </p:nvSpPr>
          <p:spPr>
            <a:xfrm>
              <a:off x="6712920" y="2891880"/>
              <a:ext cx="228600" cy="352800"/>
            </a:xfrm>
            <a:custGeom>
              <a:avLst/>
              <a:gdLst/>
              <a:ahLst/>
              <a:rect l="l" t="t" r="r" b="b"/>
              <a:pathLst>
                <a:path w="7657" h="11816">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w="0">
              <a:noFill/>
            </a:ln>
          </p:spPr>
          <p:style>
            <a:lnRef idx="0"/>
            <a:fillRef idx="0"/>
            <a:effectRef idx="0"/>
            <a:fontRef idx="minor"/>
          </p:style>
        </p:sp>
        <p:sp>
          <p:nvSpPr>
            <p:cNvPr id="10355" name="Google Shape;9558;p80"/>
            <p:cNvSpPr/>
            <p:nvPr/>
          </p:nvSpPr>
          <p:spPr>
            <a:xfrm>
              <a:off x="6755400" y="2976480"/>
              <a:ext cx="144720" cy="144720"/>
            </a:xfrm>
            <a:custGeom>
              <a:avLst/>
              <a:gdLst/>
              <a:ahLst/>
              <a:rect l="l" t="t" r="r" b="b"/>
              <a:pathLst>
                <a:path w="4852" h="4853">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w="0">
              <a:noFill/>
            </a:ln>
          </p:spPr>
          <p:style>
            <a:lnRef idx="0"/>
            <a:fillRef idx="0"/>
            <a:effectRef idx="0"/>
            <a:fontRef idx="minor"/>
          </p:style>
        </p:sp>
        <p:sp>
          <p:nvSpPr>
            <p:cNvPr id="10356" name="Google Shape;9559;p80"/>
            <p:cNvSpPr/>
            <p:nvPr/>
          </p:nvSpPr>
          <p:spPr>
            <a:xfrm>
              <a:off x="6806160" y="3183840"/>
              <a:ext cx="42120" cy="20520"/>
            </a:xfrm>
            <a:custGeom>
              <a:avLst/>
              <a:gdLst/>
              <a:ahLst/>
              <a:rect l="l" t="t" r="r" b="b"/>
              <a:pathLst>
                <a:path w="1419" h="694">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w="0">
              <a:noFill/>
            </a:ln>
          </p:spPr>
          <p:style>
            <a:lnRef idx="0"/>
            <a:fillRef idx="0"/>
            <a:effectRef idx="0"/>
            <a:fontRef idx="minor"/>
          </p:style>
        </p:sp>
      </p:grpSp>
      <p:grpSp>
        <p:nvGrpSpPr>
          <p:cNvPr id="10357" name="Google Shape;9560;p80"/>
          <p:cNvGrpSpPr/>
          <p:nvPr/>
        </p:nvGrpSpPr>
        <p:grpSpPr>
          <a:xfrm>
            <a:off x="6668280" y="3338640"/>
            <a:ext cx="317880" cy="353880"/>
            <a:chOff x="6668280" y="3338640"/>
            <a:chExt cx="317880" cy="353880"/>
          </a:xfrm>
        </p:grpSpPr>
        <p:sp>
          <p:nvSpPr>
            <p:cNvPr id="10358" name="Google Shape;9561;p80"/>
            <p:cNvSpPr/>
            <p:nvPr/>
          </p:nvSpPr>
          <p:spPr>
            <a:xfrm>
              <a:off x="6668280" y="3338640"/>
              <a:ext cx="317880" cy="353880"/>
            </a:xfrm>
            <a:custGeom>
              <a:avLst/>
              <a:gdLst/>
              <a:ahLst/>
              <a:rect l="l" t="t" r="r" b="b"/>
              <a:pathLst>
                <a:path w="10649" h="11846">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w="0">
              <a:noFill/>
            </a:ln>
          </p:spPr>
          <p:style>
            <a:lnRef idx="0"/>
            <a:fillRef idx="0"/>
            <a:effectRef idx="0"/>
            <a:fontRef idx="minor"/>
          </p:style>
        </p:sp>
        <p:sp>
          <p:nvSpPr>
            <p:cNvPr id="10359" name="Google Shape;9562;p80"/>
            <p:cNvSpPr/>
            <p:nvPr/>
          </p:nvSpPr>
          <p:spPr>
            <a:xfrm>
              <a:off x="6708600" y="3504600"/>
              <a:ext cx="63720" cy="62280"/>
            </a:xfrm>
            <a:custGeom>
              <a:avLst/>
              <a:gdLst/>
              <a:ahLst/>
              <a:rect l="l" t="t" r="r" b="b"/>
              <a:pathLst>
                <a:path w="2144" h="2095">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w="0">
              <a:noFill/>
            </a:ln>
          </p:spPr>
          <p:style>
            <a:lnRef idx="0"/>
            <a:fillRef idx="0"/>
            <a:effectRef idx="0"/>
            <a:fontRef idx="minor"/>
          </p:style>
        </p:sp>
      </p:grpSp>
      <p:sp>
        <p:nvSpPr>
          <p:cNvPr id="10360" name="Google Shape;9563;p80"/>
          <p:cNvSpPr/>
          <p:nvPr/>
        </p:nvSpPr>
        <p:spPr>
          <a:xfrm>
            <a:off x="6641280" y="3780720"/>
            <a:ext cx="372600" cy="352080"/>
          </a:xfrm>
          <a:custGeom>
            <a:avLst/>
            <a:gdLst/>
            <a:ahLst/>
            <a:rect l="l" t="t" r="r" b="b"/>
            <a:pathLst>
              <a:path w="12477" h="11792">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w="0">
            <a:noFill/>
          </a:ln>
        </p:spPr>
        <p:style>
          <a:lnRef idx="0"/>
          <a:fillRef idx="0"/>
          <a:effectRef idx="0"/>
          <a:fontRef idx="minor"/>
        </p:style>
      </p:sp>
      <p:grpSp>
        <p:nvGrpSpPr>
          <p:cNvPr id="10361" name="Google Shape;9564;p80"/>
          <p:cNvGrpSpPr/>
          <p:nvPr/>
        </p:nvGrpSpPr>
        <p:grpSpPr>
          <a:xfrm>
            <a:off x="8053200" y="3778920"/>
            <a:ext cx="239040" cy="355680"/>
            <a:chOff x="8053200" y="3778920"/>
            <a:chExt cx="239040" cy="355680"/>
          </a:xfrm>
        </p:grpSpPr>
        <p:sp>
          <p:nvSpPr>
            <p:cNvPr id="10362" name="Google Shape;9565;p80"/>
            <p:cNvSpPr/>
            <p:nvPr/>
          </p:nvSpPr>
          <p:spPr>
            <a:xfrm>
              <a:off x="8053200" y="3778920"/>
              <a:ext cx="103320" cy="354600"/>
            </a:xfrm>
            <a:custGeom>
              <a:avLst/>
              <a:gdLst/>
              <a:ahLst/>
              <a:rect l="l" t="t" r="r" b="b"/>
              <a:pathLst>
                <a:path w="3466" h="11879">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w="0">
              <a:noFill/>
            </a:ln>
          </p:spPr>
          <p:style>
            <a:lnRef idx="0"/>
            <a:fillRef idx="0"/>
            <a:effectRef idx="0"/>
            <a:fontRef idx="minor"/>
          </p:style>
        </p:sp>
        <p:sp>
          <p:nvSpPr>
            <p:cNvPr id="10363" name="Google Shape;9566;p80"/>
            <p:cNvSpPr/>
            <p:nvPr/>
          </p:nvSpPr>
          <p:spPr>
            <a:xfrm>
              <a:off x="8194680" y="3780000"/>
              <a:ext cx="97560" cy="354600"/>
            </a:xfrm>
            <a:custGeom>
              <a:avLst/>
              <a:gdLst/>
              <a:ahLst/>
              <a:rect l="l" t="t" r="r" b="b"/>
              <a:pathLst>
                <a:path w="3277" h="11875">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w="0">
              <a:noFill/>
            </a:ln>
          </p:spPr>
          <p:style>
            <a:lnRef idx="0"/>
            <a:fillRef idx="0"/>
            <a:effectRef idx="0"/>
            <a:fontRef idx="minor"/>
          </p:style>
        </p:sp>
        <p:sp>
          <p:nvSpPr>
            <p:cNvPr id="10364" name="Google Shape;9567;p80"/>
            <p:cNvSpPr/>
            <p:nvPr/>
          </p:nvSpPr>
          <p:spPr>
            <a:xfrm>
              <a:off x="8092800" y="3820320"/>
              <a:ext cx="21240" cy="21240"/>
            </a:xfrm>
            <a:custGeom>
              <a:avLst/>
              <a:gdLst/>
              <a:ahLst/>
              <a:rect l="l" t="t" r="r" b="b"/>
              <a:pathLst>
                <a:path w="726" h="725">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w="0">
              <a:noFill/>
            </a:ln>
          </p:spPr>
          <p:style>
            <a:lnRef idx="0"/>
            <a:fillRef idx="0"/>
            <a:effectRef idx="0"/>
            <a:fontRef idx="minor"/>
          </p:style>
        </p:sp>
      </p:grpSp>
      <p:grpSp>
        <p:nvGrpSpPr>
          <p:cNvPr id="10365" name="Google Shape;9568;p80"/>
          <p:cNvGrpSpPr/>
          <p:nvPr/>
        </p:nvGrpSpPr>
        <p:grpSpPr>
          <a:xfrm>
            <a:off x="6201720" y="1561320"/>
            <a:ext cx="354600" cy="353880"/>
            <a:chOff x="6201720" y="1561320"/>
            <a:chExt cx="354600" cy="353880"/>
          </a:xfrm>
        </p:grpSpPr>
        <p:sp>
          <p:nvSpPr>
            <p:cNvPr id="10366" name="Google Shape;9569;p80"/>
            <p:cNvSpPr/>
            <p:nvPr/>
          </p:nvSpPr>
          <p:spPr>
            <a:xfrm>
              <a:off x="6201720" y="1561320"/>
              <a:ext cx="354600" cy="353880"/>
            </a:xfrm>
            <a:custGeom>
              <a:avLst/>
              <a:gdLst/>
              <a:ahLst/>
              <a:rect l="l" t="t" r="r" b="b"/>
              <a:pathLst>
                <a:path w="11878" h="11847">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w="0">
              <a:noFill/>
            </a:ln>
          </p:spPr>
          <p:style>
            <a:lnRef idx="0"/>
            <a:fillRef idx="0"/>
            <a:effectRef idx="0"/>
            <a:fontRef idx="minor"/>
          </p:style>
        </p:sp>
        <p:sp>
          <p:nvSpPr>
            <p:cNvPr id="10367" name="Google Shape;9570;p80"/>
            <p:cNvSpPr/>
            <p:nvPr/>
          </p:nvSpPr>
          <p:spPr>
            <a:xfrm>
              <a:off x="6336360" y="1789560"/>
              <a:ext cx="84240" cy="84240"/>
            </a:xfrm>
            <a:custGeom>
              <a:avLst/>
              <a:gdLst/>
              <a:ahLst/>
              <a:rect l="l" t="t" r="r" b="b"/>
              <a:pathLst>
                <a:path w="2836" h="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w="0">
              <a:noFill/>
            </a:ln>
          </p:spPr>
          <p:style>
            <a:lnRef idx="0"/>
            <a:fillRef idx="0"/>
            <a:effectRef idx="0"/>
            <a:fontRef idx="minor"/>
          </p:style>
        </p:sp>
      </p:grpSp>
      <p:sp>
        <p:nvSpPr>
          <p:cNvPr id="10368" name="Google Shape;9571;p80"/>
          <p:cNvSpPr/>
          <p:nvPr/>
        </p:nvSpPr>
        <p:spPr>
          <a:xfrm>
            <a:off x="6243840" y="2009160"/>
            <a:ext cx="271800" cy="352800"/>
          </a:xfrm>
          <a:custGeom>
            <a:avLst/>
            <a:gdLst/>
            <a:ahLst/>
            <a:rect l="l" t="t" r="r" b="b"/>
            <a:pathLst>
              <a:path w="9106" h="11817">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w="0">
            <a:noFill/>
          </a:ln>
        </p:spPr>
        <p:style>
          <a:lnRef idx="0"/>
          <a:fillRef idx="0"/>
          <a:effectRef idx="0"/>
          <a:fontRef idx="minor"/>
        </p:style>
      </p:sp>
      <p:sp>
        <p:nvSpPr>
          <p:cNvPr id="10369" name="Google Shape;9572;p80"/>
          <p:cNvSpPr/>
          <p:nvPr/>
        </p:nvSpPr>
        <p:spPr>
          <a:xfrm>
            <a:off x="6202080" y="2450160"/>
            <a:ext cx="354600" cy="353880"/>
          </a:xfrm>
          <a:custGeom>
            <a:avLst/>
            <a:gdLst/>
            <a:ahLst/>
            <a:rect l="l" t="t" r="r" b="b"/>
            <a:pathLst>
              <a:path w="11878" h="11847">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w="0">
            <a:noFill/>
          </a:ln>
        </p:spPr>
        <p:style>
          <a:lnRef idx="0"/>
          <a:fillRef idx="0"/>
          <a:effectRef idx="0"/>
          <a:fontRef idx="minor"/>
        </p:style>
      </p:sp>
      <p:sp>
        <p:nvSpPr>
          <p:cNvPr id="10370" name="Google Shape;9573;p80"/>
          <p:cNvSpPr/>
          <p:nvPr/>
        </p:nvSpPr>
        <p:spPr>
          <a:xfrm>
            <a:off x="4883400" y="2892240"/>
            <a:ext cx="321840" cy="351720"/>
          </a:xfrm>
          <a:custGeom>
            <a:avLst/>
            <a:gdLst/>
            <a:ahLst/>
            <a:rect l="l" t="t" r="r" b="b"/>
            <a:pathLst>
              <a:path w="10776" h="11784">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w="0">
            <a:noFill/>
          </a:ln>
        </p:spPr>
        <p:style>
          <a:lnRef idx="0"/>
          <a:fillRef idx="0"/>
          <a:effectRef idx="0"/>
          <a:fontRef idx="minor"/>
        </p:style>
      </p:sp>
      <p:grpSp>
        <p:nvGrpSpPr>
          <p:cNvPr id="10371" name="Google Shape;9574;p80"/>
          <p:cNvGrpSpPr/>
          <p:nvPr/>
        </p:nvGrpSpPr>
        <p:grpSpPr>
          <a:xfrm>
            <a:off x="4865760" y="3349440"/>
            <a:ext cx="356760" cy="332280"/>
            <a:chOff x="4865760" y="3349440"/>
            <a:chExt cx="356760" cy="332280"/>
          </a:xfrm>
        </p:grpSpPr>
        <p:sp>
          <p:nvSpPr>
            <p:cNvPr id="10372" name="Google Shape;9575;p80"/>
            <p:cNvSpPr/>
            <p:nvPr/>
          </p:nvSpPr>
          <p:spPr>
            <a:xfrm>
              <a:off x="4865760" y="3349440"/>
              <a:ext cx="356760" cy="332280"/>
            </a:xfrm>
            <a:custGeom>
              <a:avLst/>
              <a:gdLst/>
              <a:ahLst/>
              <a:rect l="l" t="t" r="r" b="b"/>
              <a:pathLst>
                <a:path w="11941" h="11122">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w="0">
              <a:noFill/>
            </a:ln>
          </p:spPr>
          <p:style>
            <a:lnRef idx="0"/>
            <a:fillRef idx="0"/>
            <a:effectRef idx="0"/>
            <a:fontRef idx="minor"/>
          </p:style>
        </p:sp>
        <p:sp>
          <p:nvSpPr>
            <p:cNvPr id="10373" name="Google Shape;9576;p80"/>
            <p:cNvSpPr/>
            <p:nvPr/>
          </p:nvSpPr>
          <p:spPr>
            <a:xfrm>
              <a:off x="4973040" y="3537360"/>
              <a:ext cx="123840" cy="105480"/>
            </a:xfrm>
            <a:custGeom>
              <a:avLst/>
              <a:gdLst/>
              <a:ahLst/>
              <a:rect l="l" t="t" r="r" b="b"/>
              <a:pathLst>
                <a:path w="4160" h="3546">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w="0">
              <a:noFill/>
            </a:ln>
          </p:spPr>
          <p:style>
            <a:lnRef idx="0"/>
            <a:fillRef idx="0"/>
            <a:effectRef idx="0"/>
            <a:fontRef idx="minor"/>
          </p:style>
        </p:sp>
      </p:grpSp>
      <p:sp>
        <p:nvSpPr>
          <p:cNvPr id="10374" name="Google Shape;9577;p80"/>
          <p:cNvSpPr/>
          <p:nvPr/>
        </p:nvSpPr>
        <p:spPr>
          <a:xfrm>
            <a:off x="4866840" y="3780360"/>
            <a:ext cx="354600" cy="352800"/>
          </a:xfrm>
          <a:custGeom>
            <a:avLst/>
            <a:gdLst/>
            <a:ahLst/>
            <a:rect l="l" t="t" r="r" b="b"/>
            <a:pathLst>
              <a:path w="11878" h="1182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w="0">
            <a:noFill/>
          </a:ln>
        </p:spPr>
        <p:style>
          <a:lnRef idx="0"/>
          <a:fillRef idx="0"/>
          <a:effectRef idx="0"/>
          <a:fontRef idx="minor"/>
        </p:style>
      </p:sp>
      <p:grpSp>
        <p:nvGrpSpPr>
          <p:cNvPr id="10375" name="Google Shape;9578;p80"/>
          <p:cNvGrpSpPr/>
          <p:nvPr/>
        </p:nvGrpSpPr>
        <p:grpSpPr>
          <a:xfrm>
            <a:off x="7100280" y="2891880"/>
            <a:ext cx="353880" cy="352800"/>
            <a:chOff x="7100280" y="2891880"/>
            <a:chExt cx="353880" cy="352800"/>
          </a:xfrm>
        </p:grpSpPr>
        <p:sp>
          <p:nvSpPr>
            <p:cNvPr id="10376" name="Google Shape;9579;p80"/>
            <p:cNvSpPr/>
            <p:nvPr/>
          </p:nvSpPr>
          <p:spPr>
            <a:xfrm>
              <a:off x="7100280" y="2891880"/>
              <a:ext cx="353880" cy="352800"/>
            </a:xfrm>
            <a:custGeom>
              <a:avLst/>
              <a:gdLst/>
              <a:ahLst/>
              <a:rect l="l" t="t" r="r" b="b"/>
              <a:pathLst>
                <a:path w="11847" h="11815">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w="0">
              <a:noFill/>
            </a:ln>
          </p:spPr>
          <p:style>
            <a:lnRef idx="0"/>
            <a:fillRef idx="0"/>
            <a:effectRef idx="0"/>
            <a:fontRef idx="minor"/>
          </p:style>
        </p:sp>
        <p:sp>
          <p:nvSpPr>
            <p:cNvPr id="10377" name="Google Shape;9580;p80"/>
            <p:cNvSpPr/>
            <p:nvPr/>
          </p:nvSpPr>
          <p:spPr>
            <a:xfrm>
              <a:off x="7246440" y="2931480"/>
              <a:ext cx="63720" cy="63720"/>
            </a:xfrm>
            <a:custGeom>
              <a:avLst/>
              <a:gdLst/>
              <a:ahLst/>
              <a:rect l="l" t="t" r="r" b="b"/>
              <a:pathLst>
                <a:path w="2143" h="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w="0">
              <a:noFill/>
            </a:ln>
          </p:spPr>
          <p:style>
            <a:lnRef idx="0"/>
            <a:fillRef idx="0"/>
            <a:effectRef idx="0"/>
            <a:fontRef idx="minor"/>
          </p:style>
        </p:sp>
      </p:grpSp>
      <p:sp>
        <p:nvSpPr>
          <p:cNvPr id="10378" name="Google Shape;9581;p80"/>
          <p:cNvSpPr/>
          <p:nvPr/>
        </p:nvSpPr>
        <p:spPr>
          <a:xfrm>
            <a:off x="7101360" y="3338280"/>
            <a:ext cx="352800" cy="354600"/>
          </a:xfrm>
          <a:custGeom>
            <a:avLst/>
            <a:gdLst/>
            <a:ahLst/>
            <a:rect l="l" t="t" r="r" b="b"/>
            <a:pathLst>
              <a:path w="11815" h="11878">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w="0">
            <a:noFill/>
          </a:ln>
        </p:spPr>
        <p:style>
          <a:lnRef idx="0"/>
          <a:fillRef idx="0"/>
          <a:effectRef idx="0"/>
          <a:fontRef idx="minor"/>
        </p:style>
      </p:sp>
      <p:sp>
        <p:nvSpPr>
          <p:cNvPr id="10379" name="Google Shape;9582;p80"/>
          <p:cNvSpPr/>
          <p:nvPr/>
        </p:nvSpPr>
        <p:spPr>
          <a:xfrm>
            <a:off x="7098840" y="3791160"/>
            <a:ext cx="357480" cy="331200"/>
          </a:xfrm>
          <a:custGeom>
            <a:avLst/>
            <a:gdLst/>
            <a:ahLst/>
            <a:rect l="l" t="t" r="r" b="b"/>
            <a:pathLst>
              <a:path w="11973" h="11091">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w="0">
            <a:noFill/>
          </a:ln>
        </p:spPr>
        <p:style>
          <a:lnRef idx="0"/>
          <a:fillRef idx="0"/>
          <a:effectRef idx="0"/>
          <a:fontRef idx="minor"/>
        </p:style>
      </p:sp>
      <p:sp>
        <p:nvSpPr>
          <p:cNvPr id="10380" name="Google Shape;9583;p80"/>
          <p:cNvSpPr/>
          <p:nvPr/>
        </p:nvSpPr>
        <p:spPr>
          <a:xfrm>
            <a:off x="6202080" y="4272840"/>
            <a:ext cx="355680" cy="353880"/>
          </a:xfrm>
          <a:custGeom>
            <a:avLst/>
            <a:gdLst/>
            <a:ahLst/>
            <a:rect l="l" t="t" r="r" b="b"/>
            <a:pathLst>
              <a:path w="11910" h="11847">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w="0">
            <a:noFill/>
          </a:ln>
        </p:spPr>
        <p:style>
          <a:lnRef idx="0"/>
          <a:fillRef idx="0"/>
          <a:effectRef idx="0"/>
          <a:fontRef idx="minor"/>
        </p:style>
      </p:sp>
      <p:grpSp>
        <p:nvGrpSpPr>
          <p:cNvPr id="10381" name="Google Shape;9584;p80"/>
          <p:cNvGrpSpPr/>
          <p:nvPr/>
        </p:nvGrpSpPr>
        <p:grpSpPr>
          <a:xfrm>
            <a:off x="6644880" y="1561680"/>
            <a:ext cx="360360" cy="353520"/>
            <a:chOff x="6644880" y="1561680"/>
            <a:chExt cx="360360" cy="353520"/>
          </a:xfrm>
        </p:grpSpPr>
        <p:sp>
          <p:nvSpPr>
            <p:cNvPr id="10382" name="Google Shape;9585;p80"/>
            <p:cNvSpPr/>
            <p:nvPr/>
          </p:nvSpPr>
          <p:spPr>
            <a:xfrm>
              <a:off x="6644880" y="1561680"/>
              <a:ext cx="360360" cy="353520"/>
            </a:xfrm>
            <a:custGeom>
              <a:avLst/>
              <a:gdLst/>
              <a:ahLst/>
              <a:rect l="l" t="t" r="r" b="b"/>
              <a:pathLst>
                <a:path w="12067" h="11839">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w="0">
              <a:noFill/>
            </a:ln>
          </p:spPr>
          <p:style>
            <a:lnRef idx="0"/>
            <a:fillRef idx="0"/>
            <a:effectRef idx="0"/>
            <a:fontRef idx="minor"/>
          </p:style>
        </p:sp>
        <p:sp>
          <p:nvSpPr>
            <p:cNvPr id="10383" name="Google Shape;9586;p80"/>
            <p:cNvSpPr/>
            <p:nvPr/>
          </p:nvSpPr>
          <p:spPr>
            <a:xfrm>
              <a:off x="6756120" y="1804320"/>
              <a:ext cx="20520" cy="21240"/>
            </a:xfrm>
            <a:custGeom>
              <a:avLst/>
              <a:gdLst/>
              <a:ahLst/>
              <a:rect l="l" t="t" r="r" b="b"/>
              <a:pathLst>
                <a:path w="694" h="726">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w="0">
              <a:noFill/>
            </a:ln>
          </p:spPr>
          <p:style>
            <a:lnRef idx="0"/>
            <a:fillRef idx="0"/>
            <a:effectRef idx="0"/>
            <a:fontRef idx="minor"/>
          </p:style>
        </p:sp>
        <p:sp>
          <p:nvSpPr>
            <p:cNvPr id="10384" name="Google Shape;9587;p80"/>
            <p:cNvSpPr/>
            <p:nvPr/>
          </p:nvSpPr>
          <p:spPr>
            <a:xfrm>
              <a:off x="6710760" y="1819440"/>
              <a:ext cx="21240" cy="19440"/>
            </a:xfrm>
            <a:custGeom>
              <a:avLst/>
              <a:gdLst/>
              <a:ahLst/>
              <a:rect l="l" t="t" r="r" b="b"/>
              <a:pathLst>
                <a:path w="726" h="663">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w="0">
              <a:noFill/>
            </a:ln>
          </p:spPr>
          <p:style>
            <a:lnRef idx="0"/>
            <a:fillRef idx="0"/>
            <a:effectRef idx="0"/>
            <a:fontRef idx="minor"/>
          </p:style>
        </p:sp>
      </p:grpSp>
      <p:grpSp>
        <p:nvGrpSpPr>
          <p:cNvPr id="10385" name="Google Shape;9588;p80"/>
          <p:cNvGrpSpPr/>
          <p:nvPr/>
        </p:nvGrpSpPr>
        <p:grpSpPr>
          <a:xfrm>
            <a:off x="6669720" y="2009160"/>
            <a:ext cx="310320" cy="352800"/>
            <a:chOff x="6669720" y="2009160"/>
            <a:chExt cx="310320" cy="352800"/>
          </a:xfrm>
        </p:grpSpPr>
        <p:sp>
          <p:nvSpPr>
            <p:cNvPr id="10386" name="Google Shape;9589;p80"/>
            <p:cNvSpPr/>
            <p:nvPr/>
          </p:nvSpPr>
          <p:spPr>
            <a:xfrm>
              <a:off x="6669720" y="2009160"/>
              <a:ext cx="310320" cy="352800"/>
            </a:xfrm>
            <a:custGeom>
              <a:avLst/>
              <a:gdLst/>
              <a:ahLst/>
              <a:rect l="l" t="t" r="r" b="b"/>
              <a:pathLst>
                <a:path w="10397" h="11815">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w="0">
              <a:noFill/>
            </a:ln>
          </p:spPr>
          <p:style>
            <a:lnRef idx="0"/>
            <a:fillRef idx="0"/>
            <a:effectRef idx="0"/>
            <a:fontRef idx="minor"/>
          </p:style>
        </p:sp>
        <p:sp>
          <p:nvSpPr>
            <p:cNvPr id="10387" name="Google Shape;9590;p80"/>
            <p:cNvSpPr/>
            <p:nvPr/>
          </p:nvSpPr>
          <p:spPr>
            <a:xfrm>
              <a:off x="6835680" y="2048760"/>
              <a:ext cx="98640" cy="97560"/>
            </a:xfrm>
            <a:custGeom>
              <a:avLst/>
              <a:gdLst/>
              <a:ahLst/>
              <a:rect l="l" t="t" r="r" b="b"/>
              <a:pathLst>
                <a:path w="3308" h="3276">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w="0">
              <a:noFill/>
            </a:ln>
          </p:spPr>
          <p:style>
            <a:lnRef idx="0"/>
            <a:fillRef idx="0"/>
            <a:effectRef idx="0"/>
            <a:fontRef idx="minor"/>
          </p:style>
        </p:sp>
      </p:grpSp>
      <p:grpSp>
        <p:nvGrpSpPr>
          <p:cNvPr id="10388" name="Google Shape;9591;p80"/>
          <p:cNvGrpSpPr/>
          <p:nvPr/>
        </p:nvGrpSpPr>
        <p:grpSpPr>
          <a:xfrm>
            <a:off x="6649200" y="2482200"/>
            <a:ext cx="351720" cy="289800"/>
            <a:chOff x="6649200" y="2482200"/>
            <a:chExt cx="351720" cy="289800"/>
          </a:xfrm>
        </p:grpSpPr>
        <p:sp>
          <p:nvSpPr>
            <p:cNvPr id="10389" name="Google Shape;9592;p80"/>
            <p:cNvSpPr/>
            <p:nvPr/>
          </p:nvSpPr>
          <p:spPr>
            <a:xfrm>
              <a:off x="6649200" y="2482200"/>
              <a:ext cx="351720" cy="289800"/>
            </a:xfrm>
            <a:custGeom>
              <a:avLst/>
              <a:gdLst/>
              <a:ahLst/>
              <a:rect l="l" t="t" r="r" b="b"/>
              <a:pathLst>
                <a:path w="11783" h="9704">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w="0">
              <a:noFill/>
            </a:ln>
          </p:spPr>
          <p:style>
            <a:lnRef idx="0"/>
            <a:fillRef idx="0"/>
            <a:effectRef idx="0"/>
            <a:fontRef idx="minor"/>
          </p:style>
        </p:sp>
        <p:sp>
          <p:nvSpPr>
            <p:cNvPr id="10390" name="Google Shape;9593;p80"/>
            <p:cNvSpPr/>
            <p:nvPr/>
          </p:nvSpPr>
          <p:spPr>
            <a:xfrm>
              <a:off x="6719760" y="2565720"/>
              <a:ext cx="84600" cy="84240"/>
            </a:xfrm>
            <a:custGeom>
              <a:avLst/>
              <a:gdLst/>
              <a:ahLst/>
              <a:rect l="l" t="t" r="r" b="b"/>
              <a:pathLst>
                <a:path w="2837" h="2836">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w="0">
              <a:noFill/>
            </a:ln>
          </p:spPr>
          <p:style>
            <a:lnRef idx="0"/>
            <a:fillRef idx="0"/>
            <a:effectRef idx="0"/>
            <a:fontRef idx="minor"/>
          </p:style>
        </p:sp>
      </p:grpSp>
      <p:sp>
        <p:nvSpPr>
          <p:cNvPr id="10391" name="Google Shape;9594;p80"/>
          <p:cNvSpPr/>
          <p:nvPr/>
        </p:nvSpPr>
        <p:spPr>
          <a:xfrm>
            <a:off x="5308560" y="2891880"/>
            <a:ext cx="352800" cy="352800"/>
          </a:xfrm>
          <a:custGeom>
            <a:avLst/>
            <a:gdLst/>
            <a:ahLst/>
            <a:rect l="l" t="t" r="r" b="b"/>
            <a:pathLst>
              <a:path w="11815" h="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w="0">
            <a:noFill/>
          </a:ln>
        </p:spPr>
        <p:style>
          <a:lnRef idx="0"/>
          <a:fillRef idx="0"/>
          <a:effectRef idx="0"/>
          <a:fontRef idx="minor"/>
        </p:style>
      </p:sp>
      <p:grpSp>
        <p:nvGrpSpPr>
          <p:cNvPr id="10392" name="Google Shape;9595;p80"/>
          <p:cNvGrpSpPr/>
          <p:nvPr/>
        </p:nvGrpSpPr>
        <p:grpSpPr>
          <a:xfrm>
            <a:off x="5308200" y="3338640"/>
            <a:ext cx="352800" cy="353880"/>
            <a:chOff x="5308200" y="3338640"/>
            <a:chExt cx="352800" cy="353880"/>
          </a:xfrm>
        </p:grpSpPr>
        <p:sp>
          <p:nvSpPr>
            <p:cNvPr id="10393" name="Google Shape;9596;p80"/>
            <p:cNvSpPr/>
            <p:nvPr/>
          </p:nvSpPr>
          <p:spPr>
            <a:xfrm>
              <a:off x="5308200" y="3338640"/>
              <a:ext cx="268920" cy="353880"/>
            </a:xfrm>
            <a:custGeom>
              <a:avLst/>
              <a:gdLst/>
              <a:ahLst/>
              <a:rect l="l" t="t" r="r" b="b"/>
              <a:pathLst>
                <a:path w="9011" h="11846">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w="0">
              <a:noFill/>
            </a:ln>
          </p:spPr>
          <p:style>
            <a:lnRef idx="0"/>
            <a:fillRef idx="0"/>
            <a:effectRef idx="0"/>
            <a:fontRef idx="minor"/>
          </p:style>
        </p:sp>
        <p:sp>
          <p:nvSpPr>
            <p:cNvPr id="10394" name="Google Shape;9597;p80"/>
            <p:cNvSpPr/>
            <p:nvPr/>
          </p:nvSpPr>
          <p:spPr>
            <a:xfrm>
              <a:off x="5431680" y="3380040"/>
              <a:ext cx="21240" cy="20520"/>
            </a:xfrm>
            <a:custGeom>
              <a:avLst/>
              <a:gdLst/>
              <a:ahLst/>
              <a:rect l="l" t="t" r="r" b="b"/>
              <a:pathLst>
                <a:path w="726" h="694">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w="0">
              <a:noFill/>
            </a:ln>
          </p:spPr>
          <p:style>
            <a:lnRef idx="0"/>
            <a:fillRef idx="0"/>
            <a:effectRef idx="0"/>
            <a:fontRef idx="minor"/>
          </p:style>
        </p:sp>
        <p:sp>
          <p:nvSpPr>
            <p:cNvPr id="10395" name="Google Shape;9598;p80"/>
            <p:cNvSpPr/>
            <p:nvPr/>
          </p:nvSpPr>
          <p:spPr>
            <a:xfrm>
              <a:off x="5348880" y="3463200"/>
              <a:ext cx="104040" cy="103320"/>
            </a:xfrm>
            <a:custGeom>
              <a:avLst/>
              <a:gdLst/>
              <a:ahLst/>
              <a:rect l="l" t="t" r="r" b="b"/>
              <a:pathLst>
                <a:path w="3498" h="3467">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w="0">
              <a:noFill/>
            </a:ln>
          </p:spPr>
          <p:style>
            <a:lnRef idx="0"/>
            <a:fillRef idx="0"/>
            <a:effectRef idx="0"/>
            <a:fontRef idx="minor"/>
          </p:style>
        </p:sp>
        <p:sp>
          <p:nvSpPr>
            <p:cNvPr id="10396" name="Google Shape;9599;p80"/>
            <p:cNvSpPr/>
            <p:nvPr/>
          </p:nvSpPr>
          <p:spPr>
            <a:xfrm>
              <a:off x="5473080" y="3504600"/>
              <a:ext cx="61920" cy="21240"/>
            </a:xfrm>
            <a:custGeom>
              <a:avLst/>
              <a:gdLst/>
              <a:ahLst/>
              <a:rect l="l" t="t" r="r" b="b"/>
              <a:pathLst>
                <a:path w="2081" h="726">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w="0">
              <a:noFill/>
            </a:ln>
          </p:spPr>
          <p:style>
            <a:lnRef idx="0"/>
            <a:fillRef idx="0"/>
            <a:effectRef idx="0"/>
            <a:fontRef idx="minor"/>
          </p:style>
        </p:sp>
        <p:sp>
          <p:nvSpPr>
            <p:cNvPr id="10397" name="Google Shape;9600;p80"/>
            <p:cNvSpPr/>
            <p:nvPr/>
          </p:nvSpPr>
          <p:spPr>
            <a:xfrm>
              <a:off x="5473080" y="3463200"/>
              <a:ext cx="61920" cy="21240"/>
            </a:xfrm>
            <a:custGeom>
              <a:avLst/>
              <a:gdLst/>
              <a:ahLst/>
              <a:rect l="l" t="t" r="r" b="b"/>
              <a:pathLst>
                <a:path w="2081" h="726">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w="0">
              <a:noFill/>
            </a:ln>
          </p:spPr>
          <p:style>
            <a:lnRef idx="0"/>
            <a:fillRef idx="0"/>
            <a:effectRef idx="0"/>
            <a:fontRef idx="minor"/>
          </p:style>
        </p:sp>
        <p:sp>
          <p:nvSpPr>
            <p:cNvPr id="10398" name="Google Shape;9601;p80"/>
            <p:cNvSpPr/>
            <p:nvPr/>
          </p:nvSpPr>
          <p:spPr>
            <a:xfrm>
              <a:off x="5473080" y="3546000"/>
              <a:ext cx="61920" cy="20520"/>
            </a:xfrm>
            <a:custGeom>
              <a:avLst/>
              <a:gdLst/>
              <a:ahLst/>
              <a:rect l="l" t="t" r="r" b="b"/>
              <a:pathLst>
                <a:path w="2081" h="694">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w="0">
              <a:noFill/>
            </a:ln>
          </p:spPr>
          <p:style>
            <a:lnRef idx="0"/>
            <a:fillRef idx="0"/>
            <a:effectRef idx="0"/>
            <a:fontRef idx="minor"/>
          </p:style>
        </p:sp>
        <p:sp>
          <p:nvSpPr>
            <p:cNvPr id="10399" name="Google Shape;9602;p80"/>
            <p:cNvSpPr/>
            <p:nvPr/>
          </p:nvSpPr>
          <p:spPr>
            <a:xfrm>
              <a:off x="5347800" y="3588120"/>
              <a:ext cx="187200" cy="20520"/>
            </a:xfrm>
            <a:custGeom>
              <a:avLst/>
              <a:gdLst/>
              <a:ahLst/>
              <a:rect l="l" t="t" r="r" b="b"/>
              <a:pathLst>
                <a:path w="6271" h="694">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w="0">
              <a:noFill/>
            </a:ln>
          </p:spPr>
          <p:style>
            <a:lnRef idx="0"/>
            <a:fillRef idx="0"/>
            <a:effectRef idx="0"/>
            <a:fontRef idx="minor"/>
          </p:style>
        </p:sp>
        <p:sp>
          <p:nvSpPr>
            <p:cNvPr id="10400" name="Google Shape;9603;p80"/>
            <p:cNvSpPr/>
            <p:nvPr/>
          </p:nvSpPr>
          <p:spPr>
            <a:xfrm>
              <a:off x="5347800" y="3629880"/>
              <a:ext cx="187200" cy="20520"/>
            </a:xfrm>
            <a:custGeom>
              <a:avLst/>
              <a:gdLst/>
              <a:ahLst/>
              <a:rect l="l" t="t" r="r" b="b"/>
              <a:pathLst>
                <a:path w="6271" h="694">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w="0">
              <a:noFill/>
            </a:ln>
          </p:spPr>
          <p:style>
            <a:lnRef idx="0"/>
            <a:fillRef idx="0"/>
            <a:effectRef idx="0"/>
            <a:fontRef idx="minor"/>
          </p:style>
        </p:sp>
        <p:sp>
          <p:nvSpPr>
            <p:cNvPr id="10401" name="Google Shape;9604;p80"/>
            <p:cNvSpPr/>
            <p:nvPr/>
          </p:nvSpPr>
          <p:spPr>
            <a:xfrm>
              <a:off x="5597280" y="3381120"/>
              <a:ext cx="63720" cy="311400"/>
            </a:xfrm>
            <a:custGeom>
              <a:avLst/>
              <a:gdLst/>
              <a:ahLst/>
              <a:rect l="l" t="t" r="r" b="b"/>
              <a:pathLst>
                <a:path w="2143" h="10429">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w="0">
              <a:noFill/>
            </a:ln>
          </p:spPr>
          <p:style>
            <a:lnRef idx="0"/>
            <a:fillRef idx="0"/>
            <a:effectRef idx="0"/>
            <a:fontRef idx="minor"/>
          </p:style>
        </p:sp>
      </p:grpSp>
      <p:sp>
        <p:nvSpPr>
          <p:cNvPr id="10402" name="Google Shape;9605;p80"/>
          <p:cNvSpPr/>
          <p:nvPr/>
        </p:nvSpPr>
        <p:spPr>
          <a:xfrm>
            <a:off x="5306760" y="3825000"/>
            <a:ext cx="356760" cy="263520"/>
          </a:xfrm>
          <a:custGeom>
            <a:avLst/>
            <a:gdLst/>
            <a:ahLst/>
            <a:rect l="l" t="t" r="r" b="b"/>
            <a:pathLst>
              <a:path w="11941" h="8822">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w="0">
            <a:noFill/>
          </a:ln>
        </p:spPr>
        <p:style>
          <a:lnRef idx="0"/>
          <a:fillRef idx="0"/>
          <a:effectRef idx="0"/>
          <a:fontRef idx="minor"/>
        </p:style>
      </p:sp>
      <p:grpSp>
        <p:nvGrpSpPr>
          <p:cNvPr id="10403" name="Google Shape;9606;p80"/>
          <p:cNvGrpSpPr/>
          <p:nvPr/>
        </p:nvGrpSpPr>
        <p:grpSpPr>
          <a:xfrm>
            <a:off x="7548120" y="2891520"/>
            <a:ext cx="354600" cy="353880"/>
            <a:chOff x="7548120" y="2891520"/>
            <a:chExt cx="354600" cy="353880"/>
          </a:xfrm>
        </p:grpSpPr>
        <p:sp>
          <p:nvSpPr>
            <p:cNvPr id="10404" name="Google Shape;9607;p80"/>
            <p:cNvSpPr/>
            <p:nvPr/>
          </p:nvSpPr>
          <p:spPr>
            <a:xfrm>
              <a:off x="7548120" y="2891520"/>
              <a:ext cx="354600" cy="353880"/>
            </a:xfrm>
            <a:custGeom>
              <a:avLst/>
              <a:gdLst/>
              <a:ahLst/>
              <a:rect l="l" t="t" r="r" b="b"/>
              <a:pathLst>
                <a:path w="11878" h="11847">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w="0">
              <a:noFill/>
            </a:ln>
          </p:spPr>
          <p:style>
            <a:lnRef idx="0"/>
            <a:fillRef idx="0"/>
            <a:effectRef idx="0"/>
            <a:fontRef idx="minor"/>
          </p:style>
        </p:sp>
        <p:sp>
          <p:nvSpPr>
            <p:cNvPr id="10405" name="Google Shape;9608;p80"/>
            <p:cNvSpPr/>
            <p:nvPr/>
          </p:nvSpPr>
          <p:spPr>
            <a:xfrm>
              <a:off x="7588440" y="2933640"/>
              <a:ext cx="271800" cy="229320"/>
            </a:xfrm>
            <a:custGeom>
              <a:avLst/>
              <a:gdLst/>
              <a:ahLst/>
              <a:rect l="l" t="t" r="r" b="b"/>
              <a:pathLst>
                <a:path w="9106" h="7688">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w="0">
              <a:noFill/>
            </a:ln>
          </p:spPr>
          <p:style>
            <a:lnRef idx="0"/>
            <a:fillRef idx="0"/>
            <a:effectRef idx="0"/>
            <a:fontRef idx="minor"/>
          </p:style>
        </p:sp>
        <p:sp>
          <p:nvSpPr>
            <p:cNvPr id="10406" name="Google Shape;9609;p80"/>
            <p:cNvSpPr/>
            <p:nvPr/>
          </p:nvSpPr>
          <p:spPr>
            <a:xfrm>
              <a:off x="7652520" y="3183480"/>
              <a:ext cx="20520" cy="2052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0407" name="Google Shape;9610;p80"/>
            <p:cNvSpPr/>
            <p:nvPr/>
          </p:nvSpPr>
          <p:spPr>
            <a:xfrm>
              <a:off x="7611120" y="3183480"/>
              <a:ext cx="21240" cy="2052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w="0">
              <a:noFill/>
            </a:ln>
          </p:spPr>
          <p:style>
            <a:lnRef idx="0"/>
            <a:fillRef idx="0"/>
            <a:effectRef idx="0"/>
            <a:fontRef idx="minor"/>
          </p:style>
        </p:sp>
      </p:grpSp>
      <p:grpSp>
        <p:nvGrpSpPr>
          <p:cNvPr id="10408" name="Google Shape;9611;p80"/>
          <p:cNvGrpSpPr/>
          <p:nvPr/>
        </p:nvGrpSpPr>
        <p:grpSpPr>
          <a:xfrm>
            <a:off x="7590600" y="3338280"/>
            <a:ext cx="270000" cy="354600"/>
            <a:chOff x="7590600" y="3338280"/>
            <a:chExt cx="270000" cy="354600"/>
          </a:xfrm>
        </p:grpSpPr>
        <p:sp>
          <p:nvSpPr>
            <p:cNvPr id="10409" name="Google Shape;9612;p80"/>
            <p:cNvSpPr/>
            <p:nvPr/>
          </p:nvSpPr>
          <p:spPr>
            <a:xfrm>
              <a:off x="7590600" y="3338280"/>
              <a:ext cx="270000" cy="354600"/>
            </a:xfrm>
            <a:custGeom>
              <a:avLst/>
              <a:gdLst/>
              <a:ahLst/>
              <a:rect l="l" t="t" r="r" b="b"/>
              <a:pathLst>
                <a:path w="9043" h="11878">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w="0">
              <a:noFill/>
            </a:ln>
          </p:spPr>
          <p:style>
            <a:lnRef idx="0"/>
            <a:fillRef idx="0"/>
            <a:effectRef idx="0"/>
            <a:fontRef idx="minor"/>
          </p:style>
        </p:sp>
        <p:sp>
          <p:nvSpPr>
            <p:cNvPr id="10410" name="Google Shape;9613;p80"/>
            <p:cNvSpPr/>
            <p:nvPr/>
          </p:nvSpPr>
          <p:spPr>
            <a:xfrm>
              <a:off x="7705440" y="3439800"/>
              <a:ext cx="114480" cy="180360"/>
            </a:xfrm>
            <a:custGeom>
              <a:avLst/>
              <a:gdLst/>
              <a:ahLst/>
              <a:rect l="l" t="t" r="r" b="b"/>
              <a:pathLst>
                <a:path w="3844" h="605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w="0">
              <a:noFill/>
            </a:ln>
          </p:spPr>
          <p:style>
            <a:lnRef idx="0"/>
            <a:fillRef idx="0"/>
            <a:effectRef idx="0"/>
            <a:fontRef idx="minor"/>
          </p:style>
        </p:sp>
      </p:grpSp>
      <p:grpSp>
        <p:nvGrpSpPr>
          <p:cNvPr id="10411" name="Google Shape;9614;p80"/>
          <p:cNvGrpSpPr/>
          <p:nvPr/>
        </p:nvGrpSpPr>
        <p:grpSpPr>
          <a:xfrm>
            <a:off x="7548480" y="3780000"/>
            <a:ext cx="353880" cy="353880"/>
            <a:chOff x="7548480" y="3780000"/>
            <a:chExt cx="353880" cy="353880"/>
          </a:xfrm>
        </p:grpSpPr>
        <p:sp>
          <p:nvSpPr>
            <p:cNvPr id="10412" name="Google Shape;9615;p80"/>
            <p:cNvSpPr/>
            <p:nvPr/>
          </p:nvSpPr>
          <p:spPr>
            <a:xfrm>
              <a:off x="7610760" y="3800520"/>
              <a:ext cx="228600" cy="308520"/>
            </a:xfrm>
            <a:custGeom>
              <a:avLst/>
              <a:gdLst/>
              <a:ahLst/>
              <a:rect l="l" t="t" r="r" b="b"/>
              <a:pathLst>
                <a:path w="7656" h="10335">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w="0">
              <a:noFill/>
            </a:ln>
          </p:spPr>
          <p:style>
            <a:lnRef idx="0"/>
            <a:fillRef idx="0"/>
            <a:effectRef idx="0"/>
            <a:fontRef idx="minor"/>
          </p:style>
        </p:sp>
        <p:sp>
          <p:nvSpPr>
            <p:cNvPr id="10413" name="Google Shape;9616;p80"/>
            <p:cNvSpPr/>
            <p:nvPr/>
          </p:nvSpPr>
          <p:spPr>
            <a:xfrm>
              <a:off x="7548480" y="3780000"/>
              <a:ext cx="353880" cy="353880"/>
            </a:xfrm>
            <a:custGeom>
              <a:avLst/>
              <a:gdLst/>
              <a:ahLst/>
              <a:rect l="l" t="t" r="r" b="b"/>
              <a:pathLst>
                <a:path w="11847" h="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w="0">
              <a:noFill/>
            </a:ln>
          </p:spPr>
          <p:style>
            <a:lnRef idx="0"/>
            <a:fillRef idx="0"/>
            <a:effectRef idx="0"/>
            <a:fontRef idx="minor"/>
          </p:style>
        </p:sp>
      </p:grpSp>
      <p:sp>
        <p:nvSpPr>
          <p:cNvPr id="10414" name="Google Shape;9617;p80"/>
          <p:cNvSpPr/>
          <p:nvPr/>
        </p:nvSpPr>
        <p:spPr>
          <a:xfrm>
            <a:off x="6650640" y="4273560"/>
            <a:ext cx="353880" cy="352800"/>
          </a:xfrm>
          <a:custGeom>
            <a:avLst/>
            <a:gdLst/>
            <a:ahLst/>
            <a:rect l="l" t="t" r="r" b="b"/>
            <a:pathLst>
              <a:path w="11847" h="11815">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0415" name="PlaceHolder 1"/>
          <p:cNvSpPr>
            <a:spLocks noGrp="1"/>
          </p:cNvSpPr>
          <p:nvPr>
            <p:ph type="title"/>
          </p:nvPr>
        </p:nvSpPr>
        <p:spPr>
          <a:xfrm>
            <a:off x="849600" y="943920"/>
            <a:ext cx="348192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Business Icons</a:t>
            </a:r>
            <a:endParaRPr b="0" lang="es-ES" sz="2400" spc="-1" strike="noStrike">
              <a:solidFill>
                <a:srgbClr val="000000"/>
              </a:solidFill>
              <a:latin typeface="Arial"/>
            </a:endParaRPr>
          </a:p>
        </p:txBody>
      </p:sp>
      <p:sp>
        <p:nvSpPr>
          <p:cNvPr id="10416" name="PlaceHolder 2"/>
          <p:cNvSpPr>
            <a:spLocks noGrp="1"/>
          </p:cNvSpPr>
          <p:nvPr>
            <p:ph type="title"/>
          </p:nvPr>
        </p:nvSpPr>
        <p:spPr>
          <a:xfrm>
            <a:off x="4858560" y="943920"/>
            <a:ext cx="348192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Teamwork Icons</a:t>
            </a:r>
            <a:endParaRPr b="0" lang="es-ES" sz="2400" spc="-1" strike="noStrike">
              <a:solidFill>
                <a:srgbClr val="000000"/>
              </a:solidFill>
              <a:latin typeface="Arial"/>
            </a:endParaRPr>
          </a:p>
        </p:txBody>
      </p:sp>
      <p:grpSp>
        <p:nvGrpSpPr>
          <p:cNvPr id="10417" name="Google Shape;9624;p81"/>
          <p:cNvGrpSpPr/>
          <p:nvPr/>
        </p:nvGrpSpPr>
        <p:grpSpPr>
          <a:xfrm>
            <a:off x="854280" y="1541880"/>
            <a:ext cx="365760" cy="365760"/>
            <a:chOff x="854280" y="1541880"/>
            <a:chExt cx="365760" cy="365760"/>
          </a:xfrm>
        </p:grpSpPr>
        <p:sp>
          <p:nvSpPr>
            <p:cNvPr id="10418" name="Google Shape;9625;p81"/>
            <p:cNvSpPr/>
            <p:nvPr/>
          </p:nvSpPr>
          <p:spPr>
            <a:xfrm>
              <a:off x="978120" y="1582560"/>
              <a:ext cx="119160" cy="285840"/>
            </a:xfrm>
            <a:custGeom>
              <a:avLst/>
              <a:gdLst/>
              <a:ahLst/>
              <a:rect l="l" t="t" r="r" b="b"/>
              <a:pathLst>
                <a:path w="4127" h="9894">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w="0">
              <a:noFill/>
            </a:ln>
          </p:spPr>
          <p:style>
            <a:lnRef idx="0"/>
            <a:fillRef idx="0"/>
            <a:effectRef idx="0"/>
            <a:fontRef idx="minor"/>
          </p:style>
        </p:sp>
        <p:sp>
          <p:nvSpPr>
            <p:cNvPr id="10419" name="Google Shape;9626;p81"/>
            <p:cNvSpPr/>
            <p:nvPr/>
          </p:nvSpPr>
          <p:spPr>
            <a:xfrm>
              <a:off x="854280" y="1541880"/>
              <a:ext cx="365760" cy="365760"/>
            </a:xfrm>
            <a:custGeom>
              <a:avLst/>
              <a:gdLst/>
              <a:ahLst/>
              <a:rect l="l" t="t" r="r" b="b"/>
              <a:pathLst>
                <a:path w="12666" h="12665">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w="0">
              <a:noFill/>
            </a:ln>
          </p:spPr>
          <p:style>
            <a:lnRef idx="0"/>
            <a:fillRef idx="0"/>
            <a:effectRef idx="0"/>
            <a:fontRef idx="minor"/>
          </p:style>
        </p:sp>
      </p:grpSp>
      <p:grpSp>
        <p:nvGrpSpPr>
          <p:cNvPr id="10420" name="Google Shape;9627;p81"/>
          <p:cNvGrpSpPr/>
          <p:nvPr/>
        </p:nvGrpSpPr>
        <p:grpSpPr>
          <a:xfrm>
            <a:off x="854280" y="2022120"/>
            <a:ext cx="365760" cy="365760"/>
            <a:chOff x="854280" y="2022120"/>
            <a:chExt cx="365760" cy="365760"/>
          </a:xfrm>
        </p:grpSpPr>
        <p:sp>
          <p:nvSpPr>
            <p:cNvPr id="10421" name="Google Shape;9628;p81"/>
            <p:cNvSpPr/>
            <p:nvPr/>
          </p:nvSpPr>
          <p:spPr>
            <a:xfrm>
              <a:off x="854280" y="2069280"/>
              <a:ext cx="318600" cy="318600"/>
            </a:xfrm>
            <a:custGeom>
              <a:avLst/>
              <a:gdLst/>
              <a:ahLst/>
              <a:rect l="l" t="t" r="r" b="b"/>
              <a:pathLst>
                <a:path w="11027" h="11028">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w="0">
              <a:noFill/>
            </a:ln>
          </p:spPr>
          <p:style>
            <a:lnRef idx="0"/>
            <a:fillRef idx="0"/>
            <a:effectRef idx="0"/>
            <a:fontRef idx="minor"/>
          </p:style>
        </p:sp>
        <p:sp>
          <p:nvSpPr>
            <p:cNvPr id="10422" name="Google Shape;9629;p81"/>
            <p:cNvSpPr/>
            <p:nvPr/>
          </p:nvSpPr>
          <p:spPr>
            <a:xfrm>
              <a:off x="1048320" y="2022120"/>
              <a:ext cx="171720" cy="171720"/>
            </a:xfrm>
            <a:custGeom>
              <a:avLst/>
              <a:gdLst/>
              <a:ahLst/>
              <a:rect l="l" t="t" r="r" b="b"/>
              <a:pathLst>
                <a:path w="5956" h="5955">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w="0">
              <a:noFill/>
            </a:ln>
          </p:spPr>
          <p:style>
            <a:lnRef idx="0"/>
            <a:fillRef idx="0"/>
            <a:effectRef idx="0"/>
            <a:fontRef idx="minor"/>
          </p:style>
        </p:sp>
      </p:grpSp>
      <p:grpSp>
        <p:nvGrpSpPr>
          <p:cNvPr id="10423" name="Google Shape;9630;p81"/>
          <p:cNvGrpSpPr/>
          <p:nvPr/>
        </p:nvGrpSpPr>
        <p:grpSpPr>
          <a:xfrm>
            <a:off x="857520" y="2486880"/>
            <a:ext cx="359640" cy="366840"/>
            <a:chOff x="857520" y="2486880"/>
            <a:chExt cx="359640" cy="366840"/>
          </a:xfrm>
        </p:grpSpPr>
        <p:sp>
          <p:nvSpPr>
            <p:cNvPr id="10424" name="Google Shape;9631;p81"/>
            <p:cNvSpPr/>
            <p:nvPr/>
          </p:nvSpPr>
          <p:spPr>
            <a:xfrm>
              <a:off x="857520" y="2486880"/>
              <a:ext cx="359640" cy="366840"/>
            </a:xfrm>
            <a:custGeom>
              <a:avLst/>
              <a:gdLst/>
              <a:ahLst/>
              <a:rect l="l" t="t" r="r" b="b"/>
              <a:pathLst>
                <a:path w="12445" h="12697">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w="0">
              <a:noFill/>
            </a:ln>
          </p:spPr>
          <p:style>
            <a:lnRef idx="0"/>
            <a:fillRef idx="0"/>
            <a:effectRef idx="0"/>
            <a:fontRef idx="minor"/>
          </p:style>
        </p:sp>
        <p:sp>
          <p:nvSpPr>
            <p:cNvPr id="10425" name="Google Shape;9632;p81"/>
            <p:cNvSpPr/>
            <p:nvPr/>
          </p:nvSpPr>
          <p:spPr>
            <a:xfrm>
              <a:off x="930600" y="2592720"/>
              <a:ext cx="216360" cy="213840"/>
            </a:xfrm>
            <a:custGeom>
              <a:avLst/>
              <a:gdLst/>
              <a:ahLst/>
              <a:rect l="l" t="t" r="r" b="b"/>
              <a:pathLst>
                <a:path w="7499" h="7404">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w="0">
              <a:noFill/>
            </a:ln>
          </p:spPr>
          <p:style>
            <a:lnRef idx="0"/>
            <a:fillRef idx="0"/>
            <a:effectRef idx="0"/>
            <a:fontRef idx="minor"/>
          </p:style>
        </p:sp>
      </p:grpSp>
      <p:grpSp>
        <p:nvGrpSpPr>
          <p:cNvPr id="10426" name="Google Shape;9633;p81"/>
          <p:cNvGrpSpPr/>
          <p:nvPr/>
        </p:nvGrpSpPr>
        <p:grpSpPr>
          <a:xfrm>
            <a:off x="3060720" y="1540440"/>
            <a:ext cx="368640" cy="368640"/>
            <a:chOff x="3060720" y="1540440"/>
            <a:chExt cx="368640" cy="368640"/>
          </a:xfrm>
        </p:grpSpPr>
        <p:sp>
          <p:nvSpPr>
            <p:cNvPr id="10427" name="Google Shape;9634;p81"/>
            <p:cNvSpPr/>
            <p:nvPr/>
          </p:nvSpPr>
          <p:spPr>
            <a:xfrm>
              <a:off x="3060720" y="1540440"/>
              <a:ext cx="368640" cy="368640"/>
            </a:xfrm>
            <a:custGeom>
              <a:avLst/>
              <a:gdLst/>
              <a:ahLst/>
              <a:rect l="l" t="t" r="r" b="b"/>
              <a:pathLst>
                <a:path w="12760" h="12761">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w="0">
              <a:noFill/>
            </a:ln>
          </p:spPr>
          <p:style>
            <a:lnRef idx="0"/>
            <a:fillRef idx="0"/>
            <a:effectRef idx="0"/>
            <a:fontRef idx="minor"/>
          </p:style>
        </p:sp>
        <p:sp>
          <p:nvSpPr>
            <p:cNvPr id="10428" name="Google Shape;9635;p81"/>
            <p:cNvSpPr/>
            <p:nvPr/>
          </p:nvSpPr>
          <p:spPr>
            <a:xfrm>
              <a:off x="3166560" y="1645200"/>
              <a:ext cx="159120" cy="159120"/>
            </a:xfrm>
            <a:custGeom>
              <a:avLst/>
              <a:gdLst/>
              <a:ahLst/>
              <a:rect l="l" t="t" r="r" b="b"/>
              <a:pathLst>
                <a:path w="5514" h="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w="0">
              <a:noFill/>
            </a:ln>
          </p:spPr>
          <p:style>
            <a:lnRef idx="0"/>
            <a:fillRef idx="0"/>
            <a:effectRef idx="0"/>
            <a:fontRef idx="minor"/>
          </p:style>
        </p:sp>
      </p:grpSp>
      <p:sp>
        <p:nvSpPr>
          <p:cNvPr id="10429" name="Google Shape;9636;p81"/>
          <p:cNvSpPr/>
          <p:nvPr/>
        </p:nvSpPr>
        <p:spPr>
          <a:xfrm>
            <a:off x="3052800" y="2021040"/>
            <a:ext cx="371880" cy="367560"/>
          </a:xfrm>
          <a:custGeom>
            <a:avLst/>
            <a:gdLst/>
            <a:ahLst/>
            <a:rect l="l" t="t" r="r" b="b"/>
            <a:pathLst>
              <a:path w="12877" h="12724">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w="0">
            <a:noFill/>
          </a:ln>
        </p:spPr>
        <p:style>
          <a:lnRef idx="0"/>
          <a:fillRef idx="0"/>
          <a:effectRef idx="0"/>
          <a:fontRef idx="minor"/>
        </p:style>
      </p:sp>
      <p:grpSp>
        <p:nvGrpSpPr>
          <p:cNvPr id="10430" name="Google Shape;9637;p81"/>
          <p:cNvGrpSpPr/>
          <p:nvPr/>
        </p:nvGrpSpPr>
        <p:grpSpPr>
          <a:xfrm>
            <a:off x="3061800" y="2486520"/>
            <a:ext cx="366840" cy="367560"/>
            <a:chOff x="3061800" y="2486520"/>
            <a:chExt cx="366840" cy="367560"/>
          </a:xfrm>
        </p:grpSpPr>
        <p:sp>
          <p:nvSpPr>
            <p:cNvPr id="10431" name="Google Shape;9638;p81"/>
            <p:cNvSpPr/>
            <p:nvPr/>
          </p:nvSpPr>
          <p:spPr>
            <a:xfrm>
              <a:off x="3061800" y="2486520"/>
              <a:ext cx="366840" cy="367560"/>
            </a:xfrm>
            <a:custGeom>
              <a:avLst/>
              <a:gdLst/>
              <a:ahLst/>
              <a:rect l="l" t="t" r="r" b="b"/>
              <a:pathLst>
                <a:path w="12697" h="12729">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w="0">
              <a:noFill/>
            </a:ln>
          </p:spPr>
          <p:style>
            <a:lnRef idx="0"/>
            <a:fillRef idx="0"/>
            <a:effectRef idx="0"/>
            <a:fontRef idx="minor"/>
          </p:style>
        </p:sp>
        <p:sp>
          <p:nvSpPr>
            <p:cNvPr id="10432" name="Google Shape;9639;p81"/>
            <p:cNvSpPr/>
            <p:nvPr/>
          </p:nvSpPr>
          <p:spPr>
            <a:xfrm>
              <a:off x="3157560" y="2583000"/>
              <a:ext cx="175320" cy="175320"/>
            </a:xfrm>
            <a:custGeom>
              <a:avLst/>
              <a:gdLst/>
              <a:ahLst/>
              <a:rect l="l" t="t" r="r" b="b"/>
              <a:pathLst>
                <a:path w="6081" h="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w="0">
              <a:noFill/>
            </a:ln>
          </p:spPr>
          <p:style>
            <a:lnRef idx="0"/>
            <a:fillRef idx="0"/>
            <a:effectRef idx="0"/>
            <a:fontRef idx="minor"/>
          </p:style>
        </p:sp>
      </p:grpSp>
      <p:grpSp>
        <p:nvGrpSpPr>
          <p:cNvPr id="10433" name="Google Shape;9640;p81"/>
          <p:cNvGrpSpPr/>
          <p:nvPr/>
        </p:nvGrpSpPr>
        <p:grpSpPr>
          <a:xfrm>
            <a:off x="1738440" y="2962800"/>
            <a:ext cx="363240" cy="361080"/>
            <a:chOff x="1738440" y="2962800"/>
            <a:chExt cx="363240" cy="361080"/>
          </a:xfrm>
        </p:grpSpPr>
        <p:sp>
          <p:nvSpPr>
            <p:cNvPr id="10434" name="Google Shape;9641;p81"/>
            <p:cNvSpPr/>
            <p:nvPr/>
          </p:nvSpPr>
          <p:spPr>
            <a:xfrm>
              <a:off x="1738440" y="2962800"/>
              <a:ext cx="363240" cy="361080"/>
            </a:xfrm>
            <a:custGeom>
              <a:avLst/>
              <a:gdLst/>
              <a:ahLst/>
              <a:rect l="l" t="t" r="r" b="b"/>
              <a:pathLst>
                <a:path w="12571" h="12493">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w="0">
              <a:noFill/>
            </a:ln>
          </p:spPr>
          <p:style>
            <a:lnRef idx="0"/>
            <a:fillRef idx="0"/>
            <a:effectRef idx="0"/>
            <a:fontRef idx="minor"/>
          </p:style>
        </p:sp>
        <p:sp>
          <p:nvSpPr>
            <p:cNvPr id="10435" name="Google Shape;9642;p81"/>
            <p:cNvSpPr/>
            <p:nvPr/>
          </p:nvSpPr>
          <p:spPr>
            <a:xfrm>
              <a:off x="1837800" y="3060360"/>
              <a:ext cx="69840" cy="70920"/>
            </a:xfrm>
            <a:custGeom>
              <a:avLst/>
              <a:gdLst/>
              <a:ahLst/>
              <a:rect l="l" t="t" r="r" b="b"/>
              <a:pathLst>
                <a:path w="2426" h="2459">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w="0">
              <a:noFill/>
            </a:ln>
          </p:spPr>
          <p:style>
            <a:lnRef idx="0"/>
            <a:fillRef idx="0"/>
            <a:effectRef idx="0"/>
            <a:fontRef idx="minor"/>
          </p:style>
        </p:sp>
        <p:sp>
          <p:nvSpPr>
            <p:cNvPr id="10436" name="Google Shape;9643;p81"/>
            <p:cNvSpPr/>
            <p:nvPr/>
          </p:nvSpPr>
          <p:spPr>
            <a:xfrm>
              <a:off x="1931760" y="3155760"/>
              <a:ext cx="70560" cy="70920"/>
            </a:xfrm>
            <a:custGeom>
              <a:avLst/>
              <a:gdLst/>
              <a:ahLst/>
              <a:rect l="l" t="t" r="r" b="b"/>
              <a:pathLst>
                <a:path w="2458" h="2459">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w="0">
              <a:noFill/>
            </a:ln>
          </p:spPr>
          <p:style>
            <a:lnRef idx="0"/>
            <a:fillRef idx="0"/>
            <a:effectRef idx="0"/>
            <a:fontRef idx="minor"/>
          </p:style>
        </p:sp>
        <p:sp>
          <p:nvSpPr>
            <p:cNvPr id="10437" name="Google Shape;9644;p81"/>
            <p:cNvSpPr/>
            <p:nvPr/>
          </p:nvSpPr>
          <p:spPr>
            <a:xfrm>
              <a:off x="1858680" y="3083040"/>
              <a:ext cx="121680" cy="119520"/>
            </a:xfrm>
            <a:custGeom>
              <a:avLst/>
              <a:gdLst/>
              <a:ahLst/>
              <a:rect l="l" t="t" r="r" b="b"/>
              <a:pathLst>
                <a:path w="4223" h="4144">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w="0">
              <a:noFill/>
            </a:ln>
          </p:spPr>
          <p:style>
            <a:lnRef idx="0"/>
            <a:fillRef idx="0"/>
            <a:effectRef idx="0"/>
            <a:fontRef idx="minor"/>
          </p:style>
        </p:sp>
      </p:grpSp>
      <p:grpSp>
        <p:nvGrpSpPr>
          <p:cNvPr id="10438" name="Google Shape;9645;p81"/>
          <p:cNvGrpSpPr/>
          <p:nvPr/>
        </p:nvGrpSpPr>
        <p:grpSpPr>
          <a:xfrm>
            <a:off x="1737000" y="3411360"/>
            <a:ext cx="365760" cy="335880"/>
            <a:chOff x="1737000" y="3411360"/>
            <a:chExt cx="365760" cy="335880"/>
          </a:xfrm>
        </p:grpSpPr>
        <p:sp>
          <p:nvSpPr>
            <p:cNvPr id="10439" name="Google Shape;9646;p81"/>
            <p:cNvSpPr/>
            <p:nvPr/>
          </p:nvSpPr>
          <p:spPr>
            <a:xfrm>
              <a:off x="1737000" y="3411360"/>
              <a:ext cx="365760" cy="335880"/>
            </a:xfrm>
            <a:custGeom>
              <a:avLst/>
              <a:gdLst/>
              <a:ahLst/>
              <a:rect l="l" t="t" r="r" b="b"/>
              <a:pathLst>
                <a:path w="12666" h="1162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w="0">
              <a:noFill/>
            </a:ln>
          </p:spPr>
          <p:style>
            <a:lnRef idx="0"/>
            <a:fillRef idx="0"/>
            <a:effectRef idx="0"/>
            <a:fontRef idx="minor"/>
          </p:style>
        </p:sp>
        <p:sp>
          <p:nvSpPr>
            <p:cNvPr id="10440" name="Google Shape;9647;p81"/>
            <p:cNvSpPr/>
            <p:nvPr/>
          </p:nvSpPr>
          <p:spPr>
            <a:xfrm>
              <a:off x="1784520" y="3459960"/>
              <a:ext cx="271080" cy="238320"/>
            </a:xfrm>
            <a:custGeom>
              <a:avLst/>
              <a:gdLst/>
              <a:ahLst/>
              <a:rect l="l" t="t" r="r" b="b"/>
              <a:pathLst>
                <a:path w="9390" h="8255">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w="0">
              <a:noFill/>
            </a:ln>
          </p:spPr>
          <p:style>
            <a:lnRef idx="0"/>
            <a:fillRef idx="0"/>
            <a:effectRef idx="0"/>
            <a:fontRef idx="minor"/>
          </p:style>
        </p:sp>
        <p:sp>
          <p:nvSpPr>
            <p:cNvPr id="10441" name="Google Shape;9648;p81"/>
            <p:cNvSpPr/>
            <p:nvPr/>
          </p:nvSpPr>
          <p:spPr>
            <a:xfrm>
              <a:off x="1876320" y="3520080"/>
              <a:ext cx="120960" cy="117720"/>
            </a:xfrm>
            <a:custGeom>
              <a:avLst/>
              <a:gdLst/>
              <a:ahLst/>
              <a:rect l="l" t="t" r="r" b="b"/>
              <a:pathLst>
                <a:path w="4191" h="4089">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w="0">
              <a:noFill/>
            </a:ln>
          </p:spPr>
          <p:style>
            <a:lnRef idx="0"/>
            <a:fillRef idx="0"/>
            <a:effectRef idx="0"/>
            <a:fontRef idx="minor"/>
          </p:style>
        </p:sp>
      </p:grpSp>
      <p:grpSp>
        <p:nvGrpSpPr>
          <p:cNvPr id="10442" name="Google Shape;9649;p81"/>
          <p:cNvGrpSpPr/>
          <p:nvPr/>
        </p:nvGrpSpPr>
        <p:grpSpPr>
          <a:xfrm>
            <a:off x="1737000" y="3839040"/>
            <a:ext cx="365760" cy="365760"/>
            <a:chOff x="1737000" y="3839040"/>
            <a:chExt cx="365760" cy="365760"/>
          </a:xfrm>
        </p:grpSpPr>
        <p:sp>
          <p:nvSpPr>
            <p:cNvPr id="10443" name="Google Shape;9650;p81"/>
            <p:cNvSpPr/>
            <p:nvPr/>
          </p:nvSpPr>
          <p:spPr>
            <a:xfrm>
              <a:off x="1737000" y="3839040"/>
              <a:ext cx="365760" cy="365760"/>
            </a:xfrm>
            <a:custGeom>
              <a:avLst/>
              <a:gdLst/>
              <a:ahLst/>
              <a:rect l="l" t="t" r="r" b="b"/>
              <a:pathLst>
                <a:path w="12666" h="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w="0">
              <a:noFill/>
            </a:ln>
          </p:spPr>
          <p:style>
            <a:lnRef idx="0"/>
            <a:fillRef idx="0"/>
            <a:effectRef idx="0"/>
            <a:fontRef idx="minor"/>
          </p:style>
        </p:sp>
        <p:sp>
          <p:nvSpPr>
            <p:cNvPr id="10444" name="Google Shape;9651;p81"/>
            <p:cNvSpPr/>
            <p:nvPr/>
          </p:nvSpPr>
          <p:spPr>
            <a:xfrm>
              <a:off x="1947600" y="4003920"/>
              <a:ext cx="71640" cy="168120"/>
            </a:xfrm>
            <a:custGeom>
              <a:avLst/>
              <a:gdLst/>
              <a:ahLst/>
              <a:rect l="l" t="t" r="r" b="b"/>
              <a:pathLst>
                <a:path w="2489" h="582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w="0">
              <a:noFill/>
            </a:ln>
          </p:spPr>
          <p:style>
            <a:lnRef idx="0"/>
            <a:fillRef idx="0"/>
            <a:effectRef idx="0"/>
            <a:fontRef idx="minor"/>
          </p:style>
        </p:sp>
        <p:sp>
          <p:nvSpPr>
            <p:cNvPr id="10445" name="Google Shape;9652;p81"/>
            <p:cNvSpPr/>
            <p:nvPr/>
          </p:nvSpPr>
          <p:spPr>
            <a:xfrm>
              <a:off x="1784520" y="3983760"/>
              <a:ext cx="47160" cy="23400"/>
            </a:xfrm>
            <a:custGeom>
              <a:avLst/>
              <a:gdLst/>
              <a:ahLst/>
              <a:rect l="l" t="t" r="r" b="b"/>
              <a:pathLst>
                <a:path w="1639" h="82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w="0">
              <a:noFill/>
            </a:ln>
          </p:spPr>
          <p:style>
            <a:lnRef idx="0"/>
            <a:fillRef idx="0"/>
            <a:effectRef idx="0"/>
            <a:fontRef idx="minor"/>
          </p:style>
        </p:sp>
        <p:sp>
          <p:nvSpPr>
            <p:cNvPr id="10446" name="Google Shape;9653;p81"/>
            <p:cNvSpPr/>
            <p:nvPr/>
          </p:nvSpPr>
          <p:spPr>
            <a:xfrm>
              <a:off x="1784520" y="4031280"/>
              <a:ext cx="47160" cy="23400"/>
            </a:xfrm>
            <a:custGeom>
              <a:avLst/>
              <a:gdLst/>
              <a:ahLst/>
              <a:rect l="l" t="t" r="r" b="b"/>
              <a:pathLst>
                <a:path w="1639" h="82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w="0">
              <a:noFill/>
            </a:ln>
          </p:spPr>
          <p:style>
            <a:lnRef idx="0"/>
            <a:fillRef idx="0"/>
            <a:effectRef idx="0"/>
            <a:fontRef idx="minor"/>
          </p:style>
        </p:sp>
        <p:sp>
          <p:nvSpPr>
            <p:cNvPr id="10447" name="Google Shape;9654;p81"/>
            <p:cNvSpPr/>
            <p:nvPr/>
          </p:nvSpPr>
          <p:spPr>
            <a:xfrm>
              <a:off x="1784520" y="4077720"/>
              <a:ext cx="47160" cy="25200"/>
            </a:xfrm>
            <a:custGeom>
              <a:avLst/>
              <a:gdLst/>
              <a:ahLst/>
              <a:rect l="l" t="t" r="r" b="b"/>
              <a:pathLst>
                <a:path w="1639" h="883">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w="0">
              <a:noFill/>
            </a:ln>
          </p:spPr>
          <p:style>
            <a:lnRef idx="0"/>
            <a:fillRef idx="0"/>
            <a:effectRef idx="0"/>
            <a:fontRef idx="minor"/>
          </p:style>
        </p:sp>
      </p:grpSp>
      <p:grpSp>
        <p:nvGrpSpPr>
          <p:cNvPr id="10448" name="Google Shape;9655;p81"/>
          <p:cNvGrpSpPr/>
          <p:nvPr/>
        </p:nvGrpSpPr>
        <p:grpSpPr>
          <a:xfrm>
            <a:off x="3952440" y="2958840"/>
            <a:ext cx="368640" cy="369360"/>
            <a:chOff x="3952440" y="2958840"/>
            <a:chExt cx="368640" cy="369360"/>
          </a:xfrm>
        </p:grpSpPr>
        <p:sp>
          <p:nvSpPr>
            <p:cNvPr id="10449" name="Google Shape;9656;p81"/>
            <p:cNvSpPr/>
            <p:nvPr/>
          </p:nvSpPr>
          <p:spPr>
            <a:xfrm>
              <a:off x="4007160" y="3181680"/>
              <a:ext cx="262800" cy="71640"/>
            </a:xfrm>
            <a:custGeom>
              <a:avLst/>
              <a:gdLst/>
              <a:ahLst/>
              <a:rect l="l" t="t" r="r" b="b"/>
              <a:pathLst>
                <a:path w="9106" h="2489">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w="0">
              <a:noFill/>
            </a:ln>
          </p:spPr>
          <p:style>
            <a:lnRef idx="0"/>
            <a:fillRef idx="0"/>
            <a:effectRef idx="0"/>
            <a:fontRef idx="minor"/>
          </p:style>
        </p:sp>
        <p:sp>
          <p:nvSpPr>
            <p:cNvPr id="10450" name="Google Shape;9657;p81"/>
            <p:cNvSpPr/>
            <p:nvPr/>
          </p:nvSpPr>
          <p:spPr>
            <a:xfrm>
              <a:off x="3952440" y="3030480"/>
              <a:ext cx="368640" cy="297720"/>
            </a:xfrm>
            <a:custGeom>
              <a:avLst/>
              <a:gdLst/>
              <a:ahLst/>
              <a:rect l="l" t="t" r="r" b="b"/>
              <a:pathLst>
                <a:path w="12760" h="10303">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w="0">
              <a:noFill/>
            </a:ln>
          </p:spPr>
          <p:style>
            <a:lnRef idx="0"/>
            <a:fillRef idx="0"/>
            <a:effectRef idx="0"/>
            <a:fontRef idx="minor"/>
          </p:style>
        </p:sp>
        <p:sp>
          <p:nvSpPr>
            <p:cNvPr id="10451" name="Google Shape;9658;p81"/>
            <p:cNvSpPr/>
            <p:nvPr/>
          </p:nvSpPr>
          <p:spPr>
            <a:xfrm>
              <a:off x="4160160" y="2958840"/>
              <a:ext cx="122760" cy="47160"/>
            </a:xfrm>
            <a:custGeom>
              <a:avLst/>
              <a:gdLst/>
              <a:ahLst/>
              <a:rect l="l" t="t" r="r" b="b"/>
              <a:pathLst>
                <a:path w="4254" h="1647">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w="0">
              <a:noFill/>
            </a:ln>
          </p:spPr>
          <p:style>
            <a:lnRef idx="0"/>
            <a:fillRef idx="0"/>
            <a:effectRef idx="0"/>
            <a:fontRef idx="minor"/>
          </p:style>
        </p:sp>
      </p:grpSp>
      <p:grpSp>
        <p:nvGrpSpPr>
          <p:cNvPr id="10452" name="Google Shape;9659;p81"/>
          <p:cNvGrpSpPr/>
          <p:nvPr/>
        </p:nvGrpSpPr>
        <p:grpSpPr>
          <a:xfrm>
            <a:off x="1298520" y="1542960"/>
            <a:ext cx="368640" cy="363240"/>
            <a:chOff x="1298520" y="1542960"/>
            <a:chExt cx="368640" cy="363240"/>
          </a:xfrm>
        </p:grpSpPr>
        <p:sp>
          <p:nvSpPr>
            <p:cNvPr id="10453" name="Google Shape;9660;p81"/>
            <p:cNvSpPr/>
            <p:nvPr/>
          </p:nvSpPr>
          <p:spPr>
            <a:xfrm>
              <a:off x="1298520" y="1542960"/>
              <a:ext cx="368640" cy="363240"/>
            </a:xfrm>
            <a:custGeom>
              <a:avLst/>
              <a:gdLst/>
              <a:ahLst/>
              <a:rect l="l" t="t" r="r" b="b"/>
              <a:pathLst>
                <a:path w="12760" h="12576">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w="0">
              <a:noFill/>
            </a:ln>
          </p:spPr>
          <p:style>
            <a:lnRef idx="0"/>
            <a:fillRef idx="0"/>
            <a:effectRef idx="0"/>
            <a:fontRef idx="minor"/>
          </p:style>
        </p:sp>
        <p:sp>
          <p:nvSpPr>
            <p:cNvPr id="10454" name="Google Shape;9661;p81"/>
            <p:cNvSpPr/>
            <p:nvPr/>
          </p:nvSpPr>
          <p:spPr>
            <a:xfrm>
              <a:off x="1458000" y="1651680"/>
              <a:ext cx="103680" cy="95040"/>
            </a:xfrm>
            <a:custGeom>
              <a:avLst/>
              <a:gdLst/>
              <a:ahLst/>
              <a:rect l="l" t="t" r="r" b="b"/>
              <a:pathLst>
                <a:path w="3592" h="3301">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w="0">
              <a:noFill/>
            </a:ln>
          </p:spPr>
          <p:style>
            <a:lnRef idx="0"/>
            <a:fillRef idx="0"/>
            <a:effectRef idx="0"/>
            <a:fontRef idx="minor"/>
          </p:style>
        </p:sp>
      </p:grpSp>
      <p:grpSp>
        <p:nvGrpSpPr>
          <p:cNvPr id="10455" name="Google Shape;9662;p81"/>
          <p:cNvGrpSpPr/>
          <p:nvPr/>
        </p:nvGrpSpPr>
        <p:grpSpPr>
          <a:xfrm>
            <a:off x="1299960" y="2020320"/>
            <a:ext cx="365760" cy="369720"/>
            <a:chOff x="1299960" y="2020320"/>
            <a:chExt cx="365760" cy="369720"/>
          </a:xfrm>
        </p:grpSpPr>
        <p:sp>
          <p:nvSpPr>
            <p:cNvPr id="10456" name="Google Shape;9663;p81"/>
            <p:cNvSpPr/>
            <p:nvPr/>
          </p:nvSpPr>
          <p:spPr>
            <a:xfrm>
              <a:off x="1299960" y="2020320"/>
              <a:ext cx="365760" cy="369720"/>
            </a:xfrm>
            <a:custGeom>
              <a:avLst/>
              <a:gdLst/>
              <a:ahLst/>
              <a:rect l="l" t="t" r="r" b="b"/>
              <a:pathLst>
                <a:path w="12666" h="12792">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w="0">
              <a:noFill/>
            </a:ln>
          </p:spPr>
          <p:style>
            <a:lnRef idx="0"/>
            <a:fillRef idx="0"/>
            <a:effectRef idx="0"/>
            <a:fontRef idx="minor"/>
          </p:style>
        </p:sp>
        <p:sp>
          <p:nvSpPr>
            <p:cNvPr id="10457" name="Google Shape;9664;p81"/>
            <p:cNvSpPr/>
            <p:nvPr/>
          </p:nvSpPr>
          <p:spPr>
            <a:xfrm>
              <a:off x="1398240" y="2117520"/>
              <a:ext cx="169200" cy="118080"/>
            </a:xfrm>
            <a:custGeom>
              <a:avLst/>
              <a:gdLst/>
              <a:ahLst/>
              <a:rect l="l" t="t" r="r" b="b"/>
              <a:pathLst>
                <a:path w="5860" h="4098">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w="0">
              <a:noFill/>
            </a:ln>
          </p:spPr>
          <p:style>
            <a:lnRef idx="0"/>
            <a:fillRef idx="0"/>
            <a:effectRef idx="0"/>
            <a:fontRef idx="minor"/>
          </p:style>
        </p:sp>
      </p:grpSp>
      <p:sp>
        <p:nvSpPr>
          <p:cNvPr id="10458" name="Google Shape;9665;p81"/>
          <p:cNvSpPr/>
          <p:nvPr/>
        </p:nvSpPr>
        <p:spPr>
          <a:xfrm>
            <a:off x="1316880" y="2487600"/>
            <a:ext cx="319320" cy="365760"/>
          </a:xfrm>
          <a:custGeom>
            <a:avLst/>
            <a:gdLst/>
            <a:ahLst/>
            <a:rect l="l" t="t" r="r" b="b"/>
            <a:pathLst>
              <a:path w="11059" h="12666">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w="0">
            <a:noFill/>
          </a:ln>
        </p:spPr>
        <p:style>
          <a:lnRef idx="0"/>
          <a:fillRef idx="0"/>
          <a:effectRef idx="0"/>
          <a:fontRef idx="minor"/>
        </p:style>
      </p:sp>
      <p:grpSp>
        <p:nvGrpSpPr>
          <p:cNvPr id="10459" name="Google Shape;9666;p81"/>
          <p:cNvGrpSpPr/>
          <p:nvPr/>
        </p:nvGrpSpPr>
        <p:grpSpPr>
          <a:xfrm>
            <a:off x="3512160" y="1580040"/>
            <a:ext cx="365040" cy="289440"/>
            <a:chOff x="3512160" y="1580040"/>
            <a:chExt cx="365040" cy="289440"/>
          </a:xfrm>
        </p:grpSpPr>
        <p:sp>
          <p:nvSpPr>
            <p:cNvPr id="10460" name="Google Shape;9667;p81"/>
            <p:cNvSpPr/>
            <p:nvPr/>
          </p:nvSpPr>
          <p:spPr>
            <a:xfrm>
              <a:off x="3512160" y="1580040"/>
              <a:ext cx="365040" cy="289440"/>
            </a:xfrm>
            <a:custGeom>
              <a:avLst/>
              <a:gdLst/>
              <a:ahLst/>
              <a:rect l="l" t="t" r="r" b="b"/>
              <a:pathLst>
                <a:path w="12634" h="1002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w="0">
              <a:noFill/>
            </a:ln>
          </p:spPr>
          <p:style>
            <a:lnRef idx="0"/>
            <a:fillRef idx="0"/>
            <a:effectRef idx="0"/>
            <a:fontRef idx="minor"/>
          </p:style>
        </p:sp>
        <p:sp>
          <p:nvSpPr>
            <p:cNvPr id="10461" name="Google Shape;9668;p81"/>
            <p:cNvSpPr/>
            <p:nvPr/>
          </p:nvSpPr>
          <p:spPr>
            <a:xfrm>
              <a:off x="3600360" y="1652760"/>
              <a:ext cx="169200" cy="119880"/>
            </a:xfrm>
            <a:custGeom>
              <a:avLst/>
              <a:gdLst/>
              <a:ahLst/>
              <a:rect l="l" t="t" r="r" b="b"/>
              <a:pathLst>
                <a:path w="5861" h="4152">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w="0">
              <a:noFill/>
            </a:ln>
          </p:spPr>
          <p:style>
            <a:lnRef idx="0"/>
            <a:fillRef idx="0"/>
            <a:effectRef idx="0"/>
            <a:fontRef idx="minor"/>
          </p:style>
        </p:sp>
      </p:grpSp>
      <p:grpSp>
        <p:nvGrpSpPr>
          <p:cNvPr id="10462" name="Google Shape;9669;p81"/>
          <p:cNvGrpSpPr/>
          <p:nvPr/>
        </p:nvGrpSpPr>
        <p:grpSpPr>
          <a:xfrm>
            <a:off x="3503520" y="2021400"/>
            <a:ext cx="381960" cy="367200"/>
            <a:chOff x="3503520" y="2021400"/>
            <a:chExt cx="381960" cy="367200"/>
          </a:xfrm>
        </p:grpSpPr>
        <p:sp>
          <p:nvSpPr>
            <p:cNvPr id="10463" name="Google Shape;9670;p81"/>
            <p:cNvSpPr/>
            <p:nvPr/>
          </p:nvSpPr>
          <p:spPr>
            <a:xfrm>
              <a:off x="3503520" y="2021400"/>
              <a:ext cx="362160" cy="225720"/>
            </a:xfrm>
            <a:custGeom>
              <a:avLst/>
              <a:gdLst/>
              <a:ahLst/>
              <a:rect l="l" t="t" r="r" b="b"/>
              <a:pathLst>
                <a:path w="12540" h="7815">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w="0">
              <a:noFill/>
            </a:ln>
          </p:spPr>
          <p:style>
            <a:lnRef idx="0"/>
            <a:fillRef idx="0"/>
            <a:effectRef idx="0"/>
            <a:fontRef idx="minor"/>
          </p:style>
        </p:sp>
        <p:sp>
          <p:nvSpPr>
            <p:cNvPr id="10464" name="Google Shape;9671;p81"/>
            <p:cNvSpPr/>
            <p:nvPr/>
          </p:nvSpPr>
          <p:spPr>
            <a:xfrm>
              <a:off x="3521520" y="2161800"/>
              <a:ext cx="363960" cy="226800"/>
            </a:xfrm>
            <a:custGeom>
              <a:avLst/>
              <a:gdLst/>
              <a:ahLst/>
              <a:rect l="l" t="t" r="r" b="b"/>
              <a:pathLst>
                <a:path w="12602" h="7851">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w="0">
              <a:noFill/>
            </a:ln>
          </p:spPr>
          <p:style>
            <a:lnRef idx="0"/>
            <a:fillRef idx="0"/>
            <a:effectRef idx="0"/>
            <a:fontRef idx="minor"/>
          </p:style>
        </p:sp>
        <p:sp>
          <p:nvSpPr>
            <p:cNvPr id="10465" name="Google Shape;9672;p81"/>
            <p:cNvSpPr/>
            <p:nvPr/>
          </p:nvSpPr>
          <p:spPr>
            <a:xfrm>
              <a:off x="3582720" y="2092680"/>
              <a:ext cx="222840" cy="222840"/>
            </a:xfrm>
            <a:custGeom>
              <a:avLst/>
              <a:gdLst/>
              <a:ahLst/>
              <a:rect l="l" t="t" r="r" b="b"/>
              <a:pathLst>
                <a:path w="7720" h="7719">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w="0">
              <a:noFill/>
            </a:ln>
          </p:spPr>
          <p:style>
            <a:lnRef idx="0"/>
            <a:fillRef idx="0"/>
            <a:effectRef idx="0"/>
            <a:fontRef idx="minor"/>
          </p:style>
        </p:sp>
      </p:grpSp>
      <p:grpSp>
        <p:nvGrpSpPr>
          <p:cNvPr id="10466" name="Google Shape;9673;p81"/>
          <p:cNvGrpSpPr/>
          <p:nvPr/>
        </p:nvGrpSpPr>
        <p:grpSpPr>
          <a:xfrm>
            <a:off x="3512160" y="2486880"/>
            <a:ext cx="365040" cy="366840"/>
            <a:chOff x="3512160" y="2486880"/>
            <a:chExt cx="365040" cy="366840"/>
          </a:xfrm>
        </p:grpSpPr>
        <p:sp>
          <p:nvSpPr>
            <p:cNvPr id="10467" name="Google Shape;9674;p81"/>
            <p:cNvSpPr/>
            <p:nvPr/>
          </p:nvSpPr>
          <p:spPr>
            <a:xfrm>
              <a:off x="3512160" y="2486880"/>
              <a:ext cx="365040" cy="366840"/>
            </a:xfrm>
            <a:custGeom>
              <a:avLst/>
              <a:gdLst/>
              <a:ahLst/>
              <a:rect l="l" t="t" r="r" b="b"/>
              <a:pathLst>
                <a:path w="12634" h="12697">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w="0">
              <a:noFill/>
            </a:ln>
          </p:spPr>
          <p:style>
            <a:lnRef idx="0"/>
            <a:fillRef idx="0"/>
            <a:effectRef idx="0"/>
            <a:fontRef idx="minor"/>
          </p:style>
        </p:sp>
        <p:sp>
          <p:nvSpPr>
            <p:cNvPr id="10468" name="Google Shape;9675;p81"/>
            <p:cNvSpPr/>
            <p:nvPr/>
          </p:nvSpPr>
          <p:spPr>
            <a:xfrm>
              <a:off x="3658680" y="2530800"/>
              <a:ext cx="71640" cy="169200"/>
            </a:xfrm>
            <a:custGeom>
              <a:avLst/>
              <a:gdLst/>
              <a:ahLst/>
              <a:rect l="l" t="t" r="r" b="b"/>
              <a:pathLst>
                <a:path w="2489" h="5861">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w="0">
              <a:noFill/>
            </a:ln>
          </p:spPr>
          <p:style>
            <a:lnRef idx="0"/>
            <a:fillRef idx="0"/>
            <a:effectRef idx="0"/>
            <a:fontRef idx="minor"/>
          </p:style>
        </p:sp>
      </p:grpSp>
      <p:sp>
        <p:nvSpPr>
          <p:cNvPr id="10469" name="Google Shape;9676;p81"/>
          <p:cNvSpPr/>
          <p:nvPr/>
        </p:nvSpPr>
        <p:spPr>
          <a:xfrm>
            <a:off x="2175840" y="2961360"/>
            <a:ext cx="368640" cy="364320"/>
          </a:xfrm>
          <a:custGeom>
            <a:avLst/>
            <a:gdLst/>
            <a:ahLst/>
            <a:rect l="l" t="t" r="r" b="b"/>
            <a:pathLst>
              <a:path w="12761" h="12607">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w="0">
            <a:noFill/>
          </a:ln>
        </p:spPr>
        <p:style>
          <a:lnRef idx="0"/>
          <a:fillRef idx="0"/>
          <a:effectRef idx="0"/>
          <a:fontRef idx="minor"/>
        </p:style>
      </p:sp>
      <p:grpSp>
        <p:nvGrpSpPr>
          <p:cNvPr id="10470" name="Google Shape;9677;p81"/>
          <p:cNvGrpSpPr/>
          <p:nvPr/>
        </p:nvGrpSpPr>
        <p:grpSpPr>
          <a:xfrm>
            <a:off x="2183040" y="3399480"/>
            <a:ext cx="366120" cy="359640"/>
            <a:chOff x="2183040" y="3399480"/>
            <a:chExt cx="366120" cy="359640"/>
          </a:xfrm>
        </p:grpSpPr>
        <p:sp>
          <p:nvSpPr>
            <p:cNvPr id="10471" name="Google Shape;9678;p81"/>
            <p:cNvSpPr/>
            <p:nvPr/>
          </p:nvSpPr>
          <p:spPr>
            <a:xfrm>
              <a:off x="2183040" y="3399480"/>
              <a:ext cx="359640" cy="359640"/>
            </a:xfrm>
            <a:custGeom>
              <a:avLst/>
              <a:gdLst/>
              <a:ahLst/>
              <a:rect l="l" t="t" r="r" b="b"/>
              <a:pathLst>
                <a:path w="12445" h="12446">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w="0">
              <a:noFill/>
            </a:ln>
          </p:spPr>
          <p:style>
            <a:lnRef idx="0"/>
            <a:fillRef idx="0"/>
            <a:effectRef idx="0"/>
            <a:fontRef idx="minor"/>
          </p:style>
        </p:sp>
        <p:sp>
          <p:nvSpPr>
            <p:cNvPr id="10472" name="Google Shape;9679;p81"/>
            <p:cNvSpPr/>
            <p:nvPr/>
          </p:nvSpPr>
          <p:spPr>
            <a:xfrm>
              <a:off x="2230560" y="3448800"/>
              <a:ext cx="168120" cy="23400"/>
            </a:xfrm>
            <a:custGeom>
              <a:avLst/>
              <a:gdLst/>
              <a:ahLst/>
              <a:rect l="l" t="t" r="r" b="b"/>
              <a:pathLst>
                <a:path w="5829" h="82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w="0">
              <a:noFill/>
            </a:ln>
          </p:spPr>
          <p:style>
            <a:lnRef idx="0"/>
            <a:fillRef idx="0"/>
            <a:effectRef idx="0"/>
            <a:fontRef idx="minor"/>
          </p:style>
        </p:sp>
        <p:sp>
          <p:nvSpPr>
            <p:cNvPr id="10473" name="Google Shape;9680;p81"/>
            <p:cNvSpPr/>
            <p:nvPr/>
          </p:nvSpPr>
          <p:spPr>
            <a:xfrm>
              <a:off x="2230560" y="3520800"/>
              <a:ext cx="168120" cy="23400"/>
            </a:xfrm>
            <a:custGeom>
              <a:avLst/>
              <a:gdLst/>
              <a:ahLst/>
              <a:rect l="l" t="t" r="r" b="b"/>
              <a:pathLst>
                <a:path w="5829" h="82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w="0">
              <a:noFill/>
            </a:ln>
          </p:spPr>
          <p:style>
            <a:lnRef idx="0"/>
            <a:fillRef idx="0"/>
            <a:effectRef idx="0"/>
            <a:fontRef idx="minor"/>
          </p:style>
        </p:sp>
        <p:sp>
          <p:nvSpPr>
            <p:cNvPr id="10474" name="Google Shape;9681;p81"/>
            <p:cNvSpPr/>
            <p:nvPr/>
          </p:nvSpPr>
          <p:spPr>
            <a:xfrm>
              <a:off x="2230560" y="3591000"/>
              <a:ext cx="168120" cy="25200"/>
            </a:xfrm>
            <a:custGeom>
              <a:avLst/>
              <a:gdLst/>
              <a:ahLst/>
              <a:rect l="l" t="t" r="r" b="b"/>
              <a:pathLst>
                <a:path w="5829" h="884">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w="0">
              <a:noFill/>
            </a:ln>
          </p:spPr>
          <p:style>
            <a:lnRef idx="0"/>
            <a:fillRef idx="0"/>
            <a:effectRef idx="0"/>
            <a:fontRef idx="minor"/>
          </p:style>
        </p:sp>
        <p:sp>
          <p:nvSpPr>
            <p:cNvPr id="10475" name="Google Shape;9682;p81"/>
            <p:cNvSpPr/>
            <p:nvPr/>
          </p:nvSpPr>
          <p:spPr>
            <a:xfrm>
              <a:off x="2230560" y="3663000"/>
              <a:ext cx="168120" cy="25200"/>
            </a:xfrm>
            <a:custGeom>
              <a:avLst/>
              <a:gdLst/>
              <a:ahLst/>
              <a:rect l="l" t="t" r="r" b="b"/>
              <a:pathLst>
                <a:path w="5829" h="883">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w="0">
              <a:noFill/>
            </a:ln>
          </p:spPr>
          <p:style>
            <a:lnRef idx="0"/>
            <a:fillRef idx="0"/>
            <a:effectRef idx="0"/>
            <a:fontRef idx="minor"/>
          </p:style>
        </p:sp>
        <p:sp>
          <p:nvSpPr>
            <p:cNvPr id="10476" name="Google Shape;9683;p81"/>
            <p:cNvSpPr/>
            <p:nvPr/>
          </p:nvSpPr>
          <p:spPr>
            <a:xfrm>
              <a:off x="2470320" y="3401640"/>
              <a:ext cx="78840" cy="270360"/>
            </a:xfrm>
            <a:custGeom>
              <a:avLst/>
              <a:gdLst/>
              <a:ahLst/>
              <a:rect l="l" t="t" r="r" b="b"/>
              <a:pathLst>
                <a:path w="2742" h="9358">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w="0">
              <a:noFill/>
            </a:ln>
          </p:spPr>
          <p:style>
            <a:lnRef idx="0"/>
            <a:fillRef idx="0"/>
            <a:effectRef idx="0"/>
            <a:fontRef idx="minor"/>
          </p:style>
        </p:sp>
      </p:grpSp>
      <p:grpSp>
        <p:nvGrpSpPr>
          <p:cNvPr id="10477" name="Google Shape;9684;p81"/>
          <p:cNvGrpSpPr/>
          <p:nvPr/>
        </p:nvGrpSpPr>
        <p:grpSpPr>
          <a:xfrm>
            <a:off x="2183760" y="3837960"/>
            <a:ext cx="365040" cy="368280"/>
            <a:chOff x="2183760" y="3837960"/>
            <a:chExt cx="365040" cy="368280"/>
          </a:xfrm>
        </p:grpSpPr>
        <p:sp>
          <p:nvSpPr>
            <p:cNvPr id="10478" name="Google Shape;9685;p81"/>
            <p:cNvSpPr/>
            <p:nvPr/>
          </p:nvSpPr>
          <p:spPr>
            <a:xfrm>
              <a:off x="2183760" y="3837960"/>
              <a:ext cx="365040" cy="368280"/>
            </a:xfrm>
            <a:custGeom>
              <a:avLst/>
              <a:gdLst/>
              <a:ahLst/>
              <a:rect l="l" t="t" r="r" b="b"/>
              <a:pathLst>
                <a:path w="12634" h="12753">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w="0">
              <a:noFill/>
            </a:ln>
          </p:spPr>
          <p:style>
            <a:lnRef idx="0"/>
            <a:fillRef idx="0"/>
            <a:effectRef idx="0"/>
            <a:fontRef idx="minor"/>
          </p:style>
        </p:sp>
        <p:sp>
          <p:nvSpPr>
            <p:cNvPr id="10479" name="Google Shape;9686;p81"/>
            <p:cNvSpPr/>
            <p:nvPr/>
          </p:nvSpPr>
          <p:spPr>
            <a:xfrm>
              <a:off x="2354040" y="3906720"/>
              <a:ext cx="22320" cy="22320"/>
            </a:xfrm>
            <a:custGeom>
              <a:avLst/>
              <a:gdLst/>
              <a:ahLst/>
              <a:rect l="l" t="t" r="r" b="b"/>
              <a:pathLst>
                <a:path w="789" h="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w="0">
              <a:noFill/>
            </a:ln>
          </p:spPr>
          <p:style>
            <a:lnRef idx="0"/>
            <a:fillRef idx="0"/>
            <a:effectRef idx="0"/>
            <a:fontRef idx="minor"/>
          </p:style>
        </p:sp>
      </p:grpSp>
      <p:grpSp>
        <p:nvGrpSpPr>
          <p:cNvPr id="10480" name="Google Shape;9687;p81"/>
          <p:cNvGrpSpPr/>
          <p:nvPr/>
        </p:nvGrpSpPr>
        <p:grpSpPr>
          <a:xfrm>
            <a:off x="3952440" y="3400560"/>
            <a:ext cx="368640" cy="357840"/>
            <a:chOff x="3952440" y="3400560"/>
            <a:chExt cx="368640" cy="357840"/>
          </a:xfrm>
        </p:grpSpPr>
        <p:sp>
          <p:nvSpPr>
            <p:cNvPr id="10481" name="Google Shape;9688;p81"/>
            <p:cNvSpPr/>
            <p:nvPr/>
          </p:nvSpPr>
          <p:spPr>
            <a:xfrm>
              <a:off x="3952440" y="3400560"/>
              <a:ext cx="368640" cy="357840"/>
            </a:xfrm>
            <a:custGeom>
              <a:avLst/>
              <a:gdLst/>
              <a:ahLst/>
              <a:rect l="l" t="t" r="r" b="b"/>
              <a:pathLst>
                <a:path w="12760" h="12382">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w="0">
              <a:noFill/>
            </a:ln>
          </p:spPr>
          <p:style>
            <a:lnRef idx="0"/>
            <a:fillRef idx="0"/>
            <a:effectRef idx="0"/>
            <a:fontRef idx="minor"/>
          </p:style>
        </p:sp>
        <p:sp>
          <p:nvSpPr>
            <p:cNvPr id="10482" name="Google Shape;9689;p81"/>
            <p:cNvSpPr/>
            <p:nvPr/>
          </p:nvSpPr>
          <p:spPr>
            <a:xfrm>
              <a:off x="4177440" y="3591720"/>
              <a:ext cx="96120" cy="24120"/>
            </a:xfrm>
            <a:custGeom>
              <a:avLst/>
              <a:gdLst/>
              <a:ahLst/>
              <a:rect l="l" t="t" r="r" b="b"/>
              <a:pathLst>
                <a:path w="3340" h="851">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w="0">
              <a:noFill/>
            </a:ln>
          </p:spPr>
          <p:style>
            <a:lnRef idx="0"/>
            <a:fillRef idx="0"/>
            <a:effectRef idx="0"/>
            <a:fontRef idx="minor"/>
          </p:style>
        </p:sp>
        <p:sp>
          <p:nvSpPr>
            <p:cNvPr id="10483" name="Google Shape;9690;p81"/>
            <p:cNvSpPr/>
            <p:nvPr/>
          </p:nvSpPr>
          <p:spPr>
            <a:xfrm>
              <a:off x="4177440" y="3640320"/>
              <a:ext cx="96120" cy="24120"/>
            </a:xfrm>
            <a:custGeom>
              <a:avLst/>
              <a:gdLst/>
              <a:ahLst/>
              <a:rect l="l" t="t" r="r" b="b"/>
              <a:pathLst>
                <a:path w="3340" h="851">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w="0">
              <a:noFill/>
            </a:ln>
          </p:spPr>
          <p:style>
            <a:lnRef idx="0"/>
            <a:fillRef idx="0"/>
            <a:effectRef idx="0"/>
            <a:fontRef idx="minor"/>
          </p:style>
        </p:sp>
        <p:sp>
          <p:nvSpPr>
            <p:cNvPr id="10484" name="Google Shape;9691;p81"/>
            <p:cNvSpPr/>
            <p:nvPr/>
          </p:nvSpPr>
          <p:spPr>
            <a:xfrm>
              <a:off x="4177440" y="3687480"/>
              <a:ext cx="95400" cy="25200"/>
            </a:xfrm>
            <a:custGeom>
              <a:avLst/>
              <a:gdLst/>
              <a:ahLst/>
              <a:rect l="l" t="t" r="r" b="b"/>
              <a:pathLst>
                <a:path w="3308" h="883">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w="0">
              <a:noFill/>
            </a:ln>
          </p:spPr>
          <p:style>
            <a:lnRef idx="0"/>
            <a:fillRef idx="0"/>
            <a:effectRef idx="0"/>
            <a:fontRef idx="minor"/>
          </p:style>
        </p:sp>
        <p:sp>
          <p:nvSpPr>
            <p:cNvPr id="10485" name="Google Shape;9692;p81"/>
            <p:cNvSpPr/>
            <p:nvPr/>
          </p:nvSpPr>
          <p:spPr>
            <a:xfrm>
              <a:off x="4001760" y="3556440"/>
              <a:ext cx="144360" cy="155520"/>
            </a:xfrm>
            <a:custGeom>
              <a:avLst/>
              <a:gdLst/>
              <a:ahLst/>
              <a:rect l="l" t="t" r="r" b="b"/>
              <a:pathLst>
                <a:path w="5010" h="539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w="0">
              <a:noFill/>
            </a:ln>
          </p:spPr>
          <p:style>
            <a:lnRef idx="0"/>
            <a:fillRef idx="0"/>
            <a:effectRef idx="0"/>
            <a:fontRef idx="minor"/>
          </p:style>
        </p:sp>
        <p:sp>
          <p:nvSpPr>
            <p:cNvPr id="10486" name="Google Shape;9693;p81"/>
            <p:cNvSpPr/>
            <p:nvPr/>
          </p:nvSpPr>
          <p:spPr>
            <a:xfrm>
              <a:off x="4131000" y="3440520"/>
              <a:ext cx="15120" cy="15120"/>
            </a:xfrm>
            <a:custGeom>
              <a:avLst/>
              <a:gdLst/>
              <a:ahLst/>
              <a:rect l="l" t="t" r="r" b="b"/>
              <a:pathLst>
                <a:path w="536" h="537">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w="0">
              <a:noFill/>
            </a:ln>
          </p:spPr>
          <p:style>
            <a:lnRef idx="0"/>
            <a:fillRef idx="0"/>
            <a:effectRef idx="0"/>
            <a:fontRef idx="minor"/>
          </p:style>
        </p:sp>
      </p:grpSp>
      <p:grpSp>
        <p:nvGrpSpPr>
          <p:cNvPr id="10487" name="Google Shape;9694;p81"/>
          <p:cNvGrpSpPr/>
          <p:nvPr/>
        </p:nvGrpSpPr>
        <p:grpSpPr>
          <a:xfrm>
            <a:off x="1741680" y="1541520"/>
            <a:ext cx="368640" cy="366480"/>
            <a:chOff x="1741680" y="1541520"/>
            <a:chExt cx="368640" cy="366480"/>
          </a:xfrm>
        </p:grpSpPr>
        <p:sp>
          <p:nvSpPr>
            <p:cNvPr id="10488" name="Google Shape;9695;p81"/>
            <p:cNvSpPr/>
            <p:nvPr/>
          </p:nvSpPr>
          <p:spPr>
            <a:xfrm>
              <a:off x="1741680" y="1541520"/>
              <a:ext cx="368640" cy="366480"/>
            </a:xfrm>
            <a:custGeom>
              <a:avLst/>
              <a:gdLst/>
              <a:ahLst/>
              <a:rect l="l" t="t" r="r" b="b"/>
              <a:pathLst>
                <a:path w="12760" h="12691">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w="0">
              <a:noFill/>
            </a:ln>
          </p:spPr>
          <p:style>
            <a:lnRef idx="0"/>
            <a:fillRef idx="0"/>
            <a:effectRef idx="0"/>
            <a:fontRef idx="minor"/>
          </p:style>
        </p:sp>
        <p:sp>
          <p:nvSpPr>
            <p:cNvPr id="10489" name="Google Shape;9696;p81"/>
            <p:cNvSpPr/>
            <p:nvPr/>
          </p:nvSpPr>
          <p:spPr>
            <a:xfrm>
              <a:off x="2007000" y="1843560"/>
              <a:ext cx="56160" cy="25200"/>
            </a:xfrm>
            <a:custGeom>
              <a:avLst/>
              <a:gdLst/>
              <a:ahLst/>
              <a:rect l="l" t="t" r="r" b="b"/>
              <a:pathLst>
                <a:path w="1954" h="883">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w="0">
              <a:noFill/>
            </a:ln>
          </p:spPr>
          <p:style>
            <a:lnRef idx="0"/>
            <a:fillRef idx="0"/>
            <a:effectRef idx="0"/>
            <a:fontRef idx="minor"/>
          </p:style>
        </p:sp>
        <p:sp>
          <p:nvSpPr>
            <p:cNvPr id="10490" name="Google Shape;9697;p81"/>
            <p:cNvSpPr/>
            <p:nvPr/>
          </p:nvSpPr>
          <p:spPr>
            <a:xfrm>
              <a:off x="1960560" y="1883520"/>
              <a:ext cx="6120" cy="360"/>
            </a:xfrm>
            <a:custGeom>
              <a:avLst/>
              <a:gdLst/>
              <a:ahLst/>
              <a:rect l="l" t="t" r="r" b="b"/>
              <a:pathLst>
                <a:path w="221" h="1">
                  <a:moveTo>
                    <a:pt x="1" y="1"/>
                  </a:moveTo>
                  <a:lnTo>
                    <a:pt x="221" y="1"/>
                  </a:lnTo>
                </a:path>
              </a:pathLst>
            </a:custGeom>
            <a:solidFill>
              <a:srgbClr val="5f7d95"/>
            </a:solidFill>
            <a:ln w="0">
              <a:noFill/>
            </a:ln>
          </p:spPr>
          <p:style>
            <a:lnRef idx="0"/>
            <a:fillRef idx="0"/>
            <a:effectRef idx="0"/>
            <a:fontRef idx="minor"/>
          </p:style>
        </p:sp>
      </p:grpSp>
      <p:grpSp>
        <p:nvGrpSpPr>
          <p:cNvPr id="10491" name="Google Shape;9698;p81"/>
          <p:cNvGrpSpPr/>
          <p:nvPr/>
        </p:nvGrpSpPr>
        <p:grpSpPr>
          <a:xfrm>
            <a:off x="1806480" y="2022480"/>
            <a:ext cx="239400" cy="365040"/>
            <a:chOff x="1806480" y="2022480"/>
            <a:chExt cx="239400" cy="365040"/>
          </a:xfrm>
        </p:grpSpPr>
        <p:sp>
          <p:nvSpPr>
            <p:cNvPr id="10492" name="Google Shape;9699;p81"/>
            <p:cNvSpPr/>
            <p:nvPr/>
          </p:nvSpPr>
          <p:spPr>
            <a:xfrm>
              <a:off x="1891080" y="2055240"/>
              <a:ext cx="70560" cy="169920"/>
            </a:xfrm>
            <a:custGeom>
              <a:avLst/>
              <a:gdLst/>
              <a:ahLst/>
              <a:rect l="l" t="t" r="r" b="b"/>
              <a:pathLst>
                <a:path w="2458" h="5893">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w="0">
              <a:noFill/>
            </a:ln>
          </p:spPr>
          <p:style>
            <a:lnRef idx="0"/>
            <a:fillRef idx="0"/>
            <a:effectRef idx="0"/>
            <a:fontRef idx="minor"/>
          </p:style>
        </p:sp>
        <p:sp>
          <p:nvSpPr>
            <p:cNvPr id="10493" name="Google Shape;9700;p81"/>
            <p:cNvSpPr/>
            <p:nvPr/>
          </p:nvSpPr>
          <p:spPr>
            <a:xfrm>
              <a:off x="1806480" y="2022480"/>
              <a:ext cx="239400" cy="365040"/>
            </a:xfrm>
            <a:custGeom>
              <a:avLst/>
              <a:gdLst/>
              <a:ahLst/>
              <a:rect l="l" t="t" r="r" b="b"/>
              <a:pathLst>
                <a:path w="8286" h="1264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w="0">
              <a:noFill/>
            </a:ln>
          </p:spPr>
          <p:style>
            <a:lnRef idx="0"/>
            <a:fillRef idx="0"/>
            <a:effectRef idx="0"/>
            <a:fontRef idx="minor"/>
          </p:style>
        </p:sp>
      </p:grpSp>
      <p:sp>
        <p:nvSpPr>
          <p:cNvPr id="10494" name="Google Shape;9701;p81"/>
          <p:cNvSpPr/>
          <p:nvPr/>
        </p:nvSpPr>
        <p:spPr>
          <a:xfrm>
            <a:off x="1736280" y="2485800"/>
            <a:ext cx="366840" cy="369720"/>
          </a:xfrm>
          <a:custGeom>
            <a:avLst/>
            <a:gdLst/>
            <a:ahLst/>
            <a:rect l="l" t="t" r="r" b="b"/>
            <a:pathLst>
              <a:path w="12697" h="12792">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w="0">
            <a:noFill/>
          </a:ln>
        </p:spPr>
        <p:style>
          <a:lnRef idx="0"/>
          <a:fillRef idx="0"/>
          <a:effectRef idx="0"/>
          <a:fontRef idx="minor"/>
        </p:style>
      </p:sp>
      <p:grpSp>
        <p:nvGrpSpPr>
          <p:cNvPr id="10495" name="Google Shape;9702;p81"/>
          <p:cNvGrpSpPr/>
          <p:nvPr/>
        </p:nvGrpSpPr>
        <p:grpSpPr>
          <a:xfrm>
            <a:off x="3987000" y="1541520"/>
            <a:ext cx="318600" cy="366120"/>
            <a:chOff x="3987000" y="1541520"/>
            <a:chExt cx="318600" cy="366120"/>
          </a:xfrm>
        </p:grpSpPr>
        <p:sp>
          <p:nvSpPr>
            <p:cNvPr id="10496" name="Google Shape;9703;p81"/>
            <p:cNvSpPr/>
            <p:nvPr/>
          </p:nvSpPr>
          <p:spPr>
            <a:xfrm>
              <a:off x="3987000" y="1541520"/>
              <a:ext cx="318600" cy="366120"/>
            </a:xfrm>
            <a:custGeom>
              <a:avLst/>
              <a:gdLst/>
              <a:ahLst/>
              <a:rect l="l" t="t" r="r" b="b"/>
              <a:pathLst>
                <a:path w="11027" h="12673">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w="0">
              <a:noFill/>
            </a:ln>
          </p:spPr>
          <p:style>
            <a:lnRef idx="0"/>
            <a:fillRef idx="0"/>
            <a:effectRef idx="0"/>
            <a:fontRef idx="minor"/>
          </p:style>
        </p:sp>
        <p:sp>
          <p:nvSpPr>
            <p:cNvPr id="10497" name="Google Shape;9704;p81"/>
            <p:cNvSpPr/>
            <p:nvPr/>
          </p:nvSpPr>
          <p:spPr>
            <a:xfrm>
              <a:off x="4109760" y="1640160"/>
              <a:ext cx="72720" cy="169200"/>
            </a:xfrm>
            <a:custGeom>
              <a:avLst/>
              <a:gdLst/>
              <a:ahLst/>
              <a:rect l="l" t="t" r="r" b="b"/>
              <a:pathLst>
                <a:path w="2521" h="586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w="0">
              <a:noFill/>
            </a:ln>
          </p:spPr>
          <p:style>
            <a:lnRef idx="0"/>
            <a:fillRef idx="0"/>
            <a:effectRef idx="0"/>
            <a:fontRef idx="minor"/>
          </p:style>
        </p:sp>
      </p:grpSp>
      <p:grpSp>
        <p:nvGrpSpPr>
          <p:cNvPr id="10498" name="Google Shape;9705;p81"/>
          <p:cNvGrpSpPr/>
          <p:nvPr/>
        </p:nvGrpSpPr>
        <p:grpSpPr>
          <a:xfrm>
            <a:off x="3963600" y="2021400"/>
            <a:ext cx="365040" cy="367200"/>
            <a:chOff x="3963600" y="2021400"/>
            <a:chExt cx="365040" cy="367200"/>
          </a:xfrm>
        </p:grpSpPr>
        <p:sp>
          <p:nvSpPr>
            <p:cNvPr id="10499" name="Google Shape;9706;p81"/>
            <p:cNvSpPr/>
            <p:nvPr/>
          </p:nvSpPr>
          <p:spPr>
            <a:xfrm>
              <a:off x="3963600" y="2021400"/>
              <a:ext cx="365040" cy="367200"/>
            </a:xfrm>
            <a:custGeom>
              <a:avLst/>
              <a:gdLst/>
              <a:ahLst/>
              <a:rect l="l" t="t" r="r" b="b"/>
              <a:pathLst>
                <a:path w="12635" h="12706">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w="0">
              <a:noFill/>
            </a:ln>
          </p:spPr>
          <p:style>
            <a:lnRef idx="0"/>
            <a:fillRef idx="0"/>
            <a:effectRef idx="0"/>
            <a:fontRef idx="minor"/>
          </p:style>
        </p:sp>
        <p:sp>
          <p:nvSpPr>
            <p:cNvPr id="10500" name="Google Shape;9707;p81"/>
            <p:cNvSpPr/>
            <p:nvPr/>
          </p:nvSpPr>
          <p:spPr>
            <a:xfrm>
              <a:off x="4173120" y="2183760"/>
              <a:ext cx="71640" cy="168120"/>
            </a:xfrm>
            <a:custGeom>
              <a:avLst/>
              <a:gdLst/>
              <a:ahLst/>
              <a:rect l="l" t="t" r="r" b="b"/>
              <a:pathLst>
                <a:path w="2490" h="583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w="0">
              <a:noFill/>
            </a:ln>
          </p:spPr>
          <p:style>
            <a:lnRef idx="0"/>
            <a:fillRef idx="0"/>
            <a:effectRef idx="0"/>
            <a:fontRef idx="minor"/>
          </p:style>
        </p:sp>
      </p:grpSp>
      <p:grpSp>
        <p:nvGrpSpPr>
          <p:cNvPr id="10501" name="Google Shape;9708;p81"/>
          <p:cNvGrpSpPr/>
          <p:nvPr/>
        </p:nvGrpSpPr>
        <p:grpSpPr>
          <a:xfrm>
            <a:off x="3962160" y="2503440"/>
            <a:ext cx="367560" cy="334080"/>
            <a:chOff x="3962160" y="2503440"/>
            <a:chExt cx="367560" cy="334080"/>
          </a:xfrm>
        </p:grpSpPr>
        <p:sp>
          <p:nvSpPr>
            <p:cNvPr id="10502" name="Google Shape;9709;p81"/>
            <p:cNvSpPr/>
            <p:nvPr/>
          </p:nvSpPr>
          <p:spPr>
            <a:xfrm>
              <a:off x="3962160" y="2503440"/>
              <a:ext cx="367560" cy="334080"/>
            </a:xfrm>
            <a:custGeom>
              <a:avLst/>
              <a:gdLst/>
              <a:ahLst/>
              <a:rect l="l" t="t" r="r" b="b"/>
              <a:pathLst>
                <a:path w="12729" h="11564">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w="0">
              <a:noFill/>
            </a:ln>
          </p:spPr>
          <p:style>
            <a:lnRef idx="0"/>
            <a:fillRef idx="0"/>
            <a:effectRef idx="0"/>
            <a:fontRef idx="minor"/>
          </p:style>
        </p:sp>
        <p:sp>
          <p:nvSpPr>
            <p:cNvPr id="10503" name="Google Shape;9710;p81"/>
            <p:cNvSpPr/>
            <p:nvPr/>
          </p:nvSpPr>
          <p:spPr>
            <a:xfrm>
              <a:off x="4173840" y="2632680"/>
              <a:ext cx="71640" cy="169200"/>
            </a:xfrm>
            <a:custGeom>
              <a:avLst/>
              <a:gdLst/>
              <a:ahLst/>
              <a:rect l="l" t="t" r="r" b="b"/>
              <a:pathLst>
                <a:path w="2490" h="5861">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w="0">
              <a:noFill/>
            </a:ln>
          </p:spPr>
          <p:style>
            <a:lnRef idx="0"/>
            <a:fillRef idx="0"/>
            <a:effectRef idx="0"/>
            <a:fontRef idx="minor"/>
          </p:style>
        </p:sp>
      </p:grpSp>
      <p:grpSp>
        <p:nvGrpSpPr>
          <p:cNvPr id="10504" name="Google Shape;9711;p81"/>
          <p:cNvGrpSpPr/>
          <p:nvPr/>
        </p:nvGrpSpPr>
        <p:grpSpPr>
          <a:xfrm>
            <a:off x="2648880" y="2961000"/>
            <a:ext cx="309600" cy="365040"/>
            <a:chOff x="2648880" y="2961000"/>
            <a:chExt cx="309600" cy="365040"/>
          </a:xfrm>
        </p:grpSpPr>
        <p:sp>
          <p:nvSpPr>
            <p:cNvPr id="10505" name="Google Shape;9712;p81"/>
            <p:cNvSpPr/>
            <p:nvPr/>
          </p:nvSpPr>
          <p:spPr>
            <a:xfrm>
              <a:off x="2648880" y="2961000"/>
              <a:ext cx="309600" cy="365040"/>
            </a:xfrm>
            <a:custGeom>
              <a:avLst/>
              <a:gdLst/>
              <a:ahLst/>
              <a:rect l="l" t="t" r="r" b="b"/>
              <a:pathLst>
                <a:path w="10713" h="12634">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w="0">
              <a:noFill/>
            </a:ln>
          </p:spPr>
          <p:style>
            <a:lnRef idx="0"/>
            <a:fillRef idx="0"/>
            <a:effectRef idx="0"/>
            <a:fontRef idx="minor"/>
          </p:style>
        </p:sp>
        <p:sp>
          <p:nvSpPr>
            <p:cNvPr id="10506" name="Google Shape;9713;p81"/>
            <p:cNvSpPr/>
            <p:nvPr/>
          </p:nvSpPr>
          <p:spPr>
            <a:xfrm>
              <a:off x="2768400" y="3143160"/>
              <a:ext cx="119160" cy="23400"/>
            </a:xfrm>
            <a:custGeom>
              <a:avLst/>
              <a:gdLst/>
              <a:ahLst/>
              <a:rect l="l" t="t" r="r" b="b"/>
              <a:pathLst>
                <a:path w="4127" h="82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w="0">
              <a:noFill/>
            </a:ln>
          </p:spPr>
          <p:style>
            <a:lnRef idx="0"/>
            <a:fillRef idx="0"/>
            <a:effectRef idx="0"/>
            <a:fontRef idx="minor"/>
          </p:style>
        </p:sp>
      </p:grpSp>
      <p:grpSp>
        <p:nvGrpSpPr>
          <p:cNvPr id="10507" name="Google Shape;9714;p81"/>
          <p:cNvGrpSpPr/>
          <p:nvPr/>
        </p:nvGrpSpPr>
        <p:grpSpPr>
          <a:xfrm>
            <a:off x="2619360" y="3395160"/>
            <a:ext cx="368640" cy="368280"/>
            <a:chOff x="2619360" y="3395160"/>
            <a:chExt cx="368640" cy="368280"/>
          </a:xfrm>
        </p:grpSpPr>
        <p:sp>
          <p:nvSpPr>
            <p:cNvPr id="10508" name="Google Shape;9715;p81"/>
            <p:cNvSpPr/>
            <p:nvPr/>
          </p:nvSpPr>
          <p:spPr>
            <a:xfrm>
              <a:off x="2619360" y="3395160"/>
              <a:ext cx="368640" cy="368280"/>
            </a:xfrm>
            <a:custGeom>
              <a:avLst/>
              <a:gdLst/>
              <a:ahLst/>
              <a:rect l="l" t="t" r="r" b="b"/>
              <a:pathLst>
                <a:path w="12760" h="12744">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w="0">
              <a:noFill/>
            </a:ln>
          </p:spPr>
          <p:style>
            <a:lnRef idx="0"/>
            <a:fillRef idx="0"/>
            <a:effectRef idx="0"/>
            <a:fontRef idx="minor"/>
          </p:style>
        </p:sp>
        <p:sp>
          <p:nvSpPr>
            <p:cNvPr id="10509" name="Google Shape;9716;p81"/>
            <p:cNvSpPr/>
            <p:nvPr/>
          </p:nvSpPr>
          <p:spPr>
            <a:xfrm>
              <a:off x="2768760" y="3691080"/>
              <a:ext cx="167400" cy="23400"/>
            </a:xfrm>
            <a:custGeom>
              <a:avLst/>
              <a:gdLst/>
              <a:ahLst/>
              <a:rect l="l" t="t" r="r" b="b"/>
              <a:pathLst>
                <a:path w="5797" h="821">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w="0">
              <a:noFill/>
            </a:ln>
          </p:spPr>
          <p:style>
            <a:lnRef idx="0"/>
            <a:fillRef idx="0"/>
            <a:effectRef idx="0"/>
            <a:fontRef idx="minor"/>
          </p:style>
        </p:sp>
        <p:sp>
          <p:nvSpPr>
            <p:cNvPr id="10510" name="Google Shape;9717;p81"/>
            <p:cNvSpPr/>
            <p:nvPr/>
          </p:nvSpPr>
          <p:spPr>
            <a:xfrm>
              <a:off x="2674080" y="3558960"/>
              <a:ext cx="71640" cy="169200"/>
            </a:xfrm>
            <a:custGeom>
              <a:avLst/>
              <a:gdLst/>
              <a:ahLst/>
              <a:rect l="l" t="t" r="r" b="b"/>
              <a:pathLst>
                <a:path w="2490" h="5861">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w="0">
              <a:noFill/>
            </a:ln>
          </p:spPr>
          <p:style>
            <a:lnRef idx="0"/>
            <a:fillRef idx="0"/>
            <a:effectRef idx="0"/>
            <a:fontRef idx="minor"/>
          </p:style>
        </p:sp>
      </p:grpSp>
      <p:grpSp>
        <p:nvGrpSpPr>
          <p:cNvPr id="10511" name="Google Shape;9718;p81"/>
          <p:cNvGrpSpPr/>
          <p:nvPr/>
        </p:nvGrpSpPr>
        <p:grpSpPr>
          <a:xfrm>
            <a:off x="2620800" y="3890880"/>
            <a:ext cx="365760" cy="262080"/>
            <a:chOff x="2620800" y="3890880"/>
            <a:chExt cx="365760" cy="262080"/>
          </a:xfrm>
        </p:grpSpPr>
        <p:sp>
          <p:nvSpPr>
            <p:cNvPr id="10512" name="Google Shape;9719;p81"/>
            <p:cNvSpPr/>
            <p:nvPr/>
          </p:nvSpPr>
          <p:spPr>
            <a:xfrm>
              <a:off x="2620800" y="3890880"/>
              <a:ext cx="365760" cy="262080"/>
            </a:xfrm>
            <a:custGeom>
              <a:avLst/>
              <a:gdLst/>
              <a:ahLst/>
              <a:rect l="l" t="t" r="r" b="b"/>
              <a:pathLst>
                <a:path w="12666" h="9075">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w="0">
              <a:noFill/>
            </a:ln>
          </p:spPr>
          <p:style>
            <a:lnRef idx="0"/>
            <a:fillRef idx="0"/>
            <a:effectRef idx="0"/>
            <a:fontRef idx="minor"/>
          </p:style>
        </p:sp>
        <p:sp>
          <p:nvSpPr>
            <p:cNvPr id="10513" name="Google Shape;9720;p81"/>
            <p:cNvSpPr/>
            <p:nvPr/>
          </p:nvSpPr>
          <p:spPr>
            <a:xfrm>
              <a:off x="2707200" y="3985920"/>
              <a:ext cx="191880" cy="120960"/>
            </a:xfrm>
            <a:custGeom>
              <a:avLst/>
              <a:gdLst/>
              <a:ahLst/>
              <a:rect l="l" t="t" r="r" b="b"/>
              <a:pathLst>
                <a:path w="6649" h="4191">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w="0">
              <a:noFill/>
            </a:ln>
          </p:spPr>
          <p:style>
            <a:lnRef idx="0"/>
            <a:fillRef idx="0"/>
            <a:effectRef idx="0"/>
            <a:fontRef idx="minor"/>
          </p:style>
        </p:sp>
      </p:grpSp>
      <p:grpSp>
        <p:nvGrpSpPr>
          <p:cNvPr id="10514" name="Google Shape;9721;p81"/>
          <p:cNvGrpSpPr/>
          <p:nvPr/>
        </p:nvGrpSpPr>
        <p:grpSpPr>
          <a:xfrm>
            <a:off x="3957840" y="3839040"/>
            <a:ext cx="357840" cy="365760"/>
            <a:chOff x="3957840" y="3839040"/>
            <a:chExt cx="357840" cy="365760"/>
          </a:xfrm>
        </p:grpSpPr>
        <p:sp>
          <p:nvSpPr>
            <p:cNvPr id="10515" name="Google Shape;9722;p81"/>
            <p:cNvSpPr/>
            <p:nvPr/>
          </p:nvSpPr>
          <p:spPr>
            <a:xfrm>
              <a:off x="4013640" y="4133520"/>
              <a:ext cx="22320" cy="22320"/>
            </a:xfrm>
            <a:custGeom>
              <a:avLst/>
              <a:gdLst/>
              <a:ahLst/>
              <a:rect l="l" t="t" r="r" b="b"/>
              <a:pathLst>
                <a:path w="788" h="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w="0">
              <a:noFill/>
            </a:ln>
          </p:spPr>
          <p:style>
            <a:lnRef idx="0"/>
            <a:fillRef idx="0"/>
            <a:effectRef idx="0"/>
            <a:fontRef idx="minor"/>
          </p:style>
        </p:sp>
        <p:sp>
          <p:nvSpPr>
            <p:cNvPr id="10516" name="Google Shape;9723;p81"/>
            <p:cNvSpPr/>
            <p:nvPr/>
          </p:nvSpPr>
          <p:spPr>
            <a:xfrm>
              <a:off x="4012560" y="3886560"/>
              <a:ext cx="23400" cy="176400"/>
            </a:xfrm>
            <a:custGeom>
              <a:avLst/>
              <a:gdLst/>
              <a:ahLst/>
              <a:rect l="l" t="t" r="r" b="b"/>
              <a:pathLst>
                <a:path w="820" h="6113">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w="0">
              <a:noFill/>
            </a:ln>
          </p:spPr>
          <p:style>
            <a:lnRef idx="0"/>
            <a:fillRef idx="0"/>
            <a:effectRef idx="0"/>
            <a:fontRef idx="minor"/>
          </p:style>
        </p:sp>
        <p:sp>
          <p:nvSpPr>
            <p:cNvPr id="10517" name="Google Shape;9724;p81"/>
            <p:cNvSpPr/>
            <p:nvPr/>
          </p:nvSpPr>
          <p:spPr>
            <a:xfrm>
              <a:off x="4125600" y="4133520"/>
              <a:ext cx="22320" cy="22320"/>
            </a:xfrm>
            <a:custGeom>
              <a:avLst/>
              <a:gdLst/>
              <a:ahLst/>
              <a:rect l="l" t="t" r="r" b="b"/>
              <a:pathLst>
                <a:path w="788" h="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w="0">
              <a:noFill/>
            </a:ln>
          </p:spPr>
          <p:style>
            <a:lnRef idx="0"/>
            <a:fillRef idx="0"/>
            <a:effectRef idx="0"/>
            <a:fontRef idx="minor"/>
          </p:style>
        </p:sp>
        <p:sp>
          <p:nvSpPr>
            <p:cNvPr id="10518" name="Google Shape;9725;p81"/>
            <p:cNvSpPr/>
            <p:nvPr/>
          </p:nvSpPr>
          <p:spPr>
            <a:xfrm>
              <a:off x="4125600" y="3886560"/>
              <a:ext cx="23400" cy="176400"/>
            </a:xfrm>
            <a:custGeom>
              <a:avLst/>
              <a:gdLst/>
              <a:ahLst/>
              <a:rect l="l" t="t" r="r" b="b"/>
              <a:pathLst>
                <a:path w="820" h="6113">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w="0">
              <a:noFill/>
            </a:ln>
          </p:spPr>
          <p:style>
            <a:lnRef idx="0"/>
            <a:fillRef idx="0"/>
            <a:effectRef idx="0"/>
            <a:fontRef idx="minor"/>
          </p:style>
        </p:sp>
        <p:sp>
          <p:nvSpPr>
            <p:cNvPr id="10519" name="Google Shape;9726;p81"/>
            <p:cNvSpPr/>
            <p:nvPr/>
          </p:nvSpPr>
          <p:spPr>
            <a:xfrm>
              <a:off x="3957840" y="3839040"/>
              <a:ext cx="357840" cy="365760"/>
            </a:xfrm>
            <a:custGeom>
              <a:avLst/>
              <a:gdLst/>
              <a:ahLst/>
              <a:rect l="l" t="t" r="r" b="b"/>
              <a:pathLst>
                <a:path w="12382" h="12665">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w="0">
              <a:noFill/>
            </a:ln>
          </p:spPr>
          <p:style>
            <a:lnRef idx="0"/>
            <a:fillRef idx="0"/>
            <a:effectRef idx="0"/>
            <a:fontRef idx="minor"/>
          </p:style>
        </p:sp>
        <p:sp>
          <p:nvSpPr>
            <p:cNvPr id="10520" name="Google Shape;9727;p81"/>
            <p:cNvSpPr/>
            <p:nvPr/>
          </p:nvSpPr>
          <p:spPr>
            <a:xfrm>
              <a:off x="4236840" y="4133520"/>
              <a:ext cx="22320" cy="22320"/>
            </a:xfrm>
            <a:custGeom>
              <a:avLst/>
              <a:gdLst/>
              <a:ahLst/>
              <a:rect l="l" t="t" r="r" b="b"/>
              <a:pathLst>
                <a:path w="789" h="788">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w="0">
              <a:noFill/>
            </a:ln>
          </p:spPr>
          <p:style>
            <a:lnRef idx="0"/>
            <a:fillRef idx="0"/>
            <a:effectRef idx="0"/>
            <a:fontRef idx="minor"/>
          </p:style>
        </p:sp>
        <p:sp>
          <p:nvSpPr>
            <p:cNvPr id="10521" name="Google Shape;9728;p81"/>
            <p:cNvSpPr/>
            <p:nvPr/>
          </p:nvSpPr>
          <p:spPr>
            <a:xfrm>
              <a:off x="4235760" y="3886560"/>
              <a:ext cx="23400" cy="176400"/>
            </a:xfrm>
            <a:custGeom>
              <a:avLst/>
              <a:gdLst/>
              <a:ahLst/>
              <a:rect l="l" t="t" r="r" b="b"/>
              <a:pathLst>
                <a:path w="820" h="6113">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w="0">
              <a:noFill/>
            </a:ln>
          </p:spPr>
          <p:style>
            <a:lnRef idx="0"/>
            <a:fillRef idx="0"/>
            <a:effectRef idx="0"/>
            <a:fontRef idx="minor"/>
          </p:style>
        </p:sp>
      </p:grpSp>
      <p:sp>
        <p:nvSpPr>
          <p:cNvPr id="10522" name="Google Shape;9729;p81"/>
          <p:cNvSpPr/>
          <p:nvPr/>
        </p:nvSpPr>
        <p:spPr>
          <a:xfrm>
            <a:off x="2175480" y="1542240"/>
            <a:ext cx="365040" cy="365040"/>
          </a:xfrm>
          <a:custGeom>
            <a:avLst/>
            <a:gdLst/>
            <a:ahLst/>
            <a:rect l="l" t="t" r="r" b="b"/>
            <a:pathLst>
              <a:path w="12635" h="12634">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w="0">
            <a:noFill/>
          </a:ln>
        </p:spPr>
        <p:style>
          <a:lnRef idx="0"/>
          <a:fillRef idx="0"/>
          <a:effectRef idx="0"/>
          <a:fontRef idx="minor"/>
        </p:style>
      </p:sp>
      <p:sp>
        <p:nvSpPr>
          <p:cNvPr id="10523" name="Google Shape;9730;p81"/>
          <p:cNvSpPr/>
          <p:nvPr/>
        </p:nvSpPr>
        <p:spPr>
          <a:xfrm>
            <a:off x="2202840" y="2020680"/>
            <a:ext cx="310320" cy="368640"/>
          </a:xfrm>
          <a:custGeom>
            <a:avLst/>
            <a:gdLst/>
            <a:ahLst/>
            <a:rect l="l" t="t" r="r" b="b"/>
            <a:pathLst>
              <a:path w="10744" h="12761">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w="0">
            <a:noFill/>
          </a:ln>
        </p:spPr>
        <p:style>
          <a:lnRef idx="0"/>
          <a:fillRef idx="0"/>
          <a:effectRef idx="0"/>
          <a:fontRef idx="minor"/>
        </p:style>
      </p:sp>
      <p:grpSp>
        <p:nvGrpSpPr>
          <p:cNvPr id="10524" name="Google Shape;9731;p81"/>
          <p:cNvGrpSpPr/>
          <p:nvPr/>
        </p:nvGrpSpPr>
        <p:grpSpPr>
          <a:xfrm>
            <a:off x="2233080" y="2486880"/>
            <a:ext cx="262800" cy="366840"/>
            <a:chOff x="2233080" y="2486880"/>
            <a:chExt cx="262800" cy="366840"/>
          </a:xfrm>
        </p:grpSpPr>
        <p:sp>
          <p:nvSpPr>
            <p:cNvPr id="10525" name="Google Shape;9732;p81"/>
            <p:cNvSpPr/>
            <p:nvPr/>
          </p:nvSpPr>
          <p:spPr>
            <a:xfrm>
              <a:off x="2233080" y="2486880"/>
              <a:ext cx="262800" cy="366840"/>
            </a:xfrm>
            <a:custGeom>
              <a:avLst/>
              <a:gdLst/>
              <a:ahLst/>
              <a:rect l="l" t="t" r="r" b="b"/>
              <a:pathLst>
                <a:path w="9105" h="12697">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w="0">
              <a:noFill/>
            </a:ln>
          </p:spPr>
          <p:style>
            <a:lnRef idx="0"/>
            <a:fillRef idx="0"/>
            <a:effectRef idx="0"/>
            <a:fontRef idx="minor"/>
          </p:style>
        </p:sp>
        <p:sp>
          <p:nvSpPr>
            <p:cNvPr id="10526" name="Google Shape;9733;p81"/>
            <p:cNvSpPr/>
            <p:nvPr/>
          </p:nvSpPr>
          <p:spPr>
            <a:xfrm>
              <a:off x="2353320" y="2694600"/>
              <a:ext cx="23400" cy="47880"/>
            </a:xfrm>
            <a:custGeom>
              <a:avLst/>
              <a:gdLst/>
              <a:ahLst/>
              <a:rect l="l" t="t" r="r" b="b"/>
              <a:pathLst>
                <a:path w="820" h="1671">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w="0">
              <a:noFill/>
            </a:ln>
          </p:spPr>
          <p:style>
            <a:lnRef idx="0"/>
            <a:fillRef idx="0"/>
            <a:effectRef idx="0"/>
            <a:fontRef idx="minor"/>
          </p:style>
        </p:sp>
      </p:grpSp>
      <p:grpSp>
        <p:nvGrpSpPr>
          <p:cNvPr id="10527" name="Google Shape;9734;p81"/>
          <p:cNvGrpSpPr/>
          <p:nvPr/>
        </p:nvGrpSpPr>
        <p:grpSpPr>
          <a:xfrm>
            <a:off x="852480" y="2958480"/>
            <a:ext cx="357840" cy="369720"/>
            <a:chOff x="852480" y="2958480"/>
            <a:chExt cx="357840" cy="369720"/>
          </a:xfrm>
        </p:grpSpPr>
        <p:sp>
          <p:nvSpPr>
            <p:cNvPr id="10528" name="Google Shape;9735;p81"/>
            <p:cNvSpPr/>
            <p:nvPr/>
          </p:nvSpPr>
          <p:spPr>
            <a:xfrm>
              <a:off x="852480" y="2958480"/>
              <a:ext cx="357840" cy="369720"/>
            </a:xfrm>
            <a:custGeom>
              <a:avLst/>
              <a:gdLst/>
              <a:ahLst/>
              <a:rect l="l" t="t" r="r" b="b"/>
              <a:pathLst>
                <a:path w="12382" h="1279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w="0">
              <a:noFill/>
            </a:ln>
          </p:spPr>
          <p:style>
            <a:lnRef idx="0"/>
            <a:fillRef idx="0"/>
            <a:effectRef idx="0"/>
            <a:fontRef idx="minor"/>
          </p:style>
        </p:sp>
        <p:sp>
          <p:nvSpPr>
            <p:cNvPr id="10529" name="Google Shape;9736;p81"/>
            <p:cNvSpPr/>
            <p:nvPr/>
          </p:nvSpPr>
          <p:spPr>
            <a:xfrm>
              <a:off x="971640" y="3007440"/>
              <a:ext cx="123480" cy="112680"/>
            </a:xfrm>
            <a:custGeom>
              <a:avLst/>
              <a:gdLst/>
              <a:ahLst/>
              <a:rect l="l" t="t" r="r" b="b"/>
              <a:pathLst>
                <a:path w="4285" h="3908">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w="0">
              <a:noFill/>
            </a:ln>
          </p:spPr>
          <p:style>
            <a:lnRef idx="0"/>
            <a:fillRef idx="0"/>
            <a:effectRef idx="0"/>
            <a:fontRef idx="minor"/>
          </p:style>
        </p:sp>
      </p:grpSp>
      <p:grpSp>
        <p:nvGrpSpPr>
          <p:cNvPr id="10530" name="Google Shape;9737;p81"/>
          <p:cNvGrpSpPr/>
          <p:nvPr/>
        </p:nvGrpSpPr>
        <p:grpSpPr>
          <a:xfrm>
            <a:off x="849600" y="3396960"/>
            <a:ext cx="363240" cy="365040"/>
            <a:chOff x="849600" y="3396960"/>
            <a:chExt cx="363240" cy="365040"/>
          </a:xfrm>
        </p:grpSpPr>
        <p:sp>
          <p:nvSpPr>
            <p:cNvPr id="10531" name="Google Shape;9738;p81"/>
            <p:cNvSpPr/>
            <p:nvPr/>
          </p:nvSpPr>
          <p:spPr>
            <a:xfrm>
              <a:off x="1029960" y="3396960"/>
              <a:ext cx="74520" cy="80640"/>
            </a:xfrm>
            <a:custGeom>
              <a:avLst/>
              <a:gdLst/>
              <a:ahLst/>
              <a:rect l="l" t="t" r="r" b="b"/>
              <a:pathLst>
                <a:path w="2584" h="2797">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w="0">
              <a:noFill/>
            </a:ln>
          </p:spPr>
          <p:style>
            <a:lnRef idx="0"/>
            <a:fillRef idx="0"/>
            <a:effectRef idx="0"/>
            <a:fontRef idx="minor"/>
          </p:style>
        </p:sp>
        <p:sp>
          <p:nvSpPr>
            <p:cNvPr id="10532" name="Google Shape;9739;p81"/>
            <p:cNvSpPr/>
            <p:nvPr/>
          </p:nvSpPr>
          <p:spPr>
            <a:xfrm>
              <a:off x="849600" y="3443400"/>
              <a:ext cx="363240" cy="318600"/>
            </a:xfrm>
            <a:custGeom>
              <a:avLst/>
              <a:gdLst/>
              <a:ahLst/>
              <a:rect l="l" t="t" r="r" b="b"/>
              <a:pathLst>
                <a:path w="12571" h="11028">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w="0">
              <a:noFill/>
            </a:ln>
          </p:spPr>
          <p:style>
            <a:lnRef idx="0"/>
            <a:fillRef idx="0"/>
            <a:effectRef idx="0"/>
            <a:fontRef idx="minor"/>
          </p:style>
        </p:sp>
        <p:sp>
          <p:nvSpPr>
            <p:cNvPr id="10533" name="Google Shape;9740;p81"/>
            <p:cNvSpPr/>
            <p:nvPr/>
          </p:nvSpPr>
          <p:spPr>
            <a:xfrm>
              <a:off x="1055520" y="3549960"/>
              <a:ext cx="23400" cy="69840"/>
            </a:xfrm>
            <a:custGeom>
              <a:avLst/>
              <a:gdLst/>
              <a:ahLst/>
              <a:rect l="l" t="t" r="r" b="b"/>
              <a:pathLst>
                <a:path w="820" h="2427">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w="0">
              <a:noFill/>
            </a:ln>
          </p:spPr>
          <p:style>
            <a:lnRef idx="0"/>
            <a:fillRef idx="0"/>
            <a:effectRef idx="0"/>
            <a:fontRef idx="minor"/>
          </p:style>
        </p:sp>
        <p:sp>
          <p:nvSpPr>
            <p:cNvPr id="10534" name="Google Shape;9741;p81"/>
            <p:cNvSpPr/>
            <p:nvPr/>
          </p:nvSpPr>
          <p:spPr>
            <a:xfrm>
              <a:off x="1128600" y="3549960"/>
              <a:ext cx="22320" cy="69840"/>
            </a:xfrm>
            <a:custGeom>
              <a:avLst/>
              <a:gdLst/>
              <a:ahLst/>
              <a:rect l="l" t="t" r="r" b="b"/>
              <a:pathLst>
                <a:path w="788" h="2427">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w="0">
              <a:noFill/>
            </a:ln>
          </p:spPr>
          <p:style>
            <a:lnRef idx="0"/>
            <a:fillRef idx="0"/>
            <a:effectRef idx="0"/>
            <a:fontRef idx="minor"/>
          </p:style>
        </p:sp>
        <p:sp>
          <p:nvSpPr>
            <p:cNvPr id="10535" name="Google Shape;9742;p81"/>
            <p:cNvSpPr/>
            <p:nvPr/>
          </p:nvSpPr>
          <p:spPr>
            <a:xfrm>
              <a:off x="984600" y="3549960"/>
              <a:ext cx="24120" cy="69840"/>
            </a:xfrm>
            <a:custGeom>
              <a:avLst/>
              <a:gdLst/>
              <a:ahLst/>
              <a:rect l="l" t="t" r="r" b="b"/>
              <a:pathLst>
                <a:path w="851" h="2427">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w="0">
              <a:noFill/>
            </a:ln>
          </p:spPr>
          <p:style>
            <a:lnRef idx="0"/>
            <a:fillRef idx="0"/>
            <a:effectRef idx="0"/>
            <a:fontRef idx="minor"/>
          </p:style>
        </p:sp>
      </p:grpSp>
      <p:grpSp>
        <p:nvGrpSpPr>
          <p:cNvPr id="10536" name="Google Shape;9743;p81"/>
          <p:cNvGrpSpPr/>
          <p:nvPr/>
        </p:nvGrpSpPr>
        <p:grpSpPr>
          <a:xfrm>
            <a:off x="848160" y="3838320"/>
            <a:ext cx="366120" cy="367560"/>
            <a:chOff x="848160" y="3838320"/>
            <a:chExt cx="366120" cy="367560"/>
          </a:xfrm>
        </p:grpSpPr>
        <p:sp>
          <p:nvSpPr>
            <p:cNvPr id="10537" name="Google Shape;9744;p81"/>
            <p:cNvSpPr/>
            <p:nvPr/>
          </p:nvSpPr>
          <p:spPr>
            <a:xfrm>
              <a:off x="848160" y="4181760"/>
              <a:ext cx="365760" cy="24120"/>
            </a:xfrm>
            <a:custGeom>
              <a:avLst/>
              <a:gdLst/>
              <a:ahLst/>
              <a:rect l="l" t="t" r="r" b="b"/>
              <a:pathLst>
                <a:path w="12666" h="852">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w="0">
              <a:noFill/>
            </a:ln>
          </p:spPr>
          <p:style>
            <a:lnRef idx="0"/>
            <a:fillRef idx="0"/>
            <a:effectRef idx="0"/>
            <a:fontRef idx="minor"/>
          </p:style>
        </p:sp>
        <p:sp>
          <p:nvSpPr>
            <p:cNvPr id="10538" name="Google Shape;9745;p81"/>
            <p:cNvSpPr/>
            <p:nvPr/>
          </p:nvSpPr>
          <p:spPr>
            <a:xfrm>
              <a:off x="848160" y="4038480"/>
              <a:ext cx="95400" cy="118080"/>
            </a:xfrm>
            <a:custGeom>
              <a:avLst/>
              <a:gdLst/>
              <a:ahLst/>
              <a:rect l="l" t="t" r="r" b="b"/>
              <a:pathLst>
                <a:path w="3309" h="4096">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w="0">
              <a:noFill/>
            </a:ln>
          </p:spPr>
          <p:style>
            <a:lnRef idx="0"/>
            <a:fillRef idx="0"/>
            <a:effectRef idx="0"/>
            <a:fontRef idx="minor"/>
          </p:style>
        </p:sp>
        <p:sp>
          <p:nvSpPr>
            <p:cNvPr id="10539" name="Google Shape;9746;p81"/>
            <p:cNvSpPr/>
            <p:nvPr/>
          </p:nvSpPr>
          <p:spPr>
            <a:xfrm>
              <a:off x="983160" y="3838320"/>
              <a:ext cx="95400" cy="317520"/>
            </a:xfrm>
            <a:custGeom>
              <a:avLst/>
              <a:gdLst/>
              <a:ahLst/>
              <a:rect l="l" t="t" r="r" b="b"/>
              <a:pathLst>
                <a:path w="3309" h="10996">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w="0">
              <a:noFill/>
            </a:ln>
          </p:spPr>
          <p:style>
            <a:lnRef idx="0"/>
            <a:fillRef idx="0"/>
            <a:effectRef idx="0"/>
            <a:fontRef idx="minor"/>
          </p:style>
        </p:sp>
        <p:sp>
          <p:nvSpPr>
            <p:cNvPr id="10540" name="Google Shape;9747;p81"/>
            <p:cNvSpPr/>
            <p:nvPr/>
          </p:nvSpPr>
          <p:spPr>
            <a:xfrm>
              <a:off x="1118160" y="3942000"/>
              <a:ext cx="96120" cy="214560"/>
            </a:xfrm>
            <a:custGeom>
              <a:avLst/>
              <a:gdLst/>
              <a:ahLst/>
              <a:rect l="l" t="t" r="r" b="b"/>
              <a:pathLst>
                <a:path w="3340" h="7436">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w="0">
              <a:noFill/>
            </a:ln>
          </p:spPr>
          <p:style>
            <a:lnRef idx="0"/>
            <a:fillRef idx="0"/>
            <a:effectRef idx="0"/>
            <a:fontRef idx="minor"/>
          </p:style>
        </p:sp>
      </p:grpSp>
      <p:grpSp>
        <p:nvGrpSpPr>
          <p:cNvPr id="10541" name="Google Shape;9748;p81"/>
          <p:cNvGrpSpPr/>
          <p:nvPr/>
        </p:nvGrpSpPr>
        <p:grpSpPr>
          <a:xfrm>
            <a:off x="3065760" y="2959200"/>
            <a:ext cx="366840" cy="368280"/>
            <a:chOff x="3065760" y="2959200"/>
            <a:chExt cx="366840" cy="368280"/>
          </a:xfrm>
        </p:grpSpPr>
        <p:sp>
          <p:nvSpPr>
            <p:cNvPr id="10542" name="Google Shape;9749;p81"/>
            <p:cNvSpPr/>
            <p:nvPr/>
          </p:nvSpPr>
          <p:spPr>
            <a:xfrm>
              <a:off x="3065760" y="3087360"/>
              <a:ext cx="366840" cy="240120"/>
            </a:xfrm>
            <a:custGeom>
              <a:avLst/>
              <a:gdLst/>
              <a:ahLst/>
              <a:rect l="l" t="t" r="r" b="b"/>
              <a:pathLst>
                <a:path w="12697" h="8318">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w="0">
              <a:noFill/>
            </a:ln>
          </p:spPr>
          <p:style>
            <a:lnRef idx="0"/>
            <a:fillRef idx="0"/>
            <a:effectRef idx="0"/>
            <a:fontRef idx="minor"/>
          </p:style>
        </p:sp>
        <p:sp>
          <p:nvSpPr>
            <p:cNvPr id="10543" name="Google Shape;9750;p81"/>
            <p:cNvSpPr/>
            <p:nvPr/>
          </p:nvSpPr>
          <p:spPr>
            <a:xfrm>
              <a:off x="3106800" y="2959200"/>
              <a:ext cx="59040" cy="119520"/>
            </a:xfrm>
            <a:custGeom>
              <a:avLst/>
              <a:gdLst/>
              <a:ahLst/>
              <a:rect l="l" t="t" r="r" b="b"/>
              <a:pathLst>
                <a:path w="2049" h="4145">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w="0">
              <a:noFill/>
            </a:ln>
          </p:spPr>
          <p:style>
            <a:lnRef idx="0"/>
            <a:fillRef idx="0"/>
            <a:effectRef idx="0"/>
            <a:fontRef idx="minor"/>
          </p:style>
        </p:sp>
        <p:sp>
          <p:nvSpPr>
            <p:cNvPr id="10544" name="Google Shape;9751;p81"/>
            <p:cNvSpPr/>
            <p:nvPr/>
          </p:nvSpPr>
          <p:spPr>
            <a:xfrm>
              <a:off x="3178800" y="2959200"/>
              <a:ext cx="59040" cy="119520"/>
            </a:xfrm>
            <a:custGeom>
              <a:avLst/>
              <a:gdLst/>
              <a:ahLst/>
              <a:rect l="l" t="t" r="r" b="b"/>
              <a:pathLst>
                <a:path w="2049" h="4145">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w="0">
              <a:noFill/>
            </a:ln>
          </p:spPr>
          <p:style>
            <a:lnRef idx="0"/>
            <a:fillRef idx="0"/>
            <a:effectRef idx="0"/>
            <a:fontRef idx="minor"/>
          </p:style>
        </p:sp>
        <p:sp>
          <p:nvSpPr>
            <p:cNvPr id="10545" name="Google Shape;9752;p81"/>
            <p:cNvSpPr/>
            <p:nvPr/>
          </p:nvSpPr>
          <p:spPr>
            <a:xfrm>
              <a:off x="3250800" y="2959200"/>
              <a:ext cx="59040" cy="119520"/>
            </a:xfrm>
            <a:custGeom>
              <a:avLst/>
              <a:gdLst/>
              <a:ahLst/>
              <a:rect l="l" t="t" r="r" b="b"/>
              <a:pathLst>
                <a:path w="2049" h="4145">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w="0">
              <a:noFill/>
            </a:ln>
          </p:spPr>
          <p:style>
            <a:lnRef idx="0"/>
            <a:fillRef idx="0"/>
            <a:effectRef idx="0"/>
            <a:fontRef idx="minor"/>
          </p:style>
        </p:sp>
      </p:grpSp>
      <p:grpSp>
        <p:nvGrpSpPr>
          <p:cNvPr id="10546" name="Google Shape;9753;p81"/>
          <p:cNvGrpSpPr/>
          <p:nvPr/>
        </p:nvGrpSpPr>
        <p:grpSpPr>
          <a:xfrm>
            <a:off x="3040200" y="3396240"/>
            <a:ext cx="366480" cy="366120"/>
            <a:chOff x="3040200" y="3396240"/>
            <a:chExt cx="366480" cy="366120"/>
          </a:xfrm>
        </p:grpSpPr>
        <p:sp>
          <p:nvSpPr>
            <p:cNvPr id="10547" name="Google Shape;9754;p81"/>
            <p:cNvSpPr/>
            <p:nvPr/>
          </p:nvSpPr>
          <p:spPr>
            <a:xfrm>
              <a:off x="3040200" y="3523680"/>
              <a:ext cx="39600" cy="2340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w="0">
              <a:noFill/>
            </a:ln>
          </p:spPr>
          <p:style>
            <a:lnRef idx="0"/>
            <a:fillRef idx="0"/>
            <a:effectRef idx="0"/>
            <a:fontRef idx="minor"/>
          </p:style>
        </p:sp>
        <p:grpSp>
          <p:nvGrpSpPr>
            <p:cNvPr id="10548" name="Google Shape;9755;p81"/>
            <p:cNvGrpSpPr/>
            <p:nvPr/>
          </p:nvGrpSpPr>
          <p:grpSpPr>
            <a:xfrm>
              <a:off x="3083400" y="3396240"/>
              <a:ext cx="323280" cy="366120"/>
              <a:chOff x="3083400" y="3396240"/>
              <a:chExt cx="323280" cy="366120"/>
            </a:xfrm>
          </p:grpSpPr>
          <p:sp>
            <p:nvSpPr>
              <p:cNvPr id="10549" name="Google Shape;9756;p81"/>
              <p:cNvSpPr/>
              <p:nvPr/>
            </p:nvSpPr>
            <p:spPr>
              <a:xfrm>
                <a:off x="3083400" y="3396240"/>
                <a:ext cx="272160" cy="366120"/>
              </a:xfrm>
              <a:custGeom>
                <a:avLst/>
                <a:gdLst/>
                <a:ahLst/>
                <a:rect l="l" t="t" r="r" b="b"/>
                <a:pathLst>
                  <a:path w="9421" h="1267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w="0">
                <a:noFill/>
              </a:ln>
            </p:spPr>
            <p:style>
              <a:lnRef idx="0"/>
              <a:fillRef idx="0"/>
              <a:effectRef idx="0"/>
              <a:fontRef idx="minor"/>
            </p:style>
          </p:sp>
          <p:sp>
            <p:nvSpPr>
              <p:cNvPr id="10550" name="Google Shape;9757;p81"/>
              <p:cNvSpPr/>
              <p:nvPr/>
            </p:nvSpPr>
            <p:spPr>
              <a:xfrm>
                <a:off x="3188160" y="3445560"/>
                <a:ext cx="71640" cy="168120"/>
              </a:xfrm>
              <a:custGeom>
                <a:avLst/>
                <a:gdLst/>
                <a:ahLst/>
                <a:rect l="l" t="t" r="r" b="b"/>
                <a:pathLst>
                  <a:path w="2490" h="583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w="0">
                <a:noFill/>
              </a:ln>
            </p:spPr>
            <p:style>
              <a:lnRef idx="0"/>
              <a:fillRef idx="0"/>
              <a:effectRef idx="0"/>
              <a:fontRef idx="minor"/>
            </p:style>
          </p:sp>
          <p:sp>
            <p:nvSpPr>
              <p:cNvPr id="10551" name="Google Shape;9758;p81"/>
              <p:cNvSpPr/>
              <p:nvPr/>
            </p:nvSpPr>
            <p:spPr>
              <a:xfrm>
                <a:off x="3089880" y="3634560"/>
                <a:ext cx="37080" cy="34560"/>
              </a:xfrm>
              <a:custGeom>
                <a:avLst/>
                <a:gdLst/>
                <a:ahLst/>
                <a:rect l="l" t="t" r="r" b="b"/>
                <a:pathLst>
                  <a:path w="1293" h="121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w="0">
                <a:noFill/>
              </a:ln>
            </p:spPr>
            <p:style>
              <a:lnRef idx="0"/>
              <a:fillRef idx="0"/>
              <a:effectRef idx="0"/>
              <a:fontRef idx="minor"/>
            </p:style>
          </p:sp>
          <p:sp>
            <p:nvSpPr>
              <p:cNvPr id="10552" name="Google Shape;9759;p81"/>
              <p:cNvSpPr/>
              <p:nvPr/>
            </p:nvSpPr>
            <p:spPr>
              <a:xfrm>
                <a:off x="3321360" y="3403080"/>
                <a:ext cx="37080" cy="34920"/>
              </a:xfrm>
              <a:custGeom>
                <a:avLst/>
                <a:gdLst/>
                <a:ahLst/>
                <a:rect l="l" t="t" r="r" b="b"/>
                <a:pathLst>
                  <a:path w="1292" h="1214">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w="0">
                <a:noFill/>
              </a:ln>
            </p:spPr>
            <p:style>
              <a:lnRef idx="0"/>
              <a:fillRef idx="0"/>
              <a:effectRef idx="0"/>
              <a:fontRef idx="minor"/>
            </p:style>
          </p:sp>
          <p:sp>
            <p:nvSpPr>
              <p:cNvPr id="10553" name="Google Shape;9760;p81"/>
              <p:cNvSpPr/>
              <p:nvPr/>
            </p:nvSpPr>
            <p:spPr>
              <a:xfrm>
                <a:off x="3321360" y="3634560"/>
                <a:ext cx="37080" cy="34560"/>
              </a:xfrm>
              <a:custGeom>
                <a:avLst/>
                <a:gdLst/>
                <a:ahLst/>
                <a:rect l="l" t="t" r="r" b="b"/>
                <a:pathLst>
                  <a:path w="1292" h="1213">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w="0">
                <a:noFill/>
              </a:ln>
            </p:spPr>
            <p:style>
              <a:lnRef idx="0"/>
              <a:fillRef idx="0"/>
              <a:effectRef idx="0"/>
              <a:fontRef idx="minor"/>
            </p:style>
          </p:sp>
          <p:sp>
            <p:nvSpPr>
              <p:cNvPr id="10554" name="Google Shape;9761;p81"/>
              <p:cNvSpPr/>
              <p:nvPr/>
            </p:nvSpPr>
            <p:spPr>
              <a:xfrm>
                <a:off x="3089880" y="3403080"/>
                <a:ext cx="37080" cy="34920"/>
              </a:xfrm>
              <a:custGeom>
                <a:avLst/>
                <a:gdLst/>
                <a:ahLst/>
                <a:rect l="l" t="t" r="r" b="b"/>
                <a:pathLst>
                  <a:path w="1293" h="1214">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w="0">
                <a:noFill/>
              </a:ln>
            </p:spPr>
            <p:style>
              <a:lnRef idx="0"/>
              <a:fillRef idx="0"/>
              <a:effectRef idx="0"/>
              <a:fontRef idx="minor"/>
            </p:style>
          </p:sp>
          <p:sp>
            <p:nvSpPr>
              <p:cNvPr id="10555" name="Google Shape;9762;p81"/>
              <p:cNvSpPr/>
              <p:nvPr/>
            </p:nvSpPr>
            <p:spPr>
              <a:xfrm>
                <a:off x="3366000" y="3524040"/>
                <a:ext cx="40680" cy="2340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w="0">
                <a:noFill/>
              </a:ln>
            </p:spPr>
            <p:style>
              <a:lnRef idx="0"/>
              <a:fillRef idx="0"/>
              <a:effectRef idx="0"/>
              <a:fontRef idx="minor"/>
            </p:style>
          </p:sp>
        </p:grpSp>
      </p:grpSp>
      <p:grpSp>
        <p:nvGrpSpPr>
          <p:cNvPr id="10556" name="Google Shape;9763;p81"/>
          <p:cNvGrpSpPr/>
          <p:nvPr/>
        </p:nvGrpSpPr>
        <p:grpSpPr>
          <a:xfrm>
            <a:off x="3094200" y="3837600"/>
            <a:ext cx="310320" cy="368640"/>
            <a:chOff x="3094200" y="3837600"/>
            <a:chExt cx="310320" cy="368640"/>
          </a:xfrm>
        </p:grpSpPr>
        <p:sp>
          <p:nvSpPr>
            <p:cNvPr id="10557" name="Google Shape;9764;p81"/>
            <p:cNvSpPr/>
            <p:nvPr/>
          </p:nvSpPr>
          <p:spPr>
            <a:xfrm>
              <a:off x="3106080" y="4037040"/>
              <a:ext cx="72720" cy="169200"/>
            </a:xfrm>
            <a:custGeom>
              <a:avLst/>
              <a:gdLst/>
              <a:ahLst/>
              <a:rect l="l" t="t" r="r" b="b"/>
              <a:pathLst>
                <a:path w="2521" h="586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w="0">
              <a:noFill/>
            </a:ln>
          </p:spPr>
          <p:style>
            <a:lnRef idx="0"/>
            <a:fillRef idx="0"/>
            <a:effectRef idx="0"/>
            <a:fontRef idx="minor"/>
          </p:style>
        </p:sp>
        <p:sp>
          <p:nvSpPr>
            <p:cNvPr id="10558" name="Google Shape;9765;p81"/>
            <p:cNvSpPr/>
            <p:nvPr/>
          </p:nvSpPr>
          <p:spPr>
            <a:xfrm>
              <a:off x="3094200" y="3837600"/>
              <a:ext cx="310320" cy="367560"/>
            </a:xfrm>
            <a:custGeom>
              <a:avLst/>
              <a:gdLst/>
              <a:ahLst/>
              <a:rect l="l" t="t" r="r" b="b"/>
              <a:pathLst>
                <a:path w="10744" h="12729">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w="0">
              <a:noFill/>
            </a:ln>
          </p:spPr>
          <p:style>
            <a:lnRef idx="0"/>
            <a:fillRef idx="0"/>
            <a:effectRef idx="0"/>
            <a:fontRef idx="minor"/>
          </p:style>
        </p:sp>
      </p:grpSp>
      <p:grpSp>
        <p:nvGrpSpPr>
          <p:cNvPr id="10559" name="Google Shape;9766;p81"/>
          <p:cNvGrpSpPr/>
          <p:nvPr/>
        </p:nvGrpSpPr>
        <p:grpSpPr>
          <a:xfrm>
            <a:off x="2179800" y="4286520"/>
            <a:ext cx="365040" cy="368640"/>
            <a:chOff x="2179800" y="4286520"/>
            <a:chExt cx="365040" cy="368640"/>
          </a:xfrm>
        </p:grpSpPr>
        <p:sp>
          <p:nvSpPr>
            <p:cNvPr id="10560" name="Google Shape;9767;p81"/>
            <p:cNvSpPr/>
            <p:nvPr/>
          </p:nvSpPr>
          <p:spPr>
            <a:xfrm>
              <a:off x="2278080" y="4381200"/>
              <a:ext cx="23400" cy="23400"/>
            </a:xfrm>
            <a:custGeom>
              <a:avLst/>
              <a:gdLst/>
              <a:ahLst/>
              <a:rect l="l" t="t" r="r" b="b"/>
              <a:pathLst>
                <a:path w="820" h="821">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w="0">
              <a:noFill/>
            </a:ln>
          </p:spPr>
          <p:style>
            <a:lnRef idx="0"/>
            <a:fillRef idx="0"/>
            <a:effectRef idx="0"/>
            <a:fontRef idx="minor"/>
          </p:style>
        </p:sp>
        <p:sp>
          <p:nvSpPr>
            <p:cNvPr id="10561" name="Google Shape;9768;p81"/>
            <p:cNvSpPr/>
            <p:nvPr/>
          </p:nvSpPr>
          <p:spPr>
            <a:xfrm>
              <a:off x="2349000" y="4381200"/>
              <a:ext cx="24120" cy="23400"/>
            </a:xfrm>
            <a:custGeom>
              <a:avLst/>
              <a:gdLst/>
              <a:ahLst/>
              <a:rect l="l" t="t" r="r" b="b"/>
              <a:pathLst>
                <a:path w="852" h="821">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w="0">
              <a:noFill/>
            </a:ln>
          </p:spPr>
          <p:style>
            <a:lnRef idx="0"/>
            <a:fillRef idx="0"/>
            <a:effectRef idx="0"/>
            <a:fontRef idx="minor"/>
          </p:style>
        </p:sp>
        <p:sp>
          <p:nvSpPr>
            <p:cNvPr id="10562" name="Google Shape;9769;p81"/>
            <p:cNvSpPr/>
            <p:nvPr/>
          </p:nvSpPr>
          <p:spPr>
            <a:xfrm>
              <a:off x="2421000" y="4381200"/>
              <a:ext cx="24120" cy="23400"/>
            </a:xfrm>
            <a:custGeom>
              <a:avLst/>
              <a:gdLst/>
              <a:ahLst/>
              <a:rect l="l" t="t" r="r" b="b"/>
              <a:pathLst>
                <a:path w="852" h="821">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w="0">
              <a:noFill/>
            </a:ln>
          </p:spPr>
          <p:style>
            <a:lnRef idx="0"/>
            <a:fillRef idx="0"/>
            <a:effectRef idx="0"/>
            <a:fontRef idx="minor"/>
          </p:style>
        </p:sp>
        <p:sp>
          <p:nvSpPr>
            <p:cNvPr id="10563" name="Google Shape;9770;p81"/>
            <p:cNvSpPr/>
            <p:nvPr/>
          </p:nvSpPr>
          <p:spPr>
            <a:xfrm>
              <a:off x="2278080" y="4428360"/>
              <a:ext cx="23400" cy="24120"/>
            </a:xfrm>
            <a:custGeom>
              <a:avLst/>
              <a:gdLst/>
              <a:ahLst/>
              <a:rect l="l" t="t" r="r" b="b"/>
              <a:pathLst>
                <a:path w="820" h="851">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w="0">
              <a:noFill/>
            </a:ln>
          </p:spPr>
          <p:style>
            <a:lnRef idx="0"/>
            <a:fillRef idx="0"/>
            <a:effectRef idx="0"/>
            <a:fontRef idx="minor"/>
          </p:style>
        </p:sp>
        <p:sp>
          <p:nvSpPr>
            <p:cNvPr id="10564" name="Google Shape;9771;p81"/>
            <p:cNvSpPr/>
            <p:nvPr/>
          </p:nvSpPr>
          <p:spPr>
            <a:xfrm>
              <a:off x="2349000" y="4428360"/>
              <a:ext cx="24120" cy="24120"/>
            </a:xfrm>
            <a:custGeom>
              <a:avLst/>
              <a:gdLst/>
              <a:ahLst/>
              <a:rect l="l" t="t" r="r" b="b"/>
              <a:pathLst>
                <a:path w="852" h="851">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w="0">
              <a:noFill/>
            </a:ln>
          </p:spPr>
          <p:style>
            <a:lnRef idx="0"/>
            <a:fillRef idx="0"/>
            <a:effectRef idx="0"/>
            <a:fontRef idx="minor"/>
          </p:style>
        </p:sp>
        <p:sp>
          <p:nvSpPr>
            <p:cNvPr id="10565" name="Google Shape;9772;p81"/>
            <p:cNvSpPr/>
            <p:nvPr/>
          </p:nvSpPr>
          <p:spPr>
            <a:xfrm>
              <a:off x="2421000" y="4428360"/>
              <a:ext cx="24120" cy="24120"/>
            </a:xfrm>
            <a:custGeom>
              <a:avLst/>
              <a:gdLst/>
              <a:ahLst/>
              <a:rect l="l" t="t" r="r" b="b"/>
              <a:pathLst>
                <a:path w="852" h="851">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w="0">
              <a:noFill/>
            </a:ln>
          </p:spPr>
          <p:style>
            <a:lnRef idx="0"/>
            <a:fillRef idx="0"/>
            <a:effectRef idx="0"/>
            <a:fontRef idx="minor"/>
          </p:style>
        </p:sp>
        <p:sp>
          <p:nvSpPr>
            <p:cNvPr id="10566" name="Google Shape;9773;p81"/>
            <p:cNvSpPr/>
            <p:nvPr/>
          </p:nvSpPr>
          <p:spPr>
            <a:xfrm>
              <a:off x="2278080" y="4476600"/>
              <a:ext cx="23400" cy="23400"/>
            </a:xfrm>
            <a:custGeom>
              <a:avLst/>
              <a:gdLst/>
              <a:ahLst/>
              <a:rect l="l" t="t" r="r" b="b"/>
              <a:pathLst>
                <a:path w="820" h="821">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w="0">
              <a:noFill/>
            </a:ln>
          </p:spPr>
          <p:style>
            <a:lnRef idx="0"/>
            <a:fillRef idx="0"/>
            <a:effectRef idx="0"/>
            <a:fontRef idx="minor"/>
          </p:style>
        </p:sp>
        <p:sp>
          <p:nvSpPr>
            <p:cNvPr id="10567" name="Google Shape;9774;p81"/>
            <p:cNvSpPr/>
            <p:nvPr/>
          </p:nvSpPr>
          <p:spPr>
            <a:xfrm>
              <a:off x="2349000" y="4476600"/>
              <a:ext cx="24120" cy="23400"/>
            </a:xfrm>
            <a:custGeom>
              <a:avLst/>
              <a:gdLst/>
              <a:ahLst/>
              <a:rect l="l" t="t" r="r" b="b"/>
              <a:pathLst>
                <a:path w="852" h="821">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w="0">
              <a:noFill/>
            </a:ln>
          </p:spPr>
          <p:style>
            <a:lnRef idx="0"/>
            <a:fillRef idx="0"/>
            <a:effectRef idx="0"/>
            <a:fontRef idx="minor"/>
          </p:style>
        </p:sp>
        <p:sp>
          <p:nvSpPr>
            <p:cNvPr id="10568" name="Google Shape;9775;p81"/>
            <p:cNvSpPr/>
            <p:nvPr/>
          </p:nvSpPr>
          <p:spPr>
            <a:xfrm>
              <a:off x="2421000" y="4476600"/>
              <a:ext cx="24120" cy="23400"/>
            </a:xfrm>
            <a:custGeom>
              <a:avLst/>
              <a:gdLst/>
              <a:ahLst/>
              <a:rect l="l" t="t" r="r" b="b"/>
              <a:pathLst>
                <a:path w="852" h="821">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w="0">
              <a:noFill/>
            </a:ln>
          </p:spPr>
          <p:style>
            <a:lnRef idx="0"/>
            <a:fillRef idx="0"/>
            <a:effectRef idx="0"/>
            <a:fontRef idx="minor"/>
          </p:style>
        </p:sp>
        <p:sp>
          <p:nvSpPr>
            <p:cNvPr id="10569" name="Google Shape;9776;p81"/>
            <p:cNvSpPr/>
            <p:nvPr/>
          </p:nvSpPr>
          <p:spPr>
            <a:xfrm>
              <a:off x="2179800" y="4286520"/>
              <a:ext cx="365040" cy="368640"/>
            </a:xfrm>
            <a:custGeom>
              <a:avLst/>
              <a:gdLst/>
              <a:ahLst/>
              <a:rect l="l" t="t" r="r" b="b"/>
              <a:pathLst>
                <a:path w="12635" h="1276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w="0">
              <a:noFill/>
            </a:ln>
          </p:spPr>
          <p:style>
            <a:lnRef idx="0"/>
            <a:fillRef idx="0"/>
            <a:effectRef idx="0"/>
            <a:fontRef idx="minor"/>
          </p:style>
        </p:sp>
      </p:grpSp>
      <p:grpSp>
        <p:nvGrpSpPr>
          <p:cNvPr id="10570" name="Google Shape;9777;p81"/>
          <p:cNvGrpSpPr/>
          <p:nvPr/>
        </p:nvGrpSpPr>
        <p:grpSpPr>
          <a:xfrm>
            <a:off x="2621880" y="1541880"/>
            <a:ext cx="379440" cy="365760"/>
            <a:chOff x="2621880" y="1541880"/>
            <a:chExt cx="379440" cy="365760"/>
          </a:xfrm>
        </p:grpSpPr>
        <p:sp>
          <p:nvSpPr>
            <p:cNvPr id="10571" name="Google Shape;9778;p81"/>
            <p:cNvSpPr/>
            <p:nvPr/>
          </p:nvSpPr>
          <p:spPr>
            <a:xfrm>
              <a:off x="2621880" y="1541880"/>
              <a:ext cx="379440" cy="365760"/>
            </a:xfrm>
            <a:custGeom>
              <a:avLst/>
              <a:gdLst/>
              <a:ahLst/>
              <a:rect l="l" t="t" r="r" b="b"/>
              <a:pathLst>
                <a:path w="13138" h="1265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w="0">
              <a:noFill/>
            </a:ln>
          </p:spPr>
          <p:style>
            <a:lnRef idx="0"/>
            <a:fillRef idx="0"/>
            <a:effectRef idx="0"/>
            <a:fontRef idx="minor"/>
          </p:style>
        </p:sp>
        <p:sp>
          <p:nvSpPr>
            <p:cNvPr id="10572" name="Google Shape;9779;p81"/>
            <p:cNvSpPr/>
            <p:nvPr/>
          </p:nvSpPr>
          <p:spPr>
            <a:xfrm>
              <a:off x="2784960" y="1589040"/>
              <a:ext cx="142560" cy="155520"/>
            </a:xfrm>
            <a:custGeom>
              <a:avLst/>
              <a:gdLst/>
              <a:ahLst/>
              <a:rect l="l" t="t" r="r" b="b"/>
              <a:pathLst>
                <a:path w="4947" h="5388">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w="0">
              <a:noFill/>
            </a:ln>
          </p:spPr>
          <p:style>
            <a:lnRef idx="0"/>
            <a:fillRef idx="0"/>
            <a:effectRef idx="0"/>
            <a:fontRef idx="minor"/>
          </p:style>
        </p:sp>
      </p:grpSp>
      <p:grpSp>
        <p:nvGrpSpPr>
          <p:cNvPr id="10573" name="Google Shape;9780;p81"/>
          <p:cNvGrpSpPr/>
          <p:nvPr/>
        </p:nvGrpSpPr>
        <p:grpSpPr>
          <a:xfrm>
            <a:off x="2626920" y="2021040"/>
            <a:ext cx="369720" cy="368280"/>
            <a:chOff x="2626920" y="2021040"/>
            <a:chExt cx="369720" cy="368280"/>
          </a:xfrm>
        </p:grpSpPr>
        <p:sp>
          <p:nvSpPr>
            <p:cNvPr id="10574" name="Google Shape;9781;p81"/>
            <p:cNvSpPr/>
            <p:nvPr/>
          </p:nvSpPr>
          <p:spPr>
            <a:xfrm>
              <a:off x="2840760" y="2056320"/>
              <a:ext cx="71640" cy="169200"/>
            </a:xfrm>
            <a:custGeom>
              <a:avLst/>
              <a:gdLst/>
              <a:ahLst/>
              <a:rect l="l" t="t" r="r" b="b"/>
              <a:pathLst>
                <a:path w="2489" h="5861">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w="0">
              <a:noFill/>
            </a:ln>
          </p:spPr>
          <p:style>
            <a:lnRef idx="0"/>
            <a:fillRef idx="0"/>
            <a:effectRef idx="0"/>
            <a:fontRef idx="minor"/>
          </p:style>
        </p:sp>
        <p:sp>
          <p:nvSpPr>
            <p:cNvPr id="10575" name="Google Shape;9782;p81"/>
            <p:cNvSpPr/>
            <p:nvPr/>
          </p:nvSpPr>
          <p:spPr>
            <a:xfrm>
              <a:off x="2626920" y="2021040"/>
              <a:ext cx="369720" cy="368280"/>
            </a:xfrm>
            <a:custGeom>
              <a:avLst/>
              <a:gdLst/>
              <a:ahLst/>
              <a:rect l="l" t="t" r="r" b="b"/>
              <a:pathLst>
                <a:path w="12792" h="12745">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w="0">
              <a:noFill/>
            </a:ln>
          </p:spPr>
          <p:style>
            <a:lnRef idx="0"/>
            <a:fillRef idx="0"/>
            <a:effectRef idx="0"/>
            <a:fontRef idx="minor"/>
          </p:style>
        </p:sp>
      </p:grpSp>
      <p:grpSp>
        <p:nvGrpSpPr>
          <p:cNvPr id="10576" name="Google Shape;9783;p81"/>
          <p:cNvGrpSpPr/>
          <p:nvPr/>
        </p:nvGrpSpPr>
        <p:grpSpPr>
          <a:xfrm>
            <a:off x="2624040" y="2486880"/>
            <a:ext cx="375120" cy="367200"/>
            <a:chOff x="2624040" y="2486880"/>
            <a:chExt cx="375120" cy="367200"/>
          </a:xfrm>
        </p:grpSpPr>
        <p:sp>
          <p:nvSpPr>
            <p:cNvPr id="10577" name="Google Shape;9784;p81"/>
            <p:cNvSpPr/>
            <p:nvPr/>
          </p:nvSpPr>
          <p:spPr>
            <a:xfrm>
              <a:off x="2624040" y="2486880"/>
              <a:ext cx="375120" cy="366840"/>
            </a:xfrm>
            <a:custGeom>
              <a:avLst/>
              <a:gdLst/>
              <a:ahLst/>
              <a:rect l="l" t="t" r="r" b="b"/>
              <a:pathLst>
                <a:path w="12981" h="12702">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w="0">
              <a:noFill/>
            </a:ln>
          </p:spPr>
          <p:style>
            <a:lnRef idx="0"/>
            <a:fillRef idx="0"/>
            <a:effectRef idx="0"/>
            <a:fontRef idx="minor"/>
          </p:style>
        </p:sp>
        <p:sp>
          <p:nvSpPr>
            <p:cNvPr id="10578" name="Google Shape;9785;p81"/>
            <p:cNvSpPr/>
            <p:nvPr/>
          </p:nvSpPr>
          <p:spPr>
            <a:xfrm>
              <a:off x="2782440" y="2781360"/>
              <a:ext cx="214560" cy="72720"/>
            </a:xfrm>
            <a:custGeom>
              <a:avLst/>
              <a:gdLst/>
              <a:ahLst/>
              <a:rect l="l" t="t" r="r" b="b"/>
              <a:pathLst>
                <a:path w="7436" h="2521">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w="0">
              <a:noFill/>
            </a:ln>
          </p:spPr>
          <p:style>
            <a:lnRef idx="0"/>
            <a:fillRef idx="0"/>
            <a:effectRef idx="0"/>
            <a:fontRef idx="minor"/>
          </p:style>
        </p:sp>
      </p:grpSp>
      <p:grpSp>
        <p:nvGrpSpPr>
          <p:cNvPr id="10579" name="Google Shape;9786;p81"/>
          <p:cNvGrpSpPr/>
          <p:nvPr/>
        </p:nvGrpSpPr>
        <p:grpSpPr>
          <a:xfrm>
            <a:off x="1286280" y="2960280"/>
            <a:ext cx="365760" cy="366480"/>
            <a:chOff x="1286280" y="2960280"/>
            <a:chExt cx="365760" cy="366480"/>
          </a:xfrm>
        </p:grpSpPr>
        <p:sp>
          <p:nvSpPr>
            <p:cNvPr id="10580" name="Google Shape;9787;p81"/>
            <p:cNvSpPr/>
            <p:nvPr/>
          </p:nvSpPr>
          <p:spPr>
            <a:xfrm>
              <a:off x="1397520" y="2960280"/>
              <a:ext cx="143640" cy="155160"/>
            </a:xfrm>
            <a:custGeom>
              <a:avLst/>
              <a:gdLst/>
              <a:ahLst/>
              <a:rect l="l" t="t" r="r" b="b"/>
              <a:pathLst>
                <a:path w="4978" h="5372">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w="0">
              <a:noFill/>
            </a:ln>
          </p:spPr>
          <p:style>
            <a:lnRef idx="0"/>
            <a:fillRef idx="0"/>
            <a:effectRef idx="0"/>
            <a:fontRef idx="minor"/>
          </p:style>
        </p:sp>
        <p:sp>
          <p:nvSpPr>
            <p:cNvPr id="10581" name="Google Shape;9788;p81"/>
            <p:cNvSpPr/>
            <p:nvPr/>
          </p:nvSpPr>
          <p:spPr>
            <a:xfrm>
              <a:off x="1286280" y="3170880"/>
              <a:ext cx="143640" cy="155880"/>
            </a:xfrm>
            <a:custGeom>
              <a:avLst/>
              <a:gdLst/>
              <a:ahLst/>
              <a:rect l="l" t="t" r="r" b="b"/>
              <a:pathLst>
                <a:path w="4978" h="5399">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w="0">
              <a:noFill/>
            </a:ln>
          </p:spPr>
          <p:style>
            <a:lnRef idx="0"/>
            <a:fillRef idx="0"/>
            <a:effectRef idx="0"/>
            <a:fontRef idx="minor"/>
          </p:style>
        </p:sp>
        <p:sp>
          <p:nvSpPr>
            <p:cNvPr id="10582" name="Google Shape;9789;p81"/>
            <p:cNvSpPr/>
            <p:nvPr/>
          </p:nvSpPr>
          <p:spPr>
            <a:xfrm>
              <a:off x="1509480" y="3170880"/>
              <a:ext cx="142560" cy="154800"/>
            </a:xfrm>
            <a:custGeom>
              <a:avLst/>
              <a:gdLst/>
              <a:ahLst/>
              <a:rect l="l" t="t" r="r" b="b"/>
              <a:pathLst>
                <a:path w="4947" h="536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w="0">
              <a:noFill/>
            </a:ln>
          </p:spPr>
          <p:style>
            <a:lnRef idx="0"/>
            <a:fillRef idx="0"/>
            <a:effectRef idx="0"/>
            <a:fontRef idx="minor"/>
          </p:style>
        </p:sp>
        <p:sp>
          <p:nvSpPr>
            <p:cNvPr id="10583" name="Google Shape;9790;p81"/>
            <p:cNvSpPr/>
            <p:nvPr/>
          </p:nvSpPr>
          <p:spPr>
            <a:xfrm>
              <a:off x="1409400" y="3123360"/>
              <a:ext cx="122760" cy="72000"/>
            </a:xfrm>
            <a:custGeom>
              <a:avLst/>
              <a:gdLst/>
              <a:ahLst/>
              <a:rect l="l" t="t" r="r" b="b"/>
              <a:pathLst>
                <a:path w="4254" h="2498">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w="0">
              <a:noFill/>
            </a:ln>
          </p:spPr>
          <p:style>
            <a:lnRef idx="0"/>
            <a:fillRef idx="0"/>
            <a:effectRef idx="0"/>
            <a:fontRef idx="minor"/>
          </p:style>
        </p:sp>
      </p:grpSp>
      <p:grpSp>
        <p:nvGrpSpPr>
          <p:cNvPr id="10584" name="Google Shape;9791;p81"/>
          <p:cNvGrpSpPr/>
          <p:nvPr/>
        </p:nvGrpSpPr>
        <p:grpSpPr>
          <a:xfrm>
            <a:off x="1286280" y="3396600"/>
            <a:ext cx="366120" cy="365760"/>
            <a:chOff x="1286280" y="3396600"/>
            <a:chExt cx="366120" cy="365760"/>
          </a:xfrm>
        </p:grpSpPr>
        <p:sp>
          <p:nvSpPr>
            <p:cNvPr id="10585" name="Google Shape;9792;p81"/>
            <p:cNvSpPr/>
            <p:nvPr/>
          </p:nvSpPr>
          <p:spPr>
            <a:xfrm>
              <a:off x="1286280" y="3396600"/>
              <a:ext cx="365760" cy="365760"/>
            </a:xfrm>
            <a:custGeom>
              <a:avLst/>
              <a:gdLst/>
              <a:ahLst/>
              <a:rect l="l" t="t" r="r" b="b"/>
              <a:pathLst>
                <a:path w="12666" h="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w="0">
              <a:noFill/>
            </a:ln>
          </p:spPr>
          <p:style>
            <a:lnRef idx="0"/>
            <a:fillRef idx="0"/>
            <a:effectRef idx="0"/>
            <a:fontRef idx="minor"/>
          </p:style>
        </p:sp>
        <p:sp>
          <p:nvSpPr>
            <p:cNvPr id="10586" name="Google Shape;9793;p81"/>
            <p:cNvSpPr/>
            <p:nvPr/>
          </p:nvSpPr>
          <p:spPr>
            <a:xfrm>
              <a:off x="1333800" y="3501360"/>
              <a:ext cx="318600" cy="174600"/>
            </a:xfrm>
            <a:custGeom>
              <a:avLst/>
              <a:gdLst/>
              <a:ahLst/>
              <a:rect l="l" t="t" r="r" b="b"/>
              <a:pathLst>
                <a:path w="11027" h="605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w="0">
              <a:noFill/>
            </a:ln>
          </p:spPr>
          <p:style>
            <a:lnRef idx="0"/>
            <a:fillRef idx="0"/>
            <a:effectRef idx="0"/>
            <a:fontRef idx="minor"/>
          </p:style>
        </p:sp>
      </p:grpSp>
      <p:grpSp>
        <p:nvGrpSpPr>
          <p:cNvPr id="10587" name="Google Shape;9794;p81"/>
          <p:cNvGrpSpPr/>
          <p:nvPr/>
        </p:nvGrpSpPr>
        <p:grpSpPr>
          <a:xfrm>
            <a:off x="1286280" y="3837600"/>
            <a:ext cx="365760" cy="369000"/>
            <a:chOff x="1286280" y="3837600"/>
            <a:chExt cx="365760" cy="369000"/>
          </a:xfrm>
        </p:grpSpPr>
        <p:sp>
          <p:nvSpPr>
            <p:cNvPr id="10588" name="Google Shape;9795;p81"/>
            <p:cNvSpPr/>
            <p:nvPr/>
          </p:nvSpPr>
          <p:spPr>
            <a:xfrm>
              <a:off x="1286280" y="3837600"/>
              <a:ext cx="365760" cy="369000"/>
            </a:xfrm>
            <a:custGeom>
              <a:avLst/>
              <a:gdLst/>
              <a:ahLst/>
              <a:rect l="l" t="t" r="r" b="b"/>
              <a:pathLst>
                <a:path w="12666" h="12771">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w="0">
              <a:noFill/>
            </a:ln>
          </p:spPr>
          <p:style>
            <a:lnRef idx="0"/>
            <a:fillRef idx="0"/>
            <a:effectRef idx="0"/>
            <a:fontRef idx="minor"/>
          </p:style>
        </p:sp>
        <p:sp>
          <p:nvSpPr>
            <p:cNvPr id="10589" name="Google Shape;9796;p81"/>
            <p:cNvSpPr/>
            <p:nvPr/>
          </p:nvSpPr>
          <p:spPr>
            <a:xfrm>
              <a:off x="1380240" y="3884760"/>
              <a:ext cx="174600" cy="24120"/>
            </a:xfrm>
            <a:custGeom>
              <a:avLst/>
              <a:gdLst/>
              <a:ahLst/>
              <a:rect l="l" t="t" r="r" b="b"/>
              <a:pathLst>
                <a:path w="6050" h="851">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w="0">
              <a:noFill/>
            </a:ln>
          </p:spPr>
          <p:style>
            <a:lnRef idx="0"/>
            <a:fillRef idx="0"/>
            <a:effectRef idx="0"/>
            <a:fontRef idx="minor"/>
          </p:style>
        </p:sp>
        <p:sp>
          <p:nvSpPr>
            <p:cNvPr id="10590" name="Google Shape;9797;p81"/>
            <p:cNvSpPr/>
            <p:nvPr/>
          </p:nvSpPr>
          <p:spPr>
            <a:xfrm>
              <a:off x="1332720" y="3933360"/>
              <a:ext cx="270360" cy="25200"/>
            </a:xfrm>
            <a:custGeom>
              <a:avLst/>
              <a:gdLst/>
              <a:ahLst/>
              <a:rect l="l" t="t" r="r" b="b"/>
              <a:pathLst>
                <a:path w="9357" h="883">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w="0">
              <a:noFill/>
            </a:ln>
          </p:spPr>
          <p:style>
            <a:lnRef idx="0"/>
            <a:fillRef idx="0"/>
            <a:effectRef idx="0"/>
            <a:fontRef idx="minor"/>
          </p:style>
        </p:sp>
      </p:grpSp>
      <p:grpSp>
        <p:nvGrpSpPr>
          <p:cNvPr id="10591" name="Google Shape;9798;p81"/>
          <p:cNvGrpSpPr/>
          <p:nvPr/>
        </p:nvGrpSpPr>
        <p:grpSpPr>
          <a:xfrm>
            <a:off x="3508200" y="2968920"/>
            <a:ext cx="366840" cy="348840"/>
            <a:chOff x="3508200" y="2968920"/>
            <a:chExt cx="366840" cy="348840"/>
          </a:xfrm>
        </p:grpSpPr>
        <p:sp>
          <p:nvSpPr>
            <p:cNvPr id="10592" name="Google Shape;9799;p81"/>
            <p:cNvSpPr/>
            <p:nvPr/>
          </p:nvSpPr>
          <p:spPr>
            <a:xfrm>
              <a:off x="3559320" y="3118320"/>
              <a:ext cx="72720" cy="70560"/>
            </a:xfrm>
            <a:custGeom>
              <a:avLst/>
              <a:gdLst/>
              <a:ahLst/>
              <a:rect l="l" t="t" r="r" b="b"/>
              <a:pathLst>
                <a:path w="2521" h="2458">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w="0">
              <a:noFill/>
            </a:ln>
          </p:spPr>
          <p:style>
            <a:lnRef idx="0"/>
            <a:fillRef idx="0"/>
            <a:effectRef idx="0"/>
            <a:fontRef idx="minor"/>
          </p:style>
        </p:sp>
        <p:sp>
          <p:nvSpPr>
            <p:cNvPr id="10593" name="Google Shape;9800;p81"/>
            <p:cNvSpPr/>
            <p:nvPr/>
          </p:nvSpPr>
          <p:spPr>
            <a:xfrm>
              <a:off x="3655800" y="3021840"/>
              <a:ext cx="70560" cy="167400"/>
            </a:xfrm>
            <a:custGeom>
              <a:avLst/>
              <a:gdLst/>
              <a:ahLst/>
              <a:rect l="l" t="t" r="r" b="b"/>
              <a:pathLst>
                <a:path w="2458" h="579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w="0">
              <a:noFill/>
            </a:ln>
          </p:spPr>
          <p:style>
            <a:lnRef idx="0"/>
            <a:fillRef idx="0"/>
            <a:effectRef idx="0"/>
            <a:fontRef idx="minor"/>
          </p:style>
        </p:sp>
        <p:sp>
          <p:nvSpPr>
            <p:cNvPr id="10594" name="Google Shape;9801;p81"/>
            <p:cNvSpPr/>
            <p:nvPr/>
          </p:nvSpPr>
          <p:spPr>
            <a:xfrm>
              <a:off x="3751560" y="3094560"/>
              <a:ext cx="70560" cy="94320"/>
            </a:xfrm>
            <a:custGeom>
              <a:avLst/>
              <a:gdLst/>
              <a:ahLst/>
              <a:rect l="l" t="t" r="r" b="b"/>
              <a:pathLst>
                <a:path w="2458" h="3277">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w="0">
              <a:noFill/>
            </a:ln>
          </p:spPr>
          <p:style>
            <a:lnRef idx="0"/>
            <a:fillRef idx="0"/>
            <a:effectRef idx="0"/>
            <a:fontRef idx="minor"/>
          </p:style>
        </p:sp>
        <p:sp>
          <p:nvSpPr>
            <p:cNvPr id="10595" name="Google Shape;9802;p81"/>
            <p:cNvSpPr/>
            <p:nvPr/>
          </p:nvSpPr>
          <p:spPr>
            <a:xfrm>
              <a:off x="3508200" y="2968920"/>
              <a:ext cx="366840" cy="348840"/>
            </a:xfrm>
            <a:custGeom>
              <a:avLst/>
              <a:gdLst/>
              <a:ahLst/>
              <a:rect l="l" t="t" r="r" b="b"/>
              <a:pathLst>
                <a:path w="12697" h="12079">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w="0">
              <a:noFill/>
            </a:ln>
          </p:spPr>
          <p:style>
            <a:lnRef idx="0"/>
            <a:fillRef idx="0"/>
            <a:effectRef idx="0"/>
            <a:fontRef idx="minor"/>
          </p:style>
        </p:sp>
      </p:grpSp>
      <p:sp>
        <p:nvSpPr>
          <p:cNvPr id="10596" name="Google Shape;9803;p81"/>
          <p:cNvSpPr/>
          <p:nvPr/>
        </p:nvSpPr>
        <p:spPr>
          <a:xfrm>
            <a:off x="3501720" y="3436200"/>
            <a:ext cx="367560" cy="286560"/>
          </a:xfrm>
          <a:custGeom>
            <a:avLst/>
            <a:gdLst/>
            <a:ahLst/>
            <a:rect l="l" t="t" r="r" b="b"/>
            <a:pathLst>
              <a:path w="12729" h="9925">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w="0">
            <a:noFill/>
          </a:ln>
        </p:spPr>
        <p:style>
          <a:lnRef idx="0"/>
          <a:fillRef idx="0"/>
          <a:effectRef idx="0"/>
          <a:fontRef idx="minor"/>
        </p:style>
      </p:sp>
      <p:grpSp>
        <p:nvGrpSpPr>
          <p:cNvPr id="10597" name="Google Shape;9804;p81"/>
          <p:cNvGrpSpPr/>
          <p:nvPr/>
        </p:nvGrpSpPr>
        <p:grpSpPr>
          <a:xfrm>
            <a:off x="3507120" y="3839400"/>
            <a:ext cx="368640" cy="365040"/>
            <a:chOff x="3507120" y="3839400"/>
            <a:chExt cx="368640" cy="365040"/>
          </a:xfrm>
        </p:grpSpPr>
        <p:sp>
          <p:nvSpPr>
            <p:cNvPr id="10598" name="Google Shape;9805;p81"/>
            <p:cNvSpPr/>
            <p:nvPr/>
          </p:nvSpPr>
          <p:spPr>
            <a:xfrm>
              <a:off x="3507120" y="3839400"/>
              <a:ext cx="172800" cy="295920"/>
            </a:xfrm>
            <a:custGeom>
              <a:avLst/>
              <a:gdLst/>
              <a:ahLst/>
              <a:rect l="l" t="t" r="r" b="b"/>
              <a:pathLst>
                <a:path w="5987" h="10241">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w="0">
              <a:noFill/>
            </a:ln>
          </p:spPr>
          <p:style>
            <a:lnRef idx="0"/>
            <a:fillRef idx="0"/>
            <a:effectRef idx="0"/>
            <a:fontRef idx="minor"/>
          </p:style>
        </p:sp>
        <p:sp>
          <p:nvSpPr>
            <p:cNvPr id="10599" name="Google Shape;9806;p81"/>
            <p:cNvSpPr/>
            <p:nvPr/>
          </p:nvSpPr>
          <p:spPr>
            <a:xfrm>
              <a:off x="3574800" y="4094640"/>
              <a:ext cx="232920" cy="109800"/>
            </a:xfrm>
            <a:custGeom>
              <a:avLst/>
              <a:gdLst/>
              <a:ahLst/>
              <a:rect l="l" t="t" r="r" b="b"/>
              <a:pathLst>
                <a:path w="8066" h="3814">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w="0">
              <a:noFill/>
            </a:ln>
          </p:spPr>
          <p:style>
            <a:lnRef idx="0"/>
            <a:fillRef idx="0"/>
            <a:effectRef idx="0"/>
            <a:fontRef idx="minor"/>
          </p:style>
        </p:sp>
        <p:sp>
          <p:nvSpPr>
            <p:cNvPr id="10600" name="Google Shape;9807;p81"/>
            <p:cNvSpPr/>
            <p:nvPr/>
          </p:nvSpPr>
          <p:spPr>
            <a:xfrm>
              <a:off x="3702960" y="3839400"/>
              <a:ext cx="172800" cy="296280"/>
            </a:xfrm>
            <a:custGeom>
              <a:avLst/>
              <a:gdLst/>
              <a:ahLst/>
              <a:rect l="l" t="t" r="r" b="b"/>
              <a:pathLst>
                <a:path w="5987" h="1025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w="0">
              <a:noFill/>
            </a:ln>
          </p:spPr>
          <p:style>
            <a:lnRef idx="0"/>
            <a:fillRef idx="0"/>
            <a:effectRef idx="0"/>
            <a:fontRef idx="minor"/>
          </p:style>
        </p:sp>
        <p:sp>
          <p:nvSpPr>
            <p:cNvPr id="10601" name="Google Shape;9808;p81"/>
            <p:cNvSpPr/>
            <p:nvPr/>
          </p:nvSpPr>
          <p:spPr>
            <a:xfrm>
              <a:off x="3654000" y="3938040"/>
              <a:ext cx="72720" cy="168120"/>
            </a:xfrm>
            <a:custGeom>
              <a:avLst/>
              <a:gdLst/>
              <a:ahLst/>
              <a:rect l="l" t="t" r="r" b="b"/>
              <a:pathLst>
                <a:path w="2521" h="5829">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w="0">
              <a:noFill/>
            </a:ln>
          </p:spPr>
          <p:style>
            <a:lnRef idx="0"/>
            <a:fillRef idx="0"/>
            <a:effectRef idx="0"/>
            <a:fontRef idx="minor"/>
          </p:style>
        </p:sp>
      </p:grpSp>
      <p:grpSp>
        <p:nvGrpSpPr>
          <p:cNvPr id="10602" name="Google Shape;9809;p81"/>
          <p:cNvGrpSpPr/>
          <p:nvPr/>
        </p:nvGrpSpPr>
        <p:grpSpPr>
          <a:xfrm>
            <a:off x="2620080" y="4281840"/>
            <a:ext cx="366840" cy="365760"/>
            <a:chOff x="2620080" y="4281840"/>
            <a:chExt cx="366840" cy="365760"/>
          </a:xfrm>
        </p:grpSpPr>
        <p:sp>
          <p:nvSpPr>
            <p:cNvPr id="10603" name="Google Shape;9810;p81"/>
            <p:cNvSpPr/>
            <p:nvPr/>
          </p:nvSpPr>
          <p:spPr>
            <a:xfrm>
              <a:off x="2733120" y="4382280"/>
              <a:ext cx="141840" cy="154440"/>
            </a:xfrm>
            <a:custGeom>
              <a:avLst/>
              <a:gdLst/>
              <a:ahLst/>
              <a:rect l="l" t="t" r="r" b="b"/>
              <a:pathLst>
                <a:path w="4915" h="5357">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w="0">
              <a:noFill/>
            </a:ln>
          </p:spPr>
          <p:style>
            <a:lnRef idx="0"/>
            <a:fillRef idx="0"/>
            <a:effectRef idx="0"/>
            <a:fontRef idx="minor"/>
          </p:style>
        </p:sp>
        <p:sp>
          <p:nvSpPr>
            <p:cNvPr id="10604" name="Google Shape;9811;p81"/>
            <p:cNvSpPr/>
            <p:nvPr/>
          </p:nvSpPr>
          <p:spPr>
            <a:xfrm>
              <a:off x="2620080" y="4281840"/>
              <a:ext cx="366840" cy="365760"/>
            </a:xfrm>
            <a:custGeom>
              <a:avLst/>
              <a:gdLst/>
              <a:ahLst/>
              <a:rect l="l" t="t" r="r" b="b"/>
              <a:pathLst>
                <a:path w="12697" h="12666">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w="0">
              <a:noFill/>
            </a:ln>
          </p:spPr>
          <p:style>
            <a:lnRef idx="0"/>
            <a:fillRef idx="0"/>
            <a:effectRef idx="0"/>
            <a:fontRef idx="minor"/>
          </p:style>
        </p:sp>
      </p:grpSp>
      <p:grpSp>
        <p:nvGrpSpPr>
          <p:cNvPr id="10605" name="Google Shape;9812;p81"/>
          <p:cNvGrpSpPr/>
          <p:nvPr/>
        </p:nvGrpSpPr>
        <p:grpSpPr>
          <a:xfrm>
            <a:off x="4865760" y="1532880"/>
            <a:ext cx="352440" cy="347040"/>
            <a:chOff x="4865760" y="1532880"/>
            <a:chExt cx="352440" cy="347040"/>
          </a:xfrm>
        </p:grpSpPr>
        <p:sp>
          <p:nvSpPr>
            <p:cNvPr id="10606" name="Google Shape;9813;p81"/>
            <p:cNvSpPr/>
            <p:nvPr/>
          </p:nvSpPr>
          <p:spPr>
            <a:xfrm>
              <a:off x="5094360" y="1573920"/>
              <a:ext cx="61920" cy="74880"/>
            </a:xfrm>
            <a:custGeom>
              <a:avLst/>
              <a:gdLst/>
              <a:ahLst/>
              <a:rect l="l" t="t" r="r" b="b"/>
              <a:pathLst>
                <a:path w="2112" h="2553">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w="0">
              <a:noFill/>
            </a:ln>
          </p:spPr>
          <p:style>
            <a:lnRef idx="0"/>
            <a:fillRef idx="0"/>
            <a:effectRef idx="0"/>
            <a:fontRef idx="minor"/>
          </p:style>
        </p:sp>
        <p:sp>
          <p:nvSpPr>
            <p:cNvPr id="10607" name="Google Shape;9814;p81"/>
            <p:cNvSpPr/>
            <p:nvPr/>
          </p:nvSpPr>
          <p:spPr>
            <a:xfrm>
              <a:off x="4865760" y="1654560"/>
              <a:ext cx="188280" cy="225360"/>
            </a:xfrm>
            <a:custGeom>
              <a:avLst/>
              <a:gdLst/>
              <a:ahLst/>
              <a:rect l="l" t="t" r="r" b="b"/>
              <a:pathLst>
                <a:path w="6396" h="7657">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w="0">
              <a:noFill/>
            </a:ln>
          </p:spPr>
          <p:style>
            <a:lnRef idx="0"/>
            <a:fillRef idx="0"/>
            <a:effectRef idx="0"/>
            <a:fontRef idx="minor"/>
          </p:style>
        </p:sp>
        <p:sp>
          <p:nvSpPr>
            <p:cNvPr id="10608" name="Google Shape;9815;p81"/>
            <p:cNvSpPr/>
            <p:nvPr/>
          </p:nvSpPr>
          <p:spPr>
            <a:xfrm>
              <a:off x="5032800" y="1532880"/>
              <a:ext cx="185400" cy="183600"/>
            </a:xfrm>
            <a:custGeom>
              <a:avLst/>
              <a:gdLst/>
              <a:ahLst/>
              <a:rect l="l" t="t" r="r" b="b"/>
              <a:pathLst>
                <a:path w="6302" h="6239">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w="0">
              <a:noFill/>
            </a:ln>
          </p:spPr>
          <p:style>
            <a:lnRef idx="0"/>
            <a:fillRef idx="0"/>
            <a:effectRef idx="0"/>
            <a:fontRef idx="minor"/>
          </p:style>
        </p:sp>
        <p:sp>
          <p:nvSpPr>
            <p:cNvPr id="10609" name="Google Shape;9816;p81"/>
            <p:cNvSpPr/>
            <p:nvPr/>
          </p:nvSpPr>
          <p:spPr>
            <a:xfrm>
              <a:off x="5115600" y="1654560"/>
              <a:ext cx="20160" cy="20880"/>
            </a:xfrm>
            <a:custGeom>
              <a:avLst/>
              <a:gdLst/>
              <a:ahLst/>
              <a:rect l="l" t="t" r="r" b="b"/>
              <a:pathLst>
                <a:path w="694" h="725">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w="0">
              <a:noFill/>
            </a:ln>
          </p:spPr>
          <p:style>
            <a:lnRef idx="0"/>
            <a:fillRef idx="0"/>
            <a:effectRef idx="0"/>
            <a:fontRef idx="minor"/>
          </p:style>
        </p:sp>
      </p:grpSp>
      <p:grpSp>
        <p:nvGrpSpPr>
          <p:cNvPr id="10610" name="Google Shape;9817;p81"/>
          <p:cNvGrpSpPr/>
          <p:nvPr/>
        </p:nvGrpSpPr>
        <p:grpSpPr>
          <a:xfrm>
            <a:off x="4866480" y="1983600"/>
            <a:ext cx="351000" cy="348840"/>
            <a:chOff x="4866480" y="1983600"/>
            <a:chExt cx="351000" cy="348840"/>
          </a:xfrm>
        </p:grpSpPr>
        <p:sp>
          <p:nvSpPr>
            <p:cNvPr id="10611" name="Google Shape;9818;p81"/>
            <p:cNvSpPr/>
            <p:nvPr/>
          </p:nvSpPr>
          <p:spPr>
            <a:xfrm>
              <a:off x="4866480" y="2046600"/>
              <a:ext cx="167760" cy="285120"/>
            </a:xfrm>
            <a:custGeom>
              <a:avLst/>
              <a:gdLst/>
              <a:ahLst/>
              <a:rect l="l" t="t" r="r" b="b"/>
              <a:pathLst>
                <a:path w="5704" h="9679">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w="0">
              <a:noFill/>
            </a:ln>
          </p:spPr>
          <p:style>
            <a:lnRef idx="0"/>
            <a:fillRef idx="0"/>
            <a:effectRef idx="0"/>
            <a:fontRef idx="minor"/>
          </p:style>
        </p:sp>
        <p:sp>
          <p:nvSpPr>
            <p:cNvPr id="10612" name="Google Shape;9819;p81"/>
            <p:cNvSpPr/>
            <p:nvPr/>
          </p:nvSpPr>
          <p:spPr>
            <a:xfrm>
              <a:off x="5048640" y="2046600"/>
              <a:ext cx="168840" cy="285840"/>
            </a:xfrm>
            <a:custGeom>
              <a:avLst/>
              <a:gdLst/>
              <a:ahLst/>
              <a:rect l="l" t="t" r="r" b="b"/>
              <a:pathLst>
                <a:path w="5735" h="970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w="0">
              <a:noFill/>
            </a:ln>
          </p:spPr>
          <p:style>
            <a:lnRef idx="0"/>
            <a:fillRef idx="0"/>
            <a:effectRef idx="0"/>
            <a:fontRef idx="minor"/>
          </p:style>
        </p:sp>
        <p:sp>
          <p:nvSpPr>
            <p:cNvPr id="10613" name="Google Shape;9820;p81"/>
            <p:cNvSpPr/>
            <p:nvPr/>
          </p:nvSpPr>
          <p:spPr>
            <a:xfrm>
              <a:off x="4969800" y="1983600"/>
              <a:ext cx="143640" cy="123480"/>
            </a:xfrm>
            <a:custGeom>
              <a:avLst/>
              <a:gdLst/>
              <a:ahLst/>
              <a:rect l="l" t="t" r="r" b="b"/>
              <a:pathLst>
                <a:path w="4885" h="4203">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w="0">
              <a:noFill/>
            </a:ln>
          </p:spPr>
          <p:style>
            <a:lnRef idx="0"/>
            <a:fillRef idx="0"/>
            <a:effectRef idx="0"/>
            <a:fontRef idx="minor"/>
          </p:style>
        </p:sp>
      </p:grpSp>
      <p:sp>
        <p:nvSpPr>
          <p:cNvPr id="10614" name="Google Shape;9821;p81"/>
          <p:cNvSpPr/>
          <p:nvPr/>
        </p:nvSpPr>
        <p:spPr>
          <a:xfrm>
            <a:off x="4867920" y="2425320"/>
            <a:ext cx="348120" cy="349200"/>
          </a:xfrm>
          <a:custGeom>
            <a:avLst/>
            <a:gdLst/>
            <a:ahLst/>
            <a:rect l="l" t="t" r="r" b="b"/>
            <a:pathLst>
              <a:path w="11815" h="11846">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w="0">
            <a:noFill/>
          </a:ln>
        </p:spPr>
        <p:style>
          <a:lnRef idx="0"/>
          <a:fillRef idx="0"/>
          <a:effectRef idx="0"/>
          <a:fontRef idx="minor"/>
        </p:style>
      </p:sp>
      <p:grpSp>
        <p:nvGrpSpPr>
          <p:cNvPr id="10615" name="Google Shape;9822;p81"/>
          <p:cNvGrpSpPr/>
          <p:nvPr/>
        </p:nvGrpSpPr>
        <p:grpSpPr>
          <a:xfrm>
            <a:off x="7094520" y="1532520"/>
            <a:ext cx="309240" cy="347760"/>
            <a:chOff x="7094520" y="1532520"/>
            <a:chExt cx="309240" cy="347760"/>
          </a:xfrm>
        </p:grpSpPr>
        <p:sp>
          <p:nvSpPr>
            <p:cNvPr id="10616" name="Google Shape;9823;p81"/>
            <p:cNvSpPr/>
            <p:nvPr/>
          </p:nvSpPr>
          <p:spPr>
            <a:xfrm>
              <a:off x="7094520" y="1532520"/>
              <a:ext cx="309240" cy="347760"/>
            </a:xfrm>
            <a:custGeom>
              <a:avLst/>
              <a:gdLst/>
              <a:ahLst/>
              <a:rect l="l" t="t" r="r" b="b"/>
              <a:pathLst>
                <a:path w="10493" h="1180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w="0">
              <a:noFill/>
            </a:ln>
          </p:spPr>
          <p:style>
            <a:lnRef idx="0"/>
            <a:fillRef idx="0"/>
            <a:effectRef idx="0"/>
            <a:fontRef idx="minor"/>
          </p:style>
        </p:sp>
        <p:sp>
          <p:nvSpPr>
            <p:cNvPr id="10617" name="Google Shape;9824;p81"/>
            <p:cNvSpPr/>
            <p:nvPr/>
          </p:nvSpPr>
          <p:spPr>
            <a:xfrm>
              <a:off x="7180200" y="1614960"/>
              <a:ext cx="143640" cy="163080"/>
            </a:xfrm>
            <a:custGeom>
              <a:avLst/>
              <a:gdLst/>
              <a:ahLst/>
              <a:rect l="l" t="t" r="r" b="b"/>
              <a:pathLst>
                <a:path w="4884" h="5546">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w="0">
              <a:noFill/>
            </a:ln>
          </p:spPr>
          <p:style>
            <a:lnRef idx="0"/>
            <a:fillRef idx="0"/>
            <a:effectRef idx="0"/>
            <a:fontRef idx="minor"/>
          </p:style>
        </p:sp>
      </p:grpSp>
      <p:grpSp>
        <p:nvGrpSpPr>
          <p:cNvPr id="10618" name="Google Shape;9825;p81"/>
          <p:cNvGrpSpPr/>
          <p:nvPr/>
        </p:nvGrpSpPr>
        <p:grpSpPr>
          <a:xfrm>
            <a:off x="7073640" y="1983960"/>
            <a:ext cx="351000" cy="348120"/>
            <a:chOff x="7073640" y="1983960"/>
            <a:chExt cx="351000" cy="348120"/>
          </a:xfrm>
        </p:grpSpPr>
        <p:sp>
          <p:nvSpPr>
            <p:cNvPr id="10619" name="Google Shape;9826;p81"/>
            <p:cNvSpPr/>
            <p:nvPr/>
          </p:nvSpPr>
          <p:spPr>
            <a:xfrm>
              <a:off x="7073640" y="1983960"/>
              <a:ext cx="351000" cy="348120"/>
            </a:xfrm>
            <a:custGeom>
              <a:avLst/>
              <a:gdLst/>
              <a:ahLst/>
              <a:rect l="l" t="t" r="r" b="b"/>
              <a:pathLst>
                <a:path w="11910" h="11816">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w="0">
              <a:noFill/>
            </a:ln>
          </p:spPr>
          <p:style>
            <a:lnRef idx="0"/>
            <a:fillRef idx="0"/>
            <a:effectRef idx="0"/>
            <a:fontRef idx="minor"/>
          </p:style>
        </p:sp>
        <p:sp>
          <p:nvSpPr>
            <p:cNvPr id="10620" name="Google Shape;9827;p81"/>
            <p:cNvSpPr/>
            <p:nvPr/>
          </p:nvSpPr>
          <p:spPr>
            <a:xfrm>
              <a:off x="7215840" y="2025000"/>
              <a:ext cx="63720" cy="142920"/>
            </a:xfrm>
            <a:custGeom>
              <a:avLst/>
              <a:gdLst/>
              <a:ahLst/>
              <a:rect l="l" t="t" r="r" b="b"/>
              <a:pathLst>
                <a:path w="2174" h="4852">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w="0">
              <a:noFill/>
            </a:ln>
          </p:spPr>
          <p:style>
            <a:lnRef idx="0"/>
            <a:fillRef idx="0"/>
            <a:effectRef idx="0"/>
            <a:fontRef idx="minor"/>
          </p:style>
        </p:sp>
      </p:grpSp>
      <p:sp>
        <p:nvSpPr>
          <p:cNvPr id="10621" name="Google Shape;9828;p81"/>
          <p:cNvSpPr/>
          <p:nvPr/>
        </p:nvSpPr>
        <p:spPr>
          <a:xfrm>
            <a:off x="7074720" y="2425320"/>
            <a:ext cx="349200" cy="349200"/>
          </a:xfrm>
          <a:custGeom>
            <a:avLst/>
            <a:gdLst/>
            <a:ahLst/>
            <a:rect l="l" t="t" r="r" b="b"/>
            <a:pathLst>
              <a:path w="11847" h="11846">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w="0">
            <a:noFill/>
          </a:ln>
        </p:spPr>
        <p:style>
          <a:lnRef idx="0"/>
          <a:fillRef idx="0"/>
          <a:effectRef idx="0"/>
          <a:fontRef idx="minor"/>
        </p:style>
      </p:sp>
      <p:grpSp>
        <p:nvGrpSpPr>
          <p:cNvPr id="10622" name="Google Shape;9829;p81"/>
          <p:cNvGrpSpPr/>
          <p:nvPr/>
        </p:nvGrpSpPr>
        <p:grpSpPr>
          <a:xfrm>
            <a:off x="5747400" y="2898000"/>
            <a:ext cx="347400" cy="348120"/>
            <a:chOff x="5747400" y="2898000"/>
            <a:chExt cx="347400" cy="348120"/>
          </a:xfrm>
        </p:grpSpPr>
        <p:sp>
          <p:nvSpPr>
            <p:cNvPr id="10623" name="Google Shape;9830;p81"/>
            <p:cNvSpPr/>
            <p:nvPr/>
          </p:nvSpPr>
          <p:spPr>
            <a:xfrm>
              <a:off x="5747400" y="2898000"/>
              <a:ext cx="347400" cy="348120"/>
            </a:xfrm>
            <a:custGeom>
              <a:avLst/>
              <a:gdLst/>
              <a:ahLst/>
              <a:rect l="l" t="t" r="r" b="b"/>
              <a:pathLst>
                <a:path w="11784" h="11815">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w="0">
              <a:noFill/>
            </a:ln>
          </p:spPr>
          <p:style>
            <a:lnRef idx="0"/>
            <a:fillRef idx="0"/>
            <a:effectRef idx="0"/>
            <a:fontRef idx="minor"/>
          </p:style>
        </p:sp>
        <p:sp>
          <p:nvSpPr>
            <p:cNvPr id="10624" name="Google Shape;9831;p81"/>
            <p:cNvSpPr/>
            <p:nvPr/>
          </p:nvSpPr>
          <p:spPr>
            <a:xfrm>
              <a:off x="6034680" y="2998440"/>
              <a:ext cx="20160" cy="20880"/>
            </a:xfrm>
            <a:custGeom>
              <a:avLst/>
              <a:gdLst/>
              <a:ahLst/>
              <a:rect l="l" t="t" r="r" b="b"/>
              <a:pathLst>
                <a:path w="694" h="725">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w="0">
              <a:noFill/>
            </a:ln>
          </p:spPr>
          <p:style>
            <a:lnRef idx="0"/>
            <a:fillRef idx="0"/>
            <a:effectRef idx="0"/>
            <a:fontRef idx="minor"/>
          </p:style>
        </p:sp>
        <p:sp>
          <p:nvSpPr>
            <p:cNvPr id="10625" name="Google Shape;9832;p81"/>
            <p:cNvSpPr/>
            <p:nvPr/>
          </p:nvSpPr>
          <p:spPr>
            <a:xfrm>
              <a:off x="5857200" y="3060720"/>
              <a:ext cx="125280" cy="143640"/>
            </a:xfrm>
            <a:custGeom>
              <a:avLst/>
              <a:gdLst/>
              <a:ahLst/>
              <a:rect l="l" t="t" r="r" b="b"/>
              <a:pathLst>
                <a:path w="4254" h="488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w="0">
              <a:noFill/>
            </a:ln>
          </p:spPr>
          <p:style>
            <a:lnRef idx="0"/>
            <a:fillRef idx="0"/>
            <a:effectRef idx="0"/>
            <a:fontRef idx="minor"/>
          </p:style>
        </p:sp>
      </p:grpSp>
      <p:sp>
        <p:nvSpPr>
          <p:cNvPr id="10626" name="Google Shape;9833;p81"/>
          <p:cNvSpPr/>
          <p:nvPr/>
        </p:nvSpPr>
        <p:spPr>
          <a:xfrm>
            <a:off x="5744160" y="3398040"/>
            <a:ext cx="353880" cy="325800"/>
          </a:xfrm>
          <a:custGeom>
            <a:avLst/>
            <a:gdLst/>
            <a:ahLst/>
            <a:rect l="l" t="t" r="r" b="b"/>
            <a:pathLst>
              <a:path w="12005" h="1106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w="0">
            <a:noFill/>
          </a:ln>
        </p:spPr>
        <p:style>
          <a:lnRef idx="0"/>
          <a:fillRef idx="0"/>
          <a:effectRef idx="0"/>
          <a:fontRef idx="minor"/>
        </p:style>
      </p:sp>
      <p:sp>
        <p:nvSpPr>
          <p:cNvPr id="10627" name="Google Shape;9834;p81"/>
          <p:cNvSpPr/>
          <p:nvPr/>
        </p:nvSpPr>
        <p:spPr>
          <a:xfrm>
            <a:off x="5744520" y="3836160"/>
            <a:ext cx="352800" cy="348120"/>
          </a:xfrm>
          <a:custGeom>
            <a:avLst/>
            <a:gdLst/>
            <a:ahLst/>
            <a:rect l="l" t="t" r="r" b="b"/>
            <a:pathLst>
              <a:path w="11973" h="11815">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w="0">
            <a:noFill/>
          </a:ln>
        </p:spPr>
        <p:style>
          <a:lnRef idx="0"/>
          <a:fillRef idx="0"/>
          <a:effectRef idx="0"/>
          <a:fontRef idx="minor"/>
        </p:style>
      </p:sp>
      <p:sp>
        <p:nvSpPr>
          <p:cNvPr id="10628" name="Google Shape;9835;p81"/>
          <p:cNvSpPr/>
          <p:nvPr/>
        </p:nvSpPr>
        <p:spPr>
          <a:xfrm>
            <a:off x="8020080" y="2898720"/>
            <a:ext cx="223560" cy="346320"/>
          </a:xfrm>
          <a:custGeom>
            <a:avLst/>
            <a:gdLst/>
            <a:ahLst/>
            <a:rect l="l" t="t" r="r" b="b"/>
            <a:pathLst>
              <a:path w="7594" h="11752">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w="0">
            <a:noFill/>
          </a:ln>
        </p:spPr>
        <p:style>
          <a:lnRef idx="0"/>
          <a:fillRef idx="0"/>
          <a:effectRef idx="0"/>
          <a:fontRef idx="minor"/>
        </p:style>
      </p:sp>
      <p:sp>
        <p:nvSpPr>
          <p:cNvPr id="10629" name="Google Shape;9836;p81"/>
          <p:cNvSpPr/>
          <p:nvPr/>
        </p:nvSpPr>
        <p:spPr>
          <a:xfrm>
            <a:off x="5310360" y="1531800"/>
            <a:ext cx="351000" cy="349200"/>
          </a:xfrm>
          <a:custGeom>
            <a:avLst/>
            <a:gdLst/>
            <a:ahLst/>
            <a:rect l="l" t="t" r="r" b="b"/>
            <a:pathLst>
              <a:path w="11909" h="11847">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w="0">
            <a:noFill/>
          </a:ln>
        </p:spPr>
        <p:style>
          <a:lnRef idx="0"/>
          <a:fillRef idx="0"/>
          <a:effectRef idx="0"/>
          <a:fontRef idx="minor"/>
        </p:style>
      </p:sp>
      <p:grpSp>
        <p:nvGrpSpPr>
          <p:cNvPr id="10630" name="Google Shape;9837;p81"/>
          <p:cNvGrpSpPr/>
          <p:nvPr/>
        </p:nvGrpSpPr>
        <p:grpSpPr>
          <a:xfrm>
            <a:off x="5310000" y="1983960"/>
            <a:ext cx="351720" cy="348120"/>
            <a:chOff x="5310000" y="1983960"/>
            <a:chExt cx="351720" cy="348120"/>
          </a:xfrm>
        </p:grpSpPr>
        <p:sp>
          <p:nvSpPr>
            <p:cNvPr id="10631" name="Google Shape;9838;p81"/>
            <p:cNvSpPr/>
            <p:nvPr/>
          </p:nvSpPr>
          <p:spPr>
            <a:xfrm>
              <a:off x="5371200" y="2189160"/>
              <a:ext cx="82440" cy="59400"/>
            </a:xfrm>
            <a:custGeom>
              <a:avLst/>
              <a:gdLst/>
              <a:ahLst/>
              <a:rect l="l" t="t" r="r" b="b"/>
              <a:pathLst>
                <a:path w="2805" h="2021">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w="0">
              <a:noFill/>
            </a:ln>
          </p:spPr>
          <p:style>
            <a:lnRef idx="0"/>
            <a:fillRef idx="0"/>
            <a:effectRef idx="0"/>
            <a:fontRef idx="minor"/>
          </p:style>
        </p:sp>
        <p:sp>
          <p:nvSpPr>
            <p:cNvPr id="10632" name="Google Shape;9839;p81"/>
            <p:cNvSpPr/>
            <p:nvPr/>
          </p:nvSpPr>
          <p:spPr>
            <a:xfrm>
              <a:off x="5371200" y="2127960"/>
              <a:ext cx="82440" cy="60120"/>
            </a:xfrm>
            <a:custGeom>
              <a:avLst/>
              <a:gdLst/>
              <a:ahLst/>
              <a:rect l="l" t="t" r="r" b="b"/>
              <a:pathLst>
                <a:path w="2805" h="2046">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w="0">
              <a:noFill/>
            </a:ln>
          </p:spPr>
          <p:style>
            <a:lnRef idx="0"/>
            <a:fillRef idx="0"/>
            <a:effectRef idx="0"/>
            <a:fontRef idx="minor"/>
          </p:style>
        </p:sp>
        <p:sp>
          <p:nvSpPr>
            <p:cNvPr id="10633" name="Google Shape;9840;p81"/>
            <p:cNvSpPr/>
            <p:nvPr/>
          </p:nvSpPr>
          <p:spPr>
            <a:xfrm>
              <a:off x="5371200" y="2066760"/>
              <a:ext cx="82440" cy="60120"/>
            </a:xfrm>
            <a:custGeom>
              <a:avLst/>
              <a:gdLst/>
              <a:ahLst/>
              <a:rect l="l" t="t" r="r" b="b"/>
              <a:pathLst>
                <a:path w="2805" h="204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w="0">
              <a:noFill/>
            </a:ln>
          </p:spPr>
          <p:style>
            <a:lnRef idx="0"/>
            <a:fillRef idx="0"/>
            <a:effectRef idx="0"/>
            <a:fontRef idx="minor"/>
          </p:style>
        </p:sp>
        <p:sp>
          <p:nvSpPr>
            <p:cNvPr id="10634" name="Google Shape;9841;p81"/>
            <p:cNvSpPr/>
            <p:nvPr/>
          </p:nvSpPr>
          <p:spPr>
            <a:xfrm>
              <a:off x="5310000" y="1983960"/>
              <a:ext cx="351720" cy="348120"/>
            </a:xfrm>
            <a:custGeom>
              <a:avLst/>
              <a:gdLst/>
              <a:ahLst/>
              <a:rect l="l" t="t" r="r" b="b"/>
              <a:pathLst>
                <a:path w="11941" h="11816">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w="0">
              <a:noFill/>
            </a:ln>
          </p:spPr>
          <p:style>
            <a:lnRef idx="0"/>
            <a:fillRef idx="0"/>
            <a:effectRef idx="0"/>
            <a:fontRef idx="minor"/>
          </p:style>
        </p:sp>
      </p:grpSp>
      <p:grpSp>
        <p:nvGrpSpPr>
          <p:cNvPr id="10635" name="Google Shape;9842;p81"/>
          <p:cNvGrpSpPr/>
          <p:nvPr/>
        </p:nvGrpSpPr>
        <p:grpSpPr>
          <a:xfrm>
            <a:off x="5310360" y="2424240"/>
            <a:ext cx="351000" cy="351000"/>
            <a:chOff x="5310360" y="2424240"/>
            <a:chExt cx="351000" cy="351000"/>
          </a:xfrm>
        </p:grpSpPr>
        <p:sp>
          <p:nvSpPr>
            <p:cNvPr id="10636" name="Google Shape;9843;p81"/>
            <p:cNvSpPr/>
            <p:nvPr/>
          </p:nvSpPr>
          <p:spPr>
            <a:xfrm>
              <a:off x="5385600" y="2508840"/>
              <a:ext cx="190080" cy="183600"/>
            </a:xfrm>
            <a:custGeom>
              <a:avLst/>
              <a:gdLst/>
              <a:ahLst/>
              <a:rect l="l" t="t" r="r" b="b"/>
              <a:pathLst>
                <a:path w="6459" h="623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w="0">
              <a:noFill/>
            </a:ln>
          </p:spPr>
          <p:style>
            <a:lnRef idx="0"/>
            <a:fillRef idx="0"/>
            <a:effectRef idx="0"/>
            <a:fontRef idx="minor"/>
          </p:style>
        </p:sp>
        <p:sp>
          <p:nvSpPr>
            <p:cNvPr id="10637" name="Google Shape;9844;p81"/>
            <p:cNvSpPr/>
            <p:nvPr/>
          </p:nvSpPr>
          <p:spPr>
            <a:xfrm>
              <a:off x="5310360" y="2424240"/>
              <a:ext cx="351000" cy="351000"/>
            </a:xfrm>
            <a:custGeom>
              <a:avLst/>
              <a:gdLst/>
              <a:ahLst/>
              <a:rect l="l" t="t" r="r" b="b"/>
              <a:pathLst>
                <a:path w="11909" h="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w="0">
              <a:noFill/>
            </a:ln>
          </p:spPr>
          <p:style>
            <a:lnRef idx="0"/>
            <a:fillRef idx="0"/>
            <a:effectRef idx="0"/>
            <a:fontRef idx="minor"/>
          </p:style>
        </p:sp>
      </p:grpSp>
      <p:grpSp>
        <p:nvGrpSpPr>
          <p:cNvPr id="10638" name="Google Shape;9845;p81"/>
          <p:cNvGrpSpPr/>
          <p:nvPr/>
        </p:nvGrpSpPr>
        <p:grpSpPr>
          <a:xfrm>
            <a:off x="7524000" y="1532520"/>
            <a:ext cx="348120" cy="348120"/>
            <a:chOff x="7524000" y="1532520"/>
            <a:chExt cx="348120" cy="348120"/>
          </a:xfrm>
        </p:grpSpPr>
        <p:sp>
          <p:nvSpPr>
            <p:cNvPr id="10639" name="Google Shape;9846;p81"/>
            <p:cNvSpPr/>
            <p:nvPr/>
          </p:nvSpPr>
          <p:spPr>
            <a:xfrm>
              <a:off x="7625880" y="1532520"/>
              <a:ext cx="143640" cy="164160"/>
            </a:xfrm>
            <a:custGeom>
              <a:avLst/>
              <a:gdLst/>
              <a:ahLst/>
              <a:rect l="l" t="t" r="r" b="b"/>
              <a:pathLst>
                <a:path w="4884" h="5578">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w="0">
              <a:noFill/>
            </a:ln>
          </p:spPr>
          <p:style>
            <a:lnRef idx="0"/>
            <a:fillRef idx="0"/>
            <a:effectRef idx="0"/>
            <a:fontRef idx="minor"/>
          </p:style>
        </p:sp>
        <p:sp>
          <p:nvSpPr>
            <p:cNvPr id="10640" name="Google Shape;9847;p81"/>
            <p:cNvSpPr/>
            <p:nvPr/>
          </p:nvSpPr>
          <p:spPr>
            <a:xfrm>
              <a:off x="7563960" y="1759320"/>
              <a:ext cx="225360" cy="81360"/>
            </a:xfrm>
            <a:custGeom>
              <a:avLst/>
              <a:gdLst/>
              <a:ahLst/>
              <a:rect l="l" t="t" r="r" b="b"/>
              <a:pathLst>
                <a:path w="7657" h="2774">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w="0">
              <a:noFill/>
            </a:ln>
          </p:spPr>
          <p:style>
            <a:lnRef idx="0"/>
            <a:fillRef idx="0"/>
            <a:effectRef idx="0"/>
            <a:fontRef idx="minor"/>
          </p:style>
        </p:sp>
        <p:sp>
          <p:nvSpPr>
            <p:cNvPr id="10641" name="Google Shape;9848;p81"/>
            <p:cNvSpPr/>
            <p:nvPr/>
          </p:nvSpPr>
          <p:spPr>
            <a:xfrm>
              <a:off x="7524000" y="1718280"/>
              <a:ext cx="348120" cy="162360"/>
            </a:xfrm>
            <a:custGeom>
              <a:avLst/>
              <a:gdLst/>
              <a:ahLst/>
              <a:rect l="l" t="t" r="r" b="b"/>
              <a:pathLst>
                <a:path w="11815" h="55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w="0">
              <a:noFill/>
            </a:ln>
          </p:spPr>
          <p:style>
            <a:lnRef idx="0"/>
            <a:fillRef idx="0"/>
            <a:effectRef idx="0"/>
            <a:fontRef idx="minor"/>
          </p:style>
        </p:sp>
      </p:grpSp>
      <p:grpSp>
        <p:nvGrpSpPr>
          <p:cNvPr id="10642" name="Google Shape;9849;p81"/>
          <p:cNvGrpSpPr/>
          <p:nvPr/>
        </p:nvGrpSpPr>
        <p:grpSpPr>
          <a:xfrm>
            <a:off x="7545240" y="1982880"/>
            <a:ext cx="305280" cy="349920"/>
            <a:chOff x="7545240" y="1982880"/>
            <a:chExt cx="305280" cy="349920"/>
          </a:xfrm>
        </p:grpSpPr>
        <p:sp>
          <p:nvSpPr>
            <p:cNvPr id="10643" name="Google Shape;9850;p81"/>
            <p:cNvSpPr/>
            <p:nvPr/>
          </p:nvSpPr>
          <p:spPr>
            <a:xfrm>
              <a:off x="7599960" y="2023920"/>
              <a:ext cx="189360" cy="183600"/>
            </a:xfrm>
            <a:custGeom>
              <a:avLst/>
              <a:gdLst/>
              <a:ahLst/>
              <a:rect l="l" t="t" r="r" b="b"/>
              <a:pathLst>
                <a:path w="6428" h="6239">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w="0">
              <a:noFill/>
            </a:ln>
          </p:spPr>
          <p:style>
            <a:lnRef idx="0"/>
            <a:fillRef idx="0"/>
            <a:effectRef idx="0"/>
            <a:fontRef idx="minor"/>
          </p:style>
        </p:sp>
        <p:sp>
          <p:nvSpPr>
            <p:cNvPr id="10644" name="Google Shape;9851;p81"/>
            <p:cNvSpPr/>
            <p:nvPr/>
          </p:nvSpPr>
          <p:spPr>
            <a:xfrm>
              <a:off x="7545240" y="1982880"/>
              <a:ext cx="305280" cy="349920"/>
            </a:xfrm>
            <a:custGeom>
              <a:avLst/>
              <a:gdLst/>
              <a:ahLst/>
              <a:rect l="l" t="t" r="r" b="b"/>
              <a:pathLst>
                <a:path w="10366" h="11879">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w="0">
              <a:noFill/>
            </a:ln>
          </p:spPr>
          <p:style>
            <a:lnRef idx="0"/>
            <a:fillRef idx="0"/>
            <a:effectRef idx="0"/>
            <a:fontRef idx="minor"/>
          </p:style>
        </p:sp>
      </p:grpSp>
      <p:sp>
        <p:nvSpPr>
          <p:cNvPr id="10645" name="Google Shape;9852;p81"/>
          <p:cNvSpPr/>
          <p:nvPr/>
        </p:nvSpPr>
        <p:spPr>
          <a:xfrm>
            <a:off x="7585200" y="2424960"/>
            <a:ext cx="225360" cy="349920"/>
          </a:xfrm>
          <a:custGeom>
            <a:avLst/>
            <a:gdLst/>
            <a:ahLst/>
            <a:rect l="l" t="t" r="r" b="b"/>
            <a:pathLst>
              <a:path w="7657" h="11878">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w="0">
            <a:noFill/>
          </a:ln>
        </p:spPr>
        <p:style>
          <a:lnRef idx="0"/>
          <a:fillRef idx="0"/>
          <a:effectRef idx="0"/>
          <a:fontRef idx="minor"/>
        </p:style>
      </p:sp>
      <p:grpSp>
        <p:nvGrpSpPr>
          <p:cNvPr id="10646" name="Google Shape;9853;p81"/>
          <p:cNvGrpSpPr/>
          <p:nvPr/>
        </p:nvGrpSpPr>
        <p:grpSpPr>
          <a:xfrm>
            <a:off x="6187680" y="2898360"/>
            <a:ext cx="347040" cy="347040"/>
            <a:chOff x="6187680" y="2898360"/>
            <a:chExt cx="347040" cy="347040"/>
          </a:xfrm>
        </p:grpSpPr>
        <p:sp>
          <p:nvSpPr>
            <p:cNvPr id="10647" name="Google Shape;9854;p81"/>
            <p:cNvSpPr/>
            <p:nvPr/>
          </p:nvSpPr>
          <p:spPr>
            <a:xfrm>
              <a:off x="6229440" y="3063960"/>
              <a:ext cx="123120" cy="142920"/>
            </a:xfrm>
            <a:custGeom>
              <a:avLst/>
              <a:gdLst/>
              <a:ahLst/>
              <a:rect l="l" t="t" r="r" b="b"/>
              <a:pathLst>
                <a:path w="4191" h="4852">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w="0">
              <a:noFill/>
            </a:ln>
          </p:spPr>
          <p:style>
            <a:lnRef idx="0"/>
            <a:fillRef idx="0"/>
            <a:effectRef idx="0"/>
            <a:fontRef idx="minor"/>
          </p:style>
        </p:sp>
        <p:sp>
          <p:nvSpPr>
            <p:cNvPr id="10648" name="Google Shape;9855;p81"/>
            <p:cNvSpPr/>
            <p:nvPr/>
          </p:nvSpPr>
          <p:spPr>
            <a:xfrm>
              <a:off x="6187680" y="2898360"/>
              <a:ext cx="347040" cy="347040"/>
            </a:xfrm>
            <a:custGeom>
              <a:avLst/>
              <a:gdLst/>
              <a:ahLst/>
              <a:rect l="l" t="t" r="r" b="b"/>
              <a:pathLst>
                <a:path w="11783" h="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w="0">
              <a:noFill/>
            </a:ln>
          </p:spPr>
          <p:style>
            <a:lnRef idx="0"/>
            <a:fillRef idx="0"/>
            <a:effectRef idx="0"/>
            <a:fontRef idx="minor"/>
          </p:style>
        </p:sp>
        <p:sp>
          <p:nvSpPr>
            <p:cNvPr id="10649" name="Google Shape;9856;p81"/>
            <p:cNvSpPr/>
            <p:nvPr/>
          </p:nvSpPr>
          <p:spPr>
            <a:xfrm>
              <a:off x="6370920" y="3084480"/>
              <a:ext cx="123120" cy="20160"/>
            </a:xfrm>
            <a:custGeom>
              <a:avLst/>
              <a:gdLst/>
              <a:ahLst/>
              <a:rect l="l" t="t" r="r" b="b"/>
              <a:pathLst>
                <a:path w="4191" h="694">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w="0">
              <a:noFill/>
            </a:ln>
          </p:spPr>
          <p:style>
            <a:lnRef idx="0"/>
            <a:fillRef idx="0"/>
            <a:effectRef idx="0"/>
            <a:fontRef idx="minor"/>
          </p:style>
        </p:sp>
        <p:sp>
          <p:nvSpPr>
            <p:cNvPr id="10650" name="Google Shape;9857;p81"/>
            <p:cNvSpPr/>
            <p:nvPr/>
          </p:nvSpPr>
          <p:spPr>
            <a:xfrm>
              <a:off x="6370920" y="3124080"/>
              <a:ext cx="123120" cy="20880"/>
            </a:xfrm>
            <a:custGeom>
              <a:avLst/>
              <a:gdLst/>
              <a:ahLst/>
              <a:rect l="l" t="t" r="r" b="b"/>
              <a:pathLst>
                <a:path w="4191" h="726">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w="0">
              <a:noFill/>
            </a:ln>
          </p:spPr>
          <p:style>
            <a:lnRef idx="0"/>
            <a:fillRef idx="0"/>
            <a:effectRef idx="0"/>
            <a:fontRef idx="minor"/>
          </p:style>
        </p:sp>
        <p:sp>
          <p:nvSpPr>
            <p:cNvPr id="10651" name="Google Shape;9858;p81"/>
            <p:cNvSpPr/>
            <p:nvPr/>
          </p:nvSpPr>
          <p:spPr>
            <a:xfrm>
              <a:off x="6370920" y="3165120"/>
              <a:ext cx="123120" cy="20880"/>
            </a:xfrm>
            <a:custGeom>
              <a:avLst/>
              <a:gdLst/>
              <a:ahLst/>
              <a:rect l="l" t="t" r="r" b="b"/>
              <a:pathLst>
                <a:path w="4191" h="725">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w="0">
              <a:noFill/>
            </a:ln>
          </p:spPr>
          <p:style>
            <a:lnRef idx="0"/>
            <a:fillRef idx="0"/>
            <a:effectRef idx="0"/>
            <a:fontRef idx="minor"/>
          </p:style>
        </p:sp>
      </p:grpSp>
      <p:sp>
        <p:nvSpPr>
          <p:cNvPr id="10652" name="Google Shape;9859;p81"/>
          <p:cNvSpPr/>
          <p:nvPr/>
        </p:nvSpPr>
        <p:spPr>
          <a:xfrm>
            <a:off x="6186960" y="3387240"/>
            <a:ext cx="348120" cy="347400"/>
          </a:xfrm>
          <a:custGeom>
            <a:avLst/>
            <a:gdLst/>
            <a:ahLst/>
            <a:rect l="l" t="t" r="r" b="b"/>
            <a:pathLst>
              <a:path w="11815" h="11784">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w="0">
            <a:noFill/>
          </a:ln>
        </p:spPr>
        <p:style>
          <a:lnRef idx="0"/>
          <a:fillRef idx="0"/>
          <a:effectRef idx="0"/>
          <a:fontRef idx="minor"/>
        </p:style>
      </p:sp>
      <p:sp>
        <p:nvSpPr>
          <p:cNvPr id="10653" name="Google Shape;9860;p81"/>
          <p:cNvSpPr/>
          <p:nvPr/>
        </p:nvSpPr>
        <p:spPr>
          <a:xfrm>
            <a:off x="6208200" y="3835440"/>
            <a:ext cx="306360" cy="349920"/>
          </a:xfrm>
          <a:custGeom>
            <a:avLst/>
            <a:gdLst/>
            <a:ahLst/>
            <a:rect l="l" t="t" r="r" b="b"/>
            <a:pathLst>
              <a:path w="10397" h="11878">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w="0">
            <a:noFill/>
          </a:ln>
        </p:spPr>
        <p:style>
          <a:lnRef idx="0"/>
          <a:fillRef idx="0"/>
          <a:effectRef idx="0"/>
          <a:fontRef idx="minor"/>
        </p:style>
      </p:sp>
      <p:grpSp>
        <p:nvGrpSpPr>
          <p:cNvPr id="10654" name="Google Shape;9861;p81"/>
          <p:cNvGrpSpPr/>
          <p:nvPr/>
        </p:nvGrpSpPr>
        <p:grpSpPr>
          <a:xfrm>
            <a:off x="7958160" y="3387600"/>
            <a:ext cx="348120" cy="347400"/>
            <a:chOff x="7958160" y="3387600"/>
            <a:chExt cx="348120" cy="347400"/>
          </a:xfrm>
        </p:grpSpPr>
        <p:sp>
          <p:nvSpPr>
            <p:cNvPr id="10655" name="Google Shape;9862;p81"/>
            <p:cNvSpPr/>
            <p:nvPr/>
          </p:nvSpPr>
          <p:spPr>
            <a:xfrm>
              <a:off x="7958160" y="3387600"/>
              <a:ext cx="348120" cy="347400"/>
            </a:xfrm>
            <a:custGeom>
              <a:avLst/>
              <a:gdLst/>
              <a:ahLst/>
              <a:rect l="l" t="t" r="r" b="b"/>
              <a:pathLst>
                <a:path w="11815" h="11784">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w="0">
              <a:noFill/>
            </a:ln>
          </p:spPr>
          <p:style>
            <a:lnRef idx="0"/>
            <a:fillRef idx="0"/>
            <a:effectRef idx="0"/>
            <a:fontRef idx="minor"/>
          </p:style>
        </p:sp>
        <p:sp>
          <p:nvSpPr>
            <p:cNvPr id="10656" name="Google Shape;9863;p81"/>
            <p:cNvSpPr/>
            <p:nvPr/>
          </p:nvSpPr>
          <p:spPr>
            <a:xfrm>
              <a:off x="8060400" y="3569400"/>
              <a:ext cx="143640" cy="60120"/>
            </a:xfrm>
            <a:custGeom>
              <a:avLst/>
              <a:gdLst/>
              <a:ahLst/>
              <a:rect l="l" t="t" r="r" b="b"/>
              <a:pathLst>
                <a:path w="4884" h="2049">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w="0">
              <a:noFill/>
            </a:ln>
          </p:spPr>
          <p:style>
            <a:lnRef idx="0"/>
            <a:fillRef idx="0"/>
            <a:effectRef idx="0"/>
            <a:fontRef idx="minor"/>
          </p:style>
        </p:sp>
        <p:sp>
          <p:nvSpPr>
            <p:cNvPr id="10657" name="Google Shape;9864;p81"/>
            <p:cNvSpPr/>
            <p:nvPr/>
          </p:nvSpPr>
          <p:spPr>
            <a:xfrm>
              <a:off x="8204400" y="3447720"/>
              <a:ext cx="41400" cy="20880"/>
            </a:xfrm>
            <a:custGeom>
              <a:avLst/>
              <a:gdLst/>
              <a:ahLst/>
              <a:rect l="l" t="t" r="r" b="b"/>
              <a:pathLst>
                <a:path w="1419" h="725">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w="0">
              <a:noFill/>
            </a:ln>
          </p:spPr>
          <p:style>
            <a:lnRef idx="0"/>
            <a:fillRef idx="0"/>
            <a:effectRef idx="0"/>
            <a:fontRef idx="minor"/>
          </p:style>
        </p:sp>
        <p:sp>
          <p:nvSpPr>
            <p:cNvPr id="10658" name="Google Shape;9865;p81"/>
            <p:cNvSpPr/>
            <p:nvPr/>
          </p:nvSpPr>
          <p:spPr>
            <a:xfrm>
              <a:off x="8018280" y="3467160"/>
              <a:ext cx="41400" cy="20880"/>
            </a:xfrm>
            <a:custGeom>
              <a:avLst/>
              <a:gdLst/>
              <a:ahLst/>
              <a:rect l="l" t="t" r="r" b="b"/>
              <a:pathLst>
                <a:path w="1419" h="726">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w="0">
              <a:noFill/>
            </a:ln>
          </p:spPr>
          <p:style>
            <a:lnRef idx="0"/>
            <a:fillRef idx="0"/>
            <a:effectRef idx="0"/>
            <a:fontRef idx="minor"/>
          </p:style>
        </p:sp>
      </p:grpSp>
      <p:grpSp>
        <p:nvGrpSpPr>
          <p:cNvPr id="10659" name="Google Shape;9866;p81"/>
          <p:cNvGrpSpPr/>
          <p:nvPr/>
        </p:nvGrpSpPr>
        <p:grpSpPr>
          <a:xfrm>
            <a:off x="5753880" y="1531800"/>
            <a:ext cx="351000" cy="349200"/>
            <a:chOff x="5753880" y="1531800"/>
            <a:chExt cx="351000" cy="349200"/>
          </a:xfrm>
        </p:grpSpPr>
        <p:sp>
          <p:nvSpPr>
            <p:cNvPr id="10660" name="Google Shape;9867;p81"/>
            <p:cNvSpPr/>
            <p:nvPr/>
          </p:nvSpPr>
          <p:spPr>
            <a:xfrm>
              <a:off x="5837760" y="1613880"/>
              <a:ext cx="183600" cy="183600"/>
            </a:xfrm>
            <a:custGeom>
              <a:avLst/>
              <a:gdLst/>
              <a:ahLst/>
              <a:rect l="l" t="t" r="r" b="b"/>
              <a:pathLst>
                <a:path w="6239" h="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w="0">
              <a:noFill/>
            </a:ln>
          </p:spPr>
          <p:style>
            <a:lnRef idx="0"/>
            <a:fillRef idx="0"/>
            <a:effectRef idx="0"/>
            <a:fontRef idx="minor"/>
          </p:style>
        </p:sp>
        <p:sp>
          <p:nvSpPr>
            <p:cNvPr id="10661" name="Google Shape;9868;p81"/>
            <p:cNvSpPr/>
            <p:nvPr/>
          </p:nvSpPr>
          <p:spPr>
            <a:xfrm>
              <a:off x="5753880" y="1531800"/>
              <a:ext cx="351000" cy="349200"/>
            </a:xfrm>
            <a:custGeom>
              <a:avLst/>
              <a:gdLst/>
              <a:ahLst/>
              <a:rect l="l" t="t" r="r" b="b"/>
              <a:pathLst>
                <a:path w="11910" h="11847">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w="0">
              <a:noFill/>
            </a:ln>
          </p:spPr>
          <p:style>
            <a:lnRef idx="0"/>
            <a:fillRef idx="0"/>
            <a:effectRef idx="0"/>
            <a:fontRef idx="minor"/>
          </p:style>
        </p:sp>
      </p:grpSp>
      <p:sp>
        <p:nvSpPr>
          <p:cNvPr id="10662" name="Google Shape;9869;p81"/>
          <p:cNvSpPr/>
          <p:nvPr/>
        </p:nvSpPr>
        <p:spPr>
          <a:xfrm>
            <a:off x="5755320" y="1985400"/>
            <a:ext cx="348120" cy="345240"/>
          </a:xfrm>
          <a:custGeom>
            <a:avLst/>
            <a:gdLst/>
            <a:ahLst/>
            <a:rect l="l" t="t" r="r" b="b"/>
            <a:pathLst>
              <a:path w="11816" h="11721">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w="0">
            <a:noFill/>
          </a:ln>
        </p:spPr>
        <p:style>
          <a:lnRef idx="0"/>
          <a:fillRef idx="0"/>
          <a:effectRef idx="0"/>
          <a:fontRef idx="minor"/>
        </p:style>
      </p:sp>
      <p:grpSp>
        <p:nvGrpSpPr>
          <p:cNvPr id="10663" name="Google Shape;9870;p81"/>
          <p:cNvGrpSpPr/>
          <p:nvPr/>
        </p:nvGrpSpPr>
        <p:grpSpPr>
          <a:xfrm>
            <a:off x="5753880" y="2424600"/>
            <a:ext cx="351000" cy="350640"/>
            <a:chOff x="5753880" y="2424600"/>
            <a:chExt cx="351000" cy="350640"/>
          </a:xfrm>
        </p:grpSpPr>
        <p:sp>
          <p:nvSpPr>
            <p:cNvPr id="10664" name="Google Shape;9871;p81"/>
            <p:cNvSpPr/>
            <p:nvPr/>
          </p:nvSpPr>
          <p:spPr>
            <a:xfrm>
              <a:off x="5753880" y="2424600"/>
              <a:ext cx="351000" cy="350640"/>
            </a:xfrm>
            <a:custGeom>
              <a:avLst/>
              <a:gdLst/>
              <a:ahLst/>
              <a:rect l="l" t="t" r="r" b="b"/>
              <a:pathLst>
                <a:path w="11910" h="11901">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w="0">
              <a:noFill/>
            </a:ln>
          </p:spPr>
          <p:style>
            <a:lnRef idx="0"/>
            <a:fillRef idx="0"/>
            <a:effectRef idx="0"/>
            <a:fontRef idx="minor"/>
          </p:style>
        </p:sp>
        <p:sp>
          <p:nvSpPr>
            <p:cNvPr id="10665" name="Google Shape;9872;p81"/>
            <p:cNvSpPr/>
            <p:nvPr/>
          </p:nvSpPr>
          <p:spPr>
            <a:xfrm>
              <a:off x="5815440" y="2571480"/>
              <a:ext cx="61920" cy="61200"/>
            </a:xfrm>
            <a:custGeom>
              <a:avLst/>
              <a:gdLst/>
              <a:ahLst/>
              <a:rect l="l" t="t" r="r" b="b"/>
              <a:pathLst>
                <a:path w="2112" h="2081">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w="0">
              <a:noFill/>
            </a:ln>
          </p:spPr>
          <p:style>
            <a:lnRef idx="0"/>
            <a:fillRef idx="0"/>
            <a:effectRef idx="0"/>
            <a:fontRef idx="minor"/>
          </p:style>
        </p:sp>
        <p:sp>
          <p:nvSpPr>
            <p:cNvPr id="10666" name="Google Shape;9873;p81"/>
            <p:cNvSpPr/>
            <p:nvPr/>
          </p:nvSpPr>
          <p:spPr>
            <a:xfrm>
              <a:off x="5897880" y="2529360"/>
              <a:ext cx="61920" cy="102960"/>
            </a:xfrm>
            <a:custGeom>
              <a:avLst/>
              <a:gdLst/>
              <a:ahLst/>
              <a:rect l="l" t="t" r="r" b="b"/>
              <a:pathLst>
                <a:path w="2112" h="3498">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w="0">
              <a:noFill/>
            </a:ln>
          </p:spPr>
          <p:style>
            <a:lnRef idx="0"/>
            <a:fillRef idx="0"/>
            <a:effectRef idx="0"/>
            <a:fontRef idx="minor"/>
          </p:style>
        </p:sp>
        <p:sp>
          <p:nvSpPr>
            <p:cNvPr id="10667" name="Google Shape;9874;p81"/>
            <p:cNvSpPr/>
            <p:nvPr/>
          </p:nvSpPr>
          <p:spPr>
            <a:xfrm>
              <a:off x="5979960" y="2486880"/>
              <a:ext cx="61920" cy="144720"/>
            </a:xfrm>
            <a:custGeom>
              <a:avLst/>
              <a:gdLst/>
              <a:ahLst/>
              <a:rect l="l" t="t" r="r" b="b"/>
              <a:pathLst>
                <a:path w="2111" h="4916">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w="0">
              <a:noFill/>
            </a:ln>
          </p:spPr>
          <p:style>
            <a:lnRef idx="0"/>
            <a:fillRef idx="0"/>
            <a:effectRef idx="0"/>
            <a:fontRef idx="minor"/>
          </p:style>
        </p:sp>
      </p:grpSp>
      <p:sp>
        <p:nvSpPr>
          <p:cNvPr id="10668" name="Google Shape;9875;p81"/>
          <p:cNvSpPr/>
          <p:nvPr/>
        </p:nvSpPr>
        <p:spPr>
          <a:xfrm>
            <a:off x="8012520" y="1531800"/>
            <a:ext cx="270000" cy="349200"/>
          </a:xfrm>
          <a:custGeom>
            <a:avLst/>
            <a:gdLst/>
            <a:ahLst/>
            <a:rect l="l" t="t" r="r" b="b"/>
            <a:pathLst>
              <a:path w="9169" h="11846">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w="0">
            <a:noFill/>
          </a:ln>
        </p:spPr>
        <p:style>
          <a:lnRef idx="0"/>
          <a:fillRef idx="0"/>
          <a:effectRef idx="0"/>
          <a:fontRef idx="minor"/>
        </p:style>
      </p:sp>
      <p:sp>
        <p:nvSpPr>
          <p:cNvPr id="10669" name="Google Shape;9876;p81"/>
          <p:cNvSpPr/>
          <p:nvPr/>
        </p:nvSpPr>
        <p:spPr>
          <a:xfrm>
            <a:off x="7964640" y="1983960"/>
            <a:ext cx="365760" cy="347760"/>
          </a:xfrm>
          <a:custGeom>
            <a:avLst/>
            <a:gdLst/>
            <a:ahLst/>
            <a:rect l="l" t="t" r="r" b="b"/>
            <a:pathLst>
              <a:path w="12414" h="11799">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w="0">
            <a:noFill/>
          </a:ln>
        </p:spPr>
        <p:style>
          <a:lnRef idx="0"/>
          <a:fillRef idx="0"/>
          <a:effectRef idx="0"/>
          <a:fontRef idx="minor"/>
        </p:style>
      </p:sp>
      <p:sp>
        <p:nvSpPr>
          <p:cNvPr id="10670" name="Google Shape;9877;p81"/>
          <p:cNvSpPr/>
          <p:nvPr/>
        </p:nvSpPr>
        <p:spPr>
          <a:xfrm>
            <a:off x="7971840" y="2425320"/>
            <a:ext cx="351000" cy="349200"/>
          </a:xfrm>
          <a:custGeom>
            <a:avLst/>
            <a:gdLst/>
            <a:ahLst/>
            <a:rect l="l" t="t" r="r" b="b"/>
            <a:pathLst>
              <a:path w="11910" h="11846">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w="0">
            <a:noFill/>
          </a:ln>
        </p:spPr>
        <p:style>
          <a:lnRef idx="0"/>
          <a:fillRef idx="0"/>
          <a:effectRef idx="0"/>
          <a:fontRef idx="minor"/>
        </p:style>
      </p:sp>
      <p:grpSp>
        <p:nvGrpSpPr>
          <p:cNvPr id="10671" name="Google Shape;9878;p81"/>
          <p:cNvGrpSpPr/>
          <p:nvPr/>
        </p:nvGrpSpPr>
        <p:grpSpPr>
          <a:xfrm>
            <a:off x="6630480" y="2898000"/>
            <a:ext cx="349920" cy="347760"/>
            <a:chOff x="6630480" y="2898000"/>
            <a:chExt cx="349920" cy="347760"/>
          </a:xfrm>
        </p:grpSpPr>
        <p:sp>
          <p:nvSpPr>
            <p:cNvPr id="10672" name="Google Shape;9879;p81"/>
            <p:cNvSpPr/>
            <p:nvPr/>
          </p:nvSpPr>
          <p:spPr>
            <a:xfrm>
              <a:off x="6710400" y="2959560"/>
              <a:ext cx="189360" cy="183600"/>
            </a:xfrm>
            <a:custGeom>
              <a:avLst/>
              <a:gdLst/>
              <a:ahLst/>
              <a:rect l="l" t="t" r="r" b="b"/>
              <a:pathLst>
                <a:path w="6428" h="623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w="0">
              <a:noFill/>
            </a:ln>
          </p:spPr>
          <p:style>
            <a:lnRef idx="0"/>
            <a:fillRef idx="0"/>
            <a:effectRef idx="0"/>
            <a:fontRef idx="minor"/>
          </p:style>
        </p:sp>
        <p:sp>
          <p:nvSpPr>
            <p:cNvPr id="10673" name="Google Shape;9880;p81"/>
            <p:cNvSpPr/>
            <p:nvPr/>
          </p:nvSpPr>
          <p:spPr>
            <a:xfrm>
              <a:off x="6630480" y="2898000"/>
              <a:ext cx="349920" cy="347760"/>
            </a:xfrm>
            <a:custGeom>
              <a:avLst/>
              <a:gdLst/>
              <a:ahLst/>
              <a:rect l="l" t="t" r="r" b="b"/>
              <a:pathLst>
                <a:path w="11878" h="11806">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w="0">
              <a:noFill/>
            </a:ln>
          </p:spPr>
          <p:style>
            <a:lnRef idx="0"/>
            <a:fillRef idx="0"/>
            <a:effectRef idx="0"/>
            <a:fontRef idx="minor"/>
          </p:style>
        </p:sp>
      </p:grpSp>
      <p:grpSp>
        <p:nvGrpSpPr>
          <p:cNvPr id="10674" name="Google Shape;9881;p81"/>
          <p:cNvGrpSpPr/>
          <p:nvPr/>
        </p:nvGrpSpPr>
        <p:grpSpPr>
          <a:xfrm>
            <a:off x="6629040" y="3407040"/>
            <a:ext cx="352800" cy="308160"/>
            <a:chOff x="6629040" y="3407040"/>
            <a:chExt cx="352800" cy="308160"/>
          </a:xfrm>
        </p:grpSpPr>
        <p:sp>
          <p:nvSpPr>
            <p:cNvPr id="10675" name="Google Shape;9882;p81"/>
            <p:cNvSpPr/>
            <p:nvPr/>
          </p:nvSpPr>
          <p:spPr>
            <a:xfrm>
              <a:off x="6629040" y="3549960"/>
              <a:ext cx="351000" cy="165240"/>
            </a:xfrm>
            <a:custGeom>
              <a:avLst/>
              <a:gdLst/>
              <a:ahLst/>
              <a:rect l="l" t="t" r="r" b="b"/>
              <a:pathLst>
                <a:path w="11910" h="5609">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w="0">
              <a:noFill/>
            </a:ln>
          </p:spPr>
          <p:style>
            <a:lnRef idx="0"/>
            <a:fillRef idx="0"/>
            <a:effectRef idx="0"/>
            <a:fontRef idx="minor"/>
          </p:style>
        </p:sp>
        <p:sp>
          <p:nvSpPr>
            <p:cNvPr id="10676" name="Google Shape;9883;p81"/>
            <p:cNvSpPr/>
            <p:nvPr/>
          </p:nvSpPr>
          <p:spPr>
            <a:xfrm>
              <a:off x="6859440" y="3407040"/>
              <a:ext cx="122400" cy="142920"/>
            </a:xfrm>
            <a:custGeom>
              <a:avLst/>
              <a:gdLst/>
              <a:ahLst/>
              <a:rect l="l" t="t" r="r" b="b"/>
              <a:pathLst>
                <a:path w="4159" h="4853">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w="0">
              <a:noFill/>
            </a:ln>
          </p:spPr>
          <p:style>
            <a:lnRef idx="0"/>
            <a:fillRef idx="0"/>
            <a:effectRef idx="0"/>
            <a:fontRef idx="minor"/>
          </p:style>
        </p:sp>
        <p:sp>
          <p:nvSpPr>
            <p:cNvPr id="10677" name="Google Shape;9884;p81"/>
            <p:cNvSpPr/>
            <p:nvPr/>
          </p:nvSpPr>
          <p:spPr>
            <a:xfrm>
              <a:off x="6631920" y="3408840"/>
              <a:ext cx="122400" cy="142920"/>
            </a:xfrm>
            <a:custGeom>
              <a:avLst/>
              <a:gdLst/>
              <a:ahLst/>
              <a:rect l="l" t="t" r="r" b="b"/>
              <a:pathLst>
                <a:path w="4159" h="4853">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w="0">
              <a:noFill/>
            </a:ln>
          </p:spPr>
          <p:style>
            <a:lnRef idx="0"/>
            <a:fillRef idx="0"/>
            <a:effectRef idx="0"/>
            <a:fontRef idx="minor"/>
          </p:style>
        </p:sp>
      </p:grpSp>
      <p:sp>
        <p:nvSpPr>
          <p:cNvPr id="10678" name="Google Shape;9885;p81"/>
          <p:cNvSpPr/>
          <p:nvPr/>
        </p:nvSpPr>
        <p:spPr>
          <a:xfrm>
            <a:off x="6707880" y="3835440"/>
            <a:ext cx="194760" cy="349920"/>
          </a:xfrm>
          <a:custGeom>
            <a:avLst/>
            <a:gdLst/>
            <a:ahLst/>
            <a:rect l="l" t="t" r="r" b="b"/>
            <a:pathLst>
              <a:path w="6617" h="11878">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w="0">
            <a:noFill/>
          </a:ln>
        </p:spPr>
        <p:style>
          <a:lnRef idx="0"/>
          <a:fillRef idx="0"/>
          <a:effectRef idx="0"/>
          <a:fontRef idx="minor"/>
        </p:style>
      </p:sp>
      <p:grpSp>
        <p:nvGrpSpPr>
          <p:cNvPr id="10679" name="Google Shape;9886;p81"/>
          <p:cNvGrpSpPr/>
          <p:nvPr/>
        </p:nvGrpSpPr>
        <p:grpSpPr>
          <a:xfrm>
            <a:off x="7956720" y="3836160"/>
            <a:ext cx="351000" cy="348120"/>
            <a:chOff x="7956720" y="3836160"/>
            <a:chExt cx="351000" cy="348120"/>
          </a:xfrm>
        </p:grpSpPr>
        <p:sp>
          <p:nvSpPr>
            <p:cNvPr id="10680" name="Google Shape;9887;p81"/>
            <p:cNvSpPr/>
            <p:nvPr/>
          </p:nvSpPr>
          <p:spPr>
            <a:xfrm>
              <a:off x="7956720" y="3836160"/>
              <a:ext cx="267480" cy="348120"/>
            </a:xfrm>
            <a:custGeom>
              <a:avLst/>
              <a:gdLst/>
              <a:ahLst/>
              <a:rect l="l" t="t" r="r" b="b"/>
              <a:pathLst>
                <a:path w="9074" h="11815">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w="0">
              <a:noFill/>
            </a:ln>
          </p:spPr>
          <p:style>
            <a:lnRef idx="0"/>
            <a:fillRef idx="0"/>
            <a:effectRef idx="0"/>
            <a:fontRef idx="minor"/>
          </p:style>
        </p:sp>
        <p:sp>
          <p:nvSpPr>
            <p:cNvPr id="10681" name="Google Shape;9888;p81"/>
            <p:cNvSpPr/>
            <p:nvPr/>
          </p:nvSpPr>
          <p:spPr>
            <a:xfrm>
              <a:off x="7996680" y="3942360"/>
              <a:ext cx="61920" cy="58320"/>
            </a:xfrm>
            <a:custGeom>
              <a:avLst/>
              <a:gdLst/>
              <a:ahLst/>
              <a:rect l="l" t="t" r="r" b="b"/>
              <a:pathLst>
                <a:path w="2111" h="1986">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w="0">
              <a:noFill/>
            </a:ln>
          </p:spPr>
          <p:style>
            <a:lnRef idx="0"/>
            <a:fillRef idx="0"/>
            <a:effectRef idx="0"/>
            <a:fontRef idx="minor"/>
          </p:style>
        </p:sp>
        <p:sp>
          <p:nvSpPr>
            <p:cNvPr id="10682" name="Google Shape;9889;p81"/>
            <p:cNvSpPr/>
            <p:nvPr/>
          </p:nvSpPr>
          <p:spPr>
            <a:xfrm>
              <a:off x="8123040" y="4083480"/>
              <a:ext cx="60120" cy="58320"/>
            </a:xfrm>
            <a:custGeom>
              <a:avLst/>
              <a:gdLst/>
              <a:ahLst/>
              <a:rect l="l" t="t" r="r" b="b"/>
              <a:pathLst>
                <a:path w="2049" h="1986">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w="0">
              <a:noFill/>
            </a:ln>
          </p:spPr>
          <p:style>
            <a:lnRef idx="0"/>
            <a:fillRef idx="0"/>
            <a:effectRef idx="0"/>
            <a:fontRef idx="minor"/>
          </p:style>
        </p:sp>
        <p:sp>
          <p:nvSpPr>
            <p:cNvPr id="10683" name="Google Shape;9890;p81"/>
            <p:cNvSpPr/>
            <p:nvPr/>
          </p:nvSpPr>
          <p:spPr>
            <a:xfrm>
              <a:off x="7995600" y="3938400"/>
              <a:ext cx="184680" cy="205920"/>
            </a:xfrm>
            <a:custGeom>
              <a:avLst/>
              <a:gdLst/>
              <a:ahLst/>
              <a:rect l="l" t="t" r="r" b="b"/>
              <a:pathLst>
                <a:path w="6271" h="6995">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w="0">
              <a:noFill/>
            </a:ln>
          </p:spPr>
          <p:style>
            <a:lnRef idx="0"/>
            <a:fillRef idx="0"/>
            <a:effectRef idx="0"/>
            <a:fontRef idx="minor"/>
          </p:style>
        </p:sp>
        <p:sp>
          <p:nvSpPr>
            <p:cNvPr id="10684" name="Google Shape;9891;p81"/>
            <p:cNvSpPr/>
            <p:nvPr/>
          </p:nvSpPr>
          <p:spPr>
            <a:xfrm>
              <a:off x="8245800" y="3918960"/>
              <a:ext cx="61920" cy="245880"/>
            </a:xfrm>
            <a:custGeom>
              <a:avLst/>
              <a:gdLst/>
              <a:ahLst/>
              <a:rect l="l" t="t" r="r" b="b"/>
              <a:pathLst>
                <a:path w="2112" h="8349">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w="0">
              <a:noFill/>
            </a:ln>
          </p:spPr>
          <p:style>
            <a:lnRef idx="0"/>
            <a:fillRef idx="0"/>
            <a:effectRef idx="0"/>
            <a:fontRef idx="minor"/>
          </p:style>
        </p:sp>
      </p:grpSp>
      <p:grpSp>
        <p:nvGrpSpPr>
          <p:cNvPr id="10685" name="Google Shape;9892;p81"/>
          <p:cNvGrpSpPr/>
          <p:nvPr/>
        </p:nvGrpSpPr>
        <p:grpSpPr>
          <a:xfrm>
            <a:off x="6197760" y="1531440"/>
            <a:ext cx="347040" cy="350280"/>
            <a:chOff x="6197760" y="1531440"/>
            <a:chExt cx="347040" cy="350280"/>
          </a:xfrm>
        </p:grpSpPr>
        <p:sp>
          <p:nvSpPr>
            <p:cNvPr id="10686" name="Google Shape;9893;p81"/>
            <p:cNvSpPr/>
            <p:nvPr/>
          </p:nvSpPr>
          <p:spPr>
            <a:xfrm>
              <a:off x="6217200" y="1647720"/>
              <a:ext cx="327600" cy="234000"/>
            </a:xfrm>
            <a:custGeom>
              <a:avLst/>
              <a:gdLst/>
              <a:ahLst/>
              <a:rect l="l" t="t" r="r" b="b"/>
              <a:pathLst>
                <a:path w="11123" h="7941">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w="0">
              <a:noFill/>
            </a:ln>
          </p:spPr>
          <p:style>
            <a:lnRef idx="0"/>
            <a:fillRef idx="0"/>
            <a:effectRef idx="0"/>
            <a:fontRef idx="minor"/>
          </p:style>
        </p:sp>
        <p:sp>
          <p:nvSpPr>
            <p:cNvPr id="10687" name="Google Shape;9894;p81"/>
            <p:cNvSpPr/>
            <p:nvPr/>
          </p:nvSpPr>
          <p:spPr>
            <a:xfrm>
              <a:off x="6197760" y="1531440"/>
              <a:ext cx="327600" cy="234000"/>
            </a:xfrm>
            <a:custGeom>
              <a:avLst/>
              <a:gdLst/>
              <a:ahLst/>
              <a:rect l="l" t="t" r="r" b="b"/>
              <a:pathLst>
                <a:path w="11122" h="7947">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w="0">
              <a:noFill/>
            </a:ln>
          </p:spPr>
          <p:style>
            <a:lnRef idx="0"/>
            <a:fillRef idx="0"/>
            <a:effectRef idx="0"/>
            <a:fontRef idx="minor"/>
          </p:style>
        </p:sp>
        <p:sp>
          <p:nvSpPr>
            <p:cNvPr id="10688" name="Google Shape;9895;p81"/>
            <p:cNvSpPr/>
            <p:nvPr/>
          </p:nvSpPr>
          <p:spPr>
            <a:xfrm>
              <a:off x="6257880" y="1593720"/>
              <a:ext cx="225360" cy="225360"/>
            </a:xfrm>
            <a:custGeom>
              <a:avLst/>
              <a:gdLst/>
              <a:ahLst/>
              <a:rect l="l" t="t" r="r" b="b"/>
              <a:pathLst>
                <a:path w="7656" h="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w="0">
              <a:noFill/>
            </a:ln>
          </p:spPr>
          <p:style>
            <a:lnRef idx="0"/>
            <a:fillRef idx="0"/>
            <a:effectRef idx="0"/>
            <a:fontRef idx="minor"/>
          </p:style>
        </p:sp>
        <p:sp>
          <p:nvSpPr>
            <p:cNvPr id="10689" name="Google Shape;9896;p81"/>
            <p:cNvSpPr/>
            <p:nvPr/>
          </p:nvSpPr>
          <p:spPr>
            <a:xfrm>
              <a:off x="6360120" y="1655280"/>
              <a:ext cx="41400" cy="61920"/>
            </a:xfrm>
            <a:custGeom>
              <a:avLst/>
              <a:gdLst/>
              <a:ahLst/>
              <a:rect l="l" t="t" r="r" b="b"/>
              <a:pathLst>
                <a:path w="1419" h="2112">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w="0">
              <a:noFill/>
            </a:ln>
          </p:spPr>
          <p:style>
            <a:lnRef idx="0"/>
            <a:fillRef idx="0"/>
            <a:effectRef idx="0"/>
            <a:fontRef idx="minor"/>
          </p:style>
        </p:sp>
      </p:grpSp>
      <p:grpSp>
        <p:nvGrpSpPr>
          <p:cNvPr id="10690" name="Google Shape;9897;p81"/>
          <p:cNvGrpSpPr/>
          <p:nvPr/>
        </p:nvGrpSpPr>
        <p:grpSpPr>
          <a:xfrm>
            <a:off x="6213240" y="1984320"/>
            <a:ext cx="315720" cy="347400"/>
            <a:chOff x="6213240" y="1984320"/>
            <a:chExt cx="315720" cy="347400"/>
          </a:xfrm>
        </p:grpSpPr>
        <p:sp>
          <p:nvSpPr>
            <p:cNvPr id="10691" name="Google Shape;9898;p81"/>
            <p:cNvSpPr/>
            <p:nvPr/>
          </p:nvSpPr>
          <p:spPr>
            <a:xfrm>
              <a:off x="6320160" y="2107080"/>
              <a:ext cx="103680" cy="182880"/>
            </a:xfrm>
            <a:custGeom>
              <a:avLst/>
              <a:gdLst/>
              <a:ahLst/>
              <a:rect l="l" t="t" r="r" b="b"/>
              <a:pathLst>
                <a:path w="3529" h="6207">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w="0">
              <a:noFill/>
            </a:ln>
          </p:spPr>
          <p:style>
            <a:lnRef idx="0"/>
            <a:fillRef idx="0"/>
            <a:effectRef idx="0"/>
            <a:fontRef idx="minor"/>
          </p:style>
        </p:sp>
        <p:sp>
          <p:nvSpPr>
            <p:cNvPr id="10692" name="Google Shape;9899;p81"/>
            <p:cNvSpPr/>
            <p:nvPr/>
          </p:nvSpPr>
          <p:spPr>
            <a:xfrm>
              <a:off x="6213240" y="1984320"/>
              <a:ext cx="315720" cy="347400"/>
            </a:xfrm>
            <a:custGeom>
              <a:avLst/>
              <a:gdLst/>
              <a:ahLst/>
              <a:rect l="l" t="t" r="r" b="b"/>
              <a:pathLst>
                <a:path w="10712" h="11784">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w="0">
              <a:noFill/>
            </a:ln>
          </p:spPr>
          <p:style>
            <a:lnRef idx="0"/>
            <a:fillRef idx="0"/>
            <a:effectRef idx="0"/>
            <a:fontRef idx="minor"/>
          </p:style>
        </p:sp>
      </p:grpSp>
      <p:sp>
        <p:nvSpPr>
          <p:cNvPr id="10693" name="Google Shape;9900;p81"/>
          <p:cNvSpPr/>
          <p:nvPr/>
        </p:nvSpPr>
        <p:spPr>
          <a:xfrm>
            <a:off x="6196320" y="2424960"/>
            <a:ext cx="349920" cy="349920"/>
          </a:xfrm>
          <a:custGeom>
            <a:avLst/>
            <a:gdLst/>
            <a:ahLst/>
            <a:rect l="l" t="t" r="r" b="b"/>
            <a:pathLst>
              <a:path w="11879" h="11878">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w="0">
            <a:noFill/>
          </a:ln>
        </p:spPr>
        <p:style>
          <a:lnRef idx="0"/>
          <a:fillRef idx="0"/>
          <a:effectRef idx="0"/>
          <a:fontRef idx="minor"/>
        </p:style>
      </p:sp>
      <p:grpSp>
        <p:nvGrpSpPr>
          <p:cNvPr id="10694" name="Google Shape;9901;p81"/>
          <p:cNvGrpSpPr/>
          <p:nvPr/>
        </p:nvGrpSpPr>
        <p:grpSpPr>
          <a:xfrm>
            <a:off x="4866480" y="2898000"/>
            <a:ext cx="349200" cy="348120"/>
            <a:chOff x="4866480" y="2898000"/>
            <a:chExt cx="349200" cy="348120"/>
          </a:xfrm>
        </p:grpSpPr>
        <p:sp>
          <p:nvSpPr>
            <p:cNvPr id="10695" name="Google Shape;9902;p81"/>
            <p:cNvSpPr/>
            <p:nvPr/>
          </p:nvSpPr>
          <p:spPr>
            <a:xfrm>
              <a:off x="4866480" y="2898000"/>
              <a:ext cx="349200" cy="348120"/>
            </a:xfrm>
            <a:custGeom>
              <a:avLst/>
              <a:gdLst/>
              <a:ahLst/>
              <a:rect l="l" t="t" r="r" b="b"/>
              <a:pathLst>
                <a:path w="11847" h="11816">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w="0">
              <a:noFill/>
            </a:ln>
          </p:spPr>
          <p:style>
            <a:lnRef idx="0"/>
            <a:fillRef idx="0"/>
            <a:effectRef idx="0"/>
            <a:fontRef idx="minor"/>
          </p:style>
        </p:sp>
        <p:sp>
          <p:nvSpPr>
            <p:cNvPr id="10696" name="Google Shape;9903;p81"/>
            <p:cNvSpPr/>
            <p:nvPr/>
          </p:nvSpPr>
          <p:spPr>
            <a:xfrm>
              <a:off x="5133240" y="3040920"/>
              <a:ext cx="41400" cy="20160"/>
            </a:xfrm>
            <a:custGeom>
              <a:avLst/>
              <a:gdLst/>
              <a:ahLst/>
              <a:rect l="l" t="t" r="r" b="b"/>
              <a:pathLst>
                <a:path w="1418" h="694">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w="0">
              <a:noFill/>
            </a:ln>
          </p:spPr>
          <p:style>
            <a:lnRef idx="0"/>
            <a:fillRef idx="0"/>
            <a:effectRef idx="0"/>
            <a:fontRef idx="minor"/>
          </p:style>
        </p:sp>
        <p:sp>
          <p:nvSpPr>
            <p:cNvPr id="10697" name="Google Shape;9904;p81"/>
            <p:cNvSpPr/>
            <p:nvPr/>
          </p:nvSpPr>
          <p:spPr>
            <a:xfrm>
              <a:off x="4906440" y="3040920"/>
              <a:ext cx="41400" cy="20160"/>
            </a:xfrm>
            <a:custGeom>
              <a:avLst/>
              <a:gdLst/>
              <a:ahLst/>
              <a:rect l="l" t="t" r="r" b="b"/>
              <a:pathLst>
                <a:path w="1419" h="694">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w="0">
              <a:noFill/>
            </a:ln>
          </p:spPr>
          <p:style>
            <a:lnRef idx="0"/>
            <a:fillRef idx="0"/>
            <a:effectRef idx="0"/>
            <a:fontRef idx="minor"/>
          </p:style>
        </p:sp>
      </p:grpSp>
      <p:grpSp>
        <p:nvGrpSpPr>
          <p:cNvPr id="10698" name="Google Shape;9905;p81"/>
          <p:cNvGrpSpPr/>
          <p:nvPr/>
        </p:nvGrpSpPr>
        <p:grpSpPr>
          <a:xfrm>
            <a:off x="4867200" y="3387600"/>
            <a:ext cx="347400" cy="347400"/>
            <a:chOff x="4867200" y="3387600"/>
            <a:chExt cx="347400" cy="347400"/>
          </a:xfrm>
        </p:grpSpPr>
        <p:sp>
          <p:nvSpPr>
            <p:cNvPr id="10699" name="Google Shape;9906;p81"/>
            <p:cNvSpPr/>
            <p:nvPr/>
          </p:nvSpPr>
          <p:spPr>
            <a:xfrm>
              <a:off x="4867200" y="3387600"/>
              <a:ext cx="347400" cy="347400"/>
            </a:xfrm>
            <a:custGeom>
              <a:avLst/>
              <a:gdLst/>
              <a:ahLst/>
              <a:rect l="l" t="t" r="r" b="b"/>
              <a:pathLst>
                <a:path w="11784" h="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w="0">
              <a:noFill/>
            </a:ln>
          </p:spPr>
          <p:style>
            <a:lnRef idx="0"/>
            <a:fillRef idx="0"/>
            <a:effectRef idx="0"/>
            <a:fontRef idx="minor"/>
          </p:style>
        </p:sp>
        <p:sp>
          <p:nvSpPr>
            <p:cNvPr id="10700" name="Google Shape;9907;p81"/>
            <p:cNvSpPr/>
            <p:nvPr/>
          </p:nvSpPr>
          <p:spPr>
            <a:xfrm>
              <a:off x="5000040" y="3523320"/>
              <a:ext cx="65520" cy="61200"/>
            </a:xfrm>
            <a:custGeom>
              <a:avLst/>
              <a:gdLst/>
              <a:ahLst/>
              <a:rect l="l" t="t" r="r" b="b"/>
              <a:pathLst>
                <a:path w="2238" h="208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w="0">
              <a:noFill/>
            </a:ln>
          </p:spPr>
          <p:style>
            <a:lnRef idx="0"/>
            <a:fillRef idx="0"/>
            <a:effectRef idx="0"/>
            <a:fontRef idx="minor"/>
          </p:style>
        </p:sp>
      </p:grpSp>
      <p:sp>
        <p:nvSpPr>
          <p:cNvPr id="10701" name="Google Shape;9908;p81"/>
          <p:cNvSpPr/>
          <p:nvPr/>
        </p:nvSpPr>
        <p:spPr>
          <a:xfrm>
            <a:off x="4866840" y="3836160"/>
            <a:ext cx="348120" cy="348120"/>
          </a:xfrm>
          <a:custGeom>
            <a:avLst/>
            <a:gdLst/>
            <a:ahLst/>
            <a:rect l="l" t="t" r="r" b="b"/>
            <a:pathLst>
              <a:path w="11816" h="11815">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w="0">
            <a:noFill/>
          </a:ln>
        </p:spPr>
        <p:style>
          <a:lnRef idx="0"/>
          <a:fillRef idx="0"/>
          <a:effectRef idx="0"/>
          <a:fontRef idx="minor"/>
        </p:style>
      </p:sp>
      <p:grpSp>
        <p:nvGrpSpPr>
          <p:cNvPr id="10702" name="Google Shape;9909;p81"/>
          <p:cNvGrpSpPr/>
          <p:nvPr/>
        </p:nvGrpSpPr>
        <p:grpSpPr>
          <a:xfrm>
            <a:off x="7086960" y="2897640"/>
            <a:ext cx="327600" cy="348840"/>
            <a:chOff x="7086960" y="2897640"/>
            <a:chExt cx="327600" cy="348840"/>
          </a:xfrm>
        </p:grpSpPr>
        <p:sp>
          <p:nvSpPr>
            <p:cNvPr id="10703" name="Google Shape;9910;p81"/>
            <p:cNvSpPr/>
            <p:nvPr/>
          </p:nvSpPr>
          <p:spPr>
            <a:xfrm>
              <a:off x="7147440" y="2960640"/>
              <a:ext cx="203040" cy="285840"/>
            </a:xfrm>
            <a:custGeom>
              <a:avLst/>
              <a:gdLst/>
              <a:ahLst/>
              <a:rect l="l" t="t" r="r" b="b"/>
              <a:pathLst>
                <a:path w="6901" h="9704">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w="0">
              <a:noFill/>
            </a:ln>
          </p:spPr>
          <p:style>
            <a:lnRef idx="0"/>
            <a:fillRef idx="0"/>
            <a:effectRef idx="0"/>
            <a:fontRef idx="minor"/>
          </p:style>
        </p:sp>
        <p:sp>
          <p:nvSpPr>
            <p:cNvPr id="10704" name="Google Shape;9911;p81"/>
            <p:cNvSpPr/>
            <p:nvPr/>
          </p:nvSpPr>
          <p:spPr>
            <a:xfrm>
              <a:off x="7249680" y="2897640"/>
              <a:ext cx="20880" cy="51840"/>
            </a:xfrm>
            <a:custGeom>
              <a:avLst/>
              <a:gdLst/>
              <a:ahLst/>
              <a:rect l="l" t="t" r="r" b="b"/>
              <a:pathLst>
                <a:path w="726" h="1765">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w="0">
              <a:noFill/>
            </a:ln>
          </p:spPr>
          <p:style>
            <a:lnRef idx="0"/>
            <a:fillRef idx="0"/>
            <a:effectRef idx="0"/>
            <a:fontRef idx="minor"/>
          </p:style>
        </p:sp>
        <p:sp>
          <p:nvSpPr>
            <p:cNvPr id="10705" name="Google Shape;9912;p81"/>
            <p:cNvSpPr/>
            <p:nvPr/>
          </p:nvSpPr>
          <p:spPr>
            <a:xfrm>
              <a:off x="7310880" y="2918880"/>
              <a:ext cx="41400" cy="40320"/>
            </a:xfrm>
            <a:custGeom>
              <a:avLst/>
              <a:gdLst/>
              <a:ahLst/>
              <a:rect l="l" t="t" r="r" b="b"/>
              <a:pathLst>
                <a:path w="1419" h="138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w="0">
              <a:noFill/>
            </a:ln>
          </p:spPr>
          <p:style>
            <a:lnRef idx="0"/>
            <a:fillRef idx="0"/>
            <a:effectRef idx="0"/>
            <a:fontRef idx="minor"/>
          </p:style>
        </p:sp>
        <p:sp>
          <p:nvSpPr>
            <p:cNvPr id="10706" name="Google Shape;9913;p81"/>
            <p:cNvSpPr/>
            <p:nvPr/>
          </p:nvSpPr>
          <p:spPr>
            <a:xfrm>
              <a:off x="7373160" y="3041640"/>
              <a:ext cx="41400" cy="20160"/>
            </a:xfrm>
            <a:custGeom>
              <a:avLst/>
              <a:gdLst/>
              <a:ahLst/>
              <a:rect l="l" t="t" r="r" b="b"/>
              <a:pathLst>
                <a:path w="1419" h="694">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w="0">
              <a:noFill/>
            </a:ln>
          </p:spPr>
          <p:style>
            <a:lnRef idx="0"/>
            <a:fillRef idx="0"/>
            <a:effectRef idx="0"/>
            <a:fontRef idx="minor"/>
          </p:style>
        </p:sp>
        <p:sp>
          <p:nvSpPr>
            <p:cNvPr id="10707" name="Google Shape;9914;p81"/>
            <p:cNvSpPr/>
            <p:nvPr/>
          </p:nvSpPr>
          <p:spPr>
            <a:xfrm>
              <a:off x="7086960" y="3041640"/>
              <a:ext cx="41400" cy="20160"/>
            </a:xfrm>
            <a:custGeom>
              <a:avLst/>
              <a:gdLst/>
              <a:ahLst/>
              <a:rect l="l" t="t" r="r" b="b"/>
              <a:pathLst>
                <a:path w="1418" h="694">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w="0">
              <a:noFill/>
            </a:ln>
          </p:spPr>
          <p:style>
            <a:lnRef idx="0"/>
            <a:fillRef idx="0"/>
            <a:effectRef idx="0"/>
            <a:fontRef idx="minor"/>
          </p:style>
        </p:sp>
        <p:sp>
          <p:nvSpPr>
            <p:cNvPr id="10708" name="Google Shape;9915;p81"/>
            <p:cNvSpPr/>
            <p:nvPr/>
          </p:nvSpPr>
          <p:spPr>
            <a:xfrm>
              <a:off x="7167960" y="2918880"/>
              <a:ext cx="41400" cy="39600"/>
            </a:xfrm>
            <a:custGeom>
              <a:avLst/>
              <a:gdLst/>
              <a:ahLst/>
              <a:rect l="l" t="t" r="r" b="b"/>
              <a:pathLst>
                <a:path w="1418" h="1356">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w="0">
              <a:noFill/>
            </a:ln>
          </p:spPr>
          <p:style>
            <a:lnRef idx="0"/>
            <a:fillRef idx="0"/>
            <a:effectRef idx="0"/>
            <a:fontRef idx="minor"/>
          </p:style>
        </p:sp>
        <p:sp>
          <p:nvSpPr>
            <p:cNvPr id="10709" name="Google Shape;9916;p81"/>
            <p:cNvSpPr/>
            <p:nvPr/>
          </p:nvSpPr>
          <p:spPr>
            <a:xfrm>
              <a:off x="7105680" y="2958840"/>
              <a:ext cx="44280" cy="30600"/>
            </a:xfrm>
            <a:custGeom>
              <a:avLst/>
              <a:gdLst/>
              <a:ahLst/>
              <a:rect l="l" t="t" r="r" b="b"/>
              <a:pathLst>
                <a:path w="1513" h="105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w="0">
              <a:noFill/>
            </a:ln>
          </p:spPr>
          <p:style>
            <a:lnRef idx="0"/>
            <a:fillRef idx="0"/>
            <a:effectRef idx="0"/>
            <a:fontRef idx="minor"/>
          </p:style>
        </p:sp>
        <p:sp>
          <p:nvSpPr>
            <p:cNvPr id="10710" name="Google Shape;9917;p81"/>
            <p:cNvSpPr/>
            <p:nvPr/>
          </p:nvSpPr>
          <p:spPr>
            <a:xfrm>
              <a:off x="7350840" y="2959560"/>
              <a:ext cx="44280" cy="31320"/>
            </a:xfrm>
            <a:custGeom>
              <a:avLst/>
              <a:gdLst/>
              <a:ahLst/>
              <a:rect l="l" t="t" r="r" b="b"/>
              <a:pathLst>
                <a:path w="1513" h="1076">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w="0">
              <a:noFill/>
            </a:ln>
          </p:spPr>
          <p:style>
            <a:lnRef idx="0"/>
            <a:fillRef idx="0"/>
            <a:effectRef idx="0"/>
            <a:fontRef idx="minor"/>
          </p:style>
        </p:sp>
      </p:grpSp>
      <p:sp>
        <p:nvSpPr>
          <p:cNvPr id="10711" name="Google Shape;9918;p81"/>
          <p:cNvSpPr/>
          <p:nvPr/>
        </p:nvSpPr>
        <p:spPr>
          <a:xfrm>
            <a:off x="7074360" y="3385440"/>
            <a:ext cx="352800" cy="351000"/>
          </a:xfrm>
          <a:custGeom>
            <a:avLst/>
            <a:gdLst/>
            <a:ahLst/>
            <a:rect l="l" t="t" r="r" b="b"/>
            <a:pathLst>
              <a:path w="11973" h="1191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w="0">
            <a:noFill/>
          </a:ln>
        </p:spPr>
        <p:style>
          <a:lnRef idx="0"/>
          <a:fillRef idx="0"/>
          <a:effectRef idx="0"/>
          <a:fontRef idx="minor"/>
        </p:style>
      </p:sp>
      <p:grpSp>
        <p:nvGrpSpPr>
          <p:cNvPr id="10712" name="Google Shape;9919;p81"/>
          <p:cNvGrpSpPr/>
          <p:nvPr/>
        </p:nvGrpSpPr>
        <p:grpSpPr>
          <a:xfrm>
            <a:off x="7075800" y="3898080"/>
            <a:ext cx="349920" cy="224640"/>
            <a:chOff x="7075800" y="3898080"/>
            <a:chExt cx="349920" cy="224640"/>
          </a:xfrm>
        </p:grpSpPr>
        <p:sp>
          <p:nvSpPr>
            <p:cNvPr id="10713" name="Google Shape;9920;p81"/>
            <p:cNvSpPr/>
            <p:nvPr/>
          </p:nvSpPr>
          <p:spPr>
            <a:xfrm>
              <a:off x="7220880" y="3979080"/>
              <a:ext cx="60840" cy="60120"/>
            </a:xfrm>
            <a:custGeom>
              <a:avLst/>
              <a:gdLst/>
              <a:ahLst/>
              <a:rect l="l" t="t" r="r" b="b"/>
              <a:pathLst>
                <a:path w="2080" h="2049">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w="0">
              <a:noFill/>
            </a:ln>
          </p:spPr>
          <p:style>
            <a:lnRef idx="0"/>
            <a:fillRef idx="0"/>
            <a:effectRef idx="0"/>
            <a:fontRef idx="minor"/>
          </p:style>
        </p:sp>
        <p:sp>
          <p:nvSpPr>
            <p:cNvPr id="10714" name="Google Shape;9921;p81"/>
            <p:cNvSpPr/>
            <p:nvPr/>
          </p:nvSpPr>
          <p:spPr>
            <a:xfrm>
              <a:off x="7075800" y="3898080"/>
              <a:ext cx="349920" cy="224640"/>
            </a:xfrm>
            <a:custGeom>
              <a:avLst/>
              <a:gdLst/>
              <a:ahLst/>
              <a:rect l="l" t="t" r="r" b="b"/>
              <a:pathLst>
                <a:path w="11878" h="7625">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w="0">
              <a:noFill/>
            </a:ln>
          </p:spPr>
          <p:style>
            <a:lnRef idx="0"/>
            <a:fillRef idx="0"/>
            <a:effectRef idx="0"/>
            <a:fontRef idx="minor"/>
          </p:style>
        </p:sp>
      </p:grpSp>
      <p:grpSp>
        <p:nvGrpSpPr>
          <p:cNvPr id="10715" name="Google Shape;9922;p81"/>
          <p:cNvGrpSpPr/>
          <p:nvPr/>
        </p:nvGrpSpPr>
        <p:grpSpPr>
          <a:xfrm>
            <a:off x="6185880" y="4287240"/>
            <a:ext cx="351000" cy="326160"/>
            <a:chOff x="6185880" y="4287240"/>
            <a:chExt cx="351000" cy="326160"/>
          </a:xfrm>
        </p:grpSpPr>
        <p:sp>
          <p:nvSpPr>
            <p:cNvPr id="10716" name="Google Shape;9923;p81"/>
            <p:cNvSpPr/>
            <p:nvPr/>
          </p:nvSpPr>
          <p:spPr>
            <a:xfrm>
              <a:off x="6185880" y="4389480"/>
              <a:ext cx="351000" cy="223920"/>
            </a:xfrm>
            <a:custGeom>
              <a:avLst/>
              <a:gdLst/>
              <a:ahLst/>
              <a:rect l="l" t="t" r="r" b="b"/>
              <a:pathLst>
                <a:path w="11909" h="759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w="0">
              <a:noFill/>
            </a:ln>
          </p:spPr>
          <p:style>
            <a:lnRef idx="0"/>
            <a:fillRef idx="0"/>
            <a:effectRef idx="0"/>
            <a:fontRef idx="minor"/>
          </p:style>
        </p:sp>
        <p:sp>
          <p:nvSpPr>
            <p:cNvPr id="10717" name="Google Shape;9924;p81"/>
            <p:cNvSpPr/>
            <p:nvPr/>
          </p:nvSpPr>
          <p:spPr>
            <a:xfrm>
              <a:off x="6351120" y="4287240"/>
              <a:ext cx="20160" cy="50760"/>
            </a:xfrm>
            <a:custGeom>
              <a:avLst/>
              <a:gdLst/>
              <a:ahLst/>
              <a:rect l="l" t="t" r="r" b="b"/>
              <a:pathLst>
                <a:path w="695" h="1734">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w="0">
              <a:noFill/>
            </a:ln>
          </p:spPr>
          <p:style>
            <a:lnRef idx="0"/>
            <a:fillRef idx="0"/>
            <a:effectRef idx="0"/>
            <a:fontRef idx="minor"/>
          </p:style>
        </p:sp>
        <p:sp>
          <p:nvSpPr>
            <p:cNvPr id="10718" name="Google Shape;9925;p81"/>
            <p:cNvSpPr/>
            <p:nvPr/>
          </p:nvSpPr>
          <p:spPr>
            <a:xfrm>
              <a:off x="6268680" y="4327560"/>
              <a:ext cx="41400" cy="41400"/>
            </a:xfrm>
            <a:custGeom>
              <a:avLst/>
              <a:gdLst/>
              <a:ahLst/>
              <a:rect l="l" t="t" r="r" b="b"/>
              <a:pathLst>
                <a:path w="1418" h="1411">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w="0">
              <a:noFill/>
            </a:ln>
          </p:spPr>
          <p:style>
            <a:lnRef idx="0"/>
            <a:fillRef idx="0"/>
            <a:effectRef idx="0"/>
            <a:fontRef idx="minor"/>
          </p:style>
        </p:sp>
        <p:sp>
          <p:nvSpPr>
            <p:cNvPr id="10719" name="Google Shape;9926;p81"/>
            <p:cNvSpPr/>
            <p:nvPr/>
          </p:nvSpPr>
          <p:spPr>
            <a:xfrm>
              <a:off x="6411600" y="4327560"/>
              <a:ext cx="41400" cy="41400"/>
            </a:xfrm>
            <a:custGeom>
              <a:avLst/>
              <a:gdLst/>
              <a:ahLst/>
              <a:rect l="l" t="t" r="r" b="b"/>
              <a:pathLst>
                <a:path w="1419" h="1411">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w="0">
              <a:noFill/>
            </a:ln>
          </p:spPr>
          <p:style>
            <a:lnRef idx="0"/>
            <a:fillRef idx="0"/>
            <a:effectRef idx="0"/>
            <a:fontRef idx="minor"/>
          </p:style>
        </p:sp>
      </p:grpSp>
      <p:grpSp>
        <p:nvGrpSpPr>
          <p:cNvPr id="10720" name="Google Shape;9927;p81"/>
          <p:cNvGrpSpPr/>
          <p:nvPr/>
        </p:nvGrpSpPr>
        <p:grpSpPr>
          <a:xfrm>
            <a:off x="6637680" y="1531800"/>
            <a:ext cx="349920" cy="349560"/>
            <a:chOff x="6637680" y="1531800"/>
            <a:chExt cx="349920" cy="349560"/>
          </a:xfrm>
        </p:grpSpPr>
        <p:sp>
          <p:nvSpPr>
            <p:cNvPr id="10721" name="Google Shape;9928;p81"/>
            <p:cNvSpPr/>
            <p:nvPr/>
          </p:nvSpPr>
          <p:spPr>
            <a:xfrm>
              <a:off x="6802200" y="1573920"/>
              <a:ext cx="123120" cy="80640"/>
            </a:xfrm>
            <a:custGeom>
              <a:avLst/>
              <a:gdLst/>
              <a:ahLst/>
              <a:rect l="l" t="t" r="r" b="b"/>
              <a:pathLst>
                <a:path w="4191" h="2742">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w="0">
              <a:noFill/>
            </a:ln>
          </p:spPr>
          <p:style>
            <a:lnRef idx="0"/>
            <a:fillRef idx="0"/>
            <a:effectRef idx="0"/>
            <a:fontRef idx="minor"/>
          </p:style>
        </p:sp>
        <p:sp>
          <p:nvSpPr>
            <p:cNvPr id="10722" name="Google Shape;9929;p81"/>
            <p:cNvSpPr/>
            <p:nvPr/>
          </p:nvSpPr>
          <p:spPr>
            <a:xfrm>
              <a:off x="6677640" y="1757880"/>
              <a:ext cx="124200" cy="81360"/>
            </a:xfrm>
            <a:custGeom>
              <a:avLst/>
              <a:gdLst/>
              <a:ahLst/>
              <a:rect l="l" t="t" r="r" b="b"/>
              <a:pathLst>
                <a:path w="4223" h="277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w="0">
              <a:noFill/>
            </a:ln>
          </p:spPr>
          <p:style>
            <a:lnRef idx="0"/>
            <a:fillRef idx="0"/>
            <a:effectRef idx="0"/>
            <a:fontRef idx="minor"/>
          </p:style>
        </p:sp>
        <p:sp>
          <p:nvSpPr>
            <p:cNvPr id="10723" name="Google Shape;9930;p81"/>
            <p:cNvSpPr/>
            <p:nvPr/>
          </p:nvSpPr>
          <p:spPr>
            <a:xfrm>
              <a:off x="6637680" y="1531800"/>
              <a:ext cx="164160" cy="205200"/>
            </a:xfrm>
            <a:custGeom>
              <a:avLst/>
              <a:gdLst/>
              <a:ahLst/>
              <a:rect l="l" t="t" r="r" b="b"/>
              <a:pathLst>
                <a:path w="5578" h="6964">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w="0">
              <a:noFill/>
            </a:ln>
          </p:spPr>
          <p:style>
            <a:lnRef idx="0"/>
            <a:fillRef idx="0"/>
            <a:effectRef idx="0"/>
            <a:fontRef idx="minor"/>
          </p:style>
        </p:sp>
        <p:sp>
          <p:nvSpPr>
            <p:cNvPr id="10724" name="Google Shape;9931;p81"/>
            <p:cNvSpPr/>
            <p:nvPr/>
          </p:nvSpPr>
          <p:spPr>
            <a:xfrm>
              <a:off x="6823440" y="1676160"/>
              <a:ext cx="164160" cy="205200"/>
            </a:xfrm>
            <a:custGeom>
              <a:avLst/>
              <a:gdLst/>
              <a:ahLst/>
              <a:rect l="l" t="t" r="r" b="b"/>
              <a:pathLst>
                <a:path w="5578" h="6964">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w="0">
              <a:noFill/>
            </a:ln>
          </p:spPr>
          <p:style>
            <a:lnRef idx="0"/>
            <a:fillRef idx="0"/>
            <a:effectRef idx="0"/>
            <a:fontRef idx="minor"/>
          </p:style>
        </p:sp>
      </p:grpSp>
      <p:grpSp>
        <p:nvGrpSpPr>
          <p:cNvPr id="10725" name="Google Shape;9932;p81"/>
          <p:cNvGrpSpPr/>
          <p:nvPr/>
        </p:nvGrpSpPr>
        <p:grpSpPr>
          <a:xfrm>
            <a:off x="6631200" y="1983960"/>
            <a:ext cx="362880" cy="348480"/>
            <a:chOff x="6631200" y="1983960"/>
            <a:chExt cx="362880" cy="348480"/>
          </a:xfrm>
        </p:grpSpPr>
        <p:sp>
          <p:nvSpPr>
            <p:cNvPr id="10726" name="Google Shape;9933;p81"/>
            <p:cNvSpPr/>
            <p:nvPr/>
          </p:nvSpPr>
          <p:spPr>
            <a:xfrm>
              <a:off x="6797520" y="2024280"/>
              <a:ext cx="122400" cy="142920"/>
            </a:xfrm>
            <a:custGeom>
              <a:avLst/>
              <a:gdLst/>
              <a:ahLst/>
              <a:rect l="l" t="t" r="r" b="b"/>
              <a:pathLst>
                <a:path w="4160" h="4852">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w="0">
              <a:noFill/>
            </a:ln>
          </p:spPr>
          <p:style>
            <a:lnRef idx="0"/>
            <a:fillRef idx="0"/>
            <a:effectRef idx="0"/>
            <a:fontRef idx="minor"/>
          </p:style>
        </p:sp>
        <p:sp>
          <p:nvSpPr>
            <p:cNvPr id="10727" name="Google Shape;9934;p81"/>
            <p:cNvSpPr/>
            <p:nvPr/>
          </p:nvSpPr>
          <p:spPr>
            <a:xfrm>
              <a:off x="6631200" y="1983960"/>
              <a:ext cx="362880" cy="348480"/>
            </a:xfrm>
            <a:custGeom>
              <a:avLst/>
              <a:gdLst/>
              <a:ahLst/>
              <a:rect l="l" t="t" r="r" b="b"/>
              <a:pathLst>
                <a:path w="12319" h="11824">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w="0">
              <a:noFill/>
            </a:ln>
          </p:spPr>
          <p:style>
            <a:lnRef idx="0"/>
            <a:fillRef idx="0"/>
            <a:effectRef idx="0"/>
            <a:fontRef idx="minor"/>
          </p:style>
        </p:sp>
      </p:grpSp>
      <p:grpSp>
        <p:nvGrpSpPr>
          <p:cNvPr id="10728" name="Google Shape;9935;p81"/>
          <p:cNvGrpSpPr/>
          <p:nvPr/>
        </p:nvGrpSpPr>
        <p:grpSpPr>
          <a:xfrm>
            <a:off x="6636600" y="2425320"/>
            <a:ext cx="351720" cy="348840"/>
            <a:chOff x="6636600" y="2425320"/>
            <a:chExt cx="351720" cy="348840"/>
          </a:xfrm>
        </p:grpSpPr>
        <p:sp>
          <p:nvSpPr>
            <p:cNvPr id="10729" name="Google Shape;9936;p81"/>
            <p:cNvSpPr/>
            <p:nvPr/>
          </p:nvSpPr>
          <p:spPr>
            <a:xfrm>
              <a:off x="6636600" y="2548800"/>
              <a:ext cx="187560" cy="225360"/>
            </a:xfrm>
            <a:custGeom>
              <a:avLst/>
              <a:gdLst/>
              <a:ahLst/>
              <a:rect l="l" t="t" r="r" b="b"/>
              <a:pathLst>
                <a:path w="6365" h="7656">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w="0">
              <a:noFill/>
            </a:ln>
          </p:spPr>
          <p:style>
            <a:lnRef idx="0"/>
            <a:fillRef idx="0"/>
            <a:effectRef idx="0"/>
            <a:fontRef idx="minor"/>
          </p:style>
        </p:sp>
        <p:sp>
          <p:nvSpPr>
            <p:cNvPr id="10730" name="Google Shape;9937;p81"/>
            <p:cNvSpPr/>
            <p:nvPr/>
          </p:nvSpPr>
          <p:spPr>
            <a:xfrm>
              <a:off x="6802920" y="2425320"/>
              <a:ext cx="185400" cy="183600"/>
            </a:xfrm>
            <a:custGeom>
              <a:avLst/>
              <a:gdLst/>
              <a:ahLst/>
              <a:rect l="l" t="t" r="r" b="b"/>
              <a:pathLst>
                <a:path w="6302" h="6239">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w="0">
              <a:noFill/>
            </a:ln>
          </p:spPr>
          <p:style>
            <a:lnRef idx="0"/>
            <a:fillRef idx="0"/>
            <a:effectRef idx="0"/>
            <a:fontRef idx="minor"/>
          </p:style>
        </p:sp>
        <p:sp>
          <p:nvSpPr>
            <p:cNvPr id="10731" name="Google Shape;9938;p81"/>
            <p:cNvSpPr/>
            <p:nvPr/>
          </p:nvSpPr>
          <p:spPr>
            <a:xfrm>
              <a:off x="6884640" y="2476440"/>
              <a:ext cx="20880" cy="20160"/>
            </a:xfrm>
            <a:custGeom>
              <a:avLst/>
              <a:gdLst/>
              <a:ahLst/>
              <a:rect l="l" t="t" r="r" b="b"/>
              <a:pathLst>
                <a:path w="726" h="695">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w="0">
              <a:noFill/>
            </a:ln>
          </p:spPr>
          <p:style>
            <a:lnRef idx="0"/>
            <a:fillRef idx="0"/>
            <a:effectRef idx="0"/>
            <a:fontRef idx="minor"/>
          </p:style>
        </p:sp>
        <p:sp>
          <p:nvSpPr>
            <p:cNvPr id="10732" name="Google Shape;9939;p81"/>
            <p:cNvSpPr/>
            <p:nvPr/>
          </p:nvSpPr>
          <p:spPr>
            <a:xfrm>
              <a:off x="6884640" y="2507040"/>
              <a:ext cx="20880" cy="61920"/>
            </a:xfrm>
            <a:custGeom>
              <a:avLst/>
              <a:gdLst/>
              <a:ahLst/>
              <a:rect l="l" t="t" r="r" b="b"/>
              <a:pathLst>
                <a:path w="726" h="2112">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w="0">
              <a:noFill/>
            </a:ln>
          </p:spPr>
          <p:style>
            <a:lnRef idx="0"/>
            <a:fillRef idx="0"/>
            <a:effectRef idx="0"/>
            <a:fontRef idx="minor"/>
          </p:style>
        </p:sp>
      </p:grpSp>
      <p:grpSp>
        <p:nvGrpSpPr>
          <p:cNvPr id="10733" name="Google Shape;9940;p81"/>
          <p:cNvGrpSpPr/>
          <p:nvPr/>
        </p:nvGrpSpPr>
        <p:grpSpPr>
          <a:xfrm>
            <a:off x="5301360" y="2939760"/>
            <a:ext cx="349920" cy="264600"/>
            <a:chOff x="5301360" y="2939760"/>
            <a:chExt cx="349920" cy="264600"/>
          </a:xfrm>
        </p:grpSpPr>
        <p:sp>
          <p:nvSpPr>
            <p:cNvPr id="10734" name="Google Shape;9941;p81"/>
            <p:cNvSpPr/>
            <p:nvPr/>
          </p:nvSpPr>
          <p:spPr>
            <a:xfrm>
              <a:off x="5600520" y="3060720"/>
              <a:ext cx="50760" cy="20880"/>
            </a:xfrm>
            <a:custGeom>
              <a:avLst/>
              <a:gdLst/>
              <a:ahLst/>
              <a:rect l="l" t="t" r="r" b="b"/>
              <a:pathLst>
                <a:path w="1734" h="726">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w="0">
              <a:noFill/>
            </a:ln>
          </p:spPr>
          <p:style>
            <a:lnRef idx="0"/>
            <a:fillRef idx="0"/>
            <a:effectRef idx="0"/>
            <a:fontRef idx="minor"/>
          </p:style>
        </p:sp>
        <p:sp>
          <p:nvSpPr>
            <p:cNvPr id="10735" name="Google Shape;9942;p81"/>
            <p:cNvSpPr/>
            <p:nvPr/>
          </p:nvSpPr>
          <p:spPr>
            <a:xfrm>
              <a:off x="5589360" y="3103200"/>
              <a:ext cx="41400" cy="39600"/>
            </a:xfrm>
            <a:custGeom>
              <a:avLst/>
              <a:gdLst/>
              <a:ahLst/>
              <a:rect l="l" t="t" r="r" b="b"/>
              <a:pathLst>
                <a:path w="1419" h="1356">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w="0">
              <a:noFill/>
            </a:ln>
          </p:spPr>
          <p:style>
            <a:lnRef idx="0"/>
            <a:fillRef idx="0"/>
            <a:effectRef idx="0"/>
            <a:fontRef idx="minor"/>
          </p:style>
        </p:sp>
        <p:sp>
          <p:nvSpPr>
            <p:cNvPr id="10736" name="Google Shape;9943;p81"/>
            <p:cNvSpPr/>
            <p:nvPr/>
          </p:nvSpPr>
          <p:spPr>
            <a:xfrm>
              <a:off x="5590440" y="3000240"/>
              <a:ext cx="41400" cy="40320"/>
            </a:xfrm>
            <a:custGeom>
              <a:avLst/>
              <a:gdLst/>
              <a:ahLst/>
              <a:rect l="l" t="t" r="r" b="b"/>
              <a:pathLst>
                <a:path w="1418" h="138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w="0">
              <a:noFill/>
            </a:ln>
          </p:spPr>
          <p:style>
            <a:lnRef idx="0"/>
            <a:fillRef idx="0"/>
            <a:effectRef idx="0"/>
            <a:fontRef idx="minor"/>
          </p:style>
        </p:sp>
        <p:sp>
          <p:nvSpPr>
            <p:cNvPr id="10737" name="Google Shape;9944;p81"/>
            <p:cNvSpPr/>
            <p:nvPr/>
          </p:nvSpPr>
          <p:spPr>
            <a:xfrm>
              <a:off x="5301360" y="2939760"/>
              <a:ext cx="266400" cy="264600"/>
            </a:xfrm>
            <a:custGeom>
              <a:avLst/>
              <a:gdLst/>
              <a:ahLst/>
              <a:rect l="l" t="t" r="r" b="b"/>
              <a:pathLst>
                <a:path w="9043" h="898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w="0">
              <a:noFill/>
            </a:ln>
          </p:spPr>
          <p:style>
            <a:lnRef idx="0"/>
            <a:fillRef idx="0"/>
            <a:effectRef idx="0"/>
            <a:fontRef idx="minor"/>
          </p:style>
        </p:sp>
      </p:grpSp>
      <p:grpSp>
        <p:nvGrpSpPr>
          <p:cNvPr id="10738" name="Google Shape;9945;p81"/>
          <p:cNvGrpSpPr/>
          <p:nvPr/>
        </p:nvGrpSpPr>
        <p:grpSpPr>
          <a:xfrm>
            <a:off x="5301720" y="3386520"/>
            <a:ext cx="349200" cy="349200"/>
            <a:chOff x="5301720" y="3386520"/>
            <a:chExt cx="349200" cy="349200"/>
          </a:xfrm>
        </p:grpSpPr>
        <p:sp>
          <p:nvSpPr>
            <p:cNvPr id="10739" name="Google Shape;9946;p81"/>
            <p:cNvSpPr/>
            <p:nvPr/>
          </p:nvSpPr>
          <p:spPr>
            <a:xfrm>
              <a:off x="5301720" y="3386520"/>
              <a:ext cx="349200" cy="349200"/>
            </a:xfrm>
            <a:custGeom>
              <a:avLst/>
              <a:gdLst/>
              <a:ahLst/>
              <a:rect l="l" t="t" r="r" b="b"/>
              <a:pathLst>
                <a:path w="11847" h="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w="0">
              <a:noFill/>
            </a:ln>
          </p:spPr>
          <p:style>
            <a:lnRef idx="0"/>
            <a:fillRef idx="0"/>
            <a:effectRef idx="0"/>
            <a:fontRef idx="minor"/>
          </p:style>
        </p:sp>
        <p:sp>
          <p:nvSpPr>
            <p:cNvPr id="10740" name="Google Shape;9947;p81"/>
            <p:cNvSpPr/>
            <p:nvPr/>
          </p:nvSpPr>
          <p:spPr>
            <a:xfrm>
              <a:off x="5569200" y="3632760"/>
              <a:ext cx="40680" cy="41400"/>
            </a:xfrm>
            <a:custGeom>
              <a:avLst/>
              <a:gdLst/>
              <a:ahLst/>
              <a:rect l="l" t="t" r="r" b="b"/>
              <a:pathLst>
                <a:path w="1388" h="141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w="0">
              <a:noFill/>
            </a:ln>
          </p:spPr>
          <p:style>
            <a:lnRef idx="0"/>
            <a:fillRef idx="0"/>
            <a:effectRef idx="0"/>
            <a:fontRef idx="minor"/>
          </p:style>
        </p:sp>
        <p:sp>
          <p:nvSpPr>
            <p:cNvPr id="10741" name="Google Shape;9948;p81"/>
            <p:cNvSpPr/>
            <p:nvPr/>
          </p:nvSpPr>
          <p:spPr>
            <a:xfrm>
              <a:off x="5342400" y="3509280"/>
              <a:ext cx="41400" cy="20880"/>
            </a:xfrm>
            <a:custGeom>
              <a:avLst/>
              <a:gdLst/>
              <a:ahLst/>
              <a:rect l="l" t="t" r="r" b="b"/>
              <a:pathLst>
                <a:path w="1419" h="725">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w="0">
              <a:noFill/>
            </a:ln>
          </p:spPr>
          <p:style>
            <a:lnRef idx="0"/>
            <a:fillRef idx="0"/>
            <a:effectRef idx="0"/>
            <a:fontRef idx="minor"/>
          </p:style>
        </p:sp>
        <p:sp>
          <p:nvSpPr>
            <p:cNvPr id="10742" name="Google Shape;9949;p81"/>
            <p:cNvSpPr/>
            <p:nvPr/>
          </p:nvSpPr>
          <p:spPr>
            <a:xfrm>
              <a:off x="5403960" y="3509280"/>
              <a:ext cx="41400" cy="20880"/>
            </a:xfrm>
            <a:custGeom>
              <a:avLst/>
              <a:gdLst/>
              <a:ahLst/>
              <a:rect l="l" t="t" r="r" b="b"/>
              <a:pathLst>
                <a:path w="1418" h="725">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w="0">
              <a:noFill/>
            </a:ln>
          </p:spPr>
          <p:style>
            <a:lnRef idx="0"/>
            <a:fillRef idx="0"/>
            <a:effectRef idx="0"/>
            <a:fontRef idx="minor"/>
          </p:style>
        </p:sp>
        <p:sp>
          <p:nvSpPr>
            <p:cNvPr id="10743" name="Google Shape;9950;p81"/>
            <p:cNvSpPr/>
            <p:nvPr/>
          </p:nvSpPr>
          <p:spPr>
            <a:xfrm>
              <a:off x="5465160" y="3509280"/>
              <a:ext cx="41400" cy="20880"/>
            </a:xfrm>
            <a:custGeom>
              <a:avLst/>
              <a:gdLst/>
              <a:ahLst/>
              <a:rect l="l" t="t" r="r" b="b"/>
              <a:pathLst>
                <a:path w="1419" h="725">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w="0">
              <a:noFill/>
            </a:ln>
          </p:spPr>
          <p:style>
            <a:lnRef idx="0"/>
            <a:fillRef idx="0"/>
            <a:effectRef idx="0"/>
            <a:fontRef idx="minor"/>
          </p:style>
        </p:sp>
        <p:sp>
          <p:nvSpPr>
            <p:cNvPr id="10744" name="Google Shape;9951;p81"/>
            <p:cNvSpPr/>
            <p:nvPr/>
          </p:nvSpPr>
          <p:spPr>
            <a:xfrm>
              <a:off x="5528520" y="3509280"/>
              <a:ext cx="41400" cy="20880"/>
            </a:xfrm>
            <a:custGeom>
              <a:avLst/>
              <a:gdLst/>
              <a:ahLst/>
              <a:rect l="l" t="t" r="r" b="b"/>
              <a:pathLst>
                <a:path w="1419" h="725">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w="0">
              <a:noFill/>
            </a:ln>
          </p:spPr>
          <p:style>
            <a:lnRef idx="0"/>
            <a:fillRef idx="0"/>
            <a:effectRef idx="0"/>
            <a:fontRef idx="minor"/>
          </p:style>
        </p:sp>
        <p:sp>
          <p:nvSpPr>
            <p:cNvPr id="10745" name="Google Shape;9952;p81"/>
            <p:cNvSpPr/>
            <p:nvPr/>
          </p:nvSpPr>
          <p:spPr>
            <a:xfrm>
              <a:off x="5342400" y="3551040"/>
              <a:ext cx="41400" cy="20880"/>
            </a:xfrm>
            <a:custGeom>
              <a:avLst/>
              <a:gdLst/>
              <a:ahLst/>
              <a:rect l="l" t="t" r="r" b="b"/>
              <a:pathLst>
                <a:path w="1419" h="726">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w="0">
              <a:noFill/>
            </a:ln>
          </p:spPr>
          <p:style>
            <a:lnRef idx="0"/>
            <a:fillRef idx="0"/>
            <a:effectRef idx="0"/>
            <a:fontRef idx="minor"/>
          </p:style>
        </p:sp>
        <p:sp>
          <p:nvSpPr>
            <p:cNvPr id="10746" name="Google Shape;9953;p81"/>
            <p:cNvSpPr/>
            <p:nvPr/>
          </p:nvSpPr>
          <p:spPr>
            <a:xfrm>
              <a:off x="5403960" y="3551040"/>
              <a:ext cx="41400" cy="20880"/>
            </a:xfrm>
            <a:custGeom>
              <a:avLst/>
              <a:gdLst/>
              <a:ahLst/>
              <a:rect l="l" t="t" r="r" b="b"/>
              <a:pathLst>
                <a:path w="1418" h="726">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w="0">
              <a:noFill/>
            </a:ln>
          </p:spPr>
          <p:style>
            <a:lnRef idx="0"/>
            <a:fillRef idx="0"/>
            <a:effectRef idx="0"/>
            <a:fontRef idx="minor"/>
          </p:style>
        </p:sp>
        <p:sp>
          <p:nvSpPr>
            <p:cNvPr id="10747" name="Google Shape;9954;p81"/>
            <p:cNvSpPr/>
            <p:nvPr/>
          </p:nvSpPr>
          <p:spPr>
            <a:xfrm>
              <a:off x="5465160" y="3551040"/>
              <a:ext cx="41400" cy="20880"/>
            </a:xfrm>
            <a:custGeom>
              <a:avLst/>
              <a:gdLst/>
              <a:ahLst/>
              <a:rect l="l" t="t" r="r" b="b"/>
              <a:pathLst>
                <a:path w="1419" h="726">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w="0">
              <a:noFill/>
            </a:ln>
          </p:spPr>
          <p:style>
            <a:lnRef idx="0"/>
            <a:fillRef idx="0"/>
            <a:effectRef idx="0"/>
            <a:fontRef idx="minor"/>
          </p:style>
        </p:sp>
        <p:sp>
          <p:nvSpPr>
            <p:cNvPr id="10748" name="Google Shape;9955;p81"/>
            <p:cNvSpPr/>
            <p:nvPr/>
          </p:nvSpPr>
          <p:spPr>
            <a:xfrm>
              <a:off x="5528520" y="3551040"/>
              <a:ext cx="41400" cy="20880"/>
            </a:xfrm>
            <a:custGeom>
              <a:avLst/>
              <a:gdLst/>
              <a:ahLst/>
              <a:rect l="l" t="t" r="r" b="b"/>
              <a:pathLst>
                <a:path w="1419" h="726">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w="0">
              <a:noFill/>
            </a:ln>
          </p:spPr>
          <p:style>
            <a:lnRef idx="0"/>
            <a:fillRef idx="0"/>
            <a:effectRef idx="0"/>
            <a:fontRef idx="minor"/>
          </p:style>
        </p:sp>
        <p:sp>
          <p:nvSpPr>
            <p:cNvPr id="10749" name="Google Shape;9956;p81"/>
            <p:cNvSpPr/>
            <p:nvPr/>
          </p:nvSpPr>
          <p:spPr>
            <a:xfrm>
              <a:off x="5342400" y="3591720"/>
              <a:ext cx="41400" cy="20880"/>
            </a:xfrm>
            <a:custGeom>
              <a:avLst/>
              <a:gdLst/>
              <a:ahLst/>
              <a:rect l="l" t="t" r="r" b="b"/>
              <a:pathLst>
                <a:path w="1419" h="725">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w="0">
              <a:noFill/>
            </a:ln>
          </p:spPr>
          <p:style>
            <a:lnRef idx="0"/>
            <a:fillRef idx="0"/>
            <a:effectRef idx="0"/>
            <a:fontRef idx="minor"/>
          </p:style>
        </p:sp>
        <p:sp>
          <p:nvSpPr>
            <p:cNvPr id="10750" name="Google Shape;9957;p81"/>
            <p:cNvSpPr/>
            <p:nvPr/>
          </p:nvSpPr>
          <p:spPr>
            <a:xfrm>
              <a:off x="5403960" y="3591720"/>
              <a:ext cx="41400" cy="20880"/>
            </a:xfrm>
            <a:custGeom>
              <a:avLst/>
              <a:gdLst/>
              <a:ahLst/>
              <a:rect l="l" t="t" r="r" b="b"/>
              <a:pathLst>
                <a:path w="1418" h="725">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w="0">
              <a:noFill/>
            </a:ln>
          </p:spPr>
          <p:style>
            <a:lnRef idx="0"/>
            <a:fillRef idx="0"/>
            <a:effectRef idx="0"/>
            <a:fontRef idx="minor"/>
          </p:style>
        </p:sp>
        <p:sp>
          <p:nvSpPr>
            <p:cNvPr id="10751" name="Google Shape;9958;p81"/>
            <p:cNvSpPr/>
            <p:nvPr/>
          </p:nvSpPr>
          <p:spPr>
            <a:xfrm>
              <a:off x="5465160" y="3591720"/>
              <a:ext cx="41400" cy="20880"/>
            </a:xfrm>
            <a:custGeom>
              <a:avLst/>
              <a:gdLst/>
              <a:ahLst/>
              <a:rect l="l" t="t" r="r" b="b"/>
              <a:pathLst>
                <a:path w="1419" h="725">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w="0">
              <a:noFill/>
            </a:ln>
          </p:spPr>
          <p:style>
            <a:lnRef idx="0"/>
            <a:fillRef idx="0"/>
            <a:effectRef idx="0"/>
            <a:fontRef idx="minor"/>
          </p:style>
        </p:sp>
        <p:sp>
          <p:nvSpPr>
            <p:cNvPr id="10752" name="Google Shape;9959;p81"/>
            <p:cNvSpPr/>
            <p:nvPr/>
          </p:nvSpPr>
          <p:spPr>
            <a:xfrm>
              <a:off x="5342400" y="3632760"/>
              <a:ext cx="41400" cy="20880"/>
            </a:xfrm>
            <a:custGeom>
              <a:avLst/>
              <a:gdLst/>
              <a:ahLst/>
              <a:rect l="l" t="t" r="r" b="b"/>
              <a:pathLst>
                <a:path w="1419" h="725">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w="0">
              <a:noFill/>
            </a:ln>
          </p:spPr>
          <p:style>
            <a:lnRef idx="0"/>
            <a:fillRef idx="0"/>
            <a:effectRef idx="0"/>
            <a:fontRef idx="minor"/>
          </p:style>
        </p:sp>
        <p:sp>
          <p:nvSpPr>
            <p:cNvPr id="10753" name="Google Shape;9960;p81"/>
            <p:cNvSpPr/>
            <p:nvPr/>
          </p:nvSpPr>
          <p:spPr>
            <a:xfrm>
              <a:off x="5403960" y="3632760"/>
              <a:ext cx="41400" cy="20880"/>
            </a:xfrm>
            <a:custGeom>
              <a:avLst/>
              <a:gdLst/>
              <a:ahLst/>
              <a:rect l="l" t="t" r="r" b="b"/>
              <a:pathLst>
                <a:path w="1418" h="725">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w="0">
              <a:noFill/>
            </a:ln>
          </p:spPr>
          <p:style>
            <a:lnRef idx="0"/>
            <a:fillRef idx="0"/>
            <a:effectRef idx="0"/>
            <a:fontRef idx="minor"/>
          </p:style>
        </p:sp>
        <p:sp>
          <p:nvSpPr>
            <p:cNvPr id="10754" name="Google Shape;9961;p81"/>
            <p:cNvSpPr/>
            <p:nvPr/>
          </p:nvSpPr>
          <p:spPr>
            <a:xfrm>
              <a:off x="5465160" y="3632760"/>
              <a:ext cx="41400" cy="20880"/>
            </a:xfrm>
            <a:custGeom>
              <a:avLst/>
              <a:gdLst/>
              <a:ahLst/>
              <a:rect l="l" t="t" r="r" b="b"/>
              <a:pathLst>
                <a:path w="1419" h="725">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w="0">
              <a:noFill/>
            </a:ln>
          </p:spPr>
          <p:style>
            <a:lnRef idx="0"/>
            <a:fillRef idx="0"/>
            <a:effectRef idx="0"/>
            <a:fontRef idx="minor"/>
          </p:style>
        </p:sp>
      </p:grpSp>
      <p:grpSp>
        <p:nvGrpSpPr>
          <p:cNvPr id="10755" name="Google Shape;9962;p81"/>
          <p:cNvGrpSpPr/>
          <p:nvPr/>
        </p:nvGrpSpPr>
        <p:grpSpPr>
          <a:xfrm>
            <a:off x="5301720" y="3836160"/>
            <a:ext cx="349200" cy="348480"/>
            <a:chOff x="5301720" y="3836160"/>
            <a:chExt cx="349200" cy="348480"/>
          </a:xfrm>
        </p:grpSpPr>
        <p:sp>
          <p:nvSpPr>
            <p:cNvPr id="10756" name="Google Shape;9963;p81"/>
            <p:cNvSpPr/>
            <p:nvPr/>
          </p:nvSpPr>
          <p:spPr>
            <a:xfrm>
              <a:off x="5301720" y="4019400"/>
              <a:ext cx="349200" cy="165240"/>
            </a:xfrm>
            <a:custGeom>
              <a:avLst/>
              <a:gdLst/>
              <a:ahLst/>
              <a:rect l="l" t="t" r="r" b="b"/>
              <a:pathLst>
                <a:path w="11847" h="5608">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w="0">
              <a:noFill/>
            </a:ln>
          </p:spPr>
          <p:style>
            <a:lnRef idx="0"/>
            <a:fillRef idx="0"/>
            <a:effectRef idx="0"/>
            <a:fontRef idx="minor"/>
          </p:style>
        </p:sp>
        <p:sp>
          <p:nvSpPr>
            <p:cNvPr id="10757" name="Google Shape;9964;p81"/>
            <p:cNvSpPr/>
            <p:nvPr/>
          </p:nvSpPr>
          <p:spPr>
            <a:xfrm>
              <a:off x="5405760" y="3836160"/>
              <a:ext cx="143640" cy="163080"/>
            </a:xfrm>
            <a:custGeom>
              <a:avLst/>
              <a:gdLst/>
              <a:ahLst/>
              <a:rect l="l" t="t" r="r" b="b"/>
              <a:pathLst>
                <a:path w="4884" h="5546">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w="0">
              <a:noFill/>
            </a:ln>
          </p:spPr>
          <p:style>
            <a:lnRef idx="0"/>
            <a:fillRef idx="0"/>
            <a:effectRef idx="0"/>
            <a:fontRef idx="minor"/>
          </p:style>
        </p:sp>
        <p:sp>
          <p:nvSpPr>
            <p:cNvPr id="10758" name="Google Shape;9965;p81"/>
            <p:cNvSpPr/>
            <p:nvPr/>
          </p:nvSpPr>
          <p:spPr>
            <a:xfrm>
              <a:off x="5445720" y="4060800"/>
              <a:ext cx="61920" cy="82080"/>
            </a:xfrm>
            <a:custGeom>
              <a:avLst/>
              <a:gdLst/>
              <a:ahLst/>
              <a:rect l="l" t="t" r="r" b="b"/>
              <a:pathLst>
                <a:path w="2112" h="2791">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w="0">
              <a:noFill/>
            </a:ln>
          </p:spPr>
          <p:style>
            <a:lnRef idx="0"/>
            <a:fillRef idx="0"/>
            <a:effectRef idx="0"/>
            <a:fontRef idx="minor"/>
          </p:style>
        </p:sp>
      </p:grpSp>
      <p:sp>
        <p:nvSpPr>
          <p:cNvPr id="10759" name="Google Shape;9966;p81"/>
          <p:cNvSpPr/>
          <p:nvPr/>
        </p:nvSpPr>
        <p:spPr>
          <a:xfrm>
            <a:off x="7513200" y="2898000"/>
            <a:ext cx="353880" cy="348120"/>
          </a:xfrm>
          <a:custGeom>
            <a:avLst/>
            <a:gdLst/>
            <a:ahLst/>
            <a:rect l="l" t="t" r="r" b="b"/>
            <a:pathLst>
              <a:path w="12005" h="1181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w="0">
            <a:noFill/>
          </a:ln>
        </p:spPr>
        <p:style>
          <a:lnRef idx="0"/>
          <a:fillRef idx="0"/>
          <a:effectRef idx="0"/>
          <a:fontRef idx="minor"/>
        </p:style>
      </p:sp>
      <p:grpSp>
        <p:nvGrpSpPr>
          <p:cNvPr id="10760" name="Google Shape;9967;p81"/>
          <p:cNvGrpSpPr/>
          <p:nvPr/>
        </p:nvGrpSpPr>
        <p:grpSpPr>
          <a:xfrm>
            <a:off x="7516080" y="3386880"/>
            <a:ext cx="348120" cy="348120"/>
            <a:chOff x="7516080" y="3386880"/>
            <a:chExt cx="348120" cy="348120"/>
          </a:xfrm>
        </p:grpSpPr>
        <p:sp>
          <p:nvSpPr>
            <p:cNvPr id="10761" name="Google Shape;9968;p81"/>
            <p:cNvSpPr/>
            <p:nvPr/>
          </p:nvSpPr>
          <p:spPr>
            <a:xfrm>
              <a:off x="7762680" y="3593160"/>
              <a:ext cx="20880" cy="20880"/>
            </a:xfrm>
            <a:custGeom>
              <a:avLst/>
              <a:gdLst/>
              <a:ahLst/>
              <a:rect l="l" t="t" r="r" b="b"/>
              <a:pathLst>
                <a:path w="725" h="726">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w="0">
              <a:noFill/>
            </a:ln>
          </p:spPr>
          <p:style>
            <a:lnRef idx="0"/>
            <a:fillRef idx="0"/>
            <a:effectRef idx="0"/>
            <a:fontRef idx="minor"/>
          </p:style>
        </p:sp>
        <p:sp>
          <p:nvSpPr>
            <p:cNvPr id="10762" name="Google Shape;9969;p81"/>
            <p:cNvSpPr/>
            <p:nvPr/>
          </p:nvSpPr>
          <p:spPr>
            <a:xfrm>
              <a:off x="7516080" y="3386880"/>
              <a:ext cx="348120" cy="348120"/>
            </a:xfrm>
            <a:custGeom>
              <a:avLst/>
              <a:gdLst/>
              <a:ahLst/>
              <a:rect l="l" t="t" r="r" b="b"/>
              <a:pathLst>
                <a:path w="11815" h="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w="0">
              <a:noFill/>
            </a:ln>
          </p:spPr>
          <p:style>
            <a:lnRef idx="0"/>
            <a:fillRef idx="0"/>
            <a:effectRef idx="0"/>
            <a:fontRef idx="minor"/>
          </p:style>
        </p:sp>
        <p:sp>
          <p:nvSpPr>
            <p:cNvPr id="10763" name="Google Shape;9970;p81"/>
            <p:cNvSpPr/>
            <p:nvPr/>
          </p:nvSpPr>
          <p:spPr>
            <a:xfrm>
              <a:off x="7762680" y="3624120"/>
              <a:ext cx="20880" cy="72000"/>
            </a:xfrm>
            <a:custGeom>
              <a:avLst/>
              <a:gdLst/>
              <a:ahLst/>
              <a:rect l="l" t="t" r="r" b="b"/>
              <a:pathLst>
                <a:path w="725" h="2458">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w="0">
              <a:noFill/>
            </a:ln>
          </p:spPr>
          <p:style>
            <a:lnRef idx="0"/>
            <a:fillRef idx="0"/>
            <a:effectRef idx="0"/>
            <a:fontRef idx="minor"/>
          </p:style>
        </p:sp>
        <p:sp>
          <p:nvSpPr>
            <p:cNvPr id="10764" name="Google Shape;9971;p81"/>
            <p:cNvSpPr/>
            <p:nvPr/>
          </p:nvSpPr>
          <p:spPr>
            <a:xfrm>
              <a:off x="7598160" y="3490200"/>
              <a:ext cx="144720" cy="20160"/>
            </a:xfrm>
            <a:custGeom>
              <a:avLst/>
              <a:gdLst/>
              <a:ahLst/>
              <a:rect l="l" t="t" r="r" b="b"/>
              <a:pathLst>
                <a:path w="4916" h="694">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w="0">
              <a:noFill/>
            </a:ln>
          </p:spPr>
          <p:style>
            <a:lnRef idx="0"/>
            <a:fillRef idx="0"/>
            <a:effectRef idx="0"/>
            <a:fontRef idx="minor"/>
          </p:style>
        </p:sp>
        <p:sp>
          <p:nvSpPr>
            <p:cNvPr id="10765" name="Google Shape;9972;p81"/>
            <p:cNvSpPr/>
            <p:nvPr/>
          </p:nvSpPr>
          <p:spPr>
            <a:xfrm>
              <a:off x="7598160" y="3531960"/>
              <a:ext cx="144720" cy="20160"/>
            </a:xfrm>
            <a:custGeom>
              <a:avLst/>
              <a:gdLst/>
              <a:ahLst/>
              <a:rect l="l" t="t" r="r" b="b"/>
              <a:pathLst>
                <a:path w="4916" h="694">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w="0">
              <a:noFill/>
            </a:ln>
          </p:spPr>
          <p:style>
            <a:lnRef idx="0"/>
            <a:fillRef idx="0"/>
            <a:effectRef idx="0"/>
            <a:fontRef idx="minor"/>
          </p:style>
        </p:sp>
      </p:grpSp>
      <p:grpSp>
        <p:nvGrpSpPr>
          <p:cNvPr id="10766" name="Google Shape;9973;p81"/>
          <p:cNvGrpSpPr/>
          <p:nvPr/>
        </p:nvGrpSpPr>
        <p:grpSpPr>
          <a:xfrm>
            <a:off x="7537320" y="3835800"/>
            <a:ext cx="306360" cy="349200"/>
            <a:chOff x="7537320" y="3835800"/>
            <a:chExt cx="306360" cy="349200"/>
          </a:xfrm>
        </p:grpSpPr>
        <p:sp>
          <p:nvSpPr>
            <p:cNvPr id="10767" name="Google Shape;9974;p81"/>
            <p:cNvSpPr/>
            <p:nvPr/>
          </p:nvSpPr>
          <p:spPr>
            <a:xfrm>
              <a:off x="7537320" y="3835800"/>
              <a:ext cx="306360" cy="349200"/>
            </a:xfrm>
            <a:custGeom>
              <a:avLst/>
              <a:gdLst/>
              <a:ahLst/>
              <a:rect l="l" t="t" r="r" b="b"/>
              <a:pathLst>
                <a:path w="10397" h="1184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w="0">
              <a:noFill/>
            </a:ln>
          </p:spPr>
          <p:style>
            <a:lnRef idx="0"/>
            <a:fillRef idx="0"/>
            <a:effectRef idx="0"/>
            <a:fontRef idx="minor"/>
          </p:style>
        </p:sp>
        <p:sp>
          <p:nvSpPr>
            <p:cNvPr id="10768" name="Google Shape;9975;p81"/>
            <p:cNvSpPr/>
            <p:nvPr/>
          </p:nvSpPr>
          <p:spPr>
            <a:xfrm>
              <a:off x="7741440" y="4121280"/>
              <a:ext cx="41400" cy="20160"/>
            </a:xfrm>
            <a:custGeom>
              <a:avLst/>
              <a:gdLst/>
              <a:ahLst/>
              <a:rect l="l" t="t" r="r" b="b"/>
              <a:pathLst>
                <a:path w="1418" h="694">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w="0">
              <a:noFill/>
            </a:ln>
          </p:spPr>
          <p:style>
            <a:lnRef idx="0"/>
            <a:fillRef idx="0"/>
            <a:effectRef idx="0"/>
            <a:fontRef idx="minor"/>
          </p:style>
        </p:sp>
      </p:grpSp>
      <p:sp>
        <p:nvSpPr>
          <p:cNvPr id="10769" name="Google Shape;9976;p81"/>
          <p:cNvSpPr/>
          <p:nvPr/>
        </p:nvSpPr>
        <p:spPr>
          <a:xfrm>
            <a:off x="6638040" y="4306680"/>
            <a:ext cx="349200" cy="348120"/>
          </a:xfrm>
          <a:custGeom>
            <a:avLst/>
            <a:gdLst/>
            <a:ahLst/>
            <a:rect l="l" t="t" r="r" b="b"/>
            <a:pathLst>
              <a:path w="11847" h="11815">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0770" name="PlaceHolder 1"/>
          <p:cNvSpPr>
            <a:spLocks noGrp="1"/>
          </p:cNvSpPr>
          <p:nvPr>
            <p:ph type="title"/>
          </p:nvPr>
        </p:nvSpPr>
        <p:spPr>
          <a:xfrm>
            <a:off x="849600" y="943920"/>
            <a:ext cx="348192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Help &amp; Support </a:t>
            </a:r>
            <a:r>
              <a:rPr b="0" lang="en" sz="2400" spc="-1" strike="noStrike">
                <a:solidFill>
                  <a:srgbClr val="ffffff"/>
                </a:solidFill>
                <a:latin typeface="Arial"/>
                <a:ea typeface="Arial"/>
              </a:rPr>
              <a:t>Icons</a:t>
            </a:r>
            <a:endParaRPr b="0" lang="es-ES" sz="2400" spc="-1" strike="noStrike">
              <a:solidFill>
                <a:srgbClr val="000000"/>
              </a:solidFill>
              <a:latin typeface="Arial"/>
            </a:endParaRPr>
          </a:p>
        </p:txBody>
      </p:sp>
      <p:sp>
        <p:nvSpPr>
          <p:cNvPr id="10771" name="PlaceHolder 2"/>
          <p:cNvSpPr>
            <a:spLocks noGrp="1"/>
          </p:cNvSpPr>
          <p:nvPr>
            <p:ph type="title"/>
          </p:nvPr>
        </p:nvSpPr>
        <p:spPr>
          <a:xfrm>
            <a:off x="4858560" y="943920"/>
            <a:ext cx="348192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Avatar Icons</a:t>
            </a:r>
            <a:endParaRPr b="0" lang="es-ES" sz="2400" spc="-1" strike="noStrike">
              <a:solidFill>
                <a:srgbClr val="000000"/>
              </a:solidFill>
              <a:latin typeface="Arial"/>
            </a:endParaRPr>
          </a:p>
        </p:txBody>
      </p:sp>
      <p:grpSp>
        <p:nvGrpSpPr>
          <p:cNvPr id="10772" name="Google Shape;9983;p82"/>
          <p:cNvGrpSpPr/>
          <p:nvPr/>
        </p:nvGrpSpPr>
        <p:grpSpPr>
          <a:xfrm>
            <a:off x="883080" y="1534320"/>
            <a:ext cx="291960" cy="355320"/>
            <a:chOff x="883080" y="1534320"/>
            <a:chExt cx="291960" cy="355320"/>
          </a:xfrm>
        </p:grpSpPr>
        <p:sp>
          <p:nvSpPr>
            <p:cNvPr id="10773" name="Google Shape;9984;p82"/>
            <p:cNvSpPr/>
            <p:nvPr/>
          </p:nvSpPr>
          <p:spPr>
            <a:xfrm>
              <a:off x="883080" y="1534320"/>
              <a:ext cx="291960" cy="355320"/>
            </a:xfrm>
            <a:custGeom>
              <a:avLst/>
              <a:gdLst/>
              <a:ahLst/>
              <a:rect l="l" t="t" r="r" b="b"/>
              <a:pathLst>
                <a:path w="9642" h="11729">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w="0">
              <a:noFill/>
            </a:ln>
          </p:spPr>
          <p:style>
            <a:lnRef idx="0"/>
            <a:fillRef idx="0"/>
            <a:effectRef idx="0"/>
            <a:fontRef idx="minor"/>
          </p:style>
        </p:sp>
        <p:sp>
          <p:nvSpPr>
            <p:cNvPr id="10774" name="Google Shape;9985;p82"/>
            <p:cNvSpPr/>
            <p:nvPr/>
          </p:nvSpPr>
          <p:spPr>
            <a:xfrm>
              <a:off x="988920" y="1598400"/>
              <a:ext cx="145800" cy="145080"/>
            </a:xfrm>
            <a:custGeom>
              <a:avLst/>
              <a:gdLst/>
              <a:ahLst/>
              <a:rect l="l" t="t" r="r" b="b"/>
              <a:pathLst>
                <a:path w="4822" h="479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w="0">
              <a:noFill/>
            </a:ln>
          </p:spPr>
          <p:style>
            <a:lnRef idx="0"/>
            <a:fillRef idx="0"/>
            <a:effectRef idx="0"/>
            <a:fontRef idx="minor"/>
          </p:style>
        </p:sp>
      </p:grpSp>
      <p:grpSp>
        <p:nvGrpSpPr>
          <p:cNvPr id="10775" name="Google Shape;9986;p82"/>
          <p:cNvGrpSpPr/>
          <p:nvPr/>
        </p:nvGrpSpPr>
        <p:grpSpPr>
          <a:xfrm>
            <a:off x="851400" y="1994040"/>
            <a:ext cx="354960" cy="353160"/>
            <a:chOff x="851400" y="1994040"/>
            <a:chExt cx="354960" cy="353160"/>
          </a:xfrm>
        </p:grpSpPr>
        <p:sp>
          <p:nvSpPr>
            <p:cNvPr id="10776" name="Google Shape;9987;p82"/>
            <p:cNvSpPr/>
            <p:nvPr/>
          </p:nvSpPr>
          <p:spPr>
            <a:xfrm>
              <a:off x="851400" y="1994040"/>
              <a:ext cx="354960" cy="353160"/>
            </a:xfrm>
            <a:custGeom>
              <a:avLst/>
              <a:gdLst/>
              <a:ahLst/>
              <a:rect l="l" t="t" r="r" b="b"/>
              <a:pathLst>
                <a:path w="11720" h="11658">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w="0">
              <a:noFill/>
            </a:ln>
          </p:spPr>
          <p:style>
            <a:lnRef idx="0"/>
            <a:fillRef idx="0"/>
            <a:effectRef idx="0"/>
            <a:fontRef idx="minor"/>
          </p:style>
        </p:sp>
        <p:sp>
          <p:nvSpPr>
            <p:cNvPr id="10777" name="Google Shape;9988;p82"/>
            <p:cNvSpPr/>
            <p:nvPr/>
          </p:nvSpPr>
          <p:spPr>
            <a:xfrm>
              <a:off x="998640" y="2076120"/>
              <a:ext cx="61920" cy="82800"/>
            </a:xfrm>
            <a:custGeom>
              <a:avLst/>
              <a:gdLst/>
              <a:ahLst/>
              <a:rect l="l" t="t" r="r" b="b"/>
              <a:pathLst>
                <a:path w="2049" h="2742">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w="0">
              <a:noFill/>
            </a:ln>
          </p:spPr>
          <p:style>
            <a:lnRef idx="0"/>
            <a:fillRef idx="0"/>
            <a:effectRef idx="0"/>
            <a:fontRef idx="minor"/>
          </p:style>
        </p:sp>
        <p:sp>
          <p:nvSpPr>
            <p:cNvPr id="10778" name="Google Shape;9989;p82"/>
            <p:cNvSpPr/>
            <p:nvPr/>
          </p:nvSpPr>
          <p:spPr>
            <a:xfrm>
              <a:off x="1018800" y="2170800"/>
              <a:ext cx="20520" cy="2052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w="0">
              <a:noFill/>
            </a:ln>
          </p:spPr>
          <p:style>
            <a:lnRef idx="0"/>
            <a:fillRef idx="0"/>
            <a:effectRef idx="0"/>
            <a:fontRef idx="minor"/>
          </p:style>
        </p:sp>
      </p:grpSp>
      <p:grpSp>
        <p:nvGrpSpPr>
          <p:cNvPr id="10779" name="Google Shape;9990;p82"/>
          <p:cNvGrpSpPr/>
          <p:nvPr/>
        </p:nvGrpSpPr>
        <p:grpSpPr>
          <a:xfrm>
            <a:off x="851040" y="2448720"/>
            <a:ext cx="356040" cy="354240"/>
            <a:chOff x="851040" y="2448720"/>
            <a:chExt cx="356040" cy="354240"/>
          </a:xfrm>
        </p:grpSpPr>
        <p:sp>
          <p:nvSpPr>
            <p:cNvPr id="10780" name="Google Shape;9991;p82"/>
            <p:cNvSpPr/>
            <p:nvPr/>
          </p:nvSpPr>
          <p:spPr>
            <a:xfrm>
              <a:off x="900720" y="2533680"/>
              <a:ext cx="244440" cy="208080"/>
            </a:xfrm>
            <a:custGeom>
              <a:avLst/>
              <a:gdLst/>
              <a:ahLst/>
              <a:rect l="l" t="t" r="r" b="b"/>
              <a:pathLst>
                <a:path w="8067" h="687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w="0">
              <a:noFill/>
            </a:ln>
          </p:spPr>
          <p:style>
            <a:lnRef idx="0"/>
            <a:fillRef idx="0"/>
            <a:effectRef idx="0"/>
            <a:fontRef idx="minor"/>
          </p:style>
        </p:sp>
        <p:sp>
          <p:nvSpPr>
            <p:cNvPr id="10781" name="Google Shape;9992;p82"/>
            <p:cNvSpPr/>
            <p:nvPr/>
          </p:nvSpPr>
          <p:spPr>
            <a:xfrm>
              <a:off x="851040" y="2448720"/>
              <a:ext cx="356040" cy="354240"/>
            </a:xfrm>
            <a:custGeom>
              <a:avLst/>
              <a:gdLst/>
              <a:ahLst/>
              <a:rect l="l" t="t" r="r" b="b"/>
              <a:pathLst>
                <a:path w="11752" h="1169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w="0">
              <a:noFill/>
            </a:ln>
          </p:spPr>
          <p:style>
            <a:lnRef idx="0"/>
            <a:fillRef idx="0"/>
            <a:effectRef idx="0"/>
            <a:fontRef idx="minor"/>
          </p:style>
        </p:sp>
        <p:sp>
          <p:nvSpPr>
            <p:cNvPr id="10782" name="Google Shape;9993;p82"/>
            <p:cNvSpPr/>
            <p:nvPr/>
          </p:nvSpPr>
          <p:spPr>
            <a:xfrm>
              <a:off x="1019160" y="2574000"/>
              <a:ext cx="59760" cy="48960"/>
            </a:xfrm>
            <a:custGeom>
              <a:avLst/>
              <a:gdLst/>
              <a:ahLst/>
              <a:rect l="l" t="t" r="r" b="b"/>
              <a:pathLst>
                <a:path w="1986" h="1627">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w="0">
              <a:noFill/>
            </a:ln>
          </p:spPr>
          <p:style>
            <a:lnRef idx="0"/>
            <a:fillRef idx="0"/>
            <a:effectRef idx="0"/>
            <a:fontRef idx="minor"/>
          </p:style>
        </p:sp>
        <p:sp>
          <p:nvSpPr>
            <p:cNvPr id="10783" name="Google Shape;9994;p82"/>
            <p:cNvSpPr/>
            <p:nvPr/>
          </p:nvSpPr>
          <p:spPr>
            <a:xfrm>
              <a:off x="1030680" y="2491560"/>
              <a:ext cx="130680" cy="123120"/>
            </a:xfrm>
            <a:custGeom>
              <a:avLst/>
              <a:gdLst/>
              <a:ahLst/>
              <a:rect l="l" t="t" r="r" b="b"/>
              <a:pathLst>
                <a:path w="4317" h="407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w="0">
              <a:noFill/>
            </a:ln>
          </p:spPr>
          <p:style>
            <a:lnRef idx="0"/>
            <a:fillRef idx="0"/>
            <a:effectRef idx="0"/>
            <a:fontRef idx="minor"/>
          </p:style>
        </p:sp>
        <p:sp>
          <p:nvSpPr>
            <p:cNvPr id="10784" name="Google Shape;9995;p82"/>
            <p:cNvSpPr/>
            <p:nvPr/>
          </p:nvSpPr>
          <p:spPr>
            <a:xfrm>
              <a:off x="1026000" y="2531880"/>
              <a:ext cx="93240" cy="83160"/>
            </a:xfrm>
            <a:custGeom>
              <a:avLst/>
              <a:gdLst/>
              <a:ahLst/>
              <a:rect l="l" t="t" r="r" b="b"/>
              <a:pathLst>
                <a:path w="3088" h="274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w="0">
              <a:noFill/>
            </a:ln>
          </p:spPr>
          <p:style>
            <a:lnRef idx="0"/>
            <a:fillRef idx="0"/>
            <a:effectRef idx="0"/>
            <a:fontRef idx="minor"/>
          </p:style>
        </p:sp>
      </p:grpSp>
      <p:grpSp>
        <p:nvGrpSpPr>
          <p:cNvPr id="10785" name="Google Shape;9996;p82"/>
          <p:cNvGrpSpPr/>
          <p:nvPr/>
        </p:nvGrpSpPr>
        <p:grpSpPr>
          <a:xfrm>
            <a:off x="3089520" y="1535400"/>
            <a:ext cx="353160" cy="353160"/>
            <a:chOff x="3089520" y="1535400"/>
            <a:chExt cx="353160" cy="353160"/>
          </a:xfrm>
        </p:grpSpPr>
        <p:sp>
          <p:nvSpPr>
            <p:cNvPr id="10786" name="Google Shape;9997;p82"/>
            <p:cNvSpPr/>
            <p:nvPr/>
          </p:nvSpPr>
          <p:spPr>
            <a:xfrm>
              <a:off x="3089520" y="1535400"/>
              <a:ext cx="353160" cy="353160"/>
            </a:xfrm>
            <a:custGeom>
              <a:avLst/>
              <a:gdLst/>
              <a:ahLst/>
              <a:rect l="l" t="t" r="r" b="b"/>
              <a:pathLst>
                <a:path w="11658" h="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w="0">
              <a:noFill/>
            </a:ln>
          </p:spPr>
          <p:style>
            <a:lnRef idx="0"/>
            <a:fillRef idx="0"/>
            <a:effectRef idx="0"/>
            <a:fontRef idx="minor"/>
          </p:style>
        </p:sp>
        <p:sp>
          <p:nvSpPr>
            <p:cNvPr id="10787" name="Google Shape;9998;p82"/>
            <p:cNvSpPr/>
            <p:nvPr/>
          </p:nvSpPr>
          <p:spPr>
            <a:xfrm>
              <a:off x="3129840" y="1659600"/>
              <a:ext cx="83880" cy="21600"/>
            </a:xfrm>
            <a:custGeom>
              <a:avLst/>
              <a:gdLst/>
              <a:ahLst/>
              <a:rect l="l" t="t" r="r" b="b"/>
              <a:pathLst>
                <a:path w="2774" h="725">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w="0">
              <a:noFill/>
            </a:ln>
          </p:spPr>
          <p:style>
            <a:lnRef idx="0"/>
            <a:fillRef idx="0"/>
            <a:effectRef idx="0"/>
            <a:fontRef idx="minor"/>
          </p:style>
        </p:sp>
        <p:sp>
          <p:nvSpPr>
            <p:cNvPr id="10788" name="Google Shape;9999;p82"/>
            <p:cNvSpPr/>
            <p:nvPr/>
          </p:nvSpPr>
          <p:spPr>
            <a:xfrm>
              <a:off x="3128760" y="1701720"/>
              <a:ext cx="62640" cy="21600"/>
            </a:xfrm>
            <a:custGeom>
              <a:avLst/>
              <a:gdLst/>
              <a:ahLst/>
              <a:rect l="l" t="t" r="r" b="b"/>
              <a:pathLst>
                <a:path w="2080" h="725">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w="0">
              <a:noFill/>
            </a:ln>
          </p:spPr>
          <p:style>
            <a:lnRef idx="0"/>
            <a:fillRef idx="0"/>
            <a:effectRef idx="0"/>
            <a:fontRef idx="minor"/>
          </p:style>
        </p:sp>
        <p:sp>
          <p:nvSpPr>
            <p:cNvPr id="10789" name="Google Shape;10000;p82"/>
            <p:cNvSpPr/>
            <p:nvPr/>
          </p:nvSpPr>
          <p:spPr>
            <a:xfrm>
              <a:off x="3129840" y="1743840"/>
              <a:ext cx="41760" cy="20520"/>
            </a:xfrm>
            <a:custGeom>
              <a:avLst/>
              <a:gdLst/>
              <a:ahLst/>
              <a:rect l="l" t="t" r="r" b="b"/>
              <a:pathLst>
                <a:path w="1387" h="694">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w="0">
              <a:noFill/>
            </a:ln>
          </p:spPr>
          <p:style>
            <a:lnRef idx="0"/>
            <a:fillRef idx="0"/>
            <a:effectRef idx="0"/>
            <a:fontRef idx="minor"/>
          </p:style>
        </p:sp>
      </p:grpSp>
      <p:sp>
        <p:nvSpPr>
          <p:cNvPr id="10790" name="Google Shape;10001;p82"/>
          <p:cNvSpPr/>
          <p:nvPr/>
        </p:nvSpPr>
        <p:spPr>
          <a:xfrm>
            <a:off x="3085920" y="1992600"/>
            <a:ext cx="354240" cy="356400"/>
          </a:xfrm>
          <a:custGeom>
            <a:avLst/>
            <a:gdLst/>
            <a:ahLst/>
            <a:rect l="l" t="t" r="r" b="b"/>
            <a:pathLst>
              <a:path w="11689" h="11758">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w="0">
            <a:noFill/>
          </a:ln>
        </p:spPr>
        <p:style>
          <a:lnRef idx="0"/>
          <a:fillRef idx="0"/>
          <a:effectRef idx="0"/>
          <a:fontRef idx="minor"/>
        </p:style>
      </p:sp>
      <p:grpSp>
        <p:nvGrpSpPr>
          <p:cNvPr id="10791" name="Google Shape;10002;p82"/>
          <p:cNvGrpSpPr/>
          <p:nvPr/>
        </p:nvGrpSpPr>
        <p:grpSpPr>
          <a:xfrm>
            <a:off x="3089160" y="2448720"/>
            <a:ext cx="354240" cy="354240"/>
            <a:chOff x="3089160" y="2448720"/>
            <a:chExt cx="354240" cy="354240"/>
          </a:xfrm>
        </p:grpSpPr>
        <p:sp>
          <p:nvSpPr>
            <p:cNvPr id="10792" name="Google Shape;10003;p82"/>
            <p:cNvSpPr/>
            <p:nvPr/>
          </p:nvSpPr>
          <p:spPr>
            <a:xfrm>
              <a:off x="3089160" y="2448720"/>
              <a:ext cx="354240" cy="354240"/>
            </a:xfrm>
            <a:custGeom>
              <a:avLst/>
              <a:gdLst/>
              <a:ahLst/>
              <a:rect l="l" t="t" r="r" b="b"/>
              <a:pathLst>
                <a:path w="11689" h="1169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w="0">
              <a:noFill/>
            </a:ln>
          </p:spPr>
          <p:style>
            <a:lnRef idx="0"/>
            <a:fillRef idx="0"/>
            <a:effectRef idx="0"/>
            <a:fontRef idx="minor"/>
          </p:style>
        </p:sp>
        <p:sp>
          <p:nvSpPr>
            <p:cNvPr id="10793" name="Google Shape;10004;p82"/>
            <p:cNvSpPr/>
            <p:nvPr/>
          </p:nvSpPr>
          <p:spPr>
            <a:xfrm>
              <a:off x="3192480" y="2571120"/>
              <a:ext cx="61920" cy="104760"/>
            </a:xfrm>
            <a:custGeom>
              <a:avLst/>
              <a:gdLst/>
              <a:ahLst/>
              <a:rect l="l" t="t" r="r" b="b"/>
              <a:pathLst>
                <a:path w="2048" h="3467">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w="0">
              <a:noFill/>
            </a:ln>
          </p:spPr>
          <p:style>
            <a:lnRef idx="0"/>
            <a:fillRef idx="0"/>
            <a:effectRef idx="0"/>
            <a:fontRef idx="minor"/>
          </p:style>
        </p:sp>
        <p:sp>
          <p:nvSpPr>
            <p:cNvPr id="10794" name="Google Shape;10005;p82"/>
            <p:cNvSpPr/>
            <p:nvPr/>
          </p:nvSpPr>
          <p:spPr>
            <a:xfrm>
              <a:off x="3275280" y="2572920"/>
              <a:ext cx="62640" cy="104760"/>
            </a:xfrm>
            <a:custGeom>
              <a:avLst/>
              <a:gdLst/>
              <a:ahLst/>
              <a:rect l="l" t="t" r="r" b="b"/>
              <a:pathLst>
                <a:path w="2080" h="3467">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w="0">
              <a:noFill/>
            </a:ln>
          </p:spPr>
          <p:style>
            <a:lnRef idx="0"/>
            <a:fillRef idx="0"/>
            <a:effectRef idx="0"/>
            <a:fontRef idx="minor"/>
          </p:style>
        </p:sp>
      </p:grpSp>
      <p:grpSp>
        <p:nvGrpSpPr>
          <p:cNvPr id="10795" name="Google Shape;10006;p82"/>
          <p:cNvGrpSpPr/>
          <p:nvPr/>
        </p:nvGrpSpPr>
        <p:grpSpPr>
          <a:xfrm>
            <a:off x="1739520" y="2914920"/>
            <a:ext cx="357840" cy="354240"/>
            <a:chOff x="1739520" y="2914920"/>
            <a:chExt cx="357840" cy="354240"/>
          </a:xfrm>
        </p:grpSpPr>
        <p:sp>
          <p:nvSpPr>
            <p:cNvPr id="10796" name="Google Shape;10007;p82"/>
            <p:cNvSpPr/>
            <p:nvPr/>
          </p:nvSpPr>
          <p:spPr>
            <a:xfrm>
              <a:off x="1848600" y="3040920"/>
              <a:ext cx="145800" cy="145800"/>
            </a:xfrm>
            <a:custGeom>
              <a:avLst/>
              <a:gdLst/>
              <a:ahLst/>
              <a:rect l="l" t="t" r="r" b="b"/>
              <a:pathLst>
                <a:path w="4821" h="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w="0">
              <a:noFill/>
            </a:ln>
          </p:spPr>
          <p:style>
            <a:lnRef idx="0"/>
            <a:fillRef idx="0"/>
            <a:effectRef idx="0"/>
            <a:fontRef idx="minor"/>
          </p:style>
        </p:sp>
        <p:sp>
          <p:nvSpPr>
            <p:cNvPr id="10797" name="Google Shape;10008;p82"/>
            <p:cNvSpPr/>
            <p:nvPr/>
          </p:nvSpPr>
          <p:spPr>
            <a:xfrm>
              <a:off x="1909440" y="3081960"/>
              <a:ext cx="42840" cy="40680"/>
            </a:xfrm>
            <a:custGeom>
              <a:avLst/>
              <a:gdLst/>
              <a:ahLst/>
              <a:rect l="l" t="t" r="r" b="b"/>
              <a:pathLst>
                <a:path w="1419" h="1356">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w="0">
              <a:noFill/>
            </a:ln>
          </p:spPr>
          <p:style>
            <a:lnRef idx="0"/>
            <a:fillRef idx="0"/>
            <a:effectRef idx="0"/>
            <a:fontRef idx="minor"/>
          </p:style>
        </p:sp>
        <p:sp>
          <p:nvSpPr>
            <p:cNvPr id="10798" name="Google Shape;10009;p82"/>
            <p:cNvSpPr/>
            <p:nvPr/>
          </p:nvSpPr>
          <p:spPr>
            <a:xfrm>
              <a:off x="1739520" y="2914920"/>
              <a:ext cx="357840" cy="354240"/>
            </a:xfrm>
            <a:custGeom>
              <a:avLst/>
              <a:gdLst/>
              <a:ahLst/>
              <a:rect l="l" t="t" r="r" b="b"/>
              <a:pathLst>
                <a:path w="11816" h="11689">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w="0">
              <a:noFill/>
            </a:ln>
          </p:spPr>
          <p:style>
            <a:lnRef idx="0"/>
            <a:fillRef idx="0"/>
            <a:effectRef idx="0"/>
            <a:fontRef idx="minor"/>
          </p:style>
        </p:sp>
      </p:grpSp>
      <p:grpSp>
        <p:nvGrpSpPr>
          <p:cNvPr id="10799" name="Google Shape;10010;p82"/>
          <p:cNvGrpSpPr/>
          <p:nvPr/>
        </p:nvGrpSpPr>
        <p:grpSpPr>
          <a:xfrm>
            <a:off x="1736280" y="3384360"/>
            <a:ext cx="364680" cy="351720"/>
            <a:chOff x="1736280" y="3384360"/>
            <a:chExt cx="364680" cy="351720"/>
          </a:xfrm>
        </p:grpSpPr>
        <p:sp>
          <p:nvSpPr>
            <p:cNvPr id="10800" name="Google Shape;10011;p82"/>
            <p:cNvSpPr/>
            <p:nvPr/>
          </p:nvSpPr>
          <p:spPr>
            <a:xfrm>
              <a:off x="1736280" y="3384360"/>
              <a:ext cx="364680" cy="351720"/>
            </a:xfrm>
            <a:custGeom>
              <a:avLst/>
              <a:gdLst/>
              <a:ahLst/>
              <a:rect l="l" t="t" r="r" b="b"/>
              <a:pathLst>
                <a:path w="12036" h="11611">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w="0">
              <a:noFill/>
            </a:ln>
          </p:spPr>
          <p:style>
            <a:lnRef idx="0"/>
            <a:fillRef idx="0"/>
            <a:effectRef idx="0"/>
            <a:fontRef idx="minor"/>
          </p:style>
        </p:sp>
        <p:sp>
          <p:nvSpPr>
            <p:cNvPr id="10801" name="Google Shape;10012;p82"/>
            <p:cNvSpPr/>
            <p:nvPr/>
          </p:nvSpPr>
          <p:spPr>
            <a:xfrm>
              <a:off x="1973160" y="3436200"/>
              <a:ext cx="67680" cy="61560"/>
            </a:xfrm>
            <a:custGeom>
              <a:avLst/>
              <a:gdLst/>
              <a:ahLst/>
              <a:rect l="l" t="t" r="r" b="b"/>
              <a:pathLst>
                <a:path w="2238" h="2041">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w="0">
              <a:noFill/>
            </a:ln>
          </p:spPr>
          <p:style>
            <a:lnRef idx="0"/>
            <a:fillRef idx="0"/>
            <a:effectRef idx="0"/>
            <a:fontRef idx="minor"/>
          </p:style>
        </p:sp>
      </p:grpSp>
      <p:sp>
        <p:nvSpPr>
          <p:cNvPr id="10802" name="Google Shape;10013;p82"/>
          <p:cNvSpPr/>
          <p:nvPr/>
        </p:nvSpPr>
        <p:spPr>
          <a:xfrm>
            <a:off x="1737720" y="3844800"/>
            <a:ext cx="356040" cy="352080"/>
          </a:xfrm>
          <a:custGeom>
            <a:avLst/>
            <a:gdLst/>
            <a:ahLst/>
            <a:rect l="l" t="t" r="r" b="b"/>
            <a:pathLst>
              <a:path w="11752" h="11626">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w="0">
            <a:noFill/>
          </a:ln>
        </p:spPr>
        <p:style>
          <a:lnRef idx="0"/>
          <a:fillRef idx="0"/>
          <a:effectRef idx="0"/>
          <a:fontRef idx="minor"/>
        </p:style>
      </p:sp>
      <p:grpSp>
        <p:nvGrpSpPr>
          <p:cNvPr id="10803" name="Google Shape;10014;p82"/>
          <p:cNvGrpSpPr/>
          <p:nvPr/>
        </p:nvGrpSpPr>
        <p:grpSpPr>
          <a:xfrm>
            <a:off x="1299600" y="1534680"/>
            <a:ext cx="353880" cy="354960"/>
            <a:chOff x="1299600" y="1534680"/>
            <a:chExt cx="353880" cy="354960"/>
          </a:xfrm>
        </p:grpSpPr>
        <p:sp>
          <p:nvSpPr>
            <p:cNvPr id="10804" name="Google Shape;10015;p82"/>
            <p:cNvSpPr/>
            <p:nvPr/>
          </p:nvSpPr>
          <p:spPr>
            <a:xfrm>
              <a:off x="1299600" y="1534680"/>
              <a:ext cx="123840" cy="354960"/>
            </a:xfrm>
            <a:custGeom>
              <a:avLst/>
              <a:gdLst/>
              <a:ahLst/>
              <a:rect l="l" t="t" r="r" b="b"/>
              <a:pathLst>
                <a:path w="4096" h="11721">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w="0">
              <a:noFill/>
            </a:ln>
          </p:spPr>
          <p:style>
            <a:lnRef idx="0"/>
            <a:fillRef idx="0"/>
            <a:effectRef idx="0"/>
            <a:fontRef idx="minor"/>
          </p:style>
        </p:sp>
        <p:sp>
          <p:nvSpPr>
            <p:cNvPr id="10805" name="Google Shape;10016;p82"/>
            <p:cNvSpPr/>
            <p:nvPr/>
          </p:nvSpPr>
          <p:spPr>
            <a:xfrm>
              <a:off x="1529640" y="1534680"/>
              <a:ext cx="123840" cy="354240"/>
            </a:xfrm>
            <a:custGeom>
              <a:avLst/>
              <a:gdLst/>
              <a:ahLst/>
              <a:rect l="l" t="t" r="r" b="b"/>
              <a:pathLst>
                <a:path w="4096" h="1169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w="0">
              <a:noFill/>
            </a:ln>
          </p:spPr>
          <p:style>
            <a:lnRef idx="0"/>
            <a:fillRef idx="0"/>
            <a:effectRef idx="0"/>
            <a:fontRef idx="minor"/>
          </p:style>
        </p:sp>
        <p:sp>
          <p:nvSpPr>
            <p:cNvPr id="10806" name="Google Shape;10017;p82"/>
            <p:cNvSpPr/>
            <p:nvPr/>
          </p:nvSpPr>
          <p:spPr>
            <a:xfrm>
              <a:off x="1381680" y="1661040"/>
              <a:ext cx="187920" cy="103680"/>
            </a:xfrm>
            <a:custGeom>
              <a:avLst/>
              <a:gdLst/>
              <a:ahLst/>
              <a:rect l="l" t="t" r="r" b="b"/>
              <a:pathLst>
                <a:path w="6208" h="3432">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w="0">
              <a:noFill/>
            </a:ln>
          </p:spPr>
          <p:style>
            <a:lnRef idx="0"/>
            <a:fillRef idx="0"/>
            <a:effectRef idx="0"/>
            <a:fontRef idx="minor"/>
          </p:style>
        </p:sp>
      </p:grpSp>
      <p:sp>
        <p:nvSpPr>
          <p:cNvPr id="10807" name="Google Shape;10018;p82"/>
          <p:cNvSpPr/>
          <p:nvPr/>
        </p:nvSpPr>
        <p:spPr>
          <a:xfrm>
            <a:off x="1295280" y="1993680"/>
            <a:ext cx="356040" cy="354240"/>
          </a:xfrm>
          <a:custGeom>
            <a:avLst/>
            <a:gdLst/>
            <a:ahLst/>
            <a:rect l="l" t="t" r="r" b="b"/>
            <a:pathLst>
              <a:path w="11752" h="11689">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w="0">
            <a:noFill/>
          </a:ln>
        </p:spPr>
        <p:style>
          <a:lnRef idx="0"/>
          <a:fillRef idx="0"/>
          <a:effectRef idx="0"/>
          <a:fontRef idx="minor"/>
        </p:style>
      </p:sp>
      <p:grpSp>
        <p:nvGrpSpPr>
          <p:cNvPr id="10808" name="Google Shape;10019;p82"/>
          <p:cNvGrpSpPr/>
          <p:nvPr/>
        </p:nvGrpSpPr>
        <p:grpSpPr>
          <a:xfrm>
            <a:off x="1299600" y="2449080"/>
            <a:ext cx="353880" cy="353160"/>
            <a:chOff x="1299600" y="2449080"/>
            <a:chExt cx="353880" cy="353160"/>
          </a:xfrm>
        </p:grpSpPr>
        <p:sp>
          <p:nvSpPr>
            <p:cNvPr id="10809" name="Google Shape;10020;p82"/>
            <p:cNvSpPr/>
            <p:nvPr/>
          </p:nvSpPr>
          <p:spPr>
            <a:xfrm>
              <a:off x="1299600" y="2574360"/>
              <a:ext cx="165960" cy="227880"/>
            </a:xfrm>
            <a:custGeom>
              <a:avLst/>
              <a:gdLst/>
              <a:ahLst/>
              <a:rect l="l" t="t" r="r" b="b"/>
              <a:pathLst>
                <a:path w="5483" h="753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w="0">
              <a:noFill/>
            </a:ln>
          </p:spPr>
          <p:style>
            <a:lnRef idx="0"/>
            <a:fillRef idx="0"/>
            <a:effectRef idx="0"/>
            <a:fontRef idx="minor"/>
          </p:style>
        </p:sp>
        <p:sp>
          <p:nvSpPr>
            <p:cNvPr id="10810" name="Google Shape;10021;p82"/>
            <p:cNvSpPr/>
            <p:nvPr/>
          </p:nvSpPr>
          <p:spPr>
            <a:xfrm>
              <a:off x="1488600" y="2449080"/>
              <a:ext cx="164880" cy="227880"/>
            </a:xfrm>
            <a:custGeom>
              <a:avLst/>
              <a:gdLst/>
              <a:ahLst/>
              <a:rect l="l" t="t" r="r" b="b"/>
              <a:pathLst>
                <a:path w="5451" h="753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w="0">
              <a:noFill/>
            </a:ln>
          </p:spPr>
          <p:style>
            <a:lnRef idx="0"/>
            <a:fillRef idx="0"/>
            <a:effectRef idx="0"/>
            <a:fontRef idx="minor"/>
          </p:style>
        </p:sp>
        <p:sp>
          <p:nvSpPr>
            <p:cNvPr id="10811" name="Google Shape;10022;p82"/>
            <p:cNvSpPr/>
            <p:nvPr/>
          </p:nvSpPr>
          <p:spPr>
            <a:xfrm>
              <a:off x="1486800" y="2697480"/>
              <a:ext cx="102960" cy="102240"/>
            </a:xfrm>
            <a:custGeom>
              <a:avLst/>
              <a:gdLst/>
              <a:ahLst/>
              <a:rect l="l" t="t" r="r" b="b"/>
              <a:pathLst>
                <a:path w="3403" h="338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w="0">
              <a:noFill/>
            </a:ln>
          </p:spPr>
          <p:style>
            <a:lnRef idx="0"/>
            <a:fillRef idx="0"/>
            <a:effectRef idx="0"/>
            <a:fontRef idx="minor"/>
          </p:style>
        </p:sp>
        <p:sp>
          <p:nvSpPr>
            <p:cNvPr id="10812" name="Google Shape;10023;p82"/>
            <p:cNvSpPr/>
            <p:nvPr/>
          </p:nvSpPr>
          <p:spPr>
            <a:xfrm>
              <a:off x="1364400" y="2450160"/>
              <a:ext cx="101880" cy="102960"/>
            </a:xfrm>
            <a:custGeom>
              <a:avLst/>
              <a:gdLst/>
              <a:ahLst/>
              <a:rect l="l" t="t" r="r" b="b"/>
              <a:pathLst>
                <a:path w="3372" h="3403">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w="0">
              <a:noFill/>
            </a:ln>
          </p:spPr>
          <p:style>
            <a:lnRef idx="0"/>
            <a:fillRef idx="0"/>
            <a:effectRef idx="0"/>
            <a:fontRef idx="minor"/>
          </p:style>
        </p:sp>
      </p:grpSp>
      <p:grpSp>
        <p:nvGrpSpPr>
          <p:cNvPr id="10813" name="Google Shape;10024;p82"/>
          <p:cNvGrpSpPr/>
          <p:nvPr/>
        </p:nvGrpSpPr>
        <p:grpSpPr>
          <a:xfrm>
            <a:off x="3537000" y="1535400"/>
            <a:ext cx="353520" cy="353160"/>
            <a:chOff x="3537000" y="1535400"/>
            <a:chExt cx="353520" cy="353160"/>
          </a:xfrm>
        </p:grpSpPr>
        <p:sp>
          <p:nvSpPr>
            <p:cNvPr id="10814" name="Google Shape;10025;p82"/>
            <p:cNvSpPr/>
            <p:nvPr/>
          </p:nvSpPr>
          <p:spPr>
            <a:xfrm>
              <a:off x="3764520" y="1576800"/>
              <a:ext cx="103680" cy="102960"/>
            </a:xfrm>
            <a:custGeom>
              <a:avLst/>
              <a:gdLst/>
              <a:ahLst/>
              <a:rect l="l" t="t" r="r" b="b"/>
              <a:pathLst>
                <a:path w="3435" h="3403">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w="0">
              <a:noFill/>
            </a:ln>
          </p:spPr>
          <p:style>
            <a:lnRef idx="0"/>
            <a:fillRef idx="0"/>
            <a:effectRef idx="0"/>
            <a:fontRef idx="minor"/>
          </p:style>
        </p:sp>
        <p:sp>
          <p:nvSpPr>
            <p:cNvPr id="10815" name="Google Shape;10026;p82"/>
            <p:cNvSpPr/>
            <p:nvPr/>
          </p:nvSpPr>
          <p:spPr>
            <a:xfrm>
              <a:off x="3620160" y="1784880"/>
              <a:ext cx="102960" cy="103680"/>
            </a:xfrm>
            <a:custGeom>
              <a:avLst/>
              <a:gdLst/>
              <a:ahLst/>
              <a:rect l="l" t="t" r="r" b="b"/>
              <a:pathLst>
                <a:path w="3403" h="3435">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w="0">
              <a:noFill/>
            </a:ln>
          </p:spPr>
          <p:style>
            <a:lnRef idx="0"/>
            <a:fillRef idx="0"/>
            <a:effectRef idx="0"/>
            <a:fontRef idx="minor"/>
          </p:style>
        </p:sp>
        <p:sp>
          <p:nvSpPr>
            <p:cNvPr id="10816" name="Google Shape;10027;p82"/>
            <p:cNvSpPr/>
            <p:nvPr/>
          </p:nvSpPr>
          <p:spPr>
            <a:xfrm>
              <a:off x="3537000" y="1535400"/>
              <a:ext cx="228960" cy="228960"/>
            </a:xfrm>
            <a:custGeom>
              <a:avLst/>
              <a:gdLst/>
              <a:ahLst/>
              <a:rect l="l" t="t" r="r" b="b"/>
              <a:pathLst>
                <a:path w="7562" h="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w="0">
              <a:noFill/>
            </a:ln>
          </p:spPr>
          <p:style>
            <a:lnRef idx="0"/>
            <a:fillRef idx="0"/>
            <a:effectRef idx="0"/>
            <a:fontRef idx="minor"/>
          </p:style>
        </p:sp>
        <p:sp>
          <p:nvSpPr>
            <p:cNvPr id="10817" name="Google Shape;10028;p82"/>
            <p:cNvSpPr/>
            <p:nvPr/>
          </p:nvSpPr>
          <p:spPr>
            <a:xfrm>
              <a:off x="3743640" y="1721880"/>
              <a:ext cx="146880" cy="165960"/>
            </a:xfrm>
            <a:custGeom>
              <a:avLst/>
              <a:gdLst/>
              <a:ahLst/>
              <a:rect l="l" t="t" r="r" b="b"/>
              <a:pathLst>
                <a:path w="4853" h="548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w="0">
              <a:noFill/>
            </a:ln>
          </p:spPr>
          <p:style>
            <a:lnRef idx="0"/>
            <a:fillRef idx="0"/>
            <a:effectRef idx="0"/>
            <a:fontRef idx="minor"/>
          </p:style>
        </p:sp>
      </p:grpSp>
      <p:grpSp>
        <p:nvGrpSpPr>
          <p:cNvPr id="10818" name="Google Shape;10029;p82"/>
          <p:cNvGrpSpPr/>
          <p:nvPr/>
        </p:nvGrpSpPr>
        <p:grpSpPr>
          <a:xfrm>
            <a:off x="3534840" y="1992960"/>
            <a:ext cx="357840" cy="354960"/>
            <a:chOff x="3534840" y="1992960"/>
            <a:chExt cx="357840" cy="354960"/>
          </a:xfrm>
        </p:grpSpPr>
        <p:sp>
          <p:nvSpPr>
            <p:cNvPr id="10819" name="Google Shape;10030;p82"/>
            <p:cNvSpPr/>
            <p:nvPr/>
          </p:nvSpPr>
          <p:spPr>
            <a:xfrm>
              <a:off x="3746880" y="2035080"/>
              <a:ext cx="63720" cy="81720"/>
            </a:xfrm>
            <a:custGeom>
              <a:avLst/>
              <a:gdLst/>
              <a:ahLst/>
              <a:rect l="l" t="t" r="r" b="b"/>
              <a:pathLst>
                <a:path w="2112" h="271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w="0">
              <a:noFill/>
            </a:ln>
          </p:spPr>
          <p:style>
            <a:lnRef idx="0"/>
            <a:fillRef idx="0"/>
            <a:effectRef idx="0"/>
            <a:fontRef idx="minor"/>
          </p:style>
        </p:sp>
        <p:sp>
          <p:nvSpPr>
            <p:cNvPr id="10820" name="Google Shape;10031;p82"/>
            <p:cNvSpPr/>
            <p:nvPr/>
          </p:nvSpPr>
          <p:spPr>
            <a:xfrm>
              <a:off x="3767760" y="2139120"/>
              <a:ext cx="20520" cy="20520"/>
            </a:xfrm>
            <a:custGeom>
              <a:avLst/>
              <a:gdLst/>
              <a:ahLst/>
              <a:rect l="l" t="t" r="r" b="b"/>
              <a:pathLst>
                <a:path w="694" h="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w="0">
              <a:noFill/>
            </a:ln>
          </p:spPr>
          <p:style>
            <a:lnRef idx="0"/>
            <a:fillRef idx="0"/>
            <a:effectRef idx="0"/>
            <a:fontRef idx="minor"/>
          </p:style>
        </p:sp>
        <p:sp>
          <p:nvSpPr>
            <p:cNvPr id="10821" name="Google Shape;10032;p82"/>
            <p:cNvSpPr/>
            <p:nvPr/>
          </p:nvSpPr>
          <p:spPr>
            <a:xfrm>
              <a:off x="3534840" y="1992960"/>
              <a:ext cx="357840" cy="354960"/>
            </a:xfrm>
            <a:custGeom>
              <a:avLst/>
              <a:gdLst/>
              <a:ahLst/>
              <a:rect l="l" t="t" r="r" b="b"/>
              <a:pathLst>
                <a:path w="11815" h="1172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w="0">
              <a:noFill/>
            </a:ln>
          </p:spPr>
          <p:style>
            <a:lnRef idx="0"/>
            <a:fillRef idx="0"/>
            <a:effectRef idx="0"/>
            <a:fontRef idx="minor"/>
          </p:style>
        </p:sp>
      </p:grpSp>
      <p:grpSp>
        <p:nvGrpSpPr>
          <p:cNvPr id="10822" name="Google Shape;10033;p82"/>
          <p:cNvGrpSpPr/>
          <p:nvPr/>
        </p:nvGrpSpPr>
        <p:grpSpPr>
          <a:xfrm>
            <a:off x="3537000" y="2448360"/>
            <a:ext cx="353160" cy="354600"/>
            <a:chOff x="3537000" y="2448360"/>
            <a:chExt cx="353160" cy="354600"/>
          </a:xfrm>
        </p:grpSpPr>
        <p:sp>
          <p:nvSpPr>
            <p:cNvPr id="10823" name="Google Shape;10034;p82"/>
            <p:cNvSpPr/>
            <p:nvPr/>
          </p:nvSpPr>
          <p:spPr>
            <a:xfrm>
              <a:off x="3537000" y="2448360"/>
              <a:ext cx="353160" cy="354600"/>
            </a:xfrm>
            <a:custGeom>
              <a:avLst/>
              <a:gdLst/>
              <a:ahLst/>
              <a:rect l="l" t="t" r="r" b="b"/>
              <a:pathLst>
                <a:path w="11658" h="11705">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w="0">
              <a:noFill/>
            </a:ln>
          </p:spPr>
          <p:style>
            <a:lnRef idx="0"/>
            <a:fillRef idx="0"/>
            <a:effectRef idx="0"/>
            <a:fontRef idx="minor"/>
          </p:style>
        </p:sp>
        <p:sp>
          <p:nvSpPr>
            <p:cNvPr id="10824" name="Google Shape;10035;p82"/>
            <p:cNvSpPr/>
            <p:nvPr/>
          </p:nvSpPr>
          <p:spPr>
            <a:xfrm>
              <a:off x="3787560" y="2656800"/>
              <a:ext cx="61920" cy="61920"/>
            </a:xfrm>
            <a:custGeom>
              <a:avLst/>
              <a:gdLst/>
              <a:ahLst/>
              <a:rect l="l" t="t" r="r" b="b"/>
              <a:pathLst>
                <a:path w="2049" h="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w="0">
              <a:noFill/>
            </a:ln>
          </p:spPr>
          <p:style>
            <a:lnRef idx="0"/>
            <a:fillRef idx="0"/>
            <a:effectRef idx="0"/>
            <a:fontRef idx="minor"/>
          </p:style>
        </p:sp>
      </p:grpSp>
      <p:grpSp>
        <p:nvGrpSpPr>
          <p:cNvPr id="10825" name="Google Shape;10036;p82"/>
          <p:cNvGrpSpPr/>
          <p:nvPr/>
        </p:nvGrpSpPr>
        <p:grpSpPr>
          <a:xfrm>
            <a:off x="2205000" y="2915280"/>
            <a:ext cx="329400" cy="353160"/>
            <a:chOff x="2205000" y="2915280"/>
            <a:chExt cx="329400" cy="353160"/>
          </a:xfrm>
        </p:grpSpPr>
        <p:sp>
          <p:nvSpPr>
            <p:cNvPr id="10826" name="Google Shape;10037;p82"/>
            <p:cNvSpPr/>
            <p:nvPr/>
          </p:nvSpPr>
          <p:spPr>
            <a:xfrm>
              <a:off x="2205000" y="3149280"/>
              <a:ext cx="329400" cy="119160"/>
            </a:xfrm>
            <a:custGeom>
              <a:avLst/>
              <a:gdLst/>
              <a:ahLst/>
              <a:rect l="l" t="t" r="r" b="b"/>
              <a:pathLst>
                <a:path w="10870" h="3942">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w="0">
              <a:noFill/>
            </a:ln>
          </p:spPr>
          <p:style>
            <a:lnRef idx="0"/>
            <a:fillRef idx="0"/>
            <a:effectRef idx="0"/>
            <a:fontRef idx="minor"/>
          </p:style>
        </p:sp>
        <p:sp>
          <p:nvSpPr>
            <p:cNvPr id="10827" name="Google Shape;10038;p82"/>
            <p:cNvSpPr/>
            <p:nvPr/>
          </p:nvSpPr>
          <p:spPr>
            <a:xfrm>
              <a:off x="2257560" y="2915280"/>
              <a:ext cx="228960" cy="230040"/>
            </a:xfrm>
            <a:custGeom>
              <a:avLst/>
              <a:gdLst/>
              <a:ahLst/>
              <a:rect l="l" t="t" r="r" b="b"/>
              <a:pathLst>
                <a:path w="7562" h="7593">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w="0">
              <a:noFill/>
            </a:ln>
          </p:spPr>
          <p:style>
            <a:lnRef idx="0"/>
            <a:fillRef idx="0"/>
            <a:effectRef idx="0"/>
            <a:fontRef idx="minor"/>
          </p:style>
        </p:sp>
      </p:grpSp>
      <p:sp>
        <p:nvSpPr>
          <p:cNvPr id="10828" name="Google Shape;10039;p82"/>
          <p:cNvSpPr/>
          <p:nvPr/>
        </p:nvSpPr>
        <p:spPr>
          <a:xfrm>
            <a:off x="2211120" y="3383640"/>
            <a:ext cx="311040" cy="353160"/>
          </a:xfrm>
          <a:custGeom>
            <a:avLst/>
            <a:gdLst/>
            <a:ahLst/>
            <a:rect l="l" t="t" r="r" b="b"/>
            <a:pathLst>
              <a:path w="10272" h="11658">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w="0">
            <a:noFill/>
          </a:ln>
        </p:spPr>
        <p:style>
          <a:lnRef idx="0"/>
          <a:fillRef idx="0"/>
          <a:effectRef idx="0"/>
          <a:fontRef idx="minor"/>
        </p:style>
      </p:sp>
      <p:grpSp>
        <p:nvGrpSpPr>
          <p:cNvPr id="10829" name="Google Shape;10040;p82"/>
          <p:cNvGrpSpPr/>
          <p:nvPr/>
        </p:nvGrpSpPr>
        <p:grpSpPr>
          <a:xfrm>
            <a:off x="2186280" y="3844440"/>
            <a:ext cx="366480" cy="352440"/>
            <a:chOff x="2186280" y="3844440"/>
            <a:chExt cx="366480" cy="352440"/>
          </a:xfrm>
        </p:grpSpPr>
        <p:sp>
          <p:nvSpPr>
            <p:cNvPr id="10830" name="Google Shape;10041;p82"/>
            <p:cNvSpPr/>
            <p:nvPr/>
          </p:nvSpPr>
          <p:spPr>
            <a:xfrm>
              <a:off x="2186280" y="3844440"/>
              <a:ext cx="366480" cy="352440"/>
            </a:xfrm>
            <a:custGeom>
              <a:avLst/>
              <a:gdLst/>
              <a:ahLst/>
              <a:rect l="l" t="t" r="r" b="b"/>
              <a:pathLst>
                <a:path w="12099" h="11631">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w="0">
              <a:noFill/>
            </a:ln>
          </p:spPr>
          <p:style>
            <a:lnRef idx="0"/>
            <a:fillRef idx="0"/>
            <a:effectRef idx="0"/>
            <a:fontRef idx="minor"/>
          </p:style>
        </p:sp>
        <p:sp>
          <p:nvSpPr>
            <p:cNvPr id="10831" name="Google Shape;10042;p82"/>
            <p:cNvSpPr/>
            <p:nvPr/>
          </p:nvSpPr>
          <p:spPr>
            <a:xfrm>
              <a:off x="2247480" y="4061880"/>
              <a:ext cx="84600" cy="82800"/>
            </a:xfrm>
            <a:custGeom>
              <a:avLst/>
              <a:gdLst/>
              <a:ahLst/>
              <a:rect l="l" t="t" r="r" b="b"/>
              <a:pathLst>
                <a:path w="2804" h="2742">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w="0">
              <a:noFill/>
            </a:ln>
          </p:spPr>
          <p:style>
            <a:lnRef idx="0"/>
            <a:fillRef idx="0"/>
            <a:effectRef idx="0"/>
            <a:fontRef idx="minor"/>
          </p:style>
        </p:sp>
      </p:grpSp>
      <p:sp>
        <p:nvSpPr>
          <p:cNvPr id="10832" name="Google Shape;10043;p82"/>
          <p:cNvSpPr/>
          <p:nvPr/>
        </p:nvSpPr>
        <p:spPr>
          <a:xfrm>
            <a:off x="3974400" y="3383280"/>
            <a:ext cx="356040" cy="354240"/>
          </a:xfrm>
          <a:custGeom>
            <a:avLst/>
            <a:gdLst/>
            <a:ahLst/>
            <a:rect l="l" t="t" r="r" b="b"/>
            <a:pathLst>
              <a:path w="11752" h="1169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w="0">
            <a:noFill/>
          </a:ln>
        </p:spPr>
        <p:style>
          <a:lnRef idx="0"/>
          <a:fillRef idx="0"/>
          <a:effectRef idx="0"/>
          <a:fontRef idx="minor"/>
        </p:style>
      </p:sp>
      <p:grpSp>
        <p:nvGrpSpPr>
          <p:cNvPr id="10833" name="Google Shape;10044;p82"/>
          <p:cNvGrpSpPr/>
          <p:nvPr/>
        </p:nvGrpSpPr>
        <p:grpSpPr>
          <a:xfrm>
            <a:off x="1747440" y="1534680"/>
            <a:ext cx="353880" cy="354960"/>
            <a:chOff x="1747440" y="1534680"/>
            <a:chExt cx="353880" cy="354960"/>
          </a:xfrm>
        </p:grpSpPr>
        <p:sp>
          <p:nvSpPr>
            <p:cNvPr id="10834" name="Google Shape;10045;p82"/>
            <p:cNvSpPr/>
            <p:nvPr/>
          </p:nvSpPr>
          <p:spPr>
            <a:xfrm>
              <a:off x="1747440" y="1701720"/>
              <a:ext cx="189000" cy="187920"/>
            </a:xfrm>
            <a:custGeom>
              <a:avLst/>
              <a:gdLst/>
              <a:ahLst/>
              <a:rect l="l" t="t" r="r" b="b"/>
              <a:pathLst>
                <a:path w="6239" h="6207">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w="0">
              <a:noFill/>
            </a:ln>
          </p:spPr>
          <p:style>
            <a:lnRef idx="0"/>
            <a:fillRef idx="0"/>
            <a:effectRef idx="0"/>
            <a:fontRef idx="minor"/>
          </p:style>
        </p:sp>
        <p:sp>
          <p:nvSpPr>
            <p:cNvPr id="10835" name="Google Shape;10046;p82"/>
            <p:cNvSpPr/>
            <p:nvPr/>
          </p:nvSpPr>
          <p:spPr>
            <a:xfrm>
              <a:off x="1955880" y="1576800"/>
              <a:ext cx="82800" cy="124920"/>
            </a:xfrm>
            <a:custGeom>
              <a:avLst/>
              <a:gdLst/>
              <a:ahLst/>
              <a:rect l="l" t="t" r="r" b="b"/>
              <a:pathLst>
                <a:path w="2742" h="4128">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w="0">
              <a:noFill/>
            </a:ln>
          </p:spPr>
          <p:style>
            <a:lnRef idx="0"/>
            <a:fillRef idx="0"/>
            <a:effectRef idx="0"/>
            <a:fontRef idx="minor"/>
          </p:style>
        </p:sp>
        <p:sp>
          <p:nvSpPr>
            <p:cNvPr id="10836" name="Google Shape;10047;p82"/>
            <p:cNvSpPr/>
            <p:nvPr/>
          </p:nvSpPr>
          <p:spPr>
            <a:xfrm>
              <a:off x="1892520" y="1534680"/>
              <a:ext cx="208800" cy="208440"/>
            </a:xfrm>
            <a:custGeom>
              <a:avLst/>
              <a:gdLst/>
              <a:ahLst/>
              <a:rect l="l" t="t" r="r" b="b"/>
              <a:pathLst>
                <a:path w="6900" h="6881">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w="0">
              <a:noFill/>
            </a:ln>
          </p:spPr>
          <p:style>
            <a:lnRef idx="0"/>
            <a:fillRef idx="0"/>
            <a:effectRef idx="0"/>
            <a:fontRef idx="minor"/>
          </p:style>
        </p:sp>
      </p:grpSp>
      <p:grpSp>
        <p:nvGrpSpPr>
          <p:cNvPr id="10837" name="Google Shape;10048;p82"/>
          <p:cNvGrpSpPr/>
          <p:nvPr/>
        </p:nvGrpSpPr>
        <p:grpSpPr>
          <a:xfrm>
            <a:off x="1747800" y="1993680"/>
            <a:ext cx="353160" cy="353880"/>
            <a:chOff x="1747800" y="1993680"/>
            <a:chExt cx="353160" cy="353880"/>
          </a:xfrm>
        </p:grpSpPr>
        <p:sp>
          <p:nvSpPr>
            <p:cNvPr id="10838" name="Google Shape;10049;p82"/>
            <p:cNvSpPr/>
            <p:nvPr/>
          </p:nvSpPr>
          <p:spPr>
            <a:xfrm>
              <a:off x="1747800" y="1993680"/>
              <a:ext cx="353160" cy="353880"/>
            </a:xfrm>
            <a:custGeom>
              <a:avLst/>
              <a:gdLst/>
              <a:ahLst/>
              <a:rect l="l" t="t" r="r" b="b"/>
              <a:pathLst>
                <a:path w="11658" h="11675">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w="0">
              <a:noFill/>
            </a:ln>
          </p:spPr>
          <p:style>
            <a:lnRef idx="0"/>
            <a:fillRef idx="0"/>
            <a:effectRef idx="0"/>
            <a:fontRef idx="minor"/>
          </p:style>
        </p:sp>
        <p:sp>
          <p:nvSpPr>
            <p:cNvPr id="10839" name="Google Shape;10050;p82"/>
            <p:cNvSpPr/>
            <p:nvPr/>
          </p:nvSpPr>
          <p:spPr>
            <a:xfrm>
              <a:off x="1797480" y="2171520"/>
              <a:ext cx="21600" cy="20520"/>
            </a:xfrm>
            <a:custGeom>
              <a:avLst/>
              <a:gdLst/>
              <a:ahLst/>
              <a:rect l="l" t="t" r="r" b="b"/>
              <a:pathLst>
                <a:path w="726" h="694">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w="0">
              <a:noFill/>
            </a:ln>
          </p:spPr>
          <p:style>
            <a:lnRef idx="0"/>
            <a:fillRef idx="0"/>
            <a:effectRef idx="0"/>
            <a:fontRef idx="minor"/>
          </p:style>
        </p:sp>
        <p:sp>
          <p:nvSpPr>
            <p:cNvPr id="10840" name="Google Shape;10051;p82"/>
            <p:cNvSpPr/>
            <p:nvPr/>
          </p:nvSpPr>
          <p:spPr>
            <a:xfrm>
              <a:off x="1859760" y="2171520"/>
              <a:ext cx="21600" cy="20520"/>
            </a:xfrm>
            <a:custGeom>
              <a:avLst/>
              <a:gdLst/>
              <a:ahLst/>
              <a:rect l="l" t="t" r="r" b="b"/>
              <a:pathLst>
                <a:path w="726" h="694">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w="0">
              <a:noFill/>
            </a:ln>
          </p:spPr>
          <p:style>
            <a:lnRef idx="0"/>
            <a:fillRef idx="0"/>
            <a:effectRef idx="0"/>
            <a:fontRef idx="minor"/>
          </p:style>
        </p:sp>
        <p:sp>
          <p:nvSpPr>
            <p:cNvPr id="10841" name="Google Shape;10052;p82"/>
            <p:cNvSpPr/>
            <p:nvPr/>
          </p:nvSpPr>
          <p:spPr>
            <a:xfrm>
              <a:off x="1921680" y="2171520"/>
              <a:ext cx="21600" cy="20520"/>
            </a:xfrm>
            <a:custGeom>
              <a:avLst/>
              <a:gdLst/>
              <a:ahLst/>
              <a:rect l="l" t="t" r="r" b="b"/>
              <a:pathLst>
                <a:path w="726" h="694">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w="0">
              <a:noFill/>
            </a:ln>
          </p:spPr>
          <p:style>
            <a:lnRef idx="0"/>
            <a:fillRef idx="0"/>
            <a:effectRef idx="0"/>
            <a:fontRef idx="minor"/>
          </p:style>
        </p:sp>
      </p:grpSp>
      <p:grpSp>
        <p:nvGrpSpPr>
          <p:cNvPr id="10842" name="Google Shape;10053;p82"/>
          <p:cNvGrpSpPr/>
          <p:nvPr/>
        </p:nvGrpSpPr>
        <p:grpSpPr>
          <a:xfrm>
            <a:off x="1789560" y="2449080"/>
            <a:ext cx="270000" cy="353160"/>
            <a:chOff x="1789560" y="2449080"/>
            <a:chExt cx="270000" cy="353160"/>
          </a:xfrm>
        </p:grpSpPr>
        <p:sp>
          <p:nvSpPr>
            <p:cNvPr id="10843" name="Google Shape;10054;p82"/>
            <p:cNvSpPr/>
            <p:nvPr/>
          </p:nvSpPr>
          <p:spPr>
            <a:xfrm>
              <a:off x="1913760" y="2532240"/>
              <a:ext cx="21600" cy="21600"/>
            </a:xfrm>
            <a:custGeom>
              <a:avLst/>
              <a:gdLst/>
              <a:ahLst/>
              <a:rect l="l" t="t" r="r" b="b"/>
              <a:pathLst>
                <a:path w="726" h="725">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w="0">
              <a:noFill/>
            </a:ln>
          </p:spPr>
          <p:style>
            <a:lnRef idx="0"/>
            <a:fillRef idx="0"/>
            <a:effectRef idx="0"/>
            <a:fontRef idx="minor"/>
          </p:style>
        </p:sp>
        <p:sp>
          <p:nvSpPr>
            <p:cNvPr id="10844" name="Google Shape;10055;p82"/>
            <p:cNvSpPr/>
            <p:nvPr/>
          </p:nvSpPr>
          <p:spPr>
            <a:xfrm>
              <a:off x="1913760" y="2572560"/>
              <a:ext cx="21600" cy="63720"/>
            </a:xfrm>
            <a:custGeom>
              <a:avLst/>
              <a:gdLst/>
              <a:ahLst/>
              <a:rect l="l" t="t" r="r" b="b"/>
              <a:pathLst>
                <a:path w="726" h="2112">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w="0">
              <a:noFill/>
            </a:ln>
          </p:spPr>
          <p:style>
            <a:lnRef idx="0"/>
            <a:fillRef idx="0"/>
            <a:effectRef idx="0"/>
            <a:fontRef idx="minor"/>
          </p:style>
        </p:sp>
        <p:sp>
          <p:nvSpPr>
            <p:cNvPr id="10845" name="Google Shape;10056;p82"/>
            <p:cNvSpPr/>
            <p:nvPr/>
          </p:nvSpPr>
          <p:spPr>
            <a:xfrm>
              <a:off x="1831680" y="2491200"/>
              <a:ext cx="186120" cy="186840"/>
            </a:xfrm>
            <a:custGeom>
              <a:avLst/>
              <a:gdLst/>
              <a:ahLst/>
              <a:rect l="l" t="t" r="r" b="b"/>
              <a:pathLst>
                <a:path w="6144" h="6176">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w="0">
              <a:noFill/>
            </a:ln>
          </p:spPr>
          <p:style>
            <a:lnRef idx="0"/>
            <a:fillRef idx="0"/>
            <a:effectRef idx="0"/>
            <a:fontRef idx="minor"/>
          </p:style>
        </p:sp>
        <p:sp>
          <p:nvSpPr>
            <p:cNvPr id="10846" name="Google Shape;10057;p82"/>
            <p:cNvSpPr/>
            <p:nvPr/>
          </p:nvSpPr>
          <p:spPr>
            <a:xfrm>
              <a:off x="1789560" y="2449080"/>
              <a:ext cx="270000" cy="353160"/>
            </a:xfrm>
            <a:custGeom>
              <a:avLst/>
              <a:gdLst/>
              <a:ahLst/>
              <a:rect l="l" t="t" r="r" b="b"/>
              <a:pathLst>
                <a:path w="8917" h="11658">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w="0">
              <a:noFill/>
            </a:ln>
          </p:spPr>
          <p:style>
            <a:lnRef idx="0"/>
            <a:fillRef idx="0"/>
            <a:effectRef idx="0"/>
            <a:fontRef idx="minor"/>
          </p:style>
        </p:sp>
      </p:grpSp>
      <p:sp>
        <p:nvSpPr>
          <p:cNvPr id="10847" name="Google Shape;10058;p82"/>
          <p:cNvSpPr/>
          <p:nvPr/>
        </p:nvSpPr>
        <p:spPr>
          <a:xfrm>
            <a:off x="3982320" y="1534680"/>
            <a:ext cx="338040" cy="354960"/>
          </a:xfrm>
          <a:custGeom>
            <a:avLst/>
            <a:gdLst/>
            <a:ahLst/>
            <a:rect l="l" t="t" r="r" b="b"/>
            <a:pathLst>
              <a:path w="11153" h="1171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w="0">
            <a:noFill/>
          </a:ln>
        </p:spPr>
        <p:style>
          <a:lnRef idx="0"/>
          <a:fillRef idx="0"/>
          <a:effectRef idx="0"/>
          <a:fontRef idx="minor"/>
        </p:style>
      </p:sp>
      <p:grpSp>
        <p:nvGrpSpPr>
          <p:cNvPr id="10848" name="Google Shape;10059;p82"/>
          <p:cNvGrpSpPr/>
          <p:nvPr/>
        </p:nvGrpSpPr>
        <p:grpSpPr>
          <a:xfrm>
            <a:off x="3977640" y="1992960"/>
            <a:ext cx="353160" cy="355320"/>
            <a:chOff x="3977640" y="1992960"/>
            <a:chExt cx="353160" cy="355320"/>
          </a:xfrm>
        </p:grpSpPr>
        <p:sp>
          <p:nvSpPr>
            <p:cNvPr id="10849" name="Google Shape;10060;p82"/>
            <p:cNvSpPr/>
            <p:nvPr/>
          </p:nvSpPr>
          <p:spPr>
            <a:xfrm>
              <a:off x="4185000" y="1992960"/>
              <a:ext cx="145800" cy="145800"/>
            </a:xfrm>
            <a:custGeom>
              <a:avLst/>
              <a:gdLst/>
              <a:ahLst/>
              <a:rect l="l" t="t" r="r" b="b"/>
              <a:pathLst>
                <a:path w="4821" h="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w="0">
              <a:noFill/>
            </a:ln>
          </p:spPr>
          <p:style>
            <a:lnRef idx="0"/>
            <a:fillRef idx="0"/>
            <a:effectRef idx="0"/>
            <a:fontRef idx="minor"/>
          </p:style>
        </p:sp>
        <p:sp>
          <p:nvSpPr>
            <p:cNvPr id="10850" name="Google Shape;10061;p82"/>
            <p:cNvSpPr/>
            <p:nvPr/>
          </p:nvSpPr>
          <p:spPr>
            <a:xfrm>
              <a:off x="4246200" y="2035080"/>
              <a:ext cx="42840" cy="41760"/>
            </a:xfrm>
            <a:custGeom>
              <a:avLst/>
              <a:gdLst/>
              <a:ahLst/>
              <a:rect l="l" t="t" r="r" b="b"/>
              <a:pathLst>
                <a:path w="1419" h="1387">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w="0">
              <a:noFill/>
            </a:ln>
          </p:spPr>
          <p:style>
            <a:lnRef idx="0"/>
            <a:fillRef idx="0"/>
            <a:effectRef idx="0"/>
            <a:fontRef idx="minor"/>
          </p:style>
        </p:sp>
        <p:sp>
          <p:nvSpPr>
            <p:cNvPr id="10851" name="Google Shape;10062;p82"/>
            <p:cNvSpPr/>
            <p:nvPr/>
          </p:nvSpPr>
          <p:spPr>
            <a:xfrm>
              <a:off x="3977640" y="2058120"/>
              <a:ext cx="290160" cy="290160"/>
            </a:xfrm>
            <a:custGeom>
              <a:avLst/>
              <a:gdLst/>
              <a:ahLst/>
              <a:rect l="l" t="t" r="r" b="b"/>
              <a:pathLst>
                <a:path w="9579" h="9578">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w="0">
              <a:noFill/>
            </a:ln>
          </p:spPr>
          <p:style>
            <a:lnRef idx="0"/>
            <a:fillRef idx="0"/>
            <a:effectRef idx="0"/>
            <a:fontRef idx="minor"/>
          </p:style>
        </p:sp>
      </p:grpSp>
      <p:sp>
        <p:nvSpPr>
          <p:cNvPr id="10852" name="Google Shape;10063;p82"/>
          <p:cNvSpPr/>
          <p:nvPr/>
        </p:nvSpPr>
        <p:spPr>
          <a:xfrm>
            <a:off x="3972960" y="2448000"/>
            <a:ext cx="356040" cy="356040"/>
          </a:xfrm>
          <a:custGeom>
            <a:avLst/>
            <a:gdLst/>
            <a:ahLst/>
            <a:rect l="l" t="t" r="r" b="b"/>
            <a:pathLst>
              <a:path w="11752" h="11753">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w="0">
            <a:noFill/>
          </a:ln>
        </p:spPr>
        <p:style>
          <a:lnRef idx="0"/>
          <a:fillRef idx="0"/>
          <a:effectRef idx="0"/>
          <a:fontRef idx="minor"/>
        </p:style>
      </p:sp>
      <p:grpSp>
        <p:nvGrpSpPr>
          <p:cNvPr id="10853" name="Google Shape;10064;p82"/>
          <p:cNvGrpSpPr/>
          <p:nvPr/>
        </p:nvGrpSpPr>
        <p:grpSpPr>
          <a:xfrm>
            <a:off x="2639880" y="2915280"/>
            <a:ext cx="353160" cy="353160"/>
            <a:chOff x="2639880" y="2915280"/>
            <a:chExt cx="353160" cy="353160"/>
          </a:xfrm>
        </p:grpSpPr>
        <p:sp>
          <p:nvSpPr>
            <p:cNvPr id="10854" name="Google Shape;10065;p82"/>
            <p:cNvSpPr/>
            <p:nvPr/>
          </p:nvSpPr>
          <p:spPr>
            <a:xfrm>
              <a:off x="2639880" y="2915280"/>
              <a:ext cx="353160" cy="353160"/>
            </a:xfrm>
            <a:custGeom>
              <a:avLst/>
              <a:gdLst/>
              <a:ahLst/>
              <a:rect l="l" t="t" r="r" b="b"/>
              <a:pathLst>
                <a:path w="11658" h="11657">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w="0">
              <a:noFill/>
            </a:ln>
          </p:spPr>
          <p:style>
            <a:lnRef idx="0"/>
            <a:fillRef idx="0"/>
            <a:effectRef idx="0"/>
            <a:fontRef idx="minor"/>
          </p:style>
        </p:sp>
        <p:sp>
          <p:nvSpPr>
            <p:cNvPr id="10855" name="Google Shape;10066;p82"/>
            <p:cNvSpPr/>
            <p:nvPr/>
          </p:nvSpPr>
          <p:spPr>
            <a:xfrm>
              <a:off x="2783880" y="2997360"/>
              <a:ext cx="167760" cy="63720"/>
            </a:xfrm>
            <a:custGeom>
              <a:avLst/>
              <a:gdLst/>
              <a:ahLst/>
              <a:rect l="l" t="t" r="r" b="b"/>
              <a:pathLst>
                <a:path w="5545" h="2112">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w="0">
              <a:noFill/>
            </a:ln>
          </p:spPr>
          <p:style>
            <a:lnRef idx="0"/>
            <a:fillRef idx="0"/>
            <a:effectRef idx="0"/>
            <a:fontRef idx="minor"/>
          </p:style>
        </p:sp>
        <p:sp>
          <p:nvSpPr>
            <p:cNvPr id="10856" name="Google Shape;10067;p82"/>
            <p:cNvSpPr/>
            <p:nvPr/>
          </p:nvSpPr>
          <p:spPr>
            <a:xfrm>
              <a:off x="2783880" y="3082680"/>
              <a:ext cx="41760" cy="21600"/>
            </a:xfrm>
            <a:custGeom>
              <a:avLst/>
              <a:gdLst/>
              <a:ahLst/>
              <a:rect l="l" t="t" r="r" b="b"/>
              <a:pathLst>
                <a:path w="1387" h="726">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w="0">
              <a:noFill/>
            </a:ln>
          </p:spPr>
          <p:style>
            <a:lnRef idx="0"/>
            <a:fillRef idx="0"/>
            <a:effectRef idx="0"/>
            <a:fontRef idx="minor"/>
          </p:style>
        </p:sp>
        <p:sp>
          <p:nvSpPr>
            <p:cNvPr id="10857" name="Google Shape;10068;p82"/>
            <p:cNvSpPr/>
            <p:nvPr/>
          </p:nvSpPr>
          <p:spPr>
            <a:xfrm>
              <a:off x="2846160" y="3082680"/>
              <a:ext cx="42480" cy="21600"/>
            </a:xfrm>
            <a:custGeom>
              <a:avLst/>
              <a:gdLst/>
              <a:ahLst/>
              <a:rect l="l" t="t" r="r" b="b"/>
              <a:pathLst>
                <a:path w="1418" h="726">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w="0">
              <a:noFill/>
            </a:ln>
          </p:spPr>
          <p:style>
            <a:lnRef idx="0"/>
            <a:fillRef idx="0"/>
            <a:effectRef idx="0"/>
            <a:fontRef idx="minor"/>
          </p:style>
        </p:sp>
        <p:sp>
          <p:nvSpPr>
            <p:cNvPr id="10858" name="Google Shape;10069;p82"/>
            <p:cNvSpPr/>
            <p:nvPr/>
          </p:nvSpPr>
          <p:spPr>
            <a:xfrm>
              <a:off x="2909160" y="3082680"/>
              <a:ext cx="42480" cy="21600"/>
            </a:xfrm>
            <a:custGeom>
              <a:avLst/>
              <a:gdLst/>
              <a:ahLst/>
              <a:rect l="l" t="t" r="r" b="b"/>
              <a:pathLst>
                <a:path w="1418" h="726">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w="0">
              <a:noFill/>
            </a:ln>
          </p:spPr>
          <p:style>
            <a:lnRef idx="0"/>
            <a:fillRef idx="0"/>
            <a:effectRef idx="0"/>
            <a:fontRef idx="minor"/>
          </p:style>
        </p:sp>
        <p:sp>
          <p:nvSpPr>
            <p:cNvPr id="10859" name="Google Shape;10070;p82"/>
            <p:cNvSpPr/>
            <p:nvPr/>
          </p:nvSpPr>
          <p:spPr>
            <a:xfrm>
              <a:off x="2783880" y="3124440"/>
              <a:ext cx="41760" cy="20520"/>
            </a:xfrm>
            <a:custGeom>
              <a:avLst/>
              <a:gdLst/>
              <a:ahLst/>
              <a:rect l="l" t="t" r="r" b="b"/>
              <a:pathLst>
                <a:path w="1387" h="694">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w="0">
              <a:noFill/>
            </a:ln>
          </p:spPr>
          <p:style>
            <a:lnRef idx="0"/>
            <a:fillRef idx="0"/>
            <a:effectRef idx="0"/>
            <a:fontRef idx="minor"/>
          </p:style>
        </p:sp>
        <p:sp>
          <p:nvSpPr>
            <p:cNvPr id="10860" name="Google Shape;10071;p82"/>
            <p:cNvSpPr/>
            <p:nvPr/>
          </p:nvSpPr>
          <p:spPr>
            <a:xfrm>
              <a:off x="2846160" y="3124440"/>
              <a:ext cx="42480" cy="20520"/>
            </a:xfrm>
            <a:custGeom>
              <a:avLst/>
              <a:gdLst/>
              <a:ahLst/>
              <a:rect l="l" t="t" r="r" b="b"/>
              <a:pathLst>
                <a:path w="1418" h="694">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w="0">
              <a:noFill/>
            </a:ln>
          </p:spPr>
          <p:style>
            <a:lnRef idx="0"/>
            <a:fillRef idx="0"/>
            <a:effectRef idx="0"/>
            <a:fontRef idx="minor"/>
          </p:style>
        </p:sp>
        <p:sp>
          <p:nvSpPr>
            <p:cNvPr id="10861" name="Google Shape;10072;p82"/>
            <p:cNvSpPr/>
            <p:nvPr/>
          </p:nvSpPr>
          <p:spPr>
            <a:xfrm>
              <a:off x="2909160" y="3124440"/>
              <a:ext cx="42480" cy="20520"/>
            </a:xfrm>
            <a:custGeom>
              <a:avLst/>
              <a:gdLst/>
              <a:ahLst/>
              <a:rect l="l" t="t" r="r" b="b"/>
              <a:pathLst>
                <a:path w="1418" h="694">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w="0">
              <a:noFill/>
            </a:ln>
          </p:spPr>
          <p:style>
            <a:lnRef idx="0"/>
            <a:fillRef idx="0"/>
            <a:effectRef idx="0"/>
            <a:fontRef idx="minor"/>
          </p:style>
        </p:sp>
        <p:sp>
          <p:nvSpPr>
            <p:cNvPr id="10862" name="Google Shape;10073;p82"/>
            <p:cNvSpPr/>
            <p:nvPr/>
          </p:nvSpPr>
          <p:spPr>
            <a:xfrm>
              <a:off x="2783880" y="3164760"/>
              <a:ext cx="41760" cy="21600"/>
            </a:xfrm>
            <a:custGeom>
              <a:avLst/>
              <a:gdLst/>
              <a:ahLst/>
              <a:rect l="l" t="t" r="r" b="b"/>
              <a:pathLst>
                <a:path w="1387" h="726">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w="0">
              <a:noFill/>
            </a:ln>
          </p:spPr>
          <p:style>
            <a:lnRef idx="0"/>
            <a:fillRef idx="0"/>
            <a:effectRef idx="0"/>
            <a:fontRef idx="minor"/>
          </p:style>
        </p:sp>
        <p:sp>
          <p:nvSpPr>
            <p:cNvPr id="10863" name="Google Shape;10074;p82"/>
            <p:cNvSpPr/>
            <p:nvPr/>
          </p:nvSpPr>
          <p:spPr>
            <a:xfrm>
              <a:off x="2846160" y="3164760"/>
              <a:ext cx="42480" cy="21600"/>
            </a:xfrm>
            <a:custGeom>
              <a:avLst/>
              <a:gdLst/>
              <a:ahLst/>
              <a:rect l="l" t="t" r="r" b="b"/>
              <a:pathLst>
                <a:path w="1418" h="726">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w="0">
              <a:noFill/>
            </a:ln>
          </p:spPr>
          <p:style>
            <a:lnRef idx="0"/>
            <a:fillRef idx="0"/>
            <a:effectRef idx="0"/>
            <a:fontRef idx="minor"/>
          </p:style>
        </p:sp>
        <p:sp>
          <p:nvSpPr>
            <p:cNvPr id="10864" name="Google Shape;10075;p82"/>
            <p:cNvSpPr/>
            <p:nvPr/>
          </p:nvSpPr>
          <p:spPr>
            <a:xfrm>
              <a:off x="2909160" y="3164760"/>
              <a:ext cx="42480" cy="21600"/>
            </a:xfrm>
            <a:custGeom>
              <a:avLst/>
              <a:gdLst/>
              <a:ahLst/>
              <a:rect l="l" t="t" r="r" b="b"/>
              <a:pathLst>
                <a:path w="1418" h="726">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w="0">
              <a:noFill/>
            </a:ln>
          </p:spPr>
          <p:style>
            <a:lnRef idx="0"/>
            <a:fillRef idx="0"/>
            <a:effectRef idx="0"/>
            <a:fontRef idx="minor"/>
          </p:style>
        </p:sp>
      </p:grpSp>
      <p:grpSp>
        <p:nvGrpSpPr>
          <p:cNvPr id="10865" name="Google Shape;10076;p82"/>
          <p:cNvGrpSpPr/>
          <p:nvPr/>
        </p:nvGrpSpPr>
        <p:grpSpPr>
          <a:xfrm>
            <a:off x="2638800" y="3383640"/>
            <a:ext cx="354960" cy="353160"/>
            <a:chOff x="2638800" y="3383640"/>
            <a:chExt cx="354960" cy="353160"/>
          </a:xfrm>
        </p:grpSpPr>
        <p:sp>
          <p:nvSpPr>
            <p:cNvPr id="10866" name="Google Shape;10077;p82"/>
            <p:cNvSpPr/>
            <p:nvPr/>
          </p:nvSpPr>
          <p:spPr>
            <a:xfrm>
              <a:off x="2638800" y="3383640"/>
              <a:ext cx="354960" cy="353160"/>
            </a:xfrm>
            <a:custGeom>
              <a:avLst/>
              <a:gdLst/>
              <a:ahLst/>
              <a:rect l="l" t="t" r="r" b="b"/>
              <a:pathLst>
                <a:path w="11721" h="11658">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w="0">
              <a:noFill/>
            </a:ln>
          </p:spPr>
          <p:style>
            <a:lnRef idx="0"/>
            <a:fillRef idx="0"/>
            <a:effectRef idx="0"/>
            <a:fontRef idx="minor"/>
          </p:style>
        </p:sp>
        <p:sp>
          <p:nvSpPr>
            <p:cNvPr id="10867" name="Google Shape;10078;p82"/>
            <p:cNvSpPr/>
            <p:nvPr/>
          </p:nvSpPr>
          <p:spPr>
            <a:xfrm>
              <a:off x="2868120" y="3569760"/>
              <a:ext cx="81720" cy="61920"/>
            </a:xfrm>
            <a:custGeom>
              <a:avLst/>
              <a:gdLst/>
              <a:ahLst/>
              <a:rect l="l" t="t" r="r" b="b"/>
              <a:pathLst>
                <a:path w="2710" h="2049">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w="0">
              <a:noFill/>
            </a:ln>
          </p:spPr>
          <p:style>
            <a:lnRef idx="0"/>
            <a:fillRef idx="0"/>
            <a:effectRef idx="0"/>
            <a:fontRef idx="minor"/>
          </p:style>
        </p:sp>
        <p:sp>
          <p:nvSpPr>
            <p:cNvPr id="10868" name="Google Shape;10079;p82"/>
            <p:cNvSpPr/>
            <p:nvPr/>
          </p:nvSpPr>
          <p:spPr>
            <a:xfrm>
              <a:off x="2868120" y="3529800"/>
              <a:ext cx="82800" cy="20520"/>
            </a:xfrm>
            <a:custGeom>
              <a:avLst/>
              <a:gdLst/>
              <a:ahLst/>
              <a:rect l="l" t="t" r="r" b="b"/>
              <a:pathLst>
                <a:path w="2741" h="694">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w="0">
              <a:noFill/>
            </a:ln>
          </p:spPr>
          <p:style>
            <a:lnRef idx="0"/>
            <a:fillRef idx="0"/>
            <a:effectRef idx="0"/>
            <a:fontRef idx="minor"/>
          </p:style>
        </p:sp>
      </p:grpSp>
      <p:sp>
        <p:nvSpPr>
          <p:cNvPr id="10869" name="Google Shape;10080;p82"/>
          <p:cNvSpPr/>
          <p:nvPr/>
        </p:nvSpPr>
        <p:spPr>
          <a:xfrm>
            <a:off x="2634120" y="3842640"/>
            <a:ext cx="358920" cy="356040"/>
          </a:xfrm>
          <a:custGeom>
            <a:avLst/>
            <a:gdLst/>
            <a:ahLst/>
            <a:rect l="l" t="t" r="r" b="b"/>
            <a:pathLst>
              <a:path w="11847" h="11752">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w="0">
            <a:noFill/>
          </a:ln>
        </p:spPr>
        <p:style>
          <a:lnRef idx="0"/>
          <a:fillRef idx="0"/>
          <a:effectRef idx="0"/>
          <a:fontRef idx="minor"/>
        </p:style>
      </p:sp>
      <p:sp>
        <p:nvSpPr>
          <p:cNvPr id="10870" name="Google Shape;10081;p82"/>
          <p:cNvSpPr/>
          <p:nvPr/>
        </p:nvSpPr>
        <p:spPr>
          <a:xfrm>
            <a:off x="3975480" y="3844080"/>
            <a:ext cx="354240" cy="353160"/>
          </a:xfrm>
          <a:custGeom>
            <a:avLst/>
            <a:gdLst/>
            <a:ahLst/>
            <a:rect l="l" t="t" r="r" b="b"/>
            <a:pathLst>
              <a:path w="11689" h="11658">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w="0">
            <a:noFill/>
          </a:ln>
        </p:spPr>
        <p:style>
          <a:lnRef idx="0"/>
          <a:fillRef idx="0"/>
          <a:effectRef idx="0"/>
          <a:fontRef idx="minor"/>
        </p:style>
      </p:sp>
      <p:grpSp>
        <p:nvGrpSpPr>
          <p:cNvPr id="10871" name="Google Shape;10082;p82"/>
          <p:cNvGrpSpPr/>
          <p:nvPr/>
        </p:nvGrpSpPr>
        <p:grpSpPr>
          <a:xfrm>
            <a:off x="2206080" y="1535400"/>
            <a:ext cx="331200" cy="353160"/>
            <a:chOff x="2206080" y="1535400"/>
            <a:chExt cx="331200" cy="353160"/>
          </a:xfrm>
        </p:grpSpPr>
        <p:sp>
          <p:nvSpPr>
            <p:cNvPr id="10872" name="Google Shape;10083;p82"/>
            <p:cNvSpPr/>
            <p:nvPr/>
          </p:nvSpPr>
          <p:spPr>
            <a:xfrm>
              <a:off x="2206080" y="1535400"/>
              <a:ext cx="331200" cy="353160"/>
            </a:xfrm>
            <a:custGeom>
              <a:avLst/>
              <a:gdLst/>
              <a:ahLst/>
              <a:rect l="l" t="t" r="r" b="b"/>
              <a:pathLst>
                <a:path w="10933" h="11657">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w="0">
              <a:noFill/>
            </a:ln>
          </p:spPr>
          <p:style>
            <a:lnRef idx="0"/>
            <a:fillRef idx="0"/>
            <a:effectRef idx="0"/>
            <a:fontRef idx="minor"/>
          </p:style>
        </p:sp>
        <p:sp>
          <p:nvSpPr>
            <p:cNvPr id="10873" name="Google Shape;10084;p82"/>
            <p:cNvSpPr/>
            <p:nvPr/>
          </p:nvSpPr>
          <p:spPr>
            <a:xfrm>
              <a:off x="2434320" y="1575720"/>
              <a:ext cx="20520" cy="21600"/>
            </a:xfrm>
            <a:custGeom>
              <a:avLst/>
              <a:gdLst/>
              <a:ahLst/>
              <a:rect l="l" t="t" r="r" b="b"/>
              <a:pathLst>
                <a:path w="694" h="725">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10874" name="Google Shape;10085;p82"/>
            <p:cNvSpPr/>
            <p:nvPr/>
          </p:nvSpPr>
          <p:spPr>
            <a:xfrm>
              <a:off x="2432520" y="1617840"/>
              <a:ext cx="21600" cy="62640"/>
            </a:xfrm>
            <a:custGeom>
              <a:avLst/>
              <a:gdLst/>
              <a:ahLst/>
              <a:rect l="l" t="t" r="r" b="b"/>
              <a:pathLst>
                <a:path w="726" h="208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w="0">
              <a:noFill/>
            </a:ln>
          </p:spPr>
          <p:style>
            <a:lnRef idx="0"/>
            <a:fillRef idx="0"/>
            <a:effectRef idx="0"/>
            <a:fontRef idx="minor"/>
          </p:style>
        </p:sp>
      </p:grpSp>
      <p:grpSp>
        <p:nvGrpSpPr>
          <p:cNvPr id="10875" name="Google Shape;10086;p82"/>
          <p:cNvGrpSpPr/>
          <p:nvPr/>
        </p:nvGrpSpPr>
        <p:grpSpPr>
          <a:xfrm>
            <a:off x="2193480" y="1992960"/>
            <a:ext cx="356040" cy="354960"/>
            <a:chOff x="2193480" y="1992960"/>
            <a:chExt cx="356040" cy="354960"/>
          </a:xfrm>
        </p:grpSpPr>
        <p:sp>
          <p:nvSpPr>
            <p:cNvPr id="10876" name="Google Shape;10087;p82"/>
            <p:cNvSpPr/>
            <p:nvPr/>
          </p:nvSpPr>
          <p:spPr>
            <a:xfrm>
              <a:off x="2257560" y="2056320"/>
              <a:ext cx="227160" cy="227880"/>
            </a:xfrm>
            <a:custGeom>
              <a:avLst/>
              <a:gdLst/>
              <a:ahLst/>
              <a:rect l="l" t="t" r="r" b="b"/>
              <a:pathLst>
                <a:path w="7499" h="753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w="0">
              <a:noFill/>
            </a:ln>
          </p:spPr>
          <p:style>
            <a:lnRef idx="0"/>
            <a:fillRef idx="0"/>
            <a:effectRef idx="0"/>
            <a:fontRef idx="minor"/>
          </p:style>
        </p:sp>
        <p:sp>
          <p:nvSpPr>
            <p:cNvPr id="10877" name="Google Shape;10088;p82"/>
            <p:cNvSpPr/>
            <p:nvPr/>
          </p:nvSpPr>
          <p:spPr>
            <a:xfrm>
              <a:off x="2320560" y="2118240"/>
              <a:ext cx="102960" cy="101880"/>
            </a:xfrm>
            <a:custGeom>
              <a:avLst/>
              <a:gdLst/>
              <a:ahLst/>
              <a:rect l="l" t="t" r="r" b="b"/>
              <a:pathLst>
                <a:path w="3404" h="3372">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w="0">
              <a:noFill/>
            </a:ln>
          </p:spPr>
          <p:style>
            <a:lnRef idx="0"/>
            <a:fillRef idx="0"/>
            <a:effectRef idx="0"/>
            <a:fontRef idx="minor"/>
          </p:style>
        </p:sp>
        <p:sp>
          <p:nvSpPr>
            <p:cNvPr id="10878" name="Google Shape;10089;p82"/>
            <p:cNvSpPr/>
            <p:nvPr/>
          </p:nvSpPr>
          <p:spPr>
            <a:xfrm>
              <a:off x="2193480" y="1992960"/>
              <a:ext cx="356040" cy="354960"/>
            </a:xfrm>
            <a:custGeom>
              <a:avLst/>
              <a:gdLst/>
              <a:ahLst/>
              <a:rect l="l" t="t" r="r" b="b"/>
              <a:pathLst>
                <a:path w="11752" h="11721">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w="0">
              <a:noFill/>
            </a:ln>
          </p:spPr>
          <p:style>
            <a:lnRef idx="0"/>
            <a:fillRef idx="0"/>
            <a:effectRef idx="0"/>
            <a:fontRef idx="minor"/>
          </p:style>
        </p:sp>
      </p:grpSp>
      <p:grpSp>
        <p:nvGrpSpPr>
          <p:cNvPr id="10879" name="Google Shape;10090;p82"/>
          <p:cNvGrpSpPr/>
          <p:nvPr/>
        </p:nvGrpSpPr>
        <p:grpSpPr>
          <a:xfrm>
            <a:off x="2194920" y="2449080"/>
            <a:ext cx="353160" cy="353160"/>
            <a:chOff x="2194920" y="2449080"/>
            <a:chExt cx="353160" cy="353160"/>
          </a:xfrm>
        </p:grpSpPr>
        <p:sp>
          <p:nvSpPr>
            <p:cNvPr id="10880" name="Google Shape;10091;p82"/>
            <p:cNvSpPr/>
            <p:nvPr/>
          </p:nvSpPr>
          <p:spPr>
            <a:xfrm>
              <a:off x="2298240" y="2491200"/>
              <a:ext cx="145800" cy="186840"/>
            </a:xfrm>
            <a:custGeom>
              <a:avLst/>
              <a:gdLst/>
              <a:ahLst/>
              <a:rect l="l" t="t" r="r" b="b"/>
              <a:pathLst>
                <a:path w="4821" h="6176">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w="0">
              <a:noFill/>
            </a:ln>
          </p:spPr>
          <p:style>
            <a:lnRef idx="0"/>
            <a:fillRef idx="0"/>
            <a:effectRef idx="0"/>
            <a:fontRef idx="minor"/>
          </p:style>
        </p:sp>
        <p:sp>
          <p:nvSpPr>
            <p:cNvPr id="10881" name="Google Shape;10092;p82"/>
            <p:cNvSpPr/>
            <p:nvPr/>
          </p:nvSpPr>
          <p:spPr>
            <a:xfrm>
              <a:off x="2340360" y="2698560"/>
              <a:ext cx="61920" cy="61920"/>
            </a:xfrm>
            <a:custGeom>
              <a:avLst/>
              <a:gdLst/>
              <a:ahLst/>
              <a:rect l="l" t="t" r="r" b="b"/>
              <a:pathLst>
                <a:path w="2048" h="2049">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w="0">
              <a:noFill/>
            </a:ln>
          </p:spPr>
          <p:style>
            <a:lnRef idx="0"/>
            <a:fillRef idx="0"/>
            <a:effectRef idx="0"/>
            <a:fontRef idx="minor"/>
          </p:style>
        </p:sp>
        <p:sp>
          <p:nvSpPr>
            <p:cNvPr id="10882" name="Google Shape;10093;p82"/>
            <p:cNvSpPr/>
            <p:nvPr/>
          </p:nvSpPr>
          <p:spPr>
            <a:xfrm>
              <a:off x="2194920" y="2449080"/>
              <a:ext cx="353160" cy="353160"/>
            </a:xfrm>
            <a:custGeom>
              <a:avLst/>
              <a:gdLst/>
              <a:ahLst/>
              <a:rect l="l" t="t" r="r" b="b"/>
              <a:pathLst>
                <a:path w="11658" h="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w="0">
              <a:noFill/>
            </a:ln>
          </p:spPr>
          <p:style>
            <a:lnRef idx="0"/>
            <a:fillRef idx="0"/>
            <a:effectRef idx="0"/>
            <a:fontRef idx="minor"/>
          </p:style>
        </p:sp>
      </p:grpSp>
      <p:grpSp>
        <p:nvGrpSpPr>
          <p:cNvPr id="10883" name="Google Shape;10094;p82"/>
          <p:cNvGrpSpPr/>
          <p:nvPr/>
        </p:nvGrpSpPr>
        <p:grpSpPr>
          <a:xfrm>
            <a:off x="853560" y="2913120"/>
            <a:ext cx="354240" cy="357840"/>
            <a:chOff x="853560" y="2913120"/>
            <a:chExt cx="354240" cy="357840"/>
          </a:xfrm>
        </p:grpSpPr>
        <p:sp>
          <p:nvSpPr>
            <p:cNvPr id="10884" name="Google Shape;10095;p82"/>
            <p:cNvSpPr/>
            <p:nvPr/>
          </p:nvSpPr>
          <p:spPr>
            <a:xfrm>
              <a:off x="853560" y="2913120"/>
              <a:ext cx="354240" cy="357840"/>
            </a:xfrm>
            <a:custGeom>
              <a:avLst/>
              <a:gdLst/>
              <a:ahLst/>
              <a:rect l="l" t="t" r="r" b="b"/>
              <a:pathLst>
                <a:path w="11689" h="11815">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w="0">
              <a:noFill/>
            </a:ln>
          </p:spPr>
          <p:style>
            <a:lnRef idx="0"/>
            <a:fillRef idx="0"/>
            <a:effectRef idx="0"/>
            <a:fontRef idx="minor"/>
          </p:style>
        </p:sp>
        <p:sp>
          <p:nvSpPr>
            <p:cNvPr id="10885" name="Google Shape;10096;p82"/>
            <p:cNvSpPr/>
            <p:nvPr/>
          </p:nvSpPr>
          <p:spPr>
            <a:xfrm>
              <a:off x="999000" y="2976120"/>
              <a:ext cx="103680" cy="227880"/>
            </a:xfrm>
            <a:custGeom>
              <a:avLst/>
              <a:gdLst/>
              <a:ahLst/>
              <a:rect l="l" t="t" r="r" b="b"/>
              <a:pathLst>
                <a:path w="3435" h="753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w="0">
              <a:noFill/>
            </a:ln>
          </p:spPr>
          <p:style>
            <a:lnRef idx="0"/>
            <a:fillRef idx="0"/>
            <a:effectRef idx="0"/>
            <a:fontRef idx="minor"/>
          </p:style>
        </p:sp>
      </p:grpSp>
      <p:sp>
        <p:nvSpPr>
          <p:cNvPr id="10886" name="Google Shape;10097;p82"/>
          <p:cNvSpPr/>
          <p:nvPr/>
        </p:nvSpPr>
        <p:spPr>
          <a:xfrm>
            <a:off x="850680" y="3383640"/>
            <a:ext cx="354240" cy="353160"/>
          </a:xfrm>
          <a:custGeom>
            <a:avLst/>
            <a:gdLst/>
            <a:ahLst/>
            <a:rect l="l" t="t" r="r" b="b"/>
            <a:pathLst>
              <a:path w="11689" h="11657">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w="0">
            <a:noFill/>
          </a:ln>
        </p:spPr>
        <p:style>
          <a:lnRef idx="0"/>
          <a:fillRef idx="0"/>
          <a:effectRef idx="0"/>
          <a:fontRef idx="minor"/>
        </p:style>
      </p:sp>
      <p:sp>
        <p:nvSpPr>
          <p:cNvPr id="10887" name="Google Shape;10098;p82"/>
          <p:cNvSpPr/>
          <p:nvPr/>
        </p:nvSpPr>
        <p:spPr>
          <a:xfrm>
            <a:off x="850320" y="3843720"/>
            <a:ext cx="354960" cy="354240"/>
          </a:xfrm>
          <a:custGeom>
            <a:avLst/>
            <a:gdLst/>
            <a:ahLst/>
            <a:rect l="l" t="t" r="r" b="b"/>
            <a:pathLst>
              <a:path w="11721" h="1169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w="0">
            <a:noFill/>
          </a:ln>
        </p:spPr>
        <p:style>
          <a:lnRef idx="0"/>
          <a:fillRef idx="0"/>
          <a:effectRef idx="0"/>
          <a:fontRef idx="minor"/>
        </p:style>
      </p:sp>
      <p:grpSp>
        <p:nvGrpSpPr>
          <p:cNvPr id="10888" name="Google Shape;10099;p82"/>
          <p:cNvGrpSpPr/>
          <p:nvPr/>
        </p:nvGrpSpPr>
        <p:grpSpPr>
          <a:xfrm>
            <a:off x="3081240" y="2915280"/>
            <a:ext cx="356040" cy="353160"/>
            <a:chOff x="3081240" y="2915280"/>
            <a:chExt cx="356040" cy="353160"/>
          </a:xfrm>
        </p:grpSpPr>
        <p:sp>
          <p:nvSpPr>
            <p:cNvPr id="10889" name="Google Shape;10100;p82"/>
            <p:cNvSpPr/>
            <p:nvPr/>
          </p:nvSpPr>
          <p:spPr>
            <a:xfrm>
              <a:off x="3081240" y="2915280"/>
              <a:ext cx="272160" cy="353160"/>
            </a:xfrm>
            <a:custGeom>
              <a:avLst/>
              <a:gdLst/>
              <a:ahLst/>
              <a:rect l="l" t="t" r="r" b="b"/>
              <a:pathLst>
                <a:path w="8980" h="11657">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w="0">
              <a:noFill/>
            </a:ln>
          </p:spPr>
          <p:style>
            <a:lnRef idx="0"/>
            <a:fillRef idx="0"/>
            <a:effectRef idx="0"/>
            <a:fontRef idx="minor"/>
          </p:style>
        </p:sp>
        <p:sp>
          <p:nvSpPr>
            <p:cNvPr id="10890" name="Google Shape;10101;p82"/>
            <p:cNvSpPr/>
            <p:nvPr/>
          </p:nvSpPr>
          <p:spPr>
            <a:xfrm>
              <a:off x="3124080" y="3164760"/>
              <a:ext cx="63720" cy="63720"/>
            </a:xfrm>
            <a:custGeom>
              <a:avLst/>
              <a:gdLst/>
              <a:ahLst/>
              <a:rect l="l" t="t" r="r" b="b"/>
              <a:pathLst>
                <a:path w="2112" h="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w="0">
              <a:noFill/>
            </a:ln>
          </p:spPr>
          <p:style>
            <a:lnRef idx="0"/>
            <a:fillRef idx="0"/>
            <a:effectRef idx="0"/>
            <a:fontRef idx="minor"/>
          </p:style>
        </p:sp>
        <p:sp>
          <p:nvSpPr>
            <p:cNvPr id="10891" name="Google Shape;10102;p82"/>
            <p:cNvSpPr/>
            <p:nvPr/>
          </p:nvSpPr>
          <p:spPr>
            <a:xfrm>
              <a:off x="3124080" y="3081600"/>
              <a:ext cx="63720" cy="62640"/>
            </a:xfrm>
            <a:custGeom>
              <a:avLst/>
              <a:gdLst/>
              <a:ahLst/>
              <a:rect l="l" t="t" r="r" b="b"/>
              <a:pathLst>
                <a:path w="2112" h="2081">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w="0">
              <a:noFill/>
            </a:ln>
          </p:spPr>
          <p:style>
            <a:lnRef idx="0"/>
            <a:fillRef idx="0"/>
            <a:effectRef idx="0"/>
            <a:fontRef idx="minor"/>
          </p:style>
        </p:sp>
        <p:sp>
          <p:nvSpPr>
            <p:cNvPr id="10892" name="Google Shape;10103;p82"/>
            <p:cNvSpPr/>
            <p:nvPr/>
          </p:nvSpPr>
          <p:spPr>
            <a:xfrm>
              <a:off x="3124080" y="2997360"/>
              <a:ext cx="63720" cy="63720"/>
            </a:xfrm>
            <a:custGeom>
              <a:avLst/>
              <a:gdLst/>
              <a:ahLst/>
              <a:rect l="l" t="t" r="r" b="b"/>
              <a:pathLst>
                <a:path w="2112" h="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w="0">
              <a:noFill/>
            </a:ln>
          </p:spPr>
          <p:style>
            <a:lnRef idx="0"/>
            <a:fillRef idx="0"/>
            <a:effectRef idx="0"/>
            <a:fontRef idx="minor"/>
          </p:style>
        </p:sp>
        <p:sp>
          <p:nvSpPr>
            <p:cNvPr id="10893" name="Google Shape;10104;p82"/>
            <p:cNvSpPr/>
            <p:nvPr/>
          </p:nvSpPr>
          <p:spPr>
            <a:xfrm>
              <a:off x="3208320" y="2997360"/>
              <a:ext cx="103680" cy="21600"/>
            </a:xfrm>
            <a:custGeom>
              <a:avLst/>
              <a:gdLst/>
              <a:ahLst/>
              <a:rect l="l" t="t" r="r" b="b"/>
              <a:pathLst>
                <a:path w="3435" h="726">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w="0">
              <a:noFill/>
            </a:ln>
          </p:spPr>
          <p:style>
            <a:lnRef idx="0"/>
            <a:fillRef idx="0"/>
            <a:effectRef idx="0"/>
            <a:fontRef idx="minor"/>
          </p:style>
        </p:sp>
        <p:sp>
          <p:nvSpPr>
            <p:cNvPr id="10894" name="Google Shape;10105;p82"/>
            <p:cNvSpPr/>
            <p:nvPr/>
          </p:nvSpPr>
          <p:spPr>
            <a:xfrm>
              <a:off x="3208320" y="3039480"/>
              <a:ext cx="62640" cy="21600"/>
            </a:xfrm>
            <a:custGeom>
              <a:avLst/>
              <a:gdLst/>
              <a:ahLst/>
              <a:rect l="l" t="t" r="r" b="b"/>
              <a:pathLst>
                <a:path w="2081" h="726">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w="0">
              <a:noFill/>
            </a:ln>
          </p:spPr>
          <p:style>
            <a:lnRef idx="0"/>
            <a:fillRef idx="0"/>
            <a:effectRef idx="0"/>
            <a:fontRef idx="minor"/>
          </p:style>
        </p:sp>
        <p:sp>
          <p:nvSpPr>
            <p:cNvPr id="10895" name="Google Shape;10106;p82"/>
            <p:cNvSpPr/>
            <p:nvPr/>
          </p:nvSpPr>
          <p:spPr>
            <a:xfrm>
              <a:off x="3208320" y="3081600"/>
              <a:ext cx="103680" cy="20880"/>
            </a:xfrm>
            <a:custGeom>
              <a:avLst/>
              <a:gdLst/>
              <a:ahLst/>
              <a:rect l="l" t="t" r="r" b="b"/>
              <a:pathLst>
                <a:path w="3435" h="69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w="0">
              <a:noFill/>
            </a:ln>
          </p:spPr>
          <p:style>
            <a:lnRef idx="0"/>
            <a:fillRef idx="0"/>
            <a:effectRef idx="0"/>
            <a:fontRef idx="minor"/>
          </p:style>
        </p:sp>
        <p:sp>
          <p:nvSpPr>
            <p:cNvPr id="10896" name="Google Shape;10107;p82"/>
            <p:cNvSpPr/>
            <p:nvPr/>
          </p:nvSpPr>
          <p:spPr>
            <a:xfrm>
              <a:off x="3208320" y="3122640"/>
              <a:ext cx="62640" cy="21600"/>
            </a:xfrm>
            <a:custGeom>
              <a:avLst/>
              <a:gdLst/>
              <a:ahLst/>
              <a:rect l="l" t="t" r="r" b="b"/>
              <a:pathLst>
                <a:path w="2081" h="726">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w="0">
              <a:noFill/>
            </a:ln>
          </p:spPr>
          <p:style>
            <a:lnRef idx="0"/>
            <a:fillRef idx="0"/>
            <a:effectRef idx="0"/>
            <a:fontRef idx="minor"/>
          </p:style>
        </p:sp>
        <p:sp>
          <p:nvSpPr>
            <p:cNvPr id="10897" name="Google Shape;10108;p82"/>
            <p:cNvSpPr/>
            <p:nvPr/>
          </p:nvSpPr>
          <p:spPr>
            <a:xfrm>
              <a:off x="3208320" y="3164760"/>
              <a:ext cx="103680" cy="21600"/>
            </a:xfrm>
            <a:custGeom>
              <a:avLst/>
              <a:gdLst/>
              <a:ahLst/>
              <a:rect l="l" t="t" r="r" b="b"/>
              <a:pathLst>
                <a:path w="3435" h="726">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w="0">
              <a:noFill/>
            </a:ln>
          </p:spPr>
          <p:style>
            <a:lnRef idx="0"/>
            <a:fillRef idx="0"/>
            <a:effectRef idx="0"/>
            <a:fontRef idx="minor"/>
          </p:style>
        </p:sp>
        <p:sp>
          <p:nvSpPr>
            <p:cNvPr id="10898" name="Google Shape;10109;p82"/>
            <p:cNvSpPr/>
            <p:nvPr/>
          </p:nvSpPr>
          <p:spPr>
            <a:xfrm>
              <a:off x="3208320" y="3206880"/>
              <a:ext cx="62640" cy="21600"/>
            </a:xfrm>
            <a:custGeom>
              <a:avLst/>
              <a:gdLst/>
              <a:ahLst/>
              <a:rect l="l" t="t" r="r" b="b"/>
              <a:pathLst>
                <a:path w="2081" h="725">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w="0">
              <a:noFill/>
            </a:ln>
          </p:spPr>
          <p:style>
            <a:lnRef idx="0"/>
            <a:fillRef idx="0"/>
            <a:effectRef idx="0"/>
            <a:fontRef idx="minor"/>
          </p:style>
        </p:sp>
        <p:sp>
          <p:nvSpPr>
            <p:cNvPr id="10899" name="Google Shape;10110;p82"/>
            <p:cNvSpPr/>
            <p:nvPr/>
          </p:nvSpPr>
          <p:spPr>
            <a:xfrm>
              <a:off x="3375360" y="2957400"/>
              <a:ext cx="61920" cy="291240"/>
            </a:xfrm>
            <a:custGeom>
              <a:avLst/>
              <a:gdLst/>
              <a:ahLst/>
              <a:rect l="l" t="t" r="r" b="b"/>
              <a:pathLst>
                <a:path w="2048" h="961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w="0">
              <a:noFill/>
            </a:ln>
          </p:spPr>
          <p:style>
            <a:lnRef idx="0"/>
            <a:fillRef idx="0"/>
            <a:effectRef idx="0"/>
            <a:fontRef idx="minor"/>
          </p:style>
        </p:sp>
      </p:grpSp>
      <p:grpSp>
        <p:nvGrpSpPr>
          <p:cNvPr id="10900" name="Google Shape;10111;p82"/>
          <p:cNvGrpSpPr/>
          <p:nvPr/>
        </p:nvGrpSpPr>
        <p:grpSpPr>
          <a:xfrm>
            <a:off x="3081960" y="3383280"/>
            <a:ext cx="354240" cy="353880"/>
            <a:chOff x="3081960" y="3383280"/>
            <a:chExt cx="354240" cy="353880"/>
          </a:xfrm>
        </p:grpSpPr>
        <p:sp>
          <p:nvSpPr>
            <p:cNvPr id="10901" name="Google Shape;10112;p82"/>
            <p:cNvSpPr/>
            <p:nvPr/>
          </p:nvSpPr>
          <p:spPr>
            <a:xfrm>
              <a:off x="3278880" y="3424320"/>
              <a:ext cx="104760" cy="124920"/>
            </a:xfrm>
            <a:custGeom>
              <a:avLst/>
              <a:gdLst/>
              <a:ahLst/>
              <a:rect l="l" t="t" r="r" b="b"/>
              <a:pathLst>
                <a:path w="3467" h="4136">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w="0">
              <a:noFill/>
            </a:ln>
          </p:spPr>
          <p:style>
            <a:lnRef idx="0"/>
            <a:fillRef idx="0"/>
            <a:effectRef idx="0"/>
            <a:fontRef idx="minor"/>
          </p:style>
        </p:sp>
        <p:sp>
          <p:nvSpPr>
            <p:cNvPr id="10902" name="Google Shape;10113;p82"/>
            <p:cNvSpPr/>
            <p:nvPr/>
          </p:nvSpPr>
          <p:spPr>
            <a:xfrm>
              <a:off x="3081960" y="3383280"/>
              <a:ext cx="354240" cy="353880"/>
            </a:xfrm>
            <a:custGeom>
              <a:avLst/>
              <a:gdLst/>
              <a:ahLst/>
              <a:rect l="l" t="t" r="r" b="b"/>
              <a:pathLst>
                <a:path w="11689" h="11676">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w="0">
              <a:noFill/>
            </a:ln>
          </p:spPr>
          <p:style>
            <a:lnRef idx="0"/>
            <a:fillRef idx="0"/>
            <a:effectRef idx="0"/>
            <a:fontRef idx="minor"/>
          </p:style>
        </p:sp>
        <p:sp>
          <p:nvSpPr>
            <p:cNvPr id="10903" name="Google Shape;10114;p82"/>
            <p:cNvSpPr/>
            <p:nvPr/>
          </p:nvSpPr>
          <p:spPr>
            <a:xfrm>
              <a:off x="3142440" y="3569760"/>
              <a:ext cx="85680" cy="126000"/>
            </a:xfrm>
            <a:custGeom>
              <a:avLst/>
              <a:gdLst/>
              <a:ahLst/>
              <a:rect l="l" t="t" r="r" b="b"/>
              <a:pathLst>
                <a:path w="2836" h="416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w="0">
              <a:noFill/>
            </a:ln>
          </p:spPr>
          <p:style>
            <a:lnRef idx="0"/>
            <a:fillRef idx="0"/>
            <a:effectRef idx="0"/>
            <a:fontRef idx="minor"/>
          </p:style>
        </p:sp>
      </p:grpSp>
      <p:grpSp>
        <p:nvGrpSpPr>
          <p:cNvPr id="10904" name="Google Shape;10115;p82"/>
          <p:cNvGrpSpPr/>
          <p:nvPr/>
        </p:nvGrpSpPr>
        <p:grpSpPr>
          <a:xfrm>
            <a:off x="3082680" y="3844080"/>
            <a:ext cx="353160" cy="353160"/>
            <a:chOff x="3082680" y="3844080"/>
            <a:chExt cx="353160" cy="353160"/>
          </a:xfrm>
        </p:grpSpPr>
        <p:sp>
          <p:nvSpPr>
            <p:cNvPr id="10905" name="Google Shape;10116;p82"/>
            <p:cNvSpPr/>
            <p:nvPr/>
          </p:nvSpPr>
          <p:spPr>
            <a:xfrm>
              <a:off x="3246840" y="3970080"/>
              <a:ext cx="21600" cy="20520"/>
            </a:xfrm>
            <a:custGeom>
              <a:avLst/>
              <a:gdLst/>
              <a:ahLst/>
              <a:rect l="l" t="t" r="r" b="b"/>
              <a:pathLst>
                <a:path w="725" h="694">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w="0">
              <a:noFill/>
            </a:ln>
          </p:spPr>
          <p:style>
            <a:lnRef idx="0"/>
            <a:fillRef idx="0"/>
            <a:effectRef idx="0"/>
            <a:fontRef idx="minor"/>
          </p:style>
        </p:sp>
        <p:sp>
          <p:nvSpPr>
            <p:cNvPr id="10906" name="Google Shape;10117;p82"/>
            <p:cNvSpPr/>
            <p:nvPr/>
          </p:nvSpPr>
          <p:spPr>
            <a:xfrm>
              <a:off x="3246840" y="4010040"/>
              <a:ext cx="21600" cy="62640"/>
            </a:xfrm>
            <a:custGeom>
              <a:avLst/>
              <a:gdLst/>
              <a:ahLst/>
              <a:rect l="l" t="t" r="r" b="b"/>
              <a:pathLst>
                <a:path w="725" h="2081">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w="0">
              <a:noFill/>
            </a:ln>
          </p:spPr>
          <p:style>
            <a:lnRef idx="0"/>
            <a:fillRef idx="0"/>
            <a:effectRef idx="0"/>
            <a:fontRef idx="minor"/>
          </p:style>
        </p:sp>
        <p:sp>
          <p:nvSpPr>
            <p:cNvPr id="10907" name="Google Shape;10118;p82"/>
            <p:cNvSpPr/>
            <p:nvPr/>
          </p:nvSpPr>
          <p:spPr>
            <a:xfrm>
              <a:off x="3082680" y="3844080"/>
              <a:ext cx="353160" cy="353160"/>
            </a:xfrm>
            <a:custGeom>
              <a:avLst/>
              <a:gdLst/>
              <a:ahLst/>
              <a:rect l="l" t="t" r="r" b="b"/>
              <a:pathLst>
                <a:path w="11657" h="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w="0">
              <a:noFill/>
            </a:ln>
          </p:spPr>
          <p:style>
            <a:lnRef idx="0"/>
            <a:fillRef idx="0"/>
            <a:effectRef idx="0"/>
            <a:fontRef idx="minor"/>
          </p:style>
        </p:sp>
        <p:sp>
          <p:nvSpPr>
            <p:cNvPr id="10908" name="Google Shape;10119;p82"/>
            <p:cNvSpPr/>
            <p:nvPr/>
          </p:nvSpPr>
          <p:spPr>
            <a:xfrm>
              <a:off x="3163680" y="3929040"/>
              <a:ext cx="189720" cy="186480"/>
            </a:xfrm>
            <a:custGeom>
              <a:avLst/>
              <a:gdLst/>
              <a:ahLst/>
              <a:rect l="l" t="t" r="r" b="b"/>
              <a:pathLst>
                <a:path w="6270" h="6157">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w="0">
              <a:noFill/>
            </a:ln>
          </p:spPr>
          <p:style>
            <a:lnRef idx="0"/>
            <a:fillRef idx="0"/>
            <a:effectRef idx="0"/>
            <a:fontRef idx="minor"/>
          </p:style>
        </p:sp>
      </p:grpSp>
      <p:sp>
        <p:nvSpPr>
          <p:cNvPr id="10909" name="Google Shape;10120;p82"/>
          <p:cNvSpPr/>
          <p:nvPr/>
        </p:nvSpPr>
        <p:spPr>
          <a:xfrm>
            <a:off x="2188800" y="4264560"/>
            <a:ext cx="354960" cy="352080"/>
          </a:xfrm>
          <a:custGeom>
            <a:avLst/>
            <a:gdLst/>
            <a:ahLst/>
            <a:rect l="l" t="t" r="r" b="b"/>
            <a:pathLst>
              <a:path w="11721" h="11626">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w="0">
            <a:noFill/>
          </a:ln>
        </p:spPr>
        <p:style>
          <a:lnRef idx="0"/>
          <a:fillRef idx="0"/>
          <a:effectRef idx="0"/>
          <a:fontRef idx="minor"/>
        </p:style>
      </p:sp>
      <p:grpSp>
        <p:nvGrpSpPr>
          <p:cNvPr id="10910" name="Google Shape;10121;p82"/>
          <p:cNvGrpSpPr/>
          <p:nvPr/>
        </p:nvGrpSpPr>
        <p:grpSpPr>
          <a:xfrm>
            <a:off x="2633040" y="1535040"/>
            <a:ext cx="357840" cy="353880"/>
            <a:chOff x="2633040" y="1535040"/>
            <a:chExt cx="357840" cy="353880"/>
          </a:xfrm>
        </p:grpSpPr>
        <p:sp>
          <p:nvSpPr>
            <p:cNvPr id="10911" name="Google Shape;10122;p82"/>
            <p:cNvSpPr/>
            <p:nvPr/>
          </p:nvSpPr>
          <p:spPr>
            <a:xfrm>
              <a:off x="2633040" y="1609920"/>
              <a:ext cx="286200" cy="279000"/>
            </a:xfrm>
            <a:custGeom>
              <a:avLst/>
              <a:gdLst/>
              <a:ahLst/>
              <a:rect l="l" t="t" r="r" b="b"/>
              <a:pathLst>
                <a:path w="9452" h="9215">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w="0">
              <a:noFill/>
            </a:ln>
          </p:spPr>
          <p:style>
            <a:lnRef idx="0"/>
            <a:fillRef idx="0"/>
            <a:effectRef idx="0"/>
            <a:fontRef idx="minor"/>
          </p:style>
        </p:sp>
        <p:sp>
          <p:nvSpPr>
            <p:cNvPr id="10912" name="Google Shape;10123;p82"/>
            <p:cNvSpPr/>
            <p:nvPr/>
          </p:nvSpPr>
          <p:spPr>
            <a:xfrm>
              <a:off x="2794320" y="1535040"/>
              <a:ext cx="196560" cy="197640"/>
            </a:xfrm>
            <a:custGeom>
              <a:avLst/>
              <a:gdLst/>
              <a:ahLst/>
              <a:rect l="l" t="t" r="r" b="b"/>
              <a:pathLst>
                <a:path w="6491" h="6523">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w="0">
              <a:noFill/>
            </a:ln>
          </p:spPr>
          <p:style>
            <a:lnRef idx="0"/>
            <a:fillRef idx="0"/>
            <a:effectRef idx="0"/>
            <a:fontRef idx="minor"/>
          </p:style>
        </p:sp>
      </p:grpSp>
      <p:grpSp>
        <p:nvGrpSpPr>
          <p:cNvPr id="10913" name="Google Shape;10124;p82"/>
          <p:cNvGrpSpPr/>
          <p:nvPr/>
        </p:nvGrpSpPr>
        <p:grpSpPr>
          <a:xfrm>
            <a:off x="2631960" y="1992960"/>
            <a:ext cx="360000" cy="354960"/>
            <a:chOff x="2631960" y="1992960"/>
            <a:chExt cx="360000" cy="354960"/>
          </a:xfrm>
        </p:grpSpPr>
        <p:sp>
          <p:nvSpPr>
            <p:cNvPr id="10914" name="Google Shape;10125;p82"/>
            <p:cNvSpPr/>
            <p:nvPr/>
          </p:nvSpPr>
          <p:spPr>
            <a:xfrm>
              <a:off x="2631960" y="1992960"/>
              <a:ext cx="360000" cy="354960"/>
            </a:xfrm>
            <a:custGeom>
              <a:avLst/>
              <a:gdLst/>
              <a:ahLst/>
              <a:rect l="l" t="t" r="r" b="b"/>
              <a:pathLst>
                <a:path w="11878" h="11721">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w="0">
              <a:noFill/>
            </a:ln>
          </p:spPr>
          <p:style>
            <a:lnRef idx="0"/>
            <a:fillRef idx="0"/>
            <a:effectRef idx="0"/>
            <a:fontRef idx="minor"/>
          </p:style>
        </p:sp>
        <p:sp>
          <p:nvSpPr>
            <p:cNvPr id="10915" name="Google Shape;10126;p82"/>
            <p:cNvSpPr/>
            <p:nvPr/>
          </p:nvSpPr>
          <p:spPr>
            <a:xfrm>
              <a:off x="2737080" y="2035080"/>
              <a:ext cx="20520" cy="21600"/>
            </a:xfrm>
            <a:custGeom>
              <a:avLst/>
              <a:gdLst/>
              <a:ahLst/>
              <a:rect l="l" t="t" r="r" b="b"/>
              <a:pathLst>
                <a:path w="694" h="726">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0916" name="Google Shape;10127;p82"/>
            <p:cNvSpPr/>
            <p:nvPr/>
          </p:nvSpPr>
          <p:spPr>
            <a:xfrm>
              <a:off x="2737080" y="2078280"/>
              <a:ext cx="20520" cy="83880"/>
            </a:xfrm>
            <a:custGeom>
              <a:avLst/>
              <a:gdLst/>
              <a:ahLst/>
              <a:rect l="l" t="t" r="r" b="b"/>
              <a:pathLst>
                <a:path w="694" h="277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w="0">
              <a:noFill/>
            </a:ln>
          </p:spPr>
          <p:style>
            <a:lnRef idx="0"/>
            <a:fillRef idx="0"/>
            <a:effectRef idx="0"/>
            <a:fontRef idx="minor"/>
          </p:style>
        </p:sp>
        <p:sp>
          <p:nvSpPr>
            <p:cNvPr id="10917" name="Google Shape;10128;p82"/>
            <p:cNvSpPr/>
            <p:nvPr/>
          </p:nvSpPr>
          <p:spPr>
            <a:xfrm>
              <a:off x="2673000" y="2182320"/>
              <a:ext cx="146880" cy="20520"/>
            </a:xfrm>
            <a:custGeom>
              <a:avLst/>
              <a:gdLst/>
              <a:ahLst/>
              <a:rect l="l" t="t" r="r" b="b"/>
              <a:pathLst>
                <a:path w="4853" h="694">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w="0">
              <a:noFill/>
            </a:ln>
          </p:spPr>
          <p:style>
            <a:lnRef idx="0"/>
            <a:fillRef idx="0"/>
            <a:effectRef idx="0"/>
            <a:fontRef idx="minor"/>
          </p:style>
        </p:sp>
        <p:sp>
          <p:nvSpPr>
            <p:cNvPr id="10918" name="Google Shape;10129;p82"/>
            <p:cNvSpPr/>
            <p:nvPr/>
          </p:nvSpPr>
          <p:spPr>
            <a:xfrm>
              <a:off x="2673000" y="2222280"/>
              <a:ext cx="106560" cy="21600"/>
            </a:xfrm>
            <a:custGeom>
              <a:avLst/>
              <a:gdLst/>
              <a:ahLst/>
              <a:rect l="l" t="t" r="r" b="b"/>
              <a:pathLst>
                <a:path w="3530" h="726">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w="0">
              <a:noFill/>
            </a:ln>
          </p:spPr>
          <p:style>
            <a:lnRef idx="0"/>
            <a:fillRef idx="0"/>
            <a:effectRef idx="0"/>
            <a:fontRef idx="minor"/>
          </p:style>
        </p:sp>
      </p:grpSp>
      <p:grpSp>
        <p:nvGrpSpPr>
          <p:cNvPr id="10919" name="Google Shape;10130;p82"/>
          <p:cNvGrpSpPr/>
          <p:nvPr/>
        </p:nvGrpSpPr>
        <p:grpSpPr>
          <a:xfrm>
            <a:off x="2633040" y="2449080"/>
            <a:ext cx="357840" cy="353160"/>
            <a:chOff x="2633040" y="2449080"/>
            <a:chExt cx="357840" cy="353160"/>
          </a:xfrm>
        </p:grpSpPr>
        <p:sp>
          <p:nvSpPr>
            <p:cNvPr id="10920" name="Google Shape;10131;p82"/>
            <p:cNvSpPr/>
            <p:nvPr/>
          </p:nvSpPr>
          <p:spPr>
            <a:xfrm>
              <a:off x="2633040" y="2458800"/>
              <a:ext cx="349200" cy="343440"/>
            </a:xfrm>
            <a:custGeom>
              <a:avLst/>
              <a:gdLst/>
              <a:ahLst/>
              <a:rect l="l" t="t" r="r" b="b"/>
              <a:pathLst>
                <a:path w="11531" h="11335">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w="0">
              <a:noFill/>
            </a:ln>
          </p:spPr>
          <p:style>
            <a:lnRef idx="0"/>
            <a:fillRef idx="0"/>
            <a:effectRef idx="0"/>
            <a:fontRef idx="minor"/>
          </p:style>
        </p:sp>
        <p:sp>
          <p:nvSpPr>
            <p:cNvPr id="10921" name="Google Shape;10132;p82"/>
            <p:cNvSpPr/>
            <p:nvPr/>
          </p:nvSpPr>
          <p:spPr>
            <a:xfrm>
              <a:off x="2923560" y="2465640"/>
              <a:ext cx="50400" cy="50040"/>
            </a:xfrm>
            <a:custGeom>
              <a:avLst/>
              <a:gdLst/>
              <a:ahLst/>
              <a:rect l="l" t="t" r="r" b="b"/>
              <a:pathLst>
                <a:path w="1671" h="1663">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w="0">
              <a:noFill/>
            </a:ln>
          </p:spPr>
          <p:style>
            <a:lnRef idx="0"/>
            <a:fillRef idx="0"/>
            <a:effectRef idx="0"/>
            <a:fontRef idx="minor"/>
          </p:style>
        </p:sp>
        <p:sp>
          <p:nvSpPr>
            <p:cNvPr id="10922" name="Google Shape;10133;p82"/>
            <p:cNvSpPr/>
            <p:nvPr/>
          </p:nvSpPr>
          <p:spPr>
            <a:xfrm>
              <a:off x="2880360" y="2449080"/>
              <a:ext cx="20520" cy="50400"/>
            </a:xfrm>
            <a:custGeom>
              <a:avLst/>
              <a:gdLst/>
              <a:ahLst/>
              <a:rect l="l" t="t" r="r" b="b"/>
              <a:pathLst>
                <a:path w="694" h="1671">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w="0">
              <a:noFill/>
            </a:ln>
          </p:spPr>
          <p:style>
            <a:lnRef idx="0"/>
            <a:fillRef idx="0"/>
            <a:effectRef idx="0"/>
            <a:fontRef idx="minor"/>
          </p:style>
        </p:sp>
        <p:sp>
          <p:nvSpPr>
            <p:cNvPr id="10923" name="Google Shape;10134;p82"/>
            <p:cNvSpPr/>
            <p:nvPr/>
          </p:nvSpPr>
          <p:spPr>
            <a:xfrm>
              <a:off x="2939760" y="2538000"/>
              <a:ext cx="51120" cy="21600"/>
            </a:xfrm>
            <a:custGeom>
              <a:avLst/>
              <a:gdLst/>
              <a:ahLst/>
              <a:rect l="l" t="t" r="r" b="b"/>
              <a:pathLst>
                <a:path w="1702" h="725">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w="0">
              <a:noFill/>
            </a:ln>
          </p:spPr>
          <p:style>
            <a:lnRef idx="0"/>
            <a:fillRef idx="0"/>
            <a:effectRef idx="0"/>
            <a:fontRef idx="minor"/>
          </p:style>
        </p:sp>
      </p:grpSp>
      <p:sp>
        <p:nvSpPr>
          <p:cNvPr id="10924" name="Google Shape;10135;p82"/>
          <p:cNvSpPr/>
          <p:nvPr/>
        </p:nvSpPr>
        <p:spPr>
          <a:xfrm>
            <a:off x="1299240" y="2914920"/>
            <a:ext cx="353160" cy="354240"/>
          </a:xfrm>
          <a:custGeom>
            <a:avLst/>
            <a:gdLst/>
            <a:ahLst/>
            <a:rect l="l" t="t" r="r" b="b"/>
            <a:pathLst>
              <a:path w="11658" h="11689">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w="0">
            <a:noFill/>
          </a:ln>
        </p:spPr>
        <p:style>
          <a:lnRef idx="0"/>
          <a:fillRef idx="0"/>
          <a:effectRef idx="0"/>
          <a:fontRef idx="minor"/>
        </p:style>
      </p:sp>
      <p:sp>
        <p:nvSpPr>
          <p:cNvPr id="10925" name="Google Shape;10136;p82"/>
          <p:cNvSpPr/>
          <p:nvPr/>
        </p:nvSpPr>
        <p:spPr>
          <a:xfrm>
            <a:off x="1299240" y="3383640"/>
            <a:ext cx="353160" cy="353160"/>
          </a:xfrm>
          <a:custGeom>
            <a:avLst/>
            <a:gdLst/>
            <a:ahLst/>
            <a:rect l="l" t="t" r="r" b="b"/>
            <a:pathLst>
              <a:path w="11658" h="11657">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w="0">
            <a:noFill/>
          </a:ln>
        </p:spPr>
        <p:style>
          <a:lnRef idx="0"/>
          <a:fillRef idx="0"/>
          <a:effectRef idx="0"/>
          <a:fontRef idx="minor"/>
        </p:style>
      </p:sp>
      <p:sp>
        <p:nvSpPr>
          <p:cNvPr id="10926" name="Google Shape;10137;p82"/>
          <p:cNvSpPr/>
          <p:nvPr/>
        </p:nvSpPr>
        <p:spPr>
          <a:xfrm>
            <a:off x="1290240" y="3843720"/>
            <a:ext cx="371520" cy="353880"/>
          </a:xfrm>
          <a:custGeom>
            <a:avLst/>
            <a:gdLst/>
            <a:ahLst/>
            <a:rect l="l" t="t" r="r" b="b"/>
            <a:pathLst>
              <a:path w="12256" h="11681">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w="0">
            <a:noFill/>
          </a:ln>
        </p:spPr>
        <p:style>
          <a:lnRef idx="0"/>
          <a:fillRef idx="0"/>
          <a:effectRef idx="0"/>
          <a:fontRef idx="minor"/>
        </p:style>
      </p:sp>
      <p:grpSp>
        <p:nvGrpSpPr>
          <p:cNvPr id="10927" name="Google Shape;10138;p82"/>
          <p:cNvGrpSpPr/>
          <p:nvPr/>
        </p:nvGrpSpPr>
        <p:grpSpPr>
          <a:xfrm>
            <a:off x="3537720" y="2916000"/>
            <a:ext cx="353160" cy="352080"/>
            <a:chOff x="3537720" y="2916000"/>
            <a:chExt cx="353160" cy="352080"/>
          </a:xfrm>
        </p:grpSpPr>
        <p:sp>
          <p:nvSpPr>
            <p:cNvPr id="10928" name="Google Shape;10139;p82"/>
            <p:cNvSpPr/>
            <p:nvPr/>
          </p:nvSpPr>
          <p:spPr>
            <a:xfrm>
              <a:off x="3537720" y="2916000"/>
              <a:ext cx="353160" cy="352080"/>
            </a:xfrm>
            <a:custGeom>
              <a:avLst/>
              <a:gdLst/>
              <a:ahLst/>
              <a:rect l="l" t="t" r="r" b="b"/>
              <a:pathLst>
                <a:path w="11658" h="11626">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w="0">
              <a:noFill/>
            </a:ln>
          </p:spPr>
          <p:style>
            <a:lnRef idx="0"/>
            <a:fillRef idx="0"/>
            <a:effectRef idx="0"/>
            <a:fontRef idx="minor"/>
          </p:style>
        </p:sp>
        <p:sp>
          <p:nvSpPr>
            <p:cNvPr id="10929" name="Google Shape;10140;p82"/>
            <p:cNvSpPr/>
            <p:nvPr/>
          </p:nvSpPr>
          <p:spPr>
            <a:xfrm>
              <a:off x="3701160" y="3042000"/>
              <a:ext cx="42840" cy="42480"/>
            </a:xfrm>
            <a:custGeom>
              <a:avLst/>
              <a:gdLst/>
              <a:ahLst/>
              <a:rect l="l" t="t" r="r" b="b"/>
              <a:pathLst>
                <a:path w="1419" h="1418">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w="0">
              <a:noFill/>
            </a:ln>
          </p:spPr>
          <p:style>
            <a:lnRef idx="0"/>
            <a:fillRef idx="0"/>
            <a:effectRef idx="0"/>
            <a:fontRef idx="minor"/>
          </p:style>
        </p:sp>
      </p:grpSp>
      <p:grpSp>
        <p:nvGrpSpPr>
          <p:cNvPr id="10930" name="Google Shape;10141;p82"/>
          <p:cNvGrpSpPr/>
          <p:nvPr/>
        </p:nvGrpSpPr>
        <p:grpSpPr>
          <a:xfrm>
            <a:off x="3538080" y="3383640"/>
            <a:ext cx="352080" cy="352800"/>
            <a:chOff x="3538080" y="3383640"/>
            <a:chExt cx="352080" cy="352800"/>
          </a:xfrm>
        </p:grpSpPr>
        <p:sp>
          <p:nvSpPr>
            <p:cNvPr id="10931" name="Google Shape;10142;p82"/>
            <p:cNvSpPr/>
            <p:nvPr/>
          </p:nvSpPr>
          <p:spPr>
            <a:xfrm>
              <a:off x="3641400" y="3529800"/>
              <a:ext cx="20520" cy="2052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0932" name="Google Shape;10143;p82"/>
            <p:cNvSpPr/>
            <p:nvPr/>
          </p:nvSpPr>
          <p:spPr>
            <a:xfrm>
              <a:off x="3744360" y="3571200"/>
              <a:ext cx="105840" cy="83520"/>
            </a:xfrm>
            <a:custGeom>
              <a:avLst/>
              <a:gdLst/>
              <a:ahLst/>
              <a:rect l="l" t="t" r="r" b="b"/>
              <a:pathLst>
                <a:path w="3498" h="2765">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w="0">
              <a:noFill/>
            </a:ln>
          </p:spPr>
          <p:style>
            <a:lnRef idx="0"/>
            <a:fillRef idx="0"/>
            <a:effectRef idx="0"/>
            <a:fontRef idx="minor"/>
          </p:style>
        </p:sp>
        <p:sp>
          <p:nvSpPr>
            <p:cNvPr id="10933" name="Google Shape;10144;p82"/>
            <p:cNvSpPr/>
            <p:nvPr/>
          </p:nvSpPr>
          <p:spPr>
            <a:xfrm>
              <a:off x="3538080" y="3383640"/>
              <a:ext cx="352080" cy="352800"/>
            </a:xfrm>
            <a:custGeom>
              <a:avLst/>
              <a:gdLst/>
              <a:ahLst/>
              <a:rect l="l" t="t" r="r" b="b"/>
              <a:pathLst>
                <a:path w="11626" h="11645">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w="0">
              <a:noFill/>
            </a:ln>
          </p:spPr>
          <p:style>
            <a:lnRef idx="0"/>
            <a:fillRef idx="0"/>
            <a:effectRef idx="0"/>
            <a:fontRef idx="minor"/>
          </p:style>
        </p:sp>
        <p:sp>
          <p:nvSpPr>
            <p:cNvPr id="10934" name="Google Shape;10145;p82"/>
            <p:cNvSpPr/>
            <p:nvPr/>
          </p:nvSpPr>
          <p:spPr>
            <a:xfrm>
              <a:off x="3620160" y="3425040"/>
              <a:ext cx="64800" cy="83880"/>
            </a:xfrm>
            <a:custGeom>
              <a:avLst/>
              <a:gdLst/>
              <a:ahLst/>
              <a:rect l="l" t="t" r="r" b="b"/>
              <a:pathLst>
                <a:path w="2144" h="2773">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w="0">
              <a:noFill/>
            </a:ln>
          </p:spPr>
          <p:style>
            <a:lnRef idx="0"/>
            <a:fillRef idx="0"/>
            <a:effectRef idx="0"/>
            <a:fontRef idx="minor"/>
          </p:style>
        </p:sp>
      </p:grpSp>
      <p:grpSp>
        <p:nvGrpSpPr>
          <p:cNvPr id="10935" name="Google Shape;10146;p82"/>
          <p:cNvGrpSpPr/>
          <p:nvPr/>
        </p:nvGrpSpPr>
        <p:grpSpPr>
          <a:xfrm>
            <a:off x="3537720" y="3844080"/>
            <a:ext cx="353160" cy="353160"/>
            <a:chOff x="3537720" y="3844080"/>
            <a:chExt cx="353160" cy="353160"/>
          </a:xfrm>
        </p:grpSpPr>
        <p:sp>
          <p:nvSpPr>
            <p:cNvPr id="10936" name="Google Shape;10147;p82"/>
            <p:cNvSpPr/>
            <p:nvPr/>
          </p:nvSpPr>
          <p:spPr>
            <a:xfrm>
              <a:off x="3537720" y="3844080"/>
              <a:ext cx="353160" cy="353160"/>
            </a:xfrm>
            <a:custGeom>
              <a:avLst/>
              <a:gdLst/>
              <a:ahLst/>
              <a:rect l="l" t="t" r="r" b="b"/>
              <a:pathLst>
                <a:path w="11657" h="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w="0">
              <a:noFill/>
            </a:ln>
          </p:spPr>
          <p:style>
            <a:lnRef idx="0"/>
            <a:fillRef idx="0"/>
            <a:effectRef idx="0"/>
            <a:fontRef idx="minor"/>
          </p:style>
        </p:sp>
        <p:sp>
          <p:nvSpPr>
            <p:cNvPr id="10937" name="Google Shape;10148;p82"/>
            <p:cNvSpPr/>
            <p:nvPr/>
          </p:nvSpPr>
          <p:spPr>
            <a:xfrm>
              <a:off x="3579840" y="3886920"/>
              <a:ext cx="269280" cy="270000"/>
            </a:xfrm>
            <a:custGeom>
              <a:avLst/>
              <a:gdLst/>
              <a:ahLst/>
              <a:rect l="l" t="t" r="r" b="b"/>
              <a:pathLst>
                <a:path w="8885" h="8917">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w="0">
              <a:noFill/>
            </a:ln>
          </p:spPr>
          <p:style>
            <a:lnRef idx="0"/>
            <a:fillRef idx="0"/>
            <a:effectRef idx="0"/>
            <a:fontRef idx="minor"/>
          </p:style>
        </p:sp>
        <p:sp>
          <p:nvSpPr>
            <p:cNvPr id="10938" name="Google Shape;10149;p82"/>
            <p:cNvSpPr/>
            <p:nvPr/>
          </p:nvSpPr>
          <p:spPr>
            <a:xfrm>
              <a:off x="3704040" y="3927960"/>
              <a:ext cx="62640" cy="144360"/>
            </a:xfrm>
            <a:custGeom>
              <a:avLst/>
              <a:gdLst/>
              <a:ahLst/>
              <a:rect l="l" t="t" r="r" b="b"/>
              <a:pathLst>
                <a:path w="2081" h="4766">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w="0">
              <a:noFill/>
            </a:ln>
          </p:spPr>
          <p:style>
            <a:lnRef idx="0"/>
            <a:fillRef idx="0"/>
            <a:effectRef idx="0"/>
            <a:fontRef idx="minor"/>
          </p:style>
        </p:sp>
      </p:grpSp>
      <p:grpSp>
        <p:nvGrpSpPr>
          <p:cNvPr id="10939" name="Google Shape;10150;p82"/>
          <p:cNvGrpSpPr/>
          <p:nvPr/>
        </p:nvGrpSpPr>
        <p:grpSpPr>
          <a:xfrm>
            <a:off x="2639520" y="4301640"/>
            <a:ext cx="353160" cy="353160"/>
            <a:chOff x="2639520" y="4301640"/>
            <a:chExt cx="353160" cy="353160"/>
          </a:xfrm>
        </p:grpSpPr>
        <p:sp>
          <p:nvSpPr>
            <p:cNvPr id="10940" name="Google Shape;10151;p82"/>
            <p:cNvSpPr/>
            <p:nvPr/>
          </p:nvSpPr>
          <p:spPr>
            <a:xfrm>
              <a:off x="2639520" y="4301640"/>
              <a:ext cx="353160" cy="353160"/>
            </a:xfrm>
            <a:custGeom>
              <a:avLst/>
              <a:gdLst/>
              <a:ahLst/>
              <a:rect l="l" t="t" r="r" b="b"/>
              <a:pathLst>
                <a:path w="11657" h="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w="0">
              <a:noFill/>
            </a:ln>
          </p:spPr>
          <p:style>
            <a:lnRef idx="0"/>
            <a:fillRef idx="0"/>
            <a:effectRef idx="0"/>
            <a:fontRef idx="minor"/>
          </p:style>
        </p:sp>
        <p:sp>
          <p:nvSpPr>
            <p:cNvPr id="10941" name="Google Shape;10152;p82"/>
            <p:cNvSpPr/>
            <p:nvPr/>
          </p:nvSpPr>
          <p:spPr>
            <a:xfrm>
              <a:off x="2786040" y="4364640"/>
              <a:ext cx="61920" cy="61920"/>
            </a:xfrm>
            <a:custGeom>
              <a:avLst/>
              <a:gdLst/>
              <a:ahLst/>
              <a:rect l="l" t="t" r="r" b="b"/>
              <a:pathLst>
                <a:path w="2049" h="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w="0">
              <a:noFill/>
            </a:ln>
          </p:spPr>
          <p:style>
            <a:lnRef idx="0"/>
            <a:fillRef idx="0"/>
            <a:effectRef idx="0"/>
            <a:fontRef idx="minor"/>
          </p:style>
        </p:sp>
        <p:sp>
          <p:nvSpPr>
            <p:cNvPr id="10942" name="Google Shape;10153;p82"/>
            <p:cNvSpPr/>
            <p:nvPr/>
          </p:nvSpPr>
          <p:spPr>
            <a:xfrm>
              <a:off x="2786040" y="4447080"/>
              <a:ext cx="61920" cy="145080"/>
            </a:xfrm>
            <a:custGeom>
              <a:avLst/>
              <a:gdLst/>
              <a:ahLst/>
              <a:rect l="l" t="t" r="r" b="b"/>
              <a:pathLst>
                <a:path w="2049" h="479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w="0">
              <a:noFill/>
            </a:ln>
          </p:spPr>
          <p:style>
            <a:lnRef idx="0"/>
            <a:fillRef idx="0"/>
            <a:effectRef idx="0"/>
            <a:fontRef idx="minor"/>
          </p:style>
        </p:sp>
      </p:grpSp>
      <p:grpSp>
        <p:nvGrpSpPr>
          <p:cNvPr id="10943" name="Google Shape;10154;p82"/>
          <p:cNvGrpSpPr/>
          <p:nvPr/>
        </p:nvGrpSpPr>
        <p:grpSpPr>
          <a:xfrm>
            <a:off x="3983040" y="2911320"/>
            <a:ext cx="348480" cy="347400"/>
            <a:chOff x="3983040" y="2911320"/>
            <a:chExt cx="348480" cy="347400"/>
          </a:xfrm>
        </p:grpSpPr>
        <p:sp>
          <p:nvSpPr>
            <p:cNvPr id="10944" name="Google Shape;10155;p82"/>
            <p:cNvSpPr/>
            <p:nvPr/>
          </p:nvSpPr>
          <p:spPr>
            <a:xfrm>
              <a:off x="3983040" y="3076200"/>
              <a:ext cx="348480" cy="182520"/>
            </a:xfrm>
            <a:custGeom>
              <a:avLst/>
              <a:gdLst/>
              <a:ahLst/>
              <a:rect l="l" t="t" r="r" b="b"/>
              <a:pathLst>
                <a:path w="10371" h="5436">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w="0">
              <a:noFill/>
            </a:ln>
          </p:spPr>
          <p:style>
            <a:lnRef idx="0"/>
            <a:fillRef idx="0"/>
            <a:effectRef idx="0"/>
            <a:fontRef idx="minor"/>
          </p:style>
        </p:sp>
        <p:sp>
          <p:nvSpPr>
            <p:cNvPr id="10945" name="Google Shape;10156;p82"/>
            <p:cNvSpPr/>
            <p:nvPr/>
          </p:nvSpPr>
          <p:spPr>
            <a:xfrm>
              <a:off x="3997080" y="2911320"/>
              <a:ext cx="307080" cy="142560"/>
            </a:xfrm>
            <a:custGeom>
              <a:avLst/>
              <a:gdLst/>
              <a:ahLst/>
              <a:rect l="l" t="t" r="r" b="b"/>
              <a:pathLst>
                <a:path w="9145" h="4254">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w="0">
              <a:noFill/>
            </a:ln>
          </p:spPr>
          <p:style>
            <a:lnRef idx="0"/>
            <a:fillRef idx="0"/>
            <a:effectRef idx="0"/>
            <a:fontRef idx="minor"/>
          </p:style>
        </p:sp>
        <p:sp>
          <p:nvSpPr>
            <p:cNvPr id="10946" name="Google Shape;10157;p82"/>
            <p:cNvSpPr/>
            <p:nvPr/>
          </p:nvSpPr>
          <p:spPr>
            <a:xfrm>
              <a:off x="4256280" y="2923560"/>
              <a:ext cx="39960" cy="78480"/>
            </a:xfrm>
            <a:custGeom>
              <a:avLst/>
              <a:gdLst/>
              <a:ahLst/>
              <a:rect l="l" t="t" r="r" b="b"/>
              <a:pathLst>
                <a:path w="1195" h="2376">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w="0">
              <a:noFill/>
            </a:ln>
          </p:spPr>
          <p:style>
            <a:lnRef idx="0"/>
            <a:fillRef idx="0"/>
            <a:effectRef idx="0"/>
            <a:fontRef idx="minor"/>
          </p:style>
        </p:sp>
      </p:grpSp>
      <p:grpSp>
        <p:nvGrpSpPr>
          <p:cNvPr id="10947" name="Google Shape;10158;p82"/>
          <p:cNvGrpSpPr/>
          <p:nvPr/>
        </p:nvGrpSpPr>
        <p:grpSpPr>
          <a:xfrm>
            <a:off x="4858200" y="1532160"/>
            <a:ext cx="360720" cy="360720"/>
            <a:chOff x="4858200" y="1532160"/>
            <a:chExt cx="360720" cy="360720"/>
          </a:xfrm>
        </p:grpSpPr>
        <p:sp>
          <p:nvSpPr>
            <p:cNvPr id="10948" name="Google Shape;10159;p82"/>
            <p:cNvSpPr/>
            <p:nvPr/>
          </p:nvSpPr>
          <p:spPr>
            <a:xfrm>
              <a:off x="4997520" y="1796040"/>
              <a:ext cx="82800" cy="32400"/>
            </a:xfrm>
            <a:custGeom>
              <a:avLst/>
              <a:gdLst/>
              <a:ahLst/>
              <a:rect l="l" t="t" r="r" b="b"/>
              <a:pathLst>
                <a:path w="2930" h="1159">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w="0">
              <a:noFill/>
            </a:ln>
          </p:spPr>
          <p:style>
            <a:lnRef idx="0"/>
            <a:fillRef idx="0"/>
            <a:effectRef idx="0"/>
            <a:fontRef idx="minor"/>
          </p:style>
        </p:sp>
        <p:sp>
          <p:nvSpPr>
            <p:cNvPr id="10949" name="Google Shape;10160;p82"/>
            <p:cNvSpPr/>
            <p:nvPr/>
          </p:nvSpPr>
          <p:spPr>
            <a:xfrm>
              <a:off x="4986720" y="1703160"/>
              <a:ext cx="20160" cy="20160"/>
            </a:xfrm>
            <a:custGeom>
              <a:avLst/>
              <a:gdLst/>
              <a:ahLst/>
              <a:rect l="l" t="t" r="r" b="b"/>
              <a:pathLst>
                <a:path w="725" h="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w="0">
              <a:noFill/>
            </a:ln>
          </p:spPr>
          <p:style>
            <a:lnRef idx="0"/>
            <a:fillRef idx="0"/>
            <a:effectRef idx="0"/>
            <a:fontRef idx="minor"/>
          </p:style>
        </p:sp>
        <p:sp>
          <p:nvSpPr>
            <p:cNvPr id="10950" name="Google Shape;10161;p82"/>
            <p:cNvSpPr/>
            <p:nvPr/>
          </p:nvSpPr>
          <p:spPr>
            <a:xfrm>
              <a:off x="5071680" y="1703160"/>
              <a:ext cx="20160" cy="20160"/>
            </a:xfrm>
            <a:custGeom>
              <a:avLst/>
              <a:gdLst/>
              <a:ahLst/>
              <a:rect l="l" t="t" r="r" b="b"/>
              <a:pathLst>
                <a:path w="725" h="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w="0">
              <a:noFill/>
            </a:ln>
          </p:spPr>
          <p:style>
            <a:lnRef idx="0"/>
            <a:fillRef idx="0"/>
            <a:effectRef idx="0"/>
            <a:fontRef idx="minor"/>
          </p:style>
        </p:sp>
        <p:sp>
          <p:nvSpPr>
            <p:cNvPr id="10951" name="Google Shape;10162;p82"/>
            <p:cNvSpPr/>
            <p:nvPr/>
          </p:nvSpPr>
          <p:spPr>
            <a:xfrm>
              <a:off x="4858200" y="1532160"/>
              <a:ext cx="360720" cy="360720"/>
            </a:xfrm>
            <a:custGeom>
              <a:avLst/>
              <a:gdLst/>
              <a:ahLst/>
              <a:rect l="l" t="t" r="r" b="b"/>
              <a:pathLst>
                <a:path w="12729" h="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w="0">
              <a:noFill/>
            </a:ln>
          </p:spPr>
          <p:style>
            <a:lnRef idx="0"/>
            <a:fillRef idx="0"/>
            <a:effectRef idx="0"/>
            <a:fontRef idx="minor"/>
          </p:style>
        </p:sp>
      </p:grpSp>
      <p:grpSp>
        <p:nvGrpSpPr>
          <p:cNvPr id="10952" name="Google Shape;10163;p82"/>
          <p:cNvGrpSpPr/>
          <p:nvPr/>
        </p:nvGrpSpPr>
        <p:grpSpPr>
          <a:xfrm>
            <a:off x="4880160" y="2008080"/>
            <a:ext cx="316800" cy="358920"/>
            <a:chOff x="4880160" y="2008080"/>
            <a:chExt cx="316800" cy="358920"/>
          </a:xfrm>
        </p:grpSpPr>
        <p:sp>
          <p:nvSpPr>
            <p:cNvPr id="10953" name="Google Shape;10164;p82"/>
            <p:cNvSpPr/>
            <p:nvPr/>
          </p:nvSpPr>
          <p:spPr>
            <a:xfrm>
              <a:off x="4997160" y="2271240"/>
              <a:ext cx="82800" cy="33480"/>
            </a:xfrm>
            <a:custGeom>
              <a:avLst/>
              <a:gdLst/>
              <a:ahLst/>
              <a:rect l="l" t="t" r="r" b="b"/>
              <a:pathLst>
                <a:path w="2930" h="119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w="0">
              <a:noFill/>
            </a:ln>
          </p:spPr>
          <p:style>
            <a:lnRef idx="0"/>
            <a:fillRef idx="0"/>
            <a:effectRef idx="0"/>
            <a:fontRef idx="minor"/>
          </p:style>
        </p:sp>
        <p:sp>
          <p:nvSpPr>
            <p:cNvPr id="10954" name="Google Shape;10165;p82"/>
            <p:cNvSpPr/>
            <p:nvPr/>
          </p:nvSpPr>
          <p:spPr>
            <a:xfrm>
              <a:off x="4986360" y="2179080"/>
              <a:ext cx="20160" cy="19440"/>
            </a:xfrm>
            <a:custGeom>
              <a:avLst/>
              <a:gdLst/>
              <a:ahLst/>
              <a:rect l="l" t="t" r="r" b="b"/>
              <a:pathLst>
                <a:path w="725" h="694">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w="0">
              <a:noFill/>
            </a:ln>
          </p:spPr>
          <p:style>
            <a:lnRef idx="0"/>
            <a:fillRef idx="0"/>
            <a:effectRef idx="0"/>
            <a:fontRef idx="minor"/>
          </p:style>
        </p:sp>
        <p:sp>
          <p:nvSpPr>
            <p:cNvPr id="10955" name="Google Shape;10166;p82"/>
            <p:cNvSpPr/>
            <p:nvPr/>
          </p:nvSpPr>
          <p:spPr>
            <a:xfrm>
              <a:off x="5071320" y="2179080"/>
              <a:ext cx="20160" cy="19440"/>
            </a:xfrm>
            <a:custGeom>
              <a:avLst/>
              <a:gdLst/>
              <a:ahLst/>
              <a:rect l="l" t="t" r="r" b="b"/>
              <a:pathLst>
                <a:path w="725" h="694">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w="0">
              <a:noFill/>
            </a:ln>
          </p:spPr>
          <p:style>
            <a:lnRef idx="0"/>
            <a:fillRef idx="0"/>
            <a:effectRef idx="0"/>
            <a:fontRef idx="minor"/>
          </p:style>
        </p:sp>
        <p:sp>
          <p:nvSpPr>
            <p:cNvPr id="10956" name="Google Shape;10167;p82"/>
            <p:cNvSpPr/>
            <p:nvPr/>
          </p:nvSpPr>
          <p:spPr>
            <a:xfrm>
              <a:off x="4880160" y="2008080"/>
              <a:ext cx="316800" cy="358920"/>
            </a:xfrm>
            <a:custGeom>
              <a:avLst/>
              <a:gdLst/>
              <a:ahLst/>
              <a:rect l="l" t="t" r="r" b="b"/>
              <a:pathLst>
                <a:path w="11185" h="12666">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w="0">
              <a:noFill/>
            </a:ln>
          </p:spPr>
          <p:style>
            <a:lnRef idx="0"/>
            <a:fillRef idx="0"/>
            <a:effectRef idx="0"/>
            <a:fontRef idx="minor"/>
          </p:style>
        </p:sp>
      </p:grpSp>
      <p:grpSp>
        <p:nvGrpSpPr>
          <p:cNvPr id="10957" name="Google Shape;10168;p82"/>
          <p:cNvGrpSpPr/>
          <p:nvPr/>
        </p:nvGrpSpPr>
        <p:grpSpPr>
          <a:xfrm>
            <a:off x="4858200" y="2459880"/>
            <a:ext cx="360360" cy="360000"/>
            <a:chOff x="4858200" y="2459880"/>
            <a:chExt cx="360360" cy="360000"/>
          </a:xfrm>
        </p:grpSpPr>
        <p:sp>
          <p:nvSpPr>
            <p:cNvPr id="10958" name="Google Shape;10169;p82"/>
            <p:cNvSpPr/>
            <p:nvPr/>
          </p:nvSpPr>
          <p:spPr>
            <a:xfrm>
              <a:off x="4987080" y="2651040"/>
              <a:ext cx="20160" cy="19440"/>
            </a:xfrm>
            <a:custGeom>
              <a:avLst/>
              <a:gdLst/>
              <a:ahLst/>
              <a:rect l="l" t="t" r="r" b="b"/>
              <a:pathLst>
                <a:path w="726" h="694">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w="0">
              <a:noFill/>
            </a:ln>
          </p:spPr>
          <p:style>
            <a:lnRef idx="0"/>
            <a:fillRef idx="0"/>
            <a:effectRef idx="0"/>
            <a:fontRef idx="minor"/>
          </p:style>
        </p:sp>
        <p:sp>
          <p:nvSpPr>
            <p:cNvPr id="10959" name="Google Shape;10170;p82"/>
            <p:cNvSpPr/>
            <p:nvPr/>
          </p:nvSpPr>
          <p:spPr>
            <a:xfrm>
              <a:off x="4998600" y="2723760"/>
              <a:ext cx="81720" cy="33480"/>
            </a:xfrm>
            <a:custGeom>
              <a:avLst/>
              <a:gdLst/>
              <a:ahLst/>
              <a:rect l="l" t="t" r="r" b="b"/>
              <a:pathLst>
                <a:path w="2899" h="119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w="0">
              <a:noFill/>
            </a:ln>
          </p:spPr>
          <p:style>
            <a:lnRef idx="0"/>
            <a:fillRef idx="0"/>
            <a:effectRef idx="0"/>
            <a:fontRef idx="minor"/>
          </p:style>
        </p:sp>
        <p:sp>
          <p:nvSpPr>
            <p:cNvPr id="10960" name="Google Shape;10171;p82"/>
            <p:cNvSpPr/>
            <p:nvPr/>
          </p:nvSpPr>
          <p:spPr>
            <a:xfrm>
              <a:off x="4858200" y="2459880"/>
              <a:ext cx="360360" cy="360000"/>
            </a:xfrm>
            <a:custGeom>
              <a:avLst/>
              <a:gdLst/>
              <a:ahLst/>
              <a:rect l="l" t="t" r="r" b="b"/>
              <a:pathLst>
                <a:path w="12721" h="12698">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w="0">
              <a:noFill/>
            </a:ln>
          </p:spPr>
          <p:style>
            <a:lnRef idx="0"/>
            <a:fillRef idx="0"/>
            <a:effectRef idx="0"/>
            <a:fontRef idx="minor"/>
          </p:style>
        </p:sp>
        <p:sp>
          <p:nvSpPr>
            <p:cNvPr id="10961" name="Google Shape;10172;p82"/>
            <p:cNvSpPr/>
            <p:nvPr/>
          </p:nvSpPr>
          <p:spPr>
            <a:xfrm>
              <a:off x="5007600" y="2502000"/>
              <a:ext cx="64080" cy="62640"/>
            </a:xfrm>
            <a:custGeom>
              <a:avLst/>
              <a:gdLst/>
              <a:ahLst/>
              <a:rect l="l" t="t" r="r" b="b"/>
              <a:pathLst>
                <a:path w="2269" h="2222">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w="0">
              <a:noFill/>
            </a:ln>
          </p:spPr>
          <p:style>
            <a:lnRef idx="0"/>
            <a:fillRef idx="0"/>
            <a:effectRef idx="0"/>
            <a:fontRef idx="minor"/>
          </p:style>
        </p:sp>
      </p:grpSp>
      <p:grpSp>
        <p:nvGrpSpPr>
          <p:cNvPr id="10962" name="Google Shape;10173;p82"/>
          <p:cNvGrpSpPr/>
          <p:nvPr/>
        </p:nvGrpSpPr>
        <p:grpSpPr>
          <a:xfrm>
            <a:off x="7067520" y="1532160"/>
            <a:ext cx="363600" cy="360720"/>
            <a:chOff x="7067520" y="1532160"/>
            <a:chExt cx="363600" cy="360720"/>
          </a:xfrm>
        </p:grpSpPr>
        <p:sp>
          <p:nvSpPr>
            <p:cNvPr id="10963" name="Google Shape;10174;p82"/>
            <p:cNvSpPr/>
            <p:nvPr/>
          </p:nvSpPr>
          <p:spPr>
            <a:xfrm>
              <a:off x="7197840" y="1659240"/>
              <a:ext cx="19440" cy="20160"/>
            </a:xfrm>
            <a:custGeom>
              <a:avLst/>
              <a:gdLst/>
              <a:ahLst/>
              <a:rect l="l" t="t" r="r" b="b"/>
              <a:pathLst>
                <a:path w="694" h="726">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w="0">
              <a:noFill/>
            </a:ln>
          </p:spPr>
          <p:style>
            <a:lnRef idx="0"/>
            <a:fillRef idx="0"/>
            <a:effectRef idx="0"/>
            <a:fontRef idx="minor"/>
          </p:style>
        </p:sp>
        <p:sp>
          <p:nvSpPr>
            <p:cNvPr id="10964" name="Google Shape;10175;p82"/>
            <p:cNvSpPr/>
            <p:nvPr/>
          </p:nvSpPr>
          <p:spPr>
            <a:xfrm>
              <a:off x="7067520" y="1532160"/>
              <a:ext cx="363600" cy="360720"/>
            </a:xfrm>
            <a:custGeom>
              <a:avLst/>
              <a:gdLst/>
              <a:ahLst/>
              <a:rect l="l" t="t" r="r" b="b"/>
              <a:pathLst>
                <a:path w="12824" h="12729">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w="0">
              <a:noFill/>
            </a:ln>
          </p:spPr>
          <p:style>
            <a:lnRef idx="0"/>
            <a:fillRef idx="0"/>
            <a:effectRef idx="0"/>
            <a:fontRef idx="minor"/>
          </p:style>
        </p:sp>
      </p:grpSp>
      <p:grpSp>
        <p:nvGrpSpPr>
          <p:cNvPr id="10965" name="Google Shape;10176;p82"/>
          <p:cNvGrpSpPr/>
          <p:nvPr/>
        </p:nvGrpSpPr>
        <p:grpSpPr>
          <a:xfrm>
            <a:off x="7068240" y="2006280"/>
            <a:ext cx="361800" cy="361800"/>
            <a:chOff x="7068240" y="2006280"/>
            <a:chExt cx="361800" cy="361800"/>
          </a:xfrm>
        </p:grpSpPr>
        <p:sp>
          <p:nvSpPr>
            <p:cNvPr id="10966" name="Google Shape;10177;p82"/>
            <p:cNvSpPr/>
            <p:nvPr/>
          </p:nvSpPr>
          <p:spPr>
            <a:xfrm>
              <a:off x="7186320" y="2270160"/>
              <a:ext cx="82800" cy="33480"/>
            </a:xfrm>
            <a:custGeom>
              <a:avLst/>
              <a:gdLst/>
              <a:ahLst/>
              <a:rect l="l" t="t" r="r" b="b"/>
              <a:pathLst>
                <a:path w="2931" h="119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w="0">
              <a:noFill/>
            </a:ln>
          </p:spPr>
          <p:style>
            <a:lnRef idx="0"/>
            <a:fillRef idx="0"/>
            <a:effectRef idx="0"/>
            <a:fontRef idx="minor"/>
          </p:style>
        </p:sp>
        <p:sp>
          <p:nvSpPr>
            <p:cNvPr id="10967" name="Google Shape;10178;p82"/>
            <p:cNvSpPr/>
            <p:nvPr/>
          </p:nvSpPr>
          <p:spPr>
            <a:xfrm>
              <a:off x="7175520" y="2197800"/>
              <a:ext cx="19440" cy="19440"/>
            </a:xfrm>
            <a:custGeom>
              <a:avLst/>
              <a:gdLst/>
              <a:ahLst/>
              <a:rect l="l" t="t" r="r" b="b"/>
              <a:pathLst>
                <a:path w="694" h="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0968" name="Google Shape;10179;p82"/>
            <p:cNvSpPr/>
            <p:nvPr/>
          </p:nvSpPr>
          <p:spPr>
            <a:xfrm>
              <a:off x="7259400" y="2197800"/>
              <a:ext cx="19440" cy="19440"/>
            </a:xfrm>
            <a:custGeom>
              <a:avLst/>
              <a:gdLst/>
              <a:ahLst/>
              <a:rect l="l" t="t" r="r" b="b"/>
              <a:pathLst>
                <a:path w="694" h="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0969" name="Google Shape;10180;p82"/>
            <p:cNvSpPr/>
            <p:nvPr/>
          </p:nvSpPr>
          <p:spPr>
            <a:xfrm>
              <a:off x="7068240" y="2006280"/>
              <a:ext cx="361800" cy="361800"/>
            </a:xfrm>
            <a:custGeom>
              <a:avLst/>
              <a:gdLst/>
              <a:ahLst/>
              <a:rect l="l" t="t" r="r" b="b"/>
              <a:pathLst>
                <a:path w="12761" h="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w="0">
              <a:noFill/>
            </a:ln>
          </p:spPr>
          <p:style>
            <a:lnRef idx="0"/>
            <a:fillRef idx="0"/>
            <a:effectRef idx="0"/>
            <a:fontRef idx="minor"/>
          </p:style>
        </p:sp>
      </p:grpSp>
      <p:grpSp>
        <p:nvGrpSpPr>
          <p:cNvPr id="10970" name="Google Shape;10181;p82"/>
          <p:cNvGrpSpPr/>
          <p:nvPr/>
        </p:nvGrpSpPr>
        <p:grpSpPr>
          <a:xfrm>
            <a:off x="7068240" y="2459160"/>
            <a:ext cx="361440" cy="360720"/>
            <a:chOff x="7068240" y="2459160"/>
            <a:chExt cx="361440" cy="360720"/>
          </a:xfrm>
        </p:grpSpPr>
        <p:sp>
          <p:nvSpPr>
            <p:cNvPr id="10971" name="Google Shape;10182;p82"/>
            <p:cNvSpPr/>
            <p:nvPr/>
          </p:nvSpPr>
          <p:spPr>
            <a:xfrm>
              <a:off x="7206840" y="2721240"/>
              <a:ext cx="81720" cy="33480"/>
            </a:xfrm>
            <a:custGeom>
              <a:avLst/>
              <a:gdLst/>
              <a:ahLst/>
              <a:rect l="l" t="t" r="r" b="b"/>
              <a:pathLst>
                <a:path w="2899" h="1191">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w="0">
              <a:noFill/>
            </a:ln>
          </p:spPr>
          <p:style>
            <a:lnRef idx="0"/>
            <a:fillRef idx="0"/>
            <a:effectRef idx="0"/>
            <a:fontRef idx="minor"/>
          </p:style>
        </p:sp>
        <p:sp>
          <p:nvSpPr>
            <p:cNvPr id="10972" name="Google Shape;10183;p82"/>
            <p:cNvSpPr/>
            <p:nvPr/>
          </p:nvSpPr>
          <p:spPr>
            <a:xfrm>
              <a:off x="7196040" y="2649240"/>
              <a:ext cx="19440" cy="20160"/>
            </a:xfrm>
            <a:custGeom>
              <a:avLst/>
              <a:gdLst/>
              <a:ahLst/>
              <a:rect l="l" t="t" r="r" b="b"/>
              <a:pathLst>
                <a:path w="694" h="726">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w="0">
              <a:noFill/>
            </a:ln>
          </p:spPr>
          <p:style>
            <a:lnRef idx="0"/>
            <a:fillRef idx="0"/>
            <a:effectRef idx="0"/>
            <a:fontRef idx="minor"/>
          </p:style>
        </p:sp>
        <p:sp>
          <p:nvSpPr>
            <p:cNvPr id="10973" name="Google Shape;10184;p82"/>
            <p:cNvSpPr/>
            <p:nvPr/>
          </p:nvSpPr>
          <p:spPr>
            <a:xfrm>
              <a:off x="7281000" y="2649240"/>
              <a:ext cx="19440" cy="20160"/>
            </a:xfrm>
            <a:custGeom>
              <a:avLst/>
              <a:gdLst/>
              <a:ahLst/>
              <a:rect l="l" t="t" r="r" b="b"/>
              <a:pathLst>
                <a:path w="694" h="726">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w="0">
              <a:noFill/>
            </a:ln>
          </p:spPr>
          <p:style>
            <a:lnRef idx="0"/>
            <a:fillRef idx="0"/>
            <a:effectRef idx="0"/>
            <a:fontRef idx="minor"/>
          </p:style>
        </p:sp>
        <p:sp>
          <p:nvSpPr>
            <p:cNvPr id="10974" name="Google Shape;10185;p82"/>
            <p:cNvSpPr/>
            <p:nvPr/>
          </p:nvSpPr>
          <p:spPr>
            <a:xfrm>
              <a:off x="7068240" y="2459160"/>
              <a:ext cx="361440" cy="360720"/>
            </a:xfrm>
            <a:custGeom>
              <a:avLst/>
              <a:gdLst/>
              <a:ahLst/>
              <a:rect l="l" t="t" r="r" b="b"/>
              <a:pathLst>
                <a:path w="12760" h="12729">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w="0">
              <a:noFill/>
            </a:ln>
          </p:spPr>
          <p:style>
            <a:lnRef idx="0"/>
            <a:fillRef idx="0"/>
            <a:effectRef idx="0"/>
            <a:fontRef idx="minor"/>
          </p:style>
        </p:sp>
      </p:grpSp>
      <p:grpSp>
        <p:nvGrpSpPr>
          <p:cNvPr id="10975" name="Google Shape;10186;p82"/>
          <p:cNvGrpSpPr/>
          <p:nvPr/>
        </p:nvGrpSpPr>
        <p:grpSpPr>
          <a:xfrm>
            <a:off x="5753880" y="2912040"/>
            <a:ext cx="361800" cy="360720"/>
            <a:chOff x="5753880" y="2912040"/>
            <a:chExt cx="361800" cy="360720"/>
          </a:xfrm>
        </p:grpSpPr>
        <p:sp>
          <p:nvSpPr>
            <p:cNvPr id="10976" name="Google Shape;10187;p82"/>
            <p:cNvSpPr/>
            <p:nvPr/>
          </p:nvSpPr>
          <p:spPr>
            <a:xfrm>
              <a:off x="5892480" y="3175920"/>
              <a:ext cx="81720" cy="32400"/>
            </a:xfrm>
            <a:custGeom>
              <a:avLst/>
              <a:gdLst/>
              <a:ahLst/>
              <a:rect l="l" t="t" r="r" b="b"/>
              <a:pathLst>
                <a:path w="2899" h="115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w="0">
              <a:noFill/>
            </a:ln>
          </p:spPr>
          <p:style>
            <a:lnRef idx="0"/>
            <a:fillRef idx="0"/>
            <a:effectRef idx="0"/>
            <a:fontRef idx="minor"/>
          </p:style>
        </p:sp>
        <p:sp>
          <p:nvSpPr>
            <p:cNvPr id="10977" name="Google Shape;10188;p82"/>
            <p:cNvSpPr/>
            <p:nvPr/>
          </p:nvSpPr>
          <p:spPr>
            <a:xfrm>
              <a:off x="5753880" y="2912040"/>
              <a:ext cx="361800" cy="360720"/>
            </a:xfrm>
            <a:custGeom>
              <a:avLst/>
              <a:gdLst/>
              <a:ahLst/>
              <a:rect l="l" t="t" r="r" b="b"/>
              <a:pathLst>
                <a:path w="12761" h="12729">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w="0">
              <a:noFill/>
            </a:ln>
          </p:spPr>
          <p:style>
            <a:lnRef idx="0"/>
            <a:fillRef idx="0"/>
            <a:effectRef idx="0"/>
            <a:fontRef idx="minor"/>
          </p:style>
        </p:sp>
      </p:grpSp>
      <p:grpSp>
        <p:nvGrpSpPr>
          <p:cNvPr id="10978" name="Google Shape;10189;p82"/>
          <p:cNvGrpSpPr/>
          <p:nvPr/>
        </p:nvGrpSpPr>
        <p:grpSpPr>
          <a:xfrm>
            <a:off x="5776200" y="3365280"/>
            <a:ext cx="316800" cy="360000"/>
            <a:chOff x="5776200" y="3365280"/>
            <a:chExt cx="316800" cy="360000"/>
          </a:xfrm>
        </p:grpSpPr>
        <p:sp>
          <p:nvSpPr>
            <p:cNvPr id="10979" name="Google Shape;10190;p82"/>
            <p:cNvSpPr/>
            <p:nvPr/>
          </p:nvSpPr>
          <p:spPr>
            <a:xfrm>
              <a:off x="5894280" y="3627360"/>
              <a:ext cx="81720" cy="33480"/>
            </a:xfrm>
            <a:custGeom>
              <a:avLst/>
              <a:gdLst/>
              <a:ahLst/>
              <a:rect l="l" t="t" r="r" b="b"/>
              <a:pathLst>
                <a:path w="2899" h="119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w="0">
              <a:noFill/>
            </a:ln>
          </p:spPr>
          <p:style>
            <a:lnRef idx="0"/>
            <a:fillRef idx="0"/>
            <a:effectRef idx="0"/>
            <a:fontRef idx="minor"/>
          </p:style>
        </p:sp>
        <p:sp>
          <p:nvSpPr>
            <p:cNvPr id="10980" name="Google Shape;10191;p82"/>
            <p:cNvSpPr/>
            <p:nvPr/>
          </p:nvSpPr>
          <p:spPr>
            <a:xfrm>
              <a:off x="5882400" y="3577320"/>
              <a:ext cx="20160" cy="19440"/>
            </a:xfrm>
            <a:custGeom>
              <a:avLst/>
              <a:gdLst/>
              <a:ahLst/>
              <a:rect l="l" t="t" r="r" b="b"/>
              <a:pathLst>
                <a:path w="726" h="694">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w="0">
              <a:noFill/>
            </a:ln>
          </p:spPr>
          <p:style>
            <a:lnRef idx="0"/>
            <a:fillRef idx="0"/>
            <a:effectRef idx="0"/>
            <a:fontRef idx="minor"/>
          </p:style>
        </p:sp>
        <p:sp>
          <p:nvSpPr>
            <p:cNvPr id="10981" name="Google Shape;10192;p82"/>
            <p:cNvSpPr/>
            <p:nvPr/>
          </p:nvSpPr>
          <p:spPr>
            <a:xfrm>
              <a:off x="5967360" y="3577320"/>
              <a:ext cx="20160" cy="19440"/>
            </a:xfrm>
            <a:custGeom>
              <a:avLst/>
              <a:gdLst/>
              <a:ahLst/>
              <a:rect l="l" t="t" r="r" b="b"/>
              <a:pathLst>
                <a:path w="725"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10982" name="Google Shape;10193;p82"/>
            <p:cNvSpPr/>
            <p:nvPr/>
          </p:nvSpPr>
          <p:spPr>
            <a:xfrm>
              <a:off x="5776200" y="3365280"/>
              <a:ext cx="316800" cy="360000"/>
            </a:xfrm>
            <a:custGeom>
              <a:avLst/>
              <a:gdLst/>
              <a:ahLst/>
              <a:rect l="l" t="t" r="r" b="b"/>
              <a:pathLst>
                <a:path w="11185" h="12698">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w="0">
              <a:noFill/>
            </a:ln>
          </p:spPr>
          <p:style>
            <a:lnRef idx="0"/>
            <a:fillRef idx="0"/>
            <a:effectRef idx="0"/>
            <a:fontRef idx="minor"/>
          </p:style>
        </p:sp>
      </p:grpSp>
      <p:grpSp>
        <p:nvGrpSpPr>
          <p:cNvPr id="10983" name="Google Shape;10194;p82"/>
          <p:cNvGrpSpPr/>
          <p:nvPr/>
        </p:nvGrpSpPr>
        <p:grpSpPr>
          <a:xfrm>
            <a:off x="5776200" y="3829320"/>
            <a:ext cx="316800" cy="360720"/>
            <a:chOff x="5776200" y="3829320"/>
            <a:chExt cx="316800" cy="360720"/>
          </a:xfrm>
        </p:grpSpPr>
        <p:sp>
          <p:nvSpPr>
            <p:cNvPr id="10984" name="Google Shape;10195;p82"/>
            <p:cNvSpPr/>
            <p:nvPr/>
          </p:nvSpPr>
          <p:spPr>
            <a:xfrm>
              <a:off x="5892480" y="4095000"/>
              <a:ext cx="81720" cy="32400"/>
            </a:xfrm>
            <a:custGeom>
              <a:avLst/>
              <a:gdLst/>
              <a:ahLst/>
              <a:rect l="l" t="t" r="r" b="b"/>
              <a:pathLst>
                <a:path w="2899" h="1158">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w="0">
              <a:noFill/>
            </a:ln>
          </p:spPr>
          <p:style>
            <a:lnRef idx="0"/>
            <a:fillRef idx="0"/>
            <a:effectRef idx="0"/>
            <a:fontRef idx="minor"/>
          </p:style>
        </p:sp>
        <p:sp>
          <p:nvSpPr>
            <p:cNvPr id="10985" name="Google Shape;10196;p82"/>
            <p:cNvSpPr/>
            <p:nvPr/>
          </p:nvSpPr>
          <p:spPr>
            <a:xfrm>
              <a:off x="5880600" y="4021560"/>
              <a:ext cx="20160" cy="20160"/>
            </a:xfrm>
            <a:custGeom>
              <a:avLst/>
              <a:gdLst/>
              <a:ahLst/>
              <a:rect l="l" t="t" r="r" b="b"/>
              <a:pathLst>
                <a:path w="726" h="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w="0">
              <a:noFill/>
            </a:ln>
          </p:spPr>
          <p:style>
            <a:lnRef idx="0"/>
            <a:fillRef idx="0"/>
            <a:effectRef idx="0"/>
            <a:fontRef idx="minor"/>
          </p:style>
        </p:sp>
        <p:sp>
          <p:nvSpPr>
            <p:cNvPr id="10986" name="Google Shape;10197;p82"/>
            <p:cNvSpPr/>
            <p:nvPr/>
          </p:nvSpPr>
          <p:spPr>
            <a:xfrm>
              <a:off x="5965560" y="4021560"/>
              <a:ext cx="20160" cy="20160"/>
            </a:xfrm>
            <a:custGeom>
              <a:avLst/>
              <a:gdLst/>
              <a:ahLst/>
              <a:rect l="l" t="t" r="r" b="b"/>
              <a:pathLst>
                <a:path w="725" h="726">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w="0">
              <a:noFill/>
            </a:ln>
          </p:spPr>
          <p:style>
            <a:lnRef idx="0"/>
            <a:fillRef idx="0"/>
            <a:effectRef idx="0"/>
            <a:fontRef idx="minor"/>
          </p:style>
        </p:sp>
        <p:sp>
          <p:nvSpPr>
            <p:cNvPr id="10987" name="Google Shape;10198;p82"/>
            <p:cNvSpPr/>
            <p:nvPr/>
          </p:nvSpPr>
          <p:spPr>
            <a:xfrm>
              <a:off x="5776200" y="3829320"/>
              <a:ext cx="316800" cy="360720"/>
            </a:xfrm>
            <a:custGeom>
              <a:avLst/>
              <a:gdLst/>
              <a:ahLst/>
              <a:rect l="l" t="t" r="r" b="b"/>
              <a:pathLst>
                <a:path w="11185" h="12727">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w="0">
              <a:noFill/>
            </a:ln>
          </p:spPr>
          <p:style>
            <a:lnRef idx="0"/>
            <a:fillRef idx="0"/>
            <a:effectRef idx="0"/>
            <a:fontRef idx="minor"/>
          </p:style>
        </p:sp>
      </p:grpSp>
      <p:grpSp>
        <p:nvGrpSpPr>
          <p:cNvPr id="10988" name="Google Shape;10199;p82"/>
          <p:cNvGrpSpPr/>
          <p:nvPr/>
        </p:nvGrpSpPr>
        <p:grpSpPr>
          <a:xfrm>
            <a:off x="8029800" y="2921760"/>
            <a:ext cx="275040" cy="361440"/>
            <a:chOff x="8029800" y="2921760"/>
            <a:chExt cx="275040" cy="361440"/>
          </a:xfrm>
        </p:grpSpPr>
        <p:sp>
          <p:nvSpPr>
            <p:cNvPr id="10989" name="Google Shape;10200;p82"/>
            <p:cNvSpPr/>
            <p:nvPr/>
          </p:nvSpPr>
          <p:spPr>
            <a:xfrm>
              <a:off x="8126280" y="3164040"/>
              <a:ext cx="81720" cy="33480"/>
            </a:xfrm>
            <a:custGeom>
              <a:avLst/>
              <a:gdLst/>
              <a:ahLst/>
              <a:rect l="l" t="t" r="r" b="b"/>
              <a:pathLst>
                <a:path w="2899" h="119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w="0">
              <a:noFill/>
            </a:ln>
          </p:spPr>
          <p:style>
            <a:lnRef idx="0"/>
            <a:fillRef idx="0"/>
            <a:effectRef idx="0"/>
            <a:fontRef idx="minor"/>
          </p:style>
        </p:sp>
        <p:sp>
          <p:nvSpPr>
            <p:cNvPr id="10990" name="Google Shape;10201;p82"/>
            <p:cNvSpPr/>
            <p:nvPr/>
          </p:nvSpPr>
          <p:spPr>
            <a:xfrm>
              <a:off x="8115480" y="3092400"/>
              <a:ext cx="19440" cy="20160"/>
            </a:xfrm>
            <a:custGeom>
              <a:avLst/>
              <a:gdLst/>
              <a:ahLst/>
              <a:rect l="l" t="t" r="r" b="b"/>
              <a:pathLst>
                <a:path w="693" h="726">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0991" name="Google Shape;10202;p82"/>
            <p:cNvSpPr/>
            <p:nvPr/>
          </p:nvSpPr>
          <p:spPr>
            <a:xfrm>
              <a:off x="8198640" y="3092400"/>
              <a:ext cx="20160" cy="20160"/>
            </a:xfrm>
            <a:custGeom>
              <a:avLst/>
              <a:gdLst/>
              <a:ahLst/>
              <a:rect l="l" t="t" r="r" b="b"/>
              <a:pathLst>
                <a:path w="726" h="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w="0">
              <a:noFill/>
            </a:ln>
          </p:spPr>
          <p:style>
            <a:lnRef idx="0"/>
            <a:fillRef idx="0"/>
            <a:effectRef idx="0"/>
            <a:fontRef idx="minor"/>
          </p:style>
        </p:sp>
        <p:sp>
          <p:nvSpPr>
            <p:cNvPr id="10992" name="Google Shape;10203;p82"/>
            <p:cNvSpPr/>
            <p:nvPr/>
          </p:nvSpPr>
          <p:spPr>
            <a:xfrm>
              <a:off x="8029800" y="2921760"/>
              <a:ext cx="275040" cy="361440"/>
            </a:xfrm>
            <a:custGeom>
              <a:avLst/>
              <a:gdLst/>
              <a:ahLst/>
              <a:rect l="l" t="t" r="r" b="b"/>
              <a:pathLst>
                <a:path w="9704" h="1276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w="0">
              <a:noFill/>
            </a:ln>
          </p:spPr>
          <p:style>
            <a:lnRef idx="0"/>
            <a:fillRef idx="0"/>
            <a:effectRef idx="0"/>
            <a:fontRef idx="minor"/>
          </p:style>
        </p:sp>
      </p:grpSp>
      <p:grpSp>
        <p:nvGrpSpPr>
          <p:cNvPr id="10993" name="Google Shape;10204;p82"/>
          <p:cNvGrpSpPr/>
          <p:nvPr/>
        </p:nvGrpSpPr>
        <p:grpSpPr>
          <a:xfrm>
            <a:off x="5287680" y="1533240"/>
            <a:ext cx="361800" cy="360720"/>
            <a:chOff x="5287680" y="1533240"/>
            <a:chExt cx="361800" cy="360720"/>
          </a:xfrm>
        </p:grpSpPr>
        <p:sp>
          <p:nvSpPr>
            <p:cNvPr id="10994" name="Google Shape;10205;p82"/>
            <p:cNvSpPr/>
            <p:nvPr/>
          </p:nvSpPr>
          <p:spPr>
            <a:xfrm>
              <a:off x="5287680" y="1533240"/>
              <a:ext cx="361800" cy="360720"/>
            </a:xfrm>
            <a:custGeom>
              <a:avLst/>
              <a:gdLst/>
              <a:ahLst/>
              <a:rect l="l" t="t" r="r" b="b"/>
              <a:pathLst>
                <a:path w="12761" h="12729">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w="0">
              <a:noFill/>
            </a:ln>
          </p:spPr>
          <p:style>
            <a:lnRef idx="0"/>
            <a:fillRef idx="0"/>
            <a:effectRef idx="0"/>
            <a:fontRef idx="minor"/>
          </p:style>
        </p:sp>
        <p:sp>
          <p:nvSpPr>
            <p:cNvPr id="10995" name="Google Shape;10206;p82"/>
            <p:cNvSpPr/>
            <p:nvPr/>
          </p:nvSpPr>
          <p:spPr>
            <a:xfrm>
              <a:off x="5437080" y="1725480"/>
              <a:ext cx="20160" cy="20160"/>
            </a:xfrm>
            <a:custGeom>
              <a:avLst/>
              <a:gdLst/>
              <a:ahLst/>
              <a:rect l="l" t="t" r="r" b="b"/>
              <a:pathLst>
                <a:path w="725" h="726">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w="0">
              <a:noFill/>
            </a:ln>
          </p:spPr>
          <p:style>
            <a:lnRef idx="0"/>
            <a:fillRef idx="0"/>
            <a:effectRef idx="0"/>
            <a:fontRef idx="minor"/>
          </p:style>
        </p:sp>
        <p:sp>
          <p:nvSpPr>
            <p:cNvPr id="10996" name="Google Shape;10207;p82"/>
            <p:cNvSpPr/>
            <p:nvPr/>
          </p:nvSpPr>
          <p:spPr>
            <a:xfrm>
              <a:off x="5522040" y="1725480"/>
              <a:ext cx="20160" cy="20160"/>
            </a:xfrm>
            <a:custGeom>
              <a:avLst/>
              <a:gdLst/>
              <a:ahLst/>
              <a:rect l="l" t="t" r="r" b="b"/>
              <a:pathLst>
                <a:path w="725" h="726">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w="0">
              <a:noFill/>
            </a:ln>
          </p:spPr>
          <p:style>
            <a:lnRef idx="0"/>
            <a:fillRef idx="0"/>
            <a:effectRef idx="0"/>
            <a:fontRef idx="minor"/>
          </p:style>
        </p:sp>
        <p:sp>
          <p:nvSpPr>
            <p:cNvPr id="10997" name="Google Shape;10208;p82"/>
            <p:cNvSpPr/>
            <p:nvPr/>
          </p:nvSpPr>
          <p:spPr>
            <a:xfrm>
              <a:off x="5448600" y="1797120"/>
              <a:ext cx="82080" cy="33480"/>
            </a:xfrm>
            <a:custGeom>
              <a:avLst/>
              <a:gdLst/>
              <a:ahLst/>
              <a:rect l="l" t="t" r="r" b="b"/>
              <a:pathLst>
                <a:path w="2900" h="119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w="0">
              <a:noFill/>
            </a:ln>
          </p:spPr>
          <p:style>
            <a:lnRef idx="0"/>
            <a:fillRef idx="0"/>
            <a:effectRef idx="0"/>
            <a:fontRef idx="minor"/>
          </p:style>
        </p:sp>
      </p:grpSp>
      <p:grpSp>
        <p:nvGrpSpPr>
          <p:cNvPr id="10998" name="Google Shape;10209;p82"/>
          <p:cNvGrpSpPr/>
          <p:nvPr/>
        </p:nvGrpSpPr>
        <p:grpSpPr>
          <a:xfrm>
            <a:off x="5310000" y="2006280"/>
            <a:ext cx="316800" cy="360720"/>
            <a:chOff x="5310000" y="2006280"/>
            <a:chExt cx="316800" cy="360720"/>
          </a:xfrm>
        </p:grpSpPr>
        <p:sp>
          <p:nvSpPr>
            <p:cNvPr id="10999" name="Google Shape;10210;p82"/>
            <p:cNvSpPr/>
            <p:nvPr/>
          </p:nvSpPr>
          <p:spPr>
            <a:xfrm>
              <a:off x="5427000" y="2238120"/>
              <a:ext cx="81720" cy="33480"/>
            </a:xfrm>
            <a:custGeom>
              <a:avLst/>
              <a:gdLst/>
              <a:ahLst/>
              <a:rect l="l" t="t" r="r" b="b"/>
              <a:pathLst>
                <a:path w="2899" h="119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w="0">
              <a:noFill/>
            </a:ln>
          </p:spPr>
          <p:style>
            <a:lnRef idx="0"/>
            <a:fillRef idx="0"/>
            <a:effectRef idx="0"/>
            <a:fontRef idx="minor"/>
          </p:style>
        </p:sp>
        <p:sp>
          <p:nvSpPr>
            <p:cNvPr id="11000" name="Google Shape;10211;p82"/>
            <p:cNvSpPr/>
            <p:nvPr/>
          </p:nvSpPr>
          <p:spPr>
            <a:xfrm>
              <a:off x="5415480" y="2156760"/>
              <a:ext cx="20160" cy="19440"/>
            </a:xfrm>
            <a:custGeom>
              <a:avLst/>
              <a:gdLst/>
              <a:ahLst/>
              <a:rect l="l" t="t" r="r" b="b"/>
              <a:pathLst>
                <a:path w="725" h="694">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w="0">
              <a:noFill/>
            </a:ln>
          </p:spPr>
          <p:style>
            <a:lnRef idx="0"/>
            <a:fillRef idx="0"/>
            <a:effectRef idx="0"/>
            <a:fontRef idx="minor"/>
          </p:style>
        </p:sp>
        <p:sp>
          <p:nvSpPr>
            <p:cNvPr id="11001" name="Google Shape;10212;p82"/>
            <p:cNvSpPr/>
            <p:nvPr/>
          </p:nvSpPr>
          <p:spPr>
            <a:xfrm>
              <a:off x="5501160" y="2156760"/>
              <a:ext cx="19440" cy="19440"/>
            </a:xfrm>
            <a:custGeom>
              <a:avLst/>
              <a:gdLst/>
              <a:ahLst/>
              <a:rect l="l" t="t" r="r" b="b"/>
              <a:pathLst>
                <a:path w="694" h="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002" name="Google Shape;10213;p82"/>
            <p:cNvSpPr/>
            <p:nvPr/>
          </p:nvSpPr>
          <p:spPr>
            <a:xfrm>
              <a:off x="5310000" y="2006280"/>
              <a:ext cx="316800" cy="360720"/>
            </a:xfrm>
            <a:custGeom>
              <a:avLst/>
              <a:gdLst/>
              <a:ahLst/>
              <a:rect l="l" t="t" r="r" b="b"/>
              <a:pathLst>
                <a:path w="11185" h="12729">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w="0">
              <a:noFill/>
            </a:ln>
          </p:spPr>
          <p:style>
            <a:lnRef idx="0"/>
            <a:fillRef idx="0"/>
            <a:effectRef idx="0"/>
            <a:fontRef idx="minor"/>
          </p:style>
        </p:sp>
        <p:sp>
          <p:nvSpPr>
            <p:cNvPr id="11003" name="Google Shape;10214;p82"/>
            <p:cNvSpPr/>
            <p:nvPr/>
          </p:nvSpPr>
          <p:spPr>
            <a:xfrm>
              <a:off x="5352120" y="2049480"/>
              <a:ext cx="232200" cy="273960"/>
            </a:xfrm>
            <a:custGeom>
              <a:avLst/>
              <a:gdLst/>
              <a:ahLst/>
              <a:rect l="l" t="t" r="r" b="b"/>
              <a:pathLst>
                <a:path w="8192" h="9673">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w="0">
              <a:noFill/>
            </a:ln>
          </p:spPr>
          <p:style>
            <a:lnRef idx="0"/>
            <a:fillRef idx="0"/>
            <a:effectRef idx="0"/>
            <a:fontRef idx="minor"/>
          </p:style>
        </p:sp>
      </p:grpSp>
      <p:grpSp>
        <p:nvGrpSpPr>
          <p:cNvPr id="11004" name="Google Shape;10215;p82"/>
          <p:cNvGrpSpPr/>
          <p:nvPr/>
        </p:nvGrpSpPr>
        <p:grpSpPr>
          <a:xfrm>
            <a:off x="5285880" y="2459160"/>
            <a:ext cx="365040" cy="361440"/>
            <a:chOff x="5285880" y="2459160"/>
            <a:chExt cx="365040" cy="361440"/>
          </a:xfrm>
        </p:grpSpPr>
        <p:sp>
          <p:nvSpPr>
            <p:cNvPr id="11005" name="Google Shape;10216;p82"/>
            <p:cNvSpPr/>
            <p:nvPr/>
          </p:nvSpPr>
          <p:spPr>
            <a:xfrm>
              <a:off x="5427000" y="2723760"/>
              <a:ext cx="81720" cy="33480"/>
            </a:xfrm>
            <a:custGeom>
              <a:avLst/>
              <a:gdLst/>
              <a:ahLst/>
              <a:rect l="l" t="t" r="r" b="b"/>
              <a:pathLst>
                <a:path w="2899" h="119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w="0">
              <a:noFill/>
            </a:ln>
          </p:spPr>
          <p:style>
            <a:lnRef idx="0"/>
            <a:fillRef idx="0"/>
            <a:effectRef idx="0"/>
            <a:fontRef idx="minor"/>
          </p:style>
        </p:sp>
        <p:sp>
          <p:nvSpPr>
            <p:cNvPr id="11006" name="Google Shape;10217;p82"/>
            <p:cNvSpPr/>
            <p:nvPr/>
          </p:nvSpPr>
          <p:spPr>
            <a:xfrm>
              <a:off x="5285880" y="2459160"/>
              <a:ext cx="365040" cy="361440"/>
            </a:xfrm>
            <a:custGeom>
              <a:avLst/>
              <a:gdLst/>
              <a:ahLst/>
              <a:rect l="l" t="t" r="r" b="b"/>
              <a:pathLst>
                <a:path w="12887" h="1276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w="0">
              <a:noFill/>
            </a:ln>
          </p:spPr>
          <p:style>
            <a:lnRef idx="0"/>
            <a:fillRef idx="0"/>
            <a:effectRef idx="0"/>
            <a:fontRef idx="minor"/>
          </p:style>
        </p:sp>
      </p:grpSp>
      <p:grpSp>
        <p:nvGrpSpPr>
          <p:cNvPr id="11007" name="Google Shape;10218;p82"/>
          <p:cNvGrpSpPr/>
          <p:nvPr/>
        </p:nvGrpSpPr>
        <p:grpSpPr>
          <a:xfrm>
            <a:off x="7510680" y="2006280"/>
            <a:ext cx="366840" cy="360720"/>
            <a:chOff x="7510680" y="2006280"/>
            <a:chExt cx="366840" cy="360720"/>
          </a:xfrm>
        </p:grpSpPr>
        <p:sp>
          <p:nvSpPr>
            <p:cNvPr id="11008" name="Google Shape;10219;p82"/>
            <p:cNvSpPr/>
            <p:nvPr/>
          </p:nvSpPr>
          <p:spPr>
            <a:xfrm>
              <a:off x="7651800" y="2270160"/>
              <a:ext cx="82800" cy="33480"/>
            </a:xfrm>
            <a:custGeom>
              <a:avLst/>
              <a:gdLst/>
              <a:ahLst/>
              <a:rect l="l" t="t" r="r" b="b"/>
              <a:pathLst>
                <a:path w="2931" h="119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w="0">
              <a:noFill/>
            </a:ln>
          </p:spPr>
          <p:style>
            <a:lnRef idx="0"/>
            <a:fillRef idx="0"/>
            <a:effectRef idx="0"/>
            <a:fontRef idx="minor"/>
          </p:style>
        </p:sp>
        <p:sp>
          <p:nvSpPr>
            <p:cNvPr id="11009" name="Google Shape;10220;p82"/>
            <p:cNvSpPr/>
            <p:nvPr/>
          </p:nvSpPr>
          <p:spPr>
            <a:xfrm>
              <a:off x="7641000" y="2176200"/>
              <a:ext cx="19440" cy="20160"/>
            </a:xfrm>
            <a:custGeom>
              <a:avLst/>
              <a:gdLst/>
              <a:ahLst/>
              <a:rect l="l" t="t" r="r" b="b"/>
              <a:pathLst>
                <a:path w="694" h="726">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w="0">
              <a:noFill/>
            </a:ln>
          </p:spPr>
          <p:style>
            <a:lnRef idx="0"/>
            <a:fillRef idx="0"/>
            <a:effectRef idx="0"/>
            <a:fontRef idx="minor"/>
          </p:style>
        </p:sp>
        <p:sp>
          <p:nvSpPr>
            <p:cNvPr id="11010" name="Google Shape;10221;p82"/>
            <p:cNvSpPr/>
            <p:nvPr/>
          </p:nvSpPr>
          <p:spPr>
            <a:xfrm>
              <a:off x="7725960" y="2176200"/>
              <a:ext cx="19440" cy="20160"/>
            </a:xfrm>
            <a:custGeom>
              <a:avLst/>
              <a:gdLst/>
              <a:ahLst/>
              <a:rect l="l" t="t" r="r" b="b"/>
              <a:pathLst>
                <a:path w="694" h="726">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w="0">
              <a:noFill/>
            </a:ln>
          </p:spPr>
          <p:style>
            <a:lnRef idx="0"/>
            <a:fillRef idx="0"/>
            <a:effectRef idx="0"/>
            <a:fontRef idx="minor"/>
          </p:style>
        </p:sp>
        <p:sp>
          <p:nvSpPr>
            <p:cNvPr id="11011" name="Google Shape;10222;p82"/>
            <p:cNvSpPr/>
            <p:nvPr/>
          </p:nvSpPr>
          <p:spPr>
            <a:xfrm>
              <a:off x="7510680" y="2006280"/>
              <a:ext cx="366840" cy="360720"/>
            </a:xfrm>
            <a:custGeom>
              <a:avLst/>
              <a:gdLst/>
              <a:ahLst/>
              <a:rect l="l" t="t" r="r" b="b"/>
              <a:pathLst>
                <a:path w="12950" h="12729">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w="0">
              <a:noFill/>
            </a:ln>
          </p:spPr>
          <p:style>
            <a:lnRef idx="0"/>
            <a:fillRef idx="0"/>
            <a:effectRef idx="0"/>
            <a:fontRef idx="minor"/>
          </p:style>
        </p:sp>
        <p:sp>
          <p:nvSpPr>
            <p:cNvPr id="11012" name="Google Shape;10223;p82"/>
            <p:cNvSpPr/>
            <p:nvPr/>
          </p:nvSpPr>
          <p:spPr>
            <a:xfrm>
              <a:off x="7703640" y="2219400"/>
              <a:ext cx="44280" cy="42840"/>
            </a:xfrm>
            <a:custGeom>
              <a:avLst/>
              <a:gdLst/>
              <a:ahLst/>
              <a:rect l="l" t="t" r="r" b="b"/>
              <a:pathLst>
                <a:path w="1576" h="1529">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w="0">
              <a:noFill/>
            </a:ln>
          </p:spPr>
          <p:style>
            <a:lnRef idx="0"/>
            <a:fillRef idx="0"/>
            <a:effectRef idx="0"/>
            <a:fontRef idx="minor"/>
          </p:style>
        </p:sp>
        <p:sp>
          <p:nvSpPr>
            <p:cNvPr id="11013" name="Google Shape;10224;p82"/>
            <p:cNvSpPr/>
            <p:nvPr/>
          </p:nvSpPr>
          <p:spPr>
            <a:xfrm>
              <a:off x="7640280" y="2219400"/>
              <a:ext cx="44280" cy="42840"/>
            </a:xfrm>
            <a:custGeom>
              <a:avLst/>
              <a:gdLst/>
              <a:ahLst/>
              <a:rect l="l" t="t" r="r" b="b"/>
              <a:pathLst>
                <a:path w="1576" h="1529">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w="0">
              <a:noFill/>
            </a:ln>
          </p:spPr>
          <p:style>
            <a:lnRef idx="0"/>
            <a:fillRef idx="0"/>
            <a:effectRef idx="0"/>
            <a:fontRef idx="minor"/>
          </p:style>
        </p:sp>
      </p:grpSp>
      <p:grpSp>
        <p:nvGrpSpPr>
          <p:cNvPr id="11014" name="Google Shape;10225;p82"/>
          <p:cNvGrpSpPr/>
          <p:nvPr/>
        </p:nvGrpSpPr>
        <p:grpSpPr>
          <a:xfrm>
            <a:off x="7512840" y="2458800"/>
            <a:ext cx="362520" cy="360720"/>
            <a:chOff x="7512840" y="2458800"/>
            <a:chExt cx="362520" cy="360720"/>
          </a:xfrm>
        </p:grpSpPr>
        <p:sp>
          <p:nvSpPr>
            <p:cNvPr id="11015" name="Google Shape;10226;p82"/>
            <p:cNvSpPr/>
            <p:nvPr/>
          </p:nvSpPr>
          <p:spPr>
            <a:xfrm>
              <a:off x="7632720" y="2721240"/>
              <a:ext cx="82080" cy="33480"/>
            </a:xfrm>
            <a:custGeom>
              <a:avLst/>
              <a:gdLst/>
              <a:ahLst/>
              <a:rect l="l" t="t" r="r" b="b"/>
              <a:pathLst>
                <a:path w="2900" h="1191">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w="0">
              <a:noFill/>
            </a:ln>
          </p:spPr>
          <p:style>
            <a:lnRef idx="0"/>
            <a:fillRef idx="0"/>
            <a:effectRef idx="0"/>
            <a:fontRef idx="minor"/>
          </p:style>
        </p:sp>
        <p:sp>
          <p:nvSpPr>
            <p:cNvPr id="11016" name="Google Shape;10227;p82"/>
            <p:cNvSpPr/>
            <p:nvPr/>
          </p:nvSpPr>
          <p:spPr>
            <a:xfrm>
              <a:off x="7705800" y="2649240"/>
              <a:ext cx="20160" cy="20160"/>
            </a:xfrm>
            <a:custGeom>
              <a:avLst/>
              <a:gdLst/>
              <a:ahLst/>
              <a:rect l="l" t="t" r="r" b="b"/>
              <a:pathLst>
                <a:path w="725" h="726">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w="0">
              <a:noFill/>
            </a:ln>
          </p:spPr>
          <p:style>
            <a:lnRef idx="0"/>
            <a:fillRef idx="0"/>
            <a:effectRef idx="0"/>
            <a:fontRef idx="minor"/>
          </p:style>
        </p:sp>
        <p:sp>
          <p:nvSpPr>
            <p:cNvPr id="11017" name="Google Shape;10228;p82"/>
            <p:cNvSpPr/>
            <p:nvPr/>
          </p:nvSpPr>
          <p:spPr>
            <a:xfrm>
              <a:off x="7621200" y="2650320"/>
              <a:ext cx="21240" cy="19440"/>
            </a:xfrm>
            <a:custGeom>
              <a:avLst/>
              <a:gdLst/>
              <a:ahLst/>
              <a:rect l="l" t="t" r="r" b="b"/>
              <a:pathLst>
                <a:path w="757" h="698">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w="0">
              <a:noFill/>
            </a:ln>
          </p:spPr>
          <p:style>
            <a:lnRef idx="0"/>
            <a:fillRef idx="0"/>
            <a:effectRef idx="0"/>
            <a:fontRef idx="minor"/>
          </p:style>
        </p:sp>
        <p:sp>
          <p:nvSpPr>
            <p:cNvPr id="11018" name="Google Shape;10229;p82"/>
            <p:cNvSpPr/>
            <p:nvPr/>
          </p:nvSpPr>
          <p:spPr>
            <a:xfrm>
              <a:off x="7512840" y="2458800"/>
              <a:ext cx="362520" cy="360720"/>
            </a:xfrm>
            <a:custGeom>
              <a:avLst/>
              <a:gdLst/>
              <a:ahLst/>
              <a:rect l="l" t="t" r="r" b="b"/>
              <a:pathLst>
                <a:path w="12792" h="1273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w="0">
              <a:noFill/>
            </a:ln>
          </p:spPr>
          <p:style>
            <a:lnRef idx="0"/>
            <a:fillRef idx="0"/>
            <a:effectRef idx="0"/>
            <a:fontRef idx="minor"/>
          </p:style>
        </p:sp>
      </p:grpSp>
      <p:grpSp>
        <p:nvGrpSpPr>
          <p:cNvPr id="11019" name="Google Shape;10230;p82"/>
          <p:cNvGrpSpPr/>
          <p:nvPr/>
        </p:nvGrpSpPr>
        <p:grpSpPr>
          <a:xfrm>
            <a:off x="6198840" y="2912040"/>
            <a:ext cx="361440" cy="360720"/>
            <a:chOff x="6198840" y="2912040"/>
            <a:chExt cx="361440" cy="360720"/>
          </a:xfrm>
        </p:grpSpPr>
        <p:sp>
          <p:nvSpPr>
            <p:cNvPr id="11020" name="Google Shape;10231;p82"/>
            <p:cNvSpPr/>
            <p:nvPr/>
          </p:nvSpPr>
          <p:spPr>
            <a:xfrm>
              <a:off x="6338160" y="3176640"/>
              <a:ext cx="81000" cy="33480"/>
            </a:xfrm>
            <a:custGeom>
              <a:avLst/>
              <a:gdLst/>
              <a:ahLst/>
              <a:rect l="l" t="t" r="r" b="b"/>
              <a:pathLst>
                <a:path w="2867" h="119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w="0">
              <a:noFill/>
            </a:ln>
          </p:spPr>
          <p:style>
            <a:lnRef idx="0"/>
            <a:fillRef idx="0"/>
            <a:effectRef idx="0"/>
            <a:fontRef idx="minor"/>
          </p:style>
        </p:sp>
        <p:sp>
          <p:nvSpPr>
            <p:cNvPr id="11021" name="Google Shape;10232;p82"/>
            <p:cNvSpPr/>
            <p:nvPr/>
          </p:nvSpPr>
          <p:spPr>
            <a:xfrm>
              <a:off x="6412320" y="3103920"/>
              <a:ext cx="19440" cy="19440"/>
            </a:xfrm>
            <a:custGeom>
              <a:avLst/>
              <a:gdLst/>
              <a:ahLst/>
              <a:rect l="l" t="t" r="r" b="b"/>
              <a:pathLst>
                <a:path w="693" h="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1022" name="Google Shape;10233;p82"/>
            <p:cNvSpPr/>
            <p:nvPr/>
          </p:nvSpPr>
          <p:spPr>
            <a:xfrm>
              <a:off x="6327720" y="3103920"/>
              <a:ext cx="19440" cy="19440"/>
            </a:xfrm>
            <a:custGeom>
              <a:avLst/>
              <a:gdLst/>
              <a:ahLst/>
              <a:rect l="l" t="t" r="r" b="b"/>
              <a:pathLst>
                <a:path w="693" h="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1023" name="Google Shape;10234;p82"/>
            <p:cNvSpPr/>
            <p:nvPr/>
          </p:nvSpPr>
          <p:spPr>
            <a:xfrm>
              <a:off x="6198840" y="2912040"/>
              <a:ext cx="361440" cy="360720"/>
            </a:xfrm>
            <a:custGeom>
              <a:avLst/>
              <a:gdLst/>
              <a:ahLst/>
              <a:rect l="l" t="t" r="r" b="b"/>
              <a:pathLst>
                <a:path w="12760" h="12729">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w="0">
              <a:noFill/>
            </a:ln>
          </p:spPr>
          <p:style>
            <a:lnRef idx="0"/>
            <a:fillRef idx="0"/>
            <a:effectRef idx="0"/>
            <a:fontRef idx="minor"/>
          </p:style>
        </p:sp>
      </p:grpSp>
      <p:grpSp>
        <p:nvGrpSpPr>
          <p:cNvPr id="11024" name="Google Shape;10235;p82"/>
          <p:cNvGrpSpPr/>
          <p:nvPr/>
        </p:nvGrpSpPr>
        <p:grpSpPr>
          <a:xfrm>
            <a:off x="6221160" y="3365280"/>
            <a:ext cx="316800" cy="358920"/>
            <a:chOff x="6221160" y="3365280"/>
            <a:chExt cx="316800" cy="358920"/>
          </a:xfrm>
        </p:grpSpPr>
        <p:sp>
          <p:nvSpPr>
            <p:cNvPr id="11025" name="Google Shape;10236;p82"/>
            <p:cNvSpPr/>
            <p:nvPr/>
          </p:nvSpPr>
          <p:spPr>
            <a:xfrm>
              <a:off x="6338160" y="3627360"/>
              <a:ext cx="82800" cy="33480"/>
            </a:xfrm>
            <a:custGeom>
              <a:avLst/>
              <a:gdLst/>
              <a:ahLst/>
              <a:rect l="l" t="t" r="r" b="b"/>
              <a:pathLst>
                <a:path w="2930" h="119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w="0">
              <a:noFill/>
            </a:ln>
          </p:spPr>
          <p:style>
            <a:lnRef idx="0"/>
            <a:fillRef idx="0"/>
            <a:effectRef idx="0"/>
            <a:fontRef idx="minor"/>
          </p:style>
        </p:sp>
        <p:sp>
          <p:nvSpPr>
            <p:cNvPr id="11026" name="Google Shape;10237;p82"/>
            <p:cNvSpPr/>
            <p:nvPr/>
          </p:nvSpPr>
          <p:spPr>
            <a:xfrm>
              <a:off x="6412320" y="3555000"/>
              <a:ext cx="19440" cy="19440"/>
            </a:xfrm>
            <a:custGeom>
              <a:avLst/>
              <a:gdLst/>
              <a:ahLst/>
              <a:rect l="l" t="t" r="r" b="b"/>
              <a:pathLst>
                <a:path w="693"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1027" name="Google Shape;10238;p82"/>
            <p:cNvSpPr/>
            <p:nvPr/>
          </p:nvSpPr>
          <p:spPr>
            <a:xfrm>
              <a:off x="6327720" y="3555000"/>
              <a:ext cx="19440" cy="19440"/>
            </a:xfrm>
            <a:custGeom>
              <a:avLst/>
              <a:gdLst/>
              <a:ahLst/>
              <a:rect l="l" t="t" r="r" b="b"/>
              <a:pathLst>
                <a:path w="693"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1028" name="Google Shape;10239;p82"/>
            <p:cNvSpPr/>
            <p:nvPr/>
          </p:nvSpPr>
          <p:spPr>
            <a:xfrm>
              <a:off x="6221160" y="3365280"/>
              <a:ext cx="316800" cy="358920"/>
            </a:xfrm>
            <a:custGeom>
              <a:avLst/>
              <a:gdLst/>
              <a:ahLst/>
              <a:rect l="l" t="t" r="r" b="b"/>
              <a:pathLst>
                <a:path w="11185" h="12666">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w="0">
              <a:noFill/>
            </a:ln>
          </p:spPr>
          <p:style>
            <a:lnRef idx="0"/>
            <a:fillRef idx="0"/>
            <a:effectRef idx="0"/>
            <a:fontRef idx="minor"/>
          </p:style>
        </p:sp>
      </p:grpSp>
      <p:grpSp>
        <p:nvGrpSpPr>
          <p:cNvPr id="11029" name="Google Shape;10240;p82"/>
          <p:cNvGrpSpPr/>
          <p:nvPr/>
        </p:nvGrpSpPr>
        <p:grpSpPr>
          <a:xfrm>
            <a:off x="6198840" y="3830760"/>
            <a:ext cx="361440" cy="361080"/>
            <a:chOff x="6198840" y="3830760"/>
            <a:chExt cx="361440" cy="361080"/>
          </a:xfrm>
        </p:grpSpPr>
        <p:sp>
          <p:nvSpPr>
            <p:cNvPr id="11030" name="Google Shape;10241;p82"/>
            <p:cNvSpPr/>
            <p:nvPr/>
          </p:nvSpPr>
          <p:spPr>
            <a:xfrm>
              <a:off x="6338160" y="4093200"/>
              <a:ext cx="82800" cy="33480"/>
            </a:xfrm>
            <a:custGeom>
              <a:avLst/>
              <a:gdLst/>
              <a:ahLst/>
              <a:rect l="l" t="t" r="r" b="b"/>
              <a:pathLst>
                <a:path w="2930" h="1191">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w="0">
              <a:noFill/>
            </a:ln>
          </p:spPr>
          <p:style>
            <a:lnRef idx="0"/>
            <a:fillRef idx="0"/>
            <a:effectRef idx="0"/>
            <a:fontRef idx="minor"/>
          </p:style>
        </p:sp>
        <p:sp>
          <p:nvSpPr>
            <p:cNvPr id="11031" name="Google Shape;10242;p82"/>
            <p:cNvSpPr/>
            <p:nvPr/>
          </p:nvSpPr>
          <p:spPr>
            <a:xfrm>
              <a:off x="6327720" y="4021560"/>
              <a:ext cx="19440" cy="20160"/>
            </a:xfrm>
            <a:custGeom>
              <a:avLst/>
              <a:gdLst/>
              <a:ahLst/>
              <a:rect l="l" t="t" r="r" b="b"/>
              <a:pathLst>
                <a:path w="693" h="726">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w="0">
              <a:noFill/>
            </a:ln>
          </p:spPr>
          <p:style>
            <a:lnRef idx="0"/>
            <a:fillRef idx="0"/>
            <a:effectRef idx="0"/>
            <a:fontRef idx="minor"/>
          </p:style>
        </p:sp>
        <p:sp>
          <p:nvSpPr>
            <p:cNvPr id="11032" name="Google Shape;10243;p82"/>
            <p:cNvSpPr/>
            <p:nvPr/>
          </p:nvSpPr>
          <p:spPr>
            <a:xfrm>
              <a:off x="6412320" y="4021560"/>
              <a:ext cx="19440" cy="20160"/>
            </a:xfrm>
            <a:custGeom>
              <a:avLst/>
              <a:gdLst/>
              <a:ahLst/>
              <a:rect l="l" t="t" r="r" b="b"/>
              <a:pathLst>
                <a:path w="693" h="726">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w="0">
              <a:noFill/>
            </a:ln>
          </p:spPr>
          <p:style>
            <a:lnRef idx="0"/>
            <a:fillRef idx="0"/>
            <a:effectRef idx="0"/>
            <a:fontRef idx="minor"/>
          </p:style>
        </p:sp>
        <p:sp>
          <p:nvSpPr>
            <p:cNvPr id="11033" name="Google Shape;10244;p82"/>
            <p:cNvSpPr/>
            <p:nvPr/>
          </p:nvSpPr>
          <p:spPr>
            <a:xfrm>
              <a:off x="6198840" y="3830760"/>
              <a:ext cx="361440" cy="361080"/>
            </a:xfrm>
            <a:custGeom>
              <a:avLst/>
              <a:gdLst/>
              <a:ahLst/>
              <a:rect l="l" t="t" r="r" b="b"/>
              <a:pathLst>
                <a:path w="12760" h="12745">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w="0">
              <a:noFill/>
            </a:ln>
          </p:spPr>
          <p:style>
            <a:lnRef idx="0"/>
            <a:fillRef idx="0"/>
            <a:effectRef idx="0"/>
            <a:fontRef idx="minor"/>
          </p:style>
        </p:sp>
      </p:grpSp>
      <p:grpSp>
        <p:nvGrpSpPr>
          <p:cNvPr id="11034" name="Google Shape;10245;p82"/>
          <p:cNvGrpSpPr/>
          <p:nvPr/>
        </p:nvGrpSpPr>
        <p:grpSpPr>
          <a:xfrm>
            <a:off x="8008560" y="3373560"/>
            <a:ext cx="316800" cy="360720"/>
            <a:chOff x="8008560" y="3373560"/>
            <a:chExt cx="316800" cy="360720"/>
          </a:xfrm>
        </p:grpSpPr>
        <p:sp>
          <p:nvSpPr>
            <p:cNvPr id="11035" name="Google Shape;10246;p82"/>
            <p:cNvSpPr/>
            <p:nvPr/>
          </p:nvSpPr>
          <p:spPr>
            <a:xfrm>
              <a:off x="8125920" y="3637440"/>
              <a:ext cx="81720" cy="33480"/>
            </a:xfrm>
            <a:custGeom>
              <a:avLst/>
              <a:gdLst/>
              <a:ahLst/>
              <a:rect l="l" t="t" r="r" b="b"/>
              <a:pathLst>
                <a:path w="2899" h="119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w="0">
              <a:noFill/>
            </a:ln>
          </p:spPr>
          <p:style>
            <a:lnRef idx="0"/>
            <a:fillRef idx="0"/>
            <a:effectRef idx="0"/>
            <a:fontRef idx="minor"/>
          </p:style>
        </p:sp>
        <p:sp>
          <p:nvSpPr>
            <p:cNvPr id="11036" name="Google Shape;10247;p82"/>
            <p:cNvSpPr/>
            <p:nvPr/>
          </p:nvSpPr>
          <p:spPr>
            <a:xfrm>
              <a:off x="8008560" y="3373560"/>
              <a:ext cx="316800" cy="360720"/>
            </a:xfrm>
            <a:custGeom>
              <a:avLst/>
              <a:gdLst/>
              <a:ahLst/>
              <a:rect l="l" t="t" r="r" b="b"/>
              <a:pathLst>
                <a:path w="11186" h="12724">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w="0">
              <a:noFill/>
            </a:ln>
          </p:spPr>
          <p:style>
            <a:lnRef idx="0"/>
            <a:fillRef idx="0"/>
            <a:effectRef idx="0"/>
            <a:fontRef idx="minor"/>
          </p:style>
        </p:sp>
        <p:sp>
          <p:nvSpPr>
            <p:cNvPr id="11037" name="Google Shape;10248;p82"/>
            <p:cNvSpPr/>
            <p:nvPr/>
          </p:nvSpPr>
          <p:spPr>
            <a:xfrm>
              <a:off x="8115120" y="3544920"/>
              <a:ext cx="19440" cy="19440"/>
            </a:xfrm>
            <a:custGeom>
              <a:avLst/>
              <a:gdLst/>
              <a:ahLst/>
              <a:rect l="l" t="t" r="r" b="b"/>
              <a:pathLst>
                <a:path w="693"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1038" name="Google Shape;10249;p82"/>
            <p:cNvSpPr/>
            <p:nvPr/>
          </p:nvSpPr>
          <p:spPr>
            <a:xfrm>
              <a:off x="8198280" y="3544920"/>
              <a:ext cx="20160" cy="19440"/>
            </a:xfrm>
            <a:custGeom>
              <a:avLst/>
              <a:gdLst/>
              <a:ahLst/>
              <a:rect l="l" t="t" r="r" b="b"/>
              <a:pathLst>
                <a:path w="726" h="694">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w="0">
              <a:noFill/>
            </a:ln>
          </p:spPr>
          <p:style>
            <a:lnRef idx="0"/>
            <a:fillRef idx="0"/>
            <a:effectRef idx="0"/>
            <a:fontRef idx="minor"/>
          </p:style>
        </p:sp>
        <p:sp>
          <p:nvSpPr>
            <p:cNvPr id="11039" name="Google Shape;10250;p82"/>
            <p:cNvSpPr/>
            <p:nvPr/>
          </p:nvSpPr>
          <p:spPr>
            <a:xfrm>
              <a:off x="8134560" y="3565440"/>
              <a:ext cx="63000" cy="63000"/>
            </a:xfrm>
            <a:custGeom>
              <a:avLst/>
              <a:gdLst/>
              <a:ahLst/>
              <a:rect l="l" t="t" r="r" b="b"/>
              <a:pathLst>
                <a:path w="2237" h="2238">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w="0">
              <a:noFill/>
            </a:ln>
          </p:spPr>
          <p:style>
            <a:lnRef idx="0"/>
            <a:fillRef idx="0"/>
            <a:effectRef idx="0"/>
            <a:fontRef idx="minor"/>
          </p:style>
        </p:sp>
      </p:grpSp>
      <p:grpSp>
        <p:nvGrpSpPr>
          <p:cNvPr id="11040" name="Google Shape;10251;p82"/>
          <p:cNvGrpSpPr/>
          <p:nvPr/>
        </p:nvGrpSpPr>
        <p:grpSpPr>
          <a:xfrm>
            <a:off x="5727600" y="1533960"/>
            <a:ext cx="363240" cy="360720"/>
            <a:chOff x="5727600" y="1533960"/>
            <a:chExt cx="363240" cy="360720"/>
          </a:xfrm>
        </p:grpSpPr>
        <p:sp>
          <p:nvSpPr>
            <p:cNvPr id="11041" name="Google Shape;10252;p82"/>
            <p:cNvSpPr/>
            <p:nvPr/>
          </p:nvSpPr>
          <p:spPr>
            <a:xfrm>
              <a:off x="5859000" y="1724400"/>
              <a:ext cx="20160" cy="19440"/>
            </a:xfrm>
            <a:custGeom>
              <a:avLst/>
              <a:gdLst/>
              <a:ahLst/>
              <a:rect l="l" t="t" r="r" b="b"/>
              <a:pathLst>
                <a:path w="725" h="694">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w="0">
              <a:noFill/>
            </a:ln>
          </p:spPr>
          <p:style>
            <a:lnRef idx="0"/>
            <a:fillRef idx="0"/>
            <a:effectRef idx="0"/>
            <a:fontRef idx="minor"/>
          </p:style>
        </p:sp>
        <p:sp>
          <p:nvSpPr>
            <p:cNvPr id="11042" name="Google Shape;10253;p82"/>
            <p:cNvSpPr/>
            <p:nvPr/>
          </p:nvSpPr>
          <p:spPr>
            <a:xfrm>
              <a:off x="5943960" y="1724400"/>
              <a:ext cx="19440" cy="19440"/>
            </a:xfrm>
            <a:custGeom>
              <a:avLst/>
              <a:gdLst/>
              <a:ahLst/>
              <a:rect l="l" t="t" r="r" b="b"/>
              <a:pathLst>
                <a:path w="694" h="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11043" name="Google Shape;10254;p82"/>
            <p:cNvSpPr/>
            <p:nvPr/>
          </p:nvSpPr>
          <p:spPr>
            <a:xfrm>
              <a:off x="5901840" y="1650240"/>
              <a:ext cx="19440" cy="20160"/>
            </a:xfrm>
            <a:custGeom>
              <a:avLst/>
              <a:gdLst/>
              <a:ahLst/>
              <a:rect l="l" t="t" r="r" b="b"/>
              <a:pathLst>
                <a:path w="694" h="726">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044" name="Google Shape;10255;p82"/>
            <p:cNvSpPr/>
            <p:nvPr/>
          </p:nvSpPr>
          <p:spPr>
            <a:xfrm>
              <a:off x="5869800" y="1796040"/>
              <a:ext cx="82800" cy="32400"/>
            </a:xfrm>
            <a:custGeom>
              <a:avLst/>
              <a:gdLst/>
              <a:ahLst/>
              <a:rect l="l" t="t" r="r" b="b"/>
              <a:pathLst>
                <a:path w="2931" h="1159">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w="0">
              <a:noFill/>
            </a:ln>
          </p:spPr>
          <p:style>
            <a:lnRef idx="0"/>
            <a:fillRef idx="0"/>
            <a:effectRef idx="0"/>
            <a:fontRef idx="minor"/>
          </p:style>
        </p:sp>
        <p:sp>
          <p:nvSpPr>
            <p:cNvPr id="11045" name="Google Shape;10256;p82"/>
            <p:cNvSpPr/>
            <p:nvPr/>
          </p:nvSpPr>
          <p:spPr>
            <a:xfrm>
              <a:off x="5727600" y="1533960"/>
              <a:ext cx="363240" cy="360720"/>
            </a:xfrm>
            <a:custGeom>
              <a:avLst/>
              <a:gdLst/>
              <a:ahLst/>
              <a:rect l="l" t="t" r="r" b="b"/>
              <a:pathLst>
                <a:path w="12823" h="12729">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w="0">
              <a:noFill/>
            </a:ln>
          </p:spPr>
          <p:style>
            <a:lnRef idx="0"/>
            <a:fillRef idx="0"/>
            <a:effectRef idx="0"/>
            <a:fontRef idx="minor"/>
          </p:style>
        </p:sp>
      </p:grpSp>
      <p:grpSp>
        <p:nvGrpSpPr>
          <p:cNvPr id="11046" name="Google Shape;10257;p82"/>
          <p:cNvGrpSpPr/>
          <p:nvPr/>
        </p:nvGrpSpPr>
        <p:grpSpPr>
          <a:xfrm>
            <a:off x="5728680" y="2028960"/>
            <a:ext cx="361440" cy="316080"/>
            <a:chOff x="5728680" y="2028960"/>
            <a:chExt cx="361440" cy="316080"/>
          </a:xfrm>
        </p:grpSpPr>
        <p:sp>
          <p:nvSpPr>
            <p:cNvPr id="11047" name="Google Shape;10258;p82"/>
            <p:cNvSpPr/>
            <p:nvPr/>
          </p:nvSpPr>
          <p:spPr>
            <a:xfrm>
              <a:off x="5858280" y="2178000"/>
              <a:ext cx="20160" cy="19440"/>
            </a:xfrm>
            <a:custGeom>
              <a:avLst/>
              <a:gdLst/>
              <a:ahLst/>
              <a:rect l="l" t="t" r="r" b="b"/>
              <a:pathLst>
                <a:path w="725" h="694">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w="0">
              <a:noFill/>
            </a:ln>
          </p:spPr>
          <p:style>
            <a:lnRef idx="0"/>
            <a:fillRef idx="0"/>
            <a:effectRef idx="0"/>
            <a:fontRef idx="minor"/>
          </p:style>
        </p:sp>
        <p:sp>
          <p:nvSpPr>
            <p:cNvPr id="11048" name="Google Shape;10259;p82"/>
            <p:cNvSpPr/>
            <p:nvPr/>
          </p:nvSpPr>
          <p:spPr>
            <a:xfrm>
              <a:off x="5943240" y="2177280"/>
              <a:ext cx="19440" cy="20160"/>
            </a:xfrm>
            <a:custGeom>
              <a:avLst/>
              <a:gdLst/>
              <a:ahLst/>
              <a:rect l="l" t="t" r="r" b="b"/>
              <a:pathLst>
                <a:path w="694" h="725">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w="0">
              <a:noFill/>
            </a:ln>
          </p:spPr>
          <p:style>
            <a:lnRef idx="0"/>
            <a:fillRef idx="0"/>
            <a:effectRef idx="0"/>
            <a:fontRef idx="minor"/>
          </p:style>
        </p:sp>
        <p:sp>
          <p:nvSpPr>
            <p:cNvPr id="11049" name="Google Shape;10260;p82"/>
            <p:cNvSpPr/>
            <p:nvPr/>
          </p:nvSpPr>
          <p:spPr>
            <a:xfrm>
              <a:off x="5869080" y="2248920"/>
              <a:ext cx="82800" cy="33480"/>
            </a:xfrm>
            <a:custGeom>
              <a:avLst/>
              <a:gdLst/>
              <a:ahLst/>
              <a:rect l="l" t="t" r="r" b="b"/>
              <a:pathLst>
                <a:path w="2931" h="119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w="0">
              <a:noFill/>
            </a:ln>
          </p:spPr>
          <p:style>
            <a:lnRef idx="0"/>
            <a:fillRef idx="0"/>
            <a:effectRef idx="0"/>
            <a:fontRef idx="minor"/>
          </p:style>
        </p:sp>
        <p:sp>
          <p:nvSpPr>
            <p:cNvPr id="11050" name="Google Shape;10261;p82"/>
            <p:cNvSpPr/>
            <p:nvPr/>
          </p:nvSpPr>
          <p:spPr>
            <a:xfrm>
              <a:off x="5728680" y="2028960"/>
              <a:ext cx="361440" cy="316080"/>
            </a:xfrm>
            <a:custGeom>
              <a:avLst/>
              <a:gdLst/>
              <a:ahLst/>
              <a:rect l="l" t="t" r="r" b="b"/>
              <a:pathLst>
                <a:path w="12760" h="11154">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w="0">
              <a:noFill/>
            </a:ln>
          </p:spPr>
          <p:style>
            <a:lnRef idx="0"/>
            <a:fillRef idx="0"/>
            <a:effectRef idx="0"/>
            <a:fontRef idx="minor"/>
          </p:style>
        </p:sp>
      </p:grpSp>
      <p:grpSp>
        <p:nvGrpSpPr>
          <p:cNvPr id="11051" name="Google Shape;10262;p82"/>
          <p:cNvGrpSpPr/>
          <p:nvPr/>
        </p:nvGrpSpPr>
        <p:grpSpPr>
          <a:xfrm>
            <a:off x="5745600" y="2458440"/>
            <a:ext cx="327600" cy="361440"/>
            <a:chOff x="5745600" y="2458440"/>
            <a:chExt cx="327600" cy="361440"/>
          </a:xfrm>
        </p:grpSpPr>
        <p:sp>
          <p:nvSpPr>
            <p:cNvPr id="11052" name="Google Shape;10263;p82"/>
            <p:cNvSpPr/>
            <p:nvPr/>
          </p:nvSpPr>
          <p:spPr>
            <a:xfrm>
              <a:off x="5869080" y="2743560"/>
              <a:ext cx="82800" cy="33480"/>
            </a:xfrm>
            <a:custGeom>
              <a:avLst/>
              <a:gdLst/>
              <a:ahLst/>
              <a:rect l="l" t="t" r="r" b="b"/>
              <a:pathLst>
                <a:path w="2931" h="119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w="0">
              <a:noFill/>
            </a:ln>
          </p:spPr>
          <p:style>
            <a:lnRef idx="0"/>
            <a:fillRef idx="0"/>
            <a:effectRef idx="0"/>
            <a:fontRef idx="minor"/>
          </p:style>
        </p:sp>
        <p:sp>
          <p:nvSpPr>
            <p:cNvPr id="11053" name="Google Shape;10264;p82"/>
            <p:cNvSpPr/>
            <p:nvPr/>
          </p:nvSpPr>
          <p:spPr>
            <a:xfrm>
              <a:off x="5745600" y="2458440"/>
              <a:ext cx="327600" cy="361440"/>
            </a:xfrm>
            <a:custGeom>
              <a:avLst/>
              <a:gdLst/>
              <a:ahLst/>
              <a:rect l="l" t="t" r="r" b="b"/>
              <a:pathLst>
                <a:path w="11564" h="12753">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w="0">
              <a:noFill/>
            </a:ln>
          </p:spPr>
          <p:style>
            <a:lnRef idx="0"/>
            <a:fillRef idx="0"/>
            <a:effectRef idx="0"/>
            <a:fontRef idx="minor"/>
          </p:style>
        </p:sp>
      </p:grpSp>
      <p:grpSp>
        <p:nvGrpSpPr>
          <p:cNvPr id="11054" name="Google Shape;10265;p82"/>
          <p:cNvGrpSpPr/>
          <p:nvPr/>
        </p:nvGrpSpPr>
        <p:grpSpPr>
          <a:xfrm>
            <a:off x="7958520" y="1532160"/>
            <a:ext cx="360720" cy="358920"/>
            <a:chOff x="7958520" y="1532160"/>
            <a:chExt cx="360720" cy="358920"/>
          </a:xfrm>
        </p:grpSpPr>
        <p:sp>
          <p:nvSpPr>
            <p:cNvPr id="11055" name="Google Shape;10266;p82"/>
            <p:cNvSpPr/>
            <p:nvPr/>
          </p:nvSpPr>
          <p:spPr>
            <a:xfrm>
              <a:off x="8096040" y="1774800"/>
              <a:ext cx="81720" cy="33480"/>
            </a:xfrm>
            <a:custGeom>
              <a:avLst/>
              <a:gdLst/>
              <a:ahLst/>
              <a:rect l="l" t="t" r="r" b="b"/>
              <a:pathLst>
                <a:path w="2899" h="119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w="0">
              <a:noFill/>
            </a:ln>
          </p:spPr>
          <p:style>
            <a:lnRef idx="0"/>
            <a:fillRef idx="0"/>
            <a:effectRef idx="0"/>
            <a:fontRef idx="minor"/>
          </p:style>
        </p:sp>
        <p:sp>
          <p:nvSpPr>
            <p:cNvPr id="11056" name="Google Shape;10267;p82"/>
            <p:cNvSpPr/>
            <p:nvPr/>
          </p:nvSpPr>
          <p:spPr>
            <a:xfrm>
              <a:off x="8085240" y="1703160"/>
              <a:ext cx="19440" cy="20160"/>
            </a:xfrm>
            <a:custGeom>
              <a:avLst/>
              <a:gdLst/>
              <a:ahLst/>
              <a:rect l="l" t="t" r="r" b="b"/>
              <a:pathLst>
                <a:path w="694" h="725">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w="0">
              <a:noFill/>
            </a:ln>
          </p:spPr>
          <p:style>
            <a:lnRef idx="0"/>
            <a:fillRef idx="0"/>
            <a:effectRef idx="0"/>
            <a:fontRef idx="minor"/>
          </p:style>
        </p:sp>
        <p:sp>
          <p:nvSpPr>
            <p:cNvPr id="11057" name="Google Shape;10268;p82"/>
            <p:cNvSpPr/>
            <p:nvPr/>
          </p:nvSpPr>
          <p:spPr>
            <a:xfrm>
              <a:off x="8169480" y="1703160"/>
              <a:ext cx="20160" cy="20160"/>
            </a:xfrm>
            <a:custGeom>
              <a:avLst/>
              <a:gdLst/>
              <a:ahLst/>
              <a:rect l="l" t="t" r="r" b="b"/>
              <a:pathLst>
                <a:path w="725" h="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w="0">
              <a:noFill/>
            </a:ln>
          </p:spPr>
          <p:style>
            <a:lnRef idx="0"/>
            <a:fillRef idx="0"/>
            <a:effectRef idx="0"/>
            <a:fontRef idx="minor"/>
          </p:style>
        </p:sp>
        <p:sp>
          <p:nvSpPr>
            <p:cNvPr id="11058" name="Google Shape;10269;p82"/>
            <p:cNvSpPr/>
            <p:nvPr/>
          </p:nvSpPr>
          <p:spPr>
            <a:xfrm>
              <a:off x="7958520" y="1532160"/>
              <a:ext cx="360720" cy="358920"/>
            </a:xfrm>
            <a:custGeom>
              <a:avLst/>
              <a:gdLst/>
              <a:ahLst/>
              <a:rect l="l" t="t" r="r" b="b"/>
              <a:pathLst>
                <a:path w="12729" h="12666">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w="0">
              <a:noFill/>
            </a:ln>
          </p:spPr>
          <p:style>
            <a:lnRef idx="0"/>
            <a:fillRef idx="0"/>
            <a:effectRef idx="0"/>
            <a:fontRef idx="minor"/>
          </p:style>
        </p:sp>
        <p:sp>
          <p:nvSpPr>
            <p:cNvPr id="11059" name="Google Shape;10270;p82"/>
            <p:cNvSpPr/>
            <p:nvPr/>
          </p:nvSpPr>
          <p:spPr>
            <a:xfrm>
              <a:off x="8021160" y="1595880"/>
              <a:ext cx="232200" cy="255240"/>
            </a:xfrm>
            <a:custGeom>
              <a:avLst/>
              <a:gdLst/>
              <a:ahLst/>
              <a:rect l="l" t="t" r="r" b="b"/>
              <a:pathLst>
                <a:path w="8192" h="901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w="0">
              <a:noFill/>
            </a:ln>
          </p:spPr>
          <p:style>
            <a:lnRef idx="0"/>
            <a:fillRef idx="0"/>
            <a:effectRef idx="0"/>
            <a:fontRef idx="minor"/>
          </p:style>
        </p:sp>
      </p:grpSp>
      <p:grpSp>
        <p:nvGrpSpPr>
          <p:cNvPr id="11060" name="Google Shape;10271;p82"/>
          <p:cNvGrpSpPr/>
          <p:nvPr/>
        </p:nvGrpSpPr>
        <p:grpSpPr>
          <a:xfrm>
            <a:off x="7969680" y="2008080"/>
            <a:ext cx="338400" cy="358920"/>
            <a:chOff x="7969680" y="2008080"/>
            <a:chExt cx="338400" cy="358920"/>
          </a:xfrm>
        </p:grpSpPr>
        <p:sp>
          <p:nvSpPr>
            <p:cNvPr id="11061" name="Google Shape;10272;p82"/>
            <p:cNvSpPr/>
            <p:nvPr/>
          </p:nvSpPr>
          <p:spPr>
            <a:xfrm>
              <a:off x="8097480" y="2155680"/>
              <a:ext cx="19440" cy="1944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11062" name="Google Shape;10273;p82"/>
            <p:cNvSpPr/>
            <p:nvPr/>
          </p:nvSpPr>
          <p:spPr>
            <a:xfrm>
              <a:off x="8182440" y="2155680"/>
              <a:ext cx="19440" cy="19440"/>
            </a:xfrm>
            <a:custGeom>
              <a:avLst/>
              <a:gdLst/>
              <a:ahLst/>
              <a:rect l="l" t="t" r="r" b="b"/>
              <a:pathLst>
                <a:path w="694" h="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11063" name="Google Shape;10274;p82"/>
            <p:cNvSpPr/>
            <p:nvPr/>
          </p:nvSpPr>
          <p:spPr>
            <a:xfrm>
              <a:off x="8108280" y="2226600"/>
              <a:ext cx="82800" cy="33480"/>
            </a:xfrm>
            <a:custGeom>
              <a:avLst/>
              <a:gdLst/>
              <a:ahLst/>
              <a:rect l="l" t="t" r="r" b="b"/>
              <a:pathLst>
                <a:path w="2931" h="119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w="0">
              <a:noFill/>
            </a:ln>
          </p:spPr>
          <p:style>
            <a:lnRef idx="0"/>
            <a:fillRef idx="0"/>
            <a:effectRef idx="0"/>
            <a:fontRef idx="minor"/>
          </p:style>
        </p:sp>
        <p:sp>
          <p:nvSpPr>
            <p:cNvPr id="11064" name="Google Shape;10275;p82"/>
            <p:cNvSpPr/>
            <p:nvPr/>
          </p:nvSpPr>
          <p:spPr>
            <a:xfrm>
              <a:off x="7969680" y="2008080"/>
              <a:ext cx="338400" cy="358920"/>
            </a:xfrm>
            <a:custGeom>
              <a:avLst/>
              <a:gdLst/>
              <a:ahLst/>
              <a:rect l="l" t="t" r="r" b="b"/>
              <a:pathLst>
                <a:path w="11941" h="12666">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w="0">
              <a:noFill/>
            </a:ln>
          </p:spPr>
          <p:style>
            <a:lnRef idx="0"/>
            <a:fillRef idx="0"/>
            <a:effectRef idx="0"/>
            <a:fontRef idx="minor"/>
          </p:style>
        </p:sp>
      </p:grpSp>
      <p:grpSp>
        <p:nvGrpSpPr>
          <p:cNvPr id="11065" name="Google Shape;10276;p82"/>
          <p:cNvGrpSpPr/>
          <p:nvPr/>
        </p:nvGrpSpPr>
        <p:grpSpPr>
          <a:xfrm>
            <a:off x="7957440" y="2460960"/>
            <a:ext cx="362520" cy="358920"/>
            <a:chOff x="7957440" y="2460960"/>
            <a:chExt cx="362520" cy="358920"/>
          </a:xfrm>
        </p:grpSpPr>
        <p:sp>
          <p:nvSpPr>
            <p:cNvPr id="11066" name="Google Shape;10277;p82"/>
            <p:cNvSpPr/>
            <p:nvPr/>
          </p:nvSpPr>
          <p:spPr>
            <a:xfrm>
              <a:off x="8099640" y="2723040"/>
              <a:ext cx="81720" cy="32400"/>
            </a:xfrm>
            <a:custGeom>
              <a:avLst/>
              <a:gdLst/>
              <a:ahLst/>
              <a:rect l="l" t="t" r="r" b="b"/>
              <a:pathLst>
                <a:path w="2899" h="1158">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w="0">
              <a:noFill/>
            </a:ln>
          </p:spPr>
          <p:style>
            <a:lnRef idx="0"/>
            <a:fillRef idx="0"/>
            <a:effectRef idx="0"/>
            <a:fontRef idx="minor"/>
          </p:style>
        </p:sp>
        <p:sp>
          <p:nvSpPr>
            <p:cNvPr id="11067" name="Google Shape;10278;p82"/>
            <p:cNvSpPr/>
            <p:nvPr/>
          </p:nvSpPr>
          <p:spPr>
            <a:xfrm>
              <a:off x="8173080" y="2651040"/>
              <a:ext cx="20160" cy="19440"/>
            </a:xfrm>
            <a:custGeom>
              <a:avLst/>
              <a:gdLst/>
              <a:ahLst/>
              <a:rect l="l" t="t" r="r" b="b"/>
              <a:pathLst>
                <a:path w="725" h="694">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w="0">
              <a:noFill/>
            </a:ln>
          </p:spPr>
          <p:style>
            <a:lnRef idx="0"/>
            <a:fillRef idx="0"/>
            <a:effectRef idx="0"/>
            <a:fontRef idx="minor"/>
          </p:style>
        </p:sp>
        <p:sp>
          <p:nvSpPr>
            <p:cNvPr id="11068" name="Google Shape;10279;p82"/>
            <p:cNvSpPr/>
            <p:nvPr/>
          </p:nvSpPr>
          <p:spPr>
            <a:xfrm>
              <a:off x="8088840" y="2651040"/>
              <a:ext cx="19440" cy="19440"/>
            </a:xfrm>
            <a:custGeom>
              <a:avLst/>
              <a:gdLst/>
              <a:ahLst/>
              <a:rect l="l" t="t" r="r" b="b"/>
              <a:pathLst>
                <a:path w="694" h="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w="0">
              <a:noFill/>
            </a:ln>
          </p:spPr>
          <p:style>
            <a:lnRef idx="0"/>
            <a:fillRef idx="0"/>
            <a:effectRef idx="0"/>
            <a:fontRef idx="minor"/>
          </p:style>
        </p:sp>
        <p:sp>
          <p:nvSpPr>
            <p:cNvPr id="11069" name="Google Shape;10280;p82"/>
            <p:cNvSpPr/>
            <p:nvPr/>
          </p:nvSpPr>
          <p:spPr>
            <a:xfrm>
              <a:off x="7957440" y="2460960"/>
              <a:ext cx="362520" cy="358920"/>
            </a:xfrm>
            <a:custGeom>
              <a:avLst/>
              <a:gdLst/>
              <a:ahLst/>
              <a:rect l="l" t="t" r="r" b="b"/>
              <a:pathLst>
                <a:path w="12792" h="12666">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w="0">
              <a:noFill/>
            </a:ln>
          </p:spPr>
          <p:style>
            <a:lnRef idx="0"/>
            <a:fillRef idx="0"/>
            <a:effectRef idx="0"/>
            <a:fontRef idx="minor"/>
          </p:style>
        </p:sp>
      </p:grpSp>
      <p:grpSp>
        <p:nvGrpSpPr>
          <p:cNvPr id="11070" name="Google Shape;10281;p82"/>
          <p:cNvGrpSpPr/>
          <p:nvPr/>
        </p:nvGrpSpPr>
        <p:grpSpPr>
          <a:xfrm>
            <a:off x="6653880" y="2912040"/>
            <a:ext cx="338400" cy="360720"/>
            <a:chOff x="6653880" y="2912040"/>
            <a:chExt cx="338400" cy="360720"/>
          </a:xfrm>
        </p:grpSpPr>
        <p:sp>
          <p:nvSpPr>
            <p:cNvPr id="11071" name="Google Shape;10282;p82"/>
            <p:cNvSpPr/>
            <p:nvPr/>
          </p:nvSpPr>
          <p:spPr>
            <a:xfrm>
              <a:off x="6738840" y="3081600"/>
              <a:ext cx="20160" cy="19440"/>
            </a:xfrm>
            <a:custGeom>
              <a:avLst/>
              <a:gdLst/>
              <a:ahLst/>
              <a:rect l="l" t="t" r="r" b="b"/>
              <a:pathLst>
                <a:path w="726" h="694">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w="0">
              <a:noFill/>
            </a:ln>
          </p:spPr>
          <p:style>
            <a:lnRef idx="0"/>
            <a:fillRef idx="0"/>
            <a:effectRef idx="0"/>
            <a:fontRef idx="minor"/>
          </p:style>
        </p:sp>
        <p:sp>
          <p:nvSpPr>
            <p:cNvPr id="11072" name="Google Shape;10283;p82"/>
            <p:cNvSpPr/>
            <p:nvPr/>
          </p:nvSpPr>
          <p:spPr>
            <a:xfrm>
              <a:off x="6823440" y="3081600"/>
              <a:ext cx="19440" cy="19440"/>
            </a:xfrm>
            <a:custGeom>
              <a:avLst/>
              <a:gdLst/>
              <a:ahLst/>
              <a:rect l="l" t="t" r="r" b="b"/>
              <a:pathLst>
                <a:path w="694" h="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073" name="Google Shape;10284;p82"/>
            <p:cNvSpPr/>
            <p:nvPr/>
          </p:nvSpPr>
          <p:spPr>
            <a:xfrm>
              <a:off x="6653880" y="2912040"/>
              <a:ext cx="338400" cy="360720"/>
            </a:xfrm>
            <a:custGeom>
              <a:avLst/>
              <a:gdLst/>
              <a:ahLst/>
              <a:rect l="l" t="t" r="r" b="b"/>
              <a:pathLst>
                <a:path w="11942" h="12729">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w="0">
              <a:noFill/>
            </a:ln>
          </p:spPr>
          <p:style>
            <a:lnRef idx="0"/>
            <a:fillRef idx="0"/>
            <a:effectRef idx="0"/>
            <a:fontRef idx="minor"/>
          </p:style>
        </p:sp>
      </p:grpSp>
      <p:grpSp>
        <p:nvGrpSpPr>
          <p:cNvPr id="11074" name="Google Shape;10285;p82"/>
          <p:cNvGrpSpPr/>
          <p:nvPr/>
        </p:nvGrpSpPr>
        <p:grpSpPr>
          <a:xfrm>
            <a:off x="6642000" y="3363480"/>
            <a:ext cx="361800" cy="360720"/>
            <a:chOff x="6642000" y="3363480"/>
            <a:chExt cx="361800" cy="360720"/>
          </a:xfrm>
        </p:grpSpPr>
        <p:sp>
          <p:nvSpPr>
            <p:cNvPr id="11075" name="Google Shape;10286;p82"/>
            <p:cNvSpPr/>
            <p:nvPr/>
          </p:nvSpPr>
          <p:spPr>
            <a:xfrm>
              <a:off x="6783480" y="3626640"/>
              <a:ext cx="81720" cy="33480"/>
            </a:xfrm>
            <a:custGeom>
              <a:avLst/>
              <a:gdLst/>
              <a:ahLst/>
              <a:rect l="l" t="t" r="r" b="b"/>
              <a:pathLst>
                <a:path w="2899" h="119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w="0">
              <a:noFill/>
            </a:ln>
          </p:spPr>
          <p:style>
            <a:lnRef idx="0"/>
            <a:fillRef idx="0"/>
            <a:effectRef idx="0"/>
            <a:fontRef idx="minor"/>
          </p:style>
        </p:sp>
        <p:sp>
          <p:nvSpPr>
            <p:cNvPr id="11076" name="Google Shape;10287;p82"/>
            <p:cNvSpPr/>
            <p:nvPr/>
          </p:nvSpPr>
          <p:spPr>
            <a:xfrm>
              <a:off x="6642000" y="3363480"/>
              <a:ext cx="361800" cy="360720"/>
            </a:xfrm>
            <a:custGeom>
              <a:avLst/>
              <a:gdLst/>
              <a:ahLst/>
              <a:rect l="l" t="t" r="r" b="b"/>
              <a:pathLst>
                <a:path w="12761" h="12729">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w="0">
              <a:noFill/>
            </a:ln>
          </p:spPr>
          <p:style>
            <a:lnRef idx="0"/>
            <a:fillRef idx="0"/>
            <a:effectRef idx="0"/>
            <a:fontRef idx="minor"/>
          </p:style>
        </p:sp>
      </p:grpSp>
      <p:grpSp>
        <p:nvGrpSpPr>
          <p:cNvPr id="11077" name="Google Shape;10288;p82"/>
          <p:cNvGrpSpPr/>
          <p:nvPr/>
        </p:nvGrpSpPr>
        <p:grpSpPr>
          <a:xfrm>
            <a:off x="6665040" y="3832200"/>
            <a:ext cx="316080" cy="360000"/>
            <a:chOff x="6665040" y="3832200"/>
            <a:chExt cx="316080" cy="360000"/>
          </a:xfrm>
        </p:grpSpPr>
        <p:sp>
          <p:nvSpPr>
            <p:cNvPr id="11078" name="Google Shape;10289;p82"/>
            <p:cNvSpPr/>
            <p:nvPr/>
          </p:nvSpPr>
          <p:spPr>
            <a:xfrm>
              <a:off x="6782040" y="4095000"/>
              <a:ext cx="81000" cy="32400"/>
            </a:xfrm>
            <a:custGeom>
              <a:avLst/>
              <a:gdLst/>
              <a:ahLst/>
              <a:rect l="l" t="t" r="r" b="b"/>
              <a:pathLst>
                <a:path w="2868" h="115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w="0">
              <a:noFill/>
            </a:ln>
          </p:spPr>
          <p:style>
            <a:lnRef idx="0"/>
            <a:fillRef idx="0"/>
            <a:effectRef idx="0"/>
            <a:fontRef idx="minor"/>
          </p:style>
        </p:sp>
        <p:sp>
          <p:nvSpPr>
            <p:cNvPr id="11079" name="Google Shape;10290;p82"/>
            <p:cNvSpPr/>
            <p:nvPr/>
          </p:nvSpPr>
          <p:spPr>
            <a:xfrm>
              <a:off x="6770520" y="4021560"/>
              <a:ext cx="20160" cy="20160"/>
            </a:xfrm>
            <a:custGeom>
              <a:avLst/>
              <a:gdLst/>
              <a:ahLst/>
              <a:rect l="l" t="t" r="r" b="b"/>
              <a:pathLst>
                <a:path w="725" h="726">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w="0">
              <a:noFill/>
            </a:ln>
          </p:spPr>
          <p:style>
            <a:lnRef idx="0"/>
            <a:fillRef idx="0"/>
            <a:effectRef idx="0"/>
            <a:fontRef idx="minor"/>
          </p:style>
        </p:sp>
        <p:sp>
          <p:nvSpPr>
            <p:cNvPr id="11080" name="Google Shape;10291;p82"/>
            <p:cNvSpPr/>
            <p:nvPr/>
          </p:nvSpPr>
          <p:spPr>
            <a:xfrm>
              <a:off x="6855480" y="4021560"/>
              <a:ext cx="20160" cy="20160"/>
            </a:xfrm>
            <a:custGeom>
              <a:avLst/>
              <a:gdLst/>
              <a:ahLst/>
              <a:rect l="l" t="t" r="r" b="b"/>
              <a:pathLst>
                <a:path w="725" h="726">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w="0">
              <a:noFill/>
            </a:ln>
          </p:spPr>
          <p:style>
            <a:lnRef idx="0"/>
            <a:fillRef idx="0"/>
            <a:effectRef idx="0"/>
            <a:fontRef idx="minor"/>
          </p:style>
        </p:sp>
        <p:sp>
          <p:nvSpPr>
            <p:cNvPr id="11081" name="Google Shape;10292;p82"/>
            <p:cNvSpPr/>
            <p:nvPr/>
          </p:nvSpPr>
          <p:spPr>
            <a:xfrm>
              <a:off x="6665040" y="3832200"/>
              <a:ext cx="316080" cy="360000"/>
            </a:xfrm>
            <a:custGeom>
              <a:avLst/>
              <a:gdLst/>
              <a:ahLst/>
              <a:rect l="l" t="t" r="r" b="b"/>
              <a:pathLst>
                <a:path w="11154" h="12698">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w="0">
              <a:noFill/>
            </a:ln>
          </p:spPr>
          <p:style>
            <a:lnRef idx="0"/>
            <a:fillRef idx="0"/>
            <a:effectRef idx="0"/>
            <a:fontRef idx="minor"/>
          </p:style>
        </p:sp>
      </p:grpSp>
      <p:grpSp>
        <p:nvGrpSpPr>
          <p:cNvPr id="11082" name="Google Shape;10293;p82"/>
          <p:cNvGrpSpPr/>
          <p:nvPr/>
        </p:nvGrpSpPr>
        <p:grpSpPr>
          <a:xfrm>
            <a:off x="7986240" y="3831840"/>
            <a:ext cx="361800" cy="361800"/>
            <a:chOff x="7986240" y="3831840"/>
            <a:chExt cx="361800" cy="361800"/>
          </a:xfrm>
        </p:grpSpPr>
        <p:sp>
          <p:nvSpPr>
            <p:cNvPr id="11083" name="Google Shape;10294;p82"/>
            <p:cNvSpPr/>
            <p:nvPr/>
          </p:nvSpPr>
          <p:spPr>
            <a:xfrm>
              <a:off x="8126640" y="4096080"/>
              <a:ext cx="81720" cy="33480"/>
            </a:xfrm>
            <a:custGeom>
              <a:avLst/>
              <a:gdLst/>
              <a:ahLst/>
              <a:rect l="l" t="t" r="r" b="b"/>
              <a:pathLst>
                <a:path w="2899" h="119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w="0">
              <a:noFill/>
            </a:ln>
          </p:spPr>
          <p:style>
            <a:lnRef idx="0"/>
            <a:fillRef idx="0"/>
            <a:effectRef idx="0"/>
            <a:fontRef idx="minor"/>
          </p:style>
        </p:sp>
        <p:sp>
          <p:nvSpPr>
            <p:cNvPr id="11084" name="Google Shape;10295;p82"/>
            <p:cNvSpPr/>
            <p:nvPr/>
          </p:nvSpPr>
          <p:spPr>
            <a:xfrm>
              <a:off x="8115120" y="4024080"/>
              <a:ext cx="20160" cy="19440"/>
            </a:xfrm>
            <a:custGeom>
              <a:avLst/>
              <a:gdLst/>
              <a:ahLst/>
              <a:rect l="l" t="t" r="r" b="b"/>
              <a:pathLst>
                <a:path w="726" h="694">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11085" name="Google Shape;10296;p82"/>
            <p:cNvSpPr/>
            <p:nvPr/>
          </p:nvSpPr>
          <p:spPr>
            <a:xfrm>
              <a:off x="8200080" y="4024080"/>
              <a:ext cx="20160" cy="19440"/>
            </a:xfrm>
            <a:custGeom>
              <a:avLst/>
              <a:gdLst/>
              <a:ahLst/>
              <a:rect l="l" t="t" r="r" b="b"/>
              <a:pathLst>
                <a:path w="726" h="694">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w="0">
              <a:noFill/>
            </a:ln>
          </p:spPr>
          <p:style>
            <a:lnRef idx="0"/>
            <a:fillRef idx="0"/>
            <a:effectRef idx="0"/>
            <a:fontRef idx="minor"/>
          </p:style>
        </p:sp>
        <p:sp>
          <p:nvSpPr>
            <p:cNvPr id="11086" name="Google Shape;10297;p82"/>
            <p:cNvSpPr/>
            <p:nvPr/>
          </p:nvSpPr>
          <p:spPr>
            <a:xfrm>
              <a:off x="7986240" y="3831840"/>
              <a:ext cx="361800" cy="361800"/>
            </a:xfrm>
            <a:custGeom>
              <a:avLst/>
              <a:gdLst/>
              <a:ahLst/>
              <a:rect l="l" t="t" r="r" b="b"/>
              <a:pathLst>
                <a:path w="12761" h="12772">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w="0">
              <a:noFill/>
            </a:ln>
          </p:spPr>
          <p:style>
            <a:lnRef idx="0"/>
            <a:fillRef idx="0"/>
            <a:effectRef idx="0"/>
            <a:fontRef idx="minor"/>
          </p:style>
        </p:sp>
      </p:grpSp>
      <p:grpSp>
        <p:nvGrpSpPr>
          <p:cNvPr id="11087" name="Google Shape;10298;p82"/>
          <p:cNvGrpSpPr/>
          <p:nvPr/>
        </p:nvGrpSpPr>
        <p:grpSpPr>
          <a:xfrm>
            <a:off x="6201000" y="1533240"/>
            <a:ext cx="316800" cy="360720"/>
            <a:chOff x="6201000" y="1533240"/>
            <a:chExt cx="316800" cy="360720"/>
          </a:xfrm>
        </p:grpSpPr>
        <p:sp>
          <p:nvSpPr>
            <p:cNvPr id="11088" name="Google Shape;10299;p82"/>
            <p:cNvSpPr/>
            <p:nvPr/>
          </p:nvSpPr>
          <p:spPr>
            <a:xfrm>
              <a:off x="6317280" y="1796040"/>
              <a:ext cx="81720" cy="32400"/>
            </a:xfrm>
            <a:custGeom>
              <a:avLst/>
              <a:gdLst/>
              <a:ahLst/>
              <a:rect l="l" t="t" r="r" b="b"/>
              <a:pathLst>
                <a:path w="2899" h="115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w="0">
              <a:noFill/>
            </a:ln>
          </p:spPr>
          <p:style>
            <a:lnRef idx="0"/>
            <a:fillRef idx="0"/>
            <a:effectRef idx="0"/>
            <a:fontRef idx="minor"/>
          </p:style>
        </p:sp>
        <p:sp>
          <p:nvSpPr>
            <p:cNvPr id="11089" name="Google Shape;10300;p82"/>
            <p:cNvSpPr/>
            <p:nvPr/>
          </p:nvSpPr>
          <p:spPr>
            <a:xfrm>
              <a:off x="6201000" y="1533240"/>
              <a:ext cx="316800" cy="360720"/>
            </a:xfrm>
            <a:custGeom>
              <a:avLst/>
              <a:gdLst/>
              <a:ahLst/>
              <a:rect l="l" t="t" r="r" b="b"/>
              <a:pathLst>
                <a:path w="11185" h="12729">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w="0">
              <a:noFill/>
            </a:ln>
          </p:spPr>
          <p:style>
            <a:lnRef idx="0"/>
            <a:fillRef idx="0"/>
            <a:effectRef idx="0"/>
            <a:fontRef idx="minor"/>
          </p:style>
        </p:sp>
      </p:grpSp>
      <p:grpSp>
        <p:nvGrpSpPr>
          <p:cNvPr id="11090" name="Google Shape;10301;p82"/>
          <p:cNvGrpSpPr/>
          <p:nvPr/>
        </p:nvGrpSpPr>
        <p:grpSpPr>
          <a:xfrm>
            <a:off x="6201000" y="2006280"/>
            <a:ext cx="316800" cy="360720"/>
            <a:chOff x="6201000" y="2006280"/>
            <a:chExt cx="316800" cy="360720"/>
          </a:xfrm>
        </p:grpSpPr>
        <p:sp>
          <p:nvSpPr>
            <p:cNvPr id="11091" name="Google Shape;10302;p82"/>
            <p:cNvSpPr/>
            <p:nvPr/>
          </p:nvSpPr>
          <p:spPr>
            <a:xfrm>
              <a:off x="6307560" y="2198520"/>
              <a:ext cx="19440" cy="20160"/>
            </a:xfrm>
            <a:custGeom>
              <a:avLst/>
              <a:gdLst/>
              <a:ahLst/>
              <a:rect l="l" t="t" r="r" b="b"/>
              <a:pathLst>
                <a:path w="693" h="725">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w="0">
              <a:noFill/>
            </a:ln>
          </p:spPr>
          <p:style>
            <a:lnRef idx="0"/>
            <a:fillRef idx="0"/>
            <a:effectRef idx="0"/>
            <a:fontRef idx="minor"/>
          </p:style>
        </p:sp>
        <p:sp>
          <p:nvSpPr>
            <p:cNvPr id="11092" name="Google Shape;10303;p82"/>
            <p:cNvSpPr/>
            <p:nvPr/>
          </p:nvSpPr>
          <p:spPr>
            <a:xfrm>
              <a:off x="6392520" y="2198520"/>
              <a:ext cx="19440" cy="20160"/>
            </a:xfrm>
            <a:custGeom>
              <a:avLst/>
              <a:gdLst/>
              <a:ahLst/>
              <a:rect l="l" t="t" r="r" b="b"/>
              <a:pathLst>
                <a:path w="693" h="725">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w="0">
              <a:noFill/>
            </a:ln>
          </p:spPr>
          <p:style>
            <a:lnRef idx="0"/>
            <a:fillRef idx="0"/>
            <a:effectRef idx="0"/>
            <a:fontRef idx="minor"/>
          </p:style>
        </p:sp>
        <p:sp>
          <p:nvSpPr>
            <p:cNvPr id="11093" name="Google Shape;10304;p82"/>
            <p:cNvSpPr/>
            <p:nvPr/>
          </p:nvSpPr>
          <p:spPr>
            <a:xfrm>
              <a:off x="6201000" y="2006280"/>
              <a:ext cx="316800" cy="360720"/>
            </a:xfrm>
            <a:custGeom>
              <a:avLst/>
              <a:gdLst/>
              <a:ahLst/>
              <a:rect l="l" t="t" r="r" b="b"/>
              <a:pathLst>
                <a:path w="11185" h="12729">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w="0">
              <a:noFill/>
            </a:ln>
          </p:spPr>
          <p:style>
            <a:lnRef idx="0"/>
            <a:fillRef idx="0"/>
            <a:effectRef idx="0"/>
            <a:fontRef idx="minor"/>
          </p:style>
        </p:sp>
      </p:grpSp>
      <p:grpSp>
        <p:nvGrpSpPr>
          <p:cNvPr id="11094" name="Google Shape;10305;p82"/>
          <p:cNvGrpSpPr/>
          <p:nvPr/>
        </p:nvGrpSpPr>
        <p:grpSpPr>
          <a:xfrm>
            <a:off x="6222240" y="2459160"/>
            <a:ext cx="275040" cy="360000"/>
            <a:chOff x="6222240" y="2459160"/>
            <a:chExt cx="275040" cy="360000"/>
          </a:xfrm>
        </p:grpSpPr>
        <p:sp>
          <p:nvSpPr>
            <p:cNvPr id="11095" name="Google Shape;10306;p82"/>
            <p:cNvSpPr/>
            <p:nvPr/>
          </p:nvSpPr>
          <p:spPr>
            <a:xfrm>
              <a:off x="6307920" y="2649240"/>
              <a:ext cx="19440" cy="20160"/>
            </a:xfrm>
            <a:custGeom>
              <a:avLst/>
              <a:gdLst/>
              <a:ahLst/>
              <a:rect l="l" t="t" r="r" b="b"/>
              <a:pathLst>
                <a:path w="693" h="726">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w="0">
              <a:noFill/>
            </a:ln>
          </p:spPr>
          <p:style>
            <a:lnRef idx="0"/>
            <a:fillRef idx="0"/>
            <a:effectRef idx="0"/>
            <a:fontRef idx="minor"/>
          </p:style>
        </p:sp>
        <p:sp>
          <p:nvSpPr>
            <p:cNvPr id="11096" name="Google Shape;10307;p82"/>
            <p:cNvSpPr/>
            <p:nvPr/>
          </p:nvSpPr>
          <p:spPr>
            <a:xfrm>
              <a:off x="6392880" y="2649240"/>
              <a:ext cx="19440" cy="20160"/>
            </a:xfrm>
            <a:custGeom>
              <a:avLst/>
              <a:gdLst/>
              <a:ahLst/>
              <a:rect l="l" t="t" r="r" b="b"/>
              <a:pathLst>
                <a:path w="693" h="726">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w="0">
              <a:noFill/>
            </a:ln>
          </p:spPr>
          <p:style>
            <a:lnRef idx="0"/>
            <a:fillRef idx="0"/>
            <a:effectRef idx="0"/>
            <a:fontRef idx="minor"/>
          </p:style>
        </p:sp>
        <p:sp>
          <p:nvSpPr>
            <p:cNvPr id="11097" name="Google Shape;10308;p82"/>
            <p:cNvSpPr/>
            <p:nvPr/>
          </p:nvSpPr>
          <p:spPr>
            <a:xfrm>
              <a:off x="6222240" y="2459160"/>
              <a:ext cx="275040" cy="360000"/>
            </a:xfrm>
            <a:custGeom>
              <a:avLst/>
              <a:gdLst/>
              <a:ahLst/>
              <a:rect l="l" t="t" r="r" b="b"/>
              <a:pathLst>
                <a:path w="9704" h="12697">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w="0">
              <a:noFill/>
            </a:ln>
          </p:spPr>
          <p:style>
            <a:lnRef idx="0"/>
            <a:fillRef idx="0"/>
            <a:effectRef idx="0"/>
            <a:fontRef idx="minor"/>
          </p:style>
        </p:sp>
      </p:grpSp>
      <p:grpSp>
        <p:nvGrpSpPr>
          <p:cNvPr id="11098" name="Google Shape;10309;p82"/>
          <p:cNvGrpSpPr/>
          <p:nvPr/>
        </p:nvGrpSpPr>
        <p:grpSpPr>
          <a:xfrm>
            <a:off x="4870440" y="2912040"/>
            <a:ext cx="336960" cy="361800"/>
            <a:chOff x="4870440" y="2912040"/>
            <a:chExt cx="336960" cy="361800"/>
          </a:xfrm>
        </p:grpSpPr>
        <p:sp>
          <p:nvSpPr>
            <p:cNvPr id="11099" name="Google Shape;10310;p82"/>
            <p:cNvSpPr/>
            <p:nvPr/>
          </p:nvSpPr>
          <p:spPr>
            <a:xfrm>
              <a:off x="5000040" y="3175920"/>
              <a:ext cx="82800" cy="32400"/>
            </a:xfrm>
            <a:custGeom>
              <a:avLst/>
              <a:gdLst/>
              <a:ahLst/>
              <a:rect l="l" t="t" r="r" b="b"/>
              <a:pathLst>
                <a:path w="2931" h="1159">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w="0">
              <a:noFill/>
            </a:ln>
          </p:spPr>
          <p:style>
            <a:lnRef idx="0"/>
            <a:fillRef idx="0"/>
            <a:effectRef idx="0"/>
            <a:fontRef idx="minor"/>
          </p:style>
        </p:sp>
        <p:sp>
          <p:nvSpPr>
            <p:cNvPr id="11100" name="Google Shape;10311;p82"/>
            <p:cNvSpPr/>
            <p:nvPr/>
          </p:nvSpPr>
          <p:spPr>
            <a:xfrm>
              <a:off x="4870440" y="2912040"/>
              <a:ext cx="336960" cy="361800"/>
            </a:xfrm>
            <a:custGeom>
              <a:avLst/>
              <a:gdLst/>
              <a:ahLst/>
              <a:rect l="l" t="t" r="r" b="b"/>
              <a:pathLst>
                <a:path w="11892" h="12761">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w="0">
              <a:noFill/>
            </a:ln>
          </p:spPr>
          <p:style>
            <a:lnRef idx="0"/>
            <a:fillRef idx="0"/>
            <a:effectRef idx="0"/>
            <a:fontRef idx="minor"/>
          </p:style>
        </p:sp>
        <p:sp>
          <p:nvSpPr>
            <p:cNvPr id="11101" name="Google Shape;10312;p82"/>
            <p:cNvSpPr/>
            <p:nvPr/>
          </p:nvSpPr>
          <p:spPr>
            <a:xfrm>
              <a:off x="4989240" y="3019320"/>
              <a:ext cx="104400" cy="19440"/>
            </a:xfrm>
            <a:custGeom>
              <a:avLst/>
              <a:gdLst/>
              <a:ahLst/>
              <a:rect l="l" t="t" r="r" b="b"/>
              <a:pathLst>
                <a:path w="3687" h="694">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w="0">
              <a:noFill/>
            </a:ln>
          </p:spPr>
          <p:style>
            <a:lnRef idx="0"/>
            <a:fillRef idx="0"/>
            <a:effectRef idx="0"/>
            <a:fontRef idx="minor"/>
          </p:style>
        </p:sp>
      </p:grpSp>
      <p:grpSp>
        <p:nvGrpSpPr>
          <p:cNvPr id="11102" name="Google Shape;10313;p82"/>
          <p:cNvGrpSpPr/>
          <p:nvPr/>
        </p:nvGrpSpPr>
        <p:grpSpPr>
          <a:xfrm>
            <a:off x="4858200" y="3365280"/>
            <a:ext cx="361440" cy="358920"/>
            <a:chOff x="4858200" y="3365280"/>
            <a:chExt cx="361440" cy="358920"/>
          </a:xfrm>
        </p:grpSpPr>
        <p:sp>
          <p:nvSpPr>
            <p:cNvPr id="11103" name="Google Shape;10314;p82"/>
            <p:cNvSpPr/>
            <p:nvPr/>
          </p:nvSpPr>
          <p:spPr>
            <a:xfrm>
              <a:off x="4987800" y="3535200"/>
              <a:ext cx="19440" cy="19440"/>
            </a:xfrm>
            <a:custGeom>
              <a:avLst/>
              <a:gdLst/>
              <a:ahLst/>
              <a:rect l="l" t="t" r="r" b="b"/>
              <a:pathLst>
                <a:path w="694" h="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w="0">
              <a:noFill/>
            </a:ln>
          </p:spPr>
          <p:style>
            <a:lnRef idx="0"/>
            <a:fillRef idx="0"/>
            <a:effectRef idx="0"/>
            <a:fontRef idx="minor"/>
          </p:style>
        </p:sp>
        <p:sp>
          <p:nvSpPr>
            <p:cNvPr id="11104" name="Google Shape;10315;p82"/>
            <p:cNvSpPr/>
            <p:nvPr/>
          </p:nvSpPr>
          <p:spPr>
            <a:xfrm>
              <a:off x="5072760" y="3535200"/>
              <a:ext cx="20160" cy="19440"/>
            </a:xfrm>
            <a:custGeom>
              <a:avLst/>
              <a:gdLst/>
              <a:ahLst/>
              <a:rect l="l" t="t" r="r" b="b"/>
              <a:pathLst>
                <a:path w="726" h="694">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w="0">
              <a:noFill/>
            </a:ln>
          </p:spPr>
          <p:style>
            <a:lnRef idx="0"/>
            <a:fillRef idx="0"/>
            <a:effectRef idx="0"/>
            <a:fontRef idx="minor"/>
          </p:style>
        </p:sp>
        <p:sp>
          <p:nvSpPr>
            <p:cNvPr id="11105" name="Google Shape;10316;p82"/>
            <p:cNvSpPr/>
            <p:nvPr/>
          </p:nvSpPr>
          <p:spPr>
            <a:xfrm>
              <a:off x="4998600" y="3606120"/>
              <a:ext cx="82800" cy="33480"/>
            </a:xfrm>
            <a:custGeom>
              <a:avLst/>
              <a:gdLst/>
              <a:ahLst/>
              <a:rect l="l" t="t" r="r" b="b"/>
              <a:pathLst>
                <a:path w="2931" h="119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w="0">
              <a:noFill/>
            </a:ln>
          </p:spPr>
          <p:style>
            <a:lnRef idx="0"/>
            <a:fillRef idx="0"/>
            <a:effectRef idx="0"/>
            <a:fontRef idx="minor"/>
          </p:style>
        </p:sp>
        <p:sp>
          <p:nvSpPr>
            <p:cNvPr id="11106" name="Google Shape;10317;p82"/>
            <p:cNvSpPr/>
            <p:nvPr/>
          </p:nvSpPr>
          <p:spPr>
            <a:xfrm>
              <a:off x="4858200" y="3365280"/>
              <a:ext cx="361440" cy="358920"/>
            </a:xfrm>
            <a:custGeom>
              <a:avLst/>
              <a:gdLst/>
              <a:ahLst/>
              <a:rect l="l" t="t" r="r" b="b"/>
              <a:pathLst>
                <a:path w="12760" h="12665">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w="0">
              <a:noFill/>
            </a:ln>
          </p:spPr>
          <p:style>
            <a:lnRef idx="0"/>
            <a:fillRef idx="0"/>
            <a:effectRef idx="0"/>
            <a:fontRef idx="minor"/>
          </p:style>
        </p:sp>
      </p:grpSp>
      <p:grpSp>
        <p:nvGrpSpPr>
          <p:cNvPr id="11107" name="Google Shape;10318;p82"/>
          <p:cNvGrpSpPr/>
          <p:nvPr/>
        </p:nvGrpSpPr>
        <p:grpSpPr>
          <a:xfrm>
            <a:off x="4879800" y="3832200"/>
            <a:ext cx="318600" cy="360720"/>
            <a:chOff x="4879800" y="3832200"/>
            <a:chExt cx="318600" cy="360720"/>
          </a:xfrm>
        </p:grpSpPr>
        <p:sp>
          <p:nvSpPr>
            <p:cNvPr id="11108" name="Google Shape;10319;p82"/>
            <p:cNvSpPr/>
            <p:nvPr/>
          </p:nvSpPr>
          <p:spPr>
            <a:xfrm>
              <a:off x="4998600" y="4095000"/>
              <a:ext cx="82800" cy="32400"/>
            </a:xfrm>
            <a:custGeom>
              <a:avLst/>
              <a:gdLst/>
              <a:ahLst/>
              <a:rect l="l" t="t" r="r" b="b"/>
              <a:pathLst>
                <a:path w="2931" h="1158">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w="0">
              <a:noFill/>
            </a:ln>
          </p:spPr>
          <p:style>
            <a:lnRef idx="0"/>
            <a:fillRef idx="0"/>
            <a:effectRef idx="0"/>
            <a:fontRef idx="minor"/>
          </p:style>
        </p:sp>
        <p:sp>
          <p:nvSpPr>
            <p:cNvPr id="11109" name="Google Shape;10320;p82"/>
            <p:cNvSpPr/>
            <p:nvPr/>
          </p:nvSpPr>
          <p:spPr>
            <a:xfrm>
              <a:off x="4987800" y="4023360"/>
              <a:ext cx="19440" cy="19440"/>
            </a:xfrm>
            <a:custGeom>
              <a:avLst/>
              <a:gdLst/>
              <a:ahLst/>
              <a:rect l="l" t="t" r="r" b="b"/>
              <a:pathLst>
                <a:path w="694" h="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w="0">
              <a:noFill/>
            </a:ln>
          </p:spPr>
          <p:style>
            <a:lnRef idx="0"/>
            <a:fillRef idx="0"/>
            <a:effectRef idx="0"/>
            <a:fontRef idx="minor"/>
          </p:style>
        </p:sp>
        <p:sp>
          <p:nvSpPr>
            <p:cNvPr id="11110" name="Google Shape;10321;p82"/>
            <p:cNvSpPr/>
            <p:nvPr/>
          </p:nvSpPr>
          <p:spPr>
            <a:xfrm>
              <a:off x="5072760" y="4023360"/>
              <a:ext cx="20160" cy="19440"/>
            </a:xfrm>
            <a:custGeom>
              <a:avLst/>
              <a:gdLst/>
              <a:ahLst/>
              <a:rect l="l" t="t" r="r" b="b"/>
              <a:pathLst>
                <a:path w="726" h="694">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w="0">
              <a:noFill/>
            </a:ln>
          </p:spPr>
          <p:style>
            <a:lnRef idx="0"/>
            <a:fillRef idx="0"/>
            <a:effectRef idx="0"/>
            <a:fontRef idx="minor"/>
          </p:style>
        </p:sp>
        <p:sp>
          <p:nvSpPr>
            <p:cNvPr id="11111" name="Google Shape;10322;p82"/>
            <p:cNvSpPr/>
            <p:nvPr/>
          </p:nvSpPr>
          <p:spPr>
            <a:xfrm>
              <a:off x="4879800" y="3832200"/>
              <a:ext cx="318600" cy="360720"/>
            </a:xfrm>
            <a:custGeom>
              <a:avLst/>
              <a:gdLst/>
              <a:ahLst/>
              <a:rect l="l" t="t" r="r" b="b"/>
              <a:pathLst>
                <a:path w="11248" h="12729">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w="0">
              <a:noFill/>
            </a:ln>
          </p:spPr>
          <p:style>
            <a:lnRef idx="0"/>
            <a:fillRef idx="0"/>
            <a:effectRef idx="0"/>
            <a:fontRef idx="minor"/>
          </p:style>
        </p:sp>
      </p:grpSp>
      <p:grpSp>
        <p:nvGrpSpPr>
          <p:cNvPr id="11112" name="Google Shape;10323;p82"/>
          <p:cNvGrpSpPr/>
          <p:nvPr/>
        </p:nvGrpSpPr>
        <p:grpSpPr>
          <a:xfrm>
            <a:off x="7110360" y="2912040"/>
            <a:ext cx="316800" cy="358920"/>
            <a:chOff x="7110360" y="2912040"/>
            <a:chExt cx="316800" cy="358920"/>
          </a:xfrm>
        </p:grpSpPr>
        <p:sp>
          <p:nvSpPr>
            <p:cNvPr id="11113" name="Google Shape;10324;p82"/>
            <p:cNvSpPr/>
            <p:nvPr/>
          </p:nvSpPr>
          <p:spPr>
            <a:xfrm>
              <a:off x="7227720" y="3175920"/>
              <a:ext cx="82800" cy="32400"/>
            </a:xfrm>
            <a:custGeom>
              <a:avLst/>
              <a:gdLst/>
              <a:ahLst/>
              <a:rect l="l" t="t" r="r" b="b"/>
              <a:pathLst>
                <a:path w="2931" h="1159">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w="0">
              <a:noFill/>
            </a:ln>
          </p:spPr>
          <p:style>
            <a:lnRef idx="0"/>
            <a:fillRef idx="0"/>
            <a:effectRef idx="0"/>
            <a:fontRef idx="minor"/>
          </p:style>
        </p:sp>
        <p:sp>
          <p:nvSpPr>
            <p:cNvPr id="11114" name="Google Shape;10325;p82"/>
            <p:cNvSpPr/>
            <p:nvPr/>
          </p:nvSpPr>
          <p:spPr>
            <a:xfrm>
              <a:off x="7110360" y="2912040"/>
              <a:ext cx="316800" cy="358920"/>
            </a:xfrm>
            <a:custGeom>
              <a:avLst/>
              <a:gdLst/>
              <a:ahLst/>
              <a:rect l="l" t="t" r="r" b="b"/>
              <a:pathLst>
                <a:path w="11185" h="12666">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w="0">
              <a:noFill/>
            </a:ln>
          </p:spPr>
          <p:style>
            <a:lnRef idx="0"/>
            <a:fillRef idx="0"/>
            <a:effectRef idx="0"/>
            <a:fontRef idx="minor"/>
          </p:style>
        </p:sp>
      </p:grpSp>
      <p:grpSp>
        <p:nvGrpSpPr>
          <p:cNvPr id="11115" name="Google Shape;10326;p82"/>
          <p:cNvGrpSpPr/>
          <p:nvPr/>
        </p:nvGrpSpPr>
        <p:grpSpPr>
          <a:xfrm>
            <a:off x="7089120" y="3362760"/>
            <a:ext cx="360000" cy="361440"/>
            <a:chOff x="7089120" y="3362760"/>
            <a:chExt cx="360000" cy="361440"/>
          </a:xfrm>
        </p:grpSpPr>
        <p:sp>
          <p:nvSpPr>
            <p:cNvPr id="11116" name="Google Shape;10327;p82"/>
            <p:cNvSpPr/>
            <p:nvPr/>
          </p:nvSpPr>
          <p:spPr>
            <a:xfrm>
              <a:off x="7227720" y="3626640"/>
              <a:ext cx="82800" cy="33480"/>
            </a:xfrm>
            <a:custGeom>
              <a:avLst/>
              <a:gdLst/>
              <a:ahLst/>
              <a:rect l="l" t="t" r="r" b="b"/>
              <a:pathLst>
                <a:path w="2931" h="119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w="0">
              <a:noFill/>
            </a:ln>
          </p:spPr>
          <p:style>
            <a:lnRef idx="0"/>
            <a:fillRef idx="0"/>
            <a:effectRef idx="0"/>
            <a:fontRef idx="minor"/>
          </p:style>
        </p:sp>
        <p:sp>
          <p:nvSpPr>
            <p:cNvPr id="11117" name="Google Shape;10328;p82"/>
            <p:cNvSpPr/>
            <p:nvPr/>
          </p:nvSpPr>
          <p:spPr>
            <a:xfrm>
              <a:off x="7301880" y="3555000"/>
              <a:ext cx="19440" cy="19440"/>
            </a:xfrm>
            <a:custGeom>
              <a:avLst/>
              <a:gdLst/>
              <a:ahLst/>
              <a:rect l="l" t="t" r="r" b="b"/>
              <a:pathLst>
                <a:path w="694" h="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118" name="Google Shape;10329;p82"/>
            <p:cNvSpPr/>
            <p:nvPr/>
          </p:nvSpPr>
          <p:spPr>
            <a:xfrm>
              <a:off x="7089120" y="3362760"/>
              <a:ext cx="360000" cy="361440"/>
            </a:xfrm>
            <a:custGeom>
              <a:avLst/>
              <a:gdLst/>
              <a:ahLst/>
              <a:rect l="l" t="t" r="r" b="b"/>
              <a:pathLst>
                <a:path w="12697" h="1276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w="0">
              <a:noFill/>
            </a:ln>
          </p:spPr>
          <p:style>
            <a:lnRef idx="0"/>
            <a:fillRef idx="0"/>
            <a:effectRef idx="0"/>
            <a:fontRef idx="minor"/>
          </p:style>
        </p:sp>
      </p:grpSp>
      <p:grpSp>
        <p:nvGrpSpPr>
          <p:cNvPr id="11119" name="Google Shape;10330;p82"/>
          <p:cNvGrpSpPr/>
          <p:nvPr/>
        </p:nvGrpSpPr>
        <p:grpSpPr>
          <a:xfrm>
            <a:off x="7110360" y="3831120"/>
            <a:ext cx="316800" cy="360720"/>
            <a:chOff x="7110360" y="3831120"/>
            <a:chExt cx="316800" cy="360720"/>
          </a:xfrm>
        </p:grpSpPr>
        <p:sp>
          <p:nvSpPr>
            <p:cNvPr id="11120" name="Google Shape;10331;p82"/>
            <p:cNvSpPr/>
            <p:nvPr/>
          </p:nvSpPr>
          <p:spPr>
            <a:xfrm>
              <a:off x="7227720" y="4095000"/>
              <a:ext cx="82800" cy="32400"/>
            </a:xfrm>
            <a:custGeom>
              <a:avLst/>
              <a:gdLst/>
              <a:ahLst/>
              <a:rect l="l" t="t" r="r" b="b"/>
              <a:pathLst>
                <a:path w="2931" h="1158">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w="0">
              <a:noFill/>
            </a:ln>
          </p:spPr>
          <p:style>
            <a:lnRef idx="0"/>
            <a:fillRef idx="0"/>
            <a:effectRef idx="0"/>
            <a:fontRef idx="minor"/>
          </p:style>
        </p:sp>
        <p:sp>
          <p:nvSpPr>
            <p:cNvPr id="11121" name="Google Shape;10332;p82"/>
            <p:cNvSpPr/>
            <p:nvPr/>
          </p:nvSpPr>
          <p:spPr>
            <a:xfrm>
              <a:off x="7216920" y="4021560"/>
              <a:ext cx="19440" cy="20160"/>
            </a:xfrm>
            <a:custGeom>
              <a:avLst/>
              <a:gdLst/>
              <a:ahLst/>
              <a:rect l="l" t="t" r="r" b="b"/>
              <a:pathLst>
                <a:path w="694" h="726">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w="0">
              <a:noFill/>
            </a:ln>
          </p:spPr>
          <p:style>
            <a:lnRef idx="0"/>
            <a:fillRef idx="0"/>
            <a:effectRef idx="0"/>
            <a:fontRef idx="minor"/>
          </p:style>
        </p:sp>
        <p:sp>
          <p:nvSpPr>
            <p:cNvPr id="11122" name="Google Shape;10333;p82"/>
            <p:cNvSpPr/>
            <p:nvPr/>
          </p:nvSpPr>
          <p:spPr>
            <a:xfrm>
              <a:off x="7301880" y="4021560"/>
              <a:ext cx="19440" cy="20160"/>
            </a:xfrm>
            <a:custGeom>
              <a:avLst/>
              <a:gdLst/>
              <a:ahLst/>
              <a:rect l="l" t="t" r="r" b="b"/>
              <a:pathLst>
                <a:path w="694" h="726">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w="0">
              <a:noFill/>
            </a:ln>
          </p:spPr>
          <p:style>
            <a:lnRef idx="0"/>
            <a:fillRef idx="0"/>
            <a:effectRef idx="0"/>
            <a:fontRef idx="minor"/>
          </p:style>
        </p:sp>
        <p:sp>
          <p:nvSpPr>
            <p:cNvPr id="11123" name="Google Shape;10334;p82"/>
            <p:cNvSpPr/>
            <p:nvPr/>
          </p:nvSpPr>
          <p:spPr>
            <a:xfrm>
              <a:off x="7110360" y="3831120"/>
              <a:ext cx="316800" cy="360720"/>
            </a:xfrm>
            <a:custGeom>
              <a:avLst/>
              <a:gdLst/>
              <a:ahLst/>
              <a:rect l="l" t="t" r="r" b="b"/>
              <a:pathLst>
                <a:path w="11185" h="12729">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w="0">
              <a:noFill/>
            </a:ln>
          </p:spPr>
          <p:style>
            <a:lnRef idx="0"/>
            <a:fillRef idx="0"/>
            <a:effectRef idx="0"/>
            <a:fontRef idx="minor"/>
          </p:style>
        </p:sp>
      </p:grpSp>
      <p:grpSp>
        <p:nvGrpSpPr>
          <p:cNvPr id="11124" name="Google Shape;10335;p82"/>
          <p:cNvGrpSpPr/>
          <p:nvPr/>
        </p:nvGrpSpPr>
        <p:grpSpPr>
          <a:xfrm>
            <a:off x="6220800" y="4290840"/>
            <a:ext cx="317880" cy="358920"/>
            <a:chOff x="6220800" y="4290840"/>
            <a:chExt cx="317880" cy="358920"/>
          </a:xfrm>
        </p:grpSpPr>
        <p:sp>
          <p:nvSpPr>
            <p:cNvPr id="11125" name="Google Shape;10336;p82"/>
            <p:cNvSpPr/>
            <p:nvPr/>
          </p:nvSpPr>
          <p:spPr>
            <a:xfrm>
              <a:off x="6338880" y="4552920"/>
              <a:ext cx="82800" cy="33480"/>
            </a:xfrm>
            <a:custGeom>
              <a:avLst/>
              <a:gdLst/>
              <a:ahLst/>
              <a:rect l="l" t="t" r="r" b="b"/>
              <a:pathLst>
                <a:path w="2931" h="119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w="0">
              <a:noFill/>
            </a:ln>
          </p:spPr>
          <p:style>
            <a:lnRef idx="0"/>
            <a:fillRef idx="0"/>
            <a:effectRef idx="0"/>
            <a:fontRef idx="minor"/>
          </p:style>
        </p:sp>
        <p:sp>
          <p:nvSpPr>
            <p:cNvPr id="11126" name="Google Shape;10337;p82"/>
            <p:cNvSpPr/>
            <p:nvPr/>
          </p:nvSpPr>
          <p:spPr>
            <a:xfrm>
              <a:off x="6328080" y="4480200"/>
              <a:ext cx="19440" cy="20160"/>
            </a:xfrm>
            <a:custGeom>
              <a:avLst/>
              <a:gdLst/>
              <a:ahLst/>
              <a:rect l="l" t="t" r="r" b="b"/>
              <a:pathLst>
                <a:path w="694" h="726">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127" name="Google Shape;10338;p82"/>
            <p:cNvSpPr/>
            <p:nvPr/>
          </p:nvSpPr>
          <p:spPr>
            <a:xfrm>
              <a:off x="6413040" y="4480200"/>
              <a:ext cx="19440" cy="20160"/>
            </a:xfrm>
            <a:custGeom>
              <a:avLst/>
              <a:gdLst/>
              <a:ahLst/>
              <a:rect l="l" t="t" r="r" b="b"/>
              <a:pathLst>
                <a:path w="694" h="726">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128" name="Google Shape;10339;p82"/>
            <p:cNvSpPr/>
            <p:nvPr/>
          </p:nvSpPr>
          <p:spPr>
            <a:xfrm>
              <a:off x="6220800" y="4290840"/>
              <a:ext cx="317880" cy="358920"/>
            </a:xfrm>
            <a:custGeom>
              <a:avLst/>
              <a:gdLst/>
              <a:ahLst/>
              <a:rect l="l" t="t" r="r" b="b"/>
              <a:pathLst>
                <a:path w="11216" h="1266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w="0">
              <a:noFill/>
            </a:ln>
          </p:spPr>
          <p:style>
            <a:lnRef idx="0"/>
            <a:fillRef idx="0"/>
            <a:effectRef idx="0"/>
            <a:fontRef idx="minor"/>
          </p:style>
        </p:sp>
      </p:grpSp>
      <p:grpSp>
        <p:nvGrpSpPr>
          <p:cNvPr id="11129" name="Google Shape;10340;p82"/>
          <p:cNvGrpSpPr/>
          <p:nvPr/>
        </p:nvGrpSpPr>
        <p:grpSpPr>
          <a:xfrm>
            <a:off x="6616800" y="1531440"/>
            <a:ext cx="370440" cy="360720"/>
            <a:chOff x="6616800" y="1531440"/>
            <a:chExt cx="370440" cy="360720"/>
          </a:xfrm>
        </p:grpSpPr>
        <p:sp>
          <p:nvSpPr>
            <p:cNvPr id="11130" name="Google Shape;10341;p82"/>
            <p:cNvSpPr/>
            <p:nvPr/>
          </p:nvSpPr>
          <p:spPr>
            <a:xfrm>
              <a:off x="6750720" y="1724400"/>
              <a:ext cx="19440" cy="19440"/>
            </a:xfrm>
            <a:custGeom>
              <a:avLst/>
              <a:gdLst/>
              <a:ahLst/>
              <a:rect l="l" t="t" r="r" b="b"/>
              <a:pathLst>
                <a:path w="693" h="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1131" name="Google Shape;10342;p82"/>
            <p:cNvSpPr/>
            <p:nvPr/>
          </p:nvSpPr>
          <p:spPr>
            <a:xfrm>
              <a:off x="6834600" y="1724400"/>
              <a:ext cx="19440" cy="19440"/>
            </a:xfrm>
            <a:custGeom>
              <a:avLst/>
              <a:gdLst/>
              <a:ahLst/>
              <a:rect l="l" t="t" r="r" b="b"/>
              <a:pathLst>
                <a:path w="694" h="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11132" name="Google Shape;10343;p82"/>
            <p:cNvSpPr/>
            <p:nvPr/>
          </p:nvSpPr>
          <p:spPr>
            <a:xfrm>
              <a:off x="6616800" y="1531440"/>
              <a:ext cx="370440" cy="360720"/>
            </a:xfrm>
            <a:custGeom>
              <a:avLst/>
              <a:gdLst/>
              <a:ahLst/>
              <a:rect l="l" t="t" r="r" b="b"/>
              <a:pathLst>
                <a:path w="13075" h="1272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w="0">
              <a:noFill/>
            </a:ln>
          </p:spPr>
          <p:style>
            <a:lnRef idx="0"/>
            <a:fillRef idx="0"/>
            <a:effectRef idx="0"/>
            <a:fontRef idx="minor"/>
          </p:style>
        </p:sp>
      </p:grpSp>
      <p:grpSp>
        <p:nvGrpSpPr>
          <p:cNvPr id="11133" name="Google Shape;10344;p82"/>
          <p:cNvGrpSpPr/>
          <p:nvPr/>
        </p:nvGrpSpPr>
        <p:grpSpPr>
          <a:xfrm>
            <a:off x="6622560" y="2018160"/>
            <a:ext cx="358920" cy="338400"/>
            <a:chOff x="6622560" y="2018160"/>
            <a:chExt cx="358920" cy="338400"/>
          </a:xfrm>
        </p:grpSpPr>
        <p:sp>
          <p:nvSpPr>
            <p:cNvPr id="11134" name="Google Shape;10345;p82"/>
            <p:cNvSpPr/>
            <p:nvPr/>
          </p:nvSpPr>
          <p:spPr>
            <a:xfrm>
              <a:off x="6749280" y="2167200"/>
              <a:ext cx="19440" cy="20160"/>
            </a:xfrm>
            <a:custGeom>
              <a:avLst/>
              <a:gdLst/>
              <a:ahLst/>
              <a:rect l="l" t="t" r="r" b="b"/>
              <a:pathLst>
                <a:path w="693"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1135" name="Google Shape;10346;p82"/>
            <p:cNvSpPr/>
            <p:nvPr/>
          </p:nvSpPr>
          <p:spPr>
            <a:xfrm>
              <a:off x="6833520" y="2167200"/>
              <a:ext cx="19440" cy="20160"/>
            </a:xfrm>
            <a:custGeom>
              <a:avLst/>
              <a:gdLst/>
              <a:ahLst/>
              <a:rect l="l" t="t" r="r" b="b"/>
              <a:pathLst>
                <a:path w="694" h="726">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136" name="Google Shape;10347;p82"/>
            <p:cNvSpPr/>
            <p:nvPr/>
          </p:nvSpPr>
          <p:spPr>
            <a:xfrm>
              <a:off x="6760080" y="2239200"/>
              <a:ext cx="82800" cy="33480"/>
            </a:xfrm>
            <a:custGeom>
              <a:avLst/>
              <a:gdLst/>
              <a:ahLst/>
              <a:rect l="l" t="t" r="r" b="b"/>
              <a:pathLst>
                <a:path w="2930" h="1191">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w="0">
              <a:noFill/>
            </a:ln>
          </p:spPr>
          <p:style>
            <a:lnRef idx="0"/>
            <a:fillRef idx="0"/>
            <a:effectRef idx="0"/>
            <a:fontRef idx="minor"/>
          </p:style>
        </p:sp>
        <p:sp>
          <p:nvSpPr>
            <p:cNvPr id="11137" name="Google Shape;10348;p82"/>
            <p:cNvSpPr/>
            <p:nvPr/>
          </p:nvSpPr>
          <p:spPr>
            <a:xfrm>
              <a:off x="6622560" y="2018160"/>
              <a:ext cx="358920" cy="338400"/>
            </a:xfrm>
            <a:custGeom>
              <a:avLst/>
              <a:gdLst/>
              <a:ahLst/>
              <a:rect l="l" t="t" r="r" b="b"/>
              <a:pathLst>
                <a:path w="12666" h="11941">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w="0">
              <a:noFill/>
            </a:ln>
          </p:spPr>
          <p:style>
            <a:lnRef idx="0"/>
            <a:fillRef idx="0"/>
            <a:effectRef idx="0"/>
            <a:fontRef idx="minor"/>
          </p:style>
        </p:sp>
      </p:grpSp>
      <p:grpSp>
        <p:nvGrpSpPr>
          <p:cNvPr id="11138" name="Google Shape;10349;p82"/>
          <p:cNvGrpSpPr/>
          <p:nvPr/>
        </p:nvGrpSpPr>
        <p:grpSpPr>
          <a:xfrm>
            <a:off x="5328720" y="2910240"/>
            <a:ext cx="319680" cy="360720"/>
            <a:chOff x="5328720" y="2910240"/>
            <a:chExt cx="319680" cy="360720"/>
          </a:xfrm>
        </p:grpSpPr>
        <p:sp>
          <p:nvSpPr>
            <p:cNvPr id="11139" name="Google Shape;10350;p82"/>
            <p:cNvSpPr/>
            <p:nvPr/>
          </p:nvSpPr>
          <p:spPr>
            <a:xfrm>
              <a:off x="5437080" y="3103920"/>
              <a:ext cx="20160" cy="19440"/>
            </a:xfrm>
            <a:custGeom>
              <a:avLst/>
              <a:gdLst/>
              <a:ahLst/>
              <a:rect l="l" t="t" r="r" b="b"/>
              <a:pathLst>
                <a:path w="726" h="694">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11140" name="Google Shape;10351;p82"/>
            <p:cNvSpPr/>
            <p:nvPr/>
          </p:nvSpPr>
          <p:spPr>
            <a:xfrm>
              <a:off x="5520960" y="3103920"/>
              <a:ext cx="20160" cy="19440"/>
            </a:xfrm>
            <a:custGeom>
              <a:avLst/>
              <a:gdLst/>
              <a:ahLst/>
              <a:rect l="l" t="t" r="r" b="b"/>
              <a:pathLst>
                <a:path w="725" h="694">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w="0">
              <a:noFill/>
            </a:ln>
          </p:spPr>
          <p:style>
            <a:lnRef idx="0"/>
            <a:fillRef idx="0"/>
            <a:effectRef idx="0"/>
            <a:fontRef idx="minor"/>
          </p:style>
        </p:sp>
        <p:sp>
          <p:nvSpPr>
            <p:cNvPr id="11141" name="Google Shape;10352;p82"/>
            <p:cNvSpPr/>
            <p:nvPr/>
          </p:nvSpPr>
          <p:spPr>
            <a:xfrm>
              <a:off x="5448600" y="3175920"/>
              <a:ext cx="81720" cy="32400"/>
            </a:xfrm>
            <a:custGeom>
              <a:avLst/>
              <a:gdLst/>
              <a:ahLst/>
              <a:rect l="l" t="t" r="r" b="b"/>
              <a:pathLst>
                <a:path w="2899" h="115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w="0">
              <a:noFill/>
            </a:ln>
          </p:spPr>
          <p:style>
            <a:lnRef idx="0"/>
            <a:fillRef idx="0"/>
            <a:effectRef idx="0"/>
            <a:fontRef idx="minor"/>
          </p:style>
        </p:sp>
        <p:sp>
          <p:nvSpPr>
            <p:cNvPr id="11142" name="Google Shape;10353;p82"/>
            <p:cNvSpPr/>
            <p:nvPr/>
          </p:nvSpPr>
          <p:spPr>
            <a:xfrm>
              <a:off x="5328720" y="2910240"/>
              <a:ext cx="319680" cy="360720"/>
            </a:xfrm>
            <a:custGeom>
              <a:avLst/>
              <a:gdLst/>
              <a:ahLst/>
              <a:rect l="l" t="t" r="r" b="b"/>
              <a:pathLst>
                <a:path w="11280" h="12729">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w="0">
              <a:noFill/>
            </a:ln>
          </p:spPr>
          <p:style>
            <a:lnRef idx="0"/>
            <a:fillRef idx="0"/>
            <a:effectRef idx="0"/>
            <a:fontRef idx="minor"/>
          </p:style>
        </p:sp>
      </p:grpSp>
      <p:grpSp>
        <p:nvGrpSpPr>
          <p:cNvPr id="11143" name="Google Shape;10354;p82"/>
          <p:cNvGrpSpPr/>
          <p:nvPr/>
        </p:nvGrpSpPr>
        <p:grpSpPr>
          <a:xfrm>
            <a:off x="5328720" y="3363480"/>
            <a:ext cx="319680" cy="361800"/>
            <a:chOff x="5328720" y="3363480"/>
            <a:chExt cx="319680" cy="361800"/>
          </a:xfrm>
        </p:grpSpPr>
        <p:sp>
          <p:nvSpPr>
            <p:cNvPr id="11144" name="Google Shape;10355;p82"/>
            <p:cNvSpPr/>
            <p:nvPr/>
          </p:nvSpPr>
          <p:spPr>
            <a:xfrm>
              <a:off x="5448600" y="3627360"/>
              <a:ext cx="81720" cy="33480"/>
            </a:xfrm>
            <a:custGeom>
              <a:avLst/>
              <a:gdLst/>
              <a:ahLst/>
              <a:rect l="l" t="t" r="r" b="b"/>
              <a:pathLst>
                <a:path w="2899" h="119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w="0">
              <a:noFill/>
            </a:ln>
          </p:spPr>
          <p:style>
            <a:lnRef idx="0"/>
            <a:fillRef idx="0"/>
            <a:effectRef idx="0"/>
            <a:fontRef idx="minor"/>
          </p:style>
        </p:sp>
        <p:sp>
          <p:nvSpPr>
            <p:cNvPr id="11145" name="Google Shape;10356;p82"/>
            <p:cNvSpPr/>
            <p:nvPr/>
          </p:nvSpPr>
          <p:spPr>
            <a:xfrm>
              <a:off x="5437080" y="3555720"/>
              <a:ext cx="20160" cy="20160"/>
            </a:xfrm>
            <a:custGeom>
              <a:avLst/>
              <a:gdLst/>
              <a:ahLst/>
              <a:rect l="l" t="t" r="r" b="b"/>
              <a:pathLst>
                <a:path w="726" h="725">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w="0">
              <a:noFill/>
            </a:ln>
          </p:spPr>
          <p:style>
            <a:lnRef idx="0"/>
            <a:fillRef idx="0"/>
            <a:effectRef idx="0"/>
            <a:fontRef idx="minor"/>
          </p:style>
        </p:sp>
        <p:sp>
          <p:nvSpPr>
            <p:cNvPr id="11146" name="Google Shape;10357;p82"/>
            <p:cNvSpPr/>
            <p:nvPr/>
          </p:nvSpPr>
          <p:spPr>
            <a:xfrm>
              <a:off x="5520960" y="3555720"/>
              <a:ext cx="20160" cy="20160"/>
            </a:xfrm>
            <a:custGeom>
              <a:avLst/>
              <a:gdLst/>
              <a:ahLst/>
              <a:rect l="l" t="t" r="r" b="b"/>
              <a:pathLst>
                <a:path w="725" h="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w="0">
              <a:noFill/>
            </a:ln>
          </p:spPr>
          <p:style>
            <a:lnRef idx="0"/>
            <a:fillRef idx="0"/>
            <a:effectRef idx="0"/>
            <a:fontRef idx="minor"/>
          </p:style>
        </p:sp>
        <p:sp>
          <p:nvSpPr>
            <p:cNvPr id="11147" name="Google Shape;10358;p82"/>
            <p:cNvSpPr/>
            <p:nvPr/>
          </p:nvSpPr>
          <p:spPr>
            <a:xfrm>
              <a:off x="5328720" y="3363480"/>
              <a:ext cx="319680" cy="361800"/>
            </a:xfrm>
            <a:custGeom>
              <a:avLst/>
              <a:gdLst/>
              <a:ahLst/>
              <a:rect l="l" t="t" r="r" b="b"/>
              <a:pathLst>
                <a:path w="11280" h="12761">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w="0">
              <a:noFill/>
            </a:ln>
          </p:spPr>
          <p:style>
            <a:lnRef idx="0"/>
            <a:fillRef idx="0"/>
            <a:effectRef idx="0"/>
            <a:fontRef idx="minor"/>
          </p:style>
        </p:sp>
        <p:sp>
          <p:nvSpPr>
            <p:cNvPr id="11148" name="Google Shape;10359;p82"/>
            <p:cNvSpPr/>
            <p:nvPr/>
          </p:nvSpPr>
          <p:spPr>
            <a:xfrm>
              <a:off x="5457600" y="3408480"/>
              <a:ext cx="61200" cy="60480"/>
            </a:xfrm>
            <a:custGeom>
              <a:avLst/>
              <a:gdLst/>
              <a:ahLst/>
              <a:rect l="l" t="t" r="r" b="b"/>
              <a:pathLst>
                <a:path w="2175" h="2143">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w="0">
              <a:noFill/>
            </a:ln>
          </p:spPr>
          <p:style>
            <a:lnRef idx="0"/>
            <a:fillRef idx="0"/>
            <a:effectRef idx="0"/>
            <a:fontRef idx="minor"/>
          </p:style>
        </p:sp>
      </p:grpSp>
      <p:grpSp>
        <p:nvGrpSpPr>
          <p:cNvPr id="11149" name="Google Shape;10360;p82"/>
          <p:cNvGrpSpPr/>
          <p:nvPr/>
        </p:nvGrpSpPr>
        <p:grpSpPr>
          <a:xfrm>
            <a:off x="5326920" y="3831120"/>
            <a:ext cx="323280" cy="361440"/>
            <a:chOff x="5326920" y="3831120"/>
            <a:chExt cx="323280" cy="361440"/>
          </a:xfrm>
        </p:grpSpPr>
        <p:sp>
          <p:nvSpPr>
            <p:cNvPr id="11150" name="Google Shape;10361;p82"/>
            <p:cNvSpPr/>
            <p:nvPr/>
          </p:nvSpPr>
          <p:spPr>
            <a:xfrm>
              <a:off x="5448600" y="4095000"/>
              <a:ext cx="81720" cy="32400"/>
            </a:xfrm>
            <a:custGeom>
              <a:avLst/>
              <a:gdLst/>
              <a:ahLst/>
              <a:rect l="l" t="t" r="r" b="b"/>
              <a:pathLst>
                <a:path w="2899" h="1158">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w="0">
              <a:noFill/>
            </a:ln>
          </p:spPr>
          <p:style>
            <a:lnRef idx="0"/>
            <a:fillRef idx="0"/>
            <a:effectRef idx="0"/>
            <a:fontRef idx="minor"/>
          </p:style>
        </p:sp>
        <p:sp>
          <p:nvSpPr>
            <p:cNvPr id="11151" name="Google Shape;10362;p82"/>
            <p:cNvSpPr/>
            <p:nvPr/>
          </p:nvSpPr>
          <p:spPr>
            <a:xfrm>
              <a:off x="5520960" y="4023360"/>
              <a:ext cx="20160" cy="19440"/>
            </a:xfrm>
            <a:custGeom>
              <a:avLst/>
              <a:gdLst/>
              <a:ahLst/>
              <a:rect l="l" t="t" r="r" b="b"/>
              <a:pathLst>
                <a:path w="725" h="694">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w="0">
              <a:noFill/>
            </a:ln>
          </p:spPr>
          <p:style>
            <a:lnRef idx="0"/>
            <a:fillRef idx="0"/>
            <a:effectRef idx="0"/>
            <a:fontRef idx="minor"/>
          </p:style>
        </p:sp>
        <p:sp>
          <p:nvSpPr>
            <p:cNvPr id="11152" name="Google Shape;10363;p82"/>
            <p:cNvSpPr/>
            <p:nvPr/>
          </p:nvSpPr>
          <p:spPr>
            <a:xfrm>
              <a:off x="5437080" y="4023360"/>
              <a:ext cx="20160" cy="19440"/>
            </a:xfrm>
            <a:custGeom>
              <a:avLst/>
              <a:gdLst/>
              <a:ahLst/>
              <a:rect l="l" t="t" r="r" b="b"/>
              <a:pathLst>
                <a:path w="726" h="694">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w="0">
              <a:noFill/>
            </a:ln>
          </p:spPr>
          <p:style>
            <a:lnRef idx="0"/>
            <a:fillRef idx="0"/>
            <a:effectRef idx="0"/>
            <a:fontRef idx="minor"/>
          </p:style>
        </p:sp>
        <p:sp>
          <p:nvSpPr>
            <p:cNvPr id="11153" name="Google Shape;10364;p82"/>
            <p:cNvSpPr/>
            <p:nvPr/>
          </p:nvSpPr>
          <p:spPr>
            <a:xfrm>
              <a:off x="5326920" y="3831120"/>
              <a:ext cx="323280" cy="361440"/>
            </a:xfrm>
            <a:custGeom>
              <a:avLst/>
              <a:gdLst/>
              <a:ahLst/>
              <a:rect l="l" t="t" r="r" b="b"/>
              <a:pathLst>
                <a:path w="11406" h="1276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w="0">
              <a:noFill/>
            </a:ln>
          </p:spPr>
          <p:style>
            <a:lnRef idx="0"/>
            <a:fillRef idx="0"/>
            <a:effectRef idx="0"/>
            <a:fontRef idx="minor"/>
          </p:style>
        </p:sp>
        <p:sp>
          <p:nvSpPr>
            <p:cNvPr id="11154" name="Google Shape;10365;p82"/>
            <p:cNvSpPr/>
            <p:nvPr/>
          </p:nvSpPr>
          <p:spPr>
            <a:xfrm>
              <a:off x="5437080" y="3866400"/>
              <a:ext cx="105840" cy="96480"/>
            </a:xfrm>
            <a:custGeom>
              <a:avLst/>
              <a:gdLst/>
              <a:ahLst/>
              <a:rect l="l" t="t" r="r" b="b"/>
              <a:pathLst>
                <a:path w="3750" h="3417">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w="0">
              <a:noFill/>
            </a:ln>
          </p:spPr>
          <p:style>
            <a:lnRef idx="0"/>
            <a:fillRef idx="0"/>
            <a:effectRef idx="0"/>
            <a:fontRef idx="minor"/>
          </p:style>
        </p:sp>
      </p:grpSp>
      <p:grpSp>
        <p:nvGrpSpPr>
          <p:cNvPr id="11155" name="Google Shape;10366;p82"/>
          <p:cNvGrpSpPr/>
          <p:nvPr/>
        </p:nvGrpSpPr>
        <p:grpSpPr>
          <a:xfrm>
            <a:off x="7533720" y="2912040"/>
            <a:ext cx="358920" cy="359640"/>
            <a:chOff x="7533720" y="2912040"/>
            <a:chExt cx="358920" cy="359640"/>
          </a:xfrm>
        </p:grpSpPr>
        <p:sp>
          <p:nvSpPr>
            <p:cNvPr id="11156" name="Google Shape;10367;p82"/>
            <p:cNvSpPr/>
            <p:nvPr/>
          </p:nvSpPr>
          <p:spPr>
            <a:xfrm>
              <a:off x="7672320" y="3175920"/>
              <a:ext cx="81720" cy="32400"/>
            </a:xfrm>
            <a:custGeom>
              <a:avLst/>
              <a:gdLst/>
              <a:ahLst/>
              <a:rect l="l" t="t" r="r" b="b"/>
              <a:pathLst>
                <a:path w="2899" h="115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w="0">
              <a:noFill/>
            </a:ln>
          </p:spPr>
          <p:style>
            <a:lnRef idx="0"/>
            <a:fillRef idx="0"/>
            <a:effectRef idx="0"/>
            <a:fontRef idx="minor"/>
          </p:style>
        </p:sp>
        <p:sp>
          <p:nvSpPr>
            <p:cNvPr id="11157" name="Google Shape;10368;p82"/>
            <p:cNvSpPr/>
            <p:nvPr/>
          </p:nvSpPr>
          <p:spPr>
            <a:xfrm>
              <a:off x="7533720" y="2912040"/>
              <a:ext cx="358920" cy="359640"/>
            </a:xfrm>
            <a:custGeom>
              <a:avLst/>
              <a:gdLst/>
              <a:ahLst/>
              <a:rect l="l" t="t" r="r" b="b"/>
              <a:pathLst>
                <a:path w="12666" h="1269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w="0">
              <a:noFill/>
            </a:ln>
          </p:spPr>
          <p:style>
            <a:lnRef idx="0"/>
            <a:fillRef idx="0"/>
            <a:effectRef idx="0"/>
            <a:fontRef idx="minor"/>
          </p:style>
        </p:sp>
      </p:grpSp>
      <p:grpSp>
        <p:nvGrpSpPr>
          <p:cNvPr id="11158" name="Google Shape;10369;p82"/>
          <p:cNvGrpSpPr/>
          <p:nvPr/>
        </p:nvGrpSpPr>
        <p:grpSpPr>
          <a:xfrm>
            <a:off x="7543440" y="3364560"/>
            <a:ext cx="339120" cy="360000"/>
            <a:chOff x="7543440" y="3364560"/>
            <a:chExt cx="339120" cy="360000"/>
          </a:xfrm>
        </p:grpSpPr>
        <p:sp>
          <p:nvSpPr>
            <p:cNvPr id="11159" name="Google Shape;10370;p82"/>
            <p:cNvSpPr/>
            <p:nvPr/>
          </p:nvSpPr>
          <p:spPr>
            <a:xfrm>
              <a:off x="7661520" y="3626640"/>
              <a:ext cx="82800" cy="33480"/>
            </a:xfrm>
            <a:custGeom>
              <a:avLst/>
              <a:gdLst/>
              <a:ahLst/>
              <a:rect l="l" t="t" r="r" b="b"/>
              <a:pathLst>
                <a:path w="2931" h="119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w="0">
              <a:noFill/>
            </a:ln>
          </p:spPr>
          <p:style>
            <a:lnRef idx="0"/>
            <a:fillRef idx="0"/>
            <a:effectRef idx="0"/>
            <a:fontRef idx="minor"/>
          </p:style>
        </p:sp>
        <p:sp>
          <p:nvSpPr>
            <p:cNvPr id="11160" name="Google Shape;10371;p82"/>
            <p:cNvSpPr/>
            <p:nvPr/>
          </p:nvSpPr>
          <p:spPr>
            <a:xfrm>
              <a:off x="7650720" y="3555000"/>
              <a:ext cx="19440" cy="19440"/>
            </a:xfrm>
            <a:custGeom>
              <a:avLst/>
              <a:gdLst/>
              <a:ahLst/>
              <a:rect l="l" t="t" r="r" b="b"/>
              <a:pathLst>
                <a:path w="694" h="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161" name="Google Shape;10372;p82"/>
            <p:cNvSpPr/>
            <p:nvPr/>
          </p:nvSpPr>
          <p:spPr>
            <a:xfrm>
              <a:off x="7735680" y="3555000"/>
              <a:ext cx="19440" cy="1944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1162" name="Google Shape;10373;p82"/>
            <p:cNvSpPr/>
            <p:nvPr/>
          </p:nvSpPr>
          <p:spPr>
            <a:xfrm>
              <a:off x="7543440" y="3364560"/>
              <a:ext cx="339120" cy="360000"/>
            </a:xfrm>
            <a:custGeom>
              <a:avLst/>
              <a:gdLst/>
              <a:ahLst/>
              <a:rect l="l" t="t" r="r" b="b"/>
              <a:pathLst>
                <a:path w="11973" h="12697">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w="0">
              <a:noFill/>
            </a:ln>
          </p:spPr>
          <p:style>
            <a:lnRef idx="0"/>
            <a:fillRef idx="0"/>
            <a:effectRef idx="0"/>
            <a:fontRef idx="minor"/>
          </p:style>
        </p:sp>
      </p:grpSp>
      <p:grpSp>
        <p:nvGrpSpPr>
          <p:cNvPr id="11163" name="Google Shape;10374;p82"/>
          <p:cNvGrpSpPr/>
          <p:nvPr/>
        </p:nvGrpSpPr>
        <p:grpSpPr>
          <a:xfrm>
            <a:off x="7554600" y="3831120"/>
            <a:ext cx="316800" cy="360720"/>
            <a:chOff x="7554600" y="3831120"/>
            <a:chExt cx="316800" cy="360720"/>
          </a:xfrm>
        </p:grpSpPr>
        <p:sp>
          <p:nvSpPr>
            <p:cNvPr id="11164" name="Google Shape;10375;p82"/>
            <p:cNvSpPr/>
            <p:nvPr/>
          </p:nvSpPr>
          <p:spPr>
            <a:xfrm>
              <a:off x="7670880" y="4095000"/>
              <a:ext cx="81720" cy="32400"/>
            </a:xfrm>
            <a:custGeom>
              <a:avLst/>
              <a:gdLst/>
              <a:ahLst/>
              <a:rect l="l" t="t" r="r" b="b"/>
              <a:pathLst>
                <a:path w="2899" h="1158">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w="0">
              <a:noFill/>
            </a:ln>
          </p:spPr>
          <p:style>
            <a:lnRef idx="0"/>
            <a:fillRef idx="0"/>
            <a:effectRef idx="0"/>
            <a:fontRef idx="minor"/>
          </p:style>
        </p:sp>
        <p:sp>
          <p:nvSpPr>
            <p:cNvPr id="11165" name="Google Shape;10376;p82"/>
            <p:cNvSpPr/>
            <p:nvPr/>
          </p:nvSpPr>
          <p:spPr>
            <a:xfrm>
              <a:off x="7659360" y="4023360"/>
              <a:ext cx="20160" cy="19440"/>
            </a:xfrm>
            <a:custGeom>
              <a:avLst/>
              <a:gdLst/>
              <a:ahLst/>
              <a:rect l="l" t="t" r="r" b="b"/>
              <a:pathLst>
                <a:path w="725" h="694">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w="0">
              <a:noFill/>
            </a:ln>
          </p:spPr>
          <p:style>
            <a:lnRef idx="0"/>
            <a:fillRef idx="0"/>
            <a:effectRef idx="0"/>
            <a:fontRef idx="minor"/>
          </p:style>
        </p:sp>
        <p:sp>
          <p:nvSpPr>
            <p:cNvPr id="11166" name="Google Shape;10377;p82"/>
            <p:cNvSpPr/>
            <p:nvPr/>
          </p:nvSpPr>
          <p:spPr>
            <a:xfrm>
              <a:off x="7743240" y="4022280"/>
              <a:ext cx="21240" cy="19440"/>
            </a:xfrm>
            <a:custGeom>
              <a:avLst/>
              <a:gdLst/>
              <a:ahLst/>
              <a:rect l="l" t="t" r="r" b="b"/>
              <a:pathLst>
                <a:path w="757" h="694">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w="0">
              <a:noFill/>
            </a:ln>
          </p:spPr>
          <p:style>
            <a:lnRef idx="0"/>
            <a:fillRef idx="0"/>
            <a:effectRef idx="0"/>
            <a:fontRef idx="minor"/>
          </p:style>
        </p:sp>
        <p:sp>
          <p:nvSpPr>
            <p:cNvPr id="11167" name="Google Shape;10378;p82"/>
            <p:cNvSpPr/>
            <p:nvPr/>
          </p:nvSpPr>
          <p:spPr>
            <a:xfrm>
              <a:off x="7554600" y="3831120"/>
              <a:ext cx="316800" cy="360720"/>
            </a:xfrm>
            <a:custGeom>
              <a:avLst/>
              <a:gdLst/>
              <a:ahLst/>
              <a:rect l="l" t="t" r="r" b="b"/>
              <a:pathLst>
                <a:path w="11185" h="12729">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w="0">
              <a:noFill/>
            </a:ln>
          </p:spPr>
          <p:style>
            <a:lnRef idx="0"/>
            <a:fillRef idx="0"/>
            <a:effectRef idx="0"/>
            <a:fontRef idx="minor"/>
          </p:style>
        </p:sp>
      </p:grpSp>
      <p:grpSp>
        <p:nvGrpSpPr>
          <p:cNvPr id="11168" name="Google Shape;10379;p82"/>
          <p:cNvGrpSpPr/>
          <p:nvPr/>
        </p:nvGrpSpPr>
        <p:grpSpPr>
          <a:xfrm>
            <a:off x="6665400" y="4292280"/>
            <a:ext cx="315000" cy="360720"/>
            <a:chOff x="6665400" y="4292280"/>
            <a:chExt cx="315000" cy="360720"/>
          </a:xfrm>
        </p:grpSpPr>
        <p:sp>
          <p:nvSpPr>
            <p:cNvPr id="11169" name="Google Shape;10380;p82"/>
            <p:cNvSpPr/>
            <p:nvPr/>
          </p:nvSpPr>
          <p:spPr>
            <a:xfrm>
              <a:off x="6769080" y="4461840"/>
              <a:ext cx="20160" cy="20160"/>
            </a:xfrm>
            <a:custGeom>
              <a:avLst/>
              <a:gdLst/>
              <a:ahLst/>
              <a:rect l="l" t="t" r="r" b="b"/>
              <a:pathLst>
                <a:path w="725" h="726">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w="0">
              <a:noFill/>
            </a:ln>
          </p:spPr>
          <p:style>
            <a:lnRef idx="0"/>
            <a:fillRef idx="0"/>
            <a:effectRef idx="0"/>
            <a:fontRef idx="minor"/>
          </p:style>
        </p:sp>
        <p:sp>
          <p:nvSpPr>
            <p:cNvPr id="11170" name="Google Shape;10381;p82"/>
            <p:cNvSpPr/>
            <p:nvPr/>
          </p:nvSpPr>
          <p:spPr>
            <a:xfrm>
              <a:off x="6854760" y="4461840"/>
              <a:ext cx="19440" cy="20160"/>
            </a:xfrm>
            <a:custGeom>
              <a:avLst/>
              <a:gdLst/>
              <a:ahLst/>
              <a:rect l="l" t="t" r="r" b="b"/>
              <a:pathLst>
                <a:path w="694" h="726">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171" name="Google Shape;10382;p82"/>
            <p:cNvSpPr/>
            <p:nvPr/>
          </p:nvSpPr>
          <p:spPr>
            <a:xfrm>
              <a:off x="6665400" y="4292280"/>
              <a:ext cx="315000" cy="360720"/>
            </a:xfrm>
            <a:custGeom>
              <a:avLst/>
              <a:gdLst/>
              <a:ahLst/>
              <a:rect l="l" t="t" r="r" b="b"/>
              <a:pathLst>
                <a:path w="11122" h="12729">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w="0">
              <a:noFill/>
            </a:ln>
          </p:spPr>
          <p:style>
            <a:lnRef idx="0"/>
            <a:fillRef idx="0"/>
            <a:effectRef idx="0"/>
            <a:fontRef idx="minor"/>
          </p:style>
        </p:sp>
      </p:grpSp>
      <p:grpSp>
        <p:nvGrpSpPr>
          <p:cNvPr id="11172" name="Google Shape;10383;p82"/>
          <p:cNvGrpSpPr/>
          <p:nvPr/>
        </p:nvGrpSpPr>
        <p:grpSpPr>
          <a:xfrm>
            <a:off x="7536960" y="1533960"/>
            <a:ext cx="318600" cy="361800"/>
            <a:chOff x="7536960" y="1533960"/>
            <a:chExt cx="318600" cy="361800"/>
          </a:xfrm>
        </p:grpSpPr>
        <p:sp>
          <p:nvSpPr>
            <p:cNvPr id="11173" name="Google Shape;10384;p82"/>
            <p:cNvSpPr/>
            <p:nvPr/>
          </p:nvSpPr>
          <p:spPr>
            <a:xfrm>
              <a:off x="7655040" y="1798560"/>
              <a:ext cx="82080" cy="33480"/>
            </a:xfrm>
            <a:custGeom>
              <a:avLst/>
              <a:gdLst/>
              <a:ahLst/>
              <a:rect l="l" t="t" r="r" b="b"/>
              <a:pathLst>
                <a:path w="2565" h="1053">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w="0">
              <a:noFill/>
            </a:ln>
          </p:spPr>
          <p:style>
            <a:lnRef idx="0"/>
            <a:fillRef idx="0"/>
            <a:effectRef idx="0"/>
            <a:fontRef idx="minor"/>
          </p:style>
        </p:sp>
        <p:sp>
          <p:nvSpPr>
            <p:cNvPr id="11174" name="Google Shape;10385;p82"/>
            <p:cNvSpPr/>
            <p:nvPr/>
          </p:nvSpPr>
          <p:spPr>
            <a:xfrm>
              <a:off x="7643520" y="1704960"/>
              <a:ext cx="20160" cy="20160"/>
            </a:xfrm>
            <a:custGeom>
              <a:avLst/>
              <a:gdLst/>
              <a:ahLst/>
              <a:rect l="l" t="t" r="r" b="b"/>
              <a:pathLst>
                <a:path w="643" h="642">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w="0">
              <a:noFill/>
            </a:ln>
          </p:spPr>
          <p:style>
            <a:lnRef idx="0"/>
            <a:fillRef idx="0"/>
            <a:effectRef idx="0"/>
            <a:fontRef idx="minor"/>
          </p:style>
        </p:sp>
        <p:sp>
          <p:nvSpPr>
            <p:cNvPr id="11175" name="Google Shape;10386;p82"/>
            <p:cNvSpPr/>
            <p:nvPr/>
          </p:nvSpPr>
          <p:spPr>
            <a:xfrm>
              <a:off x="7727760" y="1704960"/>
              <a:ext cx="19440" cy="20160"/>
            </a:xfrm>
            <a:custGeom>
              <a:avLst/>
              <a:gdLst/>
              <a:ahLst/>
              <a:rect l="l" t="t" r="r" b="b"/>
              <a:pathLst>
                <a:path w="614" h="642">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w="0">
              <a:noFill/>
            </a:ln>
          </p:spPr>
          <p:style>
            <a:lnRef idx="0"/>
            <a:fillRef idx="0"/>
            <a:effectRef idx="0"/>
            <a:fontRef idx="minor"/>
          </p:style>
        </p:sp>
        <p:sp>
          <p:nvSpPr>
            <p:cNvPr id="11176" name="Google Shape;10387;p82"/>
            <p:cNvSpPr/>
            <p:nvPr/>
          </p:nvSpPr>
          <p:spPr>
            <a:xfrm>
              <a:off x="7536960" y="1533960"/>
              <a:ext cx="318600" cy="361800"/>
            </a:xfrm>
            <a:custGeom>
              <a:avLst/>
              <a:gdLst/>
              <a:ahLst/>
              <a:rect l="l" t="t" r="r" b="b"/>
              <a:pathLst>
                <a:path w="9925" h="11262">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w="0">
              <a:noFill/>
            </a:ln>
          </p:spPr>
          <p:style>
            <a:lnRef idx="0"/>
            <a:fillRef idx="0"/>
            <a:effectRef idx="0"/>
            <a:fontRef idx="minor"/>
          </p:style>
        </p:sp>
        <p:sp>
          <p:nvSpPr>
            <p:cNvPr id="11177" name="Google Shape;10388;p82"/>
            <p:cNvSpPr/>
            <p:nvPr/>
          </p:nvSpPr>
          <p:spPr>
            <a:xfrm>
              <a:off x="7590600" y="1553760"/>
              <a:ext cx="14400" cy="74520"/>
            </a:xfrm>
            <a:custGeom>
              <a:avLst/>
              <a:gdLst/>
              <a:ahLst/>
              <a:rect l="l" t="t" r="r" b="b"/>
              <a:pathLst>
                <a:path w="500" h="2548">
                  <a:moveTo>
                    <a:pt x="500" y="2238"/>
                  </a:moveTo>
                  <a:lnTo>
                    <a:pt x="500" y="0"/>
                  </a:lnTo>
                  <a:lnTo>
                    <a:pt x="72" y="214"/>
                  </a:lnTo>
                  <a:lnTo>
                    <a:pt x="0" y="1547"/>
                  </a:lnTo>
                  <a:lnTo>
                    <a:pt x="0" y="2548"/>
                  </a:lnTo>
                  <a:close/>
                </a:path>
              </a:pathLst>
            </a:custGeom>
            <a:solidFill>
              <a:srgbClr val="5f7d95"/>
            </a:solidFill>
            <a:ln w="0">
              <a:noFill/>
            </a:ln>
          </p:spPr>
          <p:style>
            <a:lnRef idx="0"/>
            <a:fillRef idx="0"/>
            <a:effectRef idx="0"/>
            <a:fontRef idx="minor"/>
          </p:style>
        </p:sp>
        <p:sp>
          <p:nvSpPr>
            <p:cNvPr id="11178" name="Google Shape;10389;p82"/>
            <p:cNvSpPr/>
            <p:nvPr/>
          </p:nvSpPr>
          <p:spPr>
            <a:xfrm>
              <a:off x="7596720" y="1544760"/>
              <a:ext cx="37080" cy="49320"/>
            </a:xfrm>
            <a:custGeom>
              <a:avLst/>
              <a:gdLst/>
              <a:ahLst/>
              <a:rect l="l" t="t" r="r" b="b"/>
              <a:pathLst>
                <a:path w="1278" h="169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w="0">
              <a:noFill/>
            </a:ln>
          </p:spPr>
          <p:style>
            <a:lnRef idx="0"/>
            <a:fillRef idx="0"/>
            <a:effectRef idx="0"/>
            <a:fontRef idx="minor"/>
          </p:style>
        </p:sp>
        <p:sp>
          <p:nvSpPr>
            <p:cNvPr id="11179" name="Google Shape;10390;p82"/>
            <p:cNvSpPr/>
            <p:nvPr/>
          </p:nvSpPr>
          <p:spPr>
            <a:xfrm>
              <a:off x="7766280" y="1597680"/>
              <a:ext cx="36360" cy="46440"/>
            </a:xfrm>
            <a:custGeom>
              <a:avLst/>
              <a:gdLst/>
              <a:ahLst/>
              <a:rect l="l" t="t" r="r" b="b"/>
              <a:pathLst>
                <a:path w="1048" h="1453">
                  <a:moveTo>
                    <a:pt x="0" y="0"/>
                  </a:moveTo>
                  <a:lnTo>
                    <a:pt x="1048" y="1072"/>
                  </a:lnTo>
                  <a:lnTo>
                    <a:pt x="905" y="1453"/>
                  </a:lnTo>
                  <a:lnTo>
                    <a:pt x="0" y="667"/>
                  </a:lnTo>
                  <a:close/>
                </a:path>
              </a:pathLst>
            </a:custGeom>
            <a:solidFill>
              <a:srgbClr val="5f7d95"/>
            </a:solidFill>
            <a:ln w="0">
              <a:noFill/>
            </a:ln>
          </p:spPr>
          <p:style>
            <a:lnRef idx="0"/>
            <a:fillRef idx="0"/>
            <a:effectRef idx="0"/>
            <a:fontRef idx="minor"/>
          </p:style>
        </p:sp>
        <p:sp>
          <p:nvSpPr>
            <p:cNvPr id="11180" name="Google Shape;10391;p82"/>
            <p:cNvSpPr/>
            <p:nvPr/>
          </p:nvSpPr>
          <p:spPr>
            <a:xfrm>
              <a:off x="7744680" y="1596240"/>
              <a:ext cx="26640" cy="20520"/>
            </a:xfrm>
            <a:prstGeom prst="ellipse">
              <a:avLst/>
            </a:prstGeom>
            <a:solidFill>
              <a:srgbClr val="5f7d95"/>
            </a:solidFill>
            <a:ln w="0">
              <a:noFill/>
            </a:ln>
          </p:spPr>
          <p:style>
            <a:lnRef idx="0"/>
            <a:fillRef idx="0"/>
            <a:effectRef idx="0"/>
            <a:fontRef idx="minor"/>
          </p:style>
        </p:sp>
        <p:sp>
          <p:nvSpPr>
            <p:cNvPr id="11181" name="Google Shape;10392;p82"/>
            <p:cNvSpPr/>
            <p:nvPr/>
          </p:nvSpPr>
          <p:spPr>
            <a:xfrm>
              <a:off x="7585560" y="1559520"/>
              <a:ext cx="14400" cy="33480"/>
            </a:xfrm>
            <a:prstGeom prst="rect">
              <a:avLst/>
            </a:prstGeom>
            <a:solidFill>
              <a:srgbClr val="5f7d95"/>
            </a:solidFill>
            <a:ln w="0">
              <a:noFill/>
            </a:ln>
          </p:spPr>
          <p:style>
            <a:lnRef idx="0"/>
            <a:fillRef idx="0"/>
            <a:effectRef idx="0"/>
            <a:fontRef idx="minor"/>
          </p:style>
        </p:sp>
      </p:grpSp>
      <p:sp>
        <p:nvSpPr>
          <p:cNvPr id="11182" name="Google Shape;10393;p82"/>
          <p:cNvSpPr/>
          <p:nvPr/>
        </p:nvSpPr>
        <p:spPr>
          <a:xfrm>
            <a:off x="6633720" y="2459880"/>
            <a:ext cx="342720" cy="361800"/>
          </a:xfrm>
          <a:custGeom>
            <a:avLst/>
            <a:gdLst/>
            <a:ahLst/>
            <a:rect l="l" t="t" r="r" b="b"/>
            <a:pathLst>
              <a:path w="10621" h="11207">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1183" name="PlaceHolder 1"/>
          <p:cNvSpPr>
            <a:spLocks noGrp="1"/>
          </p:cNvSpPr>
          <p:nvPr>
            <p:ph type="title"/>
          </p:nvPr>
        </p:nvSpPr>
        <p:spPr>
          <a:xfrm>
            <a:off x="849600" y="943920"/>
            <a:ext cx="348192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Creative Process Icons</a:t>
            </a:r>
            <a:endParaRPr b="0" lang="es-ES" sz="2400" spc="-1" strike="noStrike">
              <a:solidFill>
                <a:srgbClr val="000000"/>
              </a:solidFill>
              <a:latin typeface="Arial"/>
            </a:endParaRPr>
          </a:p>
        </p:txBody>
      </p:sp>
      <p:sp>
        <p:nvSpPr>
          <p:cNvPr id="11184" name="PlaceHolder 2"/>
          <p:cNvSpPr>
            <a:spLocks noGrp="1"/>
          </p:cNvSpPr>
          <p:nvPr>
            <p:ph type="title"/>
          </p:nvPr>
        </p:nvSpPr>
        <p:spPr>
          <a:xfrm>
            <a:off x="4858560" y="943920"/>
            <a:ext cx="348192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Performing Arts Icons</a:t>
            </a:r>
            <a:endParaRPr b="0" lang="es-ES" sz="2400" spc="-1" strike="noStrike">
              <a:solidFill>
                <a:srgbClr val="000000"/>
              </a:solidFill>
              <a:latin typeface="Arial"/>
            </a:endParaRPr>
          </a:p>
        </p:txBody>
      </p:sp>
      <p:grpSp>
        <p:nvGrpSpPr>
          <p:cNvPr id="11185" name="Google Shape;10400;p83"/>
          <p:cNvGrpSpPr/>
          <p:nvPr/>
        </p:nvGrpSpPr>
        <p:grpSpPr>
          <a:xfrm>
            <a:off x="889200" y="1531440"/>
            <a:ext cx="277920" cy="356760"/>
            <a:chOff x="889200" y="1531440"/>
            <a:chExt cx="277920" cy="356760"/>
          </a:xfrm>
        </p:grpSpPr>
        <p:sp>
          <p:nvSpPr>
            <p:cNvPr id="11186" name="Google Shape;10401;p83"/>
            <p:cNvSpPr/>
            <p:nvPr/>
          </p:nvSpPr>
          <p:spPr>
            <a:xfrm>
              <a:off x="1017000" y="1616040"/>
              <a:ext cx="20520" cy="2052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1187" name="Google Shape;10402;p83"/>
            <p:cNvSpPr/>
            <p:nvPr/>
          </p:nvSpPr>
          <p:spPr>
            <a:xfrm>
              <a:off x="889200" y="1531440"/>
              <a:ext cx="277920" cy="356760"/>
            </a:xfrm>
            <a:custGeom>
              <a:avLst/>
              <a:gdLst/>
              <a:ahLst/>
              <a:rect l="l" t="t" r="r" b="b"/>
              <a:pathLst>
                <a:path w="9326" h="11965">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w="0">
              <a:noFill/>
            </a:ln>
          </p:spPr>
          <p:style>
            <a:lnRef idx="0"/>
            <a:fillRef idx="0"/>
            <a:effectRef idx="0"/>
            <a:fontRef idx="minor"/>
          </p:style>
        </p:sp>
      </p:grpSp>
      <p:grpSp>
        <p:nvGrpSpPr>
          <p:cNvPr id="11188" name="Google Shape;10403;p83"/>
          <p:cNvGrpSpPr/>
          <p:nvPr/>
        </p:nvGrpSpPr>
        <p:grpSpPr>
          <a:xfrm>
            <a:off x="849600" y="1986480"/>
            <a:ext cx="356760" cy="357840"/>
            <a:chOff x="849600" y="1986480"/>
            <a:chExt cx="356760" cy="357840"/>
          </a:xfrm>
        </p:grpSpPr>
        <p:sp>
          <p:nvSpPr>
            <p:cNvPr id="11189" name="Google Shape;10404;p83"/>
            <p:cNvSpPr/>
            <p:nvPr/>
          </p:nvSpPr>
          <p:spPr>
            <a:xfrm>
              <a:off x="933120" y="2072160"/>
              <a:ext cx="188640" cy="272160"/>
            </a:xfrm>
            <a:custGeom>
              <a:avLst/>
              <a:gdLst/>
              <a:ahLst/>
              <a:rect l="l" t="t" r="r" b="b"/>
              <a:pathLst>
                <a:path w="6334" h="9137">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w="0">
              <a:noFill/>
            </a:ln>
          </p:spPr>
          <p:style>
            <a:lnRef idx="0"/>
            <a:fillRef idx="0"/>
            <a:effectRef idx="0"/>
            <a:fontRef idx="minor"/>
          </p:style>
        </p:sp>
        <p:sp>
          <p:nvSpPr>
            <p:cNvPr id="11190" name="Google Shape;10405;p83"/>
            <p:cNvSpPr/>
            <p:nvPr/>
          </p:nvSpPr>
          <p:spPr>
            <a:xfrm>
              <a:off x="849600" y="1986480"/>
              <a:ext cx="356760" cy="212040"/>
            </a:xfrm>
            <a:custGeom>
              <a:avLst/>
              <a:gdLst/>
              <a:ahLst/>
              <a:rect l="l" t="t" r="r" b="b"/>
              <a:pathLst>
                <a:path w="11973" h="7121">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w="0">
              <a:noFill/>
            </a:ln>
          </p:spPr>
          <p:style>
            <a:lnRef idx="0"/>
            <a:fillRef idx="0"/>
            <a:effectRef idx="0"/>
            <a:fontRef idx="minor"/>
          </p:style>
        </p:sp>
      </p:grpSp>
      <p:grpSp>
        <p:nvGrpSpPr>
          <p:cNvPr id="11191" name="Google Shape;10406;p83"/>
          <p:cNvGrpSpPr/>
          <p:nvPr/>
        </p:nvGrpSpPr>
        <p:grpSpPr>
          <a:xfrm>
            <a:off x="848160" y="2435760"/>
            <a:ext cx="360000" cy="356760"/>
            <a:chOff x="848160" y="2435760"/>
            <a:chExt cx="360000" cy="356760"/>
          </a:xfrm>
        </p:grpSpPr>
        <p:sp>
          <p:nvSpPr>
            <p:cNvPr id="11192" name="Google Shape;10407;p83"/>
            <p:cNvSpPr/>
            <p:nvPr/>
          </p:nvSpPr>
          <p:spPr>
            <a:xfrm>
              <a:off x="891360" y="2562840"/>
              <a:ext cx="21240" cy="62640"/>
            </a:xfrm>
            <a:custGeom>
              <a:avLst/>
              <a:gdLst/>
              <a:ahLst/>
              <a:rect l="l" t="t" r="r" b="b"/>
              <a:pathLst>
                <a:path w="726" h="2112">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w="0">
              <a:noFill/>
            </a:ln>
          </p:spPr>
          <p:style>
            <a:lnRef idx="0"/>
            <a:fillRef idx="0"/>
            <a:effectRef idx="0"/>
            <a:fontRef idx="minor"/>
          </p:style>
        </p:sp>
        <p:sp>
          <p:nvSpPr>
            <p:cNvPr id="11193" name="Google Shape;10408;p83"/>
            <p:cNvSpPr/>
            <p:nvPr/>
          </p:nvSpPr>
          <p:spPr>
            <a:xfrm>
              <a:off x="891360" y="2687760"/>
              <a:ext cx="21240" cy="63720"/>
            </a:xfrm>
            <a:custGeom>
              <a:avLst/>
              <a:gdLst/>
              <a:ahLst/>
              <a:rect l="l" t="t" r="r" b="b"/>
              <a:pathLst>
                <a:path w="726" h="2144">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w="0">
              <a:noFill/>
            </a:ln>
          </p:spPr>
          <p:style>
            <a:lnRef idx="0"/>
            <a:fillRef idx="0"/>
            <a:effectRef idx="0"/>
            <a:fontRef idx="minor"/>
          </p:style>
        </p:sp>
        <p:sp>
          <p:nvSpPr>
            <p:cNvPr id="11194" name="Google Shape;10409;p83"/>
            <p:cNvSpPr/>
            <p:nvPr/>
          </p:nvSpPr>
          <p:spPr>
            <a:xfrm>
              <a:off x="891360" y="2645640"/>
              <a:ext cx="21240" cy="21240"/>
            </a:xfrm>
            <a:custGeom>
              <a:avLst/>
              <a:gdLst/>
              <a:ahLst/>
              <a:rect l="l" t="t" r="r" b="b"/>
              <a:pathLst>
                <a:path w="726" h="725">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11195" name="Google Shape;10410;p83"/>
            <p:cNvSpPr/>
            <p:nvPr/>
          </p:nvSpPr>
          <p:spPr>
            <a:xfrm>
              <a:off x="848160" y="2435760"/>
              <a:ext cx="359640" cy="62640"/>
            </a:xfrm>
            <a:custGeom>
              <a:avLst/>
              <a:gdLst/>
              <a:ahLst/>
              <a:rect l="l" t="t" r="r" b="b"/>
              <a:pathLst>
                <a:path w="12067" h="2113">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w="0">
              <a:noFill/>
            </a:ln>
          </p:spPr>
          <p:style>
            <a:lnRef idx="0"/>
            <a:fillRef idx="0"/>
            <a:effectRef idx="0"/>
            <a:fontRef idx="minor"/>
          </p:style>
        </p:sp>
        <p:sp>
          <p:nvSpPr>
            <p:cNvPr id="11196" name="Google Shape;10411;p83"/>
            <p:cNvSpPr/>
            <p:nvPr/>
          </p:nvSpPr>
          <p:spPr>
            <a:xfrm>
              <a:off x="849240" y="2520360"/>
              <a:ext cx="358920" cy="272160"/>
            </a:xfrm>
            <a:custGeom>
              <a:avLst/>
              <a:gdLst/>
              <a:ahLst/>
              <a:rect l="l" t="t" r="r" b="b"/>
              <a:pathLst>
                <a:path w="12036" h="9137">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w="0">
              <a:noFill/>
            </a:ln>
          </p:spPr>
          <p:style>
            <a:lnRef idx="0"/>
            <a:fillRef idx="0"/>
            <a:effectRef idx="0"/>
            <a:fontRef idx="minor"/>
          </p:style>
        </p:sp>
        <p:sp>
          <p:nvSpPr>
            <p:cNvPr id="11197" name="Google Shape;10412;p83"/>
            <p:cNvSpPr/>
            <p:nvPr/>
          </p:nvSpPr>
          <p:spPr>
            <a:xfrm>
              <a:off x="932760" y="2562840"/>
              <a:ext cx="231840" cy="188640"/>
            </a:xfrm>
            <a:custGeom>
              <a:avLst/>
              <a:gdLst/>
              <a:ahLst/>
              <a:rect l="l" t="t" r="r" b="b"/>
              <a:pathLst>
                <a:path w="7783" h="6334">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w="0">
              <a:noFill/>
            </a:ln>
          </p:spPr>
          <p:style>
            <a:lnRef idx="0"/>
            <a:fillRef idx="0"/>
            <a:effectRef idx="0"/>
            <a:fontRef idx="minor"/>
          </p:style>
        </p:sp>
      </p:grpSp>
      <p:grpSp>
        <p:nvGrpSpPr>
          <p:cNvPr id="11198" name="Google Shape;10413;p83"/>
          <p:cNvGrpSpPr/>
          <p:nvPr/>
        </p:nvGrpSpPr>
        <p:grpSpPr>
          <a:xfrm>
            <a:off x="3070800" y="1561680"/>
            <a:ext cx="357840" cy="358920"/>
            <a:chOff x="3070800" y="1561680"/>
            <a:chExt cx="357840" cy="358920"/>
          </a:xfrm>
        </p:grpSpPr>
        <p:sp>
          <p:nvSpPr>
            <p:cNvPr id="11199" name="Google Shape;10414;p83"/>
            <p:cNvSpPr/>
            <p:nvPr/>
          </p:nvSpPr>
          <p:spPr>
            <a:xfrm>
              <a:off x="3070800" y="1561680"/>
              <a:ext cx="357840" cy="358920"/>
            </a:xfrm>
            <a:custGeom>
              <a:avLst/>
              <a:gdLst/>
              <a:ahLst/>
              <a:rect l="l" t="t" r="r" b="b"/>
              <a:pathLst>
                <a:path w="12004" h="12036">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w="0">
              <a:noFill/>
            </a:ln>
          </p:spPr>
          <p:style>
            <a:lnRef idx="0"/>
            <a:fillRef idx="0"/>
            <a:effectRef idx="0"/>
            <a:fontRef idx="minor"/>
          </p:style>
        </p:sp>
        <p:sp>
          <p:nvSpPr>
            <p:cNvPr id="11200" name="Google Shape;10415;p83"/>
            <p:cNvSpPr/>
            <p:nvPr/>
          </p:nvSpPr>
          <p:spPr>
            <a:xfrm>
              <a:off x="3219480" y="1710360"/>
              <a:ext cx="62640" cy="62640"/>
            </a:xfrm>
            <a:custGeom>
              <a:avLst/>
              <a:gdLst/>
              <a:ahLst/>
              <a:rect l="l" t="t" r="r" b="b"/>
              <a:pathLst>
                <a:path w="2112" h="2111">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w="0">
              <a:noFill/>
            </a:ln>
          </p:spPr>
          <p:style>
            <a:lnRef idx="0"/>
            <a:fillRef idx="0"/>
            <a:effectRef idx="0"/>
            <a:fontRef idx="minor"/>
          </p:style>
        </p:sp>
      </p:grpSp>
      <p:grpSp>
        <p:nvGrpSpPr>
          <p:cNvPr id="11201" name="Google Shape;10416;p83"/>
          <p:cNvGrpSpPr/>
          <p:nvPr/>
        </p:nvGrpSpPr>
        <p:grpSpPr>
          <a:xfrm>
            <a:off x="3070440" y="2017440"/>
            <a:ext cx="358920" cy="360720"/>
            <a:chOff x="3070440" y="2017440"/>
            <a:chExt cx="358920" cy="360720"/>
          </a:xfrm>
        </p:grpSpPr>
        <p:sp>
          <p:nvSpPr>
            <p:cNvPr id="11202" name="Google Shape;10417;p83"/>
            <p:cNvSpPr/>
            <p:nvPr/>
          </p:nvSpPr>
          <p:spPr>
            <a:xfrm>
              <a:off x="3176640" y="2017440"/>
              <a:ext cx="252720" cy="358920"/>
            </a:xfrm>
            <a:custGeom>
              <a:avLst/>
              <a:gdLst/>
              <a:ahLst/>
              <a:rect l="l" t="t" r="r" b="b"/>
              <a:pathLst>
                <a:path w="8476" h="12035">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w="0">
              <a:noFill/>
            </a:ln>
          </p:spPr>
          <p:style>
            <a:lnRef idx="0"/>
            <a:fillRef idx="0"/>
            <a:effectRef idx="0"/>
            <a:fontRef idx="minor"/>
          </p:style>
        </p:sp>
        <p:sp>
          <p:nvSpPr>
            <p:cNvPr id="11203" name="Google Shape;10418;p83"/>
            <p:cNvSpPr/>
            <p:nvPr/>
          </p:nvSpPr>
          <p:spPr>
            <a:xfrm>
              <a:off x="3219840" y="2081520"/>
              <a:ext cx="62640" cy="62640"/>
            </a:xfrm>
            <a:custGeom>
              <a:avLst/>
              <a:gdLst/>
              <a:ahLst/>
              <a:rect l="l" t="t" r="r" b="b"/>
              <a:pathLst>
                <a:path w="2112" h="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w="0">
              <a:noFill/>
            </a:ln>
          </p:spPr>
          <p:style>
            <a:lnRef idx="0"/>
            <a:fillRef idx="0"/>
            <a:effectRef idx="0"/>
            <a:fontRef idx="minor"/>
          </p:style>
        </p:sp>
        <p:sp>
          <p:nvSpPr>
            <p:cNvPr id="11204" name="Google Shape;10419;p83"/>
            <p:cNvSpPr/>
            <p:nvPr/>
          </p:nvSpPr>
          <p:spPr>
            <a:xfrm>
              <a:off x="3219840" y="2166120"/>
              <a:ext cx="62640" cy="62640"/>
            </a:xfrm>
            <a:custGeom>
              <a:avLst/>
              <a:gdLst/>
              <a:ahLst/>
              <a:rect l="l" t="t" r="r" b="b"/>
              <a:pathLst>
                <a:path w="2112" h="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w="0">
              <a:noFill/>
            </a:ln>
          </p:spPr>
          <p:style>
            <a:lnRef idx="0"/>
            <a:fillRef idx="0"/>
            <a:effectRef idx="0"/>
            <a:fontRef idx="minor"/>
          </p:style>
        </p:sp>
        <p:sp>
          <p:nvSpPr>
            <p:cNvPr id="11205" name="Google Shape;10420;p83"/>
            <p:cNvSpPr/>
            <p:nvPr/>
          </p:nvSpPr>
          <p:spPr>
            <a:xfrm>
              <a:off x="3219840" y="2250720"/>
              <a:ext cx="62640" cy="62640"/>
            </a:xfrm>
            <a:custGeom>
              <a:avLst/>
              <a:gdLst/>
              <a:ahLst/>
              <a:rect l="l" t="t" r="r" b="b"/>
              <a:pathLst>
                <a:path w="2112" h="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w="0">
              <a:noFill/>
            </a:ln>
          </p:spPr>
          <p:style>
            <a:lnRef idx="0"/>
            <a:fillRef idx="0"/>
            <a:effectRef idx="0"/>
            <a:fontRef idx="minor"/>
          </p:style>
        </p:sp>
        <p:sp>
          <p:nvSpPr>
            <p:cNvPr id="11206" name="Google Shape;10421;p83"/>
            <p:cNvSpPr/>
            <p:nvPr/>
          </p:nvSpPr>
          <p:spPr>
            <a:xfrm>
              <a:off x="3325320" y="2081520"/>
              <a:ext cx="62640" cy="62640"/>
            </a:xfrm>
            <a:custGeom>
              <a:avLst/>
              <a:gdLst/>
              <a:ahLst/>
              <a:rect l="l" t="t" r="r" b="b"/>
              <a:pathLst>
                <a:path w="2112" h="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w="0">
              <a:noFill/>
            </a:ln>
          </p:spPr>
          <p:style>
            <a:lnRef idx="0"/>
            <a:fillRef idx="0"/>
            <a:effectRef idx="0"/>
            <a:fontRef idx="minor"/>
          </p:style>
        </p:sp>
        <p:sp>
          <p:nvSpPr>
            <p:cNvPr id="11207" name="Google Shape;10422;p83"/>
            <p:cNvSpPr/>
            <p:nvPr/>
          </p:nvSpPr>
          <p:spPr>
            <a:xfrm>
              <a:off x="3325320" y="2166120"/>
              <a:ext cx="62640" cy="62640"/>
            </a:xfrm>
            <a:custGeom>
              <a:avLst/>
              <a:gdLst/>
              <a:ahLst/>
              <a:rect l="l" t="t" r="r" b="b"/>
              <a:pathLst>
                <a:path w="2112" h="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w="0">
              <a:noFill/>
            </a:ln>
          </p:spPr>
          <p:style>
            <a:lnRef idx="0"/>
            <a:fillRef idx="0"/>
            <a:effectRef idx="0"/>
            <a:fontRef idx="minor"/>
          </p:style>
        </p:sp>
        <p:sp>
          <p:nvSpPr>
            <p:cNvPr id="11208" name="Google Shape;10423;p83"/>
            <p:cNvSpPr/>
            <p:nvPr/>
          </p:nvSpPr>
          <p:spPr>
            <a:xfrm>
              <a:off x="3325320" y="2250720"/>
              <a:ext cx="62640" cy="62640"/>
            </a:xfrm>
            <a:custGeom>
              <a:avLst/>
              <a:gdLst/>
              <a:ahLst/>
              <a:rect l="l" t="t" r="r" b="b"/>
              <a:pathLst>
                <a:path w="2112" h="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w="0">
              <a:noFill/>
            </a:ln>
          </p:spPr>
          <p:style>
            <a:lnRef idx="0"/>
            <a:fillRef idx="0"/>
            <a:effectRef idx="0"/>
            <a:fontRef idx="minor"/>
          </p:style>
        </p:sp>
        <p:sp>
          <p:nvSpPr>
            <p:cNvPr id="11209" name="Google Shape;10424;p83"/>
            <p:cNvSpPr/>
            <p:nvPr/>
          </p:nvSpPr>
          <p:spPr>
            <a:xfrm>
              <a:off x="3070440" y="2018520"/>
              <a:ext cx="85320" cy="359640"/>
            </a:xfrm>
            <a:custGeom>
              <a:avLst/>
              <a:gdLst/>
              <a:ahLst/>
              <a:rect l="l" t="t" r="r" b="b"/>
              <a:pathLst>
                <a:path w="2868" h="12067">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w="0">
              <a:noFill/>
            </a:ln>
          </p:spPr>
          <p:style>
            <a:lnRef idx="0"/>
            <a:fillRef idx="0"/>
            <a:effectRef idx="0"/>
            <a:fontRef idx="minor"/>
          </p:style>
        </p:sp>
      </p:grpSp>
      <p:grpSp>
        <p:nvGrpSpPr>
          <p:cNvPr id="11210" name="Google Shape;10425;p83"/>
          <p:cNvGrpSpPr/>
          <p:nvPr/>
        </p:nvGrpSpPr>
        <p:grpSpPr>
          <a:xfrm>
            <a:off x="3071520" y="2466000"/>
            <a:ext cx="356760" cy="356760"/>
            <a:chOff x="3071520" y="2466000"/>
            <a:chExt cx="356760" cy="356760"/>
          </a:xfrm>
        </p:grpSpPr>
        <p:sp>
          <p:nvSpPr>
            <p:cNvPr id="11211" name="Google Shape;10426;p83"/>
            <p:cNvSpPr/>
            <p:nvPr/>
          </p:nvSpPr>
          <p:spPr>
            <a:xfrm>
              <a:off x="3071520" y="2466000"/>
              <a:ext cx="356760" cy="356760"/>
            </a:xfrm>
            <a:custGeom>
              <a:avLst/>
              <a:gdLst/>
              <a:ahLst/>
              <a:rect l="l" t="t" r="r" b="b"/>
              <a:pathLst>
                <a:path w="11973" h="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w="0">
              <a:noFill/>
            </a:ln>
          </p:spPr>
          <p:style>
            <a:lnRef idx="0"/>
            <a:fillRef idx="0"/>
            <a:effectRef idx="0"/>
            <a:fontRef idx="minor"/>
          </p:style>
        </p:sp>
        <p:sp>
          <p:nvSpPr>
            <p:cNvPr id="11212" name="Google Shape;10427;p83"/>
            <p:cNvSpPr/>
            <p:nvPr/>
          </p:nvSpPr>
          <p:spPr>
            <a:xfrm>
              <a:off x="3135240" y="2530080"/>
              <a:ext cx="230040" cy="228240"/>
            </a:xfrm>
            <a:custGeom>
              <a:avLst/>
              <a:gdLst/>
              <a:ahLst/>
              <a:rect l="l" t="t" r="r" b="b"/>
              <a:pathLst>
                <a:path w="7719" h="7656">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w="0">
              <a:noFill/>
            </a:ln>
          </p:spPr>
          <p:style>
            <a:lnRef idx="0"/>
            <a:fillRef idx="0"/>
            <a:effectRef idx="0"/>
            <a:fontRef idx="minor"/>
          </p:style>
        </p:sp>
      </p:grpSp>
      <p:grpSp>
        <p:nvGrpSpPr>
          <p:cNvPr id="11213" name="Google Shape;10428;p83"/>
          <p:cNvGrpSpPr/>
          <p:nvPr/>
        </p:nvGrpSpPr>
        <p:grpSpPr>
          <a:xfrm>
            <a:off x="1757880" y="2917800"/>
            <a:ext cx="313560" cy="357840"/>
            <a:chOff x="1757880" y="2917800"/>
            <a:chExt cx="313560" cy="357840"/>
          </a:xfrm>
        </p:grpSpPr>
        <p:sp>
          <p:nvSpPr>
            <p:cNvPr id="11214" name="Google Shape;10429;p83"/>
            <p:cNvSpPr/>
            <p:nvPr/>
          </p:nvSpPr>
          <p:spPr>
            <a:xfrm>
              <a:off x="1883880" y="3000600"/>
              <a:ext cx="63720" cy="63720"/>
            </a:xfrm>
            <a:custGeom>
              <a:avLst/>
              <a:gdLst/>
              <a:ahLst/>
              <a:rect l="l" t="t" r="r" b="b"/>
              <a:pathLst>
                <a:path w="2143" h="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w="0">
              <a:noFill/>
            </a:ln>
          </p:spPr>
          <p:style>
            <a:lnRef idx="0"/>
            <a:fillRef idx="0"/>
            <a:effectRef idx="0"/>
            <a:fontRef idx="minor"/>
          </p:style>
        </p:sp>
        <p:sp>
          <p:nvSpPr>
            <p:cNvPr id="11215" name="Google Shape;10430;p83"/>
            <p:cNvSpPr/>
            <p:nvPr/>
          </p:nvSpPr>
          <p:spPr>
            <a:xfrm>
              <a:off x="1757880" y="2917800"/>
              <a:ext cx="313560" cy="357840"/>
            </a:xfrm>
            <a:custGeom>
              <a:avLst/>
              <a:gdLst/>
              <a:ahLst/>
              <a:rect l="l" t="t" r="r" b="b"/>
              <a:pathLst>
                <a:path w="10523" h="12005">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w="0">
              <a:noFill/>
            </a:ln>
          </p:spPr>
          <p:style>
            <a:lnRef idx="0"/>
            <a:fillRef idx="0"/>
            <a:effectRef idx="0"/>
            <a:fontRef idx="minor"/>
          </p:style>
        </p:sp>
      </p:grpSp>
      <p:grpSp>
        <p:nvGrpSpPr>
          <p:cNvPr id="11216" name="Google Shape;10431;p83"/>
          <p:cNvGrpSpPr/>
          <p:nvPr/>
        </p:nvGrpSpPr>
        <p:grpSpPr>
          <a:xfrm>
            <a:off x="1735200" y="3385080"/>
            <a:ext cx="358920" cy="315720"/>
            <a:chOff x="1735200" y="3385080"/>
            <a:chExt cx="358920" cy="315720"/>
          </a:xfrm>
        </p:grpSpPr>
        <p:sp>
          <p:nvSpPr>
            <p:cNvPr id="11217" name="Google Shape;10432;p83"/>
            <p:cNvSpPr/>
            <p:nvPr/>
          </p:nvSpPr>
          <p:spPr>
            <a:xfrm>
              <a:off x="1735200" y="3385080"/>
              <a:ext cx="358920" cy="315720"/>
            </a:xfrm>
            <a:custGeom>
              <a:avLst/>
              <a:gdLst/>
              <a:ahLst/>
              <a:rect l="l" t="t" r="r" b="b"/>
              <a:pathLst>
                <a:path w="12036" h="10587">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w="0">
              <a:noFill/>
            </a:ln>
          </p:spPr>
          <p:style>
            <a:lnRef idx="0"/>
            <a:fillRef idx="0"/>
            <a:effectRef idx="0"/>
            <a:fontRef idx="minor"/>
          </p:style>
        </p:sp>
        <p:sp>
          <p:nvSpPr>
            <p:cNvPr id="11218" name="Google Shape;10433;p83"/>
            <p:cNvSpPr/>
            <p:nvPr/>
          </p:nvSpPr>
          <p:spPr>
            <a:xfrm>
              <a:off x="1863360" y="3533760"/>
              <a:ext cx="109800" cy="146160"/>
            </a:xfrm>
            <a:custGeom>
              <a:avLst/>
              <a:gdLst/>
              <a:ahLst/>
              <a:rect l="l" t="t" r="r" b="b"/>
              <a:pathLst>
                <a:path w="3687" h="4916">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w="0">
              <a:noFill/>
            </a:ln>
          </p:spPr>
          <p:style>
            <a:lnRef idx="0"/>
            <a:fillRef idx="0"/>
            <a:effectRef idx="0"/>
            <a:fontRef idx="minor"/>
          </p:style>
        </p:sp>
      </p:grpSp>
      <p:grpSp>
        <p:nvGrpSpPr>
          <p:cNvPr id="11219" name="Google Shape;10434;p83"/>
          <p:cNvGrpSpPr/>
          <p:nvPr/>
        </p:nvGrpSpPr>
        <p:grpSpPr>
          <a:xfrm>
            <a:off x="1735200" y="3819600"/>
            <a:ext cx="358920" cy="358920"/>
            <a:chOff x="1735200" y="3819600"/>
            <a:chExt cx="358920" cy="358920"/>
          </a:xfrm>
        </p:grpSpPr>
        <p:sp>
          <p:nvSpPr>
            <p:cNvPr id="11220" name="Google Shape;10435;p83"/>
            <p:cNvSpPr/>
            <p:nvPr/>
          </p:nvSpPr>
          <p:spPr>
            <a:xfrm>
              <a:off x="1883880" y="3967920"/>
              <a:ext cx="63720" cy="63720"/>
            </a:xfrm>
            <a:custGeom>
              <a:avLst/>
              <a:gdLst/>
              <a:ahLst/>
              <a:rect l="l" t="t" r="r" b="b"/>
              <a:pathLst>
                <a:path w="2143" h="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w="0">
              <a:noFill/>
            </a:ln>
          </p:spPr>
          <p:style>
            <a:lnRef idx="0"/>
            <a:fillRef idx="0"/>
            <a:effectRef idx="0"/>
            <a:fontRef idx="minor"/>
          </p:style>
        </p:sp>
        <p:sp>
          <p:nvSpPr>
            <p:cNvPr id="11221" name="Google Shape;10436;p83"/>
            <p:cNvSpPr/>
            <p:nvPr/>
          </p:nvSpPr>
          <p:spPr>
            <a:xfrm>
              <a:off x="1735200" y="3819600"/>
              <a:ext cx="358920" cy="358920"/>
            </a:xfrm>
            <a:custGeom>
              <a:avLst/>
              <a:gdLst/>
              <a:ahLst/>
              <a:rect l="l" t="t" r="r" b="b"/>
              <a:pathLst>
                <a:path w="12036" h="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w="0">
              <a:noFill/>
            </a:ln>
          </p:spPr>
          <p:style>
            <a:lnRef idx="0"/>
            <a:fillRef idx="0"/>
            <a:effectRef idx="0"/>
            <a:fontRef idx="minor"/>
          </p:style>
        </p:sp>
      </p:grpSp>
      <p:sp>
        <p:nvSpPr>
          <p:cNvPr id="11222" name="Google Shape;10437;p83"/>
          <p:cNvSpPr/>
          <p:nvPr/>
        </p:nvSpPr>
        <p:spPr>
          <a:xfrm>
            <a:off x="3965040" y="2960280"/>
            <a:ext cx="357840" cy="358920"/>
          </a:xfrm>
          <a:custGeom>
            <a:avLst/>
            <a:gdLst/>
            <a:ahLst/>
            <a:rect l="l" t="t" r="r" b="b"/>
            <a:pathLst>
              <a:path w="12004" h="12036">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w="0">
            <a:noFill/>
          </a:ln>
        </p:spPr>
        <p:style>
          <a:lnRef idx="0"/>
          <a:fillRef idx="0"/>
          <a:effectRef idx="0"/>
          <a:fontRef idx="minor"/>
        </p:style>
      </p:sp>
      <p:grpSp>
        <p:nvGrpSpPr>
          <p:cNvPr id="11223" name="Google Shape;10438;p83"/>
          <p:cNvGrpSpPr/>
          <p:nvPr/>
        </p:nvGrpSpPr>
        <p:grpSpPr>
          <a:xfrm>
            <a:off x="1293120" y="1532520"/>
            <a:ext cx="357840" cy="358920"/>
            <a:chOff x="1293120" y="1532520"/>
            <a:chExt cx="357840" cy="358920"/>
          </a:xfrm>
        </p:grpSpPr>
        <p:sp>
          <p:nvSpPr>
            <p:cNvPr id="11224" name="Google Shape;10439;p83"/>
            <p:cNvSpPr/>
            <p:nvPr/>
          </p:nvSpPr>
          <p:spPr>
            <a:xfrm>
              <a:off x="1293120" y="1532520"/>
              <a:ext cx="357840" cy="358920"/>
            </a:xfrm>
            <a:custGeom>
              <a:avLst/>
              <a:gdLst/>
              <a:ahLst/>
              <a:rect l="l" t="t" r="r" b="b"/>
              <a:pathLst>
                <a:path w="12004" h="12036">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w="0">
              <a:noFill/>
            </a:ln>
          </p:spPr>
          <p:style>
            <a:lnRef idx="0"/>
            <a:fillRef idx="0"/>
            <a:effectRef idx="0"/>
            <a:fontRef idx="minor"/>
          </p:style>
        </p:sp>
        <p:sp>
          <p:nvSpPr>
            <p:cNvPr id="11225" name="Google Shape;10440;p83"/>
            <p:cNvSpPr/>
            <p:nvPr/>
          </p:nvSpPr>
          <p:spPr>
            <a:xfrm>
              <a:off x="1334520" y="1826640"/>
              <a:ext cx="20520" cy="20520"/>
            </a:xfrm>
            <a:custGeom>
              <a:avLst/>
              <a:gdLst/>
              <a:ahLst/>
              <a:rect l="l" t="t" r="r" b="b"/>
              <a:pathLst>
                <a:path w="694" h="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w="0">
              <a:noFill/>
            </a:ln>
          </p:spPr>
          <p:style>
            <a:lnRef idx="0"/>
            <a:fillRef idx="0"/>
            <a:effectRef idx="0"/>
            <a:fontRef idx="minor"/>
          </p:style>
        </p:sp>
      </p:grpSp>
      <p:grpSp>
        <p:nvGrpSpPr>
          <p:cNvPr id="11226" name="Google Shape;10441;p83"/>
          <p:cNvGrpSpPr/>
          <p:nvPr/>
        </p:nvGrpSpPr>
        <p:grpSpPr>
          <a:xfrm>
            <a:off x="1293120" y="1987560"/>
            <a:ext cx="357840" cy="357840"/>
            <a:chOff x="1293120" y="1987560"/>
            <a:chExt cx="357840" cy="357840"/>
          </a:xfrm>
        </p:grpSpPr>
        <p:sp>
          <p:nvSpPr>
            <p:cNvPr id="11227" name="Google Shape;10442;p83"/>
            <p:cNvSpPr/>
            <p:nvPr/>
          </p:nvSpPr>
          <p:spPr>
            <a:xfrm>
              <a:off x="1293120" y="1987560"/>
              <a:ext cx="357840" cy="357840"/>
            </a:xfrm>
            <a:custGeom>
              <a:avLst/>
              <a:gdLst/>
              <a:ahLst/>
              <a:rect l="l" t="t" r="r" b="b"/>
              <a:pathLst>
                <a:path w="12004" h="12005">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w="0">
              <a:noFill/>
            </a:ln>
          </p:spPr>
          <p:style>
            <a:lnRef idx="0"/>
            <a:fillRef idx="0"/>
            <a:effectRef idx="0"/>
            <a:fontRef idx="minor"/>
          </p:style>
        </p:sp>
        <p:sp>
          <p:nvSpPr>
            <p:cNvPr id="11228" name="Google Shape;10443;p83"/>
            <p:cNvSpPr/>
            <p:nvPr/>
          </p:nvSpPr>
          <p:spPr>
            <a:xfrm>
              <a:off x="1377720" y="2049480"/>
              <a:ext cx="188640" cy="230760"/>
            </a:xfrm>
            <a:custGeom>
              <a:avLst/>
              <a:gdLst/>
              <a:ahLst/>
              <a:rect l="l" t="t" r="r" b="b"/>
              <a:pathLst>
                <a:path w="6333" h="7751">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w="0">
              <a:noFill/>
            </a:ln>
          </p:spPr>
          <p:style>
            <a:lnRef idx="0"/>
            <a:fillRef idx="0"/>
            <a:effectRef idx="0"/>
            <a:fontRef idx="minor"/>
          </p:style>
        </p:sp>
      </p:grpSp>
      <p:grpSp>
        <p:nvGrpSpPr>
          <p:cNvPr id="11229" name="Google Shape;10444;p83"/>
          <p:cNvGrpSpPr/>
          <p:nvPr/>
        </p:nvGrpSpPr>
        <p:grpSpPr>
          <a:xfrm>
            <a:off x="1288800" y="2434320"/>
            <a:ext cx="366120" cy="356040"/>
            <a:chOff x="1288800" y="2434320"/>
            <a:chExt cx="366120" cy="356040"/>
          </a:xfrm>
        </p:grpSpPr>
        <p:sp>
          <p:nvSpPr>
            <p:cNvPr id="11230" name="Google Shape;10445;p83"/>
            <p:cNvSpPr/>
            <p:nvPr/>
          </p:nvSpPr>
          <p:spPr>
            <a:xfrm>
              <a:off x="1288800" y="2434320"/>
              <a:ext cx="366120" cy="356040"/>
            </a:xfrm>
            <a:custGeom>
              <a:avLst/>
              <a:gdLst/>
              <a:ahLst/>
              <a:rect l="l" t="t" r="r" b="b"/>
              <a:pathLst>
                <a:path w="12287" h="11949">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w="0">
              <a:noFill/>
            </a:ln>
          </p:spPr>
          <p:style>
            <a:lnRef idx="0"/>
            <a:fillRef idx="0"/>
            <a:effectRef idx="0"/>
            <a:fontRef idx="minor"/>
          </p:style>
        </p:sp>
        <p:sp>
          <p:nvSpPr>
            <p:cNvPr id="11231" name="Google Shape;10446;p83"/>
            <p:cNvSpPr/>
            <p:nvPr/>
          </p:nvSpPr>
          <p:spPr>
            <a:xfrm>
              <a:off x="1407240" y="2617200"/>
              <a:ext cx="60840" cy="59040"/>
            </a:xfrm>
            <a:custGeom>
              <a:avLst/>
              <a:gdLst/>
              <a:ahLst/>
              <a:rect l="l" t="t" r="r" b="b"/>
              <a:pathLst>
                <a:path w="2049" h="1985">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w="0">
              <a:noFill/>
            </a:ln>
          </p:spPr>
          <p:style>
            <a:lnRef idx="0"/>
            <a:fillRef idx="0"/>
            <a:effectRef idx="0"/>
            <a:fontRef idx="minor"/>
          </p:style>
        </p:sp>
      </p:grpSp>
      <p:grpSp>
        <p:nvGrpSpPr>
          <p:cNvPr id="11232" name="Google Shape;10447;p83"/>
          <p:cNvGrpSpPr/>
          <p:nvPr/>
        </p:nvGrpSpPr>
        <p:grpSpPr>
          <a:xfrm>
            <a:off x="3521520" y="1562760"/>
            <a:ext cx="360720" cy="357840"/>
            <a:chOff x="3521520" y="1562760"/>
            <a:chExt cx="360720" cy="357840"/>
          </a:xfrm>
        </p:grpSpPr>
        <p:sp>
          <p:nvSpPr>
            <p:cNvPr id="11233" name="Google Shape;10448;p83"/>
            <p:cNvSpPr/>
            <p:nvPr/>
          </p:nvSpPr>
          <p:spPr>
            <a:xfrm>
              <a:off x="3585600" y="1648080"/>
              <a:ext cx="146160" cy="147240"/>
            </a:xfrm>
            <a:custGeom>
              <a:avLst/>
              <a:gdLst/>
              <a:ahLst/>
              <a:rect l="l" t="t" r="r" b="b"/>
              <a:pathLst>
                <a:path w="4916" h="4948">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w="0">
              <a:noFill/>
            </a:ln>
          </p:spPr>
          <p:style>
            <a:lnRef idx="0"/>
            <a:fillRef idx="0"/>
            <a:effectRef idx="0"/>
            <a:fontRef idx="minor"/>
          </p:style>
        </p:sp>
        <p:sp>
          <p:nvSpPr>
            <p:cNvPr id="11234" name="Google Shape;10449;p83"/>
            <p:cNvSpPr/>
            <p:nvPr/>
          </p:nvSpPr>
          <p:spPr>
            <a:xfrm>
              <a:off x="3521520" y="1562760"/>
              <a:ext cx="274320" cy="357840"/>
            </a:xfrm>
            <a:custGeom>
              <a:avLst/>
              <a:gdLst/>
              <a:ahLst/>
              <a:rect l="l" t="t" r="r" b="b"/>
              <a:pathLst>
                <a:path w="9200" h="12005">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w="0">
              <a:noFill/>
            </a:ln>
          </p:spPr>
          <p:style>
            <a:lnRef idx="0"/>
            <a:fillRef idx="0"/>
            <a:effectRef idx="0"/>
            <a:fontRef idx="minor"/>
          </p:style>
        </p:sp>
        <p:sp>
          <p:nvSpPr>
            <p:cNvPr id="11235" name="Google Shape;10450;p83"/>
            <p:cNvSpPr/>
            <p:nvPr/>
          </p:nvSpPr>
          <p:spPr>
            <a:xfrm>
              <a:off x="3817800" y="1584360"/>
              <a:ext cx="64440" cy="336240"/>
            </a:xfrm>
            <a:custGeom>
              <a:avLst/>
              <a:gdLst/>
              <a:ahLst/>
              <a:rect l="l" t="t" r="r" b="b"/>
              <a:pathLst>
                <a:path w="2174" h="1128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w="0">
              <a:noFill/>
            </a:ln>
          </p:spPr>
          <p:style>
            <a:lnRef idx="0"/>
            <a:fillRef idx="0"/>
            <a:effectRef idx="0"/>
            <a:fontRef idx="minor"/>
          </p:style>
        </p:sp>
        <p:sp>
          <p:nvSpPr>
            <p:cNvPr id="11236" name="Google Shape;10451;p83"/>
            <p:cNvSpPr/>
            <p:nvPr/>
          </p:nvSpPr>
          <p:spPr>
            <a:xfrm>
              <a:off x="3586320" y="1858680"/>
              <a:ext cx="146160" cy="20520"/>
            </a:xfrm>
            <a:custGeom>
              <a:avLst/>
              <a:gdLst/>
              <a:ahLst/>
              <a:rect l="l" t="t" r="r" b="b"/>
              <a:pathLst>
                <a:path w="4916" h="694">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w="0">
              <a:noFill/>
            </a:ln>
          </p:spPr>
          <p:style>
            <a:lnRef idx="0"/>
            <a:fillRef idx="0"/>
            <a:effectRef idx="0"/>
            <a:fontRef idx="minor"/>
          </p:style>
        </p:sp>
        <p:sp>
          <p:nvSpPr>
            <p:cNvPr id="11237" name="Google Shape;10452;p83"/>
            <p:cNvSpPr/>
            <p:nvPr/>
          </p:nvSpPr>
          <p:spPr>
            <a:xfrm>
              <a:off x="3586320" y="1815480"/>
              <a:ext cx="104040" cy="21240"/>
            </a:xfrm>
            <a:custGeom>
              <a:avLst/>
              <a:gdLst/>
              <a:ahLst/>
              <a:rect l="l" t="t" r="r" b="b"/>
              <a:pathLst>
                <a:path w="3498" h="726">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w="0">
              <a:noFill/>
            </a:ln>
          </p:spPr>
          <p:style>
            <a:lnRef idx="0"/>
            <a:fillRef idx="0"/>
            <a:effectRef idx="0"/>
            <a:fontRef idx="minor"/>
          </p:style>
        </p:sp>
        <p:sp>
          <p:nvSpPr>
            <p:cNvPr id="11238" name="Google Shape;10453;p83"/>
            <p:cNvSpPr/>
            <p:nvPr/>
          </p:nvSpPr>
          <p:spPr>
            <a:xfrm>
              <a:off x="3712320" y="1815480"/>
              <a:ext cx="20520" cy="21240"/>
            </a:xfrm>
            <a:custGeom>
              <a:avLst/>
              <a:gdLst/>
              <a:ahLst/>
              <a:rect l="l" t="t" r="r" b="b"/>
              <a:pathLst>
                <a:path w="694" h="726">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w="0">
              <a:noFill/>
            </a:ln>
          </p:spPr>
          <p:style>
            <a:lnRef idx="0"/>
            <a:fillRef idx="0"/>
            <a:effectRef idx="0"/>
            <a:fontRef idx="minor"/>
          </p:style>
        </p:sp>
      </p:grpSp>
      <p:grpSp>
        <p:nvGrpSpPr>
          <p:cNvPr id="11239" name="Google Shape;10454;p83"/>
          <p:cNvGrpSpPr/>
          <p:nvPr/>
        </p:nvGrpSpPr>
        <p:grpSpPr>
          <a:xfrm>
            <a:off x="3548880" y="2018520"/>
            <a:ext cx="306000" cy="357840"/>
            <a:chOff x="3548880" y="2018520"/>
            <a:chExt cx="306000" cy="357840"/>
          </a:xfrm>
        </p:grpSpPr>
        <p:sp>
          <p:nvSpPr>
            <p:cNvPr id="11240" name="Google Shape;10455;p83"/>
            <p:cNvSpPr/>
            <p:nvPr/>
          </p:nvSpPr>
          <p:spPr>
            <a:xfrm>
              <a:off x="3548880" y="2018520"/>
              <a:ext cx="306000" cy="357840"/>
            </a:xfrm>
            <a:custGeom>
              <a:avLst/>
              <a:gdLst/>
              <a:ahLst/>
              <a:rect l="l" t="t" r="r" b="b"/>
              <a:pathLst>
                <a:path w="10272" h="12009">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w="0">
              <a:noFill/>
            </a:ln>
          </p:spPr>
          <p:style>
            <a:lnRef idx="0"/>
            <a:fillRef idx="0"/>
            <a:effectRef idx="0"/>
            <a:fontRef idx="minor"/>
          </p:style>
        </p:sp>
        <p:sp>
          <p:nvSpPr>
            <p:cNvPr id="11241" name="Google Shape;10456;p83"/>
            <p:cNvSpPr/>
            <p:nvPr/>
          </p:nvSpPr>
          <p:spPr>
            <a:xfrm>
              <a:off x="3598560" y="2059920"/>
              <a:ext cx="171720" cy="167040"/>
            </a:xfrm>
            <a:custGeom>
              <a:avLst/>
              <a:gdLst/>
              <a:ahLst/>
              <a:rect l="l" t="t" r="r" b="b"/>
              <a:pathLst>
                <a:path w="5766" h="5609">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w="0">
              <a:noFill/>
            </a:ln>
          </p:spPr>
          <p:style>
            <a:lnRef idx="0"/>
            <a:fillRef idx="0"/>
            <a:effectRef idx="0"/>
            <a:fontRef idx="minor"/>
          </p:style>
        </p:sp>
        <p:sp>
          <p:nvSpPr>
            <p:cNvPr id="11242" name="Google Shape;10457;p83"/>
            <p:cNvSpPr/>
            <p:nvPr/>
          </p:nvSpPr>
          <p:spPr>
            <a:xfrm>
              <a:off x="3652200" y="2113560"/>
              <a:ext cx="62640" cy="62640"/>
            </a:xfrm>
            <a:custGeom>
              <a:avLst/>
              <a:gdLst/>
              <a:ahLst/>
              <a:rect l="l" t="t" r="r" b="b"/>
              <a:pathLst>
                <a:path w="2111" h="2112">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w="0">
              <a:noFill/>
            </a:ln>
          </p:spPr>
          <p:style>
            <a:lnRef idx="0"/>
            <a:fillRef idx="0"/>
            <a:effectRef idx="0"/>
            <a:fontRef idx="minor"/>
          </p:style>
        </p:sp>
      </p:grpSp>
      <p:grpSp>
        <p:nvGrpSpPr>
          <p:cNvPr id="11243" name="Google Shape;10458;p83"/>
          <p:cNvGrpSpPr/>
          <p:nvPr/>
        </p:nvGrpSpPr>
        <p:grpSpPr>
          <a:xfrm>
            <a:off x="2180160" y="2918520"/>
            <a:ext cx="360720" cy="355680"/>
            <a:chOff x="2180160" y="2918520"/>
            <a:chExt cx="360720" cy="355680"/>
          </a:xfrm>
        </p:grpSpPr>
        <p:sp>
          <p:nvSpPr>
            <p:cNvPr id="11244" name="Google Shape;10459;p83"/>
            <p:cNvSpPr/>
            <p:nvPr/>
          </p:nvSpPr>
          <p:spPr>
            <a:xfrm>
              <a:off x="2246040" y="2918520"/>
              <a:ext cx="45720" cy="103320"/>
            </a:xfrm>
            <a:custGeom>
              <a:avLst/>
              <a:gdLst/>
              <a:ahLst/>
              <a:rect l="l" t="t" r="r" b="b"/>
              <a:pathLst>
                <a:path w="1545" h="3474">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w="0">
              <a:noFill/>
            </a:ln>
          </p:spPr>
          <p:style>
            <a:lnRef idx="0"/>
            <a:fillRef idx="0"/>
            <a:effectRef idx="0"/>
            <a:fontRef idx="minor"/>
          </p:style>
        </p:sp>
        <p:sp>
          <p:nvSpPr>
            <p:cNvPr id="11245" name="Google Shape;10460;p83"/>
            <p:cNvSpPr/>
            <p:nvPr/>
          </p:nvSpPr>
          <p:spPr>
            <a:xfrm>
              <a:off x="2308320" y="2918520"/>
              <a:ext cx="45720" cy="103320"/>
            </a:xfrm>
            <a:custGeom>
              <a:avLst/>
              <a:gdLst/>
              <a:ahLst/>
              <a:rect l="l" t="t" r="r" b="b"/>
              <a:pathLst>
                <a:path w="1545" h="3474">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w="0">
              <a:noFill/>
            </a:ln>
          </p:spPr>
          <p:style>
            <a:lnRef idx="0"/>
            <a:fillRef idx="0"/>
            <a:effectRef idx="0"/>
            <a:fontRef idx="minor"/>
          </p:style>
        </p:sp>
        <p:sp>
          <p:nvSpPr>
            <p:cNvPr id="11246" name="Google Shape;10461;p83"/>
            <p:cNvSpPr/>
            <p:nvPr/>
          </p:nvSpPr>
          <p:spPr>
            <a:xfrm>
              <a:off x="2372040" y="2918520"/>
              <a:ext cx="45720" cy="103320"/>
            </a:xfrm>
            <a:custGeom>
              <a:avLst/>
              <a:gdLst/>
              <a:ahLst/>
              <a:rect l="l" t="t" r="r" b="b"/>
              <a:pathLst>
                <a:path w="1544" h="347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w="0">
              <a:noFill/>
            </a:ln>
          </p:spPr>
          <p:style>
            <a:lnRef idx="0"/>
            <a:fillRef idx="0"/>
            <a:effectRef idx="0"/>
            <a:fontRef idx="minor"/>
          </p:style>
        </p:sp>
        <p:sp>
          <p:nvSpPr>
            <p:cNvPr id="11247" name="Google Shape;10462;p83"/>
            <p:cNvSpPr/>
            <p:nvPr/>
          </p:nvSpPr>
          <p:spPr>
            <a:xfrm>
              <a:off x="2180160" y="3043080"/>
              <a:ext cx="360720" cy="231120"/>
            </a:xfrm>
            <a:custGeom>
              <a:avLst/>
              <a:gdLst/>
              <a:ahLst/>
              <a:rect l="l" t="t" r="r" b="b"/>
              <a:pathLst>
                <a:path w="12099" h="7752">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w="0">
              <a:noFill/>
            </a:ln>
          </p:spPr>
          <p:style>
            <a:lnRef idx="0"/>
            <a:fillRef idx="0"/>
            <a:effectRef idx="0"/>
            <a:fontRef idx="minor"/>
          </p:style>
        </p:sp>
      </p:grpSp>
      <p:grpSp>
        <p:nvGrpSpPr>
          <p:cNvPr id="11248" name="Google Shape;10463;p83"/>
          <p:cNvGrpSpPr/>
          <p:nvPr/>
        </p:nvGrpSpPr>
        <p:grpSpPr>
          <a:xfrm>
            <a:off x="2181600" y="3364560"/>
            <a:ext cx="357840" cy="357840"/>
            <a:chOff x="2181600" y="3364560"/>
            <a:chExt cx="357840" cy="357840"/>
          </a:xfrm>
        </p:grpSpPr>
        <p:sp>
          <p:nvSpPr>
            <p:cNvPr id="11249" name="Google Shape;10464;p83"/>
            <p:cNvSpPr/>
            <p:nvPr/>
          </p:nvSpPr>
          <p:spPr>
            <a:xfrm>
              <a:off x="2181600" y="3364560"/>
              <a:ext cx="357840" cy="357840"/>
            </a:xfrm>
            <a:custGeom>
              <a:avLst/>
              <a:gdLst/>
              <a:ahLst/>
              <a:rect l="l" t="t" r="r" b="b"/>
              <a:pathLst>
                <a:path w="12005" h="12004">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w="0">
              <a:noFill/>
            </a:ln>
          </p:spPr>
          <p:style>
            <a:lnRef idx="0"/>
            <a:fillRef idx="0"/>
            <a:effectRef idx="0"/>
            <a:fontRef idx="minor"/>
          </p:style>
        </p:sp>
        <p:sp>
          <p:nvSpPr>
            <p:cNvPr id="11250" name="Google Shape;10465;p83"/>
            <p:cNvSpPr/>
            <p:nvPr/>
          </p:nvSpPr>
          <p:spPr>
            <a:xfrm>
              <a:off x="2223000" y="3659760"/>
              <a:ext cx="42120" cy="20520"/>
            </a:xfrm>
            <a:custGeom>
              <a:avLst/>
              <a:gdLst/>
              <a:ahLst/>
              <a:rect l="l" t="t" r="r" b="b"/>
              <a:pathLst>
                <a:path w="1419" h="694">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w="0">
              <a:noFill/>
            </a:ln>
          </p:spPr>
          <p:style>
            <a:lnRef idx="0"/>
            <a:fillRef idx="0"/>
            <a:effectRef idx="0"/>
            <a:fontRef idx="minor"/>
          </p:style>
        </p:sp>
        <p:sp>
          <p:nvSpPr>
            <p:cNvPr id="11251" name="Google Shape;10466;p83"/>
            <p:cNvSpPr/>
            <p:nvPr/>
          </p:nvSpPr>
          <p:spPr>
            <a:xfrm>
              <a:off x="2286000" y="3512880"/>
              <a:ext cx="146160" cy="145440"/>
            </a:xfrm>
            <a:custGeom>
              <a:avLst/>
              <a:gdLst/>
              <a:ahLst/>
              <a:rect l="l" t="t" r="r" b="b"/>
              <a:pathLst>
                <a:path w="4916" h="4884">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w="0">
              <a:noFill/>
            </a:ln>
          </p:spPr>
          <p:style>
            <a:lnRef idx="0"/>
            <a:fillRef idx="0"/>
            <a:effectRef idx="0"/>
            <a:fontRef idx="minor"/>
          </p:style>
        </p:sp>
        <p:sp>
          <p:nvSpPr>
            <p:cNvPr id="11252" name="Google Shape;10467;p83"/>
            <p:cNvSpPr/>
            <p:nvPr/>
          </p:nvSpPr>
          <p:spPr>
            <a:xfrm>
              <a:off x="2327400" y="3555360"/>
              <a:ext cx="63720" cy="62640"/>
            </a:xfrm>
            <a:custGeom>
              <a:avLst/>
              <a:gdLst/>
              <a:ahLst/>
              <a:rect l="l" t="t" r="r" b="b"/>
              <a:pathLst>
                <a:path w="2143" h="2111">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w="0">
              <a:noFill/>
            </a:ln>
          </p:spPr>
          <p:style>
            <a:lnRef idx="0"/>
            <a:fillRef idx="0"/>
            <a:effectRef idx="0"/>
            <a:fontRef idx="minor"/>
          </p:style>
        </p:sp>
      </p:grpSp>
      <p:sp>
        <p:nvSpPr>
          <p:cNvPr id="11253" name="Google Shape;10468;p83"/>
          <p:cNvSpPr/>
          <p:nvPr/>
        </p:nvSpPr>
        <p:spPr>
          <a:xfrm>
            <a:off x="2183400" y="3820320"/>
            <a:ext cx="359640" cy="358920"/>
          </a:xfrm>
          <a:custGeom>
            <a:avLst/>
            <a:gdLst/>
            <a:ahLst/>
            <a:rect l="l" t="t" r="r" b="b"/>
            <a:pathLst>
              <a:path w="12068" h="12036">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w="0">
            <a:noFill/>
          </a:ln>
        </p:spPr>
        <p:style>
          <a:lnRef idx="0"/>
          <a:fillRef idx="0"/>
          <a:effectRef idx="0"/>
          <a:fontRef idx="minor"/>
        </p:style>
      </p:sp>
      <p:grpSp>
        <p:nvGrpSpPr>
          <p:cNvPr id="11254" name="Google Shape;10469;p83"/>
          <p:cNvGrpSpPr/>
          <p:nvPr/>
        </p:nvGrpSpPr>
        <p:grpSpPr>
          <a:xfrm>
            <a:off x="3961800" y="3374640"/>
            <a:ext cx="358920" cy="358920"/>
            <a:chOff x="3961800" y="3374640"/>
            <a:chExt cx="358920" cy="358920"/>
          </a:xfrm>
        </p:grpSpPr>
        <p:sp>
          <p:nvSpPr>
            <p:cNvPr id="11255" name="Google Shape;10470;p83"/>
            <p:cNvSpPr/>
            <p:nvPr/>
          </p:nvSpPr>
          <p:spPr>
            <a:xfrm>
              <a:off x="3961800" y="3374640"/>
              <a:ext cx="358920" cy="358920"/>
            </a:xfrm>
            <a:custGeom>
              <a:avLst/>
              <a:gdLst/>
              <a:ahLst/>
              <a:rect l="l" t="t" r="r" b="b"/>
              <a:pathLst>
                <a:path w="12036" h="12035">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w="0">
              <a:noFill/>
            </a:ln>
          </p:spPr>
          <p:style>
            <a:lnRef idx="0"/>
            <a:fillRef idx="0"/>
            <a:effectRef idx="0"/>
            <a:fontRef idx="minor"/>
          </p:style>
        </p:sp>
        <p:sp>
          <p:nvSpPr>
            <p:cNvPr id="11256" name="Google Shape;10471;p83"/>
            <p:cNvSpPr/>
            <p:nvPr/>
          </p:nvSpPr>
          <p:spPr>
            <a:xfrm>
              <a:off x="4026600" y="3459240"/>
              <a:ext cx="230040" cy="189720"/>
            </a:xfrm>
            <a:custGeom>
              <a:avLst/>
              <a:gdLst/>
              <a:ahLst/>
              <a:rect l="l" t="t" r="r" b="b"/>
              <a:pathLst>
                <a:path w="7720" h="6365">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w="0">
              <a:noFill/>
            </a:ln>
          </p:spPr>
          <p:style>
            <a:lnRef idx="0"/>
            <a:fillRef idx="0"/>
            <a:effectRef idx="0"/>
            <a:fontRef idx="minor"/>
          </p:style>
        </p:sp>
        <p:sp>
          <p:nvSpPr>
            <p:cNvPr id="11257" name="Google Shape;10472;p83"/>
            <p:cNvSpPr/>
            <p:nvPr/>
          </p:nvSpPr>
          <p:spPr>
            <a:xfrm>
              <a:off x="4109400" y="3491280"/>
              <a:ext cx="62640" cy="63720"/>
            </a:xfrm>
            <a:custGeom>
              <a:avLst/>
              <a:gdLst/>
              <a:ahLst/>
              <a:rect l="l" t="t" r="r" b="b"/>
              <a:pathLst>
                <a:path w="2112" h="2144">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w="0">
              <a:noFill/>
            </a:ln>
          </p:spPr>
          <p:style>
            <a:lnRef idx="0"/>
            <a:fillRef idx="0"/>
            <a:effectRef idx="0"/>
            <a:fontRef idx="minor"/>
          </p:style>
        </p:sp>
      </p:grpSp>
      <p:sp>
        <p:nvSpPr>
          <p:cNvPr id="11258" name="Google Shape;10473;p83"/>
          <p:cNvSpPr/>
          <p:nvPr/>
        </p:nvSpPr>
        <p:spPr>
          <a:xfrm>
            <a:off x="1739520" y="1531800"/>
            <a:ext cx="356760" cy="356400"/>
          </a:xfrm>
          <a:custGeom>
            <a:avLst/>
            <a:gdLst/>
            <a:ahLst/>
            <a:rect l="l" t="t" r="r" b="b"/>
            <a:pathLst>
              <a:path w="11973" h="11957">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w="0">
            <a:noFill/>
          </a:ln>
        </p:spPr>
        <p:style>
          <a:lnRef idx="0"/>
          <a:fillRef idx="0"/>
          <a:effectRef idx="0"/>
          <a:fontRef idx="minor"/>
        </p:style>
      </p:sp>
      <p:grpSp>
        <p:nvGrpSpPr>
          <p:cNvPr id="11259" name="Google Shape;10474;p83"/>
          <p:cNvGrpSpPr/>
          <p:nvPr/>
        </p:nvGrpSpPr>
        <p:grpSpPr>
          <a:xfrm>
            <a:off x="1735920" y="1987200"/>
            <a:ext cx="358920" cy="357120"/>
            <a:chOff x="1735920" y="1987200"/>
            <a:chExt cx="358920" cy="357120"/>
          </a:xfrm>
        </p:grpSpPr>
        <p:sp>
          <p:nvSpPr>
            <p:cNvPr id="11260" name="Google Shape;10475;p83"/>
            <p:cNvSpPr/>
            <p:nvPr/>
          </p:nvSpPr>
          <p:spPr>
            <a:xfrm>
              <a:off x="1782720" y="1987200"/>
              <a:ext cx="259200" cy="357120"/>
            </a:xfrm>
            <a:custGeom>
              <a:avLst/>
              <a:gdLst/>
              <a:ahLst/>
              <a:rect l="l" t="t" r="r" b="b"/>
              <a:pathLst>
                <a:path w="8696" h="11978">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w="0">
              <a:noFill/>
            </a:ln>
          </p:spPr>
          <p:style>
            <a:lnRef idx="0"/>
            <a:fillRef idx="0"/>
            <a:effectRef idx="0"/>
            <a:fontRef idx="minor"/>
          </p:style>
        </p:sp>
        <p:sp>
          <p:nvSpPr>
            <p:cNvPr id="11261" name="Google Shape;10476;p83"/>
            <p:cNvSpPr/>
            <p:nvPr/>
          </p:nvSpPr>
          <p:spPr>
            <a:xfrm>
              <a:off x="1735920" y="2113560"/>
              <a:ext cx="42840" cy="20520"/>
            </a:xfrm>
            <a:custGeom>
              <a:avLst/>
              <a:gdLst/>
              <a:ahLst/>
              <a:rect l="l" t="t" r="r" b="b"/>
              <a:pathLst>
                <a:path w="1450" h="694">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w="0">
              <a:noFill/>
            </a:ln>
          </p:spPr>
          <p:style>
            <a:lnRef idx="0"/>
            <a:fillRef idx="0"/>
            <a:effectRef idx="0"/>
            <a:fontRef idx="minor"/>
          </p:style>
        </p:sp>
        <p:sp>
          <p:nvSpPr>
            <p:cNvPr id="11262" name="Google Shape;10477;p83"/>
            <p:cNvSpPr/>
            <p:nvPr/>
          </p:nvSpPr>
          <p:spPr>
            <a:xfrm>
              <a:off x="1738800" y="2041920"/>
              <a:ext cx="37440" cy="35640"/>
            </a:xfrm>
            <a:custGeom>
              <a:avLst/>
              <a:gdLst/>
              <a:ahLst/>
              <a:rect l="l" t="t" r="r" b="b"/>
              <a:pathLst>
                <a:path w="1262" h="1206">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w="0">
              <a:noFill/>
            </a:ln>
          </p:spPr>
          <p:style>
            <a:lnRef idx="0"/>
            <a:fillRef idx="0"/>
            <a:effectRef idx="0"/>
            <a:fontRef idx="minor"/>
          </p:style>
        </p:sp>
        <p:sp>
          <p:nvSpPr>
            <p:cNvPr id="11263" name="Google Shape;10478;p83"/>
            <p:cNvSpPr/>
            <p:nvPr/>
          </p:nvSpPr>
          <p:spPr>
            <a:xfrm>
              <a:off x="1738800" y="2169000"/>
              <a:ext cx="37440" cy="35640"/>
            </a:xfrm>
            <a:custGeom>
              <a:avLst/>
              <a:gdLst/>
              <a:ahLst/>
              <a:rect l="l" t="t" r="r" b="b"/>
              <a:pathLst>
                <a:path w="1262" h="1206">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w="0">
              <a:noFill/>
            </a:ln>
          </p:spPr>
          <p:style>
            <a:lnRef idx="0"/>
            <a:fillRef idx="0"/>
            <a:effectRef idx="0"/>
            <a:fontRef idx="minor"/>
          </p:style>
        </p:sp>
        <p:sp>
          <p:nvSpPr>
            <p:cNvPr id="11264" name="Google Shape;10479;p83"/>
            <p:cNvSpPr/>
            <p:nvPr/>
          </p:nvSpPr>
          <p:spPr>
            <a:xfrm>
              <a:off x="2052720" y="2112480"/>
              <a:ext cx="42120" cy="21240"/>
            </a:xfrm>
            <a:custGeom>
              <a:avLst/>
              <a:gdLst/>
              <a:ahLst/>
              <a:rect l="l" t="t" r="r" b="b"/>
              <a:pathLst>
                <a:path w="1419" h="725">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w="0">
              <a:noFill/>
            </a:ln>
          </p:spPr>
          <p:style>
            <a:lnRef idx="0"/>
            <a:fillRef idx="0"/>
            <a:effectRef idx="0"/>
            <a:fontRef idx="minor"/>
          </p:style>
        </p:sp>
        <p:sp>
          <p:nvSpPr>
            <p:cNvPr id="11265" name="Google Shape;10480;p83"/>
            <p:cNvSpPr/>
            <p:nvPr/>
          </p:nvSpPr>
          <p:spPr>
            <a:xfrm>
              <a:off x="2054520" y="2041920"/>
              <a:ext cx="37440" cy="37080"/>
            </a:xfrm>
            <a:custGeom>
              <a:avLst/>
              <a:gdLst/>
              <a:ahLst/>
              <a:rect l="l" t="t" r="r" b="b"/>
              <a:pathLst>
                <a:path w="1261" h="1253">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w="0">
              <a:noFill/>
            </a:ln>
          </p:spPr>
          <p:style>
            <a:lnRef idx="0"/>
            <a:fillRef idx="0"/>
            <a:effectRef idx="0"/>
            <a:fontRef idx="minor"/>
          </p:style>
        </p:sp>
        <p:sp>
          <p:nvSpPr>
            <p:cNvPr id="11266" name="Google Shape;10481;p83"/>
            <p:cNvSpPr/>
            <p:nvPr/>
          </p:nvSpPr>
          <p:spPr>
            <a:xfrm>
              <a:off x="2054520" y="2169000"/>
              <a:ext cx="37440" cy="35640"/>
            </a:xfrm>
            <a:custGeom>
              <a:avLst/>
              <a:gdLst/>
              <a:ahLst/>
              <a:rect l="l" t="t" r="r" b="b"/>
              <a:pathLst>
                <a:path w="1261" h="1206">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w="0">
              <a:noFill/>
            </a:ln>
          </p:spPr>
          <p:style>
            <a:lnRef idx="0"/>
            <a:fillRef idx="0"/>
            <a:effectRef idx="0"/>
            <a:fontRef idx="minor"/>
          </p:style>
        </p:sp>
      </p:grpSp>
      <p:sp>
        <p:nvSpPr>
          <p:cNvPr id="11267" name="Google Shape;10482;p83"/>
          <p:cNvSpPr/>
          <p:nvPr/>
        </p:nvSpPr>
        <p:spPr>
          <a:xfrm>
            <a:off x="1731600" y="2433960"/>
            <a:ext cx="372960" cy="358920"/>
          </a:xfrm>
          <a:custGeom>
            <a:avLst/>
            <a:gdLst/>
            <a:ahLst/>
            <a:rect l="l" t="t" r="r" b="b"/>
            <a:pathLst>
              <a:path w="12508" h="12036">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w="0">
            <a:noFill/>
          </a:ln>
        </p:spPr>
        <p:style>
          <a:lnRef idx="0"/>
          <a:fillRef idx="0"/>
          <a:effectRef idx="0"/>
          <a:fontRef idx="minor"/>
        </p:style>
      </p:sp>
      <p:sp>
        <p:nvSpPr>
          <p:cNvPr id="11268" name="Google Shape;10483;p83"/>
          <p:cNvSpPr/>
          <p:nvPr/>
        </p:nvSpPr>
        <p:spPr>
          <a:xfrm>
            <a:off x="3971520" y="1563480"/>
            <a:ext cx="358920" cy="357840"/>
          </a:xfrm>
          <a:custGeom>
            <a:avLst/>
            <a:gdLst/>
            <a:ahLst/>
            <a:rect l="l" t="t" r="r" b="b"/>
            <a:pathLst>
              <a:path w="12036" h="12004">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w="0">
            <a:noFill/>
          </a:ln>
        </p:spPr>
        <p:style>
          <a:lnRef idx="0"/>
          <a:fillRef idx="0"/>
          <a:effectRef idx="0"/>
          <a:fontRef idx="minor"/>
        </p:style>
      </p:sp>
      <p:grpSp>
        <p:nvGrpSpPr>
          <p:cNvPr id="11269" name="Google Shape;10484;p83"/>
          <p:cNvGrpSpPr/>
          <p:nvPr/>
        </p:nvGrpSpPr>
        <p:grpSpPr>
          <a:xfrm>
            <a:off x="4033080" y="2017440"/>
            <a:ext cx="230040" cy="358920"/>
            <a:chOff x="4033080" y="2017440"/>
            <a:chExt cx="230040" cy="358920"/>
          </a:xfrm>
        </p:grpSpPr>
        <p:sp>
          <p:nvSpPr>
            <p:cNvPr id="11270" name="Google Shape;10485;p83"/>
            <p:cNvSpPr/>
            <p:nvPr/>
          </p:nvSpPr>
          <p:spPr>
            <a:xfrm>
              <a:off x="4072680" y="2102040"/>
              <a:ext cx="148320" cy="148320"/>
            </a:xfrm>
            <a:custGeom>
              <a:avLst/>
              <a:gdLst/>
              <a:ahLst/>
              <a:rect l="l" t="t" r="r" b="b"/>
              <a:pathLst>
                <a:path w="4979" h="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w="0">
              <a:noFill/>
            </a:ln>
          </p:spPr>
          <p:style>
            <a:lnRef idx="0"/>
            <a:fillRef idx="0"/>
            <a:effectRef idx="0"/>
            <a:fontRef idx="minor"/>
          </p:style>
        </p:sp>
        <p:sp>
          <p:nvSpPr>
            <p:cNvPr id="11271" name="Google Shape;10486;p83"/>
            <p:cNvSpPr/>
            <p:nvPr/>
          </p:nvSpPr>
          <p:spPr>
            <a:xfrm>
              <a:off x="4033080" y="2017440"/>
              <a:ext cx="230040" cy="358920"/>
            </a:xfrm>
            <a:custGeom>
              <a:avLst/>
              <a:gdLst/>
              <a:ahLst/>
              <a:rect l="l" t="t" r="r" b="b"/>
              <a:pathLst>
                <a:path w="7720" h="12035">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w="0">
              <a:noFill/>
            </a:ln>
          </p:spPr>
          <p:style>
            <a:lnRef idx="0"/>
            <a:fillRef idx="0"/>
            <a:effectRef idx="0"/>
            <a:fontRef idx="minor"/>
          </p:style>
        </p:sp>
        <p:sp>
          <p:nvSpPr>
            <p:cNvPr id="11272" name="Google Shape;10487;p83"/>
            <p:cNvSpPr/>
            <p:nvPr/>
          </p:nvSpPr>
          <p:spPr>
            <a:xfrm>
              <a:off x="4116960" y="2312640"/>
              <a:ext cx="62640" cy="21240"/>
            </a:xfrm>
            <a:custGeom>
              <a:avLst/>
              <a:gdLst/>
              <a:ahLst/>
              <a:rect l="l" t="t" r="r" b="b"/>
              <a:pathLst>
                <a:path w="2112" h="726">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w="0">
              <a:noFill/>
            </a:ln>
          </p:spPr>
          <p:style>
            <a:lnRef idx="0"/>
            <a:fillRef idx="0"/>
            <a:effectRef idx="0"/>
            <a:fontRef idx="minor"/>
          </p:style>
        </p:sp>
      </p:grpSp>
      <p:grpSp>
        <p:nvGrpSpPr>
          <p:cNvPr id="11273" name="Google Shape;10488;p83"/>
          <p:cNvGrpSpPr/>
          <p:nvPr/>
        </p:nvGrpSpPr>
        <p:grpSpPr>
          <a:xfrm>
            <a:off x="3969360" y="2464920"/>
            <a:ext cx="357840" cy="358920"/>
            <a:chOff x="3969360" y="2464920"/>
            <a:chExt cx="357840" cy="358920"/>
          </a:xfrm>
        </p:grpSpPr>
        <p:sp>
          <p:nvSpPr>
            <p:cNvPr id="11274" name="Google Shape;10489;p83"/>
            <p:cNvSpPr/>
            <p:nvPr/>
          </p:nvSpPr>
          <p:spPr>
            <a:xfrm>
              <a:off x="3969360" y="2464920"/>
              <a:ext cx="357840" cy="358920"/>
            </a:xfrm>
            <a:custGeom>
              <a:avLst/>
              <a:gdLst/>
              <a:ahLst/>
              <a:rect l="l" t="t" r="r" b="b"/>
              <a:pathLst>
                <a:path w="12005" h="12036">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w="0">
              <a:noFill/>
            </a:ln>
          </p:spPr>
          <p:style>
            <a:lnRef idx="0"/>
            <a:fillRef idx="0"/>
            <a:effectRef idx="0"/>
            <a:fontRef idx="minor"/>
          </p:style>
        </p:sp>
        <p:sp>
          <p:nvSpPr>
            <p:cNvPr id="11275" name="Google Shape;10490;p83"/>
            <p:cNvSpPr/>
            <p:nvPr/>
          </p:nvSpPr>
          <p:spPr>
            <a:xfrm>
              <a:off x="4043520" y="2696400"/>
              <a:ext cx="20520" cy="52200"/>
            </a:xfrm>
            <a:custGeom>
              <a:avLst/>
              <a:gdLst/>
              <a:ahLst/>
              <a:rect l="l" t="t" r="r" b="b"/>
              <a:pathLst>
                <a:path w="694" h="1765">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w="0">
              <a:noFill/>
            </a:ln>
          </p:spPr>
          <p:style>
            <a:lnRef idx="0"/>
            <a:fillRef idx="0"/>
            <a:effectRef idx="0"/>
            <a:fontRef idx="minor"/>
          </p:style>
        </p:sp>
        <p:sp>
          <p:nvSpPr>
            <p:cNvPr id="11276" name="Google Shape;10491;p83"/>
            <p:cNvSpPr/>
            <p:nvPr/>
          </p:nvSpPr>
          <p:spPr>
            <a:xfrm>
              <a:off x="4096080" y="2672640"/>
              <a:ext cx="45720" cy="43200"/>
            </a:xfrm>
            <a:custGeom>
              <a:avLst/>
              <a:gdLst/>
              <a:ahLst/>
              <a:rect l="l" t="t" r="r" b="b"/>
              <a:pathLst>
                <a:path w="1544" h="1458">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w="0">
              <a:noFill/>
            </a:ln>
          </p:spPr>
          <p:style>
            <a:lnRef idx="0"/>
            <a:fillRef idx="0"/>
            <a:effectRef idx="0"/>
            <a:fontRef idx="minor"/>
          </p:style>
        </p:sp>
        <p:sp>
          <p:nvSpPr>
            <p:cNvPr id="11277" name="Google Shape;10492;p83"/>
            <p:cNvSpPr/>
            <p:nvPr/>
          </p:nvSpPr>
          <p:spPr>
            <a:xfrm>
              <a:off x="3969360" y="2673360"/>
              <a:ext cx="43920" cy="44280"/>
            </a:xfrm>
            <a:custGeom>
              <a:avLst/>
              <a:gdLst/>
              <a:ahLst/>
              <a:rect l="l" t="t" r="r" b="b"/>
              <a:pathLst>
                <a:path w="1482" h="1494">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w="0">
              <a:noFill/>
            </a:ln>
          </p:spPr>
          <p:style>
            <a:lnRef idx="0"/>
            <a:fillRef idx="0"/>
            <a:effectRef idx="0"/>
            <a:fontRef idx="minor"/>
          </p:style>
        </p:sp>
      </p:grpSp>
      <p:grpSp>
        <p:nvGrpSpPr>
          <p:cNvPr id="11278" name="Google Shape;10493;p83"/>
          <p:cNvGrpSpPr/>
          <p:nvPr/>
        </p:nvGrpSpPr>
        <p:grpSpPr>
          <a:xfrm>
            <a:off x="2624760" y="2938680"/>
            <a:ext cx="358920" cy="314640"/>
            <a:chOff x="2624760" y="2938680"/>
            <a:chExt cx="358920" cy="314640"/>
          </a:xfrm>
        </p:grpSpPr>
        <p:sp>
          <p:nvSpPr>
            <p:cNvPr id="11279" name="Google Shape;10494;p83"/>
            <p:cNvSpPr/>
            <p:nvPr/>
          </p:nvSpPr>
          <p:spPr>
            <a:xfrm>
              <a:off x="2709360" y="3023280"/>
              <a:ext cx="187560" cy="187560"/>
            </a:xfrm>
            <a:custGeom>
              <a:avLst/>
              <a:gdLst/>
              <a:ahLst/>
              <a:rect l="l" t="t" r="r" b="b"/>
              <a:pathLst>
                <a:path w="6301" h="6302">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w="0">
              <a:noFill/>
            </a:ln>
          </p:spPr>
          <p:style>
            <a:lnRef idx="0"/>
            <a:fillRef idx="0"/>
            <a:effectRef idx="0"/>
            <a:fontRef idx="minor"/>
          </p:style>
        </p:sp>
        <p:sp>
          <p:nvSpPr>
            <p:cNvPr id="11280" name="Google Shape;10495;p83"/>
            <p:cNvSpPr/>
            <p:nvPr/>
          </p:nvSpPr>
          <p:spPr>
            <a:xfrm>
              <a:off x="2750760" y="3064680"/>
              <a:ext cx="105840" cy="105120"/>
            </a:xfrm>
            <a:custGeom>
              <a:avLst/>
              <a:gdLst/>
              <a:ahLst/>
              <a:rect l="l" t="t" r="r" b="b"/>
              <a:pathLst>
                <a:path w="3561" h="353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w="0">
              <a:noFill/>
            </a:ln>
          </p:spPr>
          <p:style>
            <a:lnRef idx="0"/>
            <a:fillRef idx="0"/>
            <a:effectRef idx="0"/>
            <a:fontRef idx="minor"/>
          </p:style>
        </p:sp>
        <p:sp>
          <p:nvSpPr>
            <p:cNvPr id="11281" name="Google Shape;10496;p83"/>
            <p:cNvSpPr/>
            <p:nvPr/>
          </p:nvSpPr>
          <p:spPr>
            <a:xfrm>
              <a:off x="2624760" y="2938680"/>
              <a:ext cx="358920" cy="314640"/>
            </a:xfrm>
            <a:custGeom>
              <a:avLst/>
              <a:gdLst/>
              <a:ahLst/>
              <a:rect l="l" t="t" r="r" b="b"/>
              <a:pathLst>
                <a:path w="12036" h="1055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w="0">
              <a:noFill/>
            </a:ln>
          </p:spPr>
          <p:style>
            <a:lnRef idx="0"/>
            <a:fillRef idx="0"/>
            <a:effectRef idx="0"/>
            <a:fontRef idx="minor"/>
          </p:style>
        </p:sp>
      </p:grpSp>
      <p:grpSp>
        <p:nvGrpSpPr>
          <p:cNvPr id="11282" name="Google Shape;10497;p83"/>
          <p:cNvGrpSpPr/>
          <p:nvPr/>
        </p:nvGrpSpPr>
        <p:grpSpPr>
          <a:xfrm>
            <a:off x="2621520" y="3366000"/>
            <a:ext cx="365400" cy="325800"/>
            <a:chOff x="2621520" y="3366000"/>
            <a:chExt cx="365400" cy="325800"/>
          </a:xfrm>
        </p:grpSpPr>
        <p:sp>
          <p:nvSpPr>
            <p:cNvPr id="11283" name="Google Shape;10498;p83"/>
            <p:cNvSpPr/>
            <p:nvPr/>
          </p:nvSpPr>
          <p:spPr>
            <a:xfrm>
              <a:off x="2621520" y="3366000"/>
              <a:ext cx="365400" cy="325800"/>
            </a:xfrm>
            <a:custGeom>
              <a:avLst/>
              <a:gdLst/>
              <a:ahLst/>
              <a:rect l="l" t="t" r="r" b="b"/>
              <a:pathLst>
                <a:path w="12256" h="1093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w="0">
              <a:noFill/>
            </a:ln>
          </p:spPr>
          <p:style>
            <a:lnRef idx="0"/>
            <a:fillRef idx="0"/>
            <a:effectRef idx="0"/>
            <a:fontRef idx="minor"/>
          </p:style>
        </p:sp>
        <p:sp>
          <p:nvSpPr>
            <p:cNvPr id="11284" name="Google Shape;10499;p83"/>
            <p:cNvSpPr/>
            <p:nvPr/>
          </p:nvSpPr>
          <p:spPr>
            <a:xfrm>
              <a:off x="2805840" y="3413520"/>
              <a:ext cx="125640" cy="123840"/>
            </a:xfrm>
            <a:custGeom>
              <a:avLst/>
              <a:gdLst/>
              <a:ahLst/>
              <a:rect l="l" t="t" r="r" b="b"/>
              <a:pathLst>
                <a:path w="4222" h="416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w="0">
              <a:noFill/>
            </a:ln>
          </p:spPr>
          <p:style>
            <a:lnRef idx="0"/>
            <a:fillRef idx="0"/>
            <a:effectRef idx="0"/>
            <a:fontRef idx="minor"/>
          </p:style>
        </p:sp>
        <p:sp>
          <p:nvSpPr>
            <p:cNvPr id="11285" name="Google Shape;10500;p83"/>
            <p:cNvSpPr/>
            <p:nvPr/>
          </p:nvSpPr>
          <p:spPr>
            <a:xfrm>
              <a:off x="2754000" y="3532680"/>
              <a:ext cx="59040" cy="56160"/>
            </a:xfrm>
            <a:custGeom>
              <a:avLst/>
              <a:gdLst/>
              <a:ahLst/>
              <a:rect l="l" t="t" r="r" b="b"/>
              <a:pathLst>
                <a:path w="1985" h="1899">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w="0">
              <a:noFill/>
            </a:ln>
          </p:spPr>
          <p:style>
            <a:lnRef idx="0"/>
            <a:fillRef idx="0"/>
            <a:effectRef idx="0"/>
            <a:fontRef idx="minor"/>
          </p:style>
        </p:sp>
      </p:grpSp>
      <p:grpSp>
        <p:nvGrpSpPr>
          <p:cNvPr id="11286" name="Google Shape;10501;p83"/>
          <p:cNvGrpSpPr/>
          <p:nvPr/>
        </p:nvGrpSpPr>
        <p:grpSpPr>
          <a:xfrm>
            <a:off x="2667600" y="3820320"/>
            <a:ext cx="273240" cy="356040"/>
            <a:chOff x="2667600" y="3820320"/>
            <a:chExt cx="273240" cy="356040"/>
          </a:xfrm>
        </p:grpSpPr>
        <p:sp>
          <p:nvSpPr>
            <p:cNvPr id="11287" name="Google Shape;10502;p83"/>
            <p:cNvSpPr/>
            <p:nvPr/>
          </p:nvSpPr>
          <p:spPr>
            <a:xfrm>
              <a:off x="2732400" y="3820320"/>
              <a:ext cx="149040" cy="356040"/>
            </a:xfrm>
            <a:custGeom>
              <a:avLst/>
              <a:gdLst/>
              <a:ahLst/>
              <a:rect l="l" t="t" r="r" b="b"/>
              <a:pathLst>
                <a:path w="5010" h="11945">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w="0">
              <a:noFill/>
            </a:ln>
          </p:spPr>
          <p:style>
            <a:lnRef idx="0"/>
            <a:fillRef idx="0"/>
            <a:effectRef idx="0"/>
            <a:fontRef idx="minor"/>
          </p:style>
        </p:sp>
        <p:sp>
          <p:nvSpPr>
            <p:cNvPr id="11288" name="Google Shape;10503;p83"/>
            <p:cNvSpPr/>
            <p:nvPr/>
          </p:nvSpPr>
          <p:spPr>
            <a:xfrm>
              <a:off x="2899800" y="3883320"/>
              <a:ext cx="41040" cy="21240"/>
            </a:xfrm>
            <a:custGeom>
              <a:avLst/>
              <a:gdLst/>
              <a:ahLst/>
              <a:rect l="l" t="t" r="r" b="b"/>
              <a:pathLst>
                <a:path w="1387" h="725">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w="0">
              <a:noFill/>
            </a:ln>
          </p:spPr>
          <p:style>
            <a:lnRef idx="0"/>
            <a:fillRef idx="0"/>
            <a:effectRef idx="0"/>
            <a:fontRef idx="minor"/>
          </p:style>
        </p:sp>
        <p:sp>
          <p:nvSpPr>
            <p:cNvPr id="11289" name="Google Shape;10504;p83"/>
            <p:cNvSpPr/>
            <p:nvPr/>
          </p:nvSpPr>
          <p:spPr>
            <a:xfrm>
              <a:off x="2667600" y="3883320"/>
              <a:ext cx="42120" cy="21240"/>
            </a:xfrm>
            <a:custGeom>
              <a:avLst/>
              <a:gdLst/>
              <a:ahLst/>
              <a:rect l="l" t="t" r="r" b="b"/>
              <a:pathLst>
                <a:path w="1419" h="725">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w="0">
              <a:noFill/>
            </a:ln>
          </p:spPr>
          <p:style>
            <a:lnRef idx="0"/>
            <a:fillRef idx="0"/>
            <a:effectRef idx="0"/>
            <a:fontRef idx="minor"/>
          </p:style>
        </p:sp>
        <p:sp>
          <p:nvSpPr>
            <p:cNvPr id="11290" name="Google Shape;10505;p83"/>
            <p:cNvSpPr/>
            <p:nvPr/>
          </p:nvSpPr>
          <p:spPr>
            <a:xfrm>
              <a:off x="2882880" y="3821040"/>
              <a:ext cx="42120" cy="30960"/>
            </a:xfrm>
            <a:custGeom>
              <a:avLst/>
              <a:gdLst/>
              <a:ahLst/>
              <a:rect l="l" t="t" r="r" b="b"/>
              <a:pathLst>
                <a:path w="1419" h="1044">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w="0">
              <a:noFill/>
            </a:ln>
          </p:spPr>
          <p:style>
            <a:lnRef idx="0"/>
            <a:fillRef idx="0"/>
            <a:effectRef idx="0"/>
            <a:fontRef idx="minor"/>
          </p:style>
        </p:sp>
        <p:sp>
          <p:nvSpPr>
            <p:cNvPr id="11291" name="Google Shape;10506;p83"/>
            <p:cNvSpPr/>
            <p:nvPr/>
          </p:nvSpPr>
          <p:spPr>
            <a:xfrm>
              <a:off x="2684520" y="3935520"/>
              <a:ext cx="42120" cy="30960"/>
            </a:xfrm>
            <a:custGeom>
              <a:avLst/>
              <a:gdLst/>
              <a:ahLst/>
              <a:rect l="l" t="t" r="r" b="b"/>
              <a:pathLst>
                <a:path w="1419" h="1044">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w="0">
              <a:noFill/>
            </a:ln>
          </p:spPr>
          <p:style>
            <a:lnRef idx="0"/>
            <a:fillRef idx="0"/>
            <a:effectRef idx="0"/>
            <a:fontRef idx="minor"/>
          </p:style>
        </p:sp>
        <p:sp>
          <p:nvSpPr>
            <p:cNvPr id="11292" name="Google Shape;10507;p83"/>
            <p:cNvSpPr/>
            <p:nvPr/>
          </p:nvSpPr>
          <p:spPr>
            <a:xfrm>
              <a:off x="2885760" y="3935520"/>
              <a:ext cx="39960" cy="30240"/>
            </a:xfrm>
            <a:custGeom>
              <a:avLst/>
              <a:gdLst/>
              <a:ahLst/>
              <a:rect l="l" t="t" r="r" b="b"/>
              <a:pathLst>
                <a:path w="1356" h="103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w="0">
              <a:noFill/>
            </a:ln>
          </p:spPr>
          <p:style>
            <a:lnRef idx="0"/>
            <a:fillRef idx="0"/>
            <a:effectRef idx="0"/>
            <a:fontRef idx="minor"/>
          </p:style>
        </p:sp>
        <p:sp>
          <p:nvSpPr>
            <p:cNvPr id="11293" name="Google Shape;10508;p83"/>
            <p:cNvSpPr/>
            <p:nvPr/>
          </p:nvSpPr>
          <p:spPr>
            <a:xfrm>
              <a:off x="2685600" y="3820320"/>
              <a:ext cx="41040" cy="30240"/>
            </a:xfrm>
            <a:custGeom>
              <a:avLst/>
              <a:gdLst/>
              <a:ahLst/>
              <a:rect l="l" t="t" r="r" b="b"/>
              <a:pathLst>
                <a:path w="1387" h="1021">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w="0">
              <a:noFill/>
            </a:ln>
          </p:spPr>
          <p:style>
            <a:lnRef idx="0"/>
            <a:fillRef idx="0"/>
            <a:effectRef idx="0"/>
            <a:fontRef idx="minor"/>
          </p:style>
        </p:sp>
      </p:grpSp>
      <p:sp>
        <p:nvSpPr>
          <p:cNvPr id="11294" name="Google Shape;10509;p83"/>
          <p:cNvSpPr/>
          <p:nvPr/>
        </p:nvSpPr>
        <p:spPr>
          <a:xfrm>
            <a:off x="3986640" y="3841200"/>
            <a:ext cx="314640" cy="357840"/>
          </a:xfrm>
          <a:custGeom>
            <a:avLst/>
            <a:gdLst/>
            <a:ahLst/>
            <a:rect l="l" t="t" r="r" b="b"/>
            <a:pathLst>
              <a:path w="10555" h="12004">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w="0">
            <a:noFill/>
          </a:ln>
        </p:spPr>
        <p:style>
          <a:lnRef idx="0"/>
          <a:fillRef idx="0"/>
          <a:effectRef idx="0"/>
          <a:fontRef idx="minor"/>
        </p:style>
      </p:sp>
      <p:sp>
        <p:nvSpPr>
          <p:cNvPr id="11295" name="Google Shape;10510;p83"/>
          <p:cNvSpPr/>
          <p:nvPr/>
        </p:nvSpPr>
        <p:spPr>
          <a:xfrm>
            <a:off x="2183400" y="1541880"/>
            <a:ext cx="359640" cy="336240"/>
          </a:xfrm>
          <a:custGeom>
            <a:avLst/>
            <a:gdLst/>
            <a:ahLst/>
            <a:rect l="l" t="t" r="r" b="b"/>
            <a:pathLst>
              <a:path w="12067" h="1128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w="0">
            <a:noFill/>
          </a:ln>
        </p:spPr>
        <p:style>
          <a:lnRef idx="0"/>
          <a:fillRef idx="0"/>
          <a:effectRef idx="0"/>
          <a:fontRef idx="minor"/>
        </p:style>
      </p:sp>
      <p:sp>
        <p:nvSpPr>
          <p:cNvPr id="11296" name="Google Shape;10511;p83"/>
          <p:cNvSpPr/>
          <p:nvPr/>
        </p:nvSpPr>
        <p:spPr>
          <a:xfrm>
            <a:off x="2345040" y="1972440"/>
            <a:ext cx="20520" cy="61560"/>
          </a:xfrm>
          <a:custGeom>
            <a:avLst/>
            <a:gdLst/>
            <a:ahLst/>
            <a:rect l="l" t="t" r="r" b="b"/>
            <a:pathLst>
              <a:path w="694" h="2081">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w="0">
            <a:noFill/>
          </a:ln>
        </p:spPr>
        <p:style>
          <a:lnRef idx="0"/>
          <a:fillRef idx="0"/>
          <a:effectRef idx="0"/>
          <a:fontRef idx="minor"/>
        </p:style>
      </p:sp>
      <p:sp>
        <p:nvSpPr>
          <p:cNvPr id="11297" name="Google Shape;10512;p83"/>
          <p:cNvSpPr/>
          <p:nvPr/>
        </p:nvSpPr>
        <p:spPr>
          <a:xfrm>
            <a:off x="2265120" y="1998720"/>
            <a:ext cx="55080" cy="38880"/>
          </a:xfrm>
          <a:custGeom>
            <a:avLst/>
            <a:gdLst/>
            <a:ahLst/>
            <a:rect l="l" t="t" r="r" b="b"/>
            <a:pathLst>
              <a:path w="1860" h="132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w="0">
            <a:noFill/>
          </a:ln>
        </p:spPr>
        <p:style>
          <a:lnRef idx="0"/>
          <a:fillRef idx="0"/>
          <a:effectRef idx="0"/>
          <a:fontRef idx="minor"/>
        </p:style>
      </p:sp>
      <p:sp>
        <p:nvSpPr>
          <p:cNvPr id="11298" name="Google Shape;10513;p83"/>
          <p:cNvSpPr/>
          <p:nvPr/>
        </p:nvSpPr>
        <p:spPr>
          <a:xfrm>
            <a:off x="2392920" y="2000520"/>
            <a:ext cx="51480" cy="38160"/>
          </a:xfrm>
          <a:custGeom>
            <a:avLst/>
            <a:gdLst/>
            <a:ahLst/>
            <a:rect l="l" t="t" r="r" b="b"/>
            <a:pathLst>
              <a:path w="1734" h="1291">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w="0">
            <a:noFill/>
          </a:ln>
        </p:spPr>
        <p:style>
          <a:lnRef idx="0"/>
          <a:fillRef idx="0"/>
          <a:effectRef idx="0"/>
          <a:fontRef idx="minor"/>
        </p:style>
      </p:sp>
      <p:grpSp>
        <p:nvGrpSpPr>
          <p:cNvPr id="11299" name="Google Shape;10514;p83"/>
          <p:cNvGrpSpPr/>
          <p:nvPr/>
        </p:nvGrpSpPr>
        <p:grpSpPr>
          <a:xfrm>
            <a:off x="2203200" y="2433960"/>
            <a:ext cx="314640" cy="360720"/>
            <a:chOff x="2203200" y="2433960"/>
            <a:chExt cx="314640" cy="360720"/>
          </a:xfrm>
        </p:grpSpPr>
        <p:sp>
          <p:nvSpPr>
            <p:cNvPr id="11300" name="Google Shape;10515;p83"/>
            <p:cNvSpPr/>
            <p:nvPr/>
          </p:nvSpPr>
          <p:spPr>
            <a:xfrm>
              <a:off x="2327400" y="2433960"/>
              <a:ext cx="87120" cy="356760"/>
            </a:xfrm>
            <a:custGeom>
              <a:avLst/>
              <a:gdLst/>
              <a:ahLst/>
              <a:rect l="l" t="t" r="r" b="b"/>
              <a:pathLst>
                <a:path w="2931" h="11973">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w="0">
              <a:noFill/>
            </a:ln>
          </p:spPr>
          <p:style>
            <a:lnRef idx="0"/>
            <a:fillRef idx="0"/>
            <a:effectRef idx="0"/>
            <a:fontRef idx="minor"/>
          </p:style>
        </p:sp>
        <p:sp>
          <p:nvSpPr>
            <p:cNvPr id="11301" name="Google Shape;10516;p83"/>
            <p:cNvSpPr/>
            <p:nvPr/>
          </p:nvSpPr>
          <p:spPr>
            <a:xfrm>
              <a:off x="2203200" y="2433960"/>
              <a:ext cx="104040" cy="358920"/>
            </a:xfrm>
            <a:custGeom>
              <a:avLst/>
              <a:gdLst/>
              <a:ahLst/>
              <a:rect l="l" t="t" r="r" b="b"/>
              <a:pathLst>
                <a:path w="3498" h="12036">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w="0">
              <a:noFill/>
            </a:ln>
          </p:spPr>
          <p:style>
            <a:lnRef idx="0"/>
            <a:fillRef idx="0"/>
            <a:effectRef idx="0"/>
            <a:fontRef idx="minor"/>
          </p:style>
        </p:sp>
        <p:sp>
          <p:nvSpPr>
            <p:cNvPr id="11302" name="Google Shape;10517;p83"/>
            <p:cNvSpPr/>
            <p:nvPr/>
          </p:nvSpPr>
          <p:spPr>
            <a:xfrm>
              <a:off x="2431800" y="2435760"/>
              <a:ext cx="86040" cy="358920"/>
            </a:xfrm>
            <a:custGeom>
              <a:avLst/>
              <a:gdLst/>
              <a:ahLst/>
              <a:rect l="l" t="t" r="r" b="b"/>
              <a:pathLst>
                <a:path w="2899" h="12036">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w="0">
              <a:noFill/>
            </a:ln>
          </p:spPr>
          <p:style>
            <a:lnRef idx="0"/>
            <a:fillRef idx="0"/>
            <a:effectRef idx="0"/>
            <a:fontRef idx="minor"/>
          </p:style>
        </p:sp>
      </p:grpSp>
      <p:grpSp>
        <p:nvGrpSpPr>
          <p:cNvPr id="11303" name="Google Shape;10518;p83"/>
          <p:cNvGrpSpPr/>
          <p:nvPr/>
        </p:nvGrpSpPr>
        <p:grpSpPr>
          <a:xfrm>
            <a:off x="873000" y="2928240"/>
            <a:ext cx="313560" cy="358920"/>
            <a:chOff x="873000" y="2928240"/>
            <a:chExt cx="313560" cy="358920"/>
          </a:xfrm>
        </p:grpSpPr>
        <p:sp>
          <p:nvSpPr>
            <p:cNvPr id="11304" name="Google Shape;10519;p83"/>
            <p:cNvSpPr/>
            <p:nvPr/>
          </p:nvSpPr>
          <p:spPr>
            <a:xfrm>
              <a:off x="955800" y="2991240"/>
              <a:ext cx="148320" cy="148320"/>
            </a:xfrm>
            <a:custGeom>
              <a:avLst/>
              <a:gdLst/>
              <a:ahLst/>
              <a:rect l="l" t="t" r="r" b="b"/>
              <a:pathLst>
                <a:path w="4979" h="4978">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w="0">
              <a:noFill/>
            </a:ln>
          </p:spPr>
          <p:style>
            <a:lnRef idx="0"/>
            <a:fillRef idx="0"/>
            <a:effectRef idx="0"/>
            <a:fontRef idx="minor"/>
          </p:style>
        </p:sp>
        <p:sp>
          <p:nvSpPr>
            <p:cNvPr id="11305" name="Google Shape;10520;p83"/>
            <p:cNvSpPr/>
            <p:nvPr/>
          </p:nvSpPr>
          <p:spPr>
            <a:xfrm>
              <a:off x="956880" y="3179160"/>
              <a:ext cx="105120" cy="21240"/>
            </a:xfrm>
            <a:custGeom>
              <a:avLst/>
              <a:gdLst/>
              <a:ahLst/>
              <a:rect l="l" t="t" r="r" b="b"/>
              <a:pathLst>
                <a:path w="3529" h="725">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w="0">
              <a:noFill/>
            </a:ln>
          </p:spPr>
          <p:style>
            <a:lnRef idx="0"/>
            <a:fillRef idx="0"/>
            <a:effectRef idx="0"/>
            <a:fontRef idx="minor"/>
          </p:style>
        </p:sp>
        <p:sp>
          <p:nvSpPr>
            <p:cNvPr id="11306" name="Google Shape;10521;p83"/>
            <p:cNvSpPr/>
            <p:nvPr/>
          </p:nvSpPr>
          <p:spPr>
            <a:xfrm>
              <a:off x="957600" y="3221640"/>
              <a:ext cx="146160" cy="21240"/>
            </a:xfrm>
            <a:custGeom>
              <a:avLst/>
              <a:gdLst/>
              <a:ahLst/>
              <a:rect l="l" t="t" r="r" b="b"/>
              <a:pathLst>
                <a:path w="4916" h="72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w="0">
              <a:noFill/>
            </a:ln>
          </p:spPr>
          <p:style>
            <a:lnRef idx="0"/>
            <a:fillRef idx="0"/>
            <a:effectRef idx="0"/>
            <a:fontRef idx="minor"/>
          </p:style>
        </p:sp>
        <p:sp>
          <p:nvSpPr>
            <p:cNvPr id="11307" name="Google Shape;10522;p83"/>
            <p:cNvSpPr/>
            <p:nvPr/>
          </p:nvSpPr>
          <p:spPr>
            <a:xfrm>
              <a:off x="1082880" y="3181320"/>
              <a:ext cx="21240" cy="20520"/>
            </a:xfrm>
            <a:custGeom>
              <a:avLst/>
              <a:gdLst/>
              <a:ahLst/>
              <a:rect l="l" t="t" r="r" b="b"/>
              <a:pathLst>
                <a:path w="726" h="694">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w="0">
              <a:noFill/>
            </a:ln>
          </p:spPr>
          <p:style>
            <a:lnRef idx="0"/>
            <a:fillRef idx="0"/>
            <a:effectRef idx="0"/>
            <a:fontRef idx="minor"/>
          </p:style>
        </p:sp>
        <p:sp>
          <p:nvSpPr>
            <p:cNvPr id="11308" name="Google Shape;10523;p83"/>
            <p:cNvSpPr/>
            <p:nvPr/>
          </p:nvSpPr>
          <p:spPr>
            <a:xfrm>
              <a:off x="873000" y="2928240"/>
              <a:ext cx="313560" cy="358920"/>
            </a:xfrm>
            <a:custGeom>
              <a:avLst/>
              <a:gdLst/>
              <a:ahLst/>
              <a:rect l="l" t="t" r="r" b="b"/>
              <a:pathLst>
                <a:path w="10523" h="12036">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w="0">
              <a:noFill/>
            </a:ln>
          </p:spPr>
          <p:style>
            <a:lnRef idx="0"/>
            <a:fillRef idx="0"/>
            <a:effectRef idx="0"/>
            <a:fontRef idx="minor"/>
          </p:style>
        </p:sp>
      </p:grpSp>
      <p:grpSp>
        <p:nvGrpSpPr>
          <p:cNvPr id="11309" name="Google Shape;10524;p83"/>
          <p:cNvGrpSpPr/>
          <p:nvPr/>
        </p:nvGrpSpPr>
        <p:grpSpPr>
          <a:xfrm>
            <a:off x="849600" y="3374640"/>
            <a:ext cx="360720" cy="357480"/>
            <a:chOff x="849600" y="3374640"/>
            <a:chExt cx="360720" cy="357480"/>
          </a:xfrm>
        </p:grpSpPr>
        <p:sp>
          <p:nvSpPr>
            <p:cNvPr id="11310" name="Google Shape;10525;p83"/>
            <p:cNvSpPr/>
            <p:nvPr/>
          </p:nvSpPr>
          <p:spPr>
            <a:xfrm>
              <a:off x="849600" y="3374640"/>
              <a:ext cx="360720" cy="357480"/>
            </a:xfrm>
            <a:custGeom>
              <a:avLst/>
              <a:gdLst/>
              <a:ahLst/>
              <a:rect l="l" t="t" r="r" b="b"/>
              <a:pathLst>
                <a:path w="12098" h="11996">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w="0">
              <a:noFill/>
            </a:ln>
          </p:spPr>
          <p:style>
            <a:lnRef idx="0"/>
            <a:fillRef idx="0"/>
            <a:effectRef idx="0"/>
            <a:fontRef idx="minor"/>
          </p:style>
        </p:sp>
        <p:sp>
          <p:nvSpPr>
            <p:cNvPr id="11311" name="Google Shape;10526;p83"/>
            <p:cNvSpPr/>
            <p:nvPr/>
          </p:nvSpPr>
          <p:spPr>
            <a:xfrm>
              <a:off x="999000" y="3438720"/>
              <a:ext cx="148320" cy="147240"/>
            </a:xfrm>
            <a:custGeom>
              <a:avLst/>
              <a:gdLst/>
              <a:ahLst/>
              <a:rect l="l" t="t" r="r" b="b"/>
              <a:pathLst>
                <a:path w="4979" h="4947">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w="0">
              <a:noFill/>
            </a:ln>
          </p:spPr>
          <p:style>
            <a:lnRef idx="0"/>
            <a:fillRef idx="0"/>
            <a:effectRef idx="0"/>
            <a:fontRef idx="minor"/>
          </p:style>
        </p:sp>
      </p:grpSp>
      <p:grpSp>
        <p:nvGrpSpPr>
          <p:cNvPr id="11312" name="Google Shape;10527;p83"/>
          <p:cNvGrpSpPr/>
          <p:nvPr/>
        </p:nvGrpSpPr>
        <p:grpSpPr>
          <a:xfrm>
            <a:off x="851040" y="3873960"/>
            <a:ext cx="357840" cy="272160"/>
            <a:chOff x="851040" y="3873960"/>
            <a:chExt cx="357840" cy="272160"/>
          </a:xfrm>
        </p:grpSpPr>
        <p:sp>
          <p:nvSpPr>
            <p:cNvPr id="11313" name="Google Shape;10528;p83"/>
            <p:cNvSpPr/>
            <p:nvPr/>
          </p:nvSpPr>
          <p:spPr>
            <a:xfrm>
              <a:off x="912960" y="3915360"/>
              <a:ext cx="148320" cy="148320"/>
            </a:xfrm>
            <a:custGeom>
              <a:avLst/>
              <a:gdLst/>
              <a:ahLst/>
              <a:rect l="l" t="t" r="r" b="b"/>
              <a:pathLst>
                <a:path w="4978" h="4979">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w="0">
              <a:noFill/>
            </a:ln>
          </p:spPr>
          <p:style>
            <a:lnRef idx="0"/>
            <a:fillRef idx="0"/>
            <a:effectRef idx="0"/>
            <a:fontRef idx="minor"/>
          </p:style>
        </p:sp>
        <p:sp>
          <p:nvSpPr>
            <p:cNvPr id="11314" name="Google Shape;10529;p83"/>
            <p:cNvSpPr/>
            <p:nvPr/>
          </p:nvSpPr>
          <p:spPr>
            <a:xfrm>
              <a:off x="1082160" y="3915360"/>
              <a:ext cx="63720" cy="21240"/>
            </a:xfrm>
            <a:custGeom>
              <a:avLst/>
              <a:gdLst/>
              <a:ahLst/>
              <a:rect l="l" t="t" r="r" b="b"/>
              <a:pathLst>
                <a:path w="2144" h="725">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w="0">
              <a:noFill/>
            </a:ln>
          </p:spPr>
          <p:style>
            <a:lnRef idx="0"/>
            <a:fillRef idx="0"/>
            <a:effectRef idx="0"/>
            <a:fontRef idx="minor"/>
          </p:style>
        </p:sp>
        <p:sp>
          <p:nvSpPr>
            <p:cNvPr id="11315" name="Google Shape;10530;p83"/>
            <p:cNvSpPr/>
            <p:nvPr/>
          </p:nvSpPr>
          <p:spPr>
            <a:xfrm>
              <a:off x="1082160" y="3957480"/>
              <a:ext cx="63720" cy="21240"/>
            </a:xfrm>
            <a:custGeom>
              <a:avLst/>
              <a:gdLst/>
              <a:ahLst/>
              <a:rect l="l" t="t" r="r" b="b"/>
              <a:pathLst>
                <a:path w="2144" h="725">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w="0">
              <a:noFill/>
            </a:ln>
          </p:spPr>
          <p:style>
            <a:lnRef idx="0"/>
            <a:fillRef idx="0"/>
            <a:effectRef idx="0"/>
            <a:fontRef idx="minor"/>
          </p:style>
        </p:sp>
        <p:sp>
          <p:nvSpPr>
            <p:cNvPr id="11316" name="Google Shape;10531;p83"/>
            <p:cNvSpPr/>
            <p:nvPr/>
          </p:nvSpPr>
          <p:spPr>
            <a:xfrm>
              <a:off x="1082160" y="3998880"/>
              <a:ext cx="63720" cy="20520"/>
            </a:xfrm>
            <a:custGeom>
              <a:avLst/>
              <a:gdLst/>
              <a:ahLst/>
              <a:rect l="l" t="t" r="r" b="b"/>
              <a:pathLst>
                <a:path w="2144" h="69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w="0">
              <a:noFill/>
            </a:ln>
          </p:spPr>
          <p:style>
            <a:lnRef idx="0"/>
            <a:fillRef idx="0"/>
            <a:effectRef idx="0"/>
            <a:fontRef idx="minor"/>
          </p:style>
        </p:sp>
        <p:sp>
          <p:nvSpPr>
            <p:cNvPr id="11317" name="Google Shape;10532;p83"/>
            <p:cNvSpPr/>
            <p:nvPr/>
          </p:nvSpPr>
          <p:spPr>
            <a:xfrm>
              <a:off x="1082160" y="4041360"/>
              <a:ext cx="63720" cy="20520"/>
            </a:xfrm>
            <a:custGeom>
              <a:avLst/>
              <a:gdLst/>
              <a:ahLst/>
              <a:rect l="l" t="t" r="r" b="b"/>
              <a:pathLst>
                <a:path w="2144" h="695">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w="0">
              <a:noFill/>
            </a:ln>
          </p:spPr>
          <p:style>
            <a:lnRef idx="0"/>
            <a:fillRef idx="0"/>
            <a:effectRef idx="0"/>
            <a:fontRef idx="minor"/>
          </p:style>
        </p:sp>
        <p:sp>
          <p:nvSpPr>
            <p:cNvPr id="11318" name="Google Shape;10533;p83"/>
            <p:cNvSpPr/>
            <p:nvPr/>
          </p:nvSpPr>
          <p:spPr>
            <a:xfrm>
              <a:off x="851040" y="3873960"/>
              <a:ext cx="357840" cy="272160"/>
            </a:xfrm>
            <a:custGeom>
              <a:avLst/>
              <a:gdLst/>
              <a:ahLst/>
              <a:rect l="l" t="t" r="r" b="b"/>
              <a:pathLst>
                <a:path w="12004" h="9137">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w="0">
              <a:noFill/>
            </a:ln>
          </p:spPr>
          <p:style>
            <a:lnRef idx="0"/>
            <a:fillRef idx="0"/>
            <a:effectRef idx="0"/>
            <a:fontRef idx="minor"/>
          </p:style>
        </p:sp>
      </p:grpSp>
      <p:sp>
        <p:nvSpPr>
          <p:cNvPr id="11319" name="Google Shape;10534;p83"/>
          <p:cNvSpPr/>
          <p:nvPr/>
        </p:nvSpPr>
        <p:spPr>
          <a:xfrm>
            <a:off x="3077640" y="2915640"/>
            <a:ext cx="356040" cy="360360"/>
          </a:xfrm>
          <a:custGeom>
            <a:avLst/>
            <a:gdLst/>
            <a:ahLst/>
            <a:rect l="l" t="t" r="r" b="b"/>
            <a:pathLst>
              <a:path w="11941" h="1209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w="0">
            <a:noFill/>
          </a:ln>
        </p:spPr>
        <p:style>
          <a:lnRef idx="0"/>
          <a:fillRef idx="0"/>
          <a:effectRef idx="0"/>
          <a:fontRef idx="minor"/>
        </p:style>
      </p:sp>
      <p:grpSp>
        <p:nvGrpSpPr>
          <p:cNvPr id="11320" name="Google Shape;10535;p83"/>
          <p:cNvGrpSpPr/>
          <p:nvPr/>
        </p:nvGrpSpPr>
        <p:grpSpPr>
          <a:xfrm>
            <a:off x="3074040" y="3386880"/>
            <a:ext cx="357840" cy="314640"/>
            <a:chOff x="3074040" y="3386880"/>
            <a:chExt cx="357840" cy="314640"/>
          </a:xfrm>
        </p:grpSpPr>
        <p:sp>
          <p:nvSpPr>
            <p:cNvPr id="11321" name="Google Shape;10536;p83"/>
            <p:cNvSpPr/>
            <p:nvPr/>
          </p:nvSpPr>
          <p:spPr>
            <a:xfrm>
              <a:off x="3074040" y="3386880"/>
              <a:ext cx="357840" cy="314640"/>
            </a:xfrm>
            <a:custGeom>
              <a:avLst/>
              <a:gdLst/>
              <a:ahLst/>
              <a:rect l="l" t="t" r="r" b="b"/>
              <a:pathLst>
                <a:path w="12005" h="1055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w="0">
              <a:noFill/>
            </a:ln>
          </p:spPr>
          <p:style>
            <a:lnRef idx="0"/>
            <a:fillRef idx="0"/>
            <a:effectRef idx="0"/>
            <a:fontRef idx="minor"/>
          </p:style>
        </p:sp>
        <p:sp>
          <p:nvSpPr>
            <p:cNvPr id="11322" name="Google Shape;10537;p83"/>
            <p:cNvSpPr/>
            <p:nvPr/>
          </p:nvSpPr>
          <p:spPr>
            <a:xfrm>
              <a:off x="3135960" y="3533760"/>
              <a:ext cx="65520" cy="105120"/>
            </a:xfrm>
            <a:custGeom>
              <a:avLst/>
              <a:gdLst/>
              <a:ahLst/>
              <a:rect l="l" t="t" r="r" b="b"/>
              <a:pathLst>
                <a:path w="2206" h="3529">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w="0">
              <a:noFill/>
            </a:ln>
          </p:spPr>
          <p:style>
            <a:lnRef idx="0"/>
            <a:fillRef idx="0"/>
            <a:effectRef idx="0"/>
            <a:fontRef idx="minor"/>
          </p:style>
        </p:sp>
        <p:sp>
          <p:nvSpPr>
            <p:cNvPr id="11323" name="Google Shape;10538;p83"/>
            <p:cNvSpPr/>
            <p:nvPr/>
          </p:nvSpPr>
          <p:spPr>
            <a:xfrm>
              <a:off x="3304080" y="3533760"/>
              <a:ext cx="64440" cy="103320"/>
            </a:xfrm>
            <a:custGeom>
              <a:avLst/>
              <a:gdLst/>
              <a:ahLst/>
              <a:rect l="l" t="t" r="r" b="b"/>
              <a:pathLst>
                <a:path w="2175" h="3474">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w="0">
              <a:noFill/>
            </a:ln>
          </p:spPr>
          <p:style>
            <a:lnRef idx="0"/>
            <a:fillRef idx="0"/>
            <a:effectRef idx="0"/>
            <a:fontRef idx="minor"/>
          </p:style>
        </p:sp>
        <p:sp>
          <p:nvSpPr>
            <p:cNvPr id="11324" name="Google Shape;10539;p83"/>
            <p:cNvSpPr/>
            <p:nvPr/>
          </p:nvSpPr>
          <p:spPr>
            <a:xfrm>
              <a:off x="3219840" y="3512160"/>
              <a:ext cx="65520" cy="146880"/>
            </a:xfrm>
            <a:custGeom>
              <a:avLst/>
              <a:gdLst/>
              <a:ahLst/>
              <a:rect l="l" t="t" r="r" b="b"/>
              <a:pathLst>
                <a:path w="2206" h="4932">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w="0">
              <a:noFill/>
            </a:ln>
          </p:spPr>
          <p:style>
            <a:lnRef idx="0"/>
            <a:fillRef idx="0"/>
            <a:effectRef idx="0"/>
            <a:fontRef idx="minor"/>
          </p:style>
        </p:sp>
        <p:sp>
          <p:nvSpPr>
            <p:cNvPr id="11325" name="Google Shape;10540;p83"/>
            <p:cNvSpPr/>
            <p:nvPr/>
          </p:nvSpPr>
          <p:spPr>
            <a:xfrm>
              <a:off x="3220560" y="3427560"/>
              <a:ext cx="42120" cy="21240"/>
            </a:xfrm>
            <a:custGeom>
              <a:avLst/>
              <a:gdLst/>
              <a:ahLst/>
              <a:rect l="l" t="t" r="r" b="b"/>
              <a:pathLst>
                <a:path w="1419" h="725">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w="0">
              <a:noFill/>
            </a:ln>
          </p:spPr>
          <p:style>
            <a:lnRef idx="0"/>
            <a:fillRef idx="0"/>
            <a:effectRef idx="0"/>
            <a:fontRef idx="minor"/>
          </p:style>
        </p:sp>
        <p:sp>
          <p:nvSpPr>
            <p:cNvPr id="11326" name="Google Shape;10541;p83"/>
            <p:cNvSpPr/>
            <p:nvPr/>
          </p:nvSpPr>
          <p:spPr>
            <a:xfrm>
              <a:off x="3284640" y="3427560"/>
              <a:ext cx="42120" cy="21240"/>
            </a:xfrm>
            <a:custGeom>
              <a:avLst/>
              <a:gdLst/>
              <a:ahLst/>
              <a:rect l="l" t="t" r="r" b="b"/>
              <a:pathLst>
                <a:path w="1418" h="725">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w="0">
              <a:noFill/>
            </a:ln>
          </p:spPr>
          <p:style>
            <a:lnRef idx="0"/>
            <a:fillRef idx="0"/>
            <a:effectRef idx="0"/>
            <a:fontRef idx="minor"/>
          </p:style>
        </p:sp>
        <p:sp>
          <p:nvSpPr>
            <p:cNvPr id="11327" name="Google Shape;10542;p83"/>
            <p:cNvSpPr/>
            <p:nvPr/>
          </p:nvSpPr>
          <p:spPr>
            <a:xfrm>
              <a:off x="3346560" y="3427560"/>
              <a:ext cx="42120" cy="21240"/>
            </a:xfrm>
            <a:custGeom>
              <a:avLst/>
              <a:gdLst/>
              <a:ahLst/>
              <a:rect l="l" t="t" r="r" b="b"/>
              <a:pathLst>
                <a:path w="1418" h="725">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w="0">
              <a:noFill/>
            </a:ln>
          </p:spPr>
          <p:style>
            <a:lnRef idx="0"/>
            <a:fillRef idx="0"/>
            <a:effectRef idx="0"/>
            <a:fontRef idx="minor"/>
          </p:style>
        </p:sp>
      </p:grpSp>
      <p:grpSp>
        <p:nvGrpSpPr>
          <p:cNvPr id="11328" name="Google Shape;10543;p83"/>
          <p:cNvGrpSpPr/>
          <p:nvPr/>
        </p:nvGrpSpPr>
        <p:grpSpPr>
          <a:xfrm>
            <a:off x="3072960" y="3821040"/>
            <a:ext cx="359640" cy="357120"/>
            <a:chOff x="3072960" y="3821040"/>
            <a:chExt cx="359640" cy="357120"/>
          </a:xfrm>
        </p:grpSpPr>
        <p:sp>
          <p:nvSpPr>
            <p:cNvPr id="11329" name="Google Shape;10544;p83"/>
            <p:cNvSpPr/>
            <p:nvPr/>
          </p:nvSpPr>
          <p:spPr>
            <a:xfrm>
              <a:off x="3074040" y="3821040"/>
              <a:ext cx="358560" cy="357120"/>
            </a:xfrm>
            <a:custGeom>
              <a:avLst/>
              <a:gdLst/>
              <a:ahLst/>
              <a:rect l="l" t="t" r="r" b="b"/>
              <a:pathLst>
                <a:path w="12029" h="11983">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w="0">
              <a:noFill/>
            </a:ln>
          </p:spPr>
          <p:style>
            <a:lnRef idx="0"/>
            <a:fillRef idx="0"/>
            <a:effectRef idx="0"/>
            <a:fontRef idx="minor"/>
          </p:style>
        </p:sp>
        <p:sp>
          <p:nvSpPr>
            <p:cNvPr id="11330" name="Google Shape;10545;p83"/>
            <p:cNvSpPr/>
            <p:nvPr/>
          </p:nvSpPr>
          <p:spPr>
            <a:xfrm>
              <a:off x="3075120" y="4030920"/>
              <a:ext cx="85320" cy="84960"/>
            </a:xfrm>
            <a:custGeom>
              <a:avLst/>
              <a:gdLst/>
              <a:ahLst/>
              <a:rect l="l" t="t" r="r" b="b"/>
              <a:pathLst>
                <a:path w="2868" h="286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w="0">
              <a:noFill/>
            </a:ln>
          </p:spPr>
          <p:style>
            <a:lnRef idx="0"/>
            <a:fillRef idx="0"/>
            <a:effectRef idx="0"/>
            <a:fontRef idx="minor"/>
          </p:style>
        </p:sp>
        <p:sp>
          <p:nvSpPr>
            <p:cNvPr id="11331" name="Google Shape;10546;p83"/>
            <p:cNvSpPr/>
            <p:nvPr/>
          </p:nvSpPr>
          <p:spPr>
            <a:xfrm>
              <a:off x="3135240" y="4091400"/>
              <a:ext cx="85320" cy="84960"/>
            </a:xfrm>
            <a:custGeom>
              <a:avLst/>
              <a:gdLst/>
              <a:ahLst/>
              <a:rect l="l" t="t" r="r" b="b"/>
              <a:pathLst>
                <a:path w="2868" h="286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w="0">
              <a:noFill/>
            </a:ln>
          </p:spPr>
          <p:style>
            <a:lnRef idx="0"/>
            <a:fillRef idx="0"/>
            <a:effectRef idx="0"/>
            <a:fontRef idx="minor"/>
          </p:style>
        </p:sp>
        <p:sp>
          <p:nvSpPr>
            <p:cNvPr id="11332" name="Google Shape;10547;p83"/>
            <p:cNvSpPr/>
            <p:nvPr/>
          </p:nvSpPr>
          <p:spPr>
            <a:xfrm>
              <a:off x="3072960" y="4083480"/>
              <a:ext cx="96480" cy="93960"/>
            </a:xfrm>
            <a:custGeom>
              <a:avLst/>
              <a:gdLst/>
              <a:ahLst/>
              <a:rect l="l" t="t" r="r" b="b"/>
              <a:pathLst>
                <a:path w="3246" h="316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w="0">
              <a:noFill/>
            </a:ln>
          </p:spPr>
          <p:style>
            <a:lnRef idx="0"/>
            <a:fillRef idx="0"/>
            <a:effectRef idx="0"/>
            <a:fontRef idx="minor"/>
          </p:style>
        </p:sp>
      </p:grpSp>
      <p:grpSp>
        <p:nvGrpSpPr>
          <p:cNvPr id="11333" name="Google Shape;10548;p83"/>
          <p:cNvGrpSpPr/>
          <p:nvPr/>
        </p:nvGrpSpPr>
        <p:grpSpPr>
          <a:xfrm>
            <a:off x="2174760" y="4262040"/>
            <a:ext cx="358920" cy="359640"/>
            <a:chOff x="2174760" y="4262040"/>
            <a:chExt cx="358920" cy="359640"/>
          </a:xfrm>
        </p:grpSpPr>
        <p:sp>
          <p:nvSpPr>
            <p:cNvPr id="11334" name="Google Shape;10549;p83"/>
            <p:cNvSpPr/>
            <p:nvPr/>
          </p:nvSpPr>
          <p:spPr>
            <a:xfrm>
              <a:off x="2174760" y="4262040"/>
              <a:ext cx="358920" cy="359640"/>
            </a:xfrm>
            <a:custGeom>
              <a:avLst/>
              <a:gdLst/>
              <a:ahLst/>
              <a:rect l="l" t="t" r="r" b="b"/>
              <a:pathLst>
                <a:path w="12036" h="12068">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w="0">
              <a:noFill/>
            </a:ln>
          </p:spPr>
          <p:style>
            <a:lnRef idx="0"/>
            <a:fillRef idx="0"/>
            <a:effectRef idx="0"/>
            <a:fontRef idx="minor"/>
          </p:style>
        </p:sp>
        <p:sp>
          <p:nvSpPr>
            <p:cNvPr id="11335" name="Google Shape;10550;p83"/>
            <p:cNvSpPr/>
            <p:nvPr/>
          </p:nvSpPr>
          <p:spPr>
            <a:xfrm>
              <a:off x="2261160" y="4346640"/>
              <a:ext cx="20520" cy="21240"/>
            </a:xfrm>
            <a:custGeom>
              <a:avLst/>
              <a:gdLst/>
              <a:ahLst/>
              <a:rect l="l" t="t" r="r" b="b"/>
              <a:pathLst>
                <a:path w="694" h="725">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1336" name="Google Shape;10551;p83"/>
            <p:cNvSpPr/>
            <p:nvPr/>
          </p:nvSpPr>
          <p:spPr>
            <a:xfrm>
              <a:off x="2261160" y="4514760"/>
              <a:ext cx="20520" cy="2052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1337" name="Google Shape;10552;p83"/>
            <p:cNvSpPr/>
            <p:nvPr/>
          </p:nvSpPr>
          <p:spPr>
            <a:xfrm>
              <a:off x="2429640" y="4514760"/>
              <a:ext cx="20520" cy="20520"/>
            </a:xfrm>
            <a:custGeom>
              <a:avLst/>
              <a:gdLst/>
              <a:ahLst/>
              <a:rect l="l" t="t" r="r" b="b"/>
              <a:pathLst>
                <a:path w="694" h="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338" name="Google Shape;10553;p83"/>
            <p:cNvSpPr/>
            <p:nvPr/>
          </p:nvSpPr>
          <p:spPr>
            <a:xfrm>
              <a:off x="2429640" y="4346640"/>
              <a:ext cx="20520" cy="21240"/>
            </a:xfrm>
            <a:custGeom>
              <a:avLst/>
              <a:gdLst/>
              <a:ahLst/>
              <a:rect l="l" t="t" r="r" b="b"/>
              <a:pathLst>
                <a:path w="694" h="725">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11339" name="Google Shape;10554;p83"/>
            <p:cNvSpPr/>
            <p:nvPr/>
          </p:nvSpPr>
          <p:spPr>
            <a:xfrm>
              <a:off x="2270520" y="4356720"/>
              <a:ext cx="170640" cy="167040"/>
            </a:xfrm>
            <a:custGeom>
              <a:avLst/>
              <a:gdLst/>
              <a:ahLst/>
              <a:rect l="l" t="t" r="r" b="b"/>
              <a:pathLst>
                <a:path w="5734" h="5609">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w="0">
              <a:noFill/>
            </a:ln>
          </p:spPr>
          <p:style>
            <a:lnRef idx="0"/>
            <a:fillRef idx="0"/>
            <a:effectRef idx="0"/>
            <a:fontRef idx="minor"/>
          </p:style>
        </p:sp>
        <p:sp>
          <p:nvSpPr>
            <p:cNvPr id="11340" name="Google Shape;10555;p83"/>
            <p:cNvSpPr/>
            <p:nvPr/>
          </p:nvSpPr>
          <p:spPr>
            <a:xfrm>
              <a:off x="2323440" y="4410360"/>
              <a:ext cx="63720" cy="62640"/>
            </a:xfrm>
            <a:custGeom>
              <a:avLst/>
              <a:gdLst/>
              <a:ahLst/>
              <a:rect l="l" t="t" r="r" b="b"/>
              <a:pathLst>
                <a:path w="2143" h="2112">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w="0">
              <a:noFill/>
            </a:ln>
          </p:spPr>
          <p:style>
            <a:lnRef idx="0"/>
            <a:fillRef idx="0"/>
            <a:effectRef idx="0"/>
            <a:fontRef idx="minor"/>
          </p:style>
        </p:sp>
      </p:grpSp>
      <p:sp>
        <p:nvSpPr>
          <p:cNvPr id="11341" name="Google Shape;10556;p83"/>
          <p:cNvSpPr/>
          <p:nvPr/>
        </p:nvSpPr>
        <p:spPr>
          <a:xfrm>
            <a:off x="2628720" y="1531440"/>
            <a:ext cx="357840" cy="357840"/>
          </a:xfrm>
          <a:custGeom>
            <a:avLst/>
            <a:gdLst/>
            <a:ahLst/>
            <a:rect l="l" t="t" r="r" b="b"/>
            <a:pathLst>
              <a:path w="12004" h="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w="0">
            <a:noFill/>
          </a:ln>
        </p:spPr>
        <p:style>
          <a:lnRef idx="0"/>
          <a:fillRef idx="0"/>
          <a:effectRef idx="0"/>
          <a:fontRef idx="minor"/>
        </p:style>
      </p:sp>
      <p:grpSp>
        <p:nvGrpSpPr>
          <p:cNvPr id="11342" name="Google Shape;10557;p83"/>
          <p:cNvGrpSpPr/>
          <p:nvPr/>
        </p:nvGrpSpPr>
        <p:grpSpPr>
          <a:xfrm>
            <a:off x="2625840" y="1987560"/>
            <a:ext cx="357840" cy="357840"/>
            <a:chOff x="2625840" y="1987560"/>
            <a:chExt cx="357840" cy="357840"/>
          </a:xfrm>
        </p:grpSpPr>
        <p:sp>
          <p:nvSpPr>
            <p:cNvPr id="11343" name="Google Shape;10558;p83"/>
            <p:cNvSpPr/>
            <p:nvPr/>
          </p:nvSpPr>
          <p:spPr>
            <a:xfrm>
              <a:off x="2625840" y="1987560"/>
              <a:ext cx="357840" cy="357840"/>
            </a:xfrm>
            <a:custGeom>
              <a:avLst/>
              <a:gdLst/>
              <a:ahLst/>
              <a:rect l="l" t="t" r="r" b="b"/>
              <a:pathLst>
                <a:path w="12004" h="12005">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w="0">
              <a:noFill/>
            </a:ln>
          </p:spPr>
          <p:style>
            <a:lnRef idx="0"/>
            <a:fillRef idx="0"/>
            <a:effectRef idx="0"/>
            <a:fontRef idx="minor"/>
          </p:style>
        </p:sp>
        <p:sp>
          <p:nvSpPr>
            <p:cNvPr id="11344" name="Google Shape;10559;p83"/>
            <p:cNvSpPr/>
            <p:nvPr/>
          </p:nvSpPr>
          <p:spPr>
            <a:xfrm>
              <a:off x="2678400" y="2039040"/>
              <a:ext cx="20520" cy="20520"/>
            </a:xfrm>
            <a:custGeom>
              <a:avLst/>
              <a:gdLst/>
              <a:ahLst/>
              <a:rect l="l" t="t" r="r" b="b"/>
              <a:pathLst>
                <a:path w="694" h="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345" name="Google Shape;10560;p83"/>
            <p:cNvSpPr/>
            <p:nvPr/>
          </p:nvSpPr>
          <p:spPr>
            <a:xfrm>
              <a:off x="2772720" y="2165040"/>
              <a:ext cx="85320" cy="102960"/>
            </a:xfrm>
            <a:custGeom>
              <a:avLst/>
              <a:gdLst/>
              <a:ahLst/>
              <a:rect l="l" t="t" r="r" b="b"/>
              <a:pathLst>
                <a:path w="2868" h="3466">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w="0">
              <a:noFill/>
            </a:ln>
          </p:spPr>
          <p:style>
            <a:lnRef idx="0"/>
            <a:fillRef idx="0"/>
            <a:effectRef idx="0"/>
            <a:fontRef idx="minor"/>
          </p:style>
        </p:sp>
        <p:sp>
          <p:nvSpPr>
            <p:cNvPr id="11346" name="Google Shape;10561;p83"/>
            <p:cNvSpPr/>
            <p:nvPr/>
          </p:nvSpPr>
          <p:spPr>
            <a:xfrm>
              <a:off x="2710440" y="2124000"/>
              <a:ext cx="187560" cy="187560"/>
            </a:xfrm>
            <a:custGeom>
              <a:avLst/>
              <a:gdLst/>
              <a:ahLst/>
              <a:rect l="l" t="t" r="r" b="b"/>
              <a:pathLst>
                <a:path w="6301" h="6302">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w="0">
              <a:noFill/>
            </a:ln>
          </p:spPr>
          <p:style>
            <a:lnRef idx="0"/>
            <a:fillRef idx="0"/>
            <a:effectRef idx="0"/>
            <a:fontRef idx="minor"/>
          </p:style>
        </p:sp>
      </p:grpSp>
      <p:sp>
        <p:nvSpPr>
          <p:cNvPr id="11347" name="Google Shape;10562;p83"/>
          <p:cNvSpPr/>
          <p:nvPr/>
        </p:nvSpPr>
        <p:spPr>
          <a:xfrm>
            <a:off x="2627280" y="2435040"/>
            <a:ext cx="360720" cy="357480"/>
          </a:xfrm>
          <a:custGeom>
            <a:avLst/>
            <a:gdLst/>
            <a:ahLst/>
            <a:rect l="l" t="t" r="r" b="b"/>
            <a:pathLst>
              <a:path w="12098" h="11993">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w="0">
            <a:noFill/>
          </a:ln>
        </p:spPr>
        <p:style>
          <a:lnRef idx="0"/>
          <a:fillRef idx="0"/>
          <a:effectRef idx="0"/>
          <a:fontRef idx="minor"/>
        </p:style>
      </p:sp>
      <p:grpSp>
        <p:nvGrpSpPr>
          <p:cNvPr id="11348" name="Google Shape;10563;p83"/>
          <p:cNvGrpSpPr/>
          <p:nvPr/>
        </p:nvGrpSpPr>
        <p:grpSpPr>
          <a:xfrm>
            <a:off x="1290600" y="2928240"/>
            <a:ext cx="359640" cy="357840"/>
            <a:chOff x="1290600" y="2928240"/>
            <a:chExt cx="359640" cy="357840"/>
          </a:xfrm>
        </p:grpSpPr>
        <p:sp>
          <p:nvSpPr>
            <p:cNvPr id="11349" name="Google Shape;10564;p83"/>
            <p:cNvSpPr/>
            <p:nvPr/>
          </p:nvSpPr>
          <p:spPr>
            <a:xfrm>
              <a:off x="1290600" y="2928240"/>
              <a:ext cx="359640" cy="357840"/>
            </a:xfrm>
            <a:custGeom>
              <a:avLst/>
              <a:gdLst/>
              <a:ahLst/>
              <a:rect l="l" t="t" r="r" b="b"/>
              <a:pathLst>
                <a:path w="12068" h="12004">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w="0">
              <a:noFill/>
            </a:ln>
          </p:spPr>
          <p:style>
            <a:lnRef idx="0"/>
            <a:fillRef idx="0"/>
            <a:effectRef idx="0"/>
            <a:fontRef idx="minor"/>
          </p:style>
        </p:sp>
        <p:sp>
          <p:nvSpPr>
            <p:cNvPr id="11350" name="Google Shape;10565;p83"/>
            <p:cNvSpPr/>
            <p:nvPr/>
          </p:nvSpPr>
          <p:spPr>
            <a:xfrm>
              <a:off x="1397520" y="3096720"/>
              <a:ext cx="147240" cy="147240"/>
            </a:xfrm>
            <a:custGeom>
              <a:avLst/>
              <a:gdLst/>
              <a:ahLst/>
              <a:rect l="l" t="t" r="r" b="b"/>
              <a:pathLst>
                <a:path w="4947" h="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w="0">
              <a:noFill/>
            </a:ln>
          </p:spPr>
          <p:style>
            <a:lnRef idx="0"/>
            <a:fillRef idx="0"/>
            <a:effectRef idx="0"/>
            <a:fontRef idx="minor"/>
          </p:style>
        </p:sp>
      </p:grpSp>
      <p:grpSp>
        <p:nvGrpSpPr>
          <p:cNvPr id="11351" name="Google Shape;10566;p83"/>
          <p:cNvGrpSpPr/>
          <p:nvPr/>
        </p:nvGrpSpPr>
        <p:grpSpPr>
          <a:xfrm>
            <a:off x="1290960" y="3374640"/>
            <a:ext cx="358920" cy="358920"/>
            <a:chOff x="1290960" y="3374640"/>
            <a:chExt cx="358920" cy="358920"/>
          </a:xfrm>
        </p:grpSpPr>
        <p:sp>
          <p:nvSpPr>
            <p:cNvPr id="11352" name="Google Shape;10567;p83"/>
            <p:cNvSpPr/>
            <p:nvPr/>
          </p:nvSpPr>
          <p:spPr>
            <a:xfrm>
              <a:off x="1335240" y="3416040"/>
              <a:ext cx="147240" cy="149040"/>
            </a:xfrm>
            <a:custGeom>
              <a:avLst/>
              <a:gdLst/>
              <a:ahLst/>
              <a:rect l="l" t="t" r="r" b="b"/>
              <a:pathLst>
                <a:path w="4947" h="501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w="0">
              <a:noFill/>
            </a:ln>
          </p:spPr>
          <p:style>
            <a:lnRef idx="0"/>
            <a:fillRef idx="0"/>
            <a:effectRef idx="0"/>
            <a:fontRef idx="minor"/>
          </p:style>
        </p:sp>
        <p:sp>
          <p:nvSpPr>
            <p:cNvPr id="11353" name="Google Shape;10568;p83"/>
            <p:cNvSpPr/>
            <p:nvPr/>
          </p:nvSpPr>
          <p:spPr>
            <a:xfrm>
              <a:off x="1290960" y="3374640"/>
              <a:ext cx="358920" cy="358920"/>
            </a:xfrm>
            <a:custGeom>
              <a:avLst/>
              <a:gdLst/>
              <a:ahLst/>
              <a:rect l="l" t="t" r="r" b="b"/>
              <a:pathLst>
                <a:path w="12036" h="12035">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w="0">
              <a:noFill/>
            </a:ln>
          </p:spPr>
          <p:style>
            <a:lnRef idx="0"/>
            <a:fillRef idx="0"/>
            <a:effectRef idx="0"/>
            <a:fontRef idx="minor"/>
          </p:style>
        </p:sp>
        <p:sp>
          <p:nvSpPr>
            <p:cNvPr id="11354" name="Google Shape;10569;p83"/>
            <p:cNvSpPr/>
            <p:nvPr/>
          </p:nvSpPr>
          <p:spPr>
            <a:xfrm>
              <a:off x="1545840" y="3607920"/>
              <a:ext cx="42120" cy="42120"/>
            </a:xfrm>
            <a:custGeom>
              <a:avLst/>
              <a:gdLst/>
              <a:ahLst/>
              <a:rect l="l" t="t" r="r" b="b"/>
              <a:pathLst>
                <a:path w="1418" h="1419">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w="0">
              <a:noFill/>
            </a:ln>
          </p:spPr>
          <p:style>
            <a:lnRef idx="0"/>
            <a:fillRef idx="0"/>
            <a:effectRef idx="0"/>
            <a:fontRef idx="minor"/>
          </p:style>
        </p:sp>
        <p:sp>
          <p:nvSpPr>
            <p:cNvPr id="11355" name="Google Shape;10570;p83"/>
            <p:cNvSpPr/>
            <p:nvPr/>
          </p:nvSpPr>
          <p:spPr>
            <a:xfrm>
              <a:off x="1335240" y="3607920"/>
              <a:ext cx="104040" cy="20520"/>
            </a:xfrm>
            <a:custGeom>
              <a:avLst/>
              <a:gdLst/>
              <a:ahLst/>
              <a:rect l="l" t="t" r="r" b="b"/>
              <a:pathLst>
                <a:path w="3498" h="694">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w="0">
              <a:noFill/>
            </a:ln>
          </p:spPr>
          <p:style>
            <a:lnRef idx="0"/>
            <a:fillRef idx="0"/>
            <a:effectRef idx="0"/>
            <a:fontRef idx="minor"/>
          </p:style>
        </p:sp>
        <p:sp>
          <p:nvSpPr>
            <p:cNvPr id="11356" name="Google Shape;10571;p83"/>
            <p:cNvSpPr/>
            <p:nvPr/>
          </p:nvSpPr>
          <p:spPr>
            <a:xfrm>
              <a:off x="1335240" y="3650400"/>
              <a:ext cx="104040" cy="20520"/>
            </a:xfrm>
            <a:custGeom>
              <a:avLst/>
              <a:gdLst/>
              <a:ahLst/>
              <a:rect l="l" t="t" r="r" b="b"/>
              <a:pathLst>
                <a:path w="3498" h="694">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w="0">
              <a:noFill/>
            </a:ln>
          </p:spPr>
          <p:style>
            <a:lnRef idx="0"/>
            <a:fillRef idx="0"/>
            <a:effectRef idx="0"/>
            <a:fontRef idx="minor"/>
          </p:style>
        </p:sp>
      </p:grpSp>
      <p:grpSp>
        <p:nvGrpSpPr>
          <p:cNvPr id="11357" name="Google Shape;10572;p83"/>
          <p:cNvGrpSpPr/>
          <p:nvPr/>
        </p:nvGrpSpPr>
        <p:grpSpPr>
          <a:xfrm>
            <a:off x="1291320" y="3831480"/>
            <a:ext cx="357840" cy="358920"/>
            <a:chOff x="1291320" y="3831480"/>
            <a:chExt cx="357840" cy="358920"/>
          </a:xfrm>
        </p:grpSpPr>
        <p:sp>
          <p:nvSpPr>
            <p:cNvPr id="11358" name="Google Shape;10573;p83"/>
            <p:cNvSpPr/>
            <p:nvPr/>
          </p:nvSpPr>
          <p:spPr>
            <a:xfrm>
              <a:off x="1291320" y="3831480"/>
              <a:ext cx="357840" cy="358920"/>
            </a:xfrm>
            <a:custGeom>
              <a:avLst/>
              <a:gdLst/>
              <a:ahLst/>
              <a:rect l="l" t="t" r="r" b="b"/>
              <a:pathLst>
                <a:path w="12004" h="12036">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w="0">
              <a:noFill/>
            </a:ln>
          </p:spPr>
          <p:style>
            <a:lnRef idx="0"/>
            <a:fillRef idx="0"/>
            <a:effectRef idx="0"/>
            <a:fontRef idx="minor"/>
          </p:style>
        </p:sp>
        <p:sp>
          <p:nvSpPr>
            <p:cNvPr id="11359" name="Google Shape;10574;p83"/>
            <p:cNvSpPr/>
            <p:nvPr/>
          </p:nvSpPr>
          <p:spPr>
            <a:xfrm>
              <a:off x="1375920" y="3998880"/>
              <a:ext cx="20520" cy="20520"/>
            </a:xfrm>
            <a:custGeom>
              <a:avLst/>
              <a:gdLst/>
              <a:ahLst/>
              <a:rect l="l" t="t" r="r" b="b"/>
              <a:pathLst>
                <a:path w="694" h="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w="0">
              <a:noFill/>
            </a:ln>
          </p:spPr>
          <p:style>
            <a:lnRef idx="0"/>
            <a:fillRef idx="0"/>
            <a:effectRef idx="0"/>
            <a:fontRef idx="minor"/>
          </p:style>
        </p:sp>
        <p:sp>
          <p:nvSpPr>
            <p:cNvPr id="11360" name="Google Shape;10575;p83"/>
            <p:cNvSpPr/>
            <p:nvPr/>
          </p:nvSpPr>
          <p:spPr>
            <a:xfrm>
              <a:off x="1417320" y="3998880"/>
              <a:ext cx="20520" cy="20520"/>
            </a:xfrm>
            <a:custGeom>
              <a:avLst/>
              <a:gdLst/>
              <a:ahLst/>
              <a:rect l="l" t="t" r="r" b="b"/>
              <a:pathLst>
                <a:path w="694" h="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1361" name="Google Shape;10576;p83"/>
            <p:cNvSpPr/>
            <p:nvPr/>
          </p:nvSpPr>
          <p:spPr>
            <a:xfrm>
              <a:off x="1418400" y="4124880"/>
              <a:ext cx="104040" cy="20520"/>
            </a:xfrm>
            <a:custGeom>
              <a:avLst/>
              <a:gdLst/>
              <a:ahLst/>
              <a:rect l="l" t="t" r="r" b="b"/>
              <a:pathLst>
                <a:path w="3498" h="694">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w="0">
              <a:noFill/>
            </a:ln>
          </p:spPr>
          <p:style>
            <a:lnRef idx="0"/>
            <a:fillRef idx="0"/>
            <a:effectRef idx="0"/>
            <a:fontRef idx="minor"/>
          </p:style>
        </p:sp>
        <p:sp>
          <p:nvSpPr>
            <p:cNvPr id="11362" name="Google Shape;10577;p83"/>
            <p:cNvSpPr/>
            <p:nvPr/>
          </p:nvSpPr>
          <p:spPr>
            <a:xfrm>
              <a:off x="1418400" y="4083480"/>
              <a:ext cx="104040" cy="20520"/>
            </a:xfrm>
            <a:custGeom>
              <a:avLst/>
              <a:gdLst/>
              <a:ahLst/>
              <a:rect l="l" t="t" r="r" b="b"/>
              <a:pathLst>
                <a:path w="3498" h="694">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w="0">
              <a:noFill/>
            </a:ln>
          </p:spPr>
          <p:style>
            <a:lnRef idx="0"/>
            <a:fillRef idx="0"/>
            <a:effectRef idx="0"/>
            <a:fontRef idx="minor"/>
          </p:style>
        </p:sp>
        <p:sp>
          <p:nvSpPr>
            <p:cNvPr id="11363" name="Google Shape;10578;p83"/>
            <p:cNvSpPr/>
            <p:nvPr/>
          </p:nvSpPr>
          <p:spPr>
            <a:xfrm>
              <a:off x="1458720" y="3998880"/>
              <a:ext cx="42120" cy="20520"/>
            </a:xfrm>
            <a:custGeom>
              <a:avLst/>
              <a:gdLst/>
              <a:ahLst/>
              <a:rect l="l" t="t" r="r" b="b"/>
              <a:pathLst>
                <a:path w="1418" h="694">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w="0">
              <a:noFill/>
            </a:ln>
          </p:spPr>
          <p:style>
            <a:lnRef idx="0"/>
            <a:fillRef idx="0"/>
            <a:effectRef idx="0"/>
            <a:fontRef idx="minor"/>
          </p:style>
        </p:sp>
        <p:sp>
          <p:nvSpPr>
            <p:cNvPr id="11364" name="Google Shape;10579;p83"/>
            <p:cNvSpPr/>
            <p:nvPr/>
          </p:nvSpPr>
          <p:spPr>
            <a:xfrm>
              <a:off x="1521720" y="3998880"/>
              <a:ext cx="42120" cy="20520"/>
            </a:xfrm>
            <a:custGeom>
              <a:avLst/>
              <a:gdLst/>
              <a:ahLst/>
              <a:rect l="l" t="t" r="r" b="b"/>
              <a:pathLst>
                <a:path w="1418" h="694">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w="0">
              <a:noFill/>
            </a:ln>
          </p:spPr>
          <p:style>
            <a:lnRef idx="0"/>
            <a:fillRef idx="0"/>
            <a:effectRef idx="0"/>
            <a:fontRef idx="minor"/>
          </p:style>
        </p:sp>
      </p:grpSp>
      <p:sp>
        <p:nvSpPr>
          <p:cNvPr id="11365" name="Google Shape;10580;p83"/>
          <p:cNvSpPr/>
          <p:nvPr/>
        </p:nvSpPr>
        <p:spPr>
          <a:xfrm>
            <a:off x="3538080" y="2917800"/>
            <a:ext cx="314640" cy="356760"/>
          </a:xfrm>
          <a:custGeom>
            <a:avLst/>
            <a:gdLst/>
            <a:ahLst/>
            <a:rect l="l" t="t" r="r" b="b"/>
            <a:pathLst>
              <a:path w="10555" h="11973">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w="0">
            <a:noFill/>
          </a:ln>
        </p:spPr>
        <p:style>
          <a:lnRef idx="0"/>
          <a:fillRef idx="0"/>
          <a:effectRef idx="0"/>
          <a:fontRef idx="minor"/>
        </p:style>
      </p:sp>
      <p:grpSp>
        <p:nvGrpSpPr>
          <p:cNvPr id="11366" name="Google Shape;10581;p83"/>
          <p:cNvGrpSpPr/>
          <p:nvPr/>
        </p:nvGrpSpPr>
        <p:grpSpPr>
          <a:xfrm>
            <a:off x="3535200" y="3364560"/>
            <a:ext cx="315360" cy="357840"/>
            <a:chOff x="3535200" y="3364560"/>
            <a:chExt cx="315360" cy="357840"/>
          </a:xfrm>
        </p:grpSpPr>
        <p:sp>
          <p:nvSpPr>
            <p:cNvPr id="11367" name="Google Shape;10582;p83"/>
            <p:cNvSpPr/>
            <p:nvPr/>
          </p:nvSpPr>
          <p:spPr>
            <a:xfrm>
              <a:off x="3577320" y="3533760"/>
              <a:ext cx="62640" cy="104040"/>
            </a:xfrm>
            <a:custGeom>
              <a:avLst/>
              <a:gdLst/>
              <a:ahLst/>
              <a:rect l="l" t="t" r="r" b="b"/>
              <a:pathLst>
                <a:path w="2111" h="3498">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w="0">
              <a:noFill/>
            </a:ln>
          </p:spPr>
          <p:style>
            <a:lnRef idx="0"/>
            <a:fillRef idx="0"/>
            <a:effectRef idx="0"/>
            <a:fontRef idx="minor"/>
          </p:style>
        </p:sp>
        <p:sp>
          <p:nvSpPr>
            <p:cNvPr id="11368" name="Google Shape;10583;p83"/>
            <p:cNvSpPr/>
            <p:nvPr/>
          </p:nvSpPr>
          <p:spPr>
            <a:xfrm>
              <a:off x="3661920" y="3533760"/>
              <a:ext cx="62640" cy="105840"/>
            </a:xfrm>
            <a:custGeom>
              <a:avLst/>
              <a:gdLst/>
              <a:ahLst/>
              <a:rect l="l" t="t" r="r" b="b"/>
              <a:pathLst>
                <a:path w="2112" h="3561">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w="0">
              <a:noFill/>
            </a:ln>
          </p:spPr>
          <p:style>
            <a:lnRef idx="0"/>
            <a:fillRef idx="0"/>
            <a:effectRef idx="0"/>
            <a:fontRef idx="minor"/>
          </p:style>
        </p:sp>
        <p:sp>
          <p:nvSpPr>
            <p:cNvPr id="11369" name="Google Shape;10584;p83"/>
            <p:cNvSpPr/>
            <p:nvPr/>
          </p:nvSpPr>
          <p:spPr>
            <a:xfrm>
              <a:off x="3745800" y="3533760"/>
              <a:ext cx="62640" cy="104040"/>
            </a:xfrm>
            <a:custGeom>
              <a:avLst/>
              <a:gdLst/>
              <a:ahLst/>
              <a:rect l="l" t="t" r="r" b="b"/>
              <a:pathLst>
                <a:path w="2112" h="3498">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w="0">
              <a:noFill/>
            </a:ln>
          </p:spPr>
          <p:style>
            <a:lnRef idx="0"/>
            <a:fillRef idx="0"/>
            <a:effectRef idx="0"/>
            <a:fontRef idx="minor"/>
          </p:style>
        </p:sp>
        <p:sp>
          <p:nvSpPr>
            <p:cNvPr id="11370" name="Google Shape;10585;p83"/>
            <p:cNvSpPr/>
            <p:nvPr/>
          </p:nvSpPr>
          <p:spPr>
            <a:xfrm>
              <a:off x="3535200" y="3364560"/>
              <a:ext cx="315360" cy="357840"/>
            </a:xfrm>
            <a:custGeom>
              <a:avLst/>
              <a:gdLst/>
              <a:ahLst/>
              <a:rect l="l" t="t" r="r" b="b"/>
              <a:pathLst>
                <a:path w="10586" h="12004">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w="0">
              <a:noFill/>
            </a:ln>
          </p:spPr>
          <p:style>
            <a:lnRef idx="0"/>
            <a:fillRef idx="0"/>
            <a:effectRef idx="0"/>
            <a:fontRef idx="minor"/>
          </p:style>
        </p:sp>
      </p:grpSp>
      <p:grpSp>
        <p:nvGrpSpPr>
          <p:cNvPr id="11371" name="Google Shape;10586;p83"/>
          <p:cNvGrpSpPr/>
          <p:nvPr/>
        </p:nvGrpSpPr>
        <p:grpSpPr>
          <a:xfrm>
            <a:off x="3545640" y="3819600"/>
            <a:ext cx="294840" cy="357840"/>
            <a:chOff x="3545640" y="3819600"/>
            <a:chExt cx="294840" cy="357840"/>
          </a:xfrm>
        </p:grpSpPr>
        <p:sp>
          <p:nvSpPr>
            <p:cNvPr id="11372" name="Google Shape;10587;p83"/>
            <p:cNvSpPr/>
            <p:nvPr/>
          </p:nvSpPr>
          <p:spPr>
            <a:xfrm>
              <a:off x="3714840" y="3988800"/>
              <a:ext cx="21240" cy="20520"/>
            </a:xfrm>
            <a:custGeom>
              <a:avLst/>
              <a:gdLst/>
              <a:ahLst/>
              <a:rect l="l" t="t" r="r" b="b"/>
              <a:pathLst>
                <a:path w="726" h="694">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w="0">
              <a:noFill/>
            </a:ln>
          </p:spPr>
          <p:style>
            <a:lnRef idx="0"/>
            <a:fillRef idx="0"/>
            <a:effectRef idx="0"/>
            <a:fontRef idx="minor"/>
          </p:style>
        </p:sp>
        <p:sp>
          <p:nvSpPr>
            <p:cNvPr id="11373" name="Google Shape;10588;p83"/>
            <p:cNvSpPr/>
            <p:nvPr/>
          </p:nvSpPr>
          <p:spPr>
            <a:xfrm>
              <a:off x="3545640" y="3819600"/>
              <a:ext cx="294840" cy="357840"/>
            </a:xfrm>
            <a:custGeom>
              <a:avLst/>
              <a:gdLst/>
              <a:ahLst/>
              <a:rect l="l" t="t" r="r" b="b"/>
              <a:pathLst>
                <a:path w="9894" h="12005">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w="0">
              <a:noFill/>
            </a:ln>
          </p:spPr>
          <p:style>
            <a:lnRef idx="0"/>
            <a:fillRef idx="0"/>
            <a:effectRef idx="0"/>
            <a:fontRef idx="minor"/>
          </p:style>
        </p:sp>
        <p:sp>
          <p:nvSpPr>
            <p:cNvPr id="11374" name="Google Shape;10589;p83"/>
            <p:cNvSpPr/>
            <p:nvPr/>
          </p:nvSpPr>
          <p:spPr>
            <a:xfrm>
              <a:off x="3587040" y="3989520"/>
              <a:ext cx="106920" cy="104040"/>
            </a:xfrm>
            <a:custGeom>
              <a:avLst/>
              <a:gdLst/>
              <a:ahLst/>
              <a:rect l="l" t="t" r="r" b="b"/>
              <a:pathLst>
                <a:path w="3592" h="3498">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w="0">
              <a:noFill/>
            </a:ln>
          </p:spPr>
          <p:style>
            <a:lnRef idx="0"/>
            <a:fillRef idx="0"/>
            <a:effectRef idx="0"/>
            <a:fontRef idx="minor"/>
          </p:style>
        </p:sp>
        <p:sp>
          <p:nvSpPr>
            <p:cNvPr id="11375" name="Google Shape;10590;p83"/>
            <p:cNvSpPr/>
            <p:nvPr/>
          </p:nvSpPr>
          <p:spPr>
            <a:xfrm>
              <a:off x="3714840" y="4030920"/>
              <a:ext cx="21240" cy="62640"/>
            </a:xfrm>
            <a:custGeom>
              <a:avLst/>
              <a:gdLst/>
              <a:ahLst/>
              <a:rect l="l" t="t" r="r" b="b"/>
              <a:pathLst>
                <a:path w="726" h="2112">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w="0">
              <a:noFill/>
            </a:ln>
          </p:spPr>
          <p:style>
            <a:lnRef idx="0"/>
            <a:fillRef idx="0"/>
            <a:effectRef idx="0"/>
            <a:fontRef idx="minor"/>
          </p:style>
        </p:sp>
      </p:grpSp>
      <p:sp>
        <p:nvSpPr>
          <p:cNvPr id="11376" name="Google Shape;10591;p83"/>
          <p:cNvSpPr/>
          <p:nvPr/>
        </p:nvSpPr>
        <p:spPr>
          <a:xfrm>
            <a:off x="2628720" y="4289760"/>
            <a:ext cx="357840" cy="357840"/>
          </a:xfrm>
          <a:custGeom>
            <a:avLst/>
            <a:gdLst/>
            <a:ahLst/>
            <a:rect l="l" t="t" r="r" b="b"/>
            <a:pathLst>
              <a:path w="12004" h="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w="0">
            <a:noFill/>
          </a:ln>
        </p:spPr>
        <p:style>
          <a:lnRef idx="0"/>
          <a:fillRef idx="0"/>
          <a:effectRef idx="0"/>
          <a:fontRef idx="minor"/>
        </p:style>
      </p:sp>
      <p:grpSp>
        <p:nvGrpSpPr>
          <p:cNvPr id="11377" name="Google Shape;10592;p83"/>
          <p:cNvGrpSpPr/>
          <p:nvPr/>
        </p:nvGrpSpPr>
        <p:grpSpPr>
          <a:xfrm>
            <a:off x="2209320" y="2078280"/>
            <a:ext cx="307440" cy="260280"/>
            <a:chOff x="2209320" y="2078280"/>
            <a:chExt cx="307440" cy="260280"/>
          </a:xfrm>
        </p:grpSpPr>
        <p:sp>
          <p:nvSpPr>
            <p:cNvPr id="11378" name="Google Shape;10593;p83"/>
            <p:cNvSpPr/>
            <p:nvPr/>
          </p:nvSpPr>
          <p:spPr>
            <a:xfrm>
              <a:off x="2226960" y="2078280"/>
              <a:ext cx="289800" cy="260280"/>
            </a:xfrm>
            <a:custGeom>
              <a:avLst/>
              <a:gdLst/>
              <a:ahLst/>
              <a:rect l="l" t="t" r="r" b="b"/>
              <a:pathLst>
                <a:path w="8782" h="789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w="0">
              <a:noFill/>
            </a:ln>
          </p:spPr>
          <p:style>
            <a:lnRef idx="0"/>
            <a:fillRef idx="0"/>
            <a:effectRef idx="0"/>
            <a:fontRef idx="minor"/>
          </p:style>
        </p:sp>
        <p:sp>
          <p:nvSpPr>
            <p:cNvPr id="11379" name="Google Shape;10594;p83"/>
            <p:cNvSpPr/>
            <p:nvPr/>
          </p:nvSpPr>
          <p:spPr>
            <a:xfrm flipH="1">
              <a:off x="2208960" y="2078280"/>
              <a:ext cx="289800" cy="260280"/>
            </a:xfrm>
            <a:custGeom>
              <a:avLst/>
              <a:gdLst/>
              <a:ahLst/>
              <a:rect l="l" t="t" r="r" b="b"/>
              <a:pathLst>
                <a:path w="8782" h="789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w="0">
              <a:noFill/>
            </a:ln>
          </p:spPr>
          <p:style>
            <a:lnRef idx="0"/>
            <a:fillRef idx="0"/>
            <a:effectRef idx="0"/>
            <a:fontRef idx="minor"/>
          </p:style>
        </p:sp>
        <p:sp>
          <p:nvSpPr>
            <p:cNvPr id="11380" name="Google Shape;10595;p83"/>
            <p:cNvSpPr/>
            <p:nvPr/>
          </p:nvSpPr>
          <p:spPr>
            <a:xfrm>
              <a:off x="2339640" y="2313000"/>
              <a:ext cx="48240" cy="25560"/>
            </a:xfrm>
            <a:custGeom>
              <a:avLst/>
              <a:gdLst/>
              <a:ahLst/>
              <a:rect l="l" t="t" r="r" b="b"/>
              <a:pathLst>
                <a:path w="1476" h="786">
                  <a:moveTo>
                    <a:pt x="0" y="786"/>
                  </a:moveTo>
                  <a:lnTo>
                    <a:pt x="1476" y="786"/>
                  </a:lnTo>
                  <a:lnTo>
                    <a:pt x="762" y="0"/>
                  </a:lnTo>
                  <a:close/>
                </a:path>
              </a:pathLst>
            </a:custGeom>
            <a:solidFill>
              <a:srgbClr val="5f7d95"/>
            </a:solidFill>
            <a:ln w="0">
              <a:noFill/>
            </a:ln>
          </p:spPr>
          <p:style>
            <a:lnRef idx="0"/>
            <a:fillRef idx="0"/>
            <a:effectRef idx="0"/>
            <a:fontRef idx="minor"/>
          </p:style>
        </p:sp>
        <p:sp>
          <p:nvSpPr>
            <p:cNvPr id="11381" name="Google Shape;10596;p83"/>
            <p:cNvSpPr/>
            <p:nvPr/>
          </p:nvSpPr>
          <p:spPr>
            <a:xfrm>
              <a:off x="2273040" y="2084040"/>
              <a:ext cx="184680" cy="14400"/>
            </a:xfrm>
            <a:custGeom>
              <a:avLst/>
              <a:gdLst/>
              <a:ahLst/>
              <a:rect l="l" t="t" r="r" b="b"/>
              <a:pathLst>
                <a:path w="5596" h="452">
                  <a:moveTo>
                    <a:pt x="0" y="452"/>
                  </a:moveTo>
                  <a:lnTo>
                    <a:pt x="5596" y="452"/>
                  </a:lnTo>
                  <a:lnTo>
                    <a:pt x="5500" y="0"/>
                  </a:lnTo>
                  <a:lnTo>
                    <a:pt x="238" y="47"/>
                  </a:lnTo>
                  <a:close/>
                </a:path>
              </a:pathLst>
            </a:custGeom>
            <a:solidFill>
              <a:srgbClr val="5f7d95"/>
            </a:solidFill>
            <a:ln w="0">
              <a:noFill/>
            </a:ln>
          </p:spPr>
          <p:style>
            <a:lnRef idx="0"/>
            <a:fillRef idx="0"/>
            <a:effectRef idx="0"/>
            <a:fontRef idx="minor"/>
          </p:style>
        </p:sp>
      </p:grpSp>
      <p:grpSp>
        <p:nvGrpSpPr>
          <p:cNvPr id="11382" name="Google Shape;10597;p83"/>
          <p:cNvGrpSpPr/>
          <p:nvPr/>
        </p:nvGrpSpPr>
        <p:grpSpPr>
          <a:xfrm>
            <a:off x="3577320" y="2463480"/>
            <a:ext cx="258120" cy="364680"/>
            <a:chOff x="3577320" y="2463480"/>
            <a:chExt cx="258120" cy="364680"/>
          </a:xfrm>
        </p:grpSpPr>
        <p:sp>
          <p:nvSpPr>
            <p:cNvPr id="11383" name="Google Shape;10598;p83"/>
            <p:cNvSpPr/>
            <p:nvPr/>
          </p:nvSpPr>
          <p:spPr>
            <a:xfrm>
              <a:off x="3577320" y="2463480"/>
              <a:ext cx="258120" cy="364680"/>
            </a:xfrm>
            <a:custGeom>
              <a:avLst/>
              <a:gdLst/>
              <a:ahLst/>
              <a:rect l="l" t="t" r="r" b="b"/>
              <a:pathLst>
                <a:path w="7639" h="1078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w="0">
              <a:noFill/>
            </a:ln>
          </p:spPr>
          <p:style>
            <a:lnRef idx="0"/>
            <a:fillRef idx="0"/>
            <a:effectRef idx="0"/>
            <a:fontRef idx="minor"/>
          </p:style>
        </p:sp>
        <p:sp>
          <p:nvSpPr>
            <p:cNvPr id="11384" name="Google Shape;10599;p83"/>
            <p:cNvSpPr/>
            <p:nvPr/>
          </p:nvSpPr>
          <p:spPr>
            <a:xfrm>
              <a:off x="3656520" y="2551320"/>
              <a:ext cx="20520" cy="42120"/>
            </a:xfrm>
            <a:custGeom>
              <a:avLst/>
              <a:gdLst/>
              <a:ahLst/>
              <a:rect l="l" t="t" r="r" b="b"/>
              <a:pathLst>
                <a:path w="614" h="1255">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w="0">
              <a:noFill/>
            </a:ln>
          </p:spPr>
          <p:style>
            <a:lnRef idx="0"/>
            <a:fillRef idx="0"/>
            <a:effectRef idx="0"/>
            <a:fontRef idx="minor"/>
          </p:style>
        </p:sp>
        <p:sp>
          <p:nvSpPr>
            <p:cNvPr id="11385" name="Google Shape;10600;p83"/>
            <p:cNvSpPr/>
            <p:nvPr/>
          </p:nvSpPr>
          <p:spPr>
            <a:xfrm>
              <a:off x="3656520" y="2614680"/>
              <a:ext cx="20520" cy="42120"/>
            </a:xfrm>
            <a:custGeom>
              <a:avLst/>
              <a:gdLst/>
              <a:ahLst/>
              <a:rect l="l" t="t" r="r" b="b"/>
              <a:pathLst>
                <a:path w="614" h="1256">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w="0">
              <a:noFill/>
            </a:ln>
          </p:spPr>
          <p:style>
            <a:lnRef idx="0"/>
            <a:fillRef idx="0"/>
            <a:effectRef idx="0"/>
            <a:fontRef idx="minor"/>
          </p:style>
        </p:sp>
        <p:sp>
          <p:nvSpPr>
            <p:cNvPr id="11386" name="Google Shape;10601;p83"/>
            <p:cNvSpPr/>
            <p:nvPr/>
          </p:nvSpPr>
          <p:spPr>
            <a:xfrm>
              <a:off x="3740400" y="2529720"/>
              <a:ext cx="20520" cy="42120"/>
            </a:xfrm>
            <a:custGeom>
              <a:avLst/>
              <a:gdLst/>
              <a:ahLst/>
              <a:rect l="l" t="t" r="r" b="b"/>
              <a:pathLst>
                <a:path w="614" h="1255">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w="0">
              <a:noFill/>
            </a:ln>
          </p:spPr>
          <p:style>
            <a:lnRef idx="0"/>
            <a:fillRef idx="0"/>
            <a:effectRef idx="0"/>
            <a:fontRef idx="minor"/>
          </p:style>
        </p:sp>
        <p:sp>
          <p:nvSpPr>
            <p:cNvPr id="11387" name="Google Shape;10602;p83"/>
            <p:cNvSpPr/>
            <p:nvPr/>
          </p:nvSpPr>
          <p:spPr>
            <a:xfrm>
              <a:off x="3740400" y="2592000"/>
              <a:ext cx="20520" cy="43200"/>
            </a:xfrm>
            <a:custGeom>
              <a:avLst/>
              <a:gdLst/>
              <a:ahLst/>
              <a:rect l="l" t="t" r="r" b="b"/>
              <a:pathLst>
                <a:path w="614" h="128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w="0">
              <a:noFill/>
            </a:ln>
          </p:spPr>
          <p:style>
            <a:lnRef idx="0"/>
            <a:fillRef idx="0"/>
            <a:effectRef idx="0"/>
            <a:fontRef idx="minor"/>
          </p:style>
        </p:sp>
      </p:grpSp>
      <p:grpSp>
        <p:nvGrpSpPr>
          <p:cNvPr id="11388" name="Google Shape;10603;p83"/>
          <p:cNvGrpSpPr/>
          <p:nvPr/>
        </p:nvGrpSpPr>
        <p:grpSpPr>
          <a:xfrm>
            <a:off x="4870800" y="1532880"/>
            <a:ext cx="342000" cy="339480"/>
            <a:chOff x="4870800" y="1532880"/>
            <a:chExt cx="342000" cy="339480"/>
          </a:xfrm>
        </p:grpSpPr>
        <p:sp>
          <p:nvSpPr>
            <p:cNvPr id="11389" name="Google Shape;10604;p83"/>
            <p:cNvSpPr/>
            <p:nvPr/>
          </p:nvSpPr>
          <p:spPr>
            <a:xfrm>
              <a:off x="5054040" y="1773000"/>
              <a:ext cx="100800" cy="36000"/>
            </a:xfrm>
            <a:custGeom>
              <a:avLst/>
              <a:gdLst/>
              <a:ahLst/>
              <a:rect l="l" t="t" r="r" b="b"/>
              <a:pathLst>
                <a:path w="4191" h="1505">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w="0">
              <a:noFill/>
            </a:ln>
          </p:spPr>
          <p:style>
            <a:lnRef idx="0"/>
            <a:fillRef idx="0"/>
            <a:effectRef idx="0"/>
            <a:fontRef idx="minor"/>
          </p:style>
        </p:sp>
        <p:sp>
          <p:nvSpPr>
            <p:cNvPr id="11390" name="Google Shape;10605;p83"/>
            <p:cNvSpPr/>
            <p:nvPr/>
          </p:nvSpPr>
          <p:spPr>
            <a:xfrm>
              <a:off x="4870800" y="1532880"/>
              <a:ext cx="342000" cy="339480"/>
            </a:xfrm>
            <a:custGeom>
              <a:avLst/>
              <a:gdLst/>
              <a:ahLst/>
              <a:rect l="l" t="t" r="r" b="b"/>
              <a:pathLst>
                <a:path w="14178" h="14073">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w="0">
              <a:noFill/>
            </a:ln>
          </p:spPr>
          <p:style>
            <a:lnRef idx="0"/>
            <a:fillRef idx="0"/>
            <a:effectRef idx="0"/>
            <a:fontRef idx="minor"/>
          </p:style>
        </p:sp>
        <p:sp>
          <p:nvSpPr>
            <p:cNvPr id="11391" name="Google Shape;10606;p83"/>
            <p:cNvSpPr/>
            <p:nvPr/>
          </p:nvSpPr>
          <p:spPr>
            <a:xfrm>
              <a:off x="4912560" y="1613520"/>
              <a:ext cx="61920" cy="39240"/>
            </a:xfrm>
            <a:custGeom>
              <a:avLst/>
              <a:gdLst/>
              <a:ahLst/>
              <a:rect l="l" t="t" r="r" b="b"/>
              <a:pathLst>
                <a:path w="2585" h="1637">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w="0">
              <a:noFill/>
            </a:ln>
          </p:spPr>
          <p:style>
            <a:lnRef idx="0"/>
            <a:fillRef idx="0"/>
            <a:effectRef idx="0"/>
            <a:fontRef idx="minor"/>
          </p:style>
        </p:sp>
        <p:sp>
          <p:nvSpPr>
            <p:cNvPr id="11392" name="Google Shape;10607;p83"/>
            <p:cNvSpPr/>
            <p:nvPr/>
          </p:nvSpPr>
          <p:spPr>
            <a:xfrm>
              <a:off x="5033520" y="1693080"/>
              <a:ext cx="63720" cy="39960"/>
            </a:xfrm>
            <a:custGeom>
              <a:avLst/>
              <a:gdLst/>
              <a:ahLst/>
              <a:rect l="l" t="t" r="r" b="b"/>
              <a:pathLst>
                <a:path w="2647" h="1663">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w="0">
              <a:noFill/>
            </a:ln>
          </p:spPr>
          <p:style>
            <a:lnRef idx="0"/>
            <a:fillRef idx="0"/>
            <a:effectRef idx="0"/>
            <a:fontRef idx="minor"/>
          </p:style>
        </p:sp>
        <p:sp>
          <p:nvSpPr>
            <p:cNvPr id="11393" name="Google Shape;10608;p83"/>
            <p:cNvSpPr/>
            <p:nvPr/>
          </p:nvSpPr>
          <p:spPr>
            <a:xfrm>
              <a:off x="5114160" y="1693080"/>
              <a:ext cx="61200" cy="39600"/>
            </a:xfrm>
            <a:custGeom>
              <a:avLst/>
              <a:gdLst/>
              <a:ahLst/>
              <a:rect l="l" t="t" r="r" b="b"/>
              <a:pathLst>
                <a:path w="2553" h="165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w="0">
              <a:noFill/>
            </a:ln>
          </p:spPr>
          <p:style>
            <a:lnRef idx="0"/>
            <a:fillRef idx="0"/>
            <a:effectRef idx="0"/>
            <a:fontRef idx="minor"/>
          </p:style>
        </p:sp>
      </p:grpSp>
      <p:sp>
        <p:nvSpPr>
          <p:cNvPr id="11394" name="Google Shape;10609;p83"/>
          <p:cNvSpPr/>
          <p:nvPr/>
        </p:nvSpPr>
        <p:spPr>
          <a:xfrm>
            <a:off x="4871520" y="1939680"/>
            <a:ext cx="340560" cy="341280"/>
          </a:xfrm>
          <a:custGeom>
            <a:avLst/>
            <a:gdLst/>
            <a:ahLst/>
            <a:rect l="l" t="t" r="r" b="b"/>
            <a:pathLst>
              <a:path w="14115" h="14147">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w="0">
            <a:noFill/>
          </a:ln>
        </p:spPr>
        <p:style>
          <a:lnRef idx="0"/>
          <a:fillRef idx="0"/>
          <a:effectRef idx="0"/>
          <a:fontRef idx="minor"/>
        </p:style>
      </p:sp>
      <p:sp>
        <p:nvSpPr>
          <p:cNvPr id="11395" name="Google Shape;10610;p83"/>
          <p:cNvSpPr/>
          <p:nvPr/>
        </p:nvSpPr>
        <p:spPr>
          <a:xfrm>
            <a:off x="4932000" y="2349360"/>
            <a:ext cx="219600" cy="338760"/>
          </a:xfrm>
          <a:custGeom>
            <a:avLst/>
            <a:gdLst/>
            <a:ahLst/>
            <a:rect l="l" t="t" r="r" b="b"/>
            <a:pathLst>
              <a:path w="9106" h="14052">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w="0">
            <a:noFill/>
          </a:ln>
        </p:spPr>
        <p:style>
          <a:lnRef idx="0"/>
          <a:fillRef idx="0"/>
          <a:effectRef idx="0"/>
          <a:fontRef idx="minor"/>
        </p:style>
      </p:sp>
      <p:grpSp>
        <p:nvGrpSpPr>
          <p:cNvPr id="11396" name="Google Shape;10611;p83"/>
          <p:cNvGrpSpPr/>
          <p:nvPr/>
        </p:nvGrpSpPr>
        <p:grpSpPr>
          <a:xfrm>
            <a:off x="6667200" y="1532520"/>
            <a:ext cx="339840" cy="340200"/>
            <a:chOff x="6667200" y="1532520"/>
            <a:chExt cx="339840" cy="340200"/>
          </a:xfrm>
        </p:grpSpPr>
        <p:sp>
          <p:nvSpPr>
            <p:cNvPr id="11397" name="Google Shape;10612;p83"/>
            <p:cNvSpPr/>
            <p:nvPr/>
          </p:nvSpPr>
          <p:spPr>
            <a:xfrm>
              <a:off x="6855120" y="1578600"/>
              <a:ext cx="112320" cy="73440"/>
            </a:xfrm>
            <a:custGeom>
              <a:avLst/>
              <a:gdLst/>
              <a:ahLst/>
              <a:rect l="l" t="t" r="r" b="b"/>
              <a:pathLst>
                <a:path w="4664" h="3057">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w="0">
              <a:noFill/>
            </a:ln>
          </p:spPr>
          <p:style>
            <a:lnRef idx="0"/>
            <a:fillRef idx="0"/>
            <a:effectRef idx="0"/>
            <a:fontRef idx="minor"/>
          </p:style>
        </p:sp>
        <p:sp>
          <p:nvSpPr>
            <p:cNvPr id="11398" name="Google Shape;10613;p83"/>
            <p:cNvSpPr/>
            <p:nvPr/>
          </p:nvSpPr>
          <p:spPr>
            <a:xfrm>
              <a:off x="6706800" y="1577880"/>
              <a:ext cx="112320" cy="74160"/>
            </a:xfrm>
            <a:custGeom>
              <a:avLst/>
              <a:gdLst/>
              <a:ahLst/>
              <a:rect l="l" t="t" r="r" b="b"/>
              <a:pathLst>
                <a:path w="4664" h="3089">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w="0">
              <a:noFill/>
            </a:ln>
          </p:spPr>
          <p:style>
            <a:lnRef idx="0"/>
            <a:fillRef idx="0"/>
            <a:effectRef idx="0"/>
            <a:fontRef idx="minor"/>
          </p:style>
        </p:sp>
        <p:sp>
          <p:nvSpPr>
            <p:cNvPr id="11399" name="Google Shape;10614;p83"/>
            <p:cNvSpPr/>
            <p:nvPr/>
          </p:nvSpPr>
          <p:spPr>
            <a:xfrm>
              <a:off x="6667200" y="1532520"/>
              <a:ext cx="339840" cy="340200"/>
            </a:xfrm>
            <a:custGeom>
              <a:avLst/>
              <a:gdLst/>
              <a:ahLst/>
              <a:rect l="l" t="t" r="r" b="b"/>
              <a:pathLst>
                <a:path w="14083" h="14099">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w="0">
              <a:noFill/>
            </a:ln>
          </p:spPr>
          <p:style>
            <a:lnRef idx="0"/>
            <a:fillRef idx="0"/>
            <a:effectRef idx="0"/>
            <a:fontRef idx="minor"/>
          </p:style>
        </p:sp>
      </p:grpSp>
      <p:grpSp>
        <p:nvGrpSpPr>
          <p:cNvPr id="11400" name="Google Shape;10615;p83"/>
          <p:cNvGrpSpPr/>
          <p:nvPr/>
        </p:nvGrpSpPr>
        <p:grpSpPr>
          <a:xfrm>
            <a:off x="6666120" y="1939320"/>
            <a:ext cx="342000" cy="342000"/>
            <a:chOff x="6666120" y="1939320"/>
            <a:chExt cx="342000" cy="342000"/>
          </a:xfrm>
        </p:grpSpPr>
        <p:sp>
          <p:nvSpPr>
            <p:cNvPr id="11401" name="Google Shape;10616;p83"/>
            <p:cNvSpPr/>
            <p:nvPr/>
          </p:nvSpPr>
          <p:spPr>
            <a:xfrm>
              <a:off x="6666120" y="1939320"/>
              <a:ext cx="342000" cy="342000"/>
            </a:xfrm>
            <a:custGeom>
              <a:avLst/>
              <a:gdLst/>
              <a:ahLst/>
              <a:rect l="l" t="t" r="r" b="b"/>
              <a:pathLst>
                <a:path w="14178" h="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w="0">
              <a:noFill/>
            </a:ln>
          </p:spPr>
          <p:style>
            <a:lnRef idx="0"/>
            <a:fillRef idx="0"/>
            <a:effectRef idx="0"/>
            <a:fontRef idx="minor"/>
          </p:style>
        </p:sp>
        <p:sp>
          <p:nvSpPr>
            <p:cNvPr id="11402" name="Google Shape;10617;p83"/>
            <p:cNvSpPr/>
            <p:nvPr/>
          </p:nvSpPr>
          <p:spPr>
            <a:xfrm>
              <a:off x="6765840" y="2039760"/>
              <a:ext cx="139680" cy="139680"/>
            </a:xfrm>
            <a:custGeom>
              <a:avLst/>
              <a:gdLst/>
              <a:ahLst/>
              <a:rect l="l" t="t" r="r" b="b"/>
              <a:pathLst>
                <a:path w="5798" h="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w="0">
              <a:noFill/>
            </a:ln>
          </p:spPr>
          <p:style>
            <a:lnRef idx="0"/>
            <a:fillRef idx="0"/>
            <a:effectRef idx="0"/>
            <a:fontRef idx="minor"/>
          </p:style>
        </p:sp>
      </p:grpSp>
      <p:grpSp>
        <p:nvGrpSpPr>
          <p:cNvPr id="11403" name="Google Shape;10618;p83"/>
          <p:cNvGrpSpPr/>
          <p:nvPr/>
        </p:nvGrpSpPr>
        <p:grpSpPr>
          <a:xfrm>
            <a:off x="6667200" y="2348280"/>
            <a:ext cx="339840" cy="341280"/>
            <a:chOff x="6667200" y="2348280"/>
            <a:chExt cx="339840" cy="341280"/>
          </a:xfrm>
        </p:grpSpPr>
        <p:sp>
          <p:nvSpPr>
            <p:cNvPr id="11404" name="Google Shape;10619;p83"/>
            <p:cNvSpPr/>
            <p:nvPr/>
          </p:nvSpPr>
          <p:spPr>
            <a:xfrm>
              <a:off x="6805800" y="2348280"/>
              <a:ext cx="60480" cy="59760"/>
            </a:xfrm>
            <a:custGeom>
              <a:avLst/>
              <a:gdLst/>
              <a:ahLst/>
              <a:rect l="l" t="t" r="r" b="b"/>
              <a:pathLst>
                <a:path w="2521" h="249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w="0">
              <a:noFill/>
            </a:ln>
          </p:spPr>
          <p:style>
            <a:lnRef idx="0"/>
            <a:fillRef idx="0"/>
            <a:effectRef idx="0"/>
            <a:fontRef idx="minor"/>
          </p:style>
        </p:sp>
        <p:sp>
          <p:nvSpPr>
            <p:cNvPr id="11405" name="Google Shape;10620;p83"/>
            <p:cNvSpPr/>
            <p:nvPr/>
          </p:nvSpPr>
          <p:spPr>
            <a:xfrm>
              <a:off x="6747120" y="2408400"/>
              <a:ext cx="179280" cy="281160"/>
            </a:xfrm>
            <a:custGeom>
              <a:avLst/>
              <a:gdLst/>
              <a:ahLst/>
              <a:rect l="l" t="t" r="r" b="b"/>
              <a:pathLst>
                <a:path w="7436" h="11658">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w="0">
              <a:noFill/>
            </a:ln>
          </p:spPr>
          <p:style>
            <a:lnRef idx="0"/>
            <a:fillRef idx="0"/>
            <a:effectRef idx="0"/>
            <a:fontRef idx="minor"/>
          </p:style>
        </p:sp>
        <p:sp>
          <p:nvSpPr>
            <p:cNvPr id="11406" name="Google Shape;10621;p83"/>
            <p:cNvSpPr/>
            <p:nvPr/>
          </p:nvSpPr>
          <p:spPr>
            <a:xfrm>
              <a:off x="6907680" y="2448000"/>
              <a:ext cx="99360" cy="98640"/>
            </a:xfrm>
            <a:custGeom>
              <a:avLst/>
              <a:gdLst/>
              <a:ahLst/>
              <a:rect l="l" t="t" r="r" b="b"/>
              <a:pathLst>
                <a:path w="4128" h="4097">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w="0">
              <a:noFill/>
            </a:ln>
          </p:spPr>
          <p:style>
            <a:lnRef idx="0"/>
            <a:fillRef idx="0"/>
            <a:effectRef idx="0"/>
            <a:fontRef idx="minor"/>
          </p:style>
        </p:sp>
        <p:sp>
          <p:nvSpPr>
            <p:cNvPr id="11407" name="Google Shape;10622;p83"/>
            <p:cNvSpPr/>
            <p:nvPr/>
          </p:nvSpPr>
          <p:spPr>
            <a:xfrm>
              <a:off x="6667200" y="2448000"/>
              <a:ext cx="99360" cy="98640"/>
            </a:xfrm>
            <a:custGeom>
              <a:avLst/>
              <a:gdLst/>
              <a:ahLst/>
              <a:rect l="l" t="t" r="r" b="b"/>
              <a:pathLst>
                <a:path w="4128" h="4097">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w="0">
              <a:noFill/>
            </a:ln>
          </p:spPr>
          <p:style>
            <a:lnRef idx="0"/>
            <a:fillRef idx="0"/>
            <a:effectRef idx="0"/>
            <a:fontRef idx="minor"/>
          </p:style>
        </p:sp>
      </p:grpSp>
      <p:sp>
        <p:nvSpPr>
          <p:cNvPr id="11408" name="Google Shape;10623;p83"/>
          <p:cNvSpPr/>
          <p:nvPr/>
        </p:nvSpPr>
        <p:spPr>
          <a:xfrm>
            <a:off x="4871160" y="2779200"/>
            <a:ext cx="341280" cy="341280"/>
          </a:xfrm>
          <a:custGeom>
            <a:avLst/>
            <a:gdLst/>
            <a:ahLst/>
            <a:rect l="l" t="t" r="r" b="b"/>
            <a:pathLst>
              <a:path w="14147" h="14155">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w="0">
            <a:noFill/>
          </a:ln>
        </p:spPr>
        <p:style>
          <a:lnRef idx="0"/>
          <a:fillRef idx="0"/>
          <a:effectRef idx="0"/>
          <a:fontRef idx="minor"/>
        </p:style>
      </p:sp>
      <p:grpSp>
        <p:nvGrpSpPr>
          <p:cNvPr id="11409" name="Google Shape;10624;p83"/>
          <p:cNvGrpSpPr/>
          <p:nvPr/>
        </p:nvGrpSpPr>
        <p:grpSpPr>
          <a:xfrm>
            <a:off x="4870800" y="3188160"/>
            <a:ext cx="342000" cy="339120"/>
            <a:chOff x="4870800" y="3188160"/>
            <a:chExt cx="342000" cy="339120"/>
          </a:xfrm>
        </p:grpSpPr>
        <p:sp>
          <p:nvSpPr>
            <p:cNvPr id="11410" name="Google Shape;10625;p83"/>
            <p:cNvSpPr/>
            <p:nvPr/>
          </p:nvSpPr>
          <p:spPr>
            <a:xfrm>
              <a:off x="4870800" y="3188160"/>
              <a:ext cx="342000" cy="339120"/>
            </a:xfrm>
            <a:custGeom>
              <a:avLst/>
              <a:gdLst/>
              <a:ahLst/>
              <a:rect l="l" t="t" r="r" b="b"/>
              <a:pathLst>
                <a:path w="14178" h="14053">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w="0">
              <a:noFill/>
            </a:ln>
          </p:spPr>
          <p:style>
            <a:lnRef idx="0"/>
            <a:fillRef idx="0"/>
            <a:effectRef idx="0"/>
            <a:fontRef idx="minor"/>
          </p:style>
        </p:sp>
        <p:sp>
          <p:nvSpPr>
            <p:cNvPr id="11411" name="Google Shape;10626;p83"/>
            <p:cNvSpPr/>
            <p:nvPr/>
          </p:nvSpPr>
          <p:spPr>
            <a:xfrm>
              <a:off x="4933080" y="3327480"/>
              <a:ext cx="220320" cy="141120"/>
            </a:xfrm>
            <a:custGeom>
              <a:avLst/>
              <a:gdLst/>
              <a:ahLst/>
              <a:rect l="l" t="t" r="r" b="b"/>
              <a:pathLst>
                <a:path w="9137" h="5861">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w="0">
              <a:noFill/>
            </a:ln>
          </p:spPr>
          <p:style>
            <a:lnRef idx="0"/>
            <a:fillRef idx="0"/>
            <a:effectRef idx="0"/>
            <a:fontRef idx="minor"/>
          </p:style>
        </p:sp>
      </p:grpSp>
      <p:sp>
        <p:nvSpPr>
          <p:cNvPr id="11412" name="Google Shape;10627;p83"/>
          <p:cNvSpPr/>
          <p:nvPr/>
        </p:nvSpPr>
        <p:spPr>
          <a:xfrm>
            <a:off x="7591680" y="2805480"/>
            <a:ext cx="313200" cy="341280"/>
          </a:xfrm>
          <a:custGeom>
            <a:avLst/>
            <a:gdLst/>
            <a:ahLst/>
            <a:rect l="l" t="t" r="r" b="b"/>
            <a:pathLst>
              <a:path w="12981" h="14147">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w="0">
            <a:noFill/>
          </a:ln>
        </p:spPr>
        <p:style>
          <a:lnRef idx="0"/>
          <a:fillRef idx="0"/>
          <a:effectRef idx="0"/>
          <a:fontRef idx="minor"/>
        </p:style>
      </p:sp>
      <p:grpSp>
        <p:nvGrpSpPr>
          <p:cNvPr id="11413" name="Google Shape;10628;p83"/>
          <p:cNvGrpSpPr/>
          <p:nvPr/>
        </p:nvGrpSpPr>
        <p:grpSpPr>
          <a:xfrm>
            <a:off x="6649920" y="2779560"/>
            <a:ext cx="374760" cy="340200"/>
            <a:chOff x="6649920" y="2779560"/>
            <a:chExt cx="374760" cy="340200"/>
          </a:xfrm>
        </p:grpSpPr>
        <p:sp>
          <p:nvSpPr>
            <p:cNvPr id="11414" name="Google Shape;10629;p83"/>
            <p:cNvSpPr/>
            <p:nvPr/>
          </p:nvSpPr>
          <p:spPr>
            <a:xfrm>
              <a:off x="6649920" y="2779560"/>
              <a:ext cx="374760" cy="340200"/>
            </a:xfrm>
            <a:custGeom>
              <a:avLst/>
              <a:gdLst/>
              <a:ahLst/>
              <a:rect l="l" t="t" r="r" b="b"/>
              <a:pathLst>
                <a:path w="15533" h="14104">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w="0">
              <a:noFill/>
            </a:ln>
          </p:spPr>
          <p:style>
            <a:lnRef idx="0"/>
            <a:fillRef idx="0"/>
            <a:effectRef idx="0"/>
            <a:fontRef idx="minor"/>
          </p:style>
        </p:sp>
        <p:sp>
          <p:nvSpPr>
            <p:cNvPr id="11415" name="Google Shape;10630;p83"/>
            <p:cNvSpPr/>
            <p:nvPr/>
          </p:nvSpPr>
          <p:spPr>
            <a:xfrm>
              <a:off x="6804000" y="2920320"/>
              <a:ext cx="65160" cy="59400"/>
            </a:xfrm>
            <a:custGeom>
              <a:avLst/>
              <a:gdLst/>
              <a:ahLst/>
              <a:rect l="l" t="t" r="r" b="b"/>
              <a:pathLst>
                <a:path w="2711" h="2474">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w="0">
              <a:noFill/>
            </a:ln>
          </p:spPr>
          <p:style>
            <a:lnRef idx="0"/>
            <a:fillRef idx="0"/>
            <a:effectRef idx="0"/>
            <a:fontRef idx="minor"/>
          </p:style>
        </p:sp>
      </p:grpSp>
      <p:grpSp>
        <p:nvGrpSpPr>
          <p:cNvPr id="11416" name="Google Shape;10631;p83"/>
          <p:cNvGrpSpPr/>
          <p:nvPr/>
        </p:nvGrpSpPr>
        <p:grpSpPr>
          <a:xfrm>
            <a:off x="5304240" y="1531800"/>
            <a:ext cx="341280" cy="341640"/>
            <a:chOff x="5304240" y="1531800"/>
            <a:chExt cx="341280" cy="341640"/>
          </a:xfrm>
        </p:grpSpPr>
        <p:sp>
          <p:nvSpPr>
            <p:cNvPr id="11417" name="Google Shape;10632;p83"/>
            <p:cNvSpPr/>
            <p:nvPr/>
          </p:nvSpPr>
          <p:spPr>
            <a:xfrm>
              <a:off x="5304240" y="1793520"/>
              <a:ext cx="341280" cy="79920"/>
            </a:xfrm>
            <a:custGeom>
              <a:avLst/>
              <a:gdLst/>
              <a:ahLst/>
              <a:rect l="l" t="t" r="r" b="b"/>
              <a:pathLst>
                <a:path w="14146" h="3319">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w="0">
              <a:noFill/>
            </a:ln>
          </p:spPr>
          <p:style>
            <a:lnRef idx="0"/>
            <a:fillRef idx="0"/>
            <a:effectRef idx="0"/>
            <a:fontRef idx="minor"/>
          </p:style>
        </p:sp>
        <p:sp>
          <p:nvSpPr>
            <p:cNvPr id="11418" name="Google Shape;10633;p83"/>
            <p:cNvSpPr/>
            <p:nvPr/>
          </p:nvSpPr>
          <p:spPr>
            <a:xfrm>
              <a:off x="5445000" y="1572120"/>
              <a:ext cx="39240" cy="39960"/>
            </a:xfrm>
            <a:custGeom>
              <a:avLst/>
              <a:gdLst/>
              <a:ahLst/>
              <a:rect l="l" t="t" r="r" b="b"/>
              <a:pathLst>
                <a:path w="1639" h="1671">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w="0">
              <a:noFill/>
            </a:ln>
          </p:spPr>
          <p:style>
            <a:lnRef idx="0"/>
            <a:fillRef idx="0"/>
            <a:effectRef idx="0"/>
            <a:fontRef idx="minor"/>
          </p:style>
        </p:sp>
        <p:sp>
          <p:nvSpPr>
            <p:cNvPr id="11419" name="Google Shape;10634;p83"/>
            <p:cNvSpPr/>
            <p:nvPr/>
          </p:nvSpPr>
          <p:spPr>
            <a:xfrm>
              <a:off x="5384880" y="1582920"/>
              <a:ext cx="39960" cy="39960"/>
            </a:xfrm>
            <a:custGeom>
              <a:avLst/>
              <a:gdLst/>
              <a:ahLst/>
              <a:rect l="l" t="t" r="r" b="b"/>
              <a:pathLst>
                <a:path w="1671" h="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w="0">
              <a:noFill/>
            </a:ln>
          </p:spPr>
          <p:style>
            <a:lnRef idx="0"/>
            <a:fillRef idx="0"/>
            <a:effectRef idx="0"/>
            <a:fontRef idx="minor"/>
          </p:style>
        </p:sp>
        <p:sp>
          <p:nvSpPr>
            <p:cNvPr id="11420" name="Google Shape;10635;p83"/>
            <p:cNvSpPr/>
            <p:nvPr/>
          </p:nvSpPr>
          <p:spPr>
            <a:xfrm>
              <a:off x="5384880" y="1683360"/>
              <a:ext cx="39960" cy="39240"/>
            </a:xfrm>
            <a:custGeom>
              <a:avLst/>
              <a:gdLst/>
              <a:ahLst/>
              <a:rect l="l" t="t" r="r" b="b"/>
              <a:pathLst>
                <a:path w="1671" h="1639">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w="0">
              <a:noFill/>
            </a:ln>
          </p:spPr>
          <p:style>
            <a:lnRef idx="0"/>
            <a:fillRef idx="0"/>
            <a:effectRef idx="0"/>
            <a:fontRef idx="minor"/>
          </p:style>
        </p:sp>
        <p:sp>
          <p:nvSpPr>
            <p:cNvPr id="11421" name="Google Shape;10636;p83"/>
            <p:cNvSpPr/>
            <p:nvPr/>
          </p:nvSpPr>
          <p:spPr>
            <a:xfrm>
              <a:off x="5345280" y="1632240"/>
              <a:ext cx="39240" cy="39960"/>
            </a:xfrm>
            <a:custGeom>
              <a:avLst/>
              <a:gdLst/>
              <a:ahLst/>
              <a:rect l="l" t="t" r="r" b="b"/>
              <a:pathLst>
                <a:path w="1639" h="1671">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w="0">
              <a:noFill/>
            </a:ln>
          </p:spPr>
          <p:style>
            <a:lnRef idx="0"/>
            <a:fillRef idx="0"/>
            <a:effectRef idx="0"/>
            <a:fontRef idx="minor"/>
          </p:style>
        </p:sp>
        <p:sp>
          <p:nvSpPr>
            <p:cNvPr id="11422" name="Google Shape;10637;p83"/>
            <p:cNvSpPr/>
            <p:nvPr/>
          </p:nvSpPr>
          <p:spPr>
            <a:xfrm>
              <a:off x="5445000" y="1692360"/>
              <a:ext cx="39240" cy="39960"/>
            </a:xfrm>
            <a:custGeom>
              <a:avLst/>
              <a:gdLst/>
              <a:ahLst/>
              <a:rect l="l" t="t" r="r" b="b"/>
              <a:pathLst>
                <a:path w="1639" h="1671">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w="0">
              <a:noFill/>
            </a:ln>
          </p:spPr>
          <p:style>
            <a:lnRef idx="0"/>
            <a:fillRef idx="0"/>
            <a:effectRef idx="0"/>
            <a:fontRef idx="minor"/>
          </p:style>
        </p:sp>
        <p:sp>
          <p:nvSpPr>
            <p:cNvPr id="11423" name="Google Shape;10638;p83"/>
            <p:cNvSpPr/>
            <p:nvPr/>
          </p:nvSpPr>
          <p:spPr>
            <a:xfrm>
              <a:off x="5304240" y="1531800"/>
              <a:ext cx="339840" cy="240120"/>
            </a:xfrm>
            <a:custGeom>
              <a:avLst/>
              <a:gdLst/>
              <a:ahLst/>
              <a:rect l="l" t="t" r="r" b="b"/>
              <a:pathLst>
                <a:path w="14083" h="9957">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w="0">
              <a:noFill/>
            </a:ln>
          </p:spPr>
          <p:style>
            <a:lnRef idx="0"/>
            <a:fillRef idx="0"/>
            <a:effectRef idx="0"/>
            <a:fontRef idx="minor"/>
          </p:style>
        </p:sp>
        <p:sp>
          <p:nvSpPr>
            <p:cNvPr id="11424" name="Google Shape;10639;p83"/>
            <p:cNvSpPr/>
            <p:nvPr/>
          </p:nvSpPr>
          <p:spPr>
            <a:xfrm>
              <a:off x="5503680" y="1612440"/>
              <a:ext cx="100800" cy="79560"/>
            </a:xfrm>
            <a:custGeom>
              <a:avLst/>
              <a:gdLst/>
              <a:ahLst/>
              <a:rect l="l" t="t" r="r" b="b"/>
              <a:pathLst>
                <a:path w="4191" h="3309">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w="0">
              <a:noFill/>
            </a:ln>
          </p:spPr>
          <p:style>
            <a:lnRef idx="0"/>
            <a:fillRef idx="0"/>
            <a:effectRef idx="0"/>
            <a:fontRef idx="minor"/>
          </p:style>
        </p:sp>
      </p:grpSp>
      <p:grpSp>
        <p:nvGrpSpPr>
          <p:cNvPr id="11425" name="Google Shape;10640;p83"/>
          <p:cNvGrpSpPr/>
          <p:nvPr/>
        </p:nvGrpSpPr>
        <p:grpSpPr>
          <a:xfrm>
            <a:off x="5303160" y="1940400"/>
            <a:ext cx="343440" cy="339840"/>
            <a:chOff x="5303160" y="1940400"/>
            <a:chExt cx="343440" cy="339840"/>
          </a:xfrm>
        </p:grpSpPr>
        <p:sp>
          <p:nvSpPr>
            <p:cNvPr id="11426" name="Google Shape;10641;p83"/>
            <p:cNvSpPr/>
            <p:nvPr/>
          </p:nvSpPr>
          <p:spPr>
            <a:xfrm>
              <a:off x="5303160" y="1940400"/>
              <a:ext cx="343440" cy="339840"/>
            </a:xfrm>
            <a:custGeom>
              <a:avLst/>
              <a:gdLst/>
              <a:ahLst/>
              <a:rect l="l" t="t" r="r" b="b"/>
              <a:pathLst>
                <a:path w="14241" h="14084">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w="0">
              <a:noFill/>
            </a:ln>
          </p:spPr>
          <p:style>
            <a:lnRef idx="0"/>
            <a:fillRef idx="0"/>
            <a:effectRef idx="0"/>
            <a:fontRef idx="minor"/>
          </p:style>
        </p:sp>
        <p:sp>
          <p:nvSpPr>
            <p:cNvPr id="11427" name="Google Shape;10642;p83"/>
            <p:cNvSpPr/>
            <p:nvPr/>
          </p:nvSpPr>
          <p:spPr>
            <a:xfrm>
              <a:off x="5445360" y="2139840"/>
              <a:ext cx="60480" cy="58320"/>
            </a:xfrm>
            <a:custGeom>
              <a:avLst/>
              <a:gdLst/>
              <a:ahLst/>
              <a:rect l="l" t="t" r="r" b="b"/>
              <a:pathLst>
                <a:path w="2521" h="2427">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w="0">
              <a:noFill/>
            </a:ln>
          </p:spPr>
          <p:style>
            <a:lnRef idx="0"/>
            <a:fillRef idx="0"/>
            <a:effectRef idx="0"/>
            <a:fontRef idx="minor"/>
          </p:style>
        </p:sp>
      </p:grpSp>
      <p:grpSp>
        <p:nvGrpSpPr>
          <p:cNvPr id="11428" name="Google Shape;10643;p83"/>
          <p:cNvGrpSpPr/>
          <p:nvPr/>
        </p:nvGrpSpPr>
        <p:grpSpPr>
          <a:xfrm>
            <a:off x="5304600" y="2348640"/>
            <a:ext cx="340560" cy="340560"/>
            <a:chOff x="5304600" y="2348640"/>
            <a:chExt cx="340560" cy="340560"/>
          </a:xfrm>
        </p:grpSpPr>
        <p:sp>
          <p:nvSpPr>
            <p:cNvPr id="11429" name="Google Shape;10644;p83"/>
            <p:cNvSpPr/>
            <p:nvPr/>
          </p:nvSpPr>
          <p:spPr>
            <a:xfrm>
              <a:off x="5304600" y="2348640"/>
              <a:ext cx="340560" cy="340560"/>
            </a:xfrm>
            <a:custGeom>
              <a:avLst/>
              <a:gdLst/>
              <a:ahLst/>
              <a:rect l="l" t="t" r="r" b="b"/>
              <a:pathLst>
                <a:path w="14115" h="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w="0">
              <a:noFill/>
            </a:ln>
          </p:spPr>
          <p:style>
            <a:lnRef idx="0"/>
            <a:fillRef idx="0"/>
            <a:effectRef idx="0"/>
            <a:fontRef idx="minor"/>
          </p:style>
        </p:sp>
        <p:sp>
          <p:nvSpPr>
            <p:cNvPr id="11430" name="Google Shape;10645;p83"/>
            <p:cNvSpPr/>
            <p:nvPr/>
          </p:nvSpPr>
          <p:spPr>
            <a:xfrm>
              <a:off x="5425560" y="2509200"/>
              <a:ext cx="119160" cy="140400"/>
            </a:xfrm>
            <a:custGeom>
              <a:avLst/>
              <a:gdLst/>
              <a:ahLst/>
              <a:rect l="l" t="t" r="r" b="b"/>
              <a:pathLst>
                <a:path w="4947" h="583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w="0">
              <a:noFill/>
            </a:ln>
          </p:spPr>
          <p:style>
            <a:lnRef idx="0"/>
            <a:fillRef idx="0"/>
            <a:effectRef idx="0"/>
            <a:fontRef idx="minor"/>
          </p:style>
        </p:sp>
        <p:sp>
          <p:nvSpPr>
            <p:cNvPr id="11431" name="Google Shape;10646;p83"/>
            <p:cNvSpPr/>
            <p:nvPr/>
          </p:nvSpPr>
          <p:spPr>
            <a:xfrm>
              <a:off x="5345640" y="2399040"/>
              <a:ext cx="39240" cy="39960"/>
            </a:xfrm>
            <a:custGeom>
              <a:avLst/>
              <a:gdLst/>
              <a:ahLst/>
              <a:rect l="l" t="t" r="r" b="b"/>
              <a:pathLst>
                <a:path w="1639" h="1671">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w="0">
              <a:noFill/>
            </a:ln>
          </p:spPr>
          <p:style>
            <a:lnRef idx="0"/>
            <a:fillRef idx="0"/>
            <a:effectRef idx="0"/>
            <a:fontRef idx="minor"/>
          </p:style>
        </p:sp>
      </p:grpSp>
      <p:sp>
        <p:nvSpPr>
          <p:cNvPr id="11432" name="Google Shape;10647;p83"/>
          <p:cNvSpPr/>
          <p:nvPr/>
        </p:nvSpPr>
        <p:spPr>
          <a:xfrm>
            <a:off x="7123320" y="1563120"/>
            <a:ext cx="341280" cy="279000"/>
          </a:xfrm>
          <a:custGeom>
            <a:avLst/>
            <a:gdLst/>
            <a:ahLst/>
            <a:rect l="l" t="t" r="r" b="b"/>
            <a:pathLst>
              <a:path w="14147" h="11563">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w="0">
            <a:noFill/>
          </a:ln>
        </p:spPr>
        <p:style>
          <a:lnRef idx="0"/>
          <a:fillRef idx="0"/>
          <a:effectRef idx="0"/>
          <a:fontRef idx="minor"/>
        </p:style>
      </p:sp>
      <p:sp>
        <p:nvSpPr>
          <p:cNvPr id="11433" name="Google Shape;10648;p83"/>
          <p:cNvSpPr/>
          <p:nvPr/>
        </p:nvSpPr>
        <p:spPr>
          <a:xfrm>
            <a:off x="7122960" y="1940040"/>
            <a:ext cx="342000" cy="340200"/>
          </a:xfrm>
          <a:custGeom>
            <a:avLst/>
            <a:gdLst/>
            <a:ahLst/>
            <a:rect l="l" t="t" r="r" b="b"/>
            <a:pathLst>
              <a:path w="14178" h="1410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w="0">
            <a:noFill/>
          </a:ln>
        </p:spPr>
        <p:style>
          <a:lnRef idx="0"/>
          <a:fillRef idx="0"/>
          <a:effectRef idx="0"/>
          <a:fontRef idx="minor"/>
        </p:style>
      </p:sp>
      <p:grpSp>
        <p:nvGrpSpPr>
          <p:cNvPr id="11434" name="Google Shape;10649;p83"/>
          <p:cNvGrpSpPr/>
          <p:nvPr/>
        </p:nvGrpSpPr>
        <p:grpSpPr>
          <a:xfrm>
            <a:off x="7140240" y="2348280"/>
            <a:ext cx="307800" cy="341280"/>
            <a:chOff x="7140240" y="2348280"/>
            <a:chExt cx="307800" cy="341280"/>
          </a:xfrm>
        </p:grpSpPr>
        <p:sp>
          <p:nvSpPr>
            <p:cNvPr id="11435" name="Google Shape;10650;p83"/>
            <p:cNvSpPr/>
            <p:nvPr/>
          </p:nvSpPr>
          <p:spPr>
            <a:xfrm>
              <a:off x="7140240" y="2348280"/>
              <a:ext cx="307800" cy="341280"/>
            </a:xfrm>
            <a:custGeom>
              <a:avLst/>
              <a:gdLst/>
              <a:ahLst/>
              <a:rect l="l" t="t" r="r" b="b"/>
              <a:pathLst>
                <a:path w="12760" h="14147">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w="0">
              <a:noFill/>
            </a:ln>
          </p:spPr>
          <p:style>
            <a:lnRef idx="0"/>
            <a:fillRef idx="0"/>
            <a:effectRef idx="0"/>
            <a:fontRef idx="minor"/>
          </p:style>
        </p:sp>
        <p:sp>
          <p:nvSpPr>
            <p:cNvPr id="11436" name="Google Shape;10651;p83"/>
            <p:cNvSpPr/>
            <p:nvPr/>
          </p:nvSpPr>
          <p:spPr>
            <a:xfrm>
              <a:off x="7242840" y="2408400"/>
              <a:ext cx="100800" cy="40680"/>
            </a:xfrm>
            <a:custGeom>
              <a:avLst/>
              <a:gdLst/>
              <a:ahLst/>
              <a:rect l="l" t="t" r="r" b="b"/>
              <a:pathLst>
                <a:path w="4191" h="1702">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w="0">
              <a:noFill/>
            </a:ln>
          </p:spPr>
          <p:style>
            <a:lnRef idx="0"/>
            <a:fillRef idx="0"/>
            <a:effectRef idx="0"/>
            <a:fontRef idx="minor"/>
          </p:style>
        </p:sp>
      </p:grpSp>
      <p:grpSp>
        <p:nvGrpSpPr>
          <p:cNvPr id="11437" name="Google Shape;10652;p83"/>
          <p:cNvGrpSpPr/>
          <p:nvPr/>
        </p:nvGrpSpPr>
        <p:grpSpPr>
          <a:xfrm>
            <a:off x="5304600" y="2779560"/>
            <a:ext cx="340560" cy="340560"/>
            <a:chOff x="5304600" y="2779560"/>
            <a:chExt cx="340560" cy="340560"/>
          </a:xfrm>
        </p:grpSpPr>
        <p:sp>
          <p:nvSpPr>
            <p:cNvPr id="11438" name="Google Shape;10653;p83"/>
            <p:cNvSpPr/>
            <p:nvPr/>
          </p:nvSpPr>
          <p:spPr>
            <a:xfrm>
              <a:off x="5304600" y="2779560"/>
              <a:ext cx="340560" cy="340560"/>
            </a:xfrm>
            <a:custGeom>
              <a:avLst/>
              <a:gdLst/>
              <a:ahLst/>
              <a:rect l="l" t="t" r="r" b="b"/>
              <a:pathLst>
                <a:path w="14115" h="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w="0">
              <a:noFill/>
            </a:ln>
          </p:spPr>
          <p:style>
            <a:lnRef idx="0"/>
            <a:fillRef idx="0"/>
            <a:effectRef idx="0"/>
            <a:fontRef idx="minor"/>
          </p:style>
        </p:sp>
        <p:sp>
          <p:nvSpPr>
            <p:cNvPr id="11439" name="Google Shape;10654;p83"/>
            <p:cNvSpPr/>
            <p:nvPr/>
          </p:nvSpPr>
          <p:spPr>
            <a:xfrm>
              <a:off x="5405040" y="2859480"/>
              <a:ext cx="140400" cy="19440"/>
            </a:xfrm>
            <a:custGeom>
              <a:avLst/>
              <a:gdLst/>
              <a:ahLst/>
              <a:rect l="l" t="t" r="r" b="b"/>
              <a:pathLst>
                <a:path w="5829" h="82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w="0">
              <a:noFill/>
            </a:ln>
          </p:spPr>
          <p:style>
            <a:lnRef idx="0"/>
            <a:fillRef idx="0"/>
            <a:effectRef idx="0"/>
            <a:fontRef idx="minor"/>
          </p:style>
        </p:sp>
        <p:sp>
          <p:nvSpPr>
            <p:cNvPr id="11440" name="Google Shape;10655;p83"/>
            <p:cNvSpPr/>
            <p:nvPr/>
          </p:nvSpPr>
          <p:spPr>
            <a:xfrm>
              <a:off x="5425560" y="2899080"/>
              <a:ext cx="80280" cy="19440"/>
            </a:xfrm>
            <a:custGeom>
              <a:avLst/>
              <a:gdLst/>
              <a:ahLst/>
              <a:rect l="l" t="t" r="r" b="b"/>
              <a:pathLst>
                <a:path w="3341" h="82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w="0">
              <a:noFill/>
            </a:ln>
          </p:spPr>
          <p:style>
            <a:lnRef idx="0"/>
            <a:fillRef idx="0"/>
            <a:effectRef idx="0"/>
            <a:fontRef idx="minor"/>
          </p:style>
        </p:sp>
        <p:sp>
          <p:nvSpPr>
            <p:cNvPr id="11441" name="Google Shape;10656;p83"/>
            <p:cNvSpPr/>
            <p:nvPr/>
          </p:nvSpPr>
          <p:spPr>
            <a:xfrm>
              <a:off x="5405040" y="2939400"/>
              <a:ext cx="140400" cy="19440"/>
            </a:xfrm>
            <a:custGeom>
              <a:avLst/>
              <a:gdLst/>
              <a:ahLst/>
              <a:rect l="l" t="t" r="r" b="b"/>
              <a:pathLst>
                <a:path w="5829" h="82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w="0">
              <a:noFill/>
            </a:ln>
          </p:spPr>
          <p:style>
            <a:lnRef idx="0"/>
            <a:fillRef idx="0"/>
            <a:effectRef idx="0"/>
            <a:fontRef idx="minor"/>
          </p:style>
        </p:sp>
        <p:sp>
          <p:nvSpPr>
            <p:cNvPr id="11442" name="Google Shape;10657;p83"/>
            <p:cNvSpPr/>
            <p:nvPr/>
          </p:nvSpPr>
          <p:spPr>
            <a:xfrm>
              <a:off x="5426280" y="2977920"/>
              <a:ext cx="80280" cy="20160"/>
            </a:xfrm>
            <a:custGeom>
              <a:avLst/>
              <a:gdLst/>
              <a:ahLst/>
              <a:rect l="l" t="t" r="r" b="b"/>
              <a:pathLst>
                <a:path w="3340" h="852">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w="0">
              <a:noFill/>
            </a:ln>
          </p:spPr>
          <p:style>
            <a:lnRef idx="0"/>
            <a:fillRef idx="0"/>
            <a:effectRef idx="0"/>
            <a:fontRef idx="minor"/>
          </p:style>
        </p:sp>
        <p:sp>
          <p:nvSpPr>
            <p:cNvPr id="11443" name="Google Shape;10658;p83"/>
            <p:cNvSpPr/>
            <p:nvPr/>
          </p:nvSpPr>
          <p:spPr>
            <a:xfrm>
              <a:off x="5405760" y="3018960"/>
              <a:ext cx="140400" cy="19440"/>
            </a:xfrm>
            <a:custGeom>
              <a:avLst/>
              <a:gdLst/>
              <a:ahLst/>
              <a:rect l="l" t="t" r="r" b="b"/>
              <a:pathLst>
                <a:path w="5829" h="82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w="0">
              <a:noFill/>
            </a:ln>
          </p:spPr>
          <p:style>
            <a:lnRef idx="0"/>
            <a:fillRef idx="0"/>
            <a:effectRef idx="0"/>
            <a:fontRef idx="minor"/>
          </p:style>
        </p:sp>
      </p:grpSp>
      <p:sp>
        <p:nvSpPr>
          <p:cNvPr id="11444" name="Google Shape;10659;p83"/>
          <p:cNvSpPr/>
          <p:nvPr/>
        </p:nvSpPr>
        <p:spPr>
          <a:xfrm>
            <a:off x="5311440" y="3186720"/>
            <a:ext cx="326880" cy="341280"/>
          </a:xfrm>
          <a:custGeom>
            <a:avLst/>
            <a:gdLst/>
            <a:ahLst/>
            <a:rect l="l" t="t" r="r" b="b"/>
            <a:pathLst>
              <a:path w="13548" h="14154">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w="0">
            <a:noFill/>
          </a:ln>
        </p:spPr>
        <p:style>
          <a:lnRef idx="0"/>
          <a:fillRef idx="0"/>
          <a:effectRef idx="0"/>
          <a:fontRef idx="minor"/>
        </p:style>
      </p:sp>
      <p:grpSp>
        <p:nvGrpSpPr>
          <p:cNvPr id="11445" name="Google Shape;10660;p83"/>
          <p:cNvGrpSpPr/>
          <p:nvPr/>
        </p:nvGrpSpPr>
        <p:grpSpPr>
          <a:xfrm>
            <a:off x="8031600" y="2805120"/>
            <a:ext cx="322200" cy="342000"/>
            <a:chOff x="8031600" y="2805120"/>
            <a:chExt cx="322200" cy="342000"/>
          </a:xfrm>
        </p:grpSpPr>
        <p:sp>
          <p:nvSpPr>
            <p:cNvPr id="11446" name="Google Shape;10661;p83"/>
            <p:cNvSpPr/>
            <p:nvPr/>
          </p:nvSpPr>
          <p:spPr>
            <a:xfrm>
              <a:off x="8031600" y="2805840"/>
              <a:ext cx="322200" cy="341280"/>
            </a:xfrm>
            <a:custGeom>
              <a:avLst/>
              <a:gdLst/>
              <a:ahLst/>
              <a:rect l="l" t="t" r="r" b="b"/>
              <a:pathLst>
                <a:path w="13359" h="14147">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w="0">
              <a:noFill/>
            </a:ln>
          </p:spPr>
          <p:style>
            <a:lnRef idx="0"/>
            <a:fillRef idx="0"/>
            <a:effectRef idx="0"/>
            <a:fontRef idx="minor"/>
          </p:style>
        </p:sp>
        <p:sp>
          <p:nvSpPr>
            <p:cNvPr id="11447" name="Google Shape;10662;p83"/>
            <p:cNvSpPr/>
            <p:nvPr/>
          </p:nvSpPr>
          <p:spPr>
            <a:xfrm>
              <a:off x="8033760" y="2806200"/>
              <a:ext cx="61200" cy="59400"/>
            </a:xfrm>
            <a:custGeom>
              <a:avLst/>
              <a:gdLst/>
              <a:ahLst/>
              <a:rect l="l" t="t" r="r" b="b"/>
              <a:pathLst>
                <a:path w="2553" h="2474">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w="0">
              <a:noFill/>
            </a:ln>
          </p:spPr>
          <p:style>
            <a:lnRef idx="0"/>
            <a:fillRef idx="0"/>
            <a:effectRef idx="0"/>
            <a:fontRef idx="minor"/>
          </p:style>
        </p:sp>
        <p:sp>
          <p:nvSpPr>
            <p:cNvPr id="11448" name="Google Shape;10663;p83"/>
            <p:cNvSpPr/>
            <p:nvPr/>
          </p:nvSpPr>
          <p:spPr>
            <a:xfrm>
              <a:off x="8114400" y="2805120"/>
              <a:ext cx="19440" cy="60480"/>
            </a:xfrm>
            <a:custGeom>
              <a:avLst/>
              <a:gdLst/>
              <a:ahLst/>
              <a:rect l="l" t="t" r="r" b="b"/>
              <a:pathLst>
                <a:path w="821" h="25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w="0">
              <a:noFill/>
            </a:ln>
          </p:spPr>
          <p:style>
            <a:lnRef idx="0"/>
            <a:fillRef idx="0"/>
            <a:effectRef idx="0"/>
            <a:fontRef idx="minor"/>
          </p:style>
        </p:sp>
        <p:sp>
          <p:nvSpPr>
            <p:cNvPr id="11449" name="Google Shape;10664;p83"/>
            <p:cNvSpPr/>
            <p:nvPr/>
          </p:nvSpPr>
          <p:spPr>
            <a:xfrm>
              <a:off x="8034480" y="2885760"/>
              <a:ext cx="60480" cy="19440"/>
            </a:xfrm>
            <a:custGeom>
              <a:avLst/>
              <a:gdLst/>
              <a:ahLst/>
              <a:rect l="l" t="t" r="r" b="b"/>
              <a:pathLst>
                <a:path w="2522" h="82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w="0">
              <a:noFill/>
            </a:ln>
          </p:spPr>
          <p:style>
            <a:lnRef idx="0"/>
            <a:fillRef idx="0"/>
            <a:effectRef idx="0"/>
            <a:fontRef idx="minor"/>
          </p:style>
        </p:sp>
      </p:grpSp>
      <p:grpSp>
        <p:nvGrpSpPr>
          <p:cNvPr id="11450" name="Google Shape;10665;p83"/>
          <p:cNvGrpSpPr/>
          <p:nvPr/>
        </p:nvGrpSpPr>
        <p:grpSpPr>
          <a:xfrm>
            <a:off x="6661080" y="3186360"/>
            <a:ext cx="351720" cy="342720"/>
            <a:chOff x="6661080" y="3186360"/>
            <a:chExt cx="351720" cy="342720"/>
          </a:xfrm>
        </p:grpSpPr>
        <p:sp>
          <p:nvSpPr>
            <p:cNvPr id="11451" name="Google Shape;10666;p83"/>
            <p:cNvSpPr/>
            <p:nvPr/>
          </p:nvSpPr>
          <p:spPr>
            <a:xfrm>
              <a:off x="6661080" y="3186360"/>
              <a:ext cx="351720" cy="342720"/>
            </a:xfrm>
            <a:custGeom>
              <a:avLst/>
              <a:gdLst/>
              <a:ahLst/>
              <a:rect l="l" t="t" r="r" b="b"/>
              <a:pathLst>
                <a:path w="14588" h="1421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w="0">
              <a:noFill/>
            </a:ln>
          </p:spPr>
          <p:style>
            <a:lnRef idx="0"/>
            <a:fillRef idx="0"/>
            <a:effectRef idx="0"/>
            <a:fontRef idx="minor"/>
          </p:style>
        </p:sp>
        <p:sp>
          <p:nvSpPr>
            <p:cNvPr id="11452" name="Google Shape;10667;p83"/>
            <p:cNvSpPr/>
            <p:nvPr/>
          </p:nvSpPr>
          <p:spPr>
            <a:xfrm>
              <a:off x="6706080" y="3378600"/>
              <a:ext cx="78840" cy="30960"/>
            </a:xfrm>
            <a:custGeom>
              <a:avLst/>
              <a:gdLst/>
              <a:ahLst/>
              <a:rect l="l" t="t" r="r" b="b"/>
              <a:pathLst>
                <a:path w="3278" h="1301">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w="0">
              <a:noFill/>
            </a:ln>
          </p:spPr>
          <p:style>
            <a:lnRef idx="0"/>
            <a:fillRef idx="0"/>
            <a:effectRef idx="0"/>
            <a:fontRef idx="minor"/>
          </p:style>
        </p:sp>
        <p:sp>
          <p:nvSpPr>
            <p:cNvPr id="11453" name="Google Shape;10668;p83"/>
            <p:cNvSpPr/>
            <p:nvPr/>
          </p:nvSpPr>
          <p:spPr>
            <a:xfrm>
              <a:off x="6782760" y="3413160"/>
              <a:ext cx="37080" cy="76680"/>
            </a:xfrm>
            <a:custGeom>
              <a:avLst/>
              <a:gdLst/>
              <a:ahLst/>
              <a:rect l="l" t="t" r="r" b="b"/>
              <a:pathLst>
                <a:path w="1545" h="3198">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w="0">
              <a:noFill/>
            </a:ln>
          </p:spPr>
          <p:style>
            <a:lnRef idx="0"/>
            <a:fillRef idx="0"/>
            <a:effectRef idx="0"/>
            <a:fontRef idx="minor"/>
          </p:style>
        </p:sp>
      </p:grpSp>
      <p:sp>
        <p:nvSpPr>
          <p:cNvPr id="11454" name="Google Shape;10669;p83"/>
          <p:cNvSpPr/>
          <p:nvPr/>
        </p:nvSpPr>
        <p:spPr>
          <a:xfrm>
            <a:off x="5773680" y="1532160"/>
            <a:ext cx="300240" cy="340560"/>
          </a:xfrm>
          <a:custGeom>
            <a:avLst/>
            <a:gdLst/>
            <a:ahLst/>
            <a:rect l="l" t="t" r="r" b="b"/>
            <a:pathLst>
              <a:path w="12446" h="14115">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w="0">
            <a:noFill/>
          </a:ln>
        </p:spPr>
        <p:style>
          <a:lnRef idx="0"/>
          <a:fillRef idx="0"/>
          <a:effectRef idx="0"/>
          <a:fontRef idx="minor"/>
        </p:style>
      </p:sp>
      <p:grpSp>
        <p:nvGrpSpPr>
          <p:cNvPr id="11455" name="Google Shape;10670;p83"/>
          <p:cNvGrpSpPr/>
          <p:nvPr/>
        </p:nvGrpSpPr>
        <p:grpSpPr>
          <a:xfrm>
            <a:off x="5752080" y="1939680"/>
            <a:ext cx="343440" cy="341280"/>
            <a:chOff x="5752080" y="1939680"/>
            <a:chExt cx="343440" cy="341280"/>
          </a:xfrm>
        </p:grpSpPr>
        <p:sp>
          <p:nvSpPr>
            <p:cNvPr id="11456" name="Google Shape;10671;p83"/>
            <p:cNvSpPr/>
            <p:nvPr/>
          </p:nvSpPr>
          <p:spPr>
            <a:xfrm>
              <a:off x="5752080" y="1939680"/>
              <a:ext cx="343440" cy="341280"/>
            </a:xfrm>
            <a:custGeom>
              <a:avLst/>
              <a:gdLst/>
              <a:ahLst/>
              <a:rect l="l" t="t" r="r" b="b"/>
              <a:pathLst>
                <a:path w="14241" h="14153">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w="0">
              <a:noFill/>
            </a:ln>
          </p:spPr>
          <p:style>
            <a:lnRef idx="0"/>
            <a:fillRef idx="0"/>
            <a:effectRef idx="0"/>
            <a:fontRef idx="minor"/>
          </p:style>
        </p:sp>
        <p:sp>
          <p:nvSpPr>
            <p:cNvPr id="11457" name="Google Shape;10672;p83"/>
            <p:cNvSpPr/>
            <p:nvPr/>
          </p:nvSpPr>
          <p:spPr>
            <a:xfrm>
              <a:off x="5790960" y="1980000"/>
              <a:ext cx="262080" cy="180720"/>
            </a:xfrm>
            <a:custGeom>
              <a:avLst/>
              <a:gdLst/>
              <a:ahLst/>
              <a:rect l="l" t="t" r="r" b="b"/>
              <a:pathLst>
                <a:path w="10870" h="7499">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w="0">
              <a:noFill/>
            </a:ln>
          </p:spPr>
          <p:style>
            <a:lnRef idx="0"/>
            <a:fillRef idx="0"/>
            <a:effectRef idx="0"/>
            <a:fontRef idx="minor"/>
          </p:style>
        </p:sp>
        <p:sp>
          <p:nvSpPr>
            <p:cNvPr id="11458" name="Google Shape;10673;p83"/>
            <p:cNvSpPr/>
            <p:nvPr/>
          </p:nvSpPr>
          <p:spPr>
            <a:xfrm>
              <a:off x="5952960" y="2019600"/>
              <a:ext cx="60480" cy="20880"/>
            </a:xfrm>
            <a:custGeom>
              <a:avLst/>
              <a:gdLst/>
              <a:ahLst/>
              <a:rect l="l" t="t" r="r" b="b"/>
              <a:pathLst>
                <a:path w="2522" h="884">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w="0">
              <a:noFill/>
            </a:ln>
          </p:spPr>
          <p:style>
            <a:lnRef idx="0"/>
            <a:fillRef idx="0"/>
            <a:effectRef idx="0"/>
            <a:fontRef idx="minor"/>
          </p:style>
        </p:sp>
        <p:sp>
          <p:nvSpPr>
            <p:cNvPr id="11459" name="Google Shape;10674;p83"/>
            <p:cNvSpPr/>
            <p:nvPr/>
          </p:nvSpPr>
          <p:spPr>
            <a:xfrm>
              <a:off x="5952240" y="2060640"/>
              <a:ext cx="60480" cy="20160"/>
            </a:xfrm>
            <a:custGeom>
              <a:avLst/>
              <a:gdLst/>
              <a:ahLst/>
              <a:rect l="l" t="t" r="r" b="b"/>
              <a:pathLst>
                <a:path w="2521" h="85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w="0">
              <a:noFill/>
            </a:ln>
          </p:spPr>
          <p:style>
            <a:lnRef idx="0"/>
            <a:fillRef idx="0"/>
            <a:effectRef idx="0"/>
            <a:fontRef idx="minor"/>
          </p:style>
        </p:sp>
        <p:sp>
          <p:nvSpPr>
            <p:cNvPr id="11460" name="Google Shape;10675;p83"/>
            <p:cNvSpPr/>
            <p:nvPr/>
          </p:nvSpPr>
          <p:spPr>
            <a:xfrm>
              <a:off x="5952240" y="2100240"/>
              <a:ext cx="60480" cy="20880"/>
            </a:xfrm>
            <a:custGeom>
              <a:avLst/>
              <a:gdLst/>
              <a:ahLst/>
              <a:rect l="l" t="t" r="r" b="b"/>
              <a:pathLst>
                <a:path w="2521" h="883">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w="0">
              <a:noFill/>
            </a:ln>
          </p:spPr>
          <p:style>
            <a:lnRef idx="0"/>
            <a:fillRef idx="0"/>
            <a:effectRef idx="0"/>
            <a:fontRef idx="minor"/>
          </p:style>
        </p:sp>
        <p:sp>
          <p:nvSpPr>
            <p:cNvPr id="11461" name="Google Shape;10676;p83"/>
            <p:cNvSpPr/>
            <p:nvPr/>
          </p:nvSpPr>
          <p:spPr>
            <a:xfrm>
              <a:off x="5832000" y="2019600"/>
              <a:ext cx="60480" cy="20880"/>
            </a:xfrm>
            <a:custGeom>
              <a:avLst/>
              <a:gdLst/>
              <a:ahLst/>
              <a:rect l="l" t="t" r="r" b="b"/>
              <a:pathLst>
                <a:path w="2521" h="884">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w="0">
              <a:noFill/>
            </a:ln>
          </p:spPr>
          <p:style>
            <a:lnRef idx="0"/>
            <a:fillRef idx="0"/>
            <a:effectRef idx="0"/>
            <a:fontRef idx="minor"/>
          </p:style>
        </p:sp>
        <p:sp>
          <p:nvSpPr>
            <p:cNvPr id="11462" name="Google Shape;10677;p83"/>
            <p:cNvSpPr/>
            <p:nvPr/>
          </p:nvSpPr>
          <p:spPr>
            <a:xfrm>
              <a:off x="5832000" y="2060640"/>
              <a:ext cx="60480" cy="20160"/>
            </a:xfrm>
            <a:custGeom>
              <a:avLst/>
              <a:gdLst/>
              <a:ahLst/>
              <a:rect l="l" t="t" r="r" b="b"/>
              <a:pathLst>
                <a:path w="2521" h="85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w="0">
              <a:noFill/>
            </a:ln>
          </p:spPr>
          <p:style>
            <a:lnRef idx="0"/>
            <a:fillRef idx="0"/>
            <a:effectRef idx="0"/>
            <a:fontRef idx="minor"/>
          </p:style>
        </p:sp>
        <p:sp>
          <p:nvSpPr>
            <p:cNvPr id="11463" name="Google Shape;10678;p83"/>
            <p:cNvSpPr/>
            <p:nvPr/>
          </p:nvSpPr>
          <p:spPr>
            <a:xfrm>
              <a:off x="5832000" y="2100240"/>
              <a:ext cx="60480" cy="20880"/>
            </a:xfrm>
            <a:custGeom>
              <a:avLst/>
              <a:gdLst/>
              <a:ahLst/>
              <a:rect l="l" t="t" r="r" b="b"/>
              <a:pathLst>
                <a:path w="2521" h="883">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w="0">
              <a:noFill/>
            </a:ln>
          </p:spPr>
          <p:style>
            <a:lnRef idx="0"/>
            <a:fillRef idx="0"/>
            <a:effectRef idx="0"/>
            <a:fontRef idx="minor"/>
          </p:style>
        </p:sp>
      </p:grpSp>
      <p:sp>
        <p:nvSpPr>
          <p:cNvPr id="11464" name="Google Shape;10679;p83"/>
          <p:cNvSpPr/>
          <p:nvPr/>
        </p:nvSpPr>
        <p:spPr>
          <a:xfrm>
            <a:off x="5753160" y="2348640"/>
            <a:ext cx="341280" cy="340560"/>
          </a:xfrm>
          <a:custGeom>
            <a:avLst/>
            <a:gdLst/>
            <a:ahLst/>
            <a:rect l="l" t="t" r="r" b="b"/>
            <a:pathLst>
              <a:path w="14147" h="14115">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w="0">
            <a:noFill/>
          </a:ln>
        </p:spPr>
        <p:style>
          <a:lnRef idx="0"/>
          <a:fillRef idx="0"/>
          <a:effectRef idx="0"/>
          <a:fontRef idx="minor"/>
        </p:style>
      </p:sp>
      <p:grpSp>
        <p:nvGrpSpPr>
          <p:cNvPr id="11465" name="Google Shape;10680;p83"/>
          <p:cNvGrpSpPr/>
          <p:nvPr/>
        </p:nvGrpSpPr>
        <p:grpSpPr>
          <a:xfrm>
            <a:off x="7576920" y="1531440"/>
            <a:ext cx="342720" cy="342000"/>
            <a:chOff x="7576920" y="1531440"/>
            <a:chExt cx="342720" cy="342000"/>
          </a:xfrm>
        </p:grpSpPr>
        <p:sp>
          <p:nvSpPr>
            <p:cNvPr id="11466" name="Google Shape;10681;p83"/>
            <p:cNvSpPr/>
            <p:nvPr/>
          </p:nvSpPr>
          <p:spPr>
            <a:xfrm>
              <a:off x="7576920" y="1531440"/>
              <a:ext cx="342720" cy="342000"/>
            </a:xfrm>
            <a:custGeom>
              <a:avLst/>
              <a:gdLst/>
              <a:ahLst/>
              <a:rect l="l" t="t" r="r" b="b"/>
              <a:pathLst>
                <a:path w="14210" h="14182">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w="0">
              <a:noFill/>
            </a:ln>
          </p:spPr>
          <p:style>
            <a:lnRef idx="0"/>
            <a:fillRef idx="0"/>
            <a:effectRef idx="0"/>
            <a:fontRef idx="minor"/>
          </p:style>
        </p:sp>
        <p:sp>
          <p:nvSpPr>
            <p:cNvPr id="11467" name="Google Shape;10682;p83"/>
            <p:cNvSpPr/>
            <p:nvPr/>
          </p:nvSpPr>
          <p:spPr>
            <a:xfrm>
              <a:off x="7828560" y="1603080"/>
              <a:ext cx="39960" cy="39240"/>
            </a:xfrm>
            <a:custGeom>
              <a:avLst/>
              <a:gdLst/>
              <a:ahLst/>
              <a:rect l="l" t="t" r="r" b="b"/>
              <a:pathLst>
                <a:path w="1671" h="164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w="0">
              <a:noFill/>
            </a:ln>
          </p:spPr>
          <p:style>
            <a:lnRef idx="0"/>
            <a:fillRef idx="0"/>
            <a:effectRef idx="0"/>
            <a:fontRef idx="minor"/>
          </p:style>
        </p:sp>
        <p:sp>
          <p:nvSpPr>
            <p:cNvPr id="11468" name="Google Shape;10683;p83"/>
            <p:cNvSpPr/>
            <p:nvPr/>
          </p:nvSpPr>
          <p:spPr>
            <a:xfrm>
              <a:off x="7629120" y="1603080"/>
              <a:ext cx="39240" cy="39240"/>
            </a:xfrm>
            <a:custGeom>
              <a:avLst/>
              <a:gdLst/>
              <a:ahLst/>
              <a:rect l="l" t="t" r="r" b="b"/>
              <a:pathLst>
                <a:path w="1639" h="164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w="0">
              <a:noFill/>
            </a:ln>
          </p:spPr>
          <p:style>
            <a:lnRef idx="0"/>
            <a:fillRef idx="0"/>
            <a:effectRef idx="0"/>
            <a:fontRef idx="minor"/>
          </p:style>
        </p:sp>
        <p:sp>
          <p:nvSpPr>
            <p:cNvPr id="11469" name="Google Shape;10684;p83"/>
            <p:cNvSpPr/>
            <p:nvPr/>
          </p:nvSpPr>
          <p:spPr>
            <a:xfrm>
              <a:off x="7728840" y="1583280"/>
              <a:ext cx="39240" cy="39240"/>
            </a:xfrm>
            <a:custGeom>
              <a:avLst/>
              <a:gdLst/>
              <a:ahLst/>
              <a:rect l="l" t="t" r="r" b="b"/>
              <a:pathLst>
                <a:path w="1639" h="164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w="0">
              <a:noFill/>
            </a:ln>
          </p:spPr>
          <p:style>
            <a:lnRef idx="0"/>
            <a:fillRef idx="0"/>
            <a:effectRef idx="0"/>
            <a:fontRef idx="minor"/>
          </p:style>
        </p:sp>
      </p:grpSp>
      <p:sp>
        <p:nvSpPr>
          <p:cNvPr id="11470" name="Google Shape;10685;p83"/>
          <p:cNvSpPr/>
          <p:nvPr/>
        </p:nvSpPr>
        <p:spPr>
          <a:xfrm>
            <a:off x="7575480" y="1940760"/>
            <a:ext cx="344880" cy="338760"/>
          </a:xfrm>
          <a:custGeom>
            <a:avLst/>
            <a:gdLst/>
            <a:ahLst/>
            <a:rect l="l" t="t" r="r" b="b"/>
            <a:pathLst>
              <a:path w="14304" h="14052">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w="0">
            <a:noFill/>
          </a:ln>
        </p:spPr>
        <p:style>
          <a:lnRef idx="0"/>
          <a:fillRef idx="0"/>
          <a:effectRef idx="0"/>
          <a:fontRef idx="minor"/>
        </p:style>
      </p:sp>
      <p:sp>
        <p:nvSpPr>
          <p:cNvPr id="11471" name="Google Shape;10686;p83"/>
          <p:cNvSpPr/>
          <p:nvPr/>
        </p:nvSpPr>
        <p:spPr>
          <a:xfrm>
            <a:off x="7576560" y="2369520"/>
            <a:ext cx="343440" cy="298800"/>
          </a:xfrm>
          <a:custGeom>
            <a:avLst/>
            <a:gdLst/>
            <a:ahLst/>
            <a:rect l="l" t="t" r="r" b="b"/>
            <a:pathLst>
              <a:path w="14241" h="12383">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w="0">
            <a:noFill/>
          </a:ln>
        </p:spPr>
        <p:style>
          <a:lnRef idx="0"/>
          <a:fillRef idx="0"/>
          <a:effectRef idx="0"/>
          <a:fontRef idx="minor"/>
        </p:style>
      </p:sp>
      <p:grpSp>
        <p:nvGrpSpPr>
          <p:cNvPr id="11472" name="Google Shape;10687;p83"/>
          <p:cNvGrpSpPr/>
          <p:nvPr/>
        </p:nvGrpSpPr>
        <p:grpSpPr>
          <a:xfrm>
            <a:off x="5774040" y="2778120"/>
            <a:ext cx="299520" cy="343440"/>
            <a:chOff x="5774040" y="2778120"/>
            <a:chExt cx="299520" cy="343440"/>
          </a:xfrm>
        </p:grpSpPr>
        <p:sp>
          <p:nvSpPr>
            <p:cNvPr id="11473" name="Google Shape;10688;p83"/>
            <p:cNvSpPr/>
            <p:nvPr/>
          </p:nvSpPr>
          <p:spPr>
            <a:xfrm>
              <a:off x="5774040" y="2778120"/>
              <a:ext cx="299520" cy="343440"/>
            </a:xfrm>
            <a:custGeom>
              <a:avLst/>
              <a:gdLst/>
              <a:ahLst/>
              <a:rect l="l" t="t" r="r" b="b"/>
              <a:pathLst>
                <a:path w="12414" h="14241">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w="0">
              <a:noFill/>
            </a:ln>
          </p:spPr>
          <p:style>
            <a:lnRef idx="0"/>
            <a:fillRef idx="0"/>
            <a:effectRef idx="0"/>
            <a:fontRef idx="minor"/>
          </p:style>
        </p:sp>
        <p:sp>
          <p:nvSpPr>
            <p:cNvPr id="11474" name="Google Shape;10689;p83"/>
            <p:cNvSpPr/>
            <p:nvPr/>
          </p:nvSpPr>
          <p:spPr>
            <a:xfrm>
              <a:off x="5914080" y="2848680"/>
              <a:ext cx="60480" cy="59760"/>
            </a:xfrm>
            <a:custGeom>
              <a:avLst/>
              <a:gdLst/>
              <a:ahLst/>
              <a:rect l="l" t="t" r="r" b="b"/>
              <a:pathLst>
                <a:path w="2521" h="249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w="0">
              <a:noFill/>
            </a:ln>
          </p:spPr>
          <p:style>
            <a:lnRef idx="0"/>
            <a:fillRef idx="0"/>
            <a:effectRef idx="0"/>
            <a:fontRef idx="minor"/>
          </p:style>
        </p:sp>
      </p:grpSp>
      <p:grpSp>
        <p:nvGrpSpPr>
          <p:cNvPr id="11475" name="Google Shape;10690;p83"/>
          <p:cNvGrpSpPr/>
          <p:nvPr/>
        </p:nvGrpSpPr>
        <p:grpSpPr>
          <a:xfrm>
            <a:off x="5752800" y="3187080"/>
            <a:ext cx="342000" cy="341280"/>
            <a:chOff x="5752800" y="3187080"/>
            <a:chExt cx="342000" cy="341280"/>
          </a:xfrm>
        </p:grpSpPr>
        <p:sp>
          <p:nvSpPr>
            <p:cNvPr id="11476" name="Google Shape;10691;p83"/>
            <p:cNvSpPr/>
            <p:nvPr/>
          </p:nvSpPr>
          <p:spPr>
            <a:xfrm>
              <a:off x="5752800" y="3187080"/>
              <a:ext cx="342000" cy="341280"/>
            </a:xfrm>
            <a:custGeom>
              <a:avLst/>
              <a:gdLst/>
              <a:ahLst/>
              <a:rect l="l" t="t" r="r" b="b"/>
              <a:pathLst>
                <a:path w="14178" h="14147">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w="0">
              <a:noFill/>
            </a:ln>
          </p:spPr>
          <p:style>
            <a:lnRef idx="0"/>
            <a:fillRef idx="0"/>
            <a:effectRef idx="0"/>
            <a:fontRef idx="minor"/>
          </p:style>
        </p:sp>
        <p:sp>
          <p:nvSpPr>
            <p:cNvPr id="11477" name="Google Shape;10692;p83"/>
            <p:cNvSpPr/>
            <p:nvPr/>
          </p:nvSpPr>
          <p:spPr>
            <a:xfrm>
              <a:off x="5996160" y="3427200"/>
              <a:ext cx="59760" cy="59760"/>
            </a:xfrm>
            <a:custGeom>
              <a:avLst/>
              <a:gdLst/>
              <a:ahLst/>
              <a:rect l="l" t="t" r="r" b="b"/>
              <a:pathLst>
                <a:path w="2490" h="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w="0">
              <a:noFill/>
            </a:ln>
          </p:spPr>
          <p:style>
            <a:lnRef idx="0"/>
            <a:fillRef idx="0"/>
            <a:effectRef idx="0"/>
            <a:fontRef idx="minor"/>
          </p:style>
        </p:sp>
        <p:sp>
          <p:nvSpPr>
            <p:cNvPr id="11478" name="Google Shape;10693;p83"/>
            <p:cNvSpPr/>
            <p:nvPr/>
          </p:nvSpPr>
          <p:spPr>
            <a:xfrm>
              <a:off x="5793840" y="3427200"/>
              <a:ext cx="60480" cy="59760"/>
            </a:xfrm>
            <a:custGeom>
              <a:avLst/>
              <a:gdLst/>
              <a:ahLst/>
              <a:rect l="l" t="t" r="r" b="b"/>
              <a:pathLst>
                <a:path w="2521" h="249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w="0">
              <a:noFill/>
            </a:ln>
          </p:spPr>
          <p:style>
            <a:lnRef idx="0"/>
            <a:fillRef idx="0"/>
            <a:effectRef idx="0"/>
            <a:fontRef idx="minor"/>
          </p:style>
        </p:sp>
      </p:grpSp>
      <p:sp>
        <p:nvSpPr>
          <p:cNvPr id="11479" name="Google Shape;10694;p83"/>
          <p:cNvSpPr/>
          <p:nvPr/>
        </p:nvSpPr>
        <p:spPr>
          <a:xfrm>
            <a:off x="7122960" y="3217320"/>
            <a:ext cx="342000" cy="280440"/>
          </a:xfrm>
          <a:custGeom>
            <a:avLst/>
            <a:gdLst/>
            <a:ahLst/>
            <a:rect l="l" t="t" r="r" b="b"/>
            <a:pathLst>
              <a:path w="14179" h="11626">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w="0">
            <a:noFill/>
          </a:ln>
        </p:spPr>
        <p:style>
          <a:lnRef idx="0"/>
          <a:fillRef idx="0"/>
          <a:effectRef idx="0"/>
          <a:fontRef idx="minor"/>
        </p:style>
      </p:sp>
      <p:grpSp>
        <p:nvGrpSpPr>
          <p:cNvPr id="11480" name="Google Shape;10695;p83"/>
          <p:cNvGrpSpPr/>
          <p:nvPr/>
        </p:nvGrpSpPr>
        <p:grpSpPr>
          <a:xfrm>
            <a:off x="6208560" y="1532160"/>
            <a:ext cx="342000" cy="340560"/>
            <a:chOff x="6208560" y="1532160"/>
            <a:chExt cx="342000" cy="340560"/>
          </a:xfrm>
        </p:grpSpPr>
        <p:sp>
          <p:nvSpPr>
            <p:cNvPr id="11481" name="Google Shape;10696;p83"/>
            <p:cNvSpPr/>
            <p:nvPr/>
          </p:nvSpPr>
          <p:spPr>
            <a:xfrm>
              <a:off x="6208560" y="1652400"/>
              <a:ext cx="181440" cy="220320"/>
            </a:xfrm>
            <a:custGeom>
              <a:avLst/>
              <a:gdLst/>
              <a:ahLst/>
              <a:rect l="l" t="t" r="r" b="b"/>
              <a:pathLst>
                <a:path w="7531" h="9137">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w="0">
              <a:noFill/>
            </a:ln>
          </p:spPr>
          <p:style>
            <a:lnRef idx="0"/>
            <a:fillRef idx="0"/>
            <a:effectRef idx="0"/>
            <a:fontRef idx="minor"/>
          </p:style>
        </p:sp>
        <p:sp>
          <p:nvSpPr>
            <p:cNvPr id="11482" name="Google Shape;10697;p83"/>
            <p:cNvSpPr/>
            <p:nvPr/>
          </p:nvSpPr>
          <p:spPr>
            <a:xfrm>
              <a:off x="6411600" y="1532160"/>
              <a:ext cx="138960" cy="338040"/>
            </a:xfrm>
            <a:custGeom>
              <a:avLst/>
              <a:gdLst/>
              <a:ahLst/>
              <a:rect l="l" t="t" r="r" b="b"/>
              <a:pathLst>
                <a:path w="5766" h="1402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w="0">
              <a:noFill/>
            </a:ln>
          </p:spPr>
          <p:style>
            <a:lnRef idx="0"/>
            <a:fillRef idx="0"/>
            <a:effectRef idx="0"/>
            <a:fontRef idx="minor"/>
          </p:style>
        </p:sp>
        <p:sp>
          <p:nvSpPr>
            <p:cNvPr id="11483" name="Google Shape;10698;p83"/>
            <p:cNvSpPr/>
            <p:nvPr/>
          </p:nvSpPr>
          <p:spPr>
            <a:xfrm>
              <a:off x="6248880" y="1771200"/>
              <a:ext cx="100080" cy="60480"/>
            </a:xfrm>
            <a:custGeom>
              <a:avLst/>
              <a:gdLst/>
              <a:ahLst/>
              <a:rect l="l" t="t" r="r" b="b"/>
              <a:pathLst>
                <a:path w="4160" h="2522">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w="0">
              <a:noFill/>
            </a:ln>
          </p:spPr>
          <p:style>
            <a:lnRef idx="0"/>
            <a:fillRef idx="0"/>
            <a:effectRef idx="0"/>
            <a:fontRef idx="minor"/>
          </p:style>
        </p:sp>
      </p:grpSp>
      <p:grpSp>
        <p:nvGrpSpPr>
          <p:cNvPr id="11484" name="Google Shape;10699;p83"/>
          <p:cNvGrpSpPr/>
          <p:nvPr/>
        </p:nvGrpSpPr>
        <p:grpSpPr>
          <a:xfrm>
            <a:off x="6208920" y="1960920"/>
            <a:ext cx="341280" cy="299160"/>
            <a:chOff x="6208920" y="1960920"/>
            <a:chExt cx="341280" cy="299160"/>
          </a:xfrm>
        </p:grpSpPr>
        <p:sp>
          <p:nvSpPr>
            <p:cNvPr id="11485" name="Google Shape;10700;p83"/>
            <p:cNvSpPr/>
            <p:nvPr/>
          </p:nvSpPr>
          <p:spPr>
            <a:xfrm>
              <a:off x="6247800" y="1999800"/>
              <a:ext cx="60480" cy="59760"/>
            </a:xfrm>
            <a:custGeom>
              <a:avLst/>
              <a:gdLst/>
              <a:ahLst/>
              <a:rect l="l" t="t" r="r" b="b"/>
              <a:pathLst>
                <a:path w="2521" h="249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w="0">
              <a:noFill/>
            </a:ln>
          </p:spPr>
          <p:style>
            <a:lnRef idx="0"/>
            <a:fillRef idx="0"/>
            <a:effectRef idx="0"/>
            <a:fontRef idx="minor"/>
          </p:style>
        </p:sp>
        <p:sp>
          <p:nvSpPr>
            <p:cNvPr id="11486" name="Google Shape;10701;p83"/>
            <p:cNvSpPr/>
            <p:nvPr/>
          </p:nvSpPr>
          <p:spPr>
            <a:xfrm>
              <a:off x="6366960" y="1999800"/>
              <a:ext cx="60480" cy="59760"/>
            </a:xfrm>
            <a:custGeom>
              <a:avLst/>
              <a:gdLst/>
              <a:ahLst/>
              <a:rect l="l" t="t" r="r" b="b"/>
              <a:pathLst>
                <a:path w="2522" h="249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w="0">
              <a:noFill/>
            </a:ln>
          </p:spPr>
          <p:style>
            <a:lnRef idx="0"/>
            <a:fillRef idx="0"/>
            <a:effectRef idx="0"/>
            <a:fontRef idx="minor"/>
          </p:style>
        </p:sp>
        <p:sp>
          <p:nvSpPr>
            <p:cNvPr id="11487" name="Google Shape;10702;p83"/>
            <p:cNvSpPr/>
            <p:nvPr/>
          </p:nvSpPr>
          <p:spPr>
            <a:xfrm>
              <a:off x="6408000" y="2120400"/>
              <a:ext cx="18720" cy="18720"/>
            </a:xfrm>
            <a:custGeom>
              <a:avLst/>
              <a:gdLst/>
              <a:ahLst/>
              <a:rect l="l" t="t" r="r" b="b"/>
              <a:pathLst>
                <a:path w="788" h="789">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w="0">
              <a:noFill/>
            </a:ln>
          </p:spPr>
          <p:style>
            <a:lnRef idx="0"/>
            <a:fillRef idx="0"/>
            <a:effectRef idx="0"/>
            <a:fontRef idx="minor"/>
          </p:style>
        </p:sp>
        <p:sp>
          <p:nvSpPr>
            <p:cNvPr id="11488" name="Google Shape;10703;p83"/>
            <p:cNvSpPr/>
            <p:nvPr/>
          </p:nvSpPr>
          <p:spPr>
            <a:xfrm>
              <a:off x="6368760" y="2120400"/>
              <a:ext cx="18720" cy="18720"/>
            </a:xfrm>
            <a:custGeom>
              <a:avLst/>
              <a:gdLst/>
              <a:ahLst/>
              <a:rect l="l" t="t" r="r" b="b"/>
              <a:pathLst>
                <a:path w="789" h="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w="0">
              <a:noFill/>
            </a:ln>
          </p:spPr>
          <p:style>
            <a:lnRef idx="0"/>
            <a:fillRef idx="0"/>
            <a:effectRef idx="0"/>
            <a:fontRef idx="minor"/>
          </p:style>
        </p:sp>
        <p:sp>
          <p:nvSpPr>
            <p:cNvPr id="11489" name="Google Shape;10704;p83"/>
            <p:cNvSpPr/>
            <p:nvPr/>
          </p:nvSpPr>
          <p:spPr>
            <a:xfrm>
              <a:off x="6247800" y="2159280"/>
              <a:ext cx="99360" cy="58320"/>
            </a:xfrm>
            <a:custGeom>
              <a:avLst/>
              <a:gdLst/>
              <a:ahLst/>
              <a:rect l="l" t="t" r="r" b="b"/>
              <a:pathLst>
                <a:path w="4128" h="2427">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w="0">
              <a:noFill/>
            </a:ln>
          </p:spPr>
          <p:style>
            <a:lnRef idx="0"/>
            <a:fillRef idx="0"/>
            <a:effectRef idx="0"/>
            <a:fontRef idx="minor"/>
          </p:style>
        </p:sp>
        <p:sp>
          <p:nvSpPr>
            <p:cNvPr id="11490" name="Google Shape;10705;p83"/>
            <p:cNvSpPr/>
            <p:nvPr/>
          </p:nvSpPr>
          <p:spPr>
            <a:xfrm>
              <a:off x="6208920" y="1960920"/>
              <a:ext cx="341280" cy="299160"/>
            </a:xfrm>
            <a:custGeom>
              <a:avLst/>
              <a:gdLst/>
              <a:ahLst/>
              <a:rect l="l" t="t" r="r" b="b"/>
              <a:pathLst>
                <a:path w="14147" h="12399">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w="0">
              <a:noFill/>
            </a:ln>
          </p:spPr>
          <p:style>
            <a:lnRef idx="0"/>
            <a:fillRef idx="0"/>
            <a:effectRef idx="0"/>
            <a:fontRef idx="minor"/>
          </p:style>
        </p:sp>
      </p:grpSp>
      <p:grpSp>
        <p:nvGrpSpPr>
          <p:cNvPr id="11491" name="Google Shape;10706;p83"/>
          <p:cNvGrpSpPr/>
          <p:nvPr/>
        </p:nvGrpSpPr>
        <p:grpSpPr>
          <a:xfrm>
            <a:off x="6207480" y="2348280"/>
            <a:ext cx="344160" cy="341640"/>
            <a:chOff x="6207480" y="2348280"/>
            <a:chExt cx="344160" cy="341640"/>
          </a:xfrm>
        </p:grpSpPr>
        <p:sp>
          <p:nvSpPr>
            <p:cNvPr id="11492" name="Google Shape;10707;p83"/>
            <p:cNvSpPr/>
            <p:nvPr/>
          </p:nvSpPr>
          <p:spPr>
            <a:xfrm>
              <a:off x="6207480" y="2348280"/>
              <a:ext cx="344160" cy="341640"/>
            </a:xfrm>
            <a:custGeom>
              <a:avLst/>
              <a:gdLst/>
              <a:ahLst/>
              <a:rect l="l" t="t" r="r" b="b"/>
              <a:pathLst>
                <a:path w="14273" h="14162">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w="0">
              <a:noFill/>
            </a:ln>
          </p:spPr>
          <p:style>
            <a:lnRef idx="0"/>
            <a:fillRef idx="0"/>
            <a:effectRef idx="0"/>
            <a:fontRef idx="minor"/>
          </p:style>
        </p:sp>
        <p:sp>
          <p:nvSpPr>
            <p:cNvPr id="11493" name="Google Shape;10708;p83"/>
            <p:cNvSpPr/>
            <p:nvPr/>
          </p:nvSpPr>
          <p:spPr>
            <a:xfrm>
              <a:off x="6397560" y="2424960"/>
              <a:ext cx="36360" cy="34200"/>
            </a:xfrm>
            <a:custGeom>
              <a:avLst/>
              <a:gdLst/>
              <a:ahLst/>
              <a:rect l="l" t="t" r="r" b="b"/>
              <a:pathLst>
                <a:path w="1514" h="143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w="0">
              <a:noFill/>
            </a:ln>
          </p:spPr>
          <p:style>
            <a:lnRef idx="0"/>
            <a:fillRef idx="0"/>
            <a:effectRef idx="0"/>
            <a:fontRef idx="minor"/>
          </p:style>
        </p:sp>
        <p:sp>
          <p:nvSpPr>
            <p:cNvPr id="11494" name="Google Shape;10709;p83"/>
            <p:cNvSpPr/>
            <p:nvPr/>
          </p:nvSpPr>
          <p:spPr>
            <a:xfrm>
              <a:off x="6439320" y="2467440"/>
              <a:ext cx="36000" cy="34200"/>
            </a:xfrm>
            <a:custGeom>
              <a:avLst/>
              <a:gdLst/>
              <a:ahLst/>
              <a:rect l="l" t="t" r="r" b="b"/>
              <a:pathLst>
                <a:path w="1513" h="1435">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w="0">
              <a:noFill/>
            </a:ln>
          </p:spPr>
          <p:style>
            <a:lnRef idx="0"/>
            <a:fillRef idx="0"/>
            <a:effectRef idx="0"/>
            <a:fontRef idx="minor"/>
          </p:style>
        </p:sp>
        <p:sp>
          <p:nvSpPr>
            <p:cNvPr id="11495" name="Google Shape;10710;p83"/>
            <p:cNvSpPr/>
            <p:nvPr/>
          </p:nvSpPr>
          <p:spPr>
            <a:xfrm>
              <a:off x="6276600" y="2480760"/>
              <a:ext cx="185400" cy="137880"/>
            </a:xfrm>
            <a:custGeom>
              <a:avLst/>
              <a:gdLst/>
              <a:ahLst/>
              <a:rect l="l" t="t" r="r" b="b"/>
              <a:pathLst>
                <a:path w="7688" h="5719">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w="0">
              <a:noFill/>
            </a:ln>
          </p:spPr>
          <p:style>
            <a:lnRef idx="0"/>
            <a:fillRef idx="0"/>
            <a:effectRef idx="0"/>
            <a:fontRef idx="minor"/>
          </p:style>
        </p:sp>
      </p:grpSp>
      <p:grpSp>
        <p:nvGrpSpPr>
          <p:cNvPr id="11496" name="Google Shape;10711;p83"/>
          <p:cNvGrpSpPr/>
          <p:nvPr/>
        </p:nvGrpSpPr>
        <p:grpSpPr>
          <a:xfrm>
            <a:off x="8022600" y="1531800"/>
            <a:ext cx="340200" cy="341280"/>
            <a:chOff x="8022600" y="1531800"/>
            <a:chExt cx="340200" cy="341280"/>
          </a:xfrm>
        </p:grpSpPr>
        <p:sp>
          <p:nvSpPr>
            <p:cNvPr id="11497" name="Google Shape;10712;p83"/>
            <p:cNvSpPr/>
            <p:nvPr/>
          </p:nvSpPr>
          <p:spPr>
            <a:xfrm>
              <a:off x="8022600" y="1531800"/>
              <a:ext cx="160200" cy="300960"/>
            </a:xfrm>
            <a:custGeom>
              <a:avLst/>
              <a:gdLst/>
              <a:ahLst/>
              <a:rect l="l" t="t" r="r" b="b"/>
              <a:pathLst>
                <a:path w="6648" h="12477">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w="0">
              <a:noFill/>
            </a:ln>
          </p:spPr>
          <p:style>
            <a:lnRef idx="0"/>
            <a:fillRef idx="0"/>
            <a:effectRef idx="0"/>
            <a:fontRef idx="minor"/>
          </p:style>
        </p:sp>
        <p:sp>
          <p:nvSpPr>
            <p:cNvPr id="11498" name="Google Shape;10713;p83"/>
            <p:cNvSpPr/>
            <p:nvPr/>
          </p:nvSpPr>
          <p:spPr>
            <a:xfrm>
              <a:off x="8202600" y="1571400"/>
              <a:ext cx="160200" cy="301680"/>
            </a:xfrm>
            <a:custGeom>
              <a:avLst/>
              <a:gdLst/>
              <a:ahLst/>
              <a:rect l="l" t="t" r="r" b="b"/>
              <a:pathLst>
                <a:path w="6648" h="1250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w="0">
              <a:noFill/>
            </a:ln>
          </p:spPr>
          <p:style>
            <a:lnRef idx="0"/>
            <a:fillRef idx="0"/>
            <a:effectRef idx="0"/>
            <a:fontRef idx="minor"/>
          </p:style>
        </p:sp>
      </p:grpSp>
      <p:sp>
        <p:nvSpPr>
          <p:cNvPr id="11499" name="Google Shape;10714;p83"/>
          <p:cNvSpPr/>
          <p:nvPr/>
        </p:nvSpPr>
        <p:spPr>
          <a:xfrm>
            <a:off x="8061480" y="1939680"/>
            <a:ext cx="262080" cy="341280"/>
          </a:xfrm>
          <a:custGeom>
            <a:avLst/>
            <a:gdLst/>
            <a:ahLst/>
            <a:rect l="l" t="t" r="r" b="b"/>
            <a:pathLst>
              <a:path w="10870" h="14153">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w="0">
            <a:noFill/>
          </a:ln>
        </p:spPr>
        <p:style>
          <a:lnRef idx="0"/>
          <a:fillRef idx="0"/>
          <a:effectRef idx="0"/>
          <a:fontRef idx="minor"/>
        </p:style>
      </p:sp>
      <p:grpSp>
        <p:nvGrpSpPr>
          <p:cNvPr id="11500" name="Google Shape;10715;p83"/>
          <p:cNvGrpSpPr/>
          <p:nvPr/>
        </p:nvGrpSpPr>
        <p:grpSpPr>
          <a:xfrm>
            <a:off x="8022240" y="2359440"/>
            <a:ext cx="341280" cy="319320"/>
            <a:chOff x="8022240" y="2359440"/>
            <a:chExt cx="341280" cy="319320"/>
          </a:xfrm>
        </p:grpSpPr>
        <p:sp>
          <p:nvSpPr>
            <p:cNvPr id="11501" name="Google Shape;10716;p83"/>
            <p:cNvSpPr/>
            <p:nvPr/>
          </p:nvSpPr>
          <p:spPr>
            <a:xfrm>
              <a:off x="8143200" y="2399760"/>
              <a:ext cx="79560" cy="79560"/>
            </a:xfrm>
            <a:custGeom>
              <a:avLst/>
              <a:gdLst/>
              <a:ahLst/>
              <a:rect l="l" t="t" r="r" b="b"/>
              <a:pathLst>
                <a:path w="3309" h="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w="0">
              <a:noFill/>
            </a:ln>
          </p:spPr>
          <p:style>
            <a:lnRef idx="0"/>
            <a:fillRef idx="0"/>
            <a:effectRef idx="0"/>
            <a:fontRef idx="minor"/>
          </p:style>
        </p:sp>
        <p:sp>
          <p:nvSpPr>
            <p:cNvPr id="11502" name="Google Shape;10717;p83"/>
            <p:cNvSpPr/>
            <p:nvPr/>
          </p:nvSpPr>
          <p:spPr>
            <a:xfrm>
              <a:off x="8143200" y="2559240"/>
              <a:ext cx="79560" cy="78840"/>
            </a:xfrm>
            <a:custGeom>
              <a:avLst/>
              <a:gdLst/>
              <a:ahLst/>
              <a:rect l="l" t="t" r="r" b="b"/>
              <a:pathLst>
                <a:path w="3309" h="3278">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w="0">
              <a:noFill/>
            </a:ln>
          </p:spPr>
          <p:style>
            <a:lnRef idx="0"/>
            <a:fillRef idx="0"/>
            <a:effectRef idx="0"/>
            <a:fontRef idx="minor"/>
          </p:style>
        </p:sp>
        <p:sp>
          <p:nvSpPr>
            <p:cNvPr id="11503" name="Google Shape;10718;p83"/>
            <p:cNvSpPr/>
            <p:nvPr/>
          </p:nvSpPr>
          <p:spPr>
            <a:xfrm>
              <a:off x="8063280" y="2479680"/>
              <a:ext cx="79560" cy="78840"/>
            </a:xfrm>
            <a:custGeom>
              <a:avLst/>
              <a:gdLst/>
              <a:ahLst/>
              <a:rect l="l" t="t" r="r" b="b"/>
              <a:pathLst>
                <a:path w="3309" h="3277">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w="0">
              <a:noFill/>
            </a:ln>
          </p:spPr>
          <p:style>
            <a:lnRef idx="0"/>
            <a:fillRef idx="0"/>
            <a:effectRef idx="0"/>
            <a:fontRef idx="minor"/>
          </p:style>
        </p:sp>
        <p:sp>
          <p:nvSpPr>
            <p:cNvPr id="11504" name="Google Shape;10719;p83"/>
            <p:cNvSpPr/>
            <p:nvPr/>
          </p:nvSpPr>
          <p:spPr>
            <a:xfrm>
              <a:off x="8222760" y="2479680"/>
              <a:ext cx="79560" cy="79560"/>
            </a:xfrm>
            <a:custGeom>
              <a:avLst/>
              <a:gdLst/>
              <a:ahLst/>
              <a:rect l="l" t="t" r="r" b="b"/>
              <a:pathLst>
                <a:path w="3309" h="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w="0">
              <a:noFill/>
            </a:ln>
          </p:spPr>
          <p:style>
            <a:lnRef idx="0"/>
            <a:fillRef idx="0"/>
            <a:effectRef idx="0"/>
            <a:fontRef idx="minor"/>
          </p:style>
        </p:sp>
        <p:sp>
          <p:nvSpPr>
            <p:cNvPr id="11505" name="Google Shape;10720;p83"/>
            <p:cNvSpPr/>
            <p:nvPr/>
          </p:nvSpPr>
          <p:spPr>
            <a:xfrm>
              <a:off x="8162640" y="2499480"/>
              <a:ext cx="39960" cy="39240"/>
            </a:xfrm>
            <a:custGeom>
              <a:avLst/>
              <a:gdLst/>
              <a:ahLst/>
              <a:rect l="l" t="t" r="r" b="b"/>
              <a:pathLst>
                <a:path w="1671" h="1639">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w="0">
              <a:noFill/>
            </a:ln>
          </p:spPr>
          <p:style>
            <a:lnRef idx="0"/>
            <a:fillRef idx="0"/>
            <a:effectRef idx="0"/>
            <a:fontRef idx="minor"/>
          </p:style>
        </p:sp>
        <p:sp>
          <p:nvSpPr>
            <p:cNvPr id="11506" name="Google Shape;10721;p83"/>
            <p:cNvSpPr/>
            <p:nvPr/>
          </p:nvSpPr>
          <p:spPr>
            <a:xfrm>
              <a:off x="8022240" y="2359440"/>
              <a:ext cx="341280" cy="319320"/>
            </a:xfrm>
            <a:custGeom>
              <a:avLst/>
              <a:gdLst/>
              <a:ahLst/>
              <a:rect l="l" t="t" r="r" b="b"/>
              <a:pathLst>
                <a:path w="14147" h="13233">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w="0">
              <a:noFill/>
            </a:ln>
          </p:spPr>
          <p:style>
            <a:lnRef idx="0"/>
            <a:fillRef idx="0"/>
            <a:effectRef idx="0"/>
            <a:fontRef idx="minor"/>
          </p:style>
        </p:sp>
      </p:grpSp>
      <p:grpSp>
        <p:nvGrpSpPr>
          <p:cNvPr id="11507" name="Google Shape;10722;p83"/>
          <p:cNvGrpSpPr/>
          <p:nvPr/>
        </p:nvGrpSpPr>
        <p:grpSpPr>
          <a:xfrm>
            <a:off x="6209640" y="2780280"/>
            <a:ext cx="339840" cy="338760"/>
            <a:chOff x="6209640" y="2780280"/>
            <a:chExt cx="339840" cy="338760"/>
          </a:xfrm>
        </p:grpSpPr>
        <p:sp>
          <p:nvSpPr>
            <p:cNvPr id="11508" name="Google Shape;10723;p83"/>
            <p:cNvSpPr/>
            <p:nvPr/>
          </p:nvSpPr>
          <p:spPr>
            <a:xfrm>
              <a:off x="6328440" y="2860560"/>
              <a:ext cx="221040" cy="258480"/>
            </a:xfrm>
            <a:custGeom>
              <a:avLst/>
              <a:gdLst/>
              <a:ahLst/>
              <a:rect l="l" t="t" r="r" b="b"/>
              <a:pathLst>
                <a:path w="9169" h="10725">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w="0">
              <a:noFill/>
            </a:ln>
          </p:spPr>
          <p:style>
            <a:lnRef idx="0"/>
            <a:fillRef idx="0"/>
            <a:effectRef idx="0"/>
            <a:fontRef idx="minor"/>
          </p:style>
        </p:sp>
        <p:sp>
          <p:nvSpPr>
            <p:cNvPr id="11509" name="Google Shape;10724;p83"/>
            <p:cNvSpPr/>
            <p:nvPr/>
          </p:nvSpPr>
          <p:spPr>
            <a:xfrm>
              <a:off x="6209640" y="2780280"/>
              <a:ext cx="158760" cy="240840"/>
            </a:xfrm>
            <a:custGeom>
              <a:avLst/>
              <a:gdLst/>
              <a:ahLst/>
              <a:rect l="l" t="t" r="r" b="b"/>
              <a:pathLst>
                <a:path w="6585" h="9994">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w="0">
              <a:noFill/>
            </a:ln>
          </p:spPr>
          <p:style>
            <a:lnRef idx="0"/>
            <a:fillRef idx="0"/>
            <a:effectRef idx="0"/>
            <a:fontRef idx="minor"/>
          </p:style>
        </p:sp>
      </p:grpSp>
      <p:grpSp>
        <p:nvGrpSpPr>
          <p:cNvPr id="11510" name="Google Shape;10725;p83"/>
          <p:cNvGrpSpPr/>
          <p:nvPr/>
        </p:nvGrpSpPr>
        <p:grpSpPr>
          <a:xfrm>
            <a:off x="6247800" y="3188520"/>
            <a:ext cx="263520" cy="338040"/>
            <a:chOff x="6247800" y="3188520"/>
            <a:chExt cx="263520" cy="338040"/>
          </a:xfrm>
        </p:grpSpPr>
        <p:sp>
          <p:nvSpPr>
            <p:cNvPr id="11511" name="Google Shape;10726;p83"/>
            <p:cNvSpPr/>
            <p:nvPr/>
          </p:nvSpPr>
          <p:spPr>
            <a:xfrm>
              <a:off x="6340320" y="3188520"/>
              <a:ext cx="79560" cy="79560"/>
            </a:xfrm>
            <a:custGeom>
              <a:avLst/>
              <a:gdLst/>
              <a:ahLst/>
              <a:rect l="l" t="t" r="r" b="b"/>
              <a:pathLst>
                <a:path w="3309" h="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w="0">
              <a:noFill/>
            </a:ln>
          </p:spPr>
          <p:style>
            <a:lnRef idx="0"/>
            <a:fillRef idx="0"/>
            <a:effectRef idx="0"/>
            <a:fontRef idx="minor"/>
          </p:style>
        </p:sp>
        <p:sp>
          <p:nvSpPr>
            <p:cNvPr id="11512" name="Google Shape;10727;p83"/>
            <p:cNvSpPr/>
            <p:nvPr/>
          </p:nvSpPr>
          <p:spPr>
            <a:xfrm>
              <a:off x="6247800" y="3265920"/>
              <a:ext cx="263520" cy="260640"/>
            </a:xfrm>
            <a:custGeom>
              <a:avLst/>
              <a:gdLst/>
              <a:ahLst/>
              <a:rect l="l" t="t" r="r" b="b"/>
              <a:pathLst>
                <a:path w="10933" h="10808">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w="0">
              <a:noFill/>
            </a:ln>
          </p:spPr>
          <p:style>
            <a:lnRef idx="0"/>
            <a:fillRef idx="0"/>
            <a:effectRef idx="0"/>
            <a:fontRef idx="minor"/>
          </p:style>
        </p:sp>
      </p:grpSp>
      <p:sp>
        <p:nvSpPr>
          <p:cNvPr id="11513" name="Google Shape;10728;p83"/>
          <p:cNvSpPr/>
          <p:nvPr/>
        </p:nvSpPr>
        <p:spPr>
          <a:xfrm>
            <a:off x="8022960" y="3217320"/>
            <a:ext cx="339840" cy="341280"/>
          </a:xfrm>
          <a:custGeom>
            <a:avLst/>
            <a:gdLst/>
            <a:ahLst/>
            <a:rect l="l" t="t" r="r" b="b"/>
            <a:pathLst>
              <a:path w="14084" h="14146">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w="0">
            <a:noFill/>
          </a:ln>
        </p:spPr>
        <p:style>
          <a:lnRef idx="0"/>
          <a:fillRef idx="0"/>
          <a:effectRef idx="0"/>
          <a:fontRef idx="minor"/>
        </p:style>
      </p:sp>
      <p:sp>
        <p:nvSpPr>
          <p:cNvPr id="11514" name="Google Shape;10729;p83"/>
          <p:cNvSpPr/>
          <p:nvPr/>
        </p:nvSpPr>
        <p:spPr>
          <a:xfrm>
            <a:off x="7143480" y="2779200"/>
            <a:ext cx="300960" cy="341280"/>
          </a:xfrm>
          <a:custGeom>
            <a:avLst/>
            <a:gdLst/>
            <a:ahLst/>
            <a:rect l="l" t="t" r="r" b="b"/>
            <a:pathLst>
              <a:path w="12476" h="1414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w="0">
            <a:noFill/>
          </a:ln>
        </p:spPr>
        <p:style>
          <a:lnRef idx="0"/>
          <a:fillRef idx="0"/>
          <a:effectRef idx="0"/>
          <a:fontRef idx="minor"/>
        </p:style>
      </p:sp>
      <p:grpSp>
        <p:nvGrpSpPr>
          <p:cNvPr id="11515" name="Google Shape;10730;p83"/>
          <p:cNvGrpSpPr/>
          <p:nvPr/>
        </p:nvGrpSpPr>
        <p:grpSpPr>
          <a:xfrm>
            <a:off x="7576920" y="3218040"/>
            <a:ext cx="342720" cy="341280"/>
            <a:chOff x="7576920" y="3218040"/>
            <a:chExt cx="342720" cy="341280"/>
          </a:xfrm>
        </p:grpSpPr>
        <p:sp>
          <p:nvSpPr>
            <p:cNvPr id="11516" name="Google Shape;10731;p83"/>
            <p:cNvSpPr/>
            <p:nvPr/>
          </p:nvSpPr>
          <p:spPr>
            <a:xfrm>
              <a:off x="7576920" y="3218040"/>
              <a:ext cx="342720" cy="341280"/>
            </a:xfrm>
            <a:custGeom>
              <a:avLst/>
              <a:gdLst/>
              <a:ahLst/>
              <a:rect l="l" t="t" r="r" b="b"/>
              <a:pathLst>
                <a:path w="12601" h="12545">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w="0">
              <a:noFill/>
            </a:ln>
          </p:spPr>
          <p:style>
            <a:lnRef idx="0"/>
            <a:fillRef idx="0"/>
            <a:effectRef idx="0"/>
            <a:fontRef idx="minor"/>
          </p:style>
        </p:sp>
        <p:sp>
          <p:nvSpPr>
            <p:cNvPr id="11517" name="Google Shape;10732;p83"/>
            <p:cNvSpPr/>
            <p:nvPr/>
          </p:nvSpPr>
          <p:spPr>
            <a:xfrm flipH="1">
              <a:off x="7576920" y="3218040"/>
              <a:ext cx="342720" cy="341280"/>
            </a:xfrm>
            <a:custGeom>
              <a:avLst/>
              <a:gdLst/>
              <a:ahLst/>
              <a:rect l="l" t="t" r="r" b="b"/>
              <a:pathLst>
                <a:path w="12601" h="12545">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PlaceHolder 1"/>
          <p:cNvSpPr>
            <a:spLocks noGrp="1"/>
          </p:cNvSpPr>
          <p:nvPr>
            <p:ph type="title"/>
          </p:nvPr>
        </p:nvSpPr>
        <p:spPr>
          <a:xfrm>
            <a:off x="1185480" y="1707120"/>
            <a:ext cx="338652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Introduction</a:t>
            </a:r>
            <a:endParaRPr b="0" lang="es-ES" sz="3000" spc="-1" strike="noStrike">
              <a:solidFill>
                <a:srgbClr val="000000"/>
              </a:solidFill>
              <a:latin typeface="Arial"/>
            </a:endParaRPr>
          </a:p>
        </p:txBody>
      </p:sp>
      <p:sp>
        <p:nvSpPr>
          <p:cNvPr id="1146" name="PlaceHolder 2"/>
          <p:cNvSpPr>
            <a:spLocks noGrp="1"/>
          </p:cNvSpPr>
          <p:nvPr>
            <p:ph type="title"/>
          </p:nvPr>
        </p:nvSpPr>
        <p:spPr>
          <a:xfrm>
            <a:off x="1185480" y="2394360"/>
            <a:ext cx="3053520" cy="1041480"/>
          </a:xfrm>
          <a:prstGeom prst="rect">
            <a:avLst/>
          </a:prstGeom>
          <a:noFill/>
          <a:ln w="0">
            <a:noFill/>
          </a:ln>
        </p:spPr>
        <p:txBody>
          <a:bodyPr lIns="0" rIns="0" tIns="0" bIns="0" anchor="t">
            <a:noAutofit/>
          </a:bodyPr>
          <a:p>
            <a:pPr>
              <a:lnSpc>
                <a:spcPct val="100000"/>
              </a:lnSpc>
              <a:buNone/>
              <a:tabLst>
                <a:tab algn="l" pos="0"/>
              </a:tabLst>
            </a:pPr>
            <a:r>
              <a:rPr b="0" lang="en" sz="1600" spc="-1" strike="noStrike">
                <a:solidFill>
                  <a:srgbClr val="ffffff"/>
                </a:solidFill>
                <a:latin typeface="Assistant"/>
                <a:ea typeface="Assistant"/>
              </a:rPr>
              <a:t>Mercury is the closest planet to the Sun and the smallest one in the Solar System—it’s only a bit larger than the Moon</a:t>
            </a: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1518" name="Google Shape;10737;p84"/>
          <p:cNvSpPr/>
          <p:nvPr/>
        </p:nvSpPr>
        <p:spPr>
          <a:xfrm>
            <a:off x="901440" y="1688400"/>
            <a:ext cx="360720" cy="473400"/>
          </a:xfrm>
          <a:custGeom>
            <a:avLst/>
            <a:gdLst/>
            <a:ahLst/>
            <a:rect l="l" t="t" r="r" b="b"/>
            <a:pathLst>
              <a:path w="9295" h="12194">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w="0">
            <a:noFill/>
          </a:ln>
        </p:spPr>
        <p:style>
          <a:lnRef idx="0"/>
          <a:fillRef idx="0"/>
          <a:effectRef idx="0"/>
          <a:fontRef idx="minor"/>
        </p:style>
      </p:sp>
      <p:grpSp>
        <p:nvGrpSpPr>
          <p:cNvPr id="11519" name="Google Shape;10738;p84"/>
          <p:cNvGrpSpPr/>
          <p:nvPr/>
        </p:nvGrpSpPr>
        <p:grpSpPr>
          <a:xfrm>
            <a:off x="845280" y="2273040"/>
            <a:ext cx="475920" cy="475920"/>
            <a:chOff x="845280" y="2273040"/>
            <a:chExt cx="475920" cy="475920"/>
          </a:xfrm>
        </p:grpSpPr>
        <p:sp>
          <p:nvSpPr>
            <p:cNvPr id="11520" name="Google Shape;10739;p84"/>
            <p:cNvSpPr/>
            <p:nvPr/>
          </p:nvSpPr>
          <p:spPr>
            <a:xfrm>
              <a:off x="1179360" y="2320200"/>
              <a:ext cx="31680" cy="28440"/>
            </a:xfrm>
            <a:custGeom>
              <a:avLst/>
              <a:gdLst/>
              <a:ahLst/>
              <a:rect l="l" t="t" r="r" b="b"/>
              <a:pathLst>
                <a:path w="820" h="741">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w="0">
              <a:noFill/>
            </a:ln>
          </p:spPr>
          <p:style>
            <a:lnRef idx="0"/>
            <a:fillRef idx="0"/>
            <a:effectRef idx="0"/>
            <a:fontRef idx="minor"/>
          </p:style>
        </p:sp>
        <p:sp>
          <p:nvSpPr>
            <p:cNvPr id="11521" name="Google Shape;10740;p84"/>
            <p:cNvSpPr/>
            <p:nvPr/>
          </p:nvSpPr>
          <p:spPr>
            <a:xfrm>
              <a:off x="845280" y="2273040"/>
              <a:ext cx="475920" cy="475920"/>
            </a:xfrm>
            <a:custGeom>
              <a:avLst/>
              <a:gdLst/>
              <a:ahLst/>
              <a:rect l="l" t="t" r="r" b="b"/>
              <a:pathLst>
                <a:path w="12256" h="12253">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w="0">
              <a:noFill/>
            </a:ln>
          </p:spPr>
          <p:style>
            <a:lnRef idx="0"/>
            <a:fillRef idx="0"/>
            <a:effectRef idx="0"/>
            <a:fontRef idx="minor"/>
          </p:style>
        </p:sp>
        <p:sp>
          <p:nvSpPr>
            <p:cNvPr id="11522" name="Google Shape;10741;p84"/>
            <p:cNvSpPr/>
            <p:nvPr/>
          </p:nvSpPr>
          <p:spPr>
            <a:xfrm>
              <a:off x="1042200" y="2439360"/>
              <a:ext cx="113400" cy="102240"/>
            </a:xfrm>
            <a:custGeom>
              <a:avLst/>
              <a:gdLst/>
              <a:ahLst/>
              <a:rect l="l" t="t" r="r" b="b"/>
              <a:pathLst>
                <a:path w="2931" h="2644">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w="0">
              <a:noFill/>
            </a:ln>
          </p:spPr>
          <p:style>
            <a:lnRef idx="0"/>
            <a:fillRef idx="0"/>
            <a:effectRef idx="0"/>
            <a:fontRef idx="minor"/>
          </p:style>
        </p:sp>
      </p:grpSp>
      <p:grpSp>
        <p:nvGrpSpPr>
          <p:cNvPr id="11523" name="Google Shape;10742;p84"/>
          <p:cNvGrpSpPr/>
          <p:nvPr/>
        </p:nvGrpSpPr>
        <p:grpSpPr>
          <a:xfrm>
            <a:off x="844560" y="2865240"/>
            <a:ext cx="477360" cy="444960"/>
            <a:chOff x="844560" y="2865240"/>
            <a:chExt cx="477360" cy="444960"/>
          </a:xfrm>
        </p:grpSpPr>
        <p:sp>
          <p:nvSpPr>
            <p:cNvPr id="11524" name="Google Shape;10743;p84"/>
            <p:cNvSpPr/>
            <p:nvPr/>
          </p:nvSpPr>
          <p:spPr>
            <a:xfrm>
              <a:off x="1071000" y="2865240"/>
              <a:ext cx="26640" cy="82800"/>
            </a:xfrm>
            <a:custGeom>
              <a:avLst/>
              <a:gdLst/>
              <a:ahLst/>
              <a:rect l="l" t="t" r="r" b="b"/>
              <a:pathLst>
                <a:path w="694" h="2143">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w="0">
              <a:noFill/>
            </a:ln>
          </p:spPr>
          <p:style>
            <a:lnRef idx="0"/>
            <a:fillRef idx="0"/>
            <a:effectRef idx="0"/>
            <a:fontRef idx="minor"/>
          </p:style>
        </p:sp>
        <p:sp>
          <p:nvSpPr>
            <p:cNvPr id="11525" name="Google Shape;10744;p84"/>
            <p:cNvSpPr/>
            <p:nvPr/>
          </p:nvSpPr>
          <p:spPr>
            <a:xfrm>
              <a:off x="910800" y="2927880"/>
              <a:ext cx="70560" cy="68760"/>
            </a:xfrm>
            <a:custGeom>
              <a:avLst/>
              <a:gdLst/>
              <a:ahLst/>
              <a:rect l="l" t="t" r="r" b="b"/>
              <a:pathLst>
                <a:path w="1828" h="1781">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w="0">
              <a:noFill/>
            </a:ln>
          </p:spPr>
          <p:style>
            <a:lnRef idx="0"/>
            <a:fillRef idx="0"/>
            <a:effectRef idx="0"/>
            <a:fontRef idx="minor"/>
          </p:style>
        </p:sp>
        <p:sp>
          <p:nvSpPr>
            <p:cNvPr id="11526" name="Google Shape;10745;p84"/>
            <p:cNvSpPr/>
            <p:nvPr/>
          </p:nvSpPr>
          <p:spPr>
            <a:xfrm>
              <a:off x="1186200" y="2927880"/>
              <a:ext cx="70560" cy="68760"/>
            </a:xfrm>
            <a:custGeom>
              <a:avLst/>
              <a:gdLst/>
              <a:ahLst/>
              <a:rect l="l" t="t" r="r" b="b"/>
              <a:pathLst>
                <a:path w="1828" h="1781">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w="0">
              <a:noFill/>
            </a:ln>
          </p:spPr>
          <p:style>
            <a:lnRef idx="0"/>
            <a:fillRef idx="0"/>
            <a:effectRef idx="0"/>
            <a:fontRef idx="minor"/>
          </p:style>
        </p:sp>
        <p:sp>
          <p:nvSpPr>
            <p:cNvPr id="11527" name="Google Shape;10746;p84"/>
            <p:cNvSpPr/>
            <p:nvPr/>
          </p:nvSpPr>
          <p:spPr>
            <a:xfrm>
              <a:off x="1133640" y="2907000"/>
              <a:ext cx="41400" cy="54000"/>
            </a:xfrm>
            <a:custGeom>
              <a:avLst/>
              <a:gdLst/>
              <a:ahLst/>
              <a:rect l="l" t="t" r="r" b="b"/>
              <a:pathLst>
                <a:path w="1072" h="140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w="0">
              <a:noFill/>
            </a:ln>
          </p:spPr>
          <p:style>
            <a:lnRef idx="0"/>
            <a:fillRef idx="0"/>
            <a:effectRef idx="0"/>
            <a:fontRef idx="minor"/>
          </p:style>
        </p:sp>
        <p:sp>
          <p:nvSpPr>
            <p:cNvPr id="11528" name="Google Shape;10747;p84"/>
            <p:cNvSpPr/>
            <p:nvPr/>
          </p:nvSpPr>
          <p:spPr>
            <a:xfrm>
              <a:off x="992880" y="2907000"/>
              <a:ext cx="42480" cy="54000"/>
            </a:xfrm>
            <a:custGeom>
              <a:avLst/>
              <a:gdLst/>
              <a:ahLst/>
              <a:rect l="l" t="t" r="r" b="b"/>
              <a:pathLst>
                <a:path w="1104" h="1402">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w="0">
              <a:noFill/>
            </a:ln>
          </p:spPr>
          <p:style>
            <a:lnRef idx="0"/>
            <a:fillRef idx="0"/>
            <a:effectRef idx="0"/>
            <a:fontRef idx="minor"/>
          </p:style>
        </p:sp>
        <p:sp>
          <p:nvSpPr>
            <p:cNvPr id="11529" name="Google Shape;10748;p84"/>
            <p:cNvSpPr/>
            <p:nvPr/>
          </p:nvSpPr>
          <p:spPr>
            <a:xfrm>
              <a:off x="847080" y="3086640"/>
              <a:ext cx="84240" cy="27720"/>
            </a:xfrm>
            <a:custGeom>
              <a:avLst/>
              <a:gdLst/>
              <a:ahLst/>
              <a:rect l="l" t="t" r="r" b="b"/>
              <a:pathLst>
                <a:path w="2175" h="726">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w="0">
              <a:noFill/>
            </a:ln>
          </p:spPr>
          <p:style>
            <a:lnRef idx="0"/>
            <a:fillRef idx="0"/>
            <a:effectRef idx="0"/>
            <a:fontRef idx="minor"/>
          </p:style>
        </p:sp>
        <p:sp>
          <p:nvSpPr>
            <p:cNvPr id="11530" name="Google Shape;10749;p84"/>
            <p:cNvSpPr/>
            <p:nvPr/>
          </p:nvSpPr>
          <p:spPr>
            <a:xfrm>
              <a:off x="1236600" y="3086640"/>
              <a:ext cx="84240" cy="27720"/>
            </a:xfrm>
            <a:custGeom>
              <a:avLst/>
              <a:gdLst/>
              <a:ahLst/>
              <a:rect l="l" t="t" r="r" b="b"/>
              <a:pathLst>
                <a:path w="2175" h="726">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w="0">
              <a:noFill/>
            </a:ln>
          </p:spPr>
          <p:style>
            <a:lnRef idx="0"/>
            <a:fillRef idx="0"/>
            <a:effectRef idx="0"/>
            <a:fontRef idx="minor"/>
          </p:style>
        </p:sp>
        <p:sp>
          <p:nvSpPr>
            <p:cNvPr id="11531" name="Google Shape;10750;p84"/>
            <p:cNvSpPr/>
            <p:nvPr/>
          </p:nvSpPr>
          <p:spPr>
            <a:xfrm>
              <a:off x="1222920" y="3012480"/>
              <a:ext cx="57240" cy="38880"/>
            </a:xfrm>
            <a:custGeom>
              <a:avLst/>
              <a:gdLst/>
              <a:ahLst/>
              <a:rect l="l" t="t" r="r" b="b"/>
              <a:pathLst>
                <a:path w="1482" h="1006">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w="0">
              <a:noFill/>
            </a:ln>
          </p:spPr>
          <p:style>
            <a:lnRef idx="0"/>
            <a:fillRef idx="0"/>
            <a:effectRef idx="0"/>
            <a:fontRef idx="minor"/>
          </p:style>
        </p:sp>
        <p:sp>
          <p:nvSpPr>
            <p:cNvPr id="11532" name="Google Shape;10751;p84"/>
            <p:cNvSpPr/>
            <p:nvPr/>
          </p:nvSpPr>
          <p:spPr>
            <a:xfrm>
              <a:off x="888840" y="3014280"/>
              <a:ext cx="58320" cy="38880"/>
            </a:xfrm>
            <a:custGeom>
              <a:avLst/>
              <a:gdLst/>
              <a:ahLst/>
              <a:rect l="l" t="t" r="r" b="b"/>
              <a:pathLst>
                <a:path w="1513" h="1006">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w="0">
              <a:noFill/>
            </a:ln>
          </p:spPr>
          <p:style>
            <a:lnRef idx="0"/>
            <a:fillRef idx="0"/>
            <a:effectRef idx="0"/>
            <a:fontRef idx="minor"/>
          </p:style>
        </p:sp>
        <p:sp>
          <p:nvSpPr>
            <p:cNvPr id="11533" name="Google Shape;10752;p84"/>
            <p:cNvSpPr/>
            <p:nvPr/>
          </p:nvSpPr>
          <p:spPr>
            <a:xfrm>
              <a:off x="846000" y="3255840"/>
              <a:ext cx="475920" cy="54360"/>
            </a:xfrm>
            <a:custGeom>
              <a:avLst/>
              <a:gdLst/>
              <a:ahLst/>
              <a:rect l="l" t="t" r="r" b="b"/>
              <a:pathLst>
                <a:path w="12256" h="1411">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w="0">
              <a:noFill/>
            </a:ln>
          </p:spPr>
          <p:style>
            <a:lnRef idx="0"/>
            <a:fillRef idx="0"/>
            <a:effectRef idx="0"/>
            <a:fontRef idx="minor"/>
          </p:style>
        </p:sp>
        <p:sp>
          <p:nvSpPr>
            <p:cNvPr id="11534" name="Google Shape;10753;p84"/>
            <p:cNvSpPr/>
            <p:nvPr/>
          </p:nvSpPr>
          <p:spPr>
            <a:xfrm>
              <a:off x="846000" y="3199320"/>
              <a:ext cx="475920" cy="53640"/>
            </a:xfrm>
            <a:custGeom>
              <a:avLst/>
              <a:gdLst/>
              <a:ahLst/>
              <a:rect l="l" t="t" r="r" b="b"/>
              <a:pathLst>
                <a:path w="12256" h="1387">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w="0">
              <a:noFill/>
            </a:ln>
          </p:spPr>
          <p:style>
            <a:lnRef idx="0"/>
            <a:fillRef idx="0"/>
            <a:effectRef idx="0"/>
            <a:fontRef idx="minor"/>
          </p:style>
        </p:sp>
        <p:sp>
          <p:nvSpPr>
            <p:cNvPr id="11535" name="Google Shape;10754;p84"/>
            <p:cNvSpPr/>
            <p:nvPr/>
          </p:nvSpPr>
          <p:spPr>
            <a:xfrm>
              <a:off x="844560" y="2973960"/>
              <a:ext cx="477360" cy="222480"/>
            </a:xfrm>
            <a:custGeom>
              <a:avLst/>
              <a:gdLst/>
              <a:ahLst/>
              <a:rect l="l" t="t" r="r" b="b"/>
              <a:pathLst>
                <a:path w="12288" h="5735">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w="0">
              <a:noFill/>
            </a:ln>
          </p:spPr>
          <p:style>
            <a:lnRef idx="0"/>
            <a:fillRef idx="0"/>
            <a:effectRef idx="0"/>
            <a:fontRef idx="minor"/>
          </p:style>
        </p:sp>
      </p:grpSp>
      <p:sp>
        <p:nvSpPr>
          <p:cNvPr id="11536" name="Google Shape;10755;p84"/>
          <p:cNvSpPr/>
          <p:nvPr/>
        </p:nvSpPr>
        <p:spPr>
          <a:xfrm>
            <a:off x="3766320" y="1689840"/>
            <a:ext cx="472320" cy="470880"/>
          </a:xfrm>
          <a:custGeom>
            <a:avLst/>
            <a:gdLst/>
            <a:ahLst/>
            <a:rect l="l" t="t" r="r" b="b"/>
            <a:pathLst>
              <a:path w="12162" h="12123">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w="0">
            <a:noFill/>
          </a:ln>
        </p:spPr>
        <p:style>
          <a:lnRef idx="0"/>
          <a:fillRef idx="0"/>
          <a:effectRef idx="0"/>
          <a:fontRef idx="minor"/>
        </p:style>
      </p:sp>
      <p:sp>
        <p:nvSpPr>
          <p:cNvPr id="11537" name="Google Shape;10756;p84"/>
          <p:cNvSpPr/>
          <p:nvPr/>
        </p:nvSpPr>
        <p:spPr>
          <a:xfrm>
            <a:off x="3765600" y="2273760"/>
            <a:ext cx="473400" cy="474840"/>
          </a:xfrm>
          <a:custGeom>
            <a:avLst/>
            <a:gdLst/>
            <a:ahLst/>
            <a:rect l="l" t="t" r="r" b="b"/>
            <a:pathLst>
              <a:path w="12193" h="12225">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w="0">
            <a:noFill/>
          </a:ln>
        </p:spPr>
        <p:style>
          <a:lnRef idx="0"/>
          <a:fillRef idx="0"/>
          <a:effectRef idx="0"/>
          <a:fontRef idx="minor"/>
        </p:style>
      </p:sp>
      <p:sp>
        <p:nvSpPr>
          <p:cNvPr id="11538" name="Google Shape;10757;p84"/>
          <p:cNvSpPr/>
          <p:nvPr/>
        </p:nvSpPr>
        <p:spPr>
          <a:xfrm>
            <a:off x="3757680" y="2851200"/>
            <a:ext cx="489600" cy="473400"/>
          </a:xfrm>
          <a:custGeom>
            <a:avLst/>
            <a:gdLst/>
            <a:ahLst/>
            <a:rect l="l" t="t" r="r" b="b"/>
            <a:pathLst>
              <a:path w="12603" h="1219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w="0">
            <a:noFill/>
          </a:ln>
        </p:spPr>
        <p:style>
          <a:lnRef idx="0"/>
          <a:fillRef idx="0"/>
          <a:effectRef idx="0"/>
          <a:fontRef idx="minor"/>
        </p:style>
      </p:sp>
      <p:grpSp>
        <p:nvGrpSpPr>
          <p:cNvPr id="11539" name="Google Shape;10758;p84"/>
          <p:cNvGrpSpPr/>
          <p:nvPr/>
        </p:nvGrpSpPr>
        <p:grpSpPr>
          <a:xfrm>
            <a:off x="6714000" y="1688760"/>
            <a:ext cx="413640" cy="472320"/>
            <a:chOff x="6714000" y="1688760"/>
            <a:chExt cx="413640" cy="472320"/>
          </a:xfrm>
        </p:grpSpPr>
        <p:sp>
          <p:nvSpPr>
            <p:cNvPr id="11540" name="Google Shape;10759;p84"/>
            <p:cNvSpPr/>
            <p:nvPr/>
          </p:nvSpPr>
          <p:spPr>
            <a:xfrm>
              <a:off x="6823080" y="1967040"/>
              <a:ext cx="26640" cy="26640"/>
            </a:xfrm>
            <a:custGeom>
              <a:avLst/>
              <a:gdLst/>
              <a:ahLst/>
              <a:rect l="l" t="t" r="r" b="b"/>
              <a:pathLst>
                <a:path w="694" h="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11541" name="Google Shape;10760;p84"/>
            <p:cNvSpPr/>
            <p:nvPr/>
          </p:nvSpPr>
          <p:spPr>
            <a:xfrm>
              <a:off x="6849720" y="1938600"/>
              <a:ext cx="27720" cy="27720"/>
            </a:xfrm>
            <a:custGeom>
              <a:avLst/>
              <a:gdLst/>
              <a:ahLst/>
              <a:rect l="l" t="t" r="r" b="b"/>
              <a:pathLst>
                <a:path w="726" h="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w="0">
              <a:noFill/>
            </a:ln>
          </p:spPr>
          <p:style>
            <a:lnRef idx="0"/>
            <a:fillRef idx="0"/>
            <a:effectRef idx="0"/>
            <a:fontRef idx="minor"/>
          </p:style>
        </p:sp>
        <p:sp>
          <p:nvSpPr>
            <p:cNvPr id="11542" name="Google Shape;10761;p84"/>
            <p:cNvSpPr/>
            <p:nvPr/>
          </p:nvSpPr>
          <p:spPr>
            <a:xfrm>
              <a:off x="6794640" y="1938600"/>
              <a:ext cx="27720" cy="27720"/>
            </a:xfrm>
            <a:custGeom>
              <a:avLst/>
              <a:gdLst/>
              <a:ahLst/>
              <a:rect l="l" t="t" r="r" b="b"/>
              <a:pathLst>
                <a:path w="726" h="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w="0">
              <a:noFill/>
            </a:ln>
          </p:spPr>
          <p:style>
            <a:lnRef idx="0"/>
            <a:fillRef idx="0"/>
            <a:effectRef idx="0"/>
            <a:fontRef idx="minor"/>
          </p:style>
        </p:sp>
        <p:sp>
          <p:nvSpPr>
            <p:cNvPr id="11543" name="Google Shape;10762;p84"/>
            <p:cNvSpPr/>
            <p:nvPr/>
          </p:nvSpPr>
          <p:spPr>
            <a:xfrm>
              <a:off x="6714000" y="1688760"/>
              <a:ext cx="413640" cy="472320"/>
            </a:xfrm>
            <a:custGeom>
              <a:avLst/>
              <a:gdLst/>
              <a:ahLst/>
              <a:rect l="l" t="t" r="r" b="b"/>
              <a:pathLst>
                <a:path w="10650" h="12162">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w="0">
              <a:noFill/>
            </a:ln>
          </p:spPr>
          <p:style>
            <a:lnRef idx="0"/>
            <a:fillRef idx="0"/>
            <a:effectRef idx="0"/>
            <a:fontRef idx="minor"/>
          </p:style>
        </p:sp>
      </p:grpSp>
      <p:sp>
        <p:nvSpPr>
          <p:cNvPr id="11544" name="Google Shape;10763;p84"/>
          <p:cNvSpPr/>
          <p:nvPr/>
        </p:nvSpPr>
        <p:spPr>
          <a:xfrm>
            <a:off x="6683040" y="2274120"/>
            <a:ext cx="473400" cy="474840"/>
          </a:xfrm>
          <a:custGeom>
            <a:avLst/>
            <a:gdLst/>
            <a:ahLst/>
            <a:rect l="l" t="t" r="r" b="b"/>
            <a:pathLst>
              <a:path w="12193" h="12224">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w="0">
            <a:noFill/>
          </a:ln>
        </p:spPr>
        <p:style>
          <a:lnRef idx="0"/>
          <a:fillRef idx="0"/>
          <a:effectRef idx="0"/>
          <a:fontRef idx="minor"/>
        </p:style>
      </p:sp>
      <p:grpSp>
        <p:nvGrpSpPr>
          <p:cNvPr id="11545" name="Google Shape;10764;p84"/>
          <p:cNvGrpSpPr/>
          <p:nvPr/>
        </p:nvGrpSpPr>
        <p:grpSpPr>
          <a:xfrm>
            <a:off x="6684480" y="2865600"/>
            <a:ext cx="472320" cy="444240"/>
            <a:chOff x="6684480" y="2865600"/>
            <a:chExt cx="472320" cy="444240"/>
          </a:xfrm>
        </p:grpSpPr>
        <p:sp>
          <p:nvSpPr>
            <p:cNvPr id="11546" name="Google Shape;10765;p84"/>
            <p:cNvSpPr/>
            <p:nvPr/>
          </p:nvSpPr>
          <p:spPr>
            <a:xfrm>
              <a:off x="6851160" y="3115440"/>
              <a:ext cx="27720" cy="26640"/>
            </a:xfrm>
            <a:custGeom>
              <a:avLst/>
              <a:gdLst/>
              <a:ahLst/>
              <a:rect l="l" t="t" r="r" b="b"/>
              <a:pathLst>
                <a:path w="726" h="695">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w="0">
              <a:noFill/>
            </a:ln>
          </p:spPr>
          <p:style>
            <a:lnRef idx="0"/>
            <a:fillRef idx="0"/>
            <a:effectRef idx="0"/>
            <a:fontRef idx="minor"/>
          </p:style>
        </p:sp>
        <p:sp>
          <p:nvSpPr>
            <p:cNvPr id="11547" name="Google Shape;10766;p84"/>
            <p:cNvSpPr/>
            <p:nvPr/>
          </p:nvSpPr>
          <p:spPr>
            <a:xfrm>
              <a:off x="6963840" y="3115440"/>
              <a:ext cx="26640" cy="26640"/>
            </a:xfrm>
            <a:custGeom>
              <a:avLst/>
              <a:gdLst/>
              <a:ahLst/>
              <a:rect l="l" t="t" r="r" b="b"/>
              <a:pathLst>
                <a:path w="694" h="695">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1548" name="Google Shape;10767;p84"/>
            <p:cNvSpPr/>
            <p:nvPr/>
          </p:nvSpPr>
          <p:spPr>
            <a:xfrm>
              <a:off x="6684480" y="2865600"/>
              <a:ext cx="472320" cy="444240"/>
            </a:xfrm>
            <a:custGeom>
              <a:avLst/>
              <a:gdLst/>
              <a:ahLst/>
              <a:rect l="l" t="t" r="r" b="b"/>
              <a:pathLst>
                <a:path w="12162" h="11438">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w="0">
              <a:noFill/>
            </a:ln>
          </p:spPr>
          <p:style>
            <a:lnRef idx="0"/>
            <a:fillRef idx="0"/>
            <a:effectRef idx="0"/>
            <a:fontRef idx="minor"/>
          </p:style>
        </p:sp>
        <p:sp>
          <p:nvSpPr>
            <p:cNvPr id="11549" name="Google Shape;10768;p84"/>
            <p:cNvSpPr/>
            <p:nvPr/>
          </p:nvSpPr>
          <p:spPr>
            <a:xfrm>
              <a:off x="6990840" y="2921760"/>
              <a:ext cx="84240" cy="82800"/>
            </a:xfrm>
            <a:custGeom>
              <a:avLst/>
              <a:gdLst/>
              <a:ahLst/>
              <a:rect l="l" t="t" r="r" b="b"/>
              <a:pathLst>
                <a:path w="2174" h="2143">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w="0">
              <a:noFill/>
            </a:ln>
          </p:spPr>
          <p:style>
            <a:lnRef idx="0"/>
            <a:fillRef idx="0"/>
            <a:effectRef idx="0"/>
            <a:fontRef idx="minor"/>
          </p:style>
        </p:sp>
        <p:sp>
          <p:nvSpPr>
            <p:cNvPr id="11550" name="Google Shape;10769;p84"/>
            <p:cNvSpPr/>
            <p:nvPr/>
          </p:nvSpPr>
          <p:spPr>
            <a:xfrm>
              <a:off x="6768000" y="2921760"/>
              <a:ext cx="81720" cy="82800"/>
            </a:xfrm>
            <a:custGeom>
              <a:avLst/>
              <a:gdLst/>
              <a:ahLst/>
              <a:rect l="l" t="t" r="r" b="b"/>
              <a:pathLst>
                <a:path w="2111" h="2143">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w="0">
              <a:noFill/>
            </a:ln>
          </p:spPr>
          <p:style>
            <a:lnRef idx="0"/>
            <a:fillRef idx="0"/>
            <a:effectRef idx="0"/>
            <a:fontRef idx="minor"/>
          </p:style>
        </p:sp>
      </p:grpSp>
      <p:sp>
        <p:nvSpPr>
          <p:cNvPr id="11551" name="Google Shape;10770;p84"/>
          <p:cNvSpPr/>
          <p:nvPr/>
        </p:nvSpPr>
        <p:spPr>
          <a:xfrm>
            <a:off x="2680560" y="3446640"/>
            <a:ext cx="359640" cy="471240"/>
          </a:xfrm>
          <a:custGeom>
            <a:avLst/>
            <a:gdLst/>
            <a:ahLst/>
            <a:rect l="l" t="t" r="r" b="b"/>
            <a:pathLst>
              <a:path w="9263" h="12131">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w="0">
            <a:noFill/>
          </a:ln>
        </p:spPr>
        <p:style>
          <a:lnRef idx="0"/>
          <a:fillRef idx="0"/>
          <a:effectRef idx="0"/>
          <a:fontRef idx="minor"/>
        </p:style>
      </p:sp>
      <p:sp>
        <p:nvSpPr>
          <p:cNvPr id="11552" name="Google Shape;10771;p84"/>
          <p:cNvSpPr/>
          <p:nvPr/>
        </p:nvSpPr>
        <p:spPr>
          <a:xfrm>
            <a:off x="1428480" y="1688400"/>
            <a:ext cx="471240" cy="473400"/>
          </a:xfrm>
          <a:custGeom>
            <a:avLst/>
            <a:gdLst/>
            <a:ahLst/>
            <a:rect l="l" t="t" r="r" b="b"/>
            <a:pathLst>
              <a:path w="12131" h="12194">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w="0">
            <a:noFill/>
          </a:ln>
        </p:spPr>
        <p:style>
          <a:lnRef idx="0"/>
          <a:fillRef idx="0"/>
          <a:effectRef idx="0"/>
          <a:fontRef idx="minor"/>
        </p:style>
      </p:sp>
      <p:sp>
        <p:nvSpPr>
          <p:cNvPr id="11553" name="Google Shape;10772;p84"/>
          <p:cNvSpPr/>
          <p:nvPr/>
        </p:nvSpPr>
        <p:spPr>
          <a:xfrm>
            <a:off x="1428480" y="2274840"/>
            <a:ext cx="471240" cy="473400"/>
          </a:xfrm>
          <a:custGeom>
            <a:avLst/>
            <a:gdLst/>
            <a:ahLst/>
            <a:rect l="l" t="t" r="r" b="b"/>
            <a:pathLst>
              <a:path w="12131" h="12186">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w="0">
            <a:noFill/>
          </a:ln>
        </p:spPr>
        <p:style>
          <a:lnRef idx="0"/>
          <a:fillRef idx="0"/>
          <a:effectRef idx="0"/>
          <a:fontRef idx="minor"/>
        </p:style>
      </p:sp>
      <p:grpSp>
        <p:nvGrpSpPr>
          <p:cNvPr id="11554" name="Google Shape;10773;p84"/>
          <p:cNvGrpSpPr/>
          <p:nvPr/>
        </p:nvGrpSpPr>
        <p:grpSpPr>
          <a:xfrm>
            <a:off x="1457640" y="2850840"/>
            <a:ext cx="415800" cy="473400"/>
            <a:chOff x="1457640" y="2850840"/>
            <a:chExt cx="415800" cy="473400"/>
          </a:xfrm>
        </p:grpSpPr>
        <p:sp>
          <p:nvSpPr>
            <p:cNvPr id="11555" name="Google Shape;10774;p84"/>
            <p:cNvSpPr/>
            <p:nvPr/>
          </p:nvSpPr>
          <p:spPr>
            <a:xfrm>
              <a:off x="1457640" y="2850840"/>
              <a:ext cx="415800" cy="473400"/>
            </a:xfrm>
            <a:custGeom>
              <a:avLst/>
              <a:gdLst/>
              <a:ahLst/>
              <a:rect l="l" t="t" r="r" b="b"/>
              <a:pathLst>
                <a:path w="10711" h="12193">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w="0">
              <a:noFill/>
            </a:ln>
          </p:spPr>
          <p:style>
            <a:lnRef idx="0"/>
            <a:fillRef idx="0"/>
            <a:effectRef idx="0"/>
            <a:fontRef idx="minor"/>
          </p:style>
        </p:sp>
        <p:sp>
          <p:nvSpPr>
            <p:cNvPr id="11556" name="Google Shape;10775;p84"/>
            <p:cNvSpPr/>
            <p:nvPr/>
          </p:nvSpPr>
          <p:spPr>
            <a:xfrm>
              <a:off x="1638720" y="2934000"/>
              <a:ext cx="54720" cy="54720"/>
            </a:xfrm>
            <a:custGeom>
              <a:avLst/>
              <a:gdLst/>
              <a:ahLst/>
              <a:rect l="l" t="t" r="r" b="b"/>
              <a:pathLst>
                <a:path w="1419" h="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w="0">
              <a:noFill/>
            </a:ln>
          </p:spPr>
          <p:style>
            <a:lnRef idx="0"/>
            <a:fillRef idx="0"/>
            <a:effectRef idx="0"/>
            <a:fontRef idx="minor"/>
          </p:style>
        </p:sp>
      </p:grpSp>
      <p:grpSp>
        <p:nvGrpSpPr>
          <p:cNvPr id="11557" name="Google Shape;10776;p84"/>
          <p:cNvGrpSpPr/>
          <p:nvPr/>
        </p:nvGrpSpPr>
        <p:grpSpPr>
          <a:xfrm>
            <a:off x="4397760" y="2275560"/>
            <a:ext cx="359640" cy="471240"/>
            <a:chOff x="4397760" y="2275560"/>
            <a:chExt cx="359640" cy="471240"/>
          </a:xfrm>
        </p:grpSpPr>
        <p:sp>
          <p:nvSpPr>
            <p:cNvPr id="11558" name="Google Shape;10777;p84"/>
            <p:cNvSpPr/>
            <p:nvPr/>
          </p:nvSpPr>
          <p:spPr>
            <a:xfrm>
              <a:off x="4553280" y="2458080"/>
              <a:ext cx="56160" cy="68400"/>
            </a:xfrm>
            <a:custGeom>
              <a:avLst/>
              <a:gdLst/>
              <a:ahLst/>
              <a:rect l="l" t="t" r="r" b="b"/>
              <a:pathLst>
                <a:path w="1451" h="1766">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w="0">
              <a:noFill/>
            </a:ln>
          </p:spPr>
          <p:style>
            <a:lnRef idx="0"/>
            <a:fillRef idx="0"/>
            <a:effectRef idx="0"/>
            <a:fontRef idx="minor"/>
          </p:style>
        </p:sp>
        <p:sp>
          <p:nvSpPr>
            <p:cNvPr id="11559" name="Google Shape;10778;p84"/>
            <p:cNvSpPr/>
            <p:nvPr/>
          </p:nvSpPr>
          <p:spPr>
            <a:xfrm>
              <a:off x="4508280" y="2416320"/>
              <a:ext cx="27720" cy="26640"/>
            </a:xfrm>
            <a:custGeom>
              <a:avLst/>
              <a:gdLst/>
              <a:ahLst/>
              <a:rect l="l" t="t" r="r" b="b"/>
              <a:pathLst>
                <a:path w="725" h="694">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w="0">
              <a:noFill/>
            </a:ln>
          </p:spPr>
          <p:style>
            <a:lnRef idx="0"/>
            <a:fillRef idx="0"/>
            <a:effectRef idx="0"/>
            <a:fontRef idx="minor"/>
          </p:style>
        </p:sp>
        <p:sp>
          <p:nvSpPr>
            <p:cNvPr id="11560" name="Google Shape;10779;p84"/>
            <p:cNvSpPr/>
            <p:nvPr/>
          </p:nvSpPr>
          <p:spPr>
            <a:xfrm>
              <a:off x="4619520" y="2416320"/>
              <a:ext cx="27720" cy="26640"/>
            </a:xfrm>
            <a:custGeom>
              <a:avLst/>
              <a:gdLst/>
              <a:ahLst/>
              <a:rect l="l" t="t" r="r" b="b"/>
              <a:pathLst>
                <a:path w="725" h="694">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w="0">
              <a:noFill/>
            </a:ln>
          </p:spPr>
          <p:style>
            <a:lnRef idx="0"/>
            <a:fillRef idx="0"/>
            <a:effectRef idx="0"/>
            <a:fontRef idx="minor"/>
          </p:style>
        </p:sp>
        <p:sp>
          <p:nvSpPr>
            <p:cNvPr id="11561" name="Google Shape;10780;p84"/>
            <p:cNvSpPr/>
            <p:nvPr/>
          </p:nvSpPr>
          <p:spPr>
            <a:xfrm>
              <a:off x="4397760" y="2275560"/>
              <a:ext cx="359640" cy="471240"/>
            </a:xfrm>
            <a:custGeom>
              <a:avLst/>
              <a:gdLst/>
              <a:ahLst/>
              <a:rect l="l" t="t" r="r" b="b"/>
              <a:pathLst>
                <a:path w="9264" h="12131">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w="0">
              <a:noFill/>
            </a:ln>
          </p:spPr>
          <p:style>
            <a:lnRef idx="0"/>
            <a:fillRef idx="0"/>
            <a:effectRef idx="0"/>
            <a:fontRef idx="minor"/>
          </p:style>
        </p:sp>
      </p:grpSp>
      <p:sp>
        <p:nvSpPr>
          <p:cNvPr id="11562" name="Google Shape;10781;p84"/>
          <p:cNvSpPr/>
          <p:nvPr/>
        </p:nvSpPr>
        <p:spPr>
          <a:xfrm>
            <a:off x="4340520" y="2851560"/>
            <a:ext cx="472320" cy="472320"/>
          </a:xfrm>
          <a:custGeom>
            <a:avLst/>
            <a:gdLst/>
            <a:ahLst/>
            <a:rect l="l" t="t" r="r" b="b"/>
            <a:pathLst>
              <a:path w="12162" h="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w="0">
            <a:noFill/>
          </a:ln>
        </p:spPr>
        <p:style>
          <a:lnRef idx="0"/>
          <a:fillRef idx="0"/>
          <a:effectRef idx="0"/>
          <a:fontRef idx="minor"/>
        </p:style>
      </p:sp>
      <p:sp>
        <p:nvSpPr>
          <p:cNvPr id="11563" name="Google Shape;10782;p84"/>
          <p:cNvSpPr/>
          <p:nvPr/>
        </p:nvSpPr>
        <p:spPr>
          <a:xfrm>
            <a:off x="7304760" y="1688400"/>
            <a:ext cx="414720" cy="473400"/>
          </a:xfrm>
          <a:custGeom>
            <a:avLst/>
            <a:gdLst/>
            <a:ahLst/>
            <a:rect l="l" t="t" r="r" b="b"/>
            <a:pathLst>
              <a:path w="10681" h="12193">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w="0">
            <a:noFill/>
          </a:ln>
        </p:spPr>
        <p:style>
          <a:lnRef idx="0"/>
          <a:fillRef idx="0"/>
          <a:effectRef idx="0"/>
          <a:fontRef idx="minor"/>
        </p:style>
      </p:sp>
      <p:grpSp>
        <p:nvGrpSpPr>
          <p:cNvPr id="11564" name="Google Shape;10783;p84"/>
          <p:cNvGrpSpPr/>
          <p:nvPr/>
        </p:nvGrpSpPr>
        <p:grpSpPr>
          <a:xfrm>
            <a:off x="7276680" y="2288880"/>
            <a:ext cx="473400" cy="444240"/>
            <a:chOff x="7276680" y="2288880"/>
            <a:chExt cx="473400" cy="444240"/>
          </a:xfrm>
        </p:grpSpPr>
        <p:sp>
          <p:nvSpPr>
            <p:cNvPr id="11565" name="Google Shape;10784;p84"/>
            <p:cNvSpPr/>
            <p:nvPr/>
          </p:nvSpPr>
          <p:spPr>
            <a:xfrm>
              <a:off x="7581240" y="2538720"/>
              <a:ext cx="27720" cy="26640"/>
            </a:xfrm>
            <a:custGeom>
              <a:avLst/>
              <a:gdLst/>
              <a:ahLst/>
              <a:rect l="l" t="t" r="r" b="b"/>
              <a:pathLst>
                <a:path w="726" h="694">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w="0">
              <a:noFill/>
            </a:ln>
          </p:spPr>
          <p:style>
            <a:lnRef idx="0"/>
            <a:fillRef idx="0"/>
            <a:effectRef idx="0"/>
            <a:fontRef idx="minor"/>
          </p:style>
        </p:sp>
        <p:sp>
          <p:nvSpPr>
            <p:cNvPr id="11566" name="Google Shape;10785;p84"/>
            <p:cNvSpPr/>
            <p:nvPr/>
          </p:nvSpPr>
          <p:spPr>
            <a:xfrm>
              <a:off x="7416000" y="2538720"/>
              <a:ext cx="27720" cy="26640"/>
            </a:xfrm>
            <a:custGeom>
              <a:avLst/>
              <a:gdLst/>
              <a:ahLst/>
              <a:rect l="l" t="t" r="r" b="b"/>
              <a:pathLst>
                <a:path w="726" h="694">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w="0">
              <a:noFill/>
            </a:ln>
          </p:spPr>
          <p:style>
            <a:lnRef idx="0"/>
            <a:fillRef idx="0"/>
            <a:effectRef idx="0"/>
            <a:fontRef idx="minor"/>
          </p:style>
        </p:sp>
        <p:sp>
          <p:nvSpPr>
            <p:cNvPr id="11567" name="Google Shape;10786;p84"/>
            <p:cNvSpPr/>
            <p:nvPr/>
          </p:nvSpPr>
          <p:spPr>
            <a:xfrm>
              <a:off x="7276680" y="2288880"/>
              <a:ext cx="473400" cy="444240"/>
            </a:xfrm>
            <a:custGeom>
              <a:avLst/>
              <a:gdLst/>
              <a:ahLst/>
              <a:rect l="l" t="t" r="r" b="b"/>
              <a:pathLst>
                <a:path w="12193" h="11437">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w="0">
              <a:noFill/>
            </a:ln>
          </p:spPr>
          <p:style>
            <a:lnRef idx="0"/>
            <a:fillRef idx="0"/>
            <a:effectRef idx="0"/>
            <a:fontRef idx="minor"/>
          </p:style>
        </p:sp>
      </p:grpSp>
      <p:sp>
        <p:nvSpPr>
          <p:cNvPr id="11568" name="Google Shape;10787;p84"/>
          <p:cNvSpPr/>
          <p:nvPr/>
        </p:nvSpPr>
        <p:spPr>
          <a:xfrm>
            <a:off x="7277760" y="2853720"/>
            <a:ext cx="468720" cy="468720"/>
          </a:xfrm>
          <a:custGeom>
            <a:avLst/>
            <a:gdLst/>
            <a:ahLst/>
            <a:rect l="l" t="t" r="r" b="b"/>
            <a:pathLst>
              <a:path w="12067" h="12068">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w="0">
            <a:noFill/>
          </a:ln>
        </p:spPr>
        <p:style>
          <a:lnRef idx="0"/>
          <a:fillRef idx="0"/>
          <a:effectRef idx="0"/>
          <a:fontRef idx="minor"/>
        </p:style>
      </p:sp>
      <p:grpSp>
        <p:nvGrpSpPr>
          <p:cNvPr id="11569" name="Google Shape;10788;p84"/>
          <p:cNvGrpSpPr/>
          <p:nvPr/>
        </p:nvGrpSpPr>
        <p:grpSpPr>
          <a:xfrm>
            <a:off x="4931280" y="3444480"/>
            <a:ext cx="475920" cy="474840"/>
            <a:chOff x="4931280" y="3444480"/>
            <a:chExt cx="475920" cy="474840"/>
          </a:xfrm>
        </p:grpSpPr>
        <p:sp>
          <p:nvSpPr>
            <p:cNvPr id="11570" name="Google Shape;10789;p84"/>
            <p:cNvSpPr/>
            <p:nvPr/>
          </p:nvSpPr>
          <p:spPr>
            <a:xfrm>
              <a:off x="4931280" y="3444480"/>
              <a:ext cx="475920" cy="474840"/>
            </a:xfrm>
            <a:custGeom>
              <a:avLst/>
              <a:gdLst/>
              <a:ahLst/>
              <a:rect l="l" t="t" r="r" b="b"/>
              <a:pathLst>
                <a:path w="12256" h="12224">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w="0">
              <a:noFill/>
            </a:ln>
          </p:spPr>
          <p:style>
            <a:lnRef idx="0"/>
            <a:fillRef idx="0"/>
            <a:effectRef idx="0"/>
            <a:fontRef idx="minor"/>
          </p:style>
        </p:sp>
        <p:sp>
          <p:nvSpPr>
            <p:cNvPr id="11571" name="Google Shape;10790;p84"/>
            <p:cNvSpPr/>
            <p:nvPr/>
          </p:nvSpPr>
          <p:spPr>
            <a:xfrm>
              <a:off x="5322960" y="3863520"/>
              <a:ext cx="82800" cy="26640"/>
            </a:xfrm>
            <a:custGeom>
              <a:avLst/>
              <a:gdLst/>
              <a:ahLst/>
              <a:rect l="l" t="t" r="r" b="b"/>
              <a:pathLst>
                <a:path w="2143" h="694">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w="0">
              <a:noFill/>
            </a:ln>
          </p:spPr>
          <p:style>
            <a:lnRef idx="0"/>
            <a:fillRef idx="0"/>
            <a:effectRef idx="0"/>
            <a:fontRef idx="minor"/>
          </p:style>
        </p:sp>
        <p:sp>
          <p:nvSpPr>
            <p:cNvPr id="11572" name="Google Shape;10791;p84"/>
            <p:cNvSpPr/>
            <p:nvPr/>
          </p:nvSpPr>
          <p:spPr>
            <a:xfrm>
              <a:off x="4933800" y="3890160"/>
              <a:ext cx="84240" cy="27720"/>
            </a:xfrm>
            <a:custGeom>
              <a:avLst/>
              <a:gdLst/>
              <a:ahLst/>
              <a:rect l="l" t="t" r="r" b="b"/>
              <a:pathLst>
                <a:path w="2174" h="726">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w="0">
              <a:noFill/>
            </a:ln>
          </p:spPr>
          <p:style>
            <a:lnRef idx="0"/>
            <a:fillRef idx="0"/>
            <a:effectRef idx="0"/>
            <a:fontRef idx="minor"/>
          </p:style>
        </p:sp>
      </p:grpSp>
      <p:sp>
        <p:nvSpPr>
          <p:cNvPr id="11573" name="Google Shape;10792;p84"/>
          <p:cNvSpPr/>
          <p:nvPr/>
        </p:nvSpPr>
        <p:spPr>
          <a:xfrm>
            <a:off x="2017440" y="1687680"/>
            <a:ext cx="477000" cy="475560"/>
          </a:xfrm>
          <a:custGeom>
            <a:avLst/>
            <a:gdLst/>
            <a:ahLst/>
            <a:rect l="l" t="t" r="r" b="b"/>
            <a:pathLst>
              <a:path w="12287" h="12241">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w="0">
            <a:noFill/>
          </a:ln>
        </p:spPr>
        <p:style>
          <a:lnRef idx="0"/>
          <a:fillRef idx="0"/>
          <a:effectRef idx="0"/>
          <a:fontRef idx="minor"/>
        </p:style>
      </p:sp>
      <p:sp>
        <p:nvSpPr>
          <p:cNvPr id="11574" name="Google Shape;10793;p84"/>
          <p:cNvSpPr/>
          <p:nvPr/>
        </p:nvSpPr>
        <p:spPr>
          <a:xfrm>
            <a:off x="2019240" y="2331720"/>
            <a:ext cx="473400" cy="358920"/>
          </a:xfrm>
          <a:custGeom>
            <a:avLst/>
            <a:gdLst/>
            <a:ahLst/>
            <a:rect l="l" t="t" r="r" b="b"/>
            <a:pathLst>
              <a:path w="12193" h="9246">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w="0">
            <a:noFill/>
          </a:ln>
        </p:spPr>
        <p:style>
          <a:lnRef idx="0"/>
          <a:fillRef idx="0"/>
          <a:effectRef idx="0"/>
          <a:fontRef idx="minor"/>
        </p:style>
      </p:sp>
      <p:grpSp>
        <p:nvGrpSpPr>
          <p:cNvPr id="11575" name="Google Shape;10794;p84"/>
          <p:cNvGrpSpPr/>
          <p:nvPr/>
        </p:nvGrpSpPr>
        <p:grpSpPr>
          <a:xfrm>
            <a:off x="2017440" y="2851560"/>
            <a:ext cx="479520" cy="472320"/>
            <a:chOff x="2017440" y="2851560"/>
            <a:chExt cx="479520" cy="472320"/>
          </a:xfrm>
        </p:grpSpPr>
        <p:sp>
          <p:nvSpPr>
            <p:cNvPr id="11576" name="Google Shape;10795;p84"/>
            <p:cNvSpPr/>
            <p:nvPr/>
          </p:nvSpPr>
          <p:spPr>
            <a:xfrm>
              <a:off x="2017440" y="2906640"/>
              <a:ext cx="479520" cy="417240"/>
            </a:xfrm>
            <a:custGeom>
              <a:avLst/>
              <a:gdLst/>
              <a:ahLst/>
              <a:rect l="l" t="t" r="r" b="b"/>
              <a:pathLst>
                <a:path w="12350" h="10744">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w="0">
              <a:noFill/>
            </a:ln>
          </p:spPr>
          <p:style>
            <a:lnRef idx="0"/>
            <a:fillRef idx="0"/>
            <a:effectRef idx="0"/>
            <a:fontRef idx="minor"/>
          </p:style>
        </p:sp>
        <p:sp>
          <p:nvSpPr>
            <p:cNvPr id="11577" name="Google Shape;10796;p84"/>
            <p:cNvSpPr/>
            <p:nvPr/>
          </p:nvSpPr>
          <p:spPr>
            <a:xfrm>
              <a:off x="2269800" y="2851560"/>
              <a:ext cx="223560" cy="164880"/>
            </a:xfrm>
            <a:custGeom>
              <a:avLst/>
              <a:gdLst/>
              <a:ahLst/>
              <a:rect l="l" t="t" r="r" b="b"/>
              <a:pathLst>
                <a:path w="5766" h="4254">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w="0">
              <a:noFill/>
            </a:ln>
          </p:spPr>
          <p:style>
            <a:lnRef idx="0"/>
            <a:fillRef idx="0"/>
            <a:effectRef idx="0"/>
            <a:fontRef idx="minor"/>
          </p:style>
        </p:sp>
      </p:grpSp>
      <p:grpSp>
        <p:nvGrpSpPr>
          <p:cNvPr id="11578" name="Google Shape;10797;p84"/>
          <p:cNvGrpSpPr/>
          <p:nvPr/>
        </p:nvGrpSpPr>
        <p:grpSpPr>
          <a:xfrm>
            <a:off x="4932720" y="1688040"/>
            <a:ext cx="473400" cy="473760"/>
            <a:chOff x="4932720" y="1688040"/>
            <a:chExt cx="473400" cy="473760"/>
          </a:xfrm>
        </p:grpSpPr>
        <p:sp>
          <p:nvSpPr>
            <p:cNvPr id="11579" name="Google Shape;10798;p84"/>
            <p:cNvSpPr/>
            <p:nvPr/>
          </p:nvSpPr>
          <p:spPr>
            <a:xfrm>
              <a:off x="5236560" y="1910160"/>
              <a:ext cx="27720" cy="109800"/>
            </a:xfrm>
            <a:custGeom>
              <a:avLst/>
              <a:gdLst/>
              <a:ahLst/>
              <a:rect l="l" t="t" r="r" b="b"/>
              <a:pathLst>
                <a:path w="725" h="2837">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w="0">
              <a:noFill/>
            </a:ln>
          </p:spPr>
          <p:style>
            <a:lnRef idx="0"/>
            <a:fillRef idx="0"/>
            <a:effectRef idx="0"/>
            <a:fontRef idx="minor"/>
          </p:style>
        </p:sp>
        <p:sp>
          <p:nvSpPr>
            <p:cNvPr id="11580" name="Google Shape;10799;p84"/>
            <p:cNvSpPr/>
            <p:nvPr/>
          </p:nvSpPr>
          <p:spPr>
            <a:xfrm>
              <a:off x="4932720" y="1688040"/>
              <a:ext cx="473400" cy="473760"/>
            </a:xfrm>
            <a:custGeom>
              <a:avLst/>
              <a:gdLst/>
              <a:ahLst/>
              <a:rect l="l" t="t" r="r" b="b"/>
              <a:pathLst>
                <a:path w="12194" h="12201">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w="0">
              <a:noFill/>
            </a:ln>
          </p:spPr>
          <p:style>
            <a:lnRef idx="0"/>
            <a:fillRef idx="0"/>
            <a:effectRef idx="0"/>
            <a:fontRef idx="minor"/>
          </p:style>
        </p:sp>
      </p:grpSp>
      <p:grpSp>
        <p:nvGrpSpPr>
          <p:cNvPr id="11581" name="Google Shape;10800;p84"/>
          <p:cNvGrpSpPr/>
          <p:nvPr/>
        </p:nvGrpSpPr>
        <p:grpSpPr>
          <a:xfrm>
            <a:off x="4932360" y="2275560"/>
            <a:ext cx="474840" cy="471240"/>
            <a:chOff x="4932360" y="2275560"/>
            <a:chExt cx="474840" cy="471240"/>
          </a:xfrm>
        </p:grpSpPr>
        <p:sp>
          <p:nvSpPr>
            <p:cNvPr id="11582" name="Google Shape;10801;p84"/>
            <p:cNvSpPr/>
            <p:nvPr/>
          </p:nvSpPr>
          <p:spPr>
            <a:xfrm>
              <a:off x="4932360" y="2275560"/>
              <a:ext cx="474840" cy="471240"/>
            </a:xfrm>
            <a:custGeom>
              <a:avLst/>
              <a:gdLst/>
              <a:ahLst/>
              <a:rect l="l" t="t" r="r" b="b"/>
              <a:pathLst>
                <a:path w="12225" h="12130">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w="0">
              <a:noFill/>
            </a:ln>
          </p:spPr>
          <p:style>
            <a:lnRef idx="0"/>
            <a:fillRef idx="0"/>
            <a:effectRef idx="0"/>
            <a:fontRef idx="minor"/>
          </p:style>
        </p:sp>
        <p:sp>
          <p:nvSpPr>
            <p:cNvPr id="11583" name="Google Shape;10802;p84"/>
            <p:cNvSpPr/>
            <p:nvPr/>
          </p:nvSpPr>
          <p:spPr>
            <a:xfrm>
              <a:off x="5043600" y="2413800"/>
              <a:ext cx="249480" cy="277560"/>
            </a:xfrm>
            <a:custGeom>
              <a:avLst/>
              <a:gdLst/>
              <a:ahLst/>
              <a:rect l="l" t="t" r="r" b="b"/>
              <a:pathLst>
                <a:path w="6428" h="7152">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w="0">
              <a:noFill/>
            </a:ln>
          </p:spPr>
          <p:style>
            <a:lnRef idx="0"/>
            <a:fillRef idx="0"/>
            <a:effectRef idx="0"/>
            <a:fontRef idx="minor"/>
          </p:style>
        </p:sp>
      </p:grpSp>
      <p:grpSp>
        <p:nvGrpSpPr>
          <p:cNvPr id="11584" name="Google Shape;10803;p84"/>
          <p:cNvGrpSpPr/>
          <p:nvPr/>
        </p:nvGrpSpPr>
        <p:grpSpPr>
          <a:xfrm>
            <a:off x="4931640" y="2850840"/>
            <a:ext cx="475920" cy="473400"/>
            <a:chOff x="4931640" y="2850840"/>
            <a:chExt cx="475920" cy="473400"/>
          </a:xfrm>
        </p:grpSpPr>
        <p:sp>
          <p:nvSpPr>
            <p:cNvPr id="11585" name="Google Shape;10804;p84"/>
            <p:cNvSpPr/>
            <p:nvPr/>
          </p:nvSpPr>
          <p:spPr>
            <a:xfrm>
              <a:off x="4988160" y="3075120"/>
              <a:ext cx="27720" cy="54720"/>
            </a:xfrm>
            <a:custGeom>
              <a:avLst/>
              <a:gdLst/>
              <a:ahLst/>
              <a:rect l="l" t="t" r="r" b="b"/>
              <a:pathLst>
                <a:path w="726" h="1419">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w="0">
              <a:noFill/>
            </a:ln>
          </p:spPr>
          <p:style>
            <a:lnRef idx="0"/>
            <a:fillRef idx="0"/>
            <a:effectRef idx="0"/>
            <a:fontRef idx="minor"/>
          </p:style>
        </p:sp>
        <p:sp>
          <p:nvSpPr>
            <p:cNvPr id="11586" name="Google Shape;10805;p84"/>
            <p:cNvSpPr/>
            <p:nvPr/>
          </p:nvSpPr>
          <p:spPr>
            <a:xfrm>
              <a:off x="5043240" y="3020040"/>
              <a:ext cx="27720" cy="54720"/>
            </a:xfrm>
            <a:custGeom>
              <a:avLst/>
              <a:gdLst/>
              <a:ahLst/>
              <a:rect l="l" t="t" r="r" b="b"/>
              <a:pathLst>
                <a:path w="725" h="1418">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w="0">
              <a:noFill/>
            </a:ln>
          </p:spPr>
          <p:style>
            <a:lnRef idx="0"/>
            <a:fillRef idx="0"/>
            <a:effectRef idx="0"/>
            <a:fontRef idx="minor"/>
          </p:style>
        </p:sp>
        <p:sp>
          <p:nvSpPr>
            <p:cNvPr id="11587" name="Google Shape;10806;p84"/>
            <p:cNvSpPr/>
            <p:nvPr/>
          </p:nvSpPr>
          <p:spPr>
            <a:xfrm>
              <a:off x="4931640" y="2850840"/>
              <a:ext cx="475920" cy="473400"/>
            </a:xfrm>
            <a:custGeom>
              <a:avLst/>
              <a:gdLst/>
              <a:ahLst/>
              <a:rect l="l" t="t" r="r" b="b"/>
              <a:pathLst>
                <a:path w="12256" h="12193">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w="0">
              <a:noFill/>
            </a:ln>
          </p:spPr>
          <p:style>
            <a:lnRef idx="0"/>
            <a:fillRef idx="0"/>
            <a:effectRef idx="0"/>
            <a:fontRef idx="minor"/>
          </p:style>
        </p:sp>
        <p:sp>
          <p:nvSpPr>
            <p:cNvPr id="11588" name="Google Shape;10807;p84"/>
            <p:cNvSpPr/>
            <p:nvPr/>
          </p:nvSpPr>
          <p:spPr>
            <a:xfrm>
              <a:off x="5199840" y="3115800"/>
              <a:ext cx="51120" cy="49320"/>
            </a:xfrm>
            <a:custGeom>
              <a:avLst/>
              <a:gdLst/>
              <a:ahLst/>
              <a:rect l="l" t="t" r="r" b="b"/>
              <a:pathLst>
                <a:path w="1324" h="1277">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w="0">
              <a:noFill/>
            </a:ln>
          </p:spPr>
          <p:style>
            <a:lnRef idx="0"/>
            <a:fillRef idx="0"/>
            <a:effectRef idx="0"/>
            <a:fontRef idx="minor"/>
          </p:style>
        </p:sp>
        <p:sp>
          <p:nvSpPr>
            <p:cNvPr id="11589" name="Google Shape;10808;p84"/>
            <p:cNvSpPr/>
            <p:nvPr/>
          </p:nvSpPr>
          <p:spPr>
            <a:xfrm>
              <a:off x="5101920" y="3216240"/>
              <a:ext cx="51120" cy="48240"/>
            </a:xfrm>
            <a:custGeom>
              <a:avLst/>
              <a:gdLst/>
              <a:ahLst/>
              <a:rect l="l" t="t" r="r" b="b"/>
              <a:pathLst>
                <a:path w="1324" h="1246">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w="0">
              <a:noFill/>
            </a:ln>
          </p:spPr>
          <p:style>
            <a:lnRef idx="0"/>
            <a:fillRef idx="0"/>
            <a:effectRef idx="0"/>
            <a:fontRef idx="minor"/>
          </p:style>
        </p:sp>
        <p:sp>
          <p:nvSpPr>
            <p:cNvPr id="11590" name="Google Shape;10809;p84"/>
            <p:cNvSpPr/>
            <p:nvPr/>
          </p:nvSpPr>
          <p:spPr>
            <a:xfrm>
              <a:off x="5101920" y="3136320"/>
              <a:ext cx="51120" cy="48240"/>
            </a:xfrm>
            <a:custGeom>
              <a:avLst/>
              <a:gdLst/>
              <a:ahLst/>
              <a:rect l="l" t="t" r="r" b="b"/>
              <a:pathLst>
                <a:path w="1324" h="1246">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w="0">
              <a:noFill/>
            </a:ln>
          </p:spPr>
          <p:style>
            <a:lnRef idx="0"/>
            <a:fillRef idx="0"/>
            <a:effectRef idx="0"/>
            <a:fontRef idx="minor"/>
          </p:style>
        </p:sp>
        <p:sp>
          <p:nvSpPr>
            <p:cNvPr id="11591" name="Google Shape;10810;p84"/>
            <p:cNvSpPr/>
            <p:nvPr/>
          </p:nvSpPr>
          <p:spPr>
            <a:xfrm>
              <a:off x="5207040" y="3187800"/>
              <a:ext cx="51120" cy="49320"/>
            </a:xfrm>
            <a:custGeom>
              <a:avLst/>
              <a:gdLst/>
              <a:ahLst/>
              <a:rect l="l" t="t" r="r" b="b"/>
              <a:pathLst>
                <a:path w="1324" h="1277">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w="0">
              <a:noFill/>
            </a:ln>
          </p:spPr>
          <p:style>
            <a:lnRef idx="0"/>
            <a:fillRef idx="0"/>
            <a:effectRef idx="0"/>
            <a:fontRef idx="minor"/>
          </p:style>
        </p:sp>
        <p:sp>
          <p:nvSpPr>
            <p:cNvPr id="11592" name="Google Shape;10811;p84"/>
            <p:cNvSpPr/>
            <p:nvPr/>
          </p:nvSpPr>
          <p:spPr>
            <a:xfrm>
              <a:off x="5159520" y="3038400"/>
              <a:ext cx="49680" cy="47880"/>
            </a:xfrm>
            <a:custGeom>
              <a:avLst/>
              <a:gdLst/>
              <a:ahLst/>
              <a:rect l="l" t="t" r="r" b="b"/>
              <a:pathLst>
                <a:path w="1292" h="1245">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w="0">
              <a:noFill/>
            </a:ln>
          </p:spPr>
          <p:style>
            <a:lnRef idx="0"/>
            <a:fillRef idx="0"/>
            <a:effectRef idx="0"/>
            <a:fontRef idx="minor"/>
          </p:style>
        </p:sp>
        <p:sp>
          <p:nvSpPr>
            <p:cNvPr id="11593" name="Google Shape;10812;p84"/>
            <p:cNvSpPr/>
            <p:nvPr/>
          </p:nvSpPr>
          <p:spPr>
            <a:xfrm>
              <a:off x="5276880" y="3156840"/>
              <a:ext cx="52200" cy="48240"/>
            </a:xfrm>
            <a:custGeom>
              <a:avLst/>
              <a:gdLst/>
              <a:ahLst/>
              <a:rect l="l" t="t" r="r" b="b"/>
              <a:pathLst>
                <a:path w="1356" h="1253">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w="0">
              <a:noFill/>
            </a:ln>
          </p:spPr>
          <p:style>
            <a:lnRef idx="0"/>
            <a:fillRef idx="0"/>
            <a:effectRef idx="0"/>
            <a:fontRef idx="minor"/>
          </p:style>
        </p:sp>
      </p:grpSp>
      <p:grpSp>
        <p:nvGrpSpPr>
          <p:cNvPr id="11594" name="Google Shape;10813;p84"/>
          <p:cNvGrpSpPr/>
          <p:nvPr/>
        </p:nvGrpSpPr>
        <p:grpSpPr>
          <a:xfrm>
            <a:off x="7885800" y="1687680"/>
            <a:ext cx="416160" cy="474840"/>
            <a:chOff x="7885800" y="1687680"/>
            <a:chExt cx="416160" cy="474840"/>
          </a:xfrm>
        </p:grpSpPr>
        <p:sp>
          <p:nvSpPr>
            <p:cNvPr id="11595" name="Google Shape;10814;p84"/>
            <p:cNvSpPr/>
            <p:nvPr/>
          </p:nvSpPr>
          <p:spPr>
            <a:xfrm>
              <a:off x="7885800" y="1687680"/>
              <a:ext cx="416160" cy="474840"/>
            </a:xfrm>
            <a:custGeom>
              <a:avLst/>
              <a:gdLst/>
              <a:ahLst/>
              <a:rect l="l" t="t" r="r" b="b"/>
              <a:pathLst>
                <a:path w="10713" h="12225">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w="0">
              <a:noFill/>
            </a:ln>
          </p:spPr>
          <p:style>
            <a:lnRef idx="0"/>
            <a:fillRef idx="0"/>
            <a:effectRef idx="0"/>
            <a:fontRef idx="minor"/>
          </p:style>
        </p:sp>
        <p:sp>
          <p:nvSpPr>
            <p:cNvPr id="11596" name="Google Shape;10815;p84"/>
            <p:cNvSpPr/>
            <p:nvPr/>
          </p:nvSpPr>
          <p:spPr>
            <a:xfrm>
              <a:off x="7970040" y="1800360"/>
              <a:ext cx="81720" cy="81720"/>
            </a:xfrm>
            <a:custGeom>
              <a:avLst/>
              <a:gdLst/>
              <a:ahLst/>
              <a:rect l="l" t="t" r="r" b="b"/>
              <a:pathLst>
                <a:path w="2112" h="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w="0">
              <a:noFill/>
            </a:ln>
          </p:spPr>
          <p:style>
            <a:lnRef idx="0"/>
            <a:fillRef idx="0"/>
            <a:effectRef idx="0"/>
            <a:fontRef idx="minor"/>
          </p:style>
        </p:sp>
        <p:sp>
          <p:nvSpPr>
            <p:cNvPr id="11597" name="Google Shape;10816;p84"/>
            <p:cNvSpPr/>
            <p:nvPr/>
          </p:nvSpPr>
          <p:spPr>
            <a:xfrm>
              <a:off x="8052120" y="1745280"/>
              <a:ext cx="54720" cy="54720"/>
            </a:xfrm>
            <a:custGeom>
              <a:avLst/>
              <a:gdLst/>
              <a:ahLst/>
              <a:rect l="l" t="t" r="r" b="b"/>
              <a:pathLst>
                <a:path w="1419" h="1418">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w="0">
              <a:noFill/>
            </a:ln>
          </p:spPr>
          <p:style>
            <a:lnRef idx="0"/>
            <a:fillRef idx="0"/>
            <a:effectRef idx="0"/>
            <a:fontRef idx="minor"/>
          </p:style>
        </p:sp>
      </p:grpSp>
      <p:grpSp>
        <p:nvGrpSpPr>
          <p:cNvPr id="11598" name="Google Shape;10817;p84"/>
          <p:cNvGrpSpPr/>
          <p:nvPr/>
        </p:nvGrpSpPr>
        <p:grpSpPr>
          <a:xfrm>
            <a:off x="7856280" y="2852280"/>
            <a:ext cx="474840" cy="470880"/>
            <a:chOff x="7856280" y="2852280"/>
            <a:chExt cx="474840" cy="470880"/>
          </a:xfrm>
        </p:grpSpPr>
        <p:sp>
          <p:nvSpPr>
            <p:cNvPr id="11599" name="Google Shape;10818;p84"/>
            <p:cNvSpPr/>
            <p:nvPr/>
          </p:nvSpPr>
          <p:spPr>
            <a:xfrm>
              <a:off x="7856280" y="2852280"/>
              <a:ext cx="474840" cy="360720"/>
            </a:xfrm>
            <a:custGeom>
              <a:avLst/>
              <a:gdLst/>
              <a:ahLst/>
              <a:rect l="l" t="t" r="r" b="b"/>
              <a:pathLst>
                <a:path w="12225" h="929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w="0">
              <a:noFill/>
            </a:ln>
          </p:spPr>
          <p:style>
            <a:lnRef idx="0"/>
            <a:fillRef idx="0"/>
            <a:effectRef idx="0"/>
            <a:fontRef idx="minor"/>
          </p:style>
        </p:sp>
        <p:sp>
          <p:nvSpPr>
            <p:cNvPr id="11600" name="Google Shape;10819;p84"/>
            <p:cNvSpPr/>
            <p:nvPr/>
          </p:nvSpPr>
          <p:spPr>
            <a:xfrm>
              <a:off x="8136720" y="2989080"/>
              <a:ext cx="27720" cy="112320"/>
            </a:xfrm>
            <a:custGeom>
              <a:avLst/>
              <a:gdLst/>
              <a:ahLst/>
              <a:rect l="l" t="t" r="r" b="b"/>
              <a:pathLst>
                <a:path w="725" h="2900">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w="0">
              <a:noFill/>
            </a:ln>
          </p:spPr>
          <p:style>
            <a:lnRef idx="0"/>
            <a:fillRef idx="0"/>
            <a:effectRef idx="0"/>
            <a:fontRef idx="minor"/>
          </p:style>
        </p:sp>
        <p:sp>
          <p:nvSpPr>
            <p:cNvPr id="11601" name="Google Shape;10820;p84"/>
            <p:cNvSpPr/>
            <p:nvPr/>
          </p:nvSpPr>
          <p:spPr>
            <a:xfrm>
              <a:off x="8025120" y="2989080"/>
              <a:ext cx="26640" cy="112320"/>
            </a:xfrm>
            <a:custGeom>
              <a:avLst/>
              <a:gdLst/>
              <a:ahLst/>
              <a:rect l="l" t="t" r="r" b="b"/>
              <a:pathLst>
                <a:path w="694" h="2900">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w="0">
              <a:noFill/>
            </a:ln>
          </p:spPr>
          <p:style>
            <a:lnRef idx="0"/>
            <a:fillRef idx="0"/>
            <a:effectRef idx="0"/>
            <a:fontRef idx="minor"/>
          </p:style>
        </p:sp>
        <p:sp>
          <p:nvSpPr>
            <p:cNvPr id="11602" name="Google Shape;10821;p84"/>
            <p:cNvSpPr/>
            <p:nvPr/>
          </p:nvSpPr>
          <p:spPr>
            <a:xfrm>
              <a:off x="7857360" y="3240360"/>
              <a:ext cx="112320" cy="27720"/>
            </a:xfrm>
            <a:custGeom>
              <a:avLst/>
              <a:gdLst/>
              <a:ahLst/>
              <a:rect l="l" t="t" r="r" b="b"/>
              <a:pathLst>
                <a:path w="2899" h="726">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w="0">
              <a:noFill/>
            </a:ln>
          </p:spPr>
          <p:style>
            <a:lnRef idx="0"/>
            <a:fillRef idx="0"/>
            <a:effectRef idx="0"/>
            <a:fontRef idx="minor"/>
          </p:style>
        </p:sp>
        <p:sp>
          <p:nvSpPr>
            <p:cNvPr id="11603" name="Google Shape;10822;p84"/>
            <p:cNvSpPr/>
            <p:nvPr/>
          </p:nvSpPr>
          <p:spPr>
            <a:xfrm>
              <a:off x="7914960" y="3295440"/>
              <a:ext cx="136800" cy="27720"/>
            </a:xfrm>
            <a:custGeom>
              <a:avLst/>
              <a:gdLst/>
              <a:ahLst/>
              <a:rect l="l" t="t" r="r" b="b"/>
              <a:pathLst>
                <a:path w="3530" h="725">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w="0">
              <a:noFill/>
            </a:ln>
          </p:spPr>
          <p:style>
            <a:lnRef idx="0"/>
            <a:fillRef idx="0"/>
            <a:effectRef idx="0"/>
            <a:fontRef idx="minor"/>
          </p:style>
        </p:sp>
        <p:sp>
          <p:nvSpPr>
            <p:cNvPr id="11604" name="Google Shape;10823;p84"/>
            <p:cNvSpPr/>
            <p:nvPr/>
          </p:nvSpPr>
          <p:spPr>
            <a:xfrm>
              <a:off x="8136720" y="3295440"/>
              <a:ext cx="136800" cy="27720"/>
            </a:xfrm>
            <a:custGeom>
              <a:avLst/>
              <a:gdLst/>
              <a:ahLst/>
              <a:rect l="l" t="t" r="r" b="b"/>
              <a:pathLst>
                <a:path w="3529" h="725">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w="0">
              <a:noFill/>
            </a:ln>
          </p:spPr>
          <p:style>
            <a:lnRef idx="0"/>
            <a:fillRef idx="0"/>
            <a:effectRef idx="0"/>
            <a:fontRef idx="minor"/>
          </p:style>
        </p:sp>
        <p:sp>
          <p:nvSpPr>
            <p:cNvPr id="11605" name="Google Shape;10824;p84"/>
            <p:cNvSpPr/>
            <p:nvPr/>
          </p:nvSpPr>
          <p:spPr>
            <a:xfrm>
              <a:off x="8218800" y="3240360"/>
              <a:ext cx="112320" cy="27720"/>
            </a:xfrm>
            <a:custGeom>
              <a:avLst/>
              <a:gdLst/>
              <a:ahLst/>
              <a:rect l="l" t="t" r="r" b="b"/>
              <a:pathLst>
                <a:path w="2899" h="726">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w="0">
              <a:noFill/>
            </a:ln>
          </p:spPr>
          <p:style>
            <a:lnRef idx="0"/>
            <a:fillRef idx="0"/>
            <a:effectRef idx="0"/>
            <a:fontRef idx="minor"/>
          </p:style>
        </p:sp>
        <p:sp>
          <p:nvSpPr>
            <p:cNvPr id="11606" name="Google Shape;10825;p84"/>
            <p:cNvSpPr/>
            <p:nvPr/>
          </p:nvSpPr>
          <p:spPr>
            <a:xfrm>
              <a:off x="7997040" y="3240360"/>
              <a:ext cx="194400" cy="27720"/>
            </a:xfrm>
            <a:custGeom>
              <a:avLst/>
              <a:gdLst/>
              <a:ahLst/>
              <a:rect l="l" t="t" r="r" b="b"/>
              <a:pathLst>
                <a:path w="5010" h="726">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w="0">
              <a:noFill/>
            </a:ln>
          </p:spPr>
          <p:style>
            <a:lnRef idx="0"/>
            <a:fillRef idx="0"/>
            <a:effectRef idx="0"/>
            <a:fontRef idx="minor"/>
          </p:style>
        </p:sp>
      </p:grpSp>
      <p:grpSp>
        <p:nvGrpSpPr>
          <p:cNvPr id="11607" name="Google Shape;10826;p84"/>
          <p:cNvGrpSpPr/>
          <p:nvPr/>
        </p:nvGrpSpPr>
        <p:grpSpPr>
          <a:xfrm>
            <a:off x="7263360" y="3444480"/>
            <a:ext cx="475920" cy="474840"/>
            <a:chOff x="7263360" y="3444480"/>
            <a:chExt cx="475920" cy="474840"/>
          </a:xfrm>
        </p:grpSpPr>
        <p:sp>
          <p:nvSpPr>
            <p:cNvPr id="11608" name="Google Shape;10827;p84"/>
            <p:cNvSpPr/>
            <p:nvPr/>
          </p:nvSpPr>
          <p:spPr>
            <a:xfrm>
              <a:off x="7263360" y="3444480"/>
              <a:ext cx="475920" cy="474840"/>
            </a:xfrm>
            <a:custGeom>
              <a:avLst/>
              <a:gdLst/>
              <a:ahLst/>
              <a:rect l="l" t="t" r="r" b="b"/>
              <a:pathLst>
                <a:path w="12256" h="12225">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w="0">
              <a:noFill/>
            </a:ln>
          </p:spPr>
          <p:style>
            <a:lnRef idx="0"/>
            <a:fillRef idx="0"/>
            <a:effectRef idx="0"/>
            <a:fontRef idx="minor"/>
          </p:style>
        </p:sp>
        <p:sp>
          <p:nvSpPr>
            <p:cNvPr id="11609" name="Google Shape;10828;p84"/>
            <p:cNvSpPr/>
            <p:nvPr/>
          </p:nvSpPr>
          <p:spPr>
            <a:xfrm>
              <a:off x="7457040" y="3558600"/>
              <a:ext cx="27720" cy="54720"/>
            </a:xfrm>
            <a:custGeom>
              <a:avLst/>
              <a:gdLst/>
              <a:ahLst/>
              <a:rect l="l" t="t" r="r" b="b"/>
              <a:pathLst>
                <a:path w="725" h="1419">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w="0">
              <a:noFill/>
            </a:ln>
          </p:spPr>
          <p:style>
            <a:lnRef idx="0"/>
            <a:fillRef idx="0"/>
            <a:effectRef idx="0"/>
            <a:fontRef idx="minor"/>
          </p:style>
        </p:sp>
        <p:sp>
          <p:nvSpPr>
            <p:cNvPr id="11610" name="Google Shape;10829;p84"/>
            <p:cNvSpPr/>
            <p:nvPr/>
          </p:nvSpPr>
          <p:spPr>
            <a:xfrm>
              <a:off x="7457040" y="3724920"/>
              <a:ext cx="26640" cy="54720"/>
            </a:xfrm>
            <a:custGeom>
              <a:avLst/>
              <a:gdLst/>
              <a:ahLst/>
              <a:rect l="l" t="t" r="r" b="b"/>
              <a:pathLst>
                <a:path w="694" h="1419">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w="0">
              <a:noFill/>
            </a:ln>
          </p:spPr>
          <p:style>
            <a:lnRef idx="0"/>
            <a:fillRef idx="0"/>
            <a:effectRef idx="0"/>
            <a:fontRef idx="minor"/>
          </p:style>
        </p:sp>
        <p:sp>
          <p:nvSpPr>
            <p:cNvPr id="11611" name="Google Shape;10830;p84"/>
            <p:cNvSpPr/>
            <p:nvPr/>
          </p:nvSpPr>
          <p:spPr>
            <a:xfrm>
              <a:off x="7512120" y="3558600"/>
              <a:ext cx="26640" cy="54720"/>
            </a:xfrm>
            <a:custGeom>
              <a:avLst/>
              <a:gdLst/>
              <a:ahLst/>
              <a:rect l="l" t="t" r="r" b="b"/>
              <a:pathLst>
                <a:path w="694" h="1419">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w="0">
              <a:noFill/>
            </a:ln>
          </p:spPr>
          <p:style>
            <a:lnRef idx="0"/>
            <a:fillRef idx="0"/>
            <a:effectRef idx="0"/>
            <a:fontRef idx="minor"/>
          </p:style>
        </p:sp>
        <p:sp>
          <p:nvSpPr>
            <p:cNvPr id="11612" name="Google Shape;10831;p84"/>
            <p:cNvSpPr/>
            <p:nvPr/>
          </p:nvSpPr>
          <p:spPr>
            <a:xfrm>
              <a:off x="7512120" y="3724920"/>
              <a:ext cx="26640" cy="54720"/>
            </a:xfrm>
            <a:custGeom>
              <a:avLst/>
              <a:gdLst/>
              <a:ahLst/>
              <a:rect l="l" t="t" r="r" b="b"/>
              <a:pathLst>
                <a:path w="694" h="1419">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w="0">
              <a:noFill/>
            </a:ln>
          </p:spPr>
          <p:style>
            <a:lnRef idx="0"/>
            <a:fillRef idx="0"/>
            <a:effectRef idx="0"/>
            <a:fontRef idx="minor"/>
          </p:style>
        </p:sp>
        <p:sp>
          <p:nvSpPr>
            <p:cNvPr id="11613" name="Google Shape;10832;p84"/>
            <p:cNvSpPr/>
            <p:nvPr/>
          </p:nvSpPr>
          <p:spPr>
            <a:xfrm>
              <a:off x="7483680" y="3641760"/>
              <a:ext cx="27720" cy="54720"/>
            </a:xfrm>
            <a:custGeom>
              <a:avLst/>
              <a:gdLst/>
              <a:ahLst/>
              <a:rect l="l" t="t" r="r" b="b"/>
              <a:pathLst>
                <a:path w="725" h="1418">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w="0">
              <a:noFill/>
            </a:ln>
          </p:spPr>
          <p:style>
            <a:lnRef idx="0"/>
            <a:fillRef idx="0"/>
            <a:effectRef idx="0"/>
            <a:fontRef idx="minor"/>
          </p:style>
        </p:sp>
        <p:sp>
          <p:nvSpPr>
            <p:cNvPr id="11614" name="Google Shape;10833;p84"/>
            <p:cNvSpPr/>
            <p:nvPr/>
          </p:nvSpPr>
          <p:spPr>
            <a:xfrm>
              <a:off x="7483680" y="3807000"/>
              <a:ext cx="27720" cy="54720"/>
            </a:xfrm>
            <a:custGeom>
              <a:avLst/>
              <a:gdLst/>
              <a:ahLst/>
              <a:rect l="l" t="t" r="r" b="b"/>
              <a:pathLst>
                <a:path w="725" h="1418">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w="0">
              <a:noFill/>
            </a:ln>
          </p:spPr>
          <p:style>
            <a:lnRef idx="0"/>
            <a:fillRef idx="0"/>
            <a:effectRef idx="0"/>
            <a:fontRef idx="minor"/>
          </p:style>
        </p:sp>
      </p:grpSp>
      <p:grpSp>
        <p:nvGrpSpPr>
          <p:cNvPr id="11615" name="Google Shape;10834;p84"/>
          <p:cNvGrpSpPr/>
          <p:nvPr/>
        </p:nvGrpSpPr>
        <p:grpSpPr>
          <a:xfrm>
            <a:off x="2601000" y="1688400"/>
            <a:ext cx="474840" cy="473400"/>
            <a:chOff x="2601000" y="1688400"/>
            <a:chExt cx="474840" cy="473400"/>
          </a:xfrm>
        </p:grpSpPr>
        <p:sp>
          <p:nvSpPr>
            <p:cNvPr id="11616" name="Google Shape;10835;p84"/>
            <p:cNvSpPr/>
            <p:nvPr/>
          </p:nvSpPr>
          <p:spPr>
            <a:xfrm>
              <a:off x="2601000" y="1688400"/>
              <a:ext cx="307080" cy="471240"/>
            </a:xfrm>
            <a:custGeom>
              <a:avLst/>
              <a:gdLst/>
              <a:ahLst/>
              <a:rect l="l" t="t" r="r" b="b"/>
              <a:pathLst>
                <a:path w="7909" h="12131">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w="0">
              <a:noFill/>
            </a:ln>
          </p:spPr>
          <p:style>
            <a:lnRef idx="0"/>
            <a:fillRef idx="0"/>
            <a:effectRef idx="0"/>
            <a:fontRef idx="minor"/>
          </p:style>
        </p:sp>
        <p:sp>
          <p:nvSpPr>
            <p:cNvPr id="11617" name="Google Shape;10836;p84"/>
            <p:cNvSpPr/>
            <p:nvPr/>
          </p:nvSpPr>
          <p:spPr>
            <a:xfrm>
              <a:off x="2927880" y="1799640"/>
              <a:ext cx="147960" cy="362160"/>
            </a:xfrm>
            <a:custGeom>
              <a:avLst/>
              <a:gdLst/>
              <a:ahLst/>
              <a:rect l="l" t="t" r="r" b="b"/>
              <a:pathLst>
                <a:path w="3813" h="9327">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w="0">
              <a:noFill/>
            </a:ln>
          </p:spPr>
          <p:style>
            <a:lnRef idx="0"/>
            <a:fillRef idx="0"/>
            <a:effectRef idx="0"/>
            <a:fontRef idx="minor"/>
          </p:style>
        </p:sp>
      </p:grpSp>
      <p:sp>
        <p:nvSpPr>
          <p:cNvPr id="11618" name="Google Shape;10837;p84"/>
          <p:cNvSpPr/>
          <p:nvPr/>
        </p:nvSpPr>
        <p:spPr>
          <a:xfrm>
            <a:off x="2601000" y="2275560"/>
            <a:ext cx="472320" cy="471600"/>
          </a:xfrm>
          <a:custGeom>
            <a:avLst/>
            <a:gdLst/>
            <a:ahLst/>
            <a:rect l="l" t="t" r="r" b="b"/>
            <a:pathLst>
              <a:path w="12162" h="12146">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w="0">
            <a:noFill/>
          </a:ln>
        </p:spPr>
        <p:style>
          <a:lnRef idx="0"/>
          <a:fillRef idx="0"/>
          <a:effectRef idx="0"/>
          <a:fontRef idx="minor"/>
        </p:style>
      </p:sp>
      <p:grpSp>
        <p:nvGrpSpPr>
          <p:cNvPr id="11619" name="Google Shape;10838;p84"/>
          <p:cNvGrpSpPr/>
          <p:nvPr/>
        </p:nvGrpSpPr>
        <p:grpSpPr>
          <a:xfrm>
            <a:off x="2602080" y="2850120"/>
            <a:ext cx="472320" cy="474840"/>
            <a:chOff x="2602080" y="2850120"/>
            <a:chExt cx="472320" cy="474840"/>
          </a:xfrm>
        </p:grpSpPr>
        <p:sp>
          <p:nvSpPr>
            <p:cNvPr id="11620" name="Google Shape;10839;p84"/>
            <p:cNvSpPr/>
            <p:nvPr/>
          </p:nvSpPr>
          <p:spPr>
            <a:xfrm>
              <a:off x="2934000" y="3019320"/>
              <a:ext cx="27720" cy="27720"/>
            </a:xfrm>
            <a:custGeom>
              <a:avLst/>
              <a:gdLst/>
              <a:ahLst/>
              <a:rect l="l" t="t" r="r" b="b"/>
              <a:pathLst>
                <a:path w="726" h="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w="0">
              <a:noFill/>
            </a:ln>
          </p:spPr>
          <p:style>
            <a:lnRef idx="0"/>
            <a:fillRef idx="0"/>
            <a:effectRef idx="0"/>
            <a:fontRef idx="minor"/>
          </p:style>
        </p:sp>
        <p:sp>
          <p:nvSpPr>
            <p:cNvPr id="11621" name="Google Shape;10840;p84"/>
            <p:cNvSpPr/>
            <p:nvPr/>
          </p:nvSpPr>
          <p:spPr>
            <a:xfrm>
              <a:off x="2962080" y="2962800"/>
              <a:ext cx="26640" cy="26640"/>
            </a:xfrm>
            <a:custGeom>
              <a:avLst/>
              <a:gdLst/>
              <a:ahLst/>
              <a:rect l="l" t="t" r="r" b="b"/>
              <a:pathLst>
                <a:path w="694" h="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11622" name="Google Shape;10841;p84"/>
            <p:cNvSpPr/>
            <p:nvPr/>
          </p:nvSpPr>
          <p:spPr>
            <a:xfrm>
              <a:off x="2712240" y="3017880"/>
              <a:ext cx="27720" cy="26640"/>
            </a:xfrm>
            <a:custGeom>
              <a:avLst/>
              <a:gdLst/>
              <a:ahLst/>
              <a:rect l="l" t="t" r="r" b="b"/>
              <a:pathLst>
                <a:path w="725" h="69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w="0">
              <a:noFill/>
            </a:ln>
          </p:spPr>
          <p:style>
            <a:lnRef idx="0"/>
            <a:fillRef idx="0"/>
            <a:effectRef idx="0"/>
            <a:fontRef idx="minor"/>
          </p:style>
        </p:sp>
        <p:sp>
          <p:nvSpPr>
            <p:cNvPr id="11623" name="Google Shape;10842;p84"/>
            <p:cNvSpPr/>
            <p:nvPr/>
          </p:nvSpPr>
          <p:spPr>
            <a:xfrm>
              <a:off x="2684160" y="2962800"/>
              <a:ext cx="27720" cy="26640"/>
            </a:xfrm>
            <a:custGeom>
              <a:avLst/>
              <a:gdLst/>
              <a:ahLst/>
              <a:rect l="l" t="t" r="r" b="b"/>
              <a:pathLst>
                <a:path w="726" h="694">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11624" name="Google Shape;10843;p84"/>
            <p:cNvSpPr/>
            <p:nvPr/>
          </p:nvSpPr>
          <p:spPr>
            <a:xfrm>
              <a:off x="2602080" y="2850120"/>
              <a:ext cx="472320" cy="474840"/>
            </a:xfrm>
            <a:custGeom>
              <a:avLst/>
              <a:gdLst/>
              <a:ahLst/>
              <a:rect l="l" t="t" r="r" b="b"/>
              <a:pathLst>
                <a:path w="12162" h="12225">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w="0">
              <a:noFill/>
            </a:ln>
          </p:spPr>
          <p:style>
            <a:lnRef idx="0"/>
            <a:fillRef idx="0"/>
            <a:effectRef idx="0"/>
            <a:fontRef idx="minor"/>
          </p:style>
        </p:sp>
        <p:sp>
          <p:nvSpPr>
            <p:cNvPr id="11625" name="Google Shape;10844;p84"/>
            <p:cNvSpPr/>
            <p:nvPr/>
          </p:nvSpPr>
          <p:spPr>
            <a:xfrm>
              <a:off x="2907000" y="3129480"/>
              <a:ext cx="81720" cy="82800"/>
            </a:xfrm>
            <a:custGeom>
              <a:avLst/>
              <a:gdLst/>
              <a:ahLst/>
              <a:rect l="l" t="t" r="r" b="b"/>
              <a:pathLst>
                <a:path w="2112" h="2144">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w="0">
              <a:noFill/>
            </a:ln>
          </p:spPr>
          <p:style>
            <a:lnRef idx="0"/>
            <a:fillRef idx="0"/>
            <a:effectRef idx="0"/>
            <a:fontRef idx="minor"/>
          </p:style>
        </p:sp>
        <p:sp>
          <p:nvSpPr>
            <p:cNvPr id="11626" name="Google Shape;10845;p84"/>
            <p:cNvSpPr/>
            <p:nvPr/>
          </p:nvSpPr>
          <p:spPr>
            <a:xfrm>
              <a:off x="2685600" y="3129480"/>
              <a:ext cx="81720" cy="81720"/>
            </a:xfrm>
            <a:custGeom>
              <a:avLst/>
              <a:gdLst/>
              <a:ahLst/>
              <a:rect l="l" t="t" r="r" b="b"/>
              <a:pathLst>
                <a:path w="2112" h="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w="0">
              <a:noFill/>
            </a:ln>
          </p:spPr>
          <p:style>
            <a:lnRef idx="0"/>
            <a:fillRef idx="0"/>
            <a:effectRef idx="0"/>
            <a:fontRef idx="minor"/>
          </p:style>
        </p:sp>
      </p:grpSp>
      <p:grpSp>
        <p:nvGrpSpPr>
          <p:cNvPr id="11627" name="Google Shape;10846;p84"/>
          <p:cNvGrpSpPr/>
          <p:nvPr/>
        </p:nvGrpSpPr>
        <p:grpSpPr>
          <a:xfrm>
            <a:off x="5527080" y="2275560"/>
            <a:ext cx="473400" cy="471240"/>
            <a:chOff x="5527080" y="2275560"/>
            <a:chExt cx="473400" cy="471240"/>
          </a:xfrm>
        </p:grpSpPr>
        <p:sp>
          <p:nvSpPr>
            <p:cNvPr id="11628" name="Google Shape;10847;p84"/>
            <p:cNvSpPr/>
            <p:nvPr/>
          </p:nvSpPr>
          <p:spPr>
            <a:xfrm>
              <a:off x="5527080" y="2275560"/>
              <a:ext cx="473400" cy="471240"/>
            </a:xfrm>
            <a:custGeom>
              <a:avLst/>
              <a:gdLst/>
              <a:ahLst/>
              <a:rect l="l" t="t" r="r" b="b"/>
              <a:pathLst>
                <a:path w="12193" h="12131">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w="0">
              <a:noFill/>
            </a:ln>
          </p:spPr>
          <p:style>
            <a:lnRef idx="0"/>
            <a:fillRef idx="0"/>
            <a:effectRef idx="0"/>
            <a:fontRef idx="minor"/>
          </p:style>
        </p:sp>
        <p:sp>
          <p:nvSpPr>
            <p:cNvPr id="11629" name="Google Shape;10848;p84"/>
            <p:cNvSpPr/>
            <p:nvPr/>
          </p:nvSpPr>
          <p:spPr>
            <a:xfrm>
              <a:off x="5637240" y="2469240"/>
              <a:ext cx="57240" cy="56880"/>
            </a:xfrm>
            <a:custGeom>
              <a:avLst/>
              <a:gdLst/>
              <a:ahLst/>
              <a:rect l="l" t="t" r="r" b="b"/>
              <a:pathLst>
                <a:path w="1482" h="1474">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w="0">
              <a:noFill/>
            </a:ln>
          </p:spPr>
          <p:style>
            <a:lnRef idx="0"/>
            <a:fillRef idx="0"/>
            <a:effectRef idx="0"/>
            <a:fontRef idx="minor"/>
          </p:style>
        </p:sp>
        <p:sp>
          <p:nvSpPr>
            <p:cNvPr id="11630" name="Google Shape;10849;p84"/>
            <p:cNvSpPr/>
            <p:nvPr/>
          </p:nvSpPr>
          <p:spPr>
            <a:xfrm>
              <a:off x="5832000" y="2469240"/>
              <a:ext cx="58320" cy="56880"/>
            </a:xfrm>
            <a:custGeom>
              <a:avLst/>
              <a:gdLst/>
              <a:ahLst/>
              <a:rect l="l" t="t" r="r" b="b"/>
              <a:pathLst>
                <a:path w="1513" h="1474">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w="0">
              <a:noFill/>
            </a:ln>
          </p:spPr>
          <p:style>
            <a:lnRef idx="0"/>
            <a:fillRef idx="0"/>
            <a:effectRef idx="0"/>
            <a:fontRef idx="minor"/>
          </p:style>
        </p:sp>
      </p:grpSp>
      <p:grpSp>
        <p:nvGrpSpPr>
          <p:cNvPr id="11631" name="Google Shape;10850;p84"/>
          <p:cNvGrpSpPr/>
          <p:nvPr/>
        </p:nvGrpSpPr>
        <p:grpSpPr>
          <a:xfrm>
            <a:off x="5583600" y="2852280"/>
            <a:ext cx="360720" cy="471240"/>
            <a:chOff x="5583600" y="2852280"/>
            <a:chExt cx="360720" cy="471240"/>
          </a:xfrm>
        </p:grpSpPr>
        <p:sp>
          <p:nvSpPr>
            <p:cNvPr id="11632" name="Google Shape;10851;p84"/>
            <p:cNvSpPr/>
            <p:nvPr/>
          </p:nvSpPr>
          <p:spPr>
            <a:xfrm>
              <a:off x="5709600" y="3005280"/>
              <a:ext cx="26640" cy="2772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11633" name="Google Shape;10852;p84"/>
            <p:cNvSpPr/>
            <p:nvPr/>
          </p:nvSpPr>
          <p:spPr>
            <a:xfrm>
              <a:off x="5792760" y="3005280"/>
              <a:ext cx="27720" cy="27720"/>
            </a:xfrm>
            <a:custGeom>
              <a:avLst/>
              <a:gdLst/>
              <a:ahLst/>
              <a:rect l="l" t="t" r="r" b="b"/>
              <a:pathLst>
                <a:path w="726" h="725">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w="0">
              <a:noFill/>
            </a:ln>
          </p:spPr>
          <p:style>
            <a:lnRef idx="0"/>
            <a:fillRef idx="0"/>
            <a:effectRef idx="0"/>
            <a:fontRef idx="minor"/>
          </p:style>
        </p:sp>
        <p:sp>
          <p:nvSpPr>
            <p:cNvPr id="11634" name="Google Shape;10853;p84"/>
            <p:cNvSpPr/>
            <p:nvPr/>
          </p:nvSpPr>
          <p:spPr>
            <a:xfrm>
              <a:off x="5583600" y="2852280"/>
              <a:ext cx="360720" cy="471240"/>
            </a:xfrm>
            <a:custGeom>
              <a:avLst/>
              <a:gdLst/>
              <a:ahLst/>
              <a:rect l="l" t="t" r="r" b="b"/>
              <a:pathLst>
                <a:path w="9295" h="12131">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w="0">
              <a:noFill/>
            </a:ln>
          </p:spPr>
          <p:style>
            <a:lnRef idx="0"/>
            <a:fillRef idx="0"/>
            <a:effectRef idx="0"/>
            <a:fontRef idx="minor"/>
          </p:style>
        </p:sp>
      </p:grpSp>
      <p:sp>
        <p:nvSpPr>
          <p:cNvPr id="11635" name="Google Shape;10854;p84"/>
          <p:cNvSpPr/>
          <p:nvPr/>
        </p:nvSpPr>
        <p:spPr>
          <a:xfrm>
            <a:off x="1456560" y="3444840"/>
            <a:ext cx="471240" cy="474840"/>
          </a:xfrm>
          <a:custGeom>
            <a:avLst/>
            <a:gdLst/>
            <a:ahLst/>
            <a:rect l="l" t="t" r="r" b="b"/>
            <a:pathLst>
              <a:path w="12131" h="12225">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w="0">
            <a:noFill/>
          </a:ln>
        </p:spPr>
        <p:style>
          <a:lnRef idx="0"/>
          <a:fillRef idx="0"/>
          <a:effectRef idx="0"/>
          <a:fontRef idx="minor"/>
        </p:style>
      </p:sp>
      <p:grpSp>
        <p:nvGrpSpPr>
          <p:cNvPr id="11636" name="Google Shape;10855;p84"/>
          <p:cNvGrpSpPr/>
          <p:nvPr/>
        </p:nvGrpSpPr>
        <p:grpSpPr>
          <a:xfrm>
            <a:off x="3793680" y="3445200"/>
            <a:ext cx="414720" cy="473400"/>
            <a:chOff x="3793680" y="3445200"/>
            <a:chExt cx="414720" cy="473400"/>
          </a:xfrm>
        </p:grpSpPr>
        <p:sp>
          <p:nvSpPr>
            <p:cNvPr id="11637" name="Google Shape;10856;p84"/>
            <p:cNvSpPr/>
            <p:nvPr/>
          </p:nvSpPr>
          <p:spPr>
            <a:xfrm>
              <a:off x="3905280" y="3584880"/>
              <a:ext cx="26640" cy="2772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11638" name="Google Shape;10857;p84"/>
            <p:cNvSpPr/>
            <p:nvPr/>
          </p:nvSpPr>
          <p:spPr>
            <a:xfrm>
              <a:off x="4069080" y="3584880"/>
              <a:ext cx="27720" cy="27720"/>
            </a:xfrm>
            <a:custGeom>
              <a:avLst/>
              <a:gdLst/>
              <a:ahLst/>
              <a:rect l="l" t="t" r="r" b="b"/>
              <a:pathLst>
                <a:path w="725" h="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w="0">
              <a:noFill/>
            </a:ln>
          </p:spPr>
          <p:style>
            <a:lnRef idx="0"/>
            <a:fillRef idx="0"/>
            <a:effectRef idx="0"/>
            <a:fontRef idx="minor"/>
          </p:style>
        </p:sp>
        <p:sp>
          <p:nvSpPr>
            <p:cNvPr id="11639" name="Google Shape;10858;p84"/>
            <p:cNvSpPr/>
            <p:nvPr/>
          </p:nvSpPr>
          <p:spPr>
            <a:xfrm>
              <a:off x="3793680" y="3445200"/>
              <a:ext cx="414720" cy="473400"/>
            </a:xfrm>
            <a:custGeom>
              <a:avLst/>
              <a:gdLst/>
              <a:ahLst/>
              <a:rect l="l" t="t" r="r" b="b"/>
              <a:pathLst>
                <a:path w="10681" h="12194">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w="0">
              <a:noFill/>
            </a:ln>
          </p:spPr>
          <p:style>
            <a:lnRef idx="0"/>
            <a:fillRef idx="0"/>
            <a:effectRef idx="0"/>
            <a:fontRef idx="minor"/>
          </p:style>
        </p:sp>
      </p:grpSp>
      <p:grpSp>
        <p:nvGrpSpPr>
          <p:cNvPr id="11640" name="Google Shape;10859;p84"/>
          <p:cNvGrpSpPr/>
          <p:nvPr/>
        </p:nvGrpSpPr>
        <p:grpSpPr>
          <a:xfrm>
            <a:off x="6096600" y="3445920"/>
            <a:ext cx="473400" cy="472320"/>
            <a:chOff x="6096600" y="3445920"/>
            <a:chExt cx="473400" cy="472320"/>
          </a:xfrm>
        </p:grpSpPr>
        <p:sp>
          <p:nvSpPr>
            <p:cNvPr id="11641" name="Google Shape;10860;p84"/>
            <p:cNvSpPr/>
            <p:nvPr/>
          </p:nvSpPr>
          <p:spPr>
            <a:xfrm>
              <a:off x="6209280" y="3666240"/>
              <a:ext cx="26640" cy="26640"/>
            </a:xfrm>
            <a:custGeom>
              <a:avLst/>
              <a:gdLst/>
              <a:ahLst/>
              <a:rect l="l" t="t" r="r" b="b"/>
              <a:pathLst>
                <a:path w="694" h="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w="0">
              <a:noFill/>
            </a:ln>
          </p:spPr>
          <p:style>
            <a:lnRef idx="0"/>
            <a:fillRef idx="0"/>
            <a:effectRef idx="0"/>
            <a:fontRef idx="minor"/>
          </p:style>
        </p:sp>
        <p:sp>
          <p:nvSpPr>
            <p:cNvPr id="11642" name="Google Shape;10861;p84"/>
            <p:cNvSpPr/>
            <p:nvPr/>
          </p:nvSpPr>
          <p:spPr>
            <a:xfrm>
              <a:off x="6096600" y="3445920"/>
              <a:ext cx="473400" cy="472320"/>
            </a:xfrm>
            <a:custGeom>
              <a:avLst/>
              <a:gdLst/>
              <a:ahLst/>
              <a:rect l="l" t="t" r="r" b="b"/>
              <a:pathLst>
                <a:path w="12194" h="12162">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w="0">
              <a:noFill/>
            </a:ln>
          </p:spPr>
          <p:style>
            <a:lnRef idx="0"/>
            <a:fillRef idx="0"/>
            <a:effectRef idx="0"/>
            <a:fontRef idx="minor"/>
          </p:style>
        </p:sp>
        <p:sp>
          <p:nvSpPr>
            <p:cNvPr id="11643" name="Google Shape;10862;p84"/>
            <p:cNvSpPr/>
            <p:nvPr/>
          </p:nvSpPr>
          <p:spPr>
            <a:xfrm>
              <a:off x="6125760" y="3611160"/>
              <a:ext cx="54720" cy="54720"/>
            </a:xfrm>
            <a:custGeom>
              <a:avLst/>
              <a:gdLst/>
              <a:ahLst/>
              <a:rect l="l" t="t" r="r" b="b"/>
              <a:pathLst>
                <a:path w="1418" h="1419">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w="0">
              <a:noFill/>
            </a:ln>
          </p:spPr>
          <p:style>
            <a:lnRef idx="0"/>
            <a:fillRef idx="0"/>
            <a:effectRef idx="0"/>
            <a:fontRef idx="minor"/>
          </p:style>
        </p:sp>
      </p:grpSp>
      <p:sp>
        <p:nvSpPr>
          <p:cNvPr id="11644" name="Google Shape;10863;p84"/>
          <p:cNvSpPr/>
          <p:nvPr/>
        </p:nvSpPr>
        <p:spPr>
          <a:xfrm>
            <a:off x="3207600" y="3447360"/>
            <a:ext cx="471240" cy="469800"/>
          </a:xfrm>
          <a:custGeom>
            <a:avLst/>
            <a:gdLst/>
            <a:ahLst/>
            <a:rect l="l" t="t" r="r" b="b"/>
            <a:pathLst>
              <a:path w="12130" h="12099">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w="0">
            <a:noFill/>
          </a:ln>
        </p:spPr>
        <p:style>
          <a:lnRef idx="0"/>
          <a:fillRef idx="0"/>
          <a:effectRef idx="0"/>
          <a:fontRef idx="minor"/>
        </p:style>
      </p:sp>
      <p:sp>
        <p:nvSpPr>
          <p:cNvPr id="11645" name="Google Shape;10864;p84"/>
          <p:cNvSpPr/>
          <p:nvPr/>
        </p:nvSpPr>
        <p:spPr>
          <a:xfrm>
            <a:off x="3174120" y="1706400"/>
            <a:ext cx="474840" cy="437760"/>
          </a:xfrm>
          <a:custGeom>
            <a:avLst/>
            <a:gdLst/>
            <a:ahLst/>
            <a:rect l="l" t="t" r="r" b="b"/>
            <a:pathLst>
              <a:path w="12225" h="11272">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w="0">
            <a:noFill/>
          </a:ln>
        </p:spPr>
        <p:style>
          <a:lnRef idx="0"/>
          <a:fillRef idx="0"/>
          <a:effectRef idx="0"/>
          <a:fontRef idx="minor"/>
        </p:style>
      </p:sp>
      <p:grpSp>
        <p:nvGrpSpPr>
          <p:cNvPr id="11646" name="Google Shape;10865;p84"/>
          <p:cNvGrpSpPr/>
          <p:nvPr/>
        </p:nvGrpSpPr>
        <p:grpSpPr>
          <a:xfrm>
            <a:off x="3172320" y="2276280"/>
            <a:ext cx="480960" cy="469440"/>
            <a:chOff x="3172320" y="2276280"/>
            <a:chExt cx="480960" cy="469440"/>
          </a:xfrm>
        </p:grpSpPr>
        <p:sp>
          <p:nvSpPr>
            <p:cNvPr id="11647" name="Google Shape;10866;p84"/>
            <p:cNvSpPr/>
            <p:nvPr/>
          </p:nvSpPr>
          <p:spPr>
            <a:xfrm>
              <a:off x="3481920" y="2523600"/>
              <a:ext cx="26640" cy="27720"/>
            </a:xfrm>
            <a:custGeom>
              <a:avLst/>
              <a:gdLst/>
              <a:ahLst/>
              <a:rect l="l" t="t" r="r" b="b"/>
              <a:pathLst>
                <a:path w="694" h="726">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w="0">
              <a:noFill/>
            </a:ln>
          </p:spPr>
          <p:style>
            <a:lnRef idx="0"/>
            <a:fillRef idx="0"/>
            <a:effectRef idx="0"/>
            <a:fontRef idx="minor"/>
          </p:style>
        </p:sp>
        <p:sp>
          <p:nvSpPr>
            <p:cNvPr id="11648" name="Google Shape;10867;p84"/>
            <p:cNvSpPr/>
            <p:nvPr/>
          </p:nvSpPr>
          <p:spPr>
            <a:xfrm>
              <a:off x="3314160" y="2525040"/>
              <a:ext cx="29160" cy="26640"/>
            </a:xfrm>
            <a:custGeom>
              <a:avLst/>
              <a:gdLst/>
              <a:ahLst/>
              <a:rect l="l" t="t" r="r" b="b"/>
              <a:pathLst>
                <a:path w="757" h="694">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w="0">
              <a:noFill/>
            </a:ln>
          </p:spPr>
          <p:style>
            <a:lnRef idx="0"/>
            <a:fillRef idx="0"/>
            <a:effectRef idx="0"/>
            <a:fontRef idx="minor"/>
          </p:style>
        </p:sp>
        <p:sp>
          <p:nvSpPr>
            <p:cNvPr id="11649" name="Google Shape;10868;p84"/>
            <p:cNvSpPr/>
            <p:nvPr/>
          </p:nvSpPr>
          <p:spPr>
            <a:xfrm>
              <a:off x="3481920" y="2580120"/>
              <a:ext cx="54720" cy="54720"/>
            </a:xfrm>
            <a:custGeom>
              <a:avLst/>
              <a:gdLst/>
              <a:ahLst/>
              <a:rect l="l" t="t" r="r" b="b"/>
              <a:pathLst>
                <a:path w="1419" h="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w="0">
              <a:noFill/>
            </a:ln>
          </p:spPr>
          <p:style>
            <a:lnRef idx="0"/>
            <a:fillRef idx="0"/>
            <a:effectRef idx="0"/>
            <a:fontRef idx="minor"/>
          </p:style>
        </p:sp>
        <p:sp>
          <p:nvSpPr>
            <p:cNvPr id="11650" name="Google Shape;10869;p84"/>
            <p:cNvSpPr/>
            <p:nvPr/>
          </p:nvSpPr>
          <p:spPr>
            <a:xfrm>
              <a:off x="3287160" y="2580120"/>
              <a:ext cx="54720" cy="54720"/>
            </a:xfrm>
            <a:custGeom>
              <a:avLst/>
              <a:gdLst/>
              <a:ahLst/>
              <a:rect l="l" t="t" r="r" b="b"/>
              <a:pathLst>
                <a:path w="1418" h="1419">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w="0">
              <a:noFill/>
            </a:ln>
          </p:spPr>
          <p:style>
            <a:lnRef idx="0"/>
            <a:fillRef idx="0"/>
            <a:effectRef idx="0"/>
            <a:fontRef idx="minor"/>
          </p:style>
        </p:sp>
        <p:sp>
          <p:nvSpPr>
            <p:cNvPr id="11651" name="Google Shape;10870;p84"/>
            <p:cNvSpPr/>
            <p:nvPr/>
          </p:nvSpPr>
          <p:spPr>
            <a:xfrm>
              <a:off x="3172320" y="2276280"/>
              <a:ext cx="480960" cy="469440"/>
            </a:xfrm>
            <a:custGeom>
              <a:avLst/>
              <a:gdLst/>
              <a:ahLst/>
              <a:rect l="l" t="t" r="r" b="b"/>
              <a:pathLst>
                <a:path w="12383" h="12091">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w="0">
              <a:noFill/>
            </a:ln>
          </p:spPr>
          <p:style>
            <a:lnRef idx="0"/>
            <a:fillRef idx="0"/>
            <a:effectRef idx="0"/>
            <a:fontRef idx="minor"/>
          </p:style>
        </p:sp>
      </p:grpSp>
      <p:grpSp>
        <p:nvGrpSpPr>
          <p:cNvPr id="11652" name="Google Shape;10871;p84"/>
          <p:cNvGrpSpPr/>
          <p:nvPr/>
        </p:nvGrpSpPr>
        <p:grpSpPr>
          <a:xfrm>
            <a:off x="3175200" y="2851560"/>
            <a:ext cx="474840" cy="472320"/>
            <a:chOff x="3175200" y="2851560"/>
            <a:chExt cx="474840" cy="472320"/>
          </a:xfrm>
        </p:grpSpPr>
        <p:sp>
          <p:nvSpPr>
            <p:cNvPr id="11653" name="Google Shape;10872;p84"/>
            <p:cNvSpPr/>
            <p:nvPr/>
          </p:nvSpPr>
          <p:spPr>
            <a:xfrm>
              <a:off x="3263400" y="3074400"/>
              <a:ext cx="81720" cy="27720"/>
            </a:xfrm>
            <a:custGeom>
              <a:avLst/>
              <a:gdLst/>
              <a:ahLst/>
              <a:rect l="l" t="t" r="r" b="b"/>
              <a:pathLst>
                <a:path w="2112" h="725">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w="0">
              <a:noFill/>
            </a:ln>
          </p:spPr>
          <p:style>
            <a:lnRef idx="0"/>
            <a:fillRef idx="0"/>
            <a:effectRef idx="0"/>
            <a:fontRef idx="minor"/>
          </p:style>
        </p:sp>
        <p:sp>
          <p:nvSpPr>
            <p:cNvPr id="11654" name="Google Shape;10873;p84"/>
            <p:cNvSpPr/>
            <p:nvPr/>
          </p:nvSpPr>
          <p:spPr>
            <a:xfrm>
              <a:off x="3318480" y="3129480"/>
              <a:ext cx="81720" cy="27720"/>
            </a:xfrm>
            <a:custGeom>
              <a:avLst/>
              <a:gdLst/>
              <a:ahLst/>
              <a:rect l="l" t="t" r="r" b="b"/>
              <a:pathLst>
                <a:path w="2112" h="726">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w="0">
              <a:noFill/>
            </a:ln>
          </p:spPr>
          <p:style>
            <a:lnRef idx="0"/>
            <a:fillRef idx="0"/>
            <a:effectRef idx="0"/>
            <a:fontRef idx="minor"/>
          </p:style>
        </p:sp>
        <p:sp>
          <p:nvSpPr>
            <p:cNvPr id="11655" name="Google Shape;10874;p84"/>
            <p:cNvSpPr/>
            <p:nvPr/>
          </p:nvSpPr>
          <p:spPr>
            <a:xfrm>
              <a:off x="3428640" y="3130560"/>
              <a:ext cx="81720" cy="27720"/>
            </a:xfrm>
            <a:custGeom>
              <a:avLst/>
              <a:gdLst/>
              <a:ahLst/>
              <a:rect l="l" t="t" r="r" b="b"/>
              <a:pathLst>
                <a:path w="2112" h="726">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w="0">
              <a:noFill/>
            </a:ln>
          </p:spPr>
          <p:style>
            <a:lnRef idx="0"/>
            <a:fillRef idx="0"/>
            <a:effectRef idx="0"/>
            <a:fontRef idx="minor"/>
          </p:style>
        </p:sp>
        <p:sp>
          <p:nvSpPr>
            <p:cNvPr id="11656" name="Google Shape;10875;p84"/>
            <p:cNvSpPr/>
            <p:nvPr/>
          </p:nvSpPr>
          <p:spPr>
            <a:xfrm>
              <a:off x="3373560" y="3074400"/>
              <a:ext cx="81720" cy="27720"/>
            </a:xfrm>
            <a:custGeom>
              <a:avLst/>
              <a:gdLst/>
              <a:ahLst/>
              <a:rect l="l" t="t" r="r" b="b"/>
              <a:pathLst>
                <a:path w="2111" h="725">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w="0">
              <a:noFill/>
            </a:ln>
          </p:spPr>
          <p:style>
            <a:lnRef idx="0"/>
            <a:fillRef idx="0"/>
            <a:effectRef idx="0"/>
            <a:fontRef idx="minor"/>
          </p:style>
        </p:sp>
        <p:sp>
          <p:nvSpPr>
            <p:cNvPr id="11657" name="Google Shape;10876;p84"/>
            <p:cNvSpPr/>
            <p:nvPr/>
          </p:nvSpPr>
          <p:spPr>
            <a:xfrm>
              <a:off x="3483720" y="3074400"/>
              <a:ext cx="81720" cy="27720"/>
            </a:xfrm>
            <a:custGeom>
              <a:avLst/>
              <a:gdLst/>
              <a:ahLst/>
              <a:rect l="l" t="t" r="r" b="b"/>
              <a:pathLst>
                <a:path w="2112" h="725">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w="0">
              <a:noFill/>
            </a:ln>
          </p:spPr>
          <p:style>
            <a:lnRef idx="0"/>
            <a:fillRef idx="0"/>
            <a:effectRef idx="0"/>
            <a:fontRef idx="minor"/>
          </p:style>
        </p:sp>
        <p:sp>
          <p:nvSpPr>
            <p:cNvPr id="11658" name="Google Shape;10877;p84"/>
            <p:cNvSpPr/>
            <p:nvPr/>
          </p:nvSpPr>
          <p:spPr>
            <a:xfrm>
              <a:off x="3175200" y="2851560"/>
              <a:ext cx="474840" cy="472320"/>
            </a:xfrm>
            <a:custGeom>
              <a:avLst/>
              <a:gdLst/>
              <a:ahLst/>
              <a:rect l="l" t="t" r="r" b="b"/>
              <a:pathLst>
                <a:path w="12225" h="12162">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w="0">
              <a:noFill/>
            </a:ln>
          </p:spPr>
          <p:style>
            <a:lnRef idx="0"/>
            <a:fillRef idx="0"/>
            <a:effectRef idx="0"/>
            <a:fontRef idx="minor"/>
          </p:style>
        </p:sp>
      </p:grpSp>
      <p:grpSp>
        <p:nvGrpSpPr>
          <p:cNvPr id="11659" name="Google Shape;10878;p84"/>
          <p:cNvGrpSpPr/>
          <p:nvPr/>
        </p:nvGrpSpPr>
        <p:grpSpPr>
          <a:xfrm>
            <a:off x="6130440" y="1688760"/>
            <a:ext cx="422280" cy="472320"/>
            <a:chOff x="6130440" y="1688760"/>
            <a:chExt cx="422280" cy="472320"/>
          </a:xfrm>
        </p:grpSpPr>
        <p:sp>
          <p:nvSpPr>
            <p:cNvPr id="11660" name="Google Shape;10879;p84"/>
            <p:cNvSpPr/>
            <p:nvPr/>
          </p:nvSpPr>
          <p:spPr>
            <a:xfrm>
              <a:off x="6410520" y="1911600"/>
              <a:ext cx="27720" cy="27720"/>
            </a:xfrm>
            <a:custGeom>
              <a:avLst/>
              <a:gdLst/>
              <a:ahLst/>
              <a:rect l="l" t="t" r="r" b="b"/>
              <a:pathLst>
                <a:path w="726" h="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w="0">
              <a:noFill/>
            </a:ln>
          </p:spPr>
          <p:style>
            <a:lnRef idx="0"/>
            <a:fillRef idx="0"/>
            <a:effectRef idx="0"/>
            <a:fontRef idx="minor"/>
          </p:style>
        </p:sp>
        <p:sp>
          <p:nvSpPr>
            <p:cNvPr id="11661" name="Google Shape;10880;p84"/>
            <p:cNvSpPr/>
            <p:nvPr/>
          </p:nvSpPr>
          <p:spPr>
            <a:xfrm>
              <a:off x="6245280" y="1911600"/>
              <a:ext cx="27720" cy="27720"/>
            </a:xfrm>
            <a:custGeom>
              <a:avLst/>
              <a:gdLst/>
              <a:ahLst/>
              <a:rect l="l" t="t" r="r" b="b"/>
              <a:pathLst>
                <a:path w="726" h="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w="0">
              <a:noFill/>
            </a:ln>
          </p:spPr>
          <p:style>
            <a:lnRef idx="0"/>
            <a:fillRef idx="0"/>
            <a:effectRef idx="0"/>
            <a:fontRef idx="minor"/>
          </p:style>
        </p:sp>
        <p:sp>
          <p:nvSpPr>
            <p:cNvPr id="11662" name="Google Shape;10881;p84"/>
            <p:cNvSpPr/>
            <p:nvPr/>
          </p:nvSpPr>
          <p:spPr>
            <a:xfrm>
              <a:off x="6130440" y="1688760"/>
              <a:ext cx="422280" cy="472320"/>
            </a:xfrm>
            <a:custGeom>
              <a:avLst/>
              <a:gdLst/>
              <a:ahLst/>
              <a:rect l="l" t="t" r="r" b="b"/>
              <a:pathLst>
                <a:path w="10870" h="12162">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w="0">
              <a:noFill/>
            </a:ln>
          </p:spPr>
          <p:style>
            <a:lnRef idx="0"/>
            <a:fillRef idx="0"/>
            <a:effectRef idx="0"/>
            <a:fontRef idx="minor"/>
          </p:style>
        </p:sp>
      </p:grpSp>
      <p:grpSp>
        <p:nvGrpSpPr>
          <p:cNvPr id="11663" name="Google Shape;10882;p84"/>
          <p:cNvGrpSpPr/>
          <p:nvPr/>
        </p:nvGrpSpPr>
        <p:grpSpPr>
          <a:xfrm>
            <a:off x="6104520" y="2274840"/>
            <a:ext cx="473400" cy="472320"/>
            <a:chOff x="6104520" y="2274840"/>
            <a:chExt cx="473400" cy="472320"/>
          </a:xfrm>
        </p:grpSpPr>
        <p:sp>
          <p:nvSpPr>
            <p:cNvPr id="11664" name="Google Shape;10883;p84"/>
            <p:cNvSpPr/>
            <p:nvPr/>
          </p:nvSpPr>
          <p:spPr>
            <a:xfrm>
              <a:off x="6104520" y="2274840"/>
              <a:ext cx="473400" cy="472320"/>
            </a:xfrm>
            <a:custGeom>
              <a:avLst/>
              <a:gdLst/>
              <a:ahLst/>
              <a:rect l="l" t="t" r="r" b="b"/>
              <a:pathLst>
                <a:path w="12193" h="12162">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w="0">
              <a:noFill/>
            </a:ln>
          </p:spPr>
          <p:style>
            <a:lnRef idx="0"/>
            <a:fillRef idx="0"/>
            <a:effectRef idx="0"/>
            <a:fontRef idx="minor"/>
          </p:style>
        </p:sp>
        <p:sp>
          <p:nvSpPr>
            <p:cNvPr id="11665" name="Google Shape;10884;p84"/>
            <p:cNvSpPr/>
            <p:nvPr/>
          </p:nvSpPr>
          <p:spPr>
            <a:xfrm>
              <a:off x="6187680" y="2468520"/>
              <a:ext cx="26640" cy="26640"/>
            </a:xfrm>
            <a:custGeom>
              <a:avLst/>
              <a:gdLst/>
              <a:ahLst/>
              <a:rect l="l" t="t" r="r" b="b"/>
              <a:pathLst>
                <a:path w="694" h="695">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w="0">
              <a:noFill/>
            </a:ln>
          </p:spPr>
          <p:style>
            <a:lnRef idx="0"/>
            <a:fillRef idx="0"/>
            <a:effectRef idx="0"/>
            <a:fontRef idx="minor"/>
          </p:style>
        </p:sp>
      </p:grpSp>
      <p:grpSp>
        <p:nvGrpSpPr>
          <p:cNvPr id="11666" name="Google Shape;10885;p84"/>
          <p:cNvGrpSpPr/>
          <p:nvPr/>
        </p:nvGrpSpPr>
        <p:grpSpPr>
          <a:xfrm>
            <a:off x="6133320" y="2852640"/>
            <a:ext cx="416160" cy="469800"/>
            <a:chOff x="6133320" y="2852640"/>
            <a:chExt cx="416160" cy="469800"/>
          </a:xfrm>
        </p:grpSpPr>
        <p:sp>
          <p:nvSpPr>
            <p:cNvPr id="11667" name="Google Shape;10886;p84"/>
            <p:cNvSpPr/>
            <p:nvPr/>
          </p:nvSpPr>
          <p:spPr>
            <a:xfrm>
              <a:off x="6133320" y="2852640"/>
              <a:ext cx="416160" cy="469800"/>
            </a:xfrm>
            <a:custGeom>
              <a:avLst/>
              <a:gdLst/>
              <a:ahLst/>
              <a:rect l="l" t="t" r="r" b="b"/>
              <a:pathLst>
                <a:path w="10713" h="12099">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w="0">
              <a:noFill/>
            </a:ln>
          </p:spPr>
          <p:style>
            <a:lnRef idx="0"/>
            <a:fillRef idx="0"/>
            <a:effectRef idx="0"/>
            <a:fontRef idx="minor"/>
          </p:style>
        </p:sp>
        <p:sp>
          <p:nvSpPr>
            <p:cNvPr id="11668" name="Google Shape;10887;p84"/>
            <p:cNvSpPr/>
            <p:nvPr/>
          </p:nvSpPr>
          <p:spPr>
            <a:xfrm>
              <a:off x="6380640" y="3072960"/>
              <a:ext cx="26640" cy="27720"/>
            </a:xfrm>
            <a:custGeom>
              <a:avLst/>
              <a:gdLst/>
              <a:ahLst/>
              <a:rect l="l" t="t" r="r" b="b"/>
              <a:pathLst>
                <a:path w="694" h="725">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w="0">
              <a:noFill/>
            </a:ln>
          </p:spPr>
          <p:style>
            <a:lnRef idx="0"/>
            <a:fillRef idx="0"/>
            <a:effectRef idx="0"/>
            <a:fontRef idx="minor"/>
          </p:style>
        </p:sp>
        <p:sp>
          <p:nvSpPr>
            <p:cNvPr id="11669" name="Google Shape;10888;p84"/>
            <p:cNvSpPr/>
            <p:nvPr/>
          </p:nvSpPr>
          <p:spPr>
            <a:xfrm>
              <a:off x="6270480" y="3072960"/>
              <a:ext cx="26640" cy="27720"/>
            </a:xfrm>
            <a:custGeom>
              <a:avLst/>
              <a:gdLst/>
              <a:ahLst/>
              <a:rect l="l" t="t" r="r" b="b"/>
              <a:pathLst>
                <a:path w="694" h="725">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w="0">
              <a:noFill/>
            </a:ln>
          </p:spPr>
          <p:style>
            <a:lnRef idx="0"/>
            <a:fillRef idx="0"/>
            <a:effectRef idx="0"/>
            <a:fontRef idx="minor"/>
          </p:style>
        </p:sp>
      </p:grpSp>
      <p:grpSp>
        <p:nvGrpSpPr>
          <p:cNvPr id="11670" name="Google Shape;10889;p84"/>
          <p:cNvGrpSpPr/>
          <p:nvPr/>
        </p:nvGrpSpPr>
        <p:grpSpPr>
          <a:xfrm>
            <a:off x="2039040" y="3461040"/>
            <a:ext cx="472320" cy="441720"/>
            <a:chOff x="2039040" y="3461040"/>
            <a:chExt cx="472320" cy="441720"/>
          </a:xfrm>
        </p:grpSpPr>
        <p:sp>
          <p:nvSpPr>
            <p:cNvPr id="11671" name="Google Shape;10890;p84"/>
            <p:cNvSpPr/>
            <p:nvPr/>
          </p:nvSpPr>
          <p:spPr>
            <a:xfrm>
              <a:off x="2176200" y="3682800"/>
              <a:ext cx="27720" cy="27720"/>
            </a:xfrm>
            <a:custGeom>
              <a:avLst/>
              <a:gdLst/>
              <a:ahLst/>
              <a:rect l="l" t="t" r="r" b="b"/>
              <a:pathLst>
                <a:path w="725" h="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w="0">
              <a:noFill/>
            </a:ln>
          </p:spPr>
          <p:style>
            <a:lnRef idx="0"/>
            <a:fillRef idx="0"/>
            <a:effectRef idx="0"/>
            <a:fontRef idx="minor"/>
          </p:style>
        </p:sp>
        <p:sp>
          <p:nvSpPr>
            <p:cNvPr id="11672" name="Google Shape;10891;p84"/>
            <p:cNvSpPr/>
            <p:nvPr/>
          </p:nvSpPr>
          <p:spPr>
            <a:xfrm>
              <a:off x="2345400" y="3682800"/>
              <a:ext cx="26640" cy="27720"/>
            </a:xfrm>
            <a:custGeom>
              <a:avLst/>
              <a:gdLst/>
              <a:ahLst/>
              <a:rect l="l" t="t" r="r" b="b"/>
              <a:pathLst>
                <a:path w="694" h="725">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1673" name="Google Shape;10892;p84"/>
            <p:cNvSpPr/>
            <p:nvPr/>
          </p:nvSpPr>
          <p:spPr>
            <a:xfrm>
              <a:off x="2212920" y="3657240"/>
              <a:ext cx="122040" cy="136800"/>
            </a:xfrm>
            <a:custGeom>
              <a:avLst/>
              <a:gdLst/>
              <a:ahLst/>
              <a:rect l="l" t="t" r="r" b="b"/>
              <a:pathLst>
                <a:path w="3151" h="3530">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w="0">
              <a:noFill/>
            </a:ln>
          </p:spPr>
          <p:style>
            <a:lnRef idx="0"/>
            <a:fillRef idx="0"/>
            <a:effectRef idx="0"/>
            <a:fontRef idx="minor"/>
          </p:style>
        </p:sp>
        <p:sp>
          <p:nvSpPr>
            <p:cNvPr id="11674" name="Google Shape;10893;p84"/>
            <p:cNvSpPr/>
            <p:nvPr/>
          </p:nvSpPr>
          <p:spPr>
            <a:xfrm>
              <a:off x="2039040" y="3461040"/>
              <a:ext cx="472320" cy="441720"/>
            </a:xfrm>
            <a:custGeom>
              <a:avLst/>
              <a:gdLst/>
              <a:ahLst/>
              <a:rect l="l" t="t" r="r" b="b"/>
              <a:pathLst>
                <a:path w="12162" h="11375">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w="0">
              <a:noFill/>
            </a:ln>
          </p:spPr>
          <p:style>
            <a:lnRef idx="0"/>
            <a:fillRef idx="0"/>
            <a:effectRef idx="0"/>
            <a:fontRef idx="minor"/>
          </p:style>
        </p:sp>
        <p:sp>
          <p:nvSpPr>
            <p:cNvPr id="11675" name="Google Shape;10894;p84"/>
            <p:cNvSpPr/>
            <p:nvPr/>
          </p:nvSpPr>
          <p:spPr>
            <a:xfrm>
              <a:off x="2204640" y="3813120"/>
              <a:ext cx="141840" cy="37080"/>
            </a:xfrm>
            <a:custGeom>
              <a:avLst/>
              <a:gdLst/>
              <a:ahLst/>
              <a:rect l="l" t="t" r="r" b="b"/>
              <a:pathLst>
                <a:path w="3656" h="963">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w="0">
              <a:noFill/>
            </a:ln>
          </p:spPr>
          <p:style>
            <a:lnRef idx="0"/>
            <a:fillRef idx="0"/>
            <a:effectRef idx="0"/>
            <a:fontRef idx="minor"/>
          </p:style>
        </p:sp>
      </p:grpSp>
      <p:sp>
        <p:nvSpPr>
          <p:cNvPr id="11676" name="Google Shape;10895;p84"/>
          <p:cNvSpPr/>
          <p:nvPr/>
        </p:nvSpPr>
        <p:spPr>
          <a:xfrm>
            <a:off x="4344840" y="3444840"/>
            <a:ext cx="474840" cy="474840"/>
          </a:xfrm>
          <a:custGeom>
            <a:avLst/>
            <a:gdLst/>
            <a:ahLst/>
            <a:rect l="l" t="t" r="r" b="b"/>
            <a:pathLst>
              <a:path w="12225" h="12224">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w="0">
            <a:noFill/>
          </a:ln>
        </p:spPr>
        <p:style>
          <a:lnRef idx="0"/>
          <a:fillRef idx="0"/>
          <a:effectRef idx="0"/>
          <a:fontRef idx="minor"/>
        </p:style>
      </p:sp>
      <p:sp>
        <p:nvSpPr>
          <p:cNvPr id="11677" name="Google Shape;10896;p84"/>
          <p:cNvSpPr/>
          <p:nvPr/>
        </p:nvSpPr>
        <p:spPr>
          <a:xfrm>
            <a:off x="6718680" y="3444840"/>
            <a:ext cx="391680" cy="474480"/>
          </a:xfrm>
          <a:custGeom>
            <a:avLst/>
            <a:gdLst/>
            <a:ahLst/>
            <a:rect l="l" t="t" r="r" b="b"/>
            <a:pathLst>
              <a:path w="10083" h="12217">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w="0">
            <a:noFill/>
          </a:ln>
        </p:spPr>
        <p:style>
          <a:lnRef idx="0"/>
          <a:fillRef idx="0"/>
          <a:effectRef idx="0"/>
          <a:fontRef idx="minor"/>
        </p:style>
      </p:sp>
      <p:sp>
        <p:nvSpPr>
          <p:cNvPr id="11678" name="Google Shape;10897;p84"/>
          <p:cNvSpPr/>
          <p:nvPr/>
        </p:nvSpPr>
        <p:spPr>
          <a:xfrm>
            <a:off x="5513760" y="3447000"/>
            <a:ext cx="474840" cy="470520"/>
          </a:xfrm>
          <a:custGeom>
            <a:avLst/>
            <a:gdLst/>
            <a:ahLst/>
            <a:rect l="l" t="t" r="r" b="b"/>
            <a:pathLst>
              <a:path w="12224" h="12115">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w="0">
            <a:noFill/>
          </a:ln>
        </p:spPr>
        <p:style>
          <a:lnRef idx="0"/>
          <a:fillRef idx="0"/>
          <a:effectRef idx="0"/>
          <a:fontRef idx="minor"/>
        </p:style>
      </p:sp>
      <p:grpSp>
        <p:nvGrpSpPr>
          <p:cNvPr id="11679" name="Google Shape;10898;p84"/>
          <p:cNvGrpSpPr/>
          <p:nvPr/>
        </p:nvGrpSpPr>
        <p:grpSpPr>
          <a:xfrm>
            <a:off x="7923960" y="2297880"/>
            <a:ext cx="367920" cy="419040"/>
            <a:chOff x="7923960" y="2297880"/>
            <a:chExt cx="367920" cy="419040"/>
          </a:xfrm>
        </p:grpSpPr>
        <p:sp>
          <p:nvSpPr>
            <p:cNvPr id="11680" name="Google Shape;10899;p84"/>
            <p:cNvSpPr/>
            <p:nvPr/>
          </p:nvSpPr>
          <p:spPr>
            <a:xfrm>
              <a:off x="8047440" y="2469960"/>
              <a:ext cx="24480" cy="24480"/>
            </a:xfrm>
            <a:custGeom>
              <a:avLst/>
              <a:gdLst/>
              <a:ahLst/>
              <a:rect l="l" t="t" r="r" b="b"/>
              <a:pathLst>
                <a:path w="642" h="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w="0">
              <a:noFill/>
            </a:ln>
          </p:spPr>
          <p:style>
            <a:lnRef idx="0"/>
            <a:fillRef idx="0"/>
            <a:effectRef idx="0"/>
            <a:fontRef idx="minor"/>
          </p:style>
        </p:sp>
        <p:sp>
          <p:nvSpPr>
            <p:cNvPr id="11681" name="Google Shape;10900;p84"/>
            <p:cNvSpPr/>
            <p:nvPr/>
          </p:nvSpPr>
          <p:spPr>
            <a:xfrm>
              <a:off x="8145000" y="2469960"/>
              <a:ext cx="24480" cy="24480"/>
            </a:xfrm>
            <a:custGeom>
              <a:avLst/>
              <a:gdLst/>
              <a:ahLst/>
              <a:rect l="l" t="t" r="r" b="b"/>
              <a:pathLst>
                <a:path w="642" h="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w="0">
              <a:noFill/>
            </a:ln>
          </p:spPr>
          <p:style>
            <a:lnRef idx="0"/>
            <a:fillRef idx="0"/>
            <a:effectRef idx="0"/>
            <a:fontRef idx="minor"/>
          </p:style>
        </p:sp>
        <p:sp>
          <p:nvSpPr>
            <p:cNvPr id="11682" name="Google Shape;10901;p84"/>
            <p:cNvSpPr/>
            <p:nvPr/>
          </p:nvSpPr>
          <p:spPr>
            <a:xfrm>
              <a:off x="8070120" y="2494080"/>
              <a:ext cx="74520" cy="97560"/>
            </a:xfrm>
            <a:custGeom>
              <a:avLst/>
              <a:gdLst/>
              <a:ahLst/>
              <a:rect l="l" t="t" r="r" b="b"/>
              <a:pathLst>
                <a:path w="1924" h="25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w="0">
              <a:noFill/>
            </a:ln>
          </p:spPr>
          <p:style>
            <a:lnRef idx="0"/>
            <a:fillRef idx="0"/>
            <a:effectRef idx="0"/>
            <a:fontRef idx="minor"/>
          </p:style>
        </p:sp>
        <p:grpSp>
          <p:nvGrpSpPr>
            <p:cNvPr id="11683" name="Google Shape;10902;p84"/>
            <p:cNvGrpSpPr/>
            <p:nvPr/>
          </p:nvGrpSpPr>
          <p:grpSpPr>
            <a:xfrm>
              <a:off x="7923960" y="2297880"/>
              <a:ext cx="367920" cy="419040"/>
              <a:chOff x="7923960" y="2297880"/>
              <a:chExt cx="367920" cy="419040"/>
            </a:xfrm>
          </p:grpSpPr>
          <p:sp>
            <p:nvSpPr>
              <p:cNvPr id="11684" name="Google Shape;10903;p84"/>
              <p:cNvSpPr/>
              <p:nvPr/>
            </p:nvSpPr>
            <p:spPr>
              <a:xfrm>
                <a:off x="7923960" y="2297880"/>
                <a:ext cx="367920" cy="419040"/>
              </a:xfrm>
              <a:custGeom>
                <a:avLst/>
                <a:gdLst/>
                <a:ahLst/>
                <a:rect l="l" t="t" r="r" b="b"/>
                <a:pathLst>
                  <a:path w="9478" h="10789">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w="0">
                <a:noFill/>
              </a:ln>
            </p:spPr>
            <p:style>
              <a:lnRef idx="0"/>
              <a:fillRef idx="0"/>
              <a:effectRef idx="0"/>
              <a:fontRef idx="minor"/>
            </p:style>
          </p:sp>
          <p:sp>
            <p:nvSpPr>
              <p:cNvPr id="11685" name="Google Shape;10904;p84"/>
              <p:cNvSpPr/>
              <p:nvPr/>
            </p:nvSpPr>
            <p:spPr>
              <a:xfrm flipH="1">
                <a:off x="7923960" y="2297880"/>
                <a:ext cx="367920" cy="419040"/>
              </a:xfrm>
              <a:custGeom>
                <a:avLst/>
                <a:gdLst/>
                <a:ahLst/>
                <a:rect l="l" t="t" r="r" b="b"/>
                <a:pathLst>
                  <a:path w="9478" h="10789">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w="0">
                <a:noFill/>
              </a:ln>
            </p:spPr>
            <p:style>
              <a:lnRef idx="0"/>
              <a:fillRef idx="0"/>
              <a:effectRef idx="0"/>
              <a:fontRef idx="minor"/>
            </p:style>
          </p:sp>
        </p:grpSp>
      </p:grpSp>
      <p:grpSp>
        <p:nvGrpSpPr>
          <p:cNvPr id="11686" name="Google Shape;10905;p84"/>
          <p:cNvGrpSpPr/>
          <p:nvPr/>
        </p:nvGrpSpPr>
        <p:grpSpPr>
          <a:xfrm>
            <a:off x="5523840" y="1689840"/>
            <a:ext cx="482760" cy="480960"/>
            <a:chOff x="5523840" y="1689840"/>
            <a:chExt cx="482760" cy="480960"/>
          </a:xfrm>
        </p:grpSpPr>
        <p:sp>
          <p:nvSpPr>
            <p:cNvPr id="11687" name="Google Shape;10906;p84"/>
            <p:cNvSpPr/>
            <p:nvPr/>
          </p:nvSpPr>
          <p:spPr>
            <a:xfrm flipH="1">
              <a:off x="5523480" y="1689840"/>
              <a:ext cx="482760" cy="480960"/>
            </a:xfrm>
            <a:custGeom>
              <a:avLst/>
              <a:gdLst/>
              <a:ahLst/>
              <a:rect l="l" t="t" r="r" b="b"/>
              <a:pathLst>
                <a:path w="10816" h="10775">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w="0">
              <a:noFill/>
            </a:ln>
          </p:spPr>
          <p:style>
            <a:lnRef idx="0"/>
            <a:fillRef idx="0"/>
            <a:effectRef idx="0"/>
            <a:fontRef idx="minor"/>
          </p:style>
        </p:sp>
        <p:sp>
          <p:nvSpPr>
            <p:cNvPr id="11688" name="Google Shape;10907;p84"/>
            <p:cNvSpPr/>
            <p:nvPr/>
          </p:nvSpPr>
          <p:spPr>
            <a:xfrm>
              <a:off x="5523840" y="1689840"/>
              <a:ext cx="482760" cy="480960"/>
            </a:xfrm>
            <a:custGeom>
              <a:avLst/>
              <a:gdLst/>
              <a:ahLst/>
              <a:rect l="l" t="t" r="r" b="b"/>
              <a:pathLst>
                <a:path w="10816" h="10775">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w="0">
              <a:noFill/>
            </a:ln>
          </p:spPr>
          <p:style>
            <a:lnRef idx="0"/>
            <a:fillRef idx="0"/>
            <a:effectRef idx="0"/>
            <a:fontRef idx="minor"/>
          </p:style>
        </p:sp>
        <p:sp>
          <p:nvSpPr>
            <p:cNvPr id="11689" name="Google Shape;10908;p84"/>
            <p:cNvSpPr/>
            <p:nvPr/>
          </p:nvSpPr>
          <p:spPr>
            <a:xfrm>
              <a:off x="5837400" y="1943280"/>
              <a:ext cx="28440" cy="27000"/>
            </a:xfrm>
            <a:custGeom>
              <a:avLst/>
              <a:gdLst/>
              <a:ahLst/>
              <a:rect l="l" t="t" r="r" b="b"/>
              <a:pathLst>
                <a:path w="643" h="614">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w="0">
              <a:noFill/>
            </a:ln>
          </p:spPr>
          <p:style>
            <a:lnRef idx="0"/>
            <a:fillRef idx="0"/>
            <a:effectRef idx="0"/>
            <a:fontRef idx="minor"/>
          </p:style>
        </p:sp>
        <p:sp>
          <p:nvSpPr>
            <p:cNvPr id="11690" name="Google Shape;10909;p84"/>
            <p:cNvSpPr/>
            <p:nvPr/>
          </p:nvSpPr>
          <p:spPr>
            <a:xfrm>
              <a:off x="5668200" y="1943280"/>
              <a:ext cx="27000" cy="27000"/>
            </a:xfrm>
            <a:custGeom>
              <a:avLst/>
              <a:gdLst/>
              <a:ahLst/>
              <a:rect l="l" t="t" r="r" b="b"/>
              <a:pathLst>
                <a:path w="615" h="614">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w="0">
              <a:noFill/>
            </a:ln>
          </p:spPr>
          <p:style>
            <a:lnRef idx="0"/>
            <a:fillRef idx="0"/>
            <a:effectRef idx="0"/>
            <a:fontRef idx="minor"/>
          </p:style>
        </p:sp>
        <p:sp>
          <p:nvSpPr>
            <p:cNvPr id="11691" name="Google Shape;10910;p84"/>
            <p:cNvSpPr/>
            <p:nvPr/>
          </p:nvSpPr>
          <p:spPr>
            <a:xfrm>
              <a:off x="5695560" y="1773720"/>
              <a:ext cx="28440" cy="56880"/>
            </a:xfrm>
            <a:custGeom>
              <a:avLst/>
              <a:gdLst/>
              <a:ahLst/>
              <a:rect l="l" t="t" r="r" b="b"/>
              <a:pathLst>
                <a:path w="642" h="1283">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w="0">
              <a:noFill/>
            </a:ln>
          </p:spPr>
          <p:style>
            <a:lnRef idx="0"/>
            <a:fillRef idx="0"/>
            <a:effectRef idx="0"/>
            <a:fontRef idx="minor"/>
          </p:style>
        </p:sp>
        <p:sp>
          <p:nvSpPr>
            <p:cNvPr id="11692" name="Google Shape;10911;p84"/>
            <p:cNvSpPr/>
            <p:nvPr/>
          </p:nvSpPr>
          <p:spPr>
            <a:xfrm>
              <a:off x="5810040" y="1773720"/>
              <a:ext cx="27000" cy="56880"/>
            </a:xfrm>
            <a:custGeom>
              <a:avLst/>
              <a:gdLst/>
              <a:ahLst/>
              <a:rect l="l" t="t" r="r" b="b"/>
              <a:pathLst>
                <a:path w="614" h="1283">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w="0">
              <a:noFill/>
            </a:ln>
          </p:spPr>
          <p:style>
            <a:lnRef idx="0"/>
            <a:fillRef idx="0"/>
            <a:effectRef idx="0"/>
            <a:fontRef idx="minor"/>
          </p:style>
        </p:sp>
        <p:sp>
          <p:nvSpPr>
            <p:cNvPr id="11693" name="Google Shape;10912;p84"/>
            <p:cNvSpPr/>
            <p:nvPr/>
          </p:nvSpPr>
          <p:spPr>
            <a:xfrm>
              <a:off x="5751720" y="1802520"/>
              <a:ext cx="28440" cy="55800"/>
            </a:xfrm>
            <a:custGeom>
              <a:avLst/>
              <a:gdLst/>
              <a:ahLst/>
              <a:rect l="l" t="t" r="r" b="b"/>
              <a:pathLst>
                <a:path w="642" h="1256">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w="0">
              <a:noFill/>
            </a:ln>
          </p:spPr>
          <p:style>
            <a:lnRef idx="0"/>
            <a:fillRef idx="0"/>
            <a:effectRef idx="0"/>
            <a:fontRef idx="minor"/>
          </p:style>
        </p:sp>
      </p:grpSp>
      <p:grpSp>
        <p:nvGrpSpPr>
          <p:cNvPr id="11694" name="Google Shape;10913;p84"/>
          <p:cNvGrpSpPr/>
          <p:nvPr/>
        </p:nvGrpSpPr>
        <p:grpSpPr>
          <a:xfrm>
            <a:off x="4390560" y="1684080"/>
            <a:ext cx="389160" cy="467280"/>
            <a:chOff x="4390560" y="1684080"/>
            <a:chExt cx="389160" cy="467280"/>
          </a:xfrm>
        </p:grpSpPr>
        <p:sp>
          <p:nvSpPr>
            <p:cNvPr id="11695" name="Google Shape;10914;p84"/>
            <p:cNvSpPr/>
            <p:nvPr/>
          </p:nvSpPr>
          <p:spPr>
            <a:xfrm>
              <a:off x="4523400" y="1962720"/>
              <a:ext cx="25920" cy="25920"/>
            </a:xfrm>
            <a:custGeom>
              <a:avLst/>
              <a:gdLst/>
              <a:ahLst/>
              <a:rect l="l" t="t" r="r" b="b"/>
              <a:pathLst>
                <a:path w="615" h="614">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w="0">
              <a:noFill/>
            </a:ln>
          </p:spPr>
          <p:style>
            <a:lnRef idx="0"/>
            <a:fillRef idx="0"/>
            <a:effectRef idx="0"/>
            <a:fontRef idx="minor"/>
          </p:style>
        </p:sp>
        <p:sp>
          <p:nvSpPr>
            <p:cNvPr id="11696" name="Google Shape;10915;p84"/>
            <p:cNvSpPr/>
            <p:nvPr/>
          </p:nvSpPr>
          <p:spPr>
            <a:xfrm>
              <a:off x="4630320" y="1962720"/>
              <a:ext cx="25920" cy="25920"/>
            </a:xfrm>
            <a:custGeom>
              <a:avLst/>
              <a:gdLst/>
              <a:ahLst/>
              <a:rect l="l" t="t" r="r" b="b"/>
              <a:pathLst>
                <a:path w="614" h="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w="0">
              <a:noFill/>
            </a:ln>
          </p:spPr>
          <p:style>
            <a:lnRef idx="0"/>
            <a:fillRef idx="0"/>
            <a:effectRef idx="0"/>
            <a:fontRef idx="minor"/>
          </p:style>
        </p:sp>
        <p:sp>
          <p:nvSpPr>
            <p:cNvPr id="11697" name="Google Shape;10916;p84"/>
            <p:cNvSpPr/>
            <p:nvPr/>
          </p:nvSpPr>
          <p:spPr>
            <a:xfrm>
              <a:off x="4399920" y="1690920"/>
              <a:ext cx="379800" cy="460440"/>
            </a:xfrm>
            <a:custGeom>
              <a:avLst/>
              <a:gdLst/>
              <a:ahLst/>
              <a:rect l="l" t="t" r="r" b="b"/>
              <a:pathLst>
                <a:path w="8921" h="10809">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w="0">
              <a:noFill/>
            </a:ln>
          </p:spPr>
          <p:style>
            <a:lnRef idx="0"/>
            <a:fillRef idx="0"/>
            <a:effectRef idx="0"/>
            <a:fontRef idx="minor"/>
          </p:style>
        </p:sp>
        <p:sp>
          <p:nvSpPr>
            <p:cNvPr id="11698" name="Google Shape;10917;p84"/>
            <p:cNvSpPr/>
            <p:nvPr/>
          </p:nvSpPr>
          <p:spPr>
            <a:xfrm flipH="1">
              <a:off x="4390200" y="1690920"/>
              <a:ext cx="379800" cy="460440"/>
            </a:xfrm>
            <a:custGeom>
              <a:avLst/>
              <a:gdLst/>
              <a:ahLst/>
              <a:rect l="l" t="t" r="r" b="b"/>
              <a:pathLst>
                <a:path w="8921" h="10809">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w="0">
              <a:noFill/>
            </a:ln>
          </p:spPr>
          <p:style>
            <a:lnRef idx="0"/>
            <a:fillRef idx="0"/>
            <a:effectRef idx="0"/>
            <a:fontRef idx="minor"/>
          </p:style>
        </p:sp>
        <p:sp>
          <p:nvSpPr>
            <p:cNvPr id="11699" name="Google Shape;10918;p84"/>
            <p:cNvSpPr/>
            <p:nvPr/>
          </p:nvSpPr>
          <p:spPr>
            <a:xfrm rot="21063600">
              <a:off x="4406760" y="1686960"/>
              <a:ext cx="41760" cy="31320"/>
            </a:xfrm>
            <a:custGeom>
              <a:avLst/>
              <a:gdLst/>
              <a:ahLst/>
              <a:rect l="l" t="t" r="r" b="b"/>
              <a:pathLst>
                <a:path w="1081" h="72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w="0">
              <a:noFill/>
            </a:ln>
          </p:spPr>
          <p:style>
            <a:lnRef idx="0"/>
            <a:fillRef idx="0"/>
            <a:effectRef idx="0"/>
            <a:fontRef idx="minor"/>
          </p:style>
        </p:sp>
        <p:sp>
          <p:nvSpPr>
            <p:cNvPr id="11700" name="Google Shape;10919;p84"/>
            <p:cNvSpPr/>
            <p:nvPr/>
          </p:nvSpPr>
          <p:spPr>
            <a:xfrm flipH="1" rot="536400">
              <a:off x="4722480" y="1686960"/>
              <a:ext cx="41760" cy="31320"/>
            </a:xfrm>
            <a:custGeom>
              <a:avLst/>
              <a:gdLst/>
              <a:ahLst/>
              <a:rect l="l" t="t" r="r" b="b"/>
              <a:pathLst>
                <a:path w="1081" h="72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w="0">
              <a:noFill/>
            </a:ln>
          </p:spPr>
          <p:style>
            <a:lnRef idx="0"/>
            <a:fillRef idx="0"/>
            <a:effectRef idx="0"/>
            <a:fontRef idx="minor"/>
          </p:style>
        </p:sp>
      </p:grpSp>
      <p:sp>
        <p:nvSpPr>
          <p:cNvPr id="11701" name="Google Shape;10920;p84"/>
          <p:cNvSpPr/>
          <p:nvPr/>
        </p:nvSpPr>
        <p:spPr>
          <a:xfrm>
            <a:off x="1220400" y="1085760"/>
            <a:ext cx="704700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Nature Icons</a:t>
            </a:r>
            <a:endParaRPr b="0" lang="es-ES" sz="2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11702" name="PlaceHolder 1"/>
          <p:cNvSpPr>
            <a:spLocks noGrp="1"/>
          </p:cNvSpPr>
          <p:nvPr>
            <p:ph type="title"/>
          </p:nvPr>
        </p:nvSpPr>
        <p:spPr>
          <a:xfrm>
            <a:off x="1068120" y="933480"/>
            <a:ext cx="70470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SEO &amp; Marketing Icons</a:t>
            </a:r>
            <a:endParaRPr b="0" lang="es-ES" sz="2400" spc="-1" strike="noStrike">
              <a:solidFill>
                <a:srgbClr val="000000"/>
              </a:solidFill>
              <a:latin typeface="Arial"/>
            </a:endParaRPr>
          </a:p>
        </p:txBody>
      </p:sp>
      <p:sp>
        <p:nvSpPr>
          <p:cNvPr id="11703" name="Google Shape;10926;p85"/>
          <p:cNvSpPr/>
          <p:nvPr/>
        </p:nvSpPr>
        <p:spPr>
          <a:xfrm>
            <a:off x="844200" y="1630080"/>
            <a:ext cx="433080" cy="422280"/>
          </a:xfrm>
          <a:custGeom>
            <a:avLst/>
            <a:gdLst/>
            <a:ahLst/>
            <a:rect l="l" t="t" r="r" b="b"/>
            <a:pathLst>
              <a:path w="12004" h="11713">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w="0">
            <a:noFill/>
          </a:ln>
        </p:spPr>
        <p:style>
          <a:lnRef idx="0"/>
          <a:fillRef idx="0"/>
          <a:effectRef idx="0"/>
          <a:fontRef idx="minor"/>
        </p:style>
      </p:sp>
      <p:grpSp>
        <p:nvGrpSpPr>
          <p:cNvPr id="11704" name="Google Shape;10927;p85"/>
          <p:cNvGrpSpPr/>
          <p:nvPr/>
        </p:nvGrpSpPr>
        <p:grpSpPr>
          <a:xfrm>
            <a:off x="847080" y="2140560"/>
            <a:ext cx="426240" cy="420480"/>
            <a:chOff x="847080" y="2140560"/>
            <a:chExt cx="426240" cy="420480"/>
          </a:xfrm>
        </p:grpSpPr>
        <p:sp>
          <p:nvSpPr>
            <p:cNvPr id="11705" name="Google Shape;10928;p85"/>
            <p:cNvSpPr/>
            <p:nvPr/>
          </p:nvSpPr>
          <p:spPr>
            <a:xfrm>
              <a:off x="969840" y="2238120"/>
              <a:ext cx="99720" cy="24840"/>
            </a:xfrm>
            <a:custGeom>
              <a:avLst/>
              <a:gdLst/>
              <a:ahLst/>
              <a:rect l="l" t="t" r="r" b="b"/>
              <a:pathLst>
                <a:path w="2774" h="694">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w="0">
              <a:noFill/>
            </a:ln>
          </p:spPr>
          <p:style>
            <a:lnRef idx="0"/>
            <a:fillRef idx="0"/>
            <a:effectRef idx="0"/>
            <a:fontRef idx="minor"/>
          </p:style>
        </p:sp>
        <p:sp>
          <p:nvSpPr>
            <p:cNvPr id="11706" name="Google Shape;10929;p85"/>
            <p:cNvSpPr/>
            <p:nvPr/>
          </p:nvSpPr>
          <p:spPr>
            <a:xfrm>
              <a:off x="847080" y="2140560"/>
              <a:ext cx="426240" cy="420480"/>
            </a:xfrm>
            <a:custGeom>
              <a:avLst/>
              <a:gdLst/>
              <a:ahLst/>
              <a:rect l="l" t="t" r="r" b="b"/>
              <a:pathLst>
                <a:path w="11815" h="11658">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w="0">
              <a:noFill/>
            </a:ln>
          </p:spPr>
          <p:style>
            <a:lnRef idx="0"/>
            <a:fillRef idx="0"/>
            <a:effectRef idx="0"/>
            <a:fontRef idx="minor"/>
          </p:style>
        </p:sp>
      </p:grpSp>
      <p:sp>
        <p:nvSpPr>
          <p:cNvPr id="11707" name="Google Shape;10930;p85"/>
          <p:cNvSpPr/>
          <p:nvPr/>
        </p:nvSpPr>
        <p:spPr>
          <a:xfrm>
            <a:off x="859320" y="2660400"/>
            <a:ext cx="426240" cy="421560"/>
          </a:xfrm>
          <a:custGeom>
            <a:avLst/>
            <a:gdLst/>
            <a:ahLst/>
            <a:rect l="l" t="t" r="r" b="b"/>
            <a:pathLst>
              <a:path w="11816" h="11689">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w="0">
            <a:noFill/>
          </a:ln>
        </p:spPr>
        <p:style>
          <a:lnRef idx="0"/>
          <a:fillRef idx="0"/>
          <a:effectRef idx="0"/>
          <a:fontRef idx="minor"/>
        </p:style>
      </p:sp>
      <p:grpSp>
        <p:nvGrpSpPr>
          <p:cNvPr id="11708" name="Google Shape;10931;p85"/>
          <p:cNvGrpSpPr/>
          <p:nvPr/>
        </p:nvGrpSpPr>
        <p:grpSpPr>
          <a:xfrm>
            <a:off x="3551760" y="1631520"/>
            <a:ext cx="422640" cy="420120"/>
            <a:chOff x="3551760" y="1631520"/>
            <a:chExt cx="422640" cy="420120"/>
          </a:xfrm>
        </p:grpSpPr>
        <p:sp>
          <p:nvSpPr>
            <p:cNvPr id="11709" name="Google Shape;10932;p85"/>
            <p:cNvSpPr/>
            <p:nvPr/>
          </p:nvSpPr>
          <p:spPr>
            <a:xfrm>
              <a:off x="3551760" y="1631520"/>
              <a:ext cx="422640" cy="420120"/>
            </a:xfrm>
            <a:custGeom>
              <a:avLst/>
              <a:gdLst/>
              <a:ahLst/>
              <a:rect l="l" t="t" r="r" b="b"/>
              <a:pathLst>
                <a:path w="11721" h="1165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w="0">
              <a:noFill/>
            </a:ln>
          </p:spPr>
          <p:style>
            <a:lnRef idx="0"/>
            <a:fillRef idx="0"/>
            <a:effectRef idx="0"/>
            <a:fontRef idx="minor"/>
          </p:style>
        </p:sp>
        <p:sp>
          <p:nvSpPr>
            <p:cNvPr id="11710" name="Google Shape;10933;p85"/>
            <p:cNvSpPr/>
            <p:nvPr/>
          </p:nvSpPr>
          <p:spPr>
            <a:xfrm>
              <a:off x="3739680" y="1730160"/>
              <a:ext cx="176040" cy="123840"/>
            </a:xfrm>
            <a:custGeom>
              <a:avLst/>
              <a:gdLst/>
              <a:ahLst/>
              <a:rect l="l" t="t" r="r" b="b"/>
              <a:pathLst>
                <a:path w="4884" h="3443">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w="0">
              <a:noFill/>
            </a:ln>
          </p:spPr>
          <p:style>
            <a:lnRef idx="0"/>
            <a:fillRef idx="0"/>
            <a:effectRef idx="0"/>
            <a:fontRef idx="minor"/>
          </p:style>
        </p:sp>
      </p:grpSp>
      <p:sp>
        <p:nvSpPr>
          <p:cNvPr id="11711" name="Google Shape;10934;p85"/>
          <p:cNvSpPr/>
          <p:nvPr/>
        </p:nvSpPr>
        <p:spPr>
          <a:xfrm>
            <a:off x="3553200" y="2140920"/>
            <a:ext cx="420480" cy="419400"/>
          </a:xfrm>
          <a:custGeom>
            <a:avLst/>
            <a:gdLst/>
            <a:ahLst/>
            <a:rect l="l" t="t" r="r" b="b"/>
            <a:pathLst>
              <a:path w="11658" h="11627">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w="0">
            <a:noFill/>
          </a:ln>
        </p:spPr>
        <p:style>
          <a:lnRef idx="0"/>
          <a:fillRef idx="0"/>
          <a:effectRef idx="0"/>
          <a:fontRef idx="minor"/>
        </p:style>
      </p:sp>
      <p:grpSp>
        <p:nvGrpSpPr>
          <p:cNvPr id="11712" name="Google Shape;10935;p85"/>
          <p:cNvGrpSpPr/>
          <p:nvPr/>
        </p:nvGrpSpPr>
        <p:grpSpPr>
          <a:xfrm>
            <a:off x="3563640" y="2661120"/>
            <a:ext cx="422640" cy="420480"/>
            <a:chOff x="3563640" y="2661120"/>
            <a:chExt cx="422640" cy="420480"/>
          </a:xfrm>
        </p:grpSpPr>
        <p:sp>
          <p:nvSpPr>
            <p:cNvPr id="11713" name="Google Shape;10936;p85"/>
            <p:cNvSpPr/>
            <p:nvPr/>
          </p:nvSpPr>
          <p:spPr>
            <a:xfrm>
              <a:off x="3737880" y="2832840"/>
              <a:ext cx="73440" cy="73440"/>
            </a:xfrm>
            <a:custGeom>
              <a:avLst/>
              <a:gdLst/>
              <a:ahLst/>
              <a:rect l="l" t="t" r="r" b="b"/>
              <a:pathLst>
                <a:path w="2049" h="2049">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w="0">
              <a:noFill/>
            </a:ln>
          </p:spPr>
          <p:style>
            <a:lnRef idx="0"/>
            <a:fillRef idx="0"/>
            <a:effectRef idx="0"/>
            <a:fontRef idx="minor"/>
          </p:style>
        </p:sp>
        <p:sp>
          <p:nvSpPr>
            <p:cNvPr id="11714" name="Google Shape;10937;p85"/>
            <p:cNvSpPr/>
            <p:nvPr/>
          </p:nvSpPr>
          <p:spPr>
            <a:xfrm>
              <a:off x="3563640" y="2661120"/>
              <a:ext cx="422640" cy="420480"/>
            </a:xfrm>
            <a:custGeom>
              <a:avLst/>
              <a:gdLst/>
              <a:ahLst/>
              <a:rect l="l" t="t" r="r" b="b"/>
              <a:pathLst>
                <a:path w="11721" h="11658">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w="0">
              <a:noFill/>
            </a:ln>
          </p:spPr>
          <p:style>
            <a:lnRef idx="0"/>
            <a:fillRef idx="0"/>
            <a:effectRef idx="0"/>
            <a:fontRef idx="minor"/>
          </p:style>
        </p:sp>
      </p:grpSp>
      <p:grpSp>
        <p:nvGrpSpPr>
          <p:cNvPr id="11715" name="Google Shape;10938;p85"/>
          <p:cNvGrpSpPr/>
          <p:nvPr/>
        </p:nvGrpSpPr>
        <p:grpSpPr>
          <a:xfrm>
            <a:off x="6269400" y="1656360"/>
            <a:ext cx="420480" cy="370080"/>
            <a:chOff x="6269400" y="1656360"/>
            <a:chExt cx="420480" cy="370080"/>
          </a:xfrm>
        </p:grpSpPr>
        <p:sp>
          <p:nvSpPr>
            <p:cNvPr id="11716" name="Google Shape;10939;p85"/>
            <p:cNvSpPr/>
            <p:nvPr/>
          </p:nvSpPr>
          <p:spPr>
            <a:xfrm>
              <a:off x="6269400" y="1656360"/>
              <a:ext cx="420480" cy="270360"/>
            </a:xfrm>
            <a:custGeom>
              <a:avLst/>
              <a:gdLst/>
              <a:ahLst/>
              <a:rect l="l" t="t" r="r" b="b"/>
              <a:pathLst>
                <a:path w="11658" h="7499">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w="0">
              <a:noFill/>
            </a:ln>
          </p:spPr>
          <p:style>
            <a:lnRef idx="0"/>
            <a:fillRef idx="0"/>
            <a:effectRef idx="0"/>
            <a:fontRef idx="minor"/>
          </p:style>
        </p:sp>
        <p:sp>
          <p:nvSpPr>
            <p:cNvPr id="11717" name="Google Shape;10940;p85"/>
            <p:cNvSpPr/>
            <p:nvPr/>
          </p:nvSpPr>
          <p:spPr>
            <a:xfrm>
              <a:off x="6269400" y="1953000"/>
              <a:ext cx="420480" cy="73440"/>
            </a:xfrm>
            <a:custGeom>
              <a:avLst/>
              <a:gdLst/>
              <a:ahLst/>
              <a:rect l="l" t="t" r="r" b="b"/>
              <a:pathLst>
                <a:path w="11658" h="2048">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w="0">
              <a:noFill/>
            </a:ln>
          </p:spPr>
          <p:style>
            <a:lnRef idx="0"/>
            <a:fillRef idx="0"/>
            <a:effectRef idx="0"/>
            <a:fontRef idx="minor"/>
          </p:style>
        </p:sp>
        <p:sp>
          <p:nvSpPr>
            <p:cNvPr id="11718" name="Google Shape;10941;p85"/>
            <p:cNvSpPr/>
            <p:nvPr/>
          </p:nvSpPr>
          <p:spPr>
            <a:xfrm>
              <a:off x="6417360" y="1707120"/>
              <a:ext cx="149760" cy="170640"/>
            </a:xfrm>
            <a:custGeom>
              <a:avLst/>
              <a:gdLst/>
              <a:ahLst/>
              <a:rect l="l" t="t" r="r" b="b"/>
              <a:pathLst>
                <a:path w="4160" h="474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w="0">
              <a:noFill/>
            </a:ln>
          </p:spPr>
          <p:style>
            <a:lnRef idx="0"/>
            <a:fillRef idx="0"/>
            <a:effectRef idx="0"/>
            <a:fontRef idx="minor"/>
          </p:style>
        </p:sp>
      </p:grpSp>
      <p:grpSp>
        <p:nvGrpSpPr>
          <p:cNvPr id="11719" name="Google Shape;10942;p85"/>
          <p:cNvGrpSpPr/>
          <p:nvPr/>
        </p:nvGrpSpPr>
        <p:grpSpPr>
          <a:xfrm>
            <a:off x="6269400" y="2139840"/>
            <a:ext cx="420480" cy="421560"/>
            <a:chOff x="6269400" y="2139840"/>
            <a:chExt cx="420480" cy="421560"/>
          </a:xfrm>
        </p:grpSpPr>
        <p:sp>
          <p:nvSpPr>
            <p:cNvPr id="11720" name="Google Shape;10943;p85"/>
            <p:cNvSpPr/>
            <p:nvPr/>
          </p:nvSpPr>
          <p:spPr>
            <a:xfrm>
              <a:off x="6269400" y="2139840"/>
              <a:ext cx="420480" cy="421560"/>
            </a:xfrm>
            <a:custGeom>
              <a:avLst/>
              <a:gdLst/>
              <a:ahLst/>
              <a:rect l="l" t="t" r="r" b="b"/>
              <a:pathLst>
                <a:path w="11658" h="11685">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w="0">
              <a:noFill/>
            </a:ln>
          </p:spPr>
          <p:style>
            <a:lnRef idx="0"/>
            <a:fillRef idx="0"/>
            <a:effectRef idx="0"/>
            <a:fontRef idx="minor"/>
          </p:style>
        </p:sp>
        <p:sp>
          <p:nvSpPr>
            <p:cNvPr id="11721" name="Google Shape;10944;p85"/>
            <p:cNvSpPr/>
            <p:nvPr/>
          </p:nvSpPr>
          <p:spPr>
            <a:xfrm>
              <a:off x="6316920" y="2188800"/>
              <a:ext cx="25920" cy="24840"/>
            </a:xfrm>
            <a:custGeom>
              <a:avLst/>
              <a:gdLst/>
              <a:ahLst/>
              <a:rect l="l" t="t" r="r" b="b"/>
              <a:pathLst>
                <a:path w="726" h="694">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w="0">
              <a:noFill/>
            </a:ln>
          </p:spPr>
          <p:style>
            <a:lnRef idx="0"/>
            <a:fillRef idx="0"/>
            <a:effectRef idx="0"/>
            <a:fontRef idx="minor"/>
          </p:style>
        </p:sp>
        <p:sp>
          <p:nvSpPr>
            <p:cNvPr id="11722" name="Google Shape;10945;p85"/>
            <p:cNvSpPr/>
            <p:nvPr/>
          </p:nvSpPr>
          <p:spPr>
            <a:xfrm>
              <a:off x="6367320" y="2188800"/>
              <a:ext cx="24840" cy="2484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1723" name="Google Shape;10946;p85"/>
            <p:cNvSpPr/>
            <p:nvPr/>
          </p:nvSpPr>
          <p:spPr>
            <a:xfrm>
              <a:off x="6417360" y="2188800"/>
              <a:ext cx="24840" cy="2484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w="0">
              <a:noFill/>
            </a:ln>
          </p:spPr>
          <p:style>
            <a:lnRef idx="0"/>
            <a:fillRef idx="0"/>
            <a:effectRef idx="0"/>
            <a:fontRef idx="minor"/>
          </p:style>
        </p:sp>
        <p:sp>
          <p:nvSpPr>
            <p:cNvPr id="11724" name="Google Shape;10947;p85"/>
            <p:cNvSpPr/>
            <p:nvPr/>
          </p:nvSpPr>
          <p:spPr>
            <a:xfrm>
              <a:off x="6464880" y="2188800"/>
              <a:ext cx="173520" cy="24840"/>
            </a:xfrm>
            <a:custGeom>
              <a:avLst/>
              <a:gdLst/>
              <a:ahLst/>
              <a:rect l="l" t="t" r="r" b="b"/>
              <a:pathLst>
                <a:path w="4821" h="694">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w="0">
              <a:noFill/>
            </a:ln>
          </p:spPr>
          <p:style>
            <a:lnRef idx="0"/>
            <a:fillRef idx="0"/>
            <a:effectRef idx="0"/>
            <a:fontRef idx="minor"/>
          </p:style>
        </p:sp>
      </p:grpSp>
      <p:grpSp>
        <p:nvGrpSpPr>
          <p:cNvPr id="11725" name="Google Shape;10948;p85"/>
          <p:cNvGrpSpPr/>
          <p:nvPr/>
        </p:nvGrpSpPr>
        <p:grpSpPr>
          <a:xfrm>
            <a:off x="6281280" y="2685240"/>
            <a:ext cx="420480" cy="371520"/>
            <a:chOff x="6281280" y="2685240"/>
            <a:chExt cx="420480" cy="371520"/>
          </a:xfrm>
        </p:grpSpPr>
        <p:sp>
          <p:nvSpPr>
            <p:cNvPr id="11726" name="Google Shape;10949;p85"/>
            <p:cNvSpPr/>
            <p:nvPr/>
          </p:nvSpPr>
          <p:spPr>
            <a:xfrm>
              <a:off x="6281280" y="2685240"/>
              <a:ext cx="420480" cy="371520"/>
            </a:xfrm>
            <a:custGeom>
              <a:avLst/>
              <a:gdLst/>
              <a:ahLst/>
              <a:rect l="l" t="t" r="r" b="b"/>
              <a:pathLst>
                <a:path w="11658" h="10303">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w="0">
              <a:noFill/>
            </a:ln>
          </p:spPr>
          <p:style>
            <a:lnRef idx="0"/>
            <a:fillRef idx="0"/>
            <a:effectRef idx="0"/>
            <a:fontRef idx="minor"/>
          </p:style>
        </p:sp>
        <p:sp>
          <p:nvSpPr>
            <p:cNvPr id="11727" name="Google Shape;10950;p85"/>
            <p:cNvSpPr/>
            <p:nvPr/>
          </p:nvSpPr>
          <p:spPr>
            <a:xfrm>
              <a:off x="6329160" y="2734200"/>
              <a:ext cx="25920" cy="24840"/>
            </a:xfrm>
            <a:custGeom>
              <a:avLst/>
              <a:gdLst/>
              <a:ahLst/>
              <a:rect l="l" t="t" r="r" b="b"/>
              <a:pathLst>
                <a:path w="726" h="694">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w="0">
              <a:noFill/>
            </a:ln>
          </p:spPr>
          <p:style>
            <a:lnRef idx="0"/>
            <a:fillRef idx="0"/>
            <a:effectRef idx="0"/>
            <a:fontRef idx="minor"/>
          </p:style>
        </p:sp>
        <p:sp>
          <p:nvSpPr>
            <p:cNvPr id="11728" name="Google Shape;10951;p85"/>
            <p:cNvSpPr/>
            <p:nvPr/>
          </p:nvSpPr>
          <p:spPr>
            <a:xfrm>
              <a:off x="6379200" y="2734200"/>
              <a:ext cx="24840" cy="2484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1729" name="Google Shape;10952;p85"/>
            <p:cNvSpPr/>
            <p:nvPr/>
          </p:nvSpPr>
          <p:spPr>
            <a:xfrm>
              <a:off x="6429240" y="2734200"/>
              <a:ext cx="24840" cy="2484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w="0">
              <a:noFill/>
            </a:ln>
          </p:spPr>
          <p:style>
            <a:lnRef idx="0"/>
            <a:fillRef idx="0"/>
            <a:effectRef idx="0"/>
            <a:fontRef idx="minor"/>
          </p:style>
        </p:sp>
        <p:sp>
          <p:nvSpPr>
            <p:cNvPr id="11730" name="Google Shape;10953;p85"/>
            <p:cNvSpPr/>
            <p:nvPr/>
          </p:nvSpPr>
          <p:spPr>
            <a:xfrm>
              <a:off x="6476760" y="2734200"/>
              <a:ext cx="174960" cy="24840"/>
            </a:xfrm>
            <a:custGeom>
              <a:avLst/>
              <a:gdLst/>
              <a:ahLst/>
              <a:rect l="l" t="t" r="r" b="b"/>
              <a:pathLst>
                <a:path w="4853" h="694">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w="0">
              <a:noFill/>
            </a:ln>
          </p:spPr>
          <p:style>
            <a:lnRef idx="0"/>
            <a:fillRef idx="0"/>
            <a:effectRef idx="0"/>
            <a:fontRef idx="minor"/>
          </p:style>
        </p:sp>
        <p:sp>
          <p:nvSpPr>
            <p:cNvPr id="11731" name="Google Shape;10954;p85"/>
            <p:cNvSpPr/>
            <p:nvPr/>
          </p:nvSpPr>
          <p:spPr>
            <a:xfrm>
              <a:off x="6554160" y="2859120"/>
              <a:ext cx="74880" cy="122760"/>
            </a:xfrm>
            <a:custGeom>
              <a:avLst/>
              <a:gdLst/>
              <a:ahLst/>
              <a:rect l="l" t="t" r="r" b="b"/>
              <a:pathLst>
                <a:path w="2081" h="3412">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w="0">
              <a:noFill/>
            </a:ln>
          </p:spPr>
          <p:style>
            <a:lnRef idx="0"/>
            <a:fillRef idx="0"/>
            <a:effectRef idx="0"/>
            <a:fontRef idx="minor"/>
          </p:style>
        </p:sp>
        <p:sp>
          <p:nvSpPr>
            <p:cNvPr id="11732" name="Google Shape;10955;p85"/>
            <p:cNvSpPr/>
            <p:nvPr/>
          </p:nvSpPr>
          <p:spPr>
            <a:xfrm>
              <a:off x="6352920" y="2859120"/>
              <a:ext cx="77040" cy="122760"/>
            </a:xfrm>
            <a:custGeom>
              <a:avLst/>
              <a:gdLst/>
              <a:ahLst/>
              <a:rect l="l" t="t" r="r" b="b"/>
              <a:pathLst>
                <a:path w="2143" h="3412">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w="0">
              <a:noFill/>
            </a:ln>
          </p:spPr>
          <p:style>
            <a:lnRef idx="0"/>
            <a:fillRef idx="0"/>
            <a:effectRef idx="0"/>
            <a:fontRef idx="minor"/>
          </p:style>
        </p:sp>
        <p:sp>
          <p:nvSpPr>
            <p:cNvPr id="11733" name="Google Shape;10956;p85"/>
            <p:cNvSpPr/>
            <p:nvPr/>
          </p:nvSpPr>
          <p:spPr>
            <a:xfrm>
              <a:off x="6451920" y="2832480"/>
              <a:ext cx="78120" cy="172080"/>
            </a:xfrm>
            <a:custGeom>
              <a:avLst/>
              <a:gdLst/>
              <a:ahLst/>
              <a:rect l="l" t="t" r="r" b="b"/>
              <a:pathLst>
                <a:path w="2175" h="4776">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w="0">
              <a:noFill/>
            </a:ln>
          </p:spPr>
          <p:style>
            <a:lnRef idx="0"/>
            <a:fillRef idx="0"/>
            <a:effectRef idx="0"/>
            <a:fontRef idx="minor"/>
          </p:style>
        </p:sp>
      </p:grpSp>
      <p:sp>
        <p:nvSpPr>
          <p:cNvPr id="11734" name="Google Shape;10957;p85"/>
          <p:cNvSpPr/>
          <p:nvPr/>
        </p:nvSpPr>
        <p:spPr>
          <a:xfrm>
            <a:off x="1359000" y="3294720"/>
            <a:ext cx="420480" cy="295200"/>
          </a:xfrm>
          <a:custGeom>
            <a:avLst/>
            <a:gdLst/>
            <a:ahLst/>
            <a:rect l="l" t="t" r="r" b="b"/>
            <a:pathLst>
              <a:path w="11658" h="8192">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w="0">
            <a:noFill/>
          </a:ln>
        </p:spPr>
        <p:style>
          <a:lnRef idx="0"/>
          <a:fillRef idx="0"/>
          <a:effectRef idx="0"/>
          <a:fontRef idx="minor"/>
        </p:style>
      </p:sp>
      <p:sp>
        <p:nvSpPr>
          <p:cNvPr id="11735" name="Google Shape;10958;p85"/>
          <p:cNvSpPr/>
          <p:nvPr/>
        </p:nvSpPr>
        <p:spPr>
          <a:xfrm>
            <a:off x="1387800" y="1630440"/>
            <a:ext cx="421560" cy="421560"/>
          </a:xfrm>
          <a:custGeom>
            <a:avLst/>
            <a:gdLst/>
            <a:ahLst/>
            <a:rect l="l" t="t" r="r" b="b"/>
            <a:pathLst>
              <a:path w="11689" h="11694">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w="0">
            <a:noFill/>
          </a:ln>
        </p:spPr>
        <p:style>
          <a:lnRef idx="0"/>
          <a:fillRef idx="0"/>
          <a:effectRef idx="0"/>
          <a:fontRef idx="minor"/>
        </p:style>
      </p:sp>
      <p:sp>
        <p:nvSpPr>
          <p:cNvPr id="11736" name="Google Shape;10959;p85"/>
          <p:cNvSpPr/>
          <p:nvPr/>
        </p:nvSpPr>
        <p:spPr>
          <a:xfrm>
            <a:off x="1386360" y="2139120"/>
            <a:ext cx="425160" cy="422280"/>
          </a:xfrm>
          <a:custGeom>
            <a:avLst/>
            <a:gdLst/>
            <a:ahLst/>
            <a:rect l="l" t="t" r="r" b="b"/>
            <a:pathLst>
              <a:path w="11784" h="11713">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w="0">
            <a:noFill/>
          </a:ln>
        </p:spPr>
        <p:style>
          <a:lnRef idx="0"/>
          <a:fillRef idx="0"/>
          <a:effectRef idx="0"/>
          <a:fontRef idx="minor"/>
        </p:style>
      </p:sp>
      <p:grpSp>
        <p:nvGrpSpPr>
          <p:cNvPr id="11737" name="Google Shape;10960;p85"/>
          <p:cNvGrpSpPr/>
          <p:nvPr/>
        </p:nvGrpSpPr>
        <p:grpSpPr>
          <a:xfrm>
            <a:off x="1399320" y="2660400"/>
            <a:ext cx="421560" cy="421560"/>
            <a:chOff x="1399320" y="2660400"/>
            <a:chExt cx="421560" cy="421560"/>
          </a:xfrm>
        </p:grpSpPr>
        <p:sp>
          <p:nvSpPr>
            <p:cNvPr id="11738" name="Google Shape;10961;p85"/>
            <p:cNvSpPr/>
            <p:nvPr/>
          </p:nvSpPr>
          <p:spPr>
            <a:xfrm>
              <a:off x="1399320" y="2660400"/>
              <a:ext cx="421560" cy="421560"/>
            </a:xfrm>
            <a:custGeom>
              <a:avLst/>
              <a:gdLst/>
              <a:ahLst/>
              <a:rect l="l" t="t" r="r" b="b"/>
              <a:pathLst>
                <a:path w="11689" h="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w="0">
              <a:noFill/>
            </a:ln>
          </p:spPr>
          <p:style>
            <a:lnRef idx="0"/>
            <a:fillRef idx="0"/>
            <a:effectRef idx="0"/>
            <a:fontRef idx="minor"/>
          </p:style>
        </p:sp>
        <p:sp>
          <p:nvSpPr>
            <p:cNvPr id="11739" name="Google Shape;10962;p85"/>
            <p:cNvSpPr/>
            <p:nvPr/>
          </p:nvSpPr>
          <p:spPr>
            <a:xfrm>
              <a:off x="1523520" y="2708280"/>
              <a:ext cx="172440" cy="25920"/>
            </a:xfrm>
            <a:custGeom>
              <a:avLst/>
              <a:gdLst/>
              <a:ahLst/>
              <a:rect l="l" t="t" r="r" b="b"/>
              <a:pathLst>
                <a:path w="4790" h="725">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w="0">
              <a:noFill/>
            </a:ln>
          </p:spPr>
          <p:style>
            <a:lnRef idx="0"/>
            <a:fillRef idx="0"/>
            <a:effectRef idx="0"/>
            <a:fontRef idx="minor"/>
          </p:style>
        </p:sp>
        <p:sp>
          <p:nvSpPr>
            <p:cNvPr id="11740" name="Google Shape;10963;p85"/>
            <p:cNvSpPr/>
            <p:nvPr/>
          </p:nvSpPr>
          <p:spPr>
            <a:xfrm>
              <a:off x="1523520" y="2759400"/>
              <a:ext cx="172440" cy="25920"/>
            </a:xfrm>
            <a:custGeom>
              <a:avLst/>
              <a:gdLst/>
              <a:ahLst/>
              <a:rect l="l" t="t" r="r" b="b"/>
              <a:pathLst>
                <a:path w="4790" h="725">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w="0">
              <a:noFill/>
            </a:ln>
          </p:spPr>
          <p:style>
            <a:lnRef idx="0"/>
            <a:fillRef idx="0"/>
            <a:effectRef idx="0"/>
            <a:fontRef idx="minor"/>
          </p:style>
        </p:sp>
        <p:sp>
          <p:nvSpPr>
            <p:cNvPr id="11741" name="Google Shape;10964;p85"/>
            <p:cNvSpPr/>
            <p:nvPr/>
          </p:nvSpPr>
          <p:spPr>
            <a:xfrm>
              <a:off x="1523520" y="2809440"/>
              <a:ext cx="172440" cy="24840"/>
            </a:xfrm>
            <a:custGeom>
              <a:avLst/>
              <a:gdLst/>
              <a:ahLst/>
              <a:rect l="l" t="t" r="r" b="b"/>
              <a:pathLst>
                <a:path w="4790" h="694">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w="0">
              <a:noFill/>
            </a:ln>
          </p:spPr>
          <p:style>
            <a:lnRef idx="0"/>
            <a:fillRef idx="0"/>
            <a:effectRef idx="0"/>
            <a:fontRef idx="minor"/>
          </p:style>
        </p:sp>
      </p:grpSp>
      <p:grpSp>
        <p:nvGrpSpPr>
          <p:cNvPr id="11742" name="Google Shape;10965;p85"/>
          <p:cNvGrpSpPr/>
          <p:nvPr/>
        </p:nvGrpSpPr>
        <p:grpSpPr>
          <a:xfrm>
            <a:off x="4093560" y="1629720"/>
            <a:ext cx="423720" cy="423720"/>
            <a:chOff x="4093560" y="1629720"/>
            <a:chExt cx="423720" cy="423720"/>
          </a:xfrm>
        </p:grpSpPr>
        <p:sp>
          <p:nvSpPr>
            <p:cNvPr id="11743" name="Google Shape;10966;p85"/>
            <p:cNvSpPr/>
            <p:nvPr/>
          </p:nvSpPr>
          <p:spPr>
            <a:xfrm>
              <a:off x="4093560" y="1629720"/>
              <a:ext cx="423720" cy="423720"/>
            </a:xfrm>
            <a:custGeom>
              <a:avLst/>
              <a:gdLst/>
              <a:ahLst/>
              <a:rect l="l" t="t" r="r" b="b"/>
              <a:pathLst>
                <a:path w="11752" h="11752">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w="0">
              <a:noFill/>
            </a:ln>
          </p:spPr>
          <p:style>
            <a:lnRef idx="0"/>
            <a:fillRef idx="0"/>
            <a:effectRef idx="0"/>
            <a:fontRef idx="minor"/>
          </p:style>
        </p:sp>
        <p:sp>
          <p:nvSpPr>
            <p:cNvPr id="11744" name="Google Shape;10967;p85"/>
            <p:cNvSpPr/>
            <p:nvPr/>
          </p:nvSpPr>
          <p:spPr>
            <a:xfrm>
              <a:off x="4168440" y="1706760"/>
              <a:ext cx="272520" cy="271440"/>
            </a:xfrm>
            <a:custGeom>
              <a:avLst/>
              <a:gdLst/>
              <a:ahLst/>
              <a:rect l="l" t="t" r="r" b="b"/>
              <a:pathLst>
                <a:path w="7562" h="7531">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w="0">
              <a:noFill/>
            </a:ln>
          </p:spPr>
          <p:style>
            <a:lnRef idx="0"/>
            <a:fillRef idx="0"/>
            <a:effectRef idx="0"/>
            <a:fontRef idx="minor"/>
          </p:style>
        </p:sp>
      </p:grpSp>
      <p:grpSp>
        <p:nvGrpSpPr>
          <p:cNvPr id="11745" name="Google Shape;10968;p85"/>
          <p:cNvGrpSpPr/>
          <p:nvPr/>
        </p:nvGrpSpPr>
        <p:grpSpPr>
          <a:xfrm>
            <a:off x="4092840" y="2138760"/>
            <a:ext cx="425160" cy="423720"/>
            <a:chOff x="4092840" y="2138760"/>
            <a:chExt cx="425160" cy="423720"/>
          </a:xfrm>
        </p:grpSpPr>
        <p:sp>
          <p:nvSpPr>
            <p:cNvPr id="11746" name="Google Shape;10969;p85"/>
            <p:cNvSpPr/>
            <p:nvPr/>
          </p:nvSpPr>
          <p:spPr>
            <a:xfrm>
              <a:off x="4092840" y="2138760"/>
              <a:ext cx="425160" cy="423720"/>
            </a:xfrm>
            <a:custGeom>
              <a:avLst/>
              <a:gdLst/>
              <a:ahLst/>
              <a:rect l="l" t="t" r="r" b="b"/>
              <a:pathLst>
                <a:path w="11784" h="11753">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w="0">
              <a:noFill/>
            </a:ln>
          </p:spPr>
          <p:style>
            <a:lnRef idx="0"/>
            <a:fillRef idx="0"/>
            <a:effectRef idx="0"/>
            <a:fontRef idx="minor"/>
          </p:style>
        </p:sp>
        <p:sp>
          <p:nvSpPr>
            <p:cNvPr id="11747" name="Google Shape;10970;p85"/>
            <p:cNvSpPr/>
            <p:nvPr/>
          </p:nvSpPr>
          <p:spPr>
            <a:xfrm>
              <a:off x="4226040" y="2187720"/>
              <a:ext cx="149760" cy="173520"/>
            </a:xfrm>
            <a:custGeom>
              <a:avLst/>
              <a:gdLst/>
              <a:ahLst/>
              <a:rect l="l" t="t" r="r" b="b"/>
              <a:pathLst>
                <a:path w="4159" h="4821">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w="0">
              <a:noFill/>
            </a:ln>
          </p:spPr>
          <p:style>
            <a:lnRef idx="0"/>
            <a:fillRef idx="0"/>
            <a:effectRef idx="0"/>
            <a:fontRef idx="minor"/>
          </p:style>
        </p:sp>
      </p:grpSp>
      <p:grpSp>
        <p:nvGrpSpPr>
          <p:cNvPr id="11748" name="Google Shape;10971;p85"/>
          <p:cNvGrpSpPr/>
          <p:nvPr/>
        </p:nvGrpSpPr>
        <p:grpSpPr>
          <a:xfrm>
            <a:off x="4105800" y="2659680"/>
            <a:ext cx="422640" cy="422640"/>
            <a:chOff x="4105800" y="2659680"/>
            <a:chExt cx="422640" cy="422640"/>
          </a:xfrm>
        </p:grpSpPr>
        <p:sp>
          <p:nvSpPr>
            <p:cNvPr id="11749" name="Google Shape;10972;p85"/>
            <p:cNvSpPr/>
            <p:nvPr/>
          </p:nvSpPr>
          <p:spPr>
            <a:xfrm>
              <a:off x="4105800" y="2659680"/>
              <a:ext cx="422640" cy="422640"/>
            </a:xfrm>
            <a:custGeom>
              <a:avLst/>
              <a:gdLst/>
              <a:ahLst/>
              <a:rect l="l" t="t" r="r" b="b"/>
              <a:pathLst>
                <a:path w="11721" h="1172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w="0">
              <a:noFill/>
            </a:ln>
          </p:spPr>
          <p:style>
            <a:lnRef idx="0"/>
            <a:fillRef idx="0"/>
            <a:effectRef idx="0"/>
            <a:fontRef idx="minor"/>
          </p:style>
        </p:sp>
        <p:sp>
          <p:nvSpPr>
            <p:cNvPr id="11750" name="Google Shape;10973;p85"/>
            <p:cNvSpPr/>
            <p:nvPr/>
          </p:nvSpPr>
          <p:spPr>
            <a:xfrm>
              <a:off x="4154760" y="2758680"/>
              <a:ext cx="124920" cy="150840"/>
            </a:xfrm>
            <a:custGeom>
              <a:avLst/>
              <a:gdLst/>
              <a:ahLst/>
              <a:rect l="l" t="t" r="r" b="b"/>
              <a:pathLst>
                <a:path w="3466" h="4191">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w="0">
              <a:noFill/>
            </a:ln>
          </p:spPr>
          <p:style>
            <a:lnRef idx="0"/>
            <a:fillRef idx="0"/>
            <a:effectRef idx="0"/>
            <a:fontRef idx="minor"/>
          </p:style>
        </p:sp>
        <p:sp>
          <p:nvSpPr>
            <p:cNvPr id="11751" name="Google Shape;10974;p85"/>
            <p:cNvSpPr/>
            <p:nvPr/>
          </p:nvSpPr>
          <p:spPr>
            <a:xfrm>
              <a:off x="4303800" y="2858760"/>
              <a:ext cx="174960" cy="24840"/>
            </a:xfrm>
            <a:custGeom>
              <a:avLst/>
              <a:gdLst/>
              <a:ahLst/>
              <a:rect l="l" t="t" r="r" b="b"/>
              <a:pathLst>
                <a:path w="4853" h="694">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w="0">
              <a:noFill/>
            </a:ln>
          </p:spPr>
          <p:style>
            <a:lnRef idx="0"/>
            <a:fillRef idx="0"/>
            <a:effectRef idx="0"/>
            <a:fontRef idx="minor"/>
          </p:style>
        </p:sp>
        <p:sp>
          <p:nvSpPr>
            <p:cNvPr id="11752" name="Google Shape;10975;p85"/>
            <p:cNvSpPr/>
            <p:nvPr/>
          </p:nvSpPr>
          <p:spPr>
            <a:xfrm>
              <a:off x="4303800" y="2807640"/>
              <a:ext cx="174960" cy="24840"/>
            </a:xfrm>
            <a:custGeom>
              <a:avLst/>
              <a:gdLst/>
              <a:ahLst/>
              <a:rect l="l" t="t" r="r" b="b"/>
              <a:pathLst>
                <a:path w="4853" h="694">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w="0">
              <a:noFill/>
            </a:ln>
          </p:spPr>
          <p:style>
            <a:lnRef idx="0"/>
            <a:fillRef idx="0"/>
            <a:effectRef idx="0"/>
            <a:fontRef idx="minor"/>
          </p:style>
        </p:sp>
        <p:sp>
          <p:nvSpPr>
            <p:cNvPr id="11753" name="Google Shape;10976;p85"/>
            <p:cNvSpPr/>
            <p:nvPr/>
          </p:nvSpPr>
          <p:spPr>
            <a:xfrm>
              <a:off x="4303800" y="2758680"/>
              <a:ext cx="174960" cy="25920"/>
            </a:xfrm>
            <a:custGeom>
              <a:avLst/>
              <a:gdLst/>
              <a:ahLst/>
              <a:rect l="l" t="t" r="r" b="b"/>
              <a:pathLst>
                <a:path w="4853" h="725">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w="0">
              <a:noFill/>
            </a:ln>
          </p:spPr>
          <p:style>
            <a:lnRef idx="0"/>
            <a:fillRef idx="0"/>
            <a:effectRef idx="0"/>
            <a:fontRef idx="minor"/>
          </p:style>
        </p:sp>
      </p:grpSp>
      <p:grpSp>
        <p:nvGrpSpPr>
          <p:cNvPr id="11754" name="Google Shape;10977;p85"/>
          <p:cNvGrpSpPr/>
          <p:nvPr/>
        </p:nvGrpSpPr>
        <p:grpSpPr>
          <a:xfrm>
            <a:off x="6824880" y="1631160"/>
            <a:ext cx="414360" cy="420480"/>
            <a:chOff x="6824880" y="1631160"/>
            <a:chExt cx="414360" cy="420480"/>
          </a:xfrm>
        </p:grpSpPr>
        <p:sp>
          <p:nvSpPr>
            <p:cNvPr id="11755" name="Google Shape;10978;p85"/>
            <p:cNvSpPr/>
            <p:nvPr/>
          </p:nvSpPr>
          <p:spPr>
            <a:xfrm>
              <a:off x="6824880" y="1631160"/>
              <a:ext cx="414360" cy="420480"/>
            </a:xfrm>
            <a:custGeom>
              <a:avLst/>
              <a:gdLst/>
              <a:ahLst/>
              <a:rect l="l" t="t" r="r" b="b"/>
              <a:pathLst>
                <a:path w="11493" h="11659">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w="0">
              <a:noFill/>
            </a:ln>
          </p:spPr>
          <p:style>
            <a:lnRef idx="0"/>
            <a:fillRef idx="0"/>
            <a:effectRef idx="0"/>
            <a:fontRef idx="minor"/>
          </p:style>
        </p:sp>
        <p:sp>
          <p:nvSpPr>
            <p:cNvPr id="11756" name="Google Shape;10979;p85"/>
            <p:cNvSpPr/>
            <p:nvPr/>
          </p:nvSpPr>
          <p:spPr>
            <a:xfrm>
              <a:off x="6945120" y="1879200"/>
              <a:ext cx="99720" cy="98640"/>
            </a:xfrm>
            <a:custGeom>
              <a:avLst/>
              <a:gdLst/>
              <a:ahLst/>
              <a:rect l="l" t="t" r="r" b="b"/>
              <a:pathLst>
                <a:path w="2773" h="2742">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w="0">
              <a:noFill/>
            </a:ln>
          </p:spPr>
          <p:style>
            <a:lnRef idx="0"/>
            <a:fillRef idx="0"/>
            <a:effectRef idx="0"/>
            <a:fontRef idx="minor"/>
          </p:style>
        </p:sp>
        <p:sp>
          <p:nvSpPr>
            <p:cNvPr id="11757" name="Google Shape;10980;p85"/>
            <p:cNvSpPr/>
            <p:nvPr/>
          </p:nvSpPr>
          <p:spPr>
            <a:xfrm>
              <a:off x="7069320" y="1928160"/>
              <a:ext cx="73440" cy="73440"/>
            </a:xfrm>
            <a:custGeom>
              <a:avLst/>
              <a:gdLst/>
              <a:ahLst/>
              <a:rect l="l" t="t" r="r" b="b"/>
              <a:pathLst>
                <a:path w="2048" h="2049">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w="0">
              <a:noFill/>
            </a:ln>
          </p:spPr>
          <p:style>
            <a:lnRef idx="0"/>
            <a:fillRef idx="0"/>
            <a:effectRef idx="0"/>
            <a:fontRef idx="minor"/>
          </p:style>
        </p:sp>
      </p:grpSp>
      <p:grpSp>
        <p:nvGrpSpPr>
          <p:cNvPr id="11758" name="Google Shape;10981;p85"/>
          <p:cNvGrpSpPr/>
          <p:nvPr/>
        </p:nvGrpSpPr>
        <p:grpSpPr>
          <a:xfrm>
            <a:off x="6821280" y="2140560"/>
            <a:ext cx="421560" cy="420480"/>
            <a:chOff x="6821280" y="2140560"/>
            <a:chExt cx="421560" cy="420480"/>
          </a:xfrm>
        </p:grpSpPr>
        <p:sp>
          <p:nvSpPr>
            <p:cNvPr id="11759" name="Google Shape;10982;p85"/>
            <p:cNvSpPr/>
            <p:nvPr/>
          </p:nvSpPr>
          <p:spPr>
            <a:xfrm>
              <a:off x="6821280" y="2140560"/>
              <a:ext cx="421560" cy="420480"/>
            </a:xfrm>
            <a:custGeom>
              <a:avLst/>
              <a:gdLst/>
              <a:ahLst/>
              <a:rect l="l" t="t" r="r" b="b"/>
              <a:pathLst>
                <a:path w="11689" h="11657">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w="0">
              <a:noFill/>
            </a:ln>
          </p:spPr>
          <p:style>
            <a:lnRef idx="0"/>
            <a:fillRef idx="0"/>
            <a:effectRef idx="0"/>
            <a:fontRef idx="minor"/>
          </p:style>
        </p:sp>
        <p:sp>
          <p:nvSpPr>
            <p:cNvPr id="11760" name="Google Shape;10983;p85"/>
            <p:cNvSpPr/>
            <p:nvPr/>
          </p:nvSpPr>
          <p:spPr>
            <a:xfrm>
              <a:off x="6945120" y="2494800"/>
              <a:ext cx="249840" cy="25920"/>
            </a:xfrm>
            <a:custGeom>
              <a:avLst/>
              <a:gdLst/>
              <a:ahLst/>
              <a:rect l="l" t="t" r="r" b="b"/>
              <a:pathLst>
                <a:path w="6932" h="726">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w="0">
              <a:noFill/>
            </a:ln>
          </p:spPr>
          <p:style>
            <a:lnRef idx="0"/>
            <a:fillRef idx="0"/>
            <a:effectRef idx="0"/>
            <a:fontRef idx="minor"/>
          </p:style>
        </p:sp>
        <p:sp>
          <p:nvSpPr>
            <p:cNvPr id="11761" name="Google Shape;10984;p85"/>
            <p:cNvSpPr/>
            <p:nvPr/>
          </p:nvSpPr>
          <p:spPr>
            <a:xfrm>
              <a:off x="6945120" y="2296080"/>
              <a:ext cx="249840" cy="25920"/>
            </a:xfrm>
            <a:custGeom>
              <a:avLst/>
              <a:gdLst/>
              <a:ahLst/>
              <a:rect l="l" t="t" r="r" b="b"/>
              <a:pathLst>
                <a:path w="6932" h="726">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w="0">
              <a:noFill/>
            </a:ln>
          </p:spPr>
          <p:style>
            <a:lnRef idx="0"/>
            <a:fillRef idx="0"/>
            <a:effectRef idx="0"/>
            <a:fontRef idx="minor"/>
          </p:style>
        </p:sp>
        <p:sp>
          <p:nvSpPr>
            <p:cNvPr id="11762" name="Google Shape;10985;p85"/>
            <p:cNvSpPr/>
            <p:nvPr/>
          </p:nvSpPr>
          <p:spPr>
            <a:xfrm>
              <a:off x="6866640" y="2296080"/>
              <a:ext cx="25920" cy="27000"/>
            </a:xfrm>
            <a:custGeom>
              <a:avLst/>
              <a:gdLst/>
              <a:ahLst/>
              <a:rect l="l" t="t" r="r" b="b"/>
              <a:pathLst>
                <a:path w="725" h="757">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w="0">
              <a:noFill/>
            </a:ln>
          </p:spPr>
          <p:style>
            <a:lnRef idx="0"/>
            <a:fillRef idx="0"/>
            <a:effectRef idx="0"/>
            <a:fontRef idx="minor"/>
          </p:style>
        </p:sp>
        <p:sp>
          <p:nvSpPr>
            <p:cNvPr id="11763" name="Google Shape;10986;p85"/>
            <p:cNvSpPr/>
            <p:nvPr/>
          </p:nvSpPr>
          <p:spPr>
            <a:xfrm>
              <a:off x="6945480" y="2396160"/>
              <a:ext cx="248760" cy="24840"/>
            </a:xfrm>
            <a:custGeom>
              <a:avLst/>
              <a:gdLst/>
              <a:ahLst/>
              <a:rect l="l" t="t" r="r" b="b"/>
              <a:pathLst>
                <a:path w="6901" h="694">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w="0">
              <a:noFill/>
            </a:ln>
          </p:spPr>
          <p:style>
            <a:lnRef idx="0"/>
            <a:fillRef idx="0"/>
            <a:effectRef idx="0"/>
            <a:fontRef idx="minor"/>
          </p:style>
        </p:sp>
        <p:sp>
          <p:nvSpPr>
            <p:cNvPr id="11764" name="Google Shape;10987;p85"/>
            <p:cNvSpPr/>
            <p:nvPr/>
          </p:nvSpPr>
          <p:spPr>
            <a:xfrm>
              <a:off x="6866640" y="2396160"/>
              <a:ext cx="25920" cy="24840"/>
            </a:xfrm>
            <a:custGeom>
              <a:avLst/>
              <a:gdLst/>
              <a:ahLst/>
              <a:rect l="l" t="t" r="r" b="b"/>
              <a:pathLst>
                <a:path w="725" h="694">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w="0">
              <a:noFill/>
            </a:ln>
          </p:spPr>
          <p:style>
            <a:lnRef idx="0"/>
            <a:fillRef idx="0"/>
            <a:effectRef idx="0"/>
            <a:fontRef idx="minor"/>
          </p:style>
        </p:sp>
        <p:sp>
          <p:nvSpPr>
            <p:cNvPr id="11765" name="Google Shape;10988;p85"/>
            <p:cNvSpPr/>
            <p:nvPr/>
          </p:nvSpPr>
          <p:spPr>
            <a:xfrm>
              <a:off x="6866640" y="2494800"/>
              <a:ext cx="25920" cy="25920"/>
            </a:xfrm>
            <a:custGeom>
              <a:avLst/>
              <a:gdLst/>
              <a:ahLst/>
              <a:rect l="l" t="t" r="r" b="b"/>
              <a:pathLst>
                <a:path w="725" h="726">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w="0">
              <a:noFill/>
            </a:ln>
          </p:spPr>
          <p:style>
            <a:lnRef idx="0"/>
            <a:fillRef idx="0"/>
            <a:effectRef idx="0"/>
            <a:fontRef idx="minor"/>
          </p:style>
        </p:sp>
      </p:grpSp>
      <p:grpSp>
        <p:nvGrpSpPr>
          <p:cNvPr id="11766" name="Google Shape;10989;p85"/>
          <p:cNvGrpSpPr/>
          <p:nvPr/>
        </p:nvGrpSpPr>
        <p:grpSpPr>
          <a:xfrm>
            <a:off x="6821280" y="2661480"/>
            <a:ext cx="421560" cy="419400"/>
            <a:chOff x="6821280" y="2661480"/>
            <a:chExt cx="421560" cy="419400"/>
          </a:xfrm>
        </p:grpSpPr>
        <p:sp>
          <p:nvSpPr>
            <p:cNvPr id="11767" name="Google Shape;10990;p85"/>
            <p:cNvSpPr/>
            <p:nvPr/>
          </p:nvSpPr>
          <p:spPr>
            <a:xfrm>
              <a:off x="6930360" y="3014640"/>
              <a:ext cx="24840" cy="24840"/>
            </a:xfrm>
            <a:custGeom>
              <a:avLst/>
              <a:gdLst/>
              <a:ahLst/>
              <a:rect l="l" t="t" r="r" b="b"/>
              <a:pathLst>
                <a:path w="694" h="694">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w="0">
              <a:noFill/>
            </a:ln>
          </p:spPr>
          <p:style>
            <a:lnRef idx="0"/>
            <a:fillRef idx="0"/>
            <a:effectRef idx="0"/>
            <a:fontRef idx="minor"/>
          </p:style>
        </p:sp>
        <p:sp>
          <p:nvSpPr>
            <p:cNvPr id="11768" name="Google Shape;10991;p85"/>
            <p:cNvSpPr/>
            <p:nvPr/>
          </p:nvSpPr>
          <p:spPr>
            <a:xfrm>
              <a:off x="7071120" y="2713320"/>
              <a:ext cx="74880" cy="173520"/>
            </a:xfrm>
            <a:custGeom>
              <a:avLst/>
              <a:gdLst/>
              <a:ahLst/>
              <a:rect l="l" t="t" r="r" b="b"/>
              <a:pathLst>
                <a:path w="2080" h="4821">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w="0">
              <a:noFill/>
            </a:ln>
          </p:spPr>
          <p:style>
            <a:lnRef idx="0"/>
            <a:fillRef idx="0"/>
            <a:effectRef idx="0"/>
            <a:fontRef idx="minor"/>
          </p:style>
        </p:sp>
        <p:sp>
          <p:nvSpPr>
            <p:cNvPr id="11769" name="Google Shape;10992;p85"/>
            <p:cNvSpPr/>
            <p:nvPr/>
          </p:nvSpPr>
          <p:spPr>
            <a:xfrm>
              <a:off x="6821280" y="2661480"/>
              <a:ext cx="421560" cy="419400"/>
            </a:xfrm>
            <a:custGeom>
              <a:avLst/>
              <a:gdLst/>
              <a:ahLst/>
              <a:rect l="l" t="t" r="r" b="b"/>
              <a:pathLst>
                <a:path w="11689" h="11626">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w="0">
              <a:noFill/>
            </a:ln>
          </p:spPr>
          <p:style>
            <a:lnRef idx="0"/>
            <a:fillRef idx="0"/>
            <a:effectRef idx="0"/>
            <a:fontRef idx="minor"/>
          </p:style>
        </p:sp>
      </p:grpSp>
      <p:grpSp>
        <p:nvGrpSpPr>
          <p:cNvPr id="11770" name="Google Shape;10993;p85"/>
          <p:cNvGrpSpPr/>
          <p:nvPr/>
        </p:nvGrpSpPr>
        <p:grpSpPr>
          <a:xfrm>
            <a:off x="3020760" y="3230640"/>
            <a:ext cx="421560" cy="423360"/>
            <a:chOff x="3020760" y="3230640"/>
            <a:chExt cx="421560" cy="423360"/>
          </a:xfrm>
        </p:grpSpPr>
        <p:sp>
          <p:nvSpPr>
            <p:cNvPr id="11771" name="Google Shape;10994;p85"/>
            <p:cNvSpPr/>
            <p:nvPr/>
          </p:nvSpPr>
          <p:spPr>
            <a:xfrm>
              <a:off x="3091320" y="3230640"/>
              <a:ext cx="275760" cy="423360"/>
            </a:xfrm>
            <a:custGeom>
              <a:avLst/>
              <a:gdLst/>
              <a:ahLst/>
              <a:rect l="l" t="t" r="r" b="b"/>
              <a:pathLst>
                <a:path w="7649" h="11743">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w="0">
              <a:noFill/>
            </a:ln>
          </p:spPr>
          <p:style>
            <a:lnRef idx="0"/>
            <a:fillRef idx="0"/>
            <a:effectRef idx="0"/>
            <a:fontRef idx="minor"/>
          </p:style>
        </p:sp>
        <p:sp>
          <p:nvSpPr>
            <p:cNvPr id="11772" name="Google Shape;10995;p85"/>
            <p:cNvSpPr/>
            <p:nvPr/>
          </p:nvSpPr>
          <p:spPr>
            <a:xfrm>
              <a:off x="3392640" y="3355200"/>
              <a:ext cx="49680" cy="25920"/>
            </a:xfrm>
            <a:custGeom>
              <a:avLst/>
              <a:gdLst/>
              <a:ahLst/>
              <a:rect l="l" t="t" r="r" b="b"/>
              <a:pathLst>
                <a:path w="1387" h="726">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w="0">
              <a:noFill/>
            </a:ln>
          </p:spPr>
          <p:style>
            <a:lnRef idx="0"/>
            <a:fillRef idx="0"/>
            <a:effectRef idx="0"/>
            <a:fontRef idx="minor"/>
          </p:style>
        </p:sp>
        <p:sp>
          <p:nvSpPr>
            <p:cNvPr id="11773" name="Google Shape;10996;p85"/>
            <p:cNvSpPr/>
            <p:nvPr/>
          </p:nvSpPr>
          <p:spPr>
            <a:xfrm>
              <a:off x="3020760" y="3355200"/>
              <a:ext cx="49680" cy="25920"/>
            </a:xfrm>
            <a:custGeom>
              <a:avLst/>
              <a:gdLst/>
              <a:ahLst/>
              <a:rect l="l" t="t" r="r" b="b"/>
              <a:pathLst>
                <a:path w="1387" h="726">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w="0">
              <a:noFill/>
            </a:ln>
          </p:spPr>
          <p:style>
            <a:lnRef idx="0"/>
            <a:fillRef idx="0"/>
            <a:effectRef idx="0"/>
            <a:fontRef idx="minor"/>
          </p:style>
        </p:sp>
        <p:sp>
          <p:nvSpPr>
            <p:cNvPr id="11774" name="Google Shape;10997;p85"/>
            <p:cNvSpPr/>
            <p:nvPr/>
          </p:nvSpPr>
          <p:spPr>
            <a:xfrm>
              <a:off x="3367440" y="3255480"/>
              <a:ext cx="50760" cy="38160"/>
            </a:xfrm>
            <a:custGeom>
              <a:avLst/>
              <a:gdLst/>
              <a:ahLst/>
              <a:rect l="l" t="t" r="r" b="b"/>
              <a:pathLst>
                <a:path w="1418" h="1063">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w="0">
              <a:noFill/>
            </a:ln>
          </p:spPr>
          <p:style>
            <a:lnRef idx="0"/>
            <a:fillRef idx="0"/>
            <a:effectRef idx="0"/>
            <a:fontRef idx="minor"/>
          </p:style>
        </p:sp>
        <p:sp>
          <p:nvSpPr>
            <p:cNvPr id="11775" name="Google Shape;10998;p85"/>
            <p:cNvSpPr/>
            <p:nvPr/>
          </p:nvSpPr>
          <p:spPr>
            <a:xfrm>
              <a:off x="3044520" y="3442320"/>
              <a:ext cx="50760" cy="37440"/>
            </a:xfrm>
            <a:custGeom>
              <a:avLst/>
              <a:gdLst/>
              <a:ahLst/>
              <a:rect l="l" t="t" r="r" b="b"/>
              <a:pathLst>
                <a:path w="1419" h="104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w="0">
              <a:noFill/>
            </a:ln>
          </p:spPr>
          <p:style>
            <a:lnRef idx="0"/>
            <a:fillRef idx="0"/>
            <a:effectRef idx="0"/>
            <a:fontRef idx="minor"/>
          </p:style>
        </p:sp>
        <p:sp>
          <p:nvSpPr>
            <p:cNvPr id="11776" name="Google Shape;10999;p85"/>
            <p:cNvSpPr/>
            <p:nvPr/>
          </p:nvSpPr>
          <p:spPr>
            <a:xfrm>
              <a:off x="3368520" y="3442320"/>
              <a:ext cx="49680" cy="36360"/>
            </a:xfrm>
            <a:custGeom>
              <a:avLst/>
              <a:gdLst/>
              <a:ahLst/>
              <a:rect l="l" t="t" r="r" b="b"/>
              <a:pathLst>
                <a:path w="1387" h="1021">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w="0">
              <a:noFill/>
            </a:ln>
          </p:spPr>
          <p:style>
            <a:lnRef idx="0"/>
            <a:fillRef idx="0"/>
            <a:effectRef idx="0"/>
            <a:fontRef idx="minor"/>
          </p:style>
        </p:sp>
        <p:sp>
          <p:nvSpPr>
            <p:cNvPr id="11777" name="Google Shape;11000;p85"/>
            <p:cNvSpPr/>
            <p:nvPr/>
          </p:nvSpPr>
          <p:spPr>
            <a:xfrm>
              <a:off x="3045600" y="3256560"/>
              <a:ext cx="49680" cy="36360"/>
            </a:xfrm>
            <a:custGeom>
              <a:avLst/>
              <a:gdLst/>
              <a:ahLst/>
              <a:rect l="l" t="t" r="r" b="b"/>
              <a:pathLst>
                <a:path w="1387" h="1021">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w="0">
              <a:noFill/>
            </a:ln>
          </p:spPr>
          <p:style>
            <a:lnRef idx="0"/>
            <a:fillRef idx="0"/>
            <a:effectRef idx="0"/>
            <a:fontRef idx="minor"/>
          </p:style>
        </p:sp>
        <p:sp>
          <p:nvSpPr>
            <p:cNvPr id="11778" name="Google Shape;11001;p85"/>
            <p:cNvSpPr/>
            <p:nvPr/>
          </p:nvSpPr>
          <p:spPr>
            <a:xfrm>
              <a:off x="3157200" y="3282120"/>
              <a:ext cx="147600" cy="220680"/>
            </a:xfrm>
            <a:custGeom>
              <a:avLst/>
              <a:gdLst/>
              <a:ahLst/>
              <a:rect l="l" t="t" r="r" b="b"/>
              <a:pathLst>
                <a:path w="4097" h="6124">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w="0">
              <a:noFill/>
            </a:ln>
          </p:spPr>
          <p:style>
            <a:lnRef idx="0"/>
            <a:fillRef idx="0"/>
            <a:effectRef idx="0"/>
            <a:fontRef idx="minor"/>
          </p:style>
        </p:sp>
      </p:grpSp>
      <p:grpSp>
        <p:nvGrpSpPr>
          <p:cNvPr id="11779" name="Google Shape;11002;p85"/>
          <p:cNvGrpSpPr/>
          <p:nvPr/>
        </p:nvGrpSpPr>
        <p:grpSpPr>
          <a:xfrm>
            <a:off x="1954080" y="2660400"/>
            <a:ext cx="397800" cy="421560"/>
            <a:chOff x="1954080" y="2660400"/>
            <a:chExt cx="397800" cy="421560"/>
          </a:xfrm>
        </p:grpSpPr>
        <p:sp>
          <p:nvSpPr>
            <p:cNvPr id="11780" name="Google Shape;11003;p85"/>
            <p:cNvSpPr/>
            <p:nvPr/>
          </p:nvSpPr>
          <p:spPr>
            <a:xfrm>
              <a:off x="1954080" y="2660400"/>
              <a:ext cx="397800" cy="421560"/>
            </a:xfrm>
            <a:custGeom>
              <a:avLst/>
              <a:gdLst/>
              <a:ahLst/>
              <a:rect l="l" t="t" r="r" b="b"/>
              <a:pathLst>
                <a:path w="11027" h="11689">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w="0">
              <a:noFill/>
            </a:ln>
          </p:spPr>
          <p:style>
            <a:lnRef idx="0"/>
            <a:fillRef idx="0"/>
            <a:effectRef idx="0"/>
            <a:fontRef idx="minor"/>
          </p:style>
        </p:sp>
        <p:sp>
          <p:nvSpPr>
            <p:cNvPr id="11781" name="Google Shape;11004;p85"/>
            <p:cNvSpPr/>
            <p:nvPr/>
          </p:nvSpPr>
          <p:spPr>
            <a:xfrm>
              <a:off x="2103120" y="2733120"/>
              <a:ext cx="198720" cy="99720"/>
            </a:xfrm>
            <a:custGeom>
              <a:avLst/>
              <a:gdLst/>
              <a:ahLst/>
              <a:rect l="l" t="t" r="r" b="b"/>
              <a:pathLst>
                <a:path w="5514" h="2774">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w="0">
              <a:noFill/>
            </a:ln>
          </p:spPr>
          <p:style>
            <a:lnRef idx="0"/>
            <a:fillRef idx="0"/>
            <a:effectRef idx="0"/>
            <a:fontRef idx="minor"/>
          </p:style>
        </p:sp>
        <p:sp>
          <p:nvSpPr>
            <p:cNvPr id="11782" name="Google Shape;11005;p85"/>
            <p:cNvSpPr/>
            <p:nvPr/>
          </p:nvSpPr>
          <p:spPr>
            <a:xfrm>
              <a:off x="2104200" y="2859480"/>
              <a:ext cx="49680" cy="24840"/>
            </a:xfrm>
            <a:custGeom>
              <a:avLst/>
              <a:gdLst/>
              <a:ahLst/>
              <a:rect l="l" t="t" r="r" b="b"/>
              <a:pathLst>
                <a:path w="1388" h="695">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w="0">
              <a:noFill/>
            </a:ln>
          </p:spPr>
          <p:style>
            <a:lnRef idx="0"/>
            <a:fillRef idx="0"/>
            <a:effectRef idx="0"/>
            <a:fontRef idx="minor"/>
          </p:style>
        </p:sp>
        <p:sp>
          <p:nvSpPr>
            <p:cNvPr id="11783" name="Google Shape;11006;p85"/>
            <p:cNvSpPr/>
            <p:nvPr/>
          </p:nvSpPr>
          <p:spPr>
            <a:xfrm>
              <a:off x="2104200" y="2907000"/>
              <a:ext cx="49680" cy="25920"/>
            </a:xfrm>
            <a:custGeom>
              <a:avLst/>
              <a:gdLst/>
              <a:ahLst/>
              <a:rect l="l" t="t" r="r" b="b"/>
              <a:pathLst>
                <a:path w="1388" h="725">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w="0">
              <a:noFill/>
            </a:ln>
          </p:spPr>
          <p:style>
            <a:lnRef idx="0"/>
            <a:fillRef idx="0"/>
            <a:effectRef idx="0"/>
            <a:fontRef idx="minor"/>
          </p:style>
        </p:sp>
        <p:sp>
          <p:nvSpPr>
            <p:cNvPr id="11784" name="Google Shape;11007;p85"/>
            <p:cNvSpPr/>
            <p:nvPr/>
          </p:nvSpPr>
          <p:spPr>
            <a:xfrm>
              <a:off x="2178000" y="2907000"/>
              <a:ext cx="49680" cy="25920"/>
            </a:xfrm>
            <a:custGeom>
              <a:avLst/>
              <a:gdLst/>
              <a:ahLst/>
              <a:rect l="l" t="t" r="r" b="b"/>
              <a:pathLst>
                <a:path w="1387" h="725">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w="0">
              <a:noFill/>
            </a:ln>
          </p:spPr>
          <p:style>
            <a:lnRef idx="0"/>
            <a:fillRef idx="0"/>
            <a:effectRef idx="0"/>
            <a:fontRef idx="minor"/>
          </p:style>
        </p:sp>
        <p:sp>
          <p:nvSpPr>
            <p:cNvPr id="11785" name="Google Shape;11008;p85"/>
            <p:cNvSpPr/>
            <p:nvPr/>
          </p:nvSpPr>
          <p:spPr>
            <a:xfrm>
              <a:off x="2178000" y="2859480"/>
              <a:ext cx="49680" cy="24840"/>
            </a:xfrm>
            <a:custGeom>
              <a:avLst/>
              <a:gdLst/>
              <a:ahLst/>
              <a:rect l="l" t="t" r="r" b="b"/>
              <a:pathLst>
                <a:path w="1387" h="695">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w="0">
              <a:noFill/>
            </a:ln>
          </p:spPr>
          <p:style>
            <a:lnRef idx="0"/>
            <a:fillRef idx="0"/>
            <a:effectRef idx="0"/>
            <a:fontRef idx="minor"/>
          </p:style>
        </p:sp>
        <p:sp>
          <p:nvSpPr>
            <p:cNvPr id="11786" name="Google Shape;11009;p85"/>
            <p:cNvSpPr/>
            <p:nvPr/>
          </p:nvSpPr>
          <p:spPr>
            <a:xfrm>
              <a:off x="2252160" y="2859480"/>
              <a:ext cx="49680" cy="24840"/>
            </a:xfrm>
            <a:custGeom>
              <a:avLst/>
              <a:gdLst/>
              <a:ahLst/>
              <a:rect l="l" t="t" r="r" b="b"/>
              <a:pathLst>
                <a:path w="1387" h="695">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w="0">
              <a:noFill/>
            </a:ln>
          </p:spPr>
          <p:style>
            <a:lnRef idx="0"/>
            <a:fillRef idx="0"/>
            <a:effectRef idx="0"/>
            <a:fontRef idx="minor"/>
          </p:style>
        </p:sp>
        <p:sp>
          <p:nvSpPr>
            <p:cNvPr id="11787" name="Google Shape;11010;p85"/>
            <p:cNvSpPr/>
            <p:nvPr/>
          </p:nvSpPr>
          <p:spPr>
            <a:xfrm>
              <a:off x="2252160" y="2907000"/>
              <a:ext cx="49680" cy="25920"/>
            </a:xfrm>
            <a:custGeom>
              <a:avLst/>
              <a:gdLst/>
              <a:ahLst/>
              <a:rect l="l" t="t" r="r" b="b"/>
              <a:pathLst>
                <a:path w="1387" h="725">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w="0">
              <a:noFill/>
            </a:ln>
          </p:spPr>
          <p:style>
            <a:lnRef idx="0"/>
            <a:fillRef idx="0"/>
            <a:effectRef idx="0"/>
            <a:fontRef idx="minor"/>
          </p:style>
        </p:sp>
        <p:sp>
          <p:nvSpPr>
            <p:cNvPr id="11788" name="Google Shape;11011;p85"/>
            <p:cNvSpPr/>
            <p:nvPr/>
          </p:nvSpPr>
          <p:spPr>
            <a:xfrm>
              <a:off x="2153160" y="3007080"/>
              <a:ext cx="98640" cy="24840"/>
            </a:xfrm>
            <a:custGeom>
              <a:avLst/>
              <a:gdLst/>
              <a:ahLst/>
              <a:rect l="l" t="t" r="r" b="b"/>
              <a:pathLst>
                <a:path w="2742" h="694">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w="0">
              <a:noFill/>
            </a:ln>
          </p:spPr>
          <p:style>
            <a:lnRef idx="0"/>
            <a:fillRef idx="0"/>
            <a:effectRef idx="0"/>
            <a:fontRef idx="minor"/>
          </p:style>
        </p:sp>
      </p:grpSp>
      <p:grpSp>
        <p:nvGrpSpPr>
          <p:cNvPr id="11789" name="Google Shape;11012;p85"/>
          <p:cNvGrpSpPr/>
          <p:nvPr/>
        </p:nvGrpSpPr>
        <p:grpSpPr>
          <a:xfrm>
            <a:off x="4634280" y="1631880"/>
            <a:ext cx="421920" cy="419400"/>
            <a:chOff x="4634280" y="1631880"/>
            <a:chExt cx="421920" cy="419400"/>
          </a:xfrm>
        </p:grpSpPr>
        <p:sp>
          <p:nvSpPr>
            <p:cNvPr id="11790" name="Google Shape;11013;p85"/>
            <p:cNvSpPr/>
            <p:nvPr/>
          </p:nvSpPr>
          <p:spPr>
            <a:xfrm>
              <a:off x="4634280" y="1681920"/>
              <a:ext cx="369360" cy="369360"/>
            </a:xfrm>
            <a:custGeom>
              <a:avLst/>
              <a:gdLst/>
              <a:ahLst/>
              <a:rect l="l" t="t" r="r" b="b"/>
              <a:pathLst>
                <a:path w="10241" h="1024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w="0">
              <a:noFill/>
            </a:ln>
          </p:spPr>
          <p:style>
            <a:lnRef idx="0"/>
            <a:fillRef idx="0"/>
            <a:effectRef idx="0"/>
            <a:fontRef idx="minor"/>
          </p:style>
        </p:sp>
        <p:sp>
          <p:nvSpPr>
            <p:cNvPr id="11791" name="Google Shape;11014;p85"/>
            <p:cNvSpPr/>
            <p:nvPr/>
          </p:nvSpPr>
          <p:spPr>
            <a:xfrm>
              <a:off x="4857480" y="1631880"/>
              <a:ext cx="198720" cy="198720"/>
            </a:xfrm>
            <a:custGeom>
              <a:avLst/>
              <a:gdLst/>
              <a:ahLst/>
              <a:rect l="l" t="t" r="r" b="b"/>
              <a:pathLst>
                <a:path w="5515" h="5515">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w="0">
              <a:noFill/>
            </a:ln>
          </p:spPr>
          <p:style>
            <a:lnRef idx="0"/>
            <a:fillRef idx="0"/>
            <a:effectRef idx="0"/>
            <a:fontRef idx="minor"/>
          </p:style>
        </p:sp>
      </p:grpSp>
      <p:grpSp>
        <p:nvGrpSpPr>
          <p:cNvPr id="11792" name="Google Shape;11015;p85"/>
          <p:cNvGrpSpPr/>
          <p:nvPr/>
        </p:nvGrpSpPr>
        <p:grpSpPr>
          <a:xfrm>
            <a:off x="4684320" y="2138760"/>
            <a:ext cx="321480" cy="423720"/>
            <a:chOff x="4684320" y="2138760"/>
            <a:chExt cx="321480" cy="423720"/>
          </a:xfrm>
        </p:grpSpPr>
        <p:sp>
          <p:nvSpPr>
            <p:cNvPr id="11793" name="Google Shape;11016;p85"/>
            <p:cNvSpPr/>
            <p:nvPr/>
          </p:nvSpPr>
          <p:spPr>
            <a:xfrm>
              <a:off x="4684320" y="2138760"/>
              <a:ext cx="321480" cy="423720"/>
            </a:xfrm>
            <a:custGeom>
              <a:avLst/>
              <a:gdLst/>
              <a:ahLst/>
              <a:rect l="l" t="t" r="r" b="b"/>
              <a:pathLst>
                <a:path w="8917" h="11753">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w="0">
              <a:noFill/>
            </a:ln>
          </p:spPr>
          <p:style>
            <a:lnRef idx="0"/>
            <a:fillRef idx="0"/>
            <a:effectRef idx="0"/>
            <a:fontRef idx="minor"/>
          </p:style>
        </p:sp>
        <p:sp>
          <p:nvSpPr>
            <p:cNvPr id="11794" name="Google Shape;11017;p85"/>
            <p:cNvSpPr/>
            <p:nvPr/>
          </p:nvSpPr>
          <p:spPr>
            <a:xfrm>
              <a:off x="4808520" y="2262600"/>
              <a:ext cx="73440" cy="73440"/>
            </a:xfrm>
            <a:custGeom>
              <a:avLst/>
              <a:gdLst/>
              <a:ahLst/>
              <a:rect l="l" t="t" r="r" b="b"/>
              <a:pathLst>
                <a:path w="2049" h="2048">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w="0">
              <a:noFill/>
            </a:ln>
          </p:spPr>
          <p:style>
            <a:lnRef idx="0"/>
            <a:fillRef idx="0"/>
            <a:effectRef idx="0"/>
            <a:fontRef idx="minor"/>
          </p:style>
        </p:sp>
        <p:sp>
          <p:nvSpPr>
            <p:cNvPr id="11795" name="Google Shape;11018;p85"/>
            <p:cNvSpPr/>
            <p:nvPr/>
          </p:nvSpPr>
          <p:spPr>
            <a:xfrm>
              <a:off x="4732200" y="2187720"/>
              <a:ext cx="225000" cy="223560"/>
            </a:xfrm>
            <a:custGeom>
              <a:avLst/>
              <a:gdLst/>
              <a:ahLst/>
              <a:rect l="l" t="t" r="r" b="b"/>
              <a:pathLst>
                <a:path w="6239" h="6208">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w="0">
              <a:noFill/>
            </a:ln>
          </p:spPr>
          <p:style>
            <a:lnRef idx="0"/>
            <a:fillRef idx="0"/>
            <a:effectRef idx="0"/>
            <a:fontRef idx="minor"/>
          </p:style>
        </p:sp>
      </p:grpSp>
      <p:grpSp>
        <p:nvGrpSpPr>
          <p:cNvPr id="11796" name="Google Shape;11019;p85"/>
          <p:cNvGrpSpPr/>
          <p:nvPr/>
        </p:nvGrpSpPr>
        <p:grpSpPr>
          <a:xfrm>
            <a:off x="4646880" y="2673360"/>
            <a:ext cx="420480" cy="395640"/>
            <a:chOff x="4646880" y="2673360"/>
            <a:chExt cx="420480" cy="395640"/>
          </a:xfrm>
        </p:grpSpPr>
        <p:sp>
          <p:nvSpPr>
            <p:cNvPr id="11797" name="Google Shape;11020;p85"/>
            <p:cNvSpPr/>
            <p:nvPr/>
          </p:nvSpPr>
          <p:spPr>
            <a:xfrm>
              <a:off x="4646880" y="2894760"/>
              <a:ext cx="420480" cy="174240"/>
            </a:xfrm>
            <a:custGeom>
              <a:avLst/>
              <a:gdLst/>
              <a:ahLst/>
              <a:rect l="l" t="t" r="r" b="b"/>
              <a:pathLst>
                <a:path w="11658" h="4833">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w="0">
              <a:noFill/>
            </a:ln>
          </p:spPr>
          <p:style>
            <a:lnRef idx="0"/>
            <a:fillRef idx="0"/>
            <a:effectRef idx="0"/>
            <a:fontRef idx="minor"/>
          </p:style>
        </p:sp>
        <p:sp>
          <p:nvSpPr>
            <p:cNvPr id="11798" name="Google Shape;11021;p85"/>
            <p:cNvSpPr/>
            <p:nvPr/>
          </p:nvSpPr>
          <p:spPr>
            <a:xfrm>
              <a:off x="4794840" y="2673360"/>
              <a:ext cx="221400" cy="222480"/>
            </a:xfrm>
            <a:custGeom>
              <a:avLst/>
              <a:gdLst/>
              <a:ahLst/>
              <a:rect l="l" t="t" r="r" b="b"/>
              <a:pathLst>
                <a:path w="6145" h="6176">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w="0">
              <a:noFill/>
            </a:ln>
          </p:spPr>
          <p:style>
            <a:lnRef idx="0"/>
            <a:fillRef idx="0"/>
            <a:effectRef idx="0"/>
            <a:fontRef idx="minor"/>
          </p:style>
        </p:sp>
        <p:sp>
          <p:nvSpPr>
            <p:cNvPr id="11799" name="Google Shape;11022;p85"/>
            <p:cNvSpPr/>
            <p:nvPr/>
          </p:nvSpPr>
          <p:spPr>
            <a:xfrm>
              <a:off x="4844880" y="2723400"/>
              <a:ext cx="121320" cy="122400"/>
            </a:xfrm>
            <a:custGeom>
              <a:avLst/>
              <a:gdLst/>
              <a:ahLst/>
              <a:rect l="l" t="t" r="r" b="b"/>
              <a:pathLst>
                <a:path w="3372" h="3404">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w="0">
              <a:noFill/>
            </a:ln>
          </p:spPr>
          <p:style>
            <a:lnRef idx="0"/>
            <a:fillRef idx="0"/>
            <a:effectRef idx="0"/>
            <a:fontRef idx="minor"/>
          </p:style>
        </p:sp>
      </p:grpSp>
      <p:sp>
        <p:nvSpPr>
          <p:cNvPr id="11800" name="Google Shape;11023;p85"/>
          <p:cNvSpPr/>
          <p:nvPr/>
        </p:nvSpPr>
        <p:spPr>
          <a:xfrm>
            <a:off x="7362720" y="1630080"/>
            <a:ext cx="398880" cy="422640"/>
          </a:xfrm>
          <a:custGeom>
            <a:avLst/>
            <a:gdLst/>
            <a:ahLst/>
            <a:rect l="l" t="t" r="r" b="b"/>
            <a:pathLst>
              <a:path w="11059" h="11721">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w="0">
            <a:noFill/>
          </a:ln>
        </p:spPr>
        <p:style>
          <a:lnRef idx="0"/>
          <a:fillRef idx="0"/>
          <a:effectRef idx="0"/>
          <a:fontRef idx="minor"/>
        </p:style>
      </p:sp>
      <p:grpSp>
        <p:nvGrpSpPr>
          <p:cNvPr id="11801" name="Google Shape;11024;p85"/>
          <p:cNvGrpSpPr/>
          <p:nvPr/>
        </p:nvGrpSpPr>
        <p:grpSpPr>
          <a:xfrm>
            <a:off x="7351920" y="2140560"/>
            <a:ext cx="420480" cy="420480"/>
            <a:chOff x="7351920" y="2140560"/>
            <a:chExt cx="420480" cy="420480"/>
          </a:xfrm>
        </p:grpSpPr>
        <p:sp>
          <p:nvSpPr>
            <p:cNvPr id="11802" name="Google Shape;11025;p85"/>
            <p:cNvSpPr/>
            <p:nvPr/>
          </p:nvSpPr>
          <p:spPr>
            <a:xfrm>
              <a:off x="7351920" y="2140560"/>
              <a:ext cx="420480" cy="420480"/>
            </a:xfrm>
            <a:custGeom>
              <a:avLst/>
              <a:gdLst/>
              <a:ahLst/>
              <a:rect l="l" t="t" r="r" b="b"/>
              <a:pathLst>
                <a:path w="11658" h="11658">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w="0">
              <a:noFill/>
            </a:ln>
          </p:spPr>
          <p:style>
            <a:lnRef idx="0"/>
            <a:fillRef idx="0"/>
            <a:effectRef idx="0"/>
            <a:fontRef idx="minor"/>
          </p:style>
        </p:sp>
        <p:sp>
          <p:nvSpPr>
            <p:cNvPr id="11803" name="Google Shape;11026;p85"/>
            <p:cNvSpPr/>
            <p:nvPr/>
          </p:nvSpPr>
          <p:spPr>
            <a:xfrm>
              <a:off x="7400880" y="2192760"/>
              <a:ext cx="249840" cy="124920"/>
            </a:xfrm>
            <a:custGeom>
              <a:avLst/>
              <a:gdLst/>
              <a:ahLst/>
              <a:rect l="l" t="t" r="r" b="b"/>
              <a:pathLst>
                <a:path w="6933" h="3467">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w="0">
              <a:noFill/>
            </a:ln>
          </p:spPr>
          <p:style>
            <a:lnRef idx="0"/>
            <a:fillRef idx="0"/>
            <a:effectRef idx="0"/>
            <a:fontRef idx="minor"/>
          </p:style>
        </p:sp>
        <p:sp>
          <p:nvSpPr>
            <p:cNvPr id="11804" name="Google Shape;11027;p85"/>
            <p:cNvSpPr/>
            <p:nvPr/>
          </p:nvSpPr>
          <p:spPr>
            <a:xfrm>
              <a:off x="7400880" y="2339280"/>
              <a:ext cx="124920" cy="124920"/>
            </a:xfrm>
            <a:custGeom>
              <a:avLst/>
              <a:gdLst/>
              <a:ahLst/>
              <a:rect l="l" t="t" r="r" b="b"/>
              <a:pathLst>
                <a:path w="3467" h="3467">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w="0">
              <a:noFill/>
            </a:ln>
          </p:spPr>
          <p:style>
            <a:lnRef idx="0"/>
            <a:fillRef idx="0"/>
            <a:effectRef idx="0"/>
            <a:fontRef idx="minor"/>
          </p:style>
        </p:sp>
        <p:sp>
          <p:nvSpPr>
            <p:cNvPr id="11805" name="Google Shape;11028;p85"/>
            <p:cNvSpPr/>
            <p:nvPr/>
          </p:nvSpPr>
          <p:spPr>
            <a:xfrm>
              <a:off x="7551000" y="2340720"/>
              <a:ext cx="99720" cy="25920"/>
            </a:xfrm>
            <a:custGeom>
              <a:avLst/>
              <a:gdLst/>
              <a:ahLst/>
              <a:rect l="l" t="t" r="r" b="b"/>
              <a:pathLst>
                <a:path w="2774" h="725">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w="0">
              <a:noFill/>
            </a:ln>
          </p:spPr>
          <p:style>
            <a:lnRef idx="0"/>
            <a:fillRef idx="0"/>
            <a:effectRef idx="0"/>
            <a:fontRef idx="minor"/>
          </p:style>
        </p:sp>
        <p:sp>
          <p:nvSpPr>
            <p:cNvPr id="11806" name="Google Shape;11029;p85"/>
            <p:cNvSpPr/>
            <p:nvPr/>
          </p:nvSpPr>
          <p:spPr>
            <a:xfrm>
              <a:off x="7551000" y="2390760"/>
              <a:ext cx="99720" cy="25920"/>
            </a:xfrm>
            <a:custGeom>
              <a:avLst/>
              <a:gdLst/>
              <a:ahLst/>
              <a:rect l="l" t="t" r="r" b="b"/>
              <a:pathLst>
                <a:path w="2774" h="726">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w="0">
              <a:noFill/>
            </a:ln>
          </p:spPr>
          <p:style>
            <a:lnRef idx="0"/>
            <a:fillRef idx="0"/>
            <a:effectRef idx="0"/>
            <a:fontRef idx="minor"/>
          </p:style>
        </p:sp>
        <p:sp>
          <p:nvSpPr>
            <p:cNvPr id="11807" name="Google Shape;11030;p85"/>
            <p:cNvSpPr/>
            <p:nvPr/>
          </p:nvSpPr>
          <p:spPr>
            <a:xfrm>
              <a:off x="7551000" y="2440440"/>
              <a:ext cx="99720" cy="24840"/>
            </a:xfrm>
            <a:custGeom>
              <a:avLst/>
              <a:gdLst/>
              <a:ahLst/>
              <a:rect l="l" t="t" r="r" b="b"/>
              <a:pathLst>
                <a:path w="2774" h="694">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w="0">
              <a:noFill/>
            </a:ln>
          </p:spPr>
          <p:style>
            <a:lnRef idx="0"/>
            <a:fillRef idx="0"/>
            <a:effectRef idx="0"/>
            <a:fontRef idx="minor"/>
          </p:style>
        </p:sp>
        <p:sp>
          <p:nvSpPr>
            <p:cNvPr id="11808" name="Google Shape;11031;p85"/>
            <p:cNvSpPr/>
            <p:nvPr/>
          </p:nvSpPr>
          <p:spPr>
            <a:xfrm>
              <a:off x="7400880" y="2488320"/>
              <a:ext cx="249840" cy="25920"/>
            </a:xfrm>
            <a:custGeom>
              <a:avLst/>
              <a:gdLst/>
              <a:ahLst/>
              <a:rect l="l" t="t" r="r" b="b"/>
              <a:pathLst>
                <a:path w="6933" h="726">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w="0">
              <a:noFill/>
            </a:ln>
          </p:spPr>
          <p:style>
            <a:lnRef idx="0"/>
            <a:fillRef idx="0"/>
            <a:effectRef idx="0"/>
            <a:fontRef idx="minor"/>
          </p:style>
        </p:sp>
      </p:grpSp>
      <p:sp>
        <p:nvSpPr>
          <p:cNvPr id="11809" name="Google Shape;11032;p85"/>
          <p:cNvSpPr/>
          <p:nvPr/>
        </p:nvSpPr>
        <p:spPr>
          <a:xfrm>
            <a:off x="7362360" y="2659680"/>
            <a:ext cx="423720" cy="422640"/>
          </a:xfrm>
          <a:custGeom>
            <a:avLst/>
            <a:gdLst/>
            <a:ahLst/>
            <a:rect l="l" t="t" r="r" b="b"/>
            <a:pathLst>
              <a:path w="11752" h="11721">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w="0">
            <a:noFill/>
          </a:ln>
        </p:spPr>
        <p:style>
          <a:lnRef idx="0"/>
          <a:fillRef idx="0"/>
          <a:effectRef idx="0"/>
          <a:fontRef idx="minor"/>
        </p:style>
      </p:sp>
      <p:grpSp>
        <p:nvGrpSpPr>
          <p:cNvPr id="11810" name="Google Shape;11033;p85"/>
          <p:cNvGrpSpPr/>
          <p:nvPr/>
        </p:nvGrpSpPr>
        <p:grpSpPr>
          <a:xfrm>
            <a:off x="4673520" y="3231360"/>
            <a:ext cx="420480" cy="421560"/>
            <a:chOff x="4673520" y="3231360"/>
            <a:chExt cx="420480" cy="421560"/>
          </a:xfrm>
        </p:grpSpPr>
        <p:sp>
          <p:nvSpPr>
            <p:cNvPr id="11811" name="Google Shape;11034;p85"/>
            <p:cNvSpPr/>
            <p:nvPr/>
          </p:nvSpPr>
          <p:spPr>
            <a:xfrm>
              <a:off x="4722480" y="3286080"/>
              <a:ext cx="321480" cy="194040"/>
            </a:xfrm>
            <a:custGeom>
              <a:avLst/>
              <a:gdLst/>
              <a:ahLst/>
              <a:rect l="l" t="t" r="r" b="b"/>
              <a:pathLst>
                <a:path w="8917" h="5389">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w="0">
              <a:noFill/>
            </a:ln>
          </p:spPr>
          <p:style>
            <a:lnRef idx="0"/>
            <a:fillRef idx="0"/>
            <a:effectRef idx="0"/>
            <a:fontRef idx="minor"/>
          </p:style>
        </p:sp>
        <p:sp>
          <p:nvSpPr>
            <p:cNvPr id="11812" name="Google Shape;11035;p85"/>
            <p:cNvSpPr/>
            <p:nvPr/>
          </p:nvSpPr>
          <p:spPr>
            <a:xfrm>
              <a:off x="4673520" y="3231360"/>
              <a:ext cx="420480" cy="421560"/>
            </a:xfrm>
            <a:custGeom>
              <a:avLst/>
              <a:gdLst/>
              <a:ahLst/>
              <a:rect l="l" t="t" r="r" b="b"/>
              <a:pathLst>
                <a:path w="11658" h="11689">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w="0">
              <a:noFill/>
            </a:ln>
          </p:spPr>
          <p:style>
            <a:lnRef idx="0"/>
            <a:fillRef idx="0"/>
            <a:effectRef idx="0"/>
            <a:fontRef idx="minor"/>
          </p:style>
        </p:sp>
      </p:grpSp>
      <p:grpSp>
        <p:nvGrpSpPr>
          <p:cNvPr id="11813" name="Google Shape;11036;p85"/>
          <p:cNvGrpSpPr/>
          <p:nvPr/>
        </p:nvGrpSpPr>
        <p:grpSpPr>
          <a:xfrm>
            <a:off x="2469960" y="1631160"/>
            <a:ext cx="422640" cy="420480"/>
            <a:chOff x="2469960" y="1631160"/>
            <a:chExt cx="422640" cy="420480"/>
          </a:xfrm>
        </p:grpSpPr>
        <p:sp>
          <p:nvSpPr>
            <p:cNvPr id="11814" name="Google Shape;11037;p85"/>
            <p:cNvSpPr/>
            <p:nvPr/>
          </p:nvSpPr>
          <p:spPr>
            <a:xfrm>
              <a:off x="2469960" y="1631160"/>
              <a:ext cx="422640" cy="420480"/>
            </a:xfrm>
            <a:custGeom>
              <a:avLst/>
              <a:gdLst/>
              <a:ahLst/>
              <a:rect l="l" t="t" r="r" b="b"/>
              <a:pathLst>
                <a:path w="11721" h="11658">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w="0">
              <a:noFill/>
            </a:ln>
          </p:spPr>
          <p:style>
            <a:lnRef idx="0"/>
            <a:fillRef idx="0"/>
            <a:effectRef idx="0"/>
            <a:fontRef idx="minor"/>
          </p:style>
        </p:sp>
        <p:sp>
          <p:nvSpPr>
            <p:cNvPr id="11815" name="Google Shape;11038;p85"/>
            <p:cNvSpPr/>
            <p:nvPr/>
          </p:nvSpPr>
          <p:spPr>
            <a:xfrm>
              <a:off x="2670120" y="1681200"/>
              <a:ext cx="147600" cy="147600"/>
            </a:xfrm>
            <a:custGeom>
              <a:avLst/>
              <a:gdLst/>
              <a:ahLst/>
              <a:rect l="l" t="t" r="r" b="b"/>
              <a:pathLst>
                <a:path w="4097" h="4097">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w="0">
              <a:noFill/>
            </a:ln>
          </p:spPr>
          <p:style>
            <a:lnRef idx="0"/>
            <a:fillRef idx="0"/>
            <a:effectRef idx="0"/>
            <a:fontRef idx="minor"/>
          </p:style>
        </p:sp>
      </p:grpSp>
      <p:grpSp>
        <p:nvGrpSpPr>
          <p:cNvPr id="11816" name="Google Shape;11039;p85"/>
          <p:cNvGrpSpPr/>
          <p:nvPr/>
        </p:nvGrpSpPr>
        <p:grpSpPr>
          <a:xfrm>
            <a:off x="2468160" y="2140560"/>
            <a:ext cx="426240" cy="420480"/>
            <a:chOff x="2468160" y="2140560"/>
            <a:chExt cx="426240" cy="420480"/>
          </a:xfrm>
        </p:grpSpPr>
        <p:sp>
          <p:nvSpPr>
            <p:cNvPr id="11817" name="Google Shape;11040;p85"/>
            <p:cNvSpPr/>
            <p:nvPr/>
          </p:nvSpPr>
          <p:spPr>
            <a:xfrm>
              <a:off x="2558160" y="2356560"/>
              <a:ext cx="114480" cy="127080"/>
            </a:xfrm>
            <a:custGeom>
              <a:avLst/>
              <a:gdLst/>
              <a:ahLst/>
              <a:rect l="l" t="t" r="r" b="b"/>
              <a:pathLst>
                <a:path w="3183" h="353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w="0">
              <a:noFill/>
            </a:ln>
          </p:spPr>
          <p:style>
            <a:lnRef idx="0"/>
            <a:fillRef idx="0"/>
            <a:effectRef idx="0"/>
            <a:fontRef idx="minor"/>
          </p:style>
        </p:sp>
        <p:sp>
          <p:nvSpPr>
            <p:cNvPr id="11818" name="Google Shape;11041;p85"/>
            <p:cNvSpPr/>
            <p:nvPr/>
          </p:nvSpPr>
          <p:spPr>
            <a:xfrm>
              <a:off x="2628720" y="2287080"/>
              <a:ext cx="122400" cy="117720"/>
            </a:xfrm>
            <a:custGeom>
              <a:avLst/>
              <a:gdLst/>
              <a:ahLst/>
              <a:rect l="l" t="t" r="r" b="b"/>
              <a:pathLst>
                <a:path w="3403" h="3269">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w="0">
              <a:noFill/>
            </a:ln>
          </p:spPr>
          <p:style>
            <a:lnRef idx="0"/>
            <a:fillRef idx="0"/>
            <a:effectRef idx="0"/>
            <a:fontRef idx="minor"/>
          </p:style>
        </p:sp>
        <p:sp>
          <p:nvSpPr>
            <p:cNvPr id="11819" name="Google Shape;11042;p85"/>
            <p:cNvSpPr/>
            <p:nvPr/>
          </p:nvSpPr>
          <p:spPr>
            <a:xfrm>
              <a:off x="2695680" y="2225880"/>
              <a:ext cx="115560" cy="108720"/>
            </a:xfrm>
            <a:custGeom>
              <a:avLst/>
              <a:gdLst/>
              <a:ahLst/>
              <a:rect l="l" t="t" r="r" b="b"/>
              <a:pathLst>
                <a:path w="3215" h="3026">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w="0">
              <a:noFill/>
            </a:ln>
          </p:spPr>
          <p:style>
            <a:lnRef idx="0"/>
            <a:fillRef idx="0"/>
            <a:effectRef idx="0"/>
            <a:fontRef idx="minor"/>
          </p:style>
        </p:sp>
        <p:sp>
          <p:nvSpPr>
            <p:cNvPr id="11820" name="Google Shape;11043;p85"/>
            <p:cNvSpPr/>
            <p:nvPr/>
          </p:nvSpPr>
          <p:spPr>
            <a:xfrm>
              <a:off x="2468160" y="2140560"/>
              <a:ext cx="426240" cy="420480"/>
            </a:xfrm>
            <a:custGeom>
              <a:avLst/>
              <a:gdLst/>
              <a:ahLst/>
              <a:rect l="l" t="t" r="r" b="b"/>
              <a:pathLst>
                <a:path w="11816" h="11658">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w="0">
              <a:noFill/>
            </a:ln>
          </p:spPr>
          <p:style>
            <a:lnRef idx="0"/>
            <a:fillRef idx="0"/>
            <a:effectRef idx="0"/>
            <a:fontRef idx="minor"/>
          </p:style>
        </p:sp>
      </p:grpSp>
      <p:grpSp>
        <p:nvGrpSpPr>
          <p:cNvPr id="11821" name="Google Shape;11044;p85"/>
          <p:cNvGrpSpPr/>
          <p:nvPr/>
        </p:nvGrpSpPr>
        <p:grpSpPr>
          <a:xfrm>
            <a:off x="2481840" y="2660400"/>
            <a:ext cx="422640" cy="421560"/>
            <a:chOff x="2481840" y="2660400"/>
            <a:chExt cx="422640" cy="421560"/>
          </a:xfrm>
        </p:grpSpPr>
        <p:sp>
          <p:nvSpPr>
            <p:cNvPr id="11822" name="Google Shape;11045;p85"/>
            <p:cNvSpPr/>
            <p:nvPr/>
          </p:nvSpPr>
          <p:spPr>
            <a:xfrm>
              <a:off x="2481840" y="2660400"/>
              <a:ext cx="422640" cy="421560"/>
            </a:xfrm>
            <a:custGeom>
              <a:avLst/>
              <a:gdLst/>
              <a:ahLst/>
              <a:rect l="l" t="t" r="r" b="b"/>
              <a:pathLst>
                <a:path w="11720" h="11689">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w="0">
              <a:noFill/>
            </a:ln>
          </p:spPr>
          <p:style>
            <a:lnRef idx="0"/>
            <a:fillRef idx="0"/>
            <a:effectRef idx="0"/>
            <a:fontRef idx="minor"/>
          </p:style>
        </p:sp>
        <p:sp>
          <p:nvSpPr>
            <p:cNvPr id="11823" name="Google Shape;11046;p85"/>
            <p:cNvSpPr/>
            <p:nvPr/>
          </p:nvSpPr>
          <p:spPr>
            <a:xfrm>
              <a:off x="2556000" y="2708280"/>
              <a:ext cx="273600" cy="199080"/>
            </a:xfrm>
            <a:custGeom>
              <a:avLst/>
              <a:gdLst/>
              <a:ahLst/>
              <a:rect l="l" t="t" r="r" b="b"/>
              <a:pathLst>
                <a:path w="7594" h="5522">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w="0">
              <a:noFill/>
            </a:ln>
          </p:spPr>
          <p:style>
            <a:lnRef idx="0"/>
            <a:fillRef idx="0"/>
            <a:effectRef idx="0"/>
            <a:fontRef idx="minor"/>
          </p:style>
        </p:sp>
      </p:grpSp>
      <p:grpSp>
        <p:nvGrpSpPr>
          <p:cNvPr id="11824" name="Google Shape;11047;p85"/>
          <p:cNvGrpSpPr/>
          <p:nvPr/>
        </p:nvGrpSpPr>
        <p:grpSpPr>
          <a:xfrm>
            <a:off x="5166000" y="1631160"/>
            <a:ext cx="422640" cy="420480"/>
            <a:chOff x="5166000" y="1631160"/>
            <a:chExt cx="422640" cy="420480"/>
          </a:xfrm>
        </p:grpSpPr>
        <p:sp>
          <p:nvSpPr>
            <p:cNvPr id="11825" name="Google Shape;11048;p85"/>
            <p:cNvSpPr/>
            <p:nvPr/>
          </p:nvSpPr>
          <p:spPr>
            <a:xfrm>
              <a:off x="5166000" y="1631160"/>
              <a:ext cx="422640" cy="420480"/>
            </a:xfrm>
            <a:custGeom>
              <a:avLst/>
              <a:gdLst/>
              <a:ahLst/>
              <a:rect l="l" t="t" r="r" b="b"/>
              <a:pathLst>
                <a:path w="11721" h="11658">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w="0">
              <a:noFill/>
            </a:ln>
          </p:spPr>
          <p:style>
            <a:lnRef idx="0"/>
            <a:fillRef idx="0"/>
            <a:effectRef idx="0"/>
            <a:fontRef idx="minor"/>
          </p:style>
        </p:sp>
        <p:sp>
          <p:nvSpPr>
            <p:cNvPr id="11826" name="Google Shape;11049;p85"/>
            <p:cNvSpPr/>
            <p:nvPr/>
          </p:nvSpPr>
          <p:spPr>
            <a:xfrm>
              <a:off x="5367240" y="1680120"/>
              <a:ext cx="148680" cy="172440"/>
            </a:xfrm>
            <a:custGeom>
              <a:avLst/>
              <a:gdLst/>
              <a:ahLst/>
              <a:rect l="l" t="t" r="r" b="b"/>
              <a:pathLst>
                <a:path w="4128" h="479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w="0">
              <a:noFill/>
            </a:ln>
          </p:spPr>
          <p:style>
            <a:lnRef idx="0"/>
            <a:fillRef idx="0"/>
            <a:effectRef idx="0"/>
            <a:fontRef idx="minor"/>
          </p:style>
        </p:sp>
      </p:grpSp>
      <p:grpSp>
        <p:nvGrpSpPr>
          <p:cNvPr id="11827" name="Google Shape;11050;p85"/>
          <p:cNvGrpSpPr/>
          <p:nvPr/>
        </p:nvGrpSpPr>
        <p:grpSpPr>
          <a:xfrm>
            <a:off x="5164920" y="2138760"/>
            <a:ext cx="425160" cy="423720"/>
            <a:chOff x="5164920" y="2138760"/>
            <a:chExt cx="425160" cy="423720"/>
          </a:xfrm>
        </p:grpSpPr>
        <p:sp>
          <p:nvSpPr>
            <p:cNvPr id="11828" name="Google Shape;11051;p85"/>
            <p:cNvSpPr/>
            <p:nvPr/>
          </p:nvSpPr>
          <p:spPr>
            <a:xfrm>
              <a:off x="5164920" y="2138760"/>
              <a:ext cx="425160" cy="423720"/>
            </a:xfrm>
            <a:custGeom>
              <a:avLst/>
              <a:gdLst/>
              <a:ahLst/>
              <a:rect l="l" t="t" r="r" b="b"/>
              <a:pathLst>
                <a:path w="11784" h="11752">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w="0">
              <a:noFill/>
            </a:ln>
          </p:spPr>
          <p:style>
            <a:lnRef idx="0"/>
            <a:fillRef idx="0"/>
            <a:effectRef idx="0"/>
            <a:fontRef idx="minor"/>
          </p:style>
        </p:sp>
        <p:sp>
          <p:nvSpPr>
            <p:cNvPr id="11829" name="Google Shape;11052;p85"/>
            <p:cNvSpPr/>
            <p:nvPr/>
          </p:nvSpPr>
          <p:spPr>
            <a:xfrm>
              <a:off x="5342040" y="2216160"/>
              <a:ext cx="121320" cy="121320"/>
            </a:xfrm>
            <a:custGeom>
              <a:avLst/>
              <a:gdLst/>
              <a:ahLst/>
              <a:rect l="l" t="t" r="r" b="b"/>
              <a:pathLst>
                <a:path w="3372" h="3372">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w="0">
              <a:noFill/>
            </a:ln>
          </p:spPr>
          <p:style>
            <a:lnRef idx="0"/>
            <a:fillRef idx="0"/>
            <a:effectRef idx="0"/>
            <a:fontRef idx="minor"/>
          </p:style>
        </p:sp>
      </p:grpSp>
      <p:grpSp>
        <p:nvGrpSpPr>
          <p:cNvPr id="11830" name="Google Shape;11053;p85"/>
          <p:cNvGrpSpPr/>
          <p:nvPr/>
        </p:nvGrpSpPr>
        <p:grpSpPr>
          <a:xfrm>
            <a:off x="5178960" y="2659680"/>
            <a:ext cx="420480" cy="422640"/>
            <a:chOff x="5178960" y="2659680"/>
            <a:chExt cx="420480" cy="422640"/>
          </a:xfrm>
        </p:grpSpPr>
        <p:sp>
          <p:nvSpPr>
            <p:cNvPr id="11831" name="Google Shape;11054;p85"/>
            <p:cNvSpPr/>
            <p:nvPr/>
          </p:nvSpPr>
          <p:spPr>
            <a:xfrm>
              <a:off x="5178960" y="2659680"/>
              <a:ext cx="420480" cy="422640"/>
            </a:xfrm>
            <a:custGeom>
              <a:avLst/>
              <a:gdLst/>
              <a:ahLst/>
              <a:rect l="l" t="t" r="r" b="b"/>
              <a:pathLst>
                <a:path w="11658" h="1172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w="0">
              <a:noFill/>
            </a:ln>
          </p:spPr>
          <p:style>
            <a:lnRef idx="0"/>
            <a:fillRef idx="0"/>
            <a:effectRef idx="0"/>
            <a:fontRef idx="minor"/>
          </p:style>
        </p:sp>
        <p:sp>
          <p:nvSpPr>
            <p:cNvPr id="11832" name="Google Shape;11055;p85"/>
            <p:cNvSpPr/>
            <p:nvPr/>
          </p:nvSpPr>
          <p:spPr>
            <a:xfrm>
              <a:off x="5388120" y="2908800"/>
              <a:ext cx="148680" cy="97560"/>
            </a:xfrm>
            <a:custGeom>
              <a:avLst/>
              <a:gdLst/>
              <a:ahLst/>
              <a:rect l="l" t="t" r="r" b="b"/>
              <a:pathLst>
                <a:path w="4128" h="2711">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w="0">
              <a:noFill/>
            </a:ln>
          </p:spPr>
          <p:style>
            <a:lnRef idx="0"/>
            <a:fillRef idx="0"/>
            <a:effectRef idx="0"/>
            <a:fontRef idx="minor"/>
          </p:style>
        </p:sp>
      </p:grpSp>
      <p:sp>
        <p:nvSpPr>
          <p:cNvPr id="11833" name="Google Shape;11056;p85"/>
          <p:cNvSpPr/>
          <p:nvPr/>
        </p:nvSpPr>
        <p:spPr>
          <a:xfrm>
            <a:off x="7900920" y="1681920"/>
            <a:ext cx="421560" cy="319320"/>
          </a:xfrm>
          <a:custGeom>
            <a:avLst/>
            <a:gdLst/>
            <a:ahLst/>
            <a:rect l="l" t="t" r="r" b="b"/>
            <a:pathLst>
              <a:path w="11689" h="8853">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w="0">
            <a:noFill/>
          </a:ln>
        </p:spPr>
        <p:style>
          <a:lnRef idx="0"/>
          <a:fillRef idx="0"/>
          <a:effectRef idx="0"/>
          <a:fontRef idx="minor"/>
        </p:style>
      </p:sp>
      <p:sp>
        <p:nvSpPr>
          <p:cNvPr id="11834" name="Google Shape;11057;p85"/>
          <p:cNvSpPr/>
          <p:nvPr/>
        </p:nvSpPr>
        <p:spPr>
          <a:xfrm>
            <a:off x="7900920" y="2140200"/>
            <a:ext cx="421560" cy="420480"/>
          </a:xfrm>
          <a:custGeom>
            <a:avLst/>
            <a:gdLst/>
            <a:ahLst/>
            <a:rect l="l" t="t" r="r" b="b"/>
            <a:pathLst>
              <a:path w="11689" h="11657">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w="0">
            <a:noFill/>
          </a:ln>
        </p:spPr>
        <p:style>
          <a:lnRef idx="0"/>
          <a:fillRef idx="0"/>
          <a:effectRef idx="0"/>
          <a:fontRef idx="minor"/>
        </p:style>
      </p:sp>
      <p:grpSp>
        <p:nvGrpSpPr>
          <p:cNvPr id="11835" name="Google Shape;11058;p85"/>
          <p:cNvGrpSpPr/>
          <p:nvPr/>
        </p:nvGrpSpPr>
        <p:grpSpPr>
          <a:xfrm>
            <a:off x="7901640" y="2660400"/>
            <a:ext cx="420480" cy="421560"/>
            <a:chOff x="7901640" y="2660400"/>
            <a:chExt cx="420480" cy="421560"/>
          </a:xfrm>
        </p:grpSpPr>
        <p:sp>
          <p:nvSpPr>
            <p:cNvPr id="11836" name="Google Shape;11059;p85"/>
            <p:cNvSpPr/>
            <p:nvPr/>
          </p:nvSpPr>
          <p:spPr>
            <a:xfrm>
              <a:off x="7901640" y="2660400"/>
              <a:ext cx="420480" cy="421560"/>
            </a:xfrm>
            <a:custGeom>
              <a:avLst/>
              <a:gdLst/>
              <a:ahLst/>
              <a:rect l="l" t="t" r="r" b="b"/>
              <a:pathLst>
                <a:path w="11658" h="11689">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w="0">
              <a:noFill/>
            </a:ln>
          </p:spPr>
          <p:style>
            <a:lnRef idx="0"/>
            <a:fillRef idx="0"/>
            <a:effectRef idx="0"/>
            <a:fontRef idx="minor"/>
          </p:style>
        </p:sp>
        <p:sp>
          <p:nvSpPr>
            <p:cNvPr id="11837" name="Google Shape;11060;p85"/>
            <p:cNvSpPr/>
            <p:nvPr/>
          </p:nvSpPr>
          <p:spPr>
            <a:xfrm>
              <a:off x="7975440" y="2785680"/>
              <a:ext cx="272520" cy="121680"/>
            </a:xfrm>
            <a:custGeom>
              <a:avLst/>
              <a:gdLst/>
              <a:ahLst/>
              <a:rect l="l" t="t" r="r" b="b"/>
              <a:pathLst>
                <a:path w="7562" h="338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w="0">
              <a:noFill/>
            </a:ln>
          </p:spPr>
          <p:style>
            <a:lnRef idx="0"/>
            <a:fillRef idx="0"/>
            <a:effectRef idx="0"/>
            <a:fontRef idx="minor"/>
          </p:style>
        </p:sp>
      </p:grpSp>
      <p:grpSp>
        <p:nvGrpSpPr>
          <p:cNvPr id="11838" name="Google Shape;11061;p85"/>
          <p:cNvGrpSpPr/>
          <p:nvPr/>
        </p:nvGrpSpPr>
        <p:grpSpPr>
          <a:xfrm>
            <a:off x="1915200" y="3232080"/>
            <a:ext cx="421560" cy="420120"/>
            <a:chOff x="1915200" y="3232080"/>
            <a:chExt cx="421560" cy="420120"/>
          </a:xfrm>
        </p:grpSpPr>
        <p:sp>
          <p:nvSpPr>
            <p:cNvPr id="11839" name="Google Shape;11062;p85"/>
            <p:cNvSpPr/>
            <p:nvPr/>
          </p:nvSpPr>
          <p:spPr>
            <a:xfrm>
              <a:off x="2063160" y="3333240"/>
              <a:ext cx="124920" cy="122400"/>
            </a:xfrm>
            <a:custGeom>
              <a:avLst/>
              <a:gdLst/>
              <a:ahLst/>
              <a:rect l="l" t="t" r="r" b="b"/>
              <a:pathLst>
                <a:path w="3466" h="3403">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w="0">
              <a:noFill/>
            </a:ln>
          </p:spPr>
          <p:style>
            <a:lnRef idx="0"/>
            <a:fillRef idx="0"/>
            <a:effectRef idx="0"/>
            <a:fontRef idx="minor"/>
          </p:style>
        </p:sp>
        <p:sp>
          <p:nvSpPr>
            <p:cNvPr id="11840" name="Google Shape;11063;p85"/>
            <p:cNvSpPr/>
            <p:nvPr/>
          </p:nvSpPr>
          <p:spPr>
            <a:xfrm>
              <a:off x="1916280" y="3578760"/>
              <a:ext cx="417960" cy="73440"/>
            </a:xfrm>
            <a:custGeom>
              <a:avLst/>
              <a:gdLst/>
              <a:ahLst/>
              <a:rect l="l" t="t" r="r" b="b"/>
              <a:pathLst>
                <a:path w="11594" h="2049">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w="0">
              <a:noFill/>
            </a:ln>
          </p:spPr>
          <p:style>
            <a:lnRef idx="0"/>
            <a:fillRef idx="0"/>
            <a:effectRef idx="0"/>
            <a:fontRef idx="minor"/>
          </p:style>
        </p:sp>
        <p:sp>
          <p:nvSpPr>
            <p:cNvPr id="11841" name="Google Shape;11064;p85"/>
            <p:cNvSpPr/>
            <p:nvPr/>
          </p:nvSpPr>
          <p:spPr>
            <a:xfrm>
              <a:off x="1915200" y="3232080"/>
              <a:ext cx="421560" cy="321840"/>
            </a:xfrm>
            <a:custGeom>
              <a:avLst/>
              <a:gdLst/>
              <a:ahLst/>
              <a:rect l="l" t="t" r="r" b="b"/>
              <a:pathLst>
                <a:path w="11689" h="8925">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w="0">
              <a:noFill/>
            </a:ln>
          </p:spPr>
          <p:style>
            <a:lnRef idx="0"/>
            <a:fillRef idx="0"/>
            <a:effectRef idx="0"/>
            <a:fontRef idx="minor"/>
          </p:style>
        </p:sp>
      </p:grpSp>
      <p:grpSp>
        <p:nvGrpSpPr>
          <p:cNvPr id="11842" name="Google Shape;11065;p85"/>
          <p:cNvGrpSpPr/>
          <p:nvPr/>
        </p:nvGrpSpPr>
        <p:grpSpPr>
          <a:xfrm>
            <a:off x="3018240" y="1630800"/>
            <a:ext cx="421560" cy="421560"/>
            <a:chOff x="3018240" y="1630800"/>
            <a:chExt cx="421560" cy="421560"/>
          </a:xfrm>
        </p:grpSpPr>
        <p:sp>
          <p:nvSpPr>
            <p:cNvPr id="11843" name="Google Shape;11066;p85"/>
            <p:cNvSpPr/>
            <p:nvPr/>
          </p:nvSpPr>
          <p:spPr>
            <a:xfrm>
              <a:off x="3268440" y="1881000"/>
              <a:ext cx="73440" cy="71280"/>
            </a:xfrm>
            <a:custGeom>
              <a:avLst/>
              <a:gdLst/>
              <a:ahLst/>
              <a:rect l="l" t="t" r="r" b="b"/>
              <a:pathLst>
                <a:path w="2049" h="1986">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w="0">
              <a:noFill/>
            </a:ln>
          </p:spPr>
          <p:style>
            <a:lnRef idx="0"/>
            <a:fillRef idx="0"/>
            <a:effectRef idx="0"/>
            <a:fontRef idx="minor"/>
          </p:style>
        </p:sp>
        <p:sp>
          <p:nvSpPr>
            <p:cNvPr id="11844" name="Google Shape;11067;p85"/>
            <p:cNvSpPr/>
            <p:nvPr/>
          </p:nvSpPr>
          <p:spPr>
            <a:xfrm>
              <a:off x="3093480" y="1731600"/>
              <a:ext cx="73440" cy="71640"/>
            </a:xfrm>
            <a:custGeom>
              <a:avLst/>
              <a:gdLst/>
              <a:ahLst/>
              <a:rect l="l" t="t" r="r" b="b"/>
              <a:pathLst>
                <a:path w="2048" h="1993">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w="0">
              <a:noFill/>
            </a:ln>
          </p:spPr>
          <p:style>
            <a:lnRef idx="0"/>
            <a:fillRef idx="0"/>
            <a:effectRef idx="0"/>
            <a:fontRef idx="minor"/>
          </p:style>
        </p:sp>
        <p:sp>
          <p:nvSpPr>
            <p:cNvPr id="11845" name="Google Shape;11068;p85"/>
            <p:cNvSpPr/>
            <p:nvPr/>
          </p:nvSpPr>
          <p:spPr>
            <a:xfrm>
              <a:off x="3018240" y="1630800"/>
              <a:ext cx="421560" cy="421560"/>
            </a:xfrm>
            <a:custGeom>
              <a:avLst/>
              <a:gdLst/>
              <a:ahLst/>
              <a:rect l="l" t="t" r="r" b="b"/>
              <a:pathLst>
                <a:path w="11690" h="11689">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w="0">
              <a:noFill/>
            </a:ln>
          </p:spPr>
          <p:style>
            <a:lnRef idx="0"/>
            <a:fillRef idx="0"/>
            <a:effectRef idx="0"/>
            <a:fontRef idx="minor"/>
          </p:style>
        </p:sp>
      </p:grpSp>
      <p:sp>
        <p:nvSpPr>
          <p:cNvPr id="11846" name="Google Shape;11069;p85"/>
          <p:cNvSpPr/>
          <p:nvPr/>
        </p:nvSpPr>
        <p:spPr>
          <a:xfrm>
            <a:off x="3014640" y="2152800"/>
            <a:ext cx="429480" cy="395280"/>
          </a:xfrm>
          <a:custGeom>
            <a:avLst/>
            <a:gdLst/>
            <a:ahLst/>
            <a:rect l="l" t="t" r="r" b="b"/>
            <a:pathLst>
              <a:path w="11910" h="10957">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w="0">
            <a:noFill/>
          </a:ln>
        </p:spPr>
        <p:style>
          <a:lnRef idx="0"/>
          <a:fillRef idx="0"/>
          <a:effectRef idx="0"/>
          <a:fontRef idx="minor"/>
        </p:style>
      </p:sp>
      <p:sp>
        <p:nvSpPr>
          <p:cNvPr id="11847" name="Google Shape;11070;p85"/>
          <p:cNvSpPr/>
          <p:nvPr/>
        </p:nvSpPr>
        <p:spPr>
          <a:xfrm>
            <a:off x="3030480" y="2660760"/>
            <a:ext cx="421560" cy="420480"/>
          </a:xfrm>
          <a:custGeom>
            <a:avLst/>
            <a:gdLst/>
            <a:ahLst/>
            <a:rect l="l" t="t" r="r" b="b"/>
            <a:pathLst>
              <a:path w="11689" h="11657">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w="0">
            <a:noFill/>
          </a:ln>
        </p:spPr>
        <p:style>
          <a:lnRef idx="0"/>
          <a:fillRef idx="0"/>
          <a:effectRef idx="0"/>
          <a:fontRef idx="minor"/>
        </p:style>
      </p:sp>
      <p:grpSp>
        <p:nvGrpSpPr>
          <p:cNvPr id="11848" name="Google Shape;11071;p85"/>
          <p:cNvGrpSpPr/>
          <p:nvPr/>
        </p:nvGrpSpPr>
        <p:grpSpPr>
          <a:xfrm>
            <a:off x="5777280" y="1631160"/>
            <a:ext cx="323640" cy="420480"/>
            <a:chOff x="5777280" y="1631160"/>
            <a:chExt cx="323640" cy="420480"/>
          </a:xfrm>
        </p:grpSpPr>
        <p:sp>
          <p:nvSpPr>
            <p:cNvPr id="11849" name="Google Shape;11072;p85"/>
            <p:cNvSpPr/>
            <p:nvPr/>
          </p:nvSpPr>
          <p:spPr>
            <a:xfrm>
              <a:off x="5830560" y="1929240"/>
              <a:ext cx="73440" cy="72360"/>
            </a:xfrm>
            <a:custGeom>
              <a:avLst/>
              <a:gdLst/>
              <a:ahLst/>
              <a:rect l="l" t="t" r="r" b="b"/>
              <a:pathLst>
                <a:path w="2049" h="2017">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w="0">
              <a:noFill/>
            </a:ln>
          </p:spPr>
          <p:style>
            <a:lnRef idx="0"/>
            <a:fillRef idx="0"/>
            <a:effectRef idx="0"/>
            <a:fontRef idx="minor"/>
          </p:style>
        </p:sp>
        <p:sp>
          <p:nvSpPr>
            <p:cNvPr id="11850" name="Google Shape;11073;p85"/>
            <p:cNvSpPr/>
            <p:nvPr/>
          </p:nvSpPr>
          <p:spPr>
            <a:xfrm>
              <a:off x="5830560" y="1732320"/>
              <a:ext cx="73440" cy="71280"/>
            </a:xfrm>
            <a:custGeom>
              <a:avLst/>
              <a:gdLst/>
              <a:ahLst/>
              <a:rect l="l" t="t" r="r" b="b"/>
              <a:pathLst>
                <a:path w="2049" h="1986">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w="0">
              <a:noFill/>
            </a:ln>
          </p:spPr>
          <p:style>
            <a:lnRef idx="0"/>
            <a:fillRef idx="0"/>
            <a:effectRef idx="0"/>
            <a:fontRef idx="minor"/>
          </p:style>
        </p:sp>
        <p:sp>
          <p:nvSpPr>
            <p:cNvPr id="11851" name="Google Shape;11074;p85"/>
            <p:cNvSpPr/>
            <p:nvPr/>
          </p:nvSpPr>
          <p:spPr>
            <a:xfrm>
              <a:off x="5830560" y="1831320"/>
              <a:ext cx="73440" cy="71280"/>
            </a:xfrm>
            <a:custGeom>
              <a:avLst/>
              <a:gdLst/>
              <a:ahLst/>
              <a:rect l="l" t="t" r="r" b="b"/>
              <a:pathLst>
                <a:path w="2049" h="1986">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w="0">
              <a:noFill/>
            </a:ln>
          </p:spPr>
          <p:style>
            <a:lnRef idx="0"/>
            <a:fillRef idx="0"/>
            <a:effectRef idx="0"/>
            <a:fontRef idx="minor"/>
          </p:style>
        </p:sp>
        <p:sp>
          <p:nvSpPr>
            <p:cNvPr id="11852" name="Google Shape;11075;p85"/>
            <p:cNvSpPr/>
            <p:nvPr/>
          </p:nvSpPr>
          <p:spPr>
            <a:xfrm>
              <a:off x="5777280" y="1631160"/>
              <a:ext cx="323640" cy="420480"/>
            </a:xfrm>
            <a:custGeom>
              <a:avLst/>
              <a:gdLst/>
              <a:ahLst/>
              <a:rect l="l" t="t" r="r" b="b"/>
              <a:pathLst>
                <a:path w="8980" h="11658">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w="0">
              <a:noFill/>
            </a:ln>
          </p:spPr>
          <p:style>
            <a:lnRef idx="0"/>
            <a:fillRef idx="0"/>
            <a:effectRef idx="0"/>
            <a:fontRef idx="minor"/>
          </p:style>
        </p:sp>
        <p:sp>
          <p:nvSpPr>
            <p:cNvPr id="11853" name="Google Shape;11076;p85"/>
            <p:cNvSpPr/>
            <p:nvPr/>
          </p:nvSpPr>
          <p:spPr>
            <a:xfrm>
              <a:off x="5927400" y="1756440"/>
              <a:ext cx="124920" cy="25920"/>
            </a:xfrm>
            <a:custGeom>
              <a:avLst/>
              <a:gdLst/>
              <a:ahLst/>
              <a:rect l="l" t="t" r="r" b="b"/>
              <a:pathLst>
                <a:path w="3466" h="725">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w="0">
              <a:noFill/>
            </a:ln>
          </p:spPr>
          <p:style>
            <a:lnRef idx="0"/>
            <a:fillRef idx="0"/>
            <a:effectRef idx="0"/>
            <a:fontRef idx="minor"/>
          </p:style>
        </p:sp>
        <p:sp>
          <p:nvSpPr>
            <p:cNvPr id="11854" name="Google Shape;11077;p85"/>
            <p:cNvSpPr/>
            <p:nvPr/>
          </p:nvSpPr>
          <p:spPr>
            <a:xfrm>
              <a:off x="5927400" y="1855440"/>
              <a:ext cx="124920" cy="24840"/>
            </a:xfrm>
            <a:custGeom>
              <a:avLst/>
              <a:gdLst/>
              <a:ahLst/>
              <a:rect l="l" t="t" r="r" b="b"/>
              <a:pathLst>
                <a:path w="3466" h="694">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w="0">
              <a:noFill/>
            </a:ln>
          </p:spPr>
          <p:style>
            <a:lnRef idx="0"/>
            <a:fillRef idx="0"/>
            <a:effectRef idx="0"/>
            <a:fontRef idx="minor"/>
          </p:style>
        </p:sp>
        <p:sp>
          <p:nvSpPr>
            <p:cNvPr id="11855" name="Google Shape;11078;p85"/>
            <p:cNvSpPr/>
            <p:nvPr/>
          </p:nvSpPr>
          <p:spPr>
            <a:xfrm>
              <a:off x="5927400" y="1954080"/>
              <a:ext cx="124920" cy="25920"/>
            </a:xfrm>
            <a:custGeom>
              <a:avLst/>
              <a:gdLst/>
              <a:ahLst/>
              <a:rect l="l" t="t" r="r" b="b"/>
              <a:pathLst>
                <a:path w="3466" h="725">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w="0">
              <a:noFill/>
            </a:ln>
          </p:spPr>
          <p:style>
            <a:lnRef idx="0"/>
            <a:fillRef idx="0"/>
            <a:effectRef idx="0"/>
            <a:fontRef idx="minor"/>
          </p:style>
        </p:sp>
      </p:grpSp>
      <p:grpSp>
        <p:nvGrpSpPr>
          <p:cNvPr id="11856" name="Google Shape;11079;p85"/>
          <p:cNvGrpSpPr/>
          <p:nvPr/>
        </p:nvGrpSpPr>
        <p:grpSpPr>
          <a:xfrm>
            <a:off x="5752800" y="2139120"/>
            <a:ext cx="372600" cy="422640"/>
            <a:chOff x="5752800" y="2139120"/>
            <a:chExt cx="372600" cy="422640"/>
          </a:xfrm>
        </p:grpSpPr>
        <p:sp>
          <p:nvSpPr>
            <p:cNvPr id="11857" name="Google Shape;11080;p85"/>
            <p:cNvSpPr/>
            <p:nvPr/>
          </p:nvSpPr>
          <p:spPr>
            <a:xfrm>
              <a:off x="5752800" y="2139120"/>
              <a:ext cx="372600" cy="422640"/>
            </a:xfrm>
            <a:custGeom>
              <a:avLst/>
              <a:gdLst/>
              <a:ahLst/>
              <a:rect l="l" t="t" r="r" b="b"/>
              <a:pathLst>
                <a:path w="10334" h="11721">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w="0">
              <a:noFill/>
            </a:ln>
          </p:spPr>
          <p:style>
            <a:lnRef idx="0"/>
            <a:fillRef idx="0"/>
            <a:effectRef idx="0"/>
            <a:fontRef idx="minor"/>
          </p:style>
        </p:sp>
        <p:sp>
          <p:nvSpPr>
            <p:cNvPr id="11858" name="Google Shape;11081;p85"/>
            <p:cNvSpPr/>
            <p:nvPr/>
          </p:nvSpPr>
          <p:spPr>
            <a:xfrm>
              <a:off x="5853960" y="2289240"/>
              <a:ext cx="24840" cy="222480"/>
            </a:xfrm>
            <a:custGeom>
              <a:avLst/>
              <a:gdLst/>
              <a:ahLst/>
              <a:rect l="l" t="t" r="r" b="b"/>
              <a:pathLst>
                <a:path w="694" h="6176">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w="0">
              <a:noFill/>
            </a:ln>
          </p:spPr>
          <p:style>
            <a:lnRef idx="0"/>
            <a:fillRef idx="0"/>
            <a:effectRef idx="0"/>
            <a:fontRef idx="minor"/>
          </p:style>
        </p:sp>
        <p:sp>
          <p:nvSpPr>
            <p:cNvPr id="11859" name="Google Shape;11082;p85"/>
            <p:cNvSpPr/>
            <p:nvPr/>
          </p:nvSpPr>
          <p:spPr>
            <a:xfrm>
              <a:off x="5927760" y="2289240"/>
              <a:ext cx="24840" cy="222480"/>
            </a:xfrm>
            <a:custGeom>
              <a:avLst/>
              <a:gdLst/>
              <a:ahLst/>
              <a:rect l="l" t="t" r="r" b="b"/>
              <a:pathLst>
                <a:path w="694" h="6176">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w="0">
              <a:noFill/>
            </a:ln>
          </p:spPr>
          <p:style>
            <a:lnRef idx="0"/>
            <a:fillRef idx="0"/>
            <a:effectRef idx="0"/>
            <a:fontRef idx="minor"/>
          </p:style>
        </p:sp>
        <p:sp>
          <p:nvSpPr>
            <p:cNvPr id="11860" name="Google Shape;11083;p85"/>
            <p:cNvSpPr/>
            <p:nvPr/>
          </p:nvSpPr>
          <p:spPr>
            <a:xfrm>
              <a:off x="6001560" y="2289240"/>
              <a:ext cx="24840" cy="222480"/>
            </a:xfrm>
            <a:custGeom>
              <a:avLst/>
              <a:gdLst/>
              <a:ahLst/>
              <a:rect l="l" t="t" r="r" b="b"/>
              <a:pathLst>
                <a:path w="694" h="6176">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w="0">
              <a:noFill/>
            </a:ln>
          </p:spPr>
          <p:style>
            <a:lnRef idx="0"/>
            <a:fillRef idx="0"/>
            <a:effectRef idx="0"/>
            <a:fontRef idx="minor"/>
          </p:style>
        </p:sp>
      </p:grpSp>
      <p:grpSp>
        <p:nvGrpSpPr>
          <p:cNvPr id="11861" name="Google Shape;11084;p85"/>
          <p:cNvGrpSpPr/>
          <p:nvPr/>
        </p:nvGrpSpPr>
        <p:grpSpPr>
          <a:xfrm>
            <a:off x="5815080" y="2660400"/>
            <a:ext cx="271440" cy="421560"/>
            <a:chOff x="5815080" y="2660400"/>
            <a:chExt cx="271440" cy="421560"/>
          </a:xfrm>
        </p:grpSpPr>
        <p:sp>
          <p:nvSpPr>
            <p:cNvPr id="11862" name="Google Shape;11085;p85"/>
            <p:cNvSpPr/>
            <p:nvPr/>
          </p:nvSpPr>
          <p:spPr>
            <a:xfrm>
              <a:off x="5815080" y="2660400"/>
              <a:ext cx="271440" cy="421560"/>
            </a:xfrm>
            <a:custGeom>
              <a:avLst/>
              <a:gdLst/>
              <a:ahLst/>
              <a:rect l="l" t="t" r="r" b="b"/>
              <a:pathLst>
                <a:path w="7531" h="11689">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w="0">
              <a:noFill/>
            </a:ln>
          </p:spPr>
          <p:style>
            <a:lnRef idx="0"/>
            <a:fillRef idx="0"/>
            <a:effectRef idx="0"/>
            <a:fontRef idx="minor"/>
          </p:style>
        </p:sp>
        <p:sp>
          <p:nvSpPr>
            <p:cNvPr id="11863" name="Google Shape;11086;p85"/>
            <p:cNvSpPr/>
            <p:nvPr/>
          </p:nvSpPr>
          <p:spPr>
            <a:xfrm>
              <a:off x="5860800" y="2709000"/>
              <a:ext cx="179280" cy="123840"/>
            </a:xfrm>
            <a:custGeom>
              <a:avLst/>
              <a:gdLst/>
              <a:ahLst/>
              <a:rect l="l" t="t" r="r" b="b"/>
              <a:pathLst>
                <a:path w="4978" h="3444">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w="0">
              <a:noFill/>
            </a:ln>
          </p:spPr>
          <p:style>
            <a:lnRef idx="0"/>
            <a:fillRef idx="0"/>
            <a:effectRef idx="0"/>
            <a:fontRef idx="minor"/>
          </p:style>
        </p:sp>
        <p:sp>
          <p:nvSpPr>
            <p:cNvPr id="11864" name="Google Shape;11087;p85"/>
            <p:cNvSpPr/>
            <p:nvPr/>
          </p:nvSpPr>
          <p:spPr>
            <a:xfrm>
              <a:off x="5888160" y="2859480"/>
              <a:ext cx="124920" cy="24840"/>
            </a:xfrm>
            <a:custGeom>
              <a:avLst/>
              <a:gdLst/>
              <a:ahLst/>
              <a:rect l="l" t="t" r="r" b="b"/>
              <a:pathLst>
                <a:path w="3466" h="694">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w="0">
              <a:noFill/>
            </a:ln>
          </p:spPr>
          <p:style>
            <a:lnRef idx="0"/>
            <a:fillRef idx="0"/>
            <a:effectRef idx="0"/>
            <a:fontRef idx="minor"/>
          </p:style>
        </p:sp>
        <p:sp>
          <p:nvSpPr>
            <p:cNvPr id="11865" name="Google Shape;11088;p85"/>
            <p:cNvSpPr/>
            <p:nvPr/>
          </p:nvSpPr>
          <p:spPr>
            <a:xfrm>
              <a:off x="5888160" y="2909520"/>
              <a:ext cx="124920" cy="24840"/>
            </a:xfrm>
            <a:custGeom>
              <a:avLst/>
              <a:gdLst/>
              <a:ahLst/>
              <a:rect l="l" t="t" r="r" b="b"/>
              <a:pathLst>
                <a:path w="3466" h="694">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w="0">
              <a:noFill/>
            </a:ln>
          </p:spPr>
          <p:style>
            <a:lnRef idx="0"/>
            <a:fillRef idx="0"/>
            <a:effectRef idx="0"/>
            <a:fontRef idx="minor"/>
          </p:style>
        </p:sp>
      </p:grpSp>
      <p:grpSp>
        <p:nvGrpSpPr>
          <p:cNvPr id="11866" name="Google Shape;11089;p85"/>
          <p:cNvGrpSpPr/>
          <p:nvPr/>
        </p:nvGrpSpPr>
        <p:grpSpPr>
          <a:xfrm>
            <a:off x="844200" y="3231000"/>
            <a:ext cx="371520" cy="422640"/>
            <a:chOff x="844200" y="3231000"/>
            <a:chExt cx="371520" cy="422640"/>
          </a:xfrm>
        </p:grpSpPr>
        <p:sp>
          <p:nvSpPr>
            <p:cNvPr id="11867" name="Google Shape;11090;p85"/>
            <p:cNvSpPr/>
            <p:nvPr/>
          </p:nvSpPr>
          <p:spPr>
            <a:xfrm>
              <a:off x="844200" y="3231000"/>
              <a:ext cx="371520" cy="422640"/>
            </a:xfrm>
            <a:custGeom>
              <a:avLst/>
              <a:gdLst/>
              <a:ahLst/>
              <a:rect l="l" t="t" r="r" b="b"/>
              <a:pathLst>
                <a:path w="10303" h="11721">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w="0">
              <a:noFill/>
            </a:ln>
          </p:spPr>
          <p:style>
            <a:lnRef idx="0"/>
            <a:fillRef idx="0"/>
            <a:effectRef idx="0"/>
            <a:fontRef idx="minor"/>
          </p:style>
        </p:sp>
        <p:sp>
          <p:nvSpPr>
            <p:cNvPr id="11868" name="Google Shape;11091;p85"/>
            <p:cNvSpPr/>
            <p:nvPr/>
          </p:nvSpPr>
          <p:spPr>
            <a:xfrm>
              <a:off x="943200" y="3504960"/>
              <a:ext cx="173520" cy="25920"/>
            </a:xfrm>
            <a:custGeom>
              <a:avLst/>
              <a:gdLst/>
              <a:ahLst/>
              <a:rect l="l" t="t" r="r" b="b"/>
              <a:pathLst>
                <a:path w="4821" h="726">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w="0">
              <a:noFill/>
            </a:ln>
          </p:spPr>
          <p:style>
            <a:lnRef idx="0"/>
            <a:fillRef idx="0"/>
            <a:effectRef idx="0"/>
            <a:fontRef idx="minor"/>
          </p:style>
        </p:sp>
        <p:sp>
          <p:nvSpPr>
            <p:cNvPr id="11869" name="Google Shape;11092;p85"/>
            <p:cNvSpPr/>
            <p:nvPr/>
          </p:nvSpPr>
          <p:spPr>
            <a:xfrm>
              <a:off x="943200" y="3555000"/>
              <a:ext cx="173520" cy="24840"/>
            </a:xfrm>
            <a:custGeom>
              <a:avLst/>
              <a:gdLst/>
              <a:ahLst/>
              <a:rect l="l" t="t" r="r" b="b"/>
              <a:pathLst>
                <a:path w="4821" h="694">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w="0">
              <a:noFill/>
            </a:ln>
          </p:spPr>
          <p:style>
            <a:lnRef idx="0"/>
            <a:fillRef idx="0"/>
            <a:effectRef idx="0"/>
            <a:fontRef idx="minor"/>
          </p:style>
        </p:sp>
        <p:sp>
          <p:nvSpPr>
            <p:cNvPr id="11870" name="Google Shape;11093;p85"/>
            <p:cNvSpPr/>
            <p:nvPr/>
          </p:nvSpPr>
          <p:spPr>
            <a:xfrm>
              <a:off x="921600" y="3305880"/>
              <a:ext cx="221400" cy="168120"/>
            </a:xfrm>
            <a:custGeom>
              <a:avLst/>
              <a:gdLst/>
              <a:ahLst/>
              <a:rect l="l" t="t" r="r" b="b"/>
              <a:pathLst>
                <a:path w="6145" h="4664">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w="0">
              <a:noFill/>
            </a:ln>
          </p:spPr>
          <p:style>
            <a:lnRef idx="0"/>
            <a:fillRef idx="0"/>
            <a:effectRef idx="0"/>
            <a:fontRef idx="minor"/>
          </p:style>
        </p:sp>
      </p:grpSp>
      <p:sp>
        <p:nvSpPr>
          <p:cNvPr id="11871" name="Google Shape;11094;p85"/>
          <p:cNvSpPr/>
          <p:nvPr/>
        </p:nvSpPr>
        <p:spPr>
          <a:xfrm>
            <a:off x="2472120" y="3231720"/>
            <a:ext cx="439920" cy="420840"/>
          </a:xfrm>
          <a:custGeom>
            <a:avLst/>
            <a:gdLst/>
            <a:ahLst/>
            <a:rect l="l" t="t" r="r" b="b"/>
            <a:pathLst>
              <a:path w="12193" h="11674">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w="0">
            <a:noFill/>
          </a:ln>
        </p:spPr>
        <p:style>
          <a:lnRef idx="0"/>
          <a:fillRef idx="0"/>
          <a:effectRef idx="0"/>
          <a:fontRef idx="minor"/>
        </p:style>
      </p:sp>
      <p:grpSp>
        <p:nvGrpSpPr>
          <p:cNvPr id="11872" name="Google Shape;11095;p85"/>
          <p:cNvGrpSpPr/>
          <p:nvPr/>
        </p:nvGrpSpPr>
        <p:grpSpPr>
          <a:xfrm>
            <a:off x="4133880" y="3231360"/>
            <a:ext cx="420480" cy="421560"/>
            <a:chOff x="4133880" y="3231360"/>
            <a:chExt cx="420480" cy="421560"/>
          </a:xfrm>
        </p:grpSpPr>
        <p:sp>
          <p:nvSpPr>
            <p:cNvPr id="11873" name="Google Shape;11096;p85"/>
            <p:cNvSpPr/>
            <p:nvPr/>
          </p:nvSpPr>
          <p:spPr>
            <a:xfrm>
              <a:off x="4133880" y="3231360"/>
              <a:ext cx="420480" cy="421560"/>
            </a:xfrm>
            <a:custGeom>
              <a:avLst/>
              <a:gdLst/>
              <a:ahLst/>
              <a:rect l="l" t="t" r="r" b="b"/>
              <a:pathLst>
                <a:path w="11658" h="11689">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w="0">
              <a:noFill/>
            </a:ln>
          </p:spPr>
          <p:style>
            <a:lnRef idx="0"/>
            <a:fillRef idx="0"/>
            <a:effectRef idx="0"/>
            <a:fontRef idx="minor"/>
          </p:style>
        </p:sp>
        <p:sp>
          <p:nvSpPr>
            <p:cNvPr id="11874" name="Google Shape;11097;p85"/>
            <p:cNvSpPr/>
            <p:nvPr/>
          </p:nvSpPr>
          <p:spPr>
            <a:xfrm>
              <a:off x="4181760" y="3279240"/>
              <a:ext cx="25920" cy="25920"/>
            </a:xfrm>
            <a:custGeom>
              <a:avLst/>
              <a:gdLst/>
              <a:ahLst/>
              <a:rect l="l" t="t" r="r" b="b"/>
              <a:pathLst>
                <a:path w="726" h="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w="0">
              <a:noFill/>
            </a:ln>
          </p:spPr>
          <p:style>
            <a:lnRef idx="0"/>
            <a:fillRef idx="0"/>
            <a:effectRef idx="0"/>
            <a:fontRef idx="minor"/>
          </p:style>
        </p:sp>
        <p:sp>
          <p:nvSpPr>
            <p:cNvPr id="11875" name="Google Shape;11098;p85"/>
            <p:cNvSpPr/>
            <p:nvPr/>
          </p:nvSpPr>
          <p:spPr>
            <a:xfrm>
              <a:off x="4231800" y="3279240"/>
              <a:ext cx="24840" cy="25920"/>
            </a:xfrm>
            <a:custGeom>
              <a:avLst/>
              <a:gdLst/>
              <a:ahLst/>
              <a:rect l="l" t="t" r="r" b="b"/>
              <a:pathLst>
                <a:path w="694" h="726">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w="0">
              <a:noFill/>
            </a:ln>
          </p:spPr>
          <p:style>
            <a:lnRef idx="0"/>
            <a:fillRef idx="0"/>
            <a:effectRef idx="0"/>
            <a:fontRef idx="minor"/>
          </p:style>
        </p:sp>
        <p:sp>
          <p:nvSpPr>
            <p:cNvPr id="11876" name="Google Shape;11099;p85"/>
            <p:cNvSpPr/>
            <p:nvPr/>
          </p:nvSpPr>
          <p:spPr>
            <a:xfrm>
              <a:off x="4281840" y="3279240"/>
              <a:ext cx="24840" cy="25920"/>
            </a:xfrm>
            <a:custGeom>
              <a:avLst/>
              <a:gdLst/>
              <a:ahLst/>
              <a:rect l="l" t="t" r="r" b="b"/>
              <a:pathLst>
                <a:path w="695" h="726">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w="0">
              <a:noFill/>
            </a:ln>
          </p:spPr>
          <p:style>
            <a:lnRef idx="0"/>
            <a:fillRef idx="0"/>
            <a:effectRef idx="0"/>
            <a:fontRef idx="minor"/>
          </p:style>
        </p:sp>
        <p:sp>
          <p:nvSpPr>
            <p:cNvPr id="11877" name="Google Shape;11100;p85"/>
            <p:cNvSpPr/>
            <p:nvPr/>
          </p:nvSpPr>
          <p:spPr>
            <a:xfrm>
              <a:off x="4329720" y="3279240"/>
              <a:ext cx="173520" cy="25920"/>
            </a:xfrm>
            <a:custGeom>
              <a:avLst/>
              <a:gdLst/>
              <a:ahLst/>
              <a:rect l="l" t="t" r="r" b="b"/>
              <a:pathLst>
                <a:path w="4821" h="726">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w="0">
              <a:noFill/>
            </a:ln>
          </p:spPr>
          <p:style>
            <a:lnRef idx="0"/>
            <a:fillRef idx="0"/>
            <a:effectRef idx="0"/>
            <a:fontRef idx="minor"/>
          </p:style>
        </p:sp>
        <p:sp>
          <p:nvSpPr>
            <p:cNvPr id="11878" name="Google Shape;11101;p85"/>
            <p:cNvSpPr/>
            <p:nvPr/>
          </p:nvSpPr>
          <p:spPr>
            <a:xfrm>
              <a:off x="4281840" y="3455640"/>
              <a:ext cx="122400" cy="122400"/>
            </a:xfrm>
            <a:custGeom>
              <a:avLst/>
              <a:gdLst/>
              <a:ahLst/>
              <a:rect l="l" t="t" r="r" b="b"/>
              <a:pathLst>
                <a:path w="3404" h="3403">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w="0">
              <a:noFill/>
            </a:ln>
          </p:spPr>
          <p:style>
            <a:lnRef idx="0"/>
            <a:fillRef idx="0"/>
            <a:effectRef idx="0"/>
            <a:fontRef idx="minor"/>
          </p:style>
        </p:sp>
      </p:grpSp>
      <p:grpSp>
        <p:nvGrpSpPr>
          <p:cNvPr id="11879" name="Google Shape;11102;p85"/>
          <p:cNvGrpSpPr/>
          <p:nvPr/>
        </p:nvGrpSpPr>
        <p:grpSpPr>
          <a:xfrm>
            <a:off x="3602520" y="3231000"/>
            <a:ext cx="371520" cy="422640"/>
            <a:chOff x="3602520" y="3231000"/>
            <a:chExt cx="371520" cy="422640"/>
          </a:xfrm>
        </p:grpSpPr>
        <p:sp>
          <p:nvSpPr>
            <p:cNvPr id="11880" name="Google Shape;11103;p85"/>
            <p:cNvSpPr/>
            <p:nvPr/>
          </p:nvSpPr>
          <p:spPr>
            <a:xfrm>
              <a:off x="3653640" y="3332160"/>
              <a:ext cx="121320" cy="73440"/>
            </a:xfrm>
            <a:custGeom>
              <a:avLst/>
              <a:gdLst/>
              <a:ahLst/>
              <a:rect l="l" t="t" r="r" b="b"/>
              <a:pathLst>
                <a:path w="3372" h="2049">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w="0">
              <a:noFill/>
            </a:ln>
          </p:spPr>
          <p:style>
            <a:lnRef idx="0"/>
            <a:fillRef idx="0"/>
            <a:effectRef idx="0"/>
            <a:fontRef idx="minor"/>
          </p:style>
        </p:sp>
        <p:sp>
          <p:nvSpPr>
            <p:cNvPr id="11881" name="Google Shape;11104;p85"/>
            <p:cNvSpPr/>
            <p:nvPr/>
          </p:nvSpPr>
          <p:spPr>
            <a:xfrm>
              <a:off x="3602520" y="3231000"/>
              <a:ext cx="371520" cy="422640"/>
            </a:xfrm>
            <a:custGeom>
              <a:avLst/>
              <a:gdLst/>
              <a:ahLst/>
              <a:rect l="l" t="t" r="r" b="b"/>
              <a:pathLst>
                <a:path w="10303" h="11721">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w="0">
              <a:noFill/>
            </a:ln>
          </p:spPr>
          <p:style>
            <a:lnRef idx="0"/>
            <a:fillRef idx="0"/>
            <a:effectRef idx="0"/>
            <a:fontRef idx="minor"/>
          </p:style>
        </p:sp>
        <p:sp>
          <p:nvSpPr>
            <p:cNvPr id="11882" name="Google Shape;11105;p85"/>
            <p:cNvSpPr/>
            <p:nvPr/>
          </p:nvSpPr>
          <p:spPr>
            <a:xfrm>
              <a:off x="3824280" y="3577680"/>
              <a:ext cx="25920" cy="25920"/>
            </a:xfrm>
            <a:custGeom>
              <a:avLst/>
              <a:gdLst/>
              <a:ahLst/>
              <a:rect l="l" t="t" r="r" b="b"/>
              <a:pathLst>
                <a:path w="725" h="726">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w="0">
              <a:noFill/>
            </a:ln>
          </p:spPr>
          <p:style>
            <a:lnRef idx="0"/>
            <a:fillRef idx="0"/>
            <a:effectRef idx="0"/>
            <a:fontRef idx="minor"/>
          </p:style>
        </p:sp>
      </p:grpSp>
      <p:grpSp>
        <p:nvGrpSpPr>
          <p:cNvPr id="11883" name="Google Shape;11106;p85"/>
          <p:cNvGrpSpPr/>
          <p:nvPr/>
        </p:nvGrpSpPr>
        <p:grpSpPr>
          <a:xfrm>
            <a:off x="1937160" y="1645920"/>
            <a:ext cx="409680" cy="410400"/>
            <a:chOff x="1937160" y="1645920"/>
            <a:chExt cx="409680" cy="410400"/>
          </a:xfrm>
        </p:grpSpPr>
        <p:sp>
          <p:nvSpPr>
            <p:cNvPr id="11884" name="Google Shape;11107;p85"/>
            <p:cNvSpPr/>
            <p:nvPr/>
          </p:nvSpPr>
          <p:spPr>
            <a:xfrm>
              <a:off x="1937520" y="1645920"/>
              <a:ext cx="409320" cy="410400"/>
            </a:xfrm>
            <a:custGeom>
              <a:avLst/>
              <a:gdLst/>
              <a:ahLst/>
              <a:rect l="l" t="t" r="r" b="b"/>
              <a:pathLst>
                <a:path w="10315" h="10343">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w="0">
              <a:noFill/>
            </a:ln>
          </p:spPr>
          <p:style>
            <a:lnRef idx="0"/>
            <a:fillRef idx="0"/>
            <a:effectRef idx="0"/>
            <a:fontRef idx="minor"/>
          </p:style>
        </p:sp>
        <p:sp>
          <p:nvSpPr>
            <p:cNvPr id="11885" name="Google Shape;11108;p85"/>
            <p:cNvSpPr/>
            <p:nvPr/>
          </p:nvSpPr>
          <p:spPr>
            <a:xfrm flipH="1">
              <a:off x="1936800" y="1645920"/>
              <a:ext cx="409320" cy="410400"/>
            </a:xfrm>
            <a:custGeom>
              <a:avLst/>
              <a:gdLst/>
              <a:ahLst/>
              <a:rect l="l" t="t" r="r" b="b"/>
              <a:pathLst>
                <a:path w="10315" h="10343">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w="0">
              <a:noFill/>
            </a:ln>
          </p:spPr>
          <p:style>
            <a:lnRef idx="0"/>
            <a:fillRef idx="0"/>
            <a:effectRef idx="0"/>
            <a:fontRef idx="minor"/>
          </p:style>
        </p:sp>
      </p:grpSp>
      <p:grpSp>
        <p:nvGrpSpPr>
          <p:cNvPr id="11886" name="Google Shape;11109;p85"/>
          <p:cNvGrpSpPr/>
          <p:nvPr/>
        </p:nvGrpSpPr>
        <p:grpSpPr>
          <a:xfrm>
            <a:off x="1926720" y="2142000"/>
            <a:ext cx="420480" cy="416880"/>
            <a:chOff x="1926720" y="2142000"/>
            <a:chExt cx="420480" cy="416880"/>
          </a:xfrm>
        </p:grpSpPr>
        <p:sp>
          <p:nvSpPr>
            <p:cNvPr id="11887" name="Google Shape;11110;p85"/>
            <p:cNvSpPr/>
            <p:nvPr/>
          </p:nvSpPr>
          <p:spPr>
            <a:xfrm>
              <a:off x="1927080" y="2142000"/>
              <a:ext cx="420120" cy="416880"/>
            </a:xfrm>
            <a:custGeom>
              <a:avLst/>
              <a:gdLst/>
              <a:ahLst/>
              <a:rect l="l" t="t" r="r" b="b"/>
              <a:pathLst>
                <a:path w="10510" h="10427">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w="0">
              <a:noFill/>
            </a:ln>
          </p:spPr>
          <p:style>
            <a:lnRef idx="0"/>
            <a:fillRef idx="0"/>
            <a:effectRef idx="0"/>
            <a:fontRef idx="minor"/>
          </p:style>
        </p:sp>
        <p:sp>
          <p:nvSpPr>
            <p:cNvPr id="11888" name="Google Shape;11111;p85"/>
            <p:cNvSpPr/>
            <p:nvPr/>
          </p:nvSpPr>
          <p:spPr>
            <a:xfrm flipH="1">
              <a:off x="1926360" y="2142000"/>
              <a:ext cx="420120" cy="416880"/>
            </a:xfrm>
            <a:custGeom>
              <a:avLst/>
              <a:gdLst/>
              <a:ahLst/>
              <a:rect l="l" t="t" r="r" b="b"/>
              <a:pathLst>
                <a:path w="10510" h="10427">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w="0">
              <a:noFill/>
            </a:ln>
          </p:spPr>
          <p:style>
            <a:lnRef idx="0"/>
            <a:fillRef idx="0"/>
            <a:effectRef idx="0"/>
            <a:fontRef idx="minor"/>
          </p:style>
        </p:sp>
      </p:grpSp>
      <p:grpSp>
        <p:nvGrpSpPr>
          <p:cNvPr id="11889" name="Google Shape;11112;p85"/>
          <p:cNvGrpSpPr/>
          <p:nvPr/>
        </p:nvGrpSpPr>
        <p:grpSpPr>
          <a:xfrm>
            <a:off x="6852960" y="3755520"/>
            <a:ext cx="357840" cy="407160"/>
            <a:chOff x="6852960" y="3755520"/>
            <a:chExt cx="357840" cy="407160"/>
          </a:xfrm>
        </p:grpSpPr>
        <p:sp>
          <p:nvSpPr>
            <p:cNvPr id="11890" name="Google Shape;11113;p85"/>
            <p:cNvSpPr/>
            <p:nvPr/>
          </p:nvSpPr>
          <p:spPr>
            <a:xfrm>
              <a:off x="6960240" y="3816000"/>
              <a:ext cx="143640" cy="142920"/>
            </a:xfrm>
            <a:custGeom>
              <a:avLst/>
              <a:gdLst/>
              <a:ahLst/>
              <a:rect l="l" t="t" r="r" b="b"/>
              <a:pathLst>
                <a:path w="7056" h="7026">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w="0">
              <a:noFill/>
            </a:ln>
          </p:spPr>
          <p:style>
            <a:lnRef idx="0"/>
            <a:fillRef idx="0"/>
            <a:effectRef idx="0"/>
            <a:fontRef idx="minor"/>
          </p:style>
        </p:sp>
        <p:sp>
          <p:nvSpPr>
            <p:cNvPr id="11891" name="Google Shape;11114;p85"/>
            <p:cNvSpPr/>
            <p:nvPr/>
          </p:nvSpPr>
          <p:spPr>
            <a:xfrm>
              <a:off x="6921360" y="3971160"/>
              <a:ext cx="221040" cy="74520"/>
            </a:xfrm>
            <a:custGeom>
              <a:avLst/>
              <a:gdLst/>
              <a:ahLst/>
              <a:rect l="l" t="t" r="r" b="b"/>
              <a:pathLst>
                <a:path w="10860" h="3679">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w="0">
              <a:noFill/>
            </a:ln>
          </p:spPr>
          <p:style>
            <a:lnRef idx="0"/>
            <a:fillRef idx="0"/>
            <a:effectRef idx="0"/>
            <a:fontRef idx="minor"/>
          </p:style>
        </p:sp>
        <p:sp>
          <p:nvSpPr>
            <p:cNvPr id="11892" name="Google Shape;11115;p85"/>
            <p:cNvSpPr/>
            <p:nvPr/>
          </p:nvSpPr>
          <p:spPr>
            <a:xfrm>
              <a:off x="6852960" y="3755520"/>
              <a:ext cx="357840" cy="407160"/>
            </a:xfrm>
            <a:custGeom>
              <a:avLst/>
              <a:gdLst/>
              <a:ahLst/>
              <a:rect l="l" t="t" r="r" b="b"/>
              <a:pathLst>
                <a:path w="17564" h="19982">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w="0">
              <a:noFill/>
            </a:ln>
          </p:spPr>
          <p:style>
            <a:lnRef idx="0"/>
            <a:fillRef idx="0"/>
            <a:effectRef idx="0"/>
            <a:fontRef idx="minor"/>
          </p:style>
        </p:sp>
      </p:grpSp>
      <p:grpSp>
        <p:nvGrpSpPr>
          <p:cNvPr id="11893" name="Google Shape;11116;p85"/>
          <p:cNvGrpSpPr/>
          <p:nvPr/>
        </p:nvGrpSpPr>
        <p:grpSpPr>
          <a:xfrm>
            <a:off x="4387680" y="3755520"/>
            <a:ext cx="407160" cy="407160"/>
            <a:chOff x="4387680" y="3755520"/>
            <a:chExt cx="407160" cy="407160"/>
          </a:xfrm>
        </p:grpSpPr>
        <p:sp>
          <p:nvSpPr>
            <p:cNvPr id="11894" name="Google Shape;11117;p85"/>
            <p:cNvSpPr/>
            <p:nvPr/>
          </p:nvSpPr>
          <p:spPr>
            <a:xfrm>
              <a:off x="4387680" y="3755520"/>
              <a:ext cx="407160" cy="407160"/>
            </a:xfrm>
            <a:custGeom>
              <a:avLst/>
              <a:gdLst/>
              <a:ahLst/>
              <a:rect l="l" t="t" r="r" b="b"/>
              <a:pathLst>
                <a:path w="19982" h="19982">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w="0">
              <a:noFill/>
            </a:ln>
          </p:spPr>
          <p:style>
            <a:lnRef idx="0"/>
            <a:fillRef idx="0"/>
            <a:effectRef idx="0"/>
            <a:fontRef idx="minor"/>
          </p:style>
        </p:sp>
        <p:sp>
          <p:nvSpPr>
            <p:cNvPr id="11895" name="Google Shape;11118;p85"/>
            <p:cNvSpPr/>
            <p:nvPr/>
          </p:nvSpPr>
          <p:spPr>
            <a:xfrm>
              <a:off x="4471920" y="3839760"/>
              <a:ext cx="202680" cy="237240"/>
            </a:xfrm>
            <a:custGeom>
              <a:avLst/>
              <a:gdLst/>
              <a:ahLst/>
              <a:rect l="l" t="t" r="r" b="b"/>
              <a:pathLst>
                <a:path w="9953" h="11646">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w="0">
              <a:noFill/>
            </a:ln>
          </p:spPr>
          <p:style>
            <a:lnRef idx="0"/>
            <a:fillRef idx="0"/>
            <a:effectRef idx="0"/>
            <a:fontRef idx="minor"/>
          </p:style>
        </p:sp>
      </p:grpSp>
      <p:grpSp>
        <p:nvGrpSpPr>
          <p:cNvPr id="11896" name="Google Shape;11119;p85"/>
          <p:cNvGrpSpPr/>
          <p:nvPr/>
        </p:nvGrpSpPr>
        <p:grpSpPr>
          <a:xfrm>
            <a:off x="5004000" y="3857760"/>
            <a:ext cx="407160" cy="202680"/>
            <a:chOff x="5004000" y="3857760"/>
            <a:chExt cx="407160" cy="202680"/>
          </a:xfrm>
        </p:grpSpPr>
        <p:sp>
          <p:nvSpPr>
            <p:cNvPr id="11897" name="Google Shape;11120;p85"/>
            <p:cNvSpPr/>
            <p:nvPr/>
          </p:nvSpPr>
          <p:spPr>
            <a:xfrm>
              <a:off x="5148000" y="3905280"/>
              <a:ext cx="59400" cy="154800"/>
            </a:xfrm>
            <a:custGeom>
              <a:avLst/>
              <a:gdLst/>
              <a:ahLst/>
              <a:rect l="l" t="t" r="r" b="b"/>
              <a:pathLst>
                <a:path w="2927" h="7611">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w="0">
              <a:noFill/>
            </a:ln>
          </p:spPr>
          <p:style>
            <a:lnRef idx="0"/>
            <a:fillRef idx="0"/>
            <a:effectRef idx="0"/>
            <a:fontRef idx="minor"/>
          </p:style>
        </p:sp>
        <p:sp>
          <p:nvSpPr>
            <p:cNvPr id="11898" name="Google Shape;11121;p85"/>
            <p:cNvSpPr/>
            <p:nvPr/>
          </p:nvSpPr>
          <p:spPr>
            <a:xfrm>
              <a:off x="5351760" y="3941280"/>
              <a:ext cx="59400" cy="59400"/>
            </a:xfrm>
            <a:custGeom>
              <a:avLst/>
              <a:gdLst/>
              <a:ahLst/>
              <a:rect l="l" t="t" r="r" b="b"/>
              <a:pathLst>
                <a:path w="2927" h="2927">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w="0">
              <a:noFill/>
            </a:ln>
          </p:spPr>
          <p:style>
            <a:lnRef idx="0"/>
            <a:fillRef idx="0"/>
            <a:effectRef idx="0"/>
            <a:fontRef idx="minor"/>
          </p:style>
        </p:sp>
        <p:sp>
          <p:nvSpPr>
            <p:cNvPr id="11899" name="Google Shape;11122;p85"/>
            <p:cNvSpPr/>
            <p:nvPr/>
          </p:nvSpPr>
          <p:spPr>
            <a:xfrm>
              <a:off x="5220360" y="3857760"/>
              <a:ext cx="132120" cy="202680"/>
            </a:xfrm>
            <a:custGeom>
              <a:avLst/>
              <a:gdLst/>
              <a:ahLst/>
              <a:rect l="l" t="t" r="r" b="b"/>
              <a:pathLst>
                <a:path w="6490" h="9951">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w="0">
              <a:noFill/>
            </a:ln>
          </p:spPr>
          <p:style>
            <a:lnRef idx="0"/>
            <a:fillRef idx="0"/>
            <a:effectRef idx="0"/>
            <a:fontRef idx="minor"/>
          </p:style>
        </p:sp>
        <p:sp>
          <p:nvSpPr>
            <p:cNvPr id="11900" name="Google Shape;11123;p85"/>
            <p:cNvSpPr/>
            <p:nvPr/>
          </p:nvSpPr>
          <p:spPr>
            <a:xfrm>
              <a:off x="5004000" y="3857760"/>
              <a:ext cx="131760" cy="202680"/>
            </a:xfrm>
            <a:custGeom>
              <a:avLst/>
              <a:gdLst/>
              <a:ahLst/>
              <a:rect l="l" t="t" r="r" b="b"/>
              <a:pathLst>
                <a:path w="6488" h="9951">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w="0">
              <a:noFill/>
            </a:ln>
          </p:spPr>
          <p:style>
            <a:lnRef idx="0"/>
            <a:fillRef idx="0"/>
            <a:effectRef idx="0"/>
            <a:fontRef idx="minor"/>
          </p:style>
        </p:sp>
      </p:grpSp>
      <p:grpSp>
        <p:nvGrpSpPr>
          <p:cNvPr id="11901" name="Google Shape;11124;p85"/>
          <p:cNvGrpSpPr/>
          <p:nvPr/>
        </p:nvGrpSpPr>
        <p:grpSpPr>
          <a:xfrm>
            <a:off x="6236640" y="3755520"/>
            <a:ext cx="407160" cy="407160"/>
            <a:chOff x="6236640" y="3755520"/>
            <a:chExt cx="407160" cy="407160"/>
          </a:xfrm>
        </p:grpSpPr>
        <p:sp>
          <p:nvSpPr>
            <p:cNvPr id="11902" name="Google Shape;11125;p85"/>
            <p:cNvSpPr/>
            <p:nvPr/>
          </p:nvSpPr>
          <p:spPr>
            <a:xfrm>
              <a:off x="6333120" y="3827880"/>
              <a:ext cx="214560" cy="262080"/>
            </a:xfrm>
            <a:custGeom>
              <a:avLst/>
              <a:gdLst/>
              <a:ahLst/>
              <a:rect l="l" t="t" r="r" b="b"/>
              <a:pathLst>
                <a:path w="10539" h="12881">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w="0">
              <a:noFill/>
            </a:ln>
          </p:spPr>
          <p:style>
            <a:lnRef idx="0"/>
            <a:fillRef idx="0"/>
            <a:effectRef idx="0"/>
            <a:fontRef idx="minor"/>
          </p:style>
        </p:sp>
        <p:sp>
          <p:nvSpPr>
            <p:cNvPr id="11903" name="Google Shape;11126;p85"/>
            <p:cNvSpPr/>
            <p:nvPr/>
          </p:nvSpPr>
          <p:spPr>
            <a:xfrm>
              <a:off x="6236640" y="3755520"/>
              <a:ext cx="407160" cy="407160"/>
            </a:xfrm>
            <a:custGeom>
              <a:avLst/>
              <a:gdLst/>
              <a:ahLst/>
              <a:rect l="l" t="t" r="r" b="b"/>
              <a:pathLst>
                <a:path w="19982" h="19982">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w="0">
              <a:noFill/>
            </a:ln>
          </p:spPr>
          <p:style>
            <a:lnRef idx="0"/>
            <a:fillRef idx="0"/>
            <a:effectRef idx="0"/>
            <a:fontRef idx="minor"/>
          </p:style>
        </p:sp>
        <p:sp>
          <p:nvSpPr>
            <p:cNvPr id="11904" name="Google Shape;11127;p85"/>
            <p:cNvSpPr/>
            <p:nvPr/>
          </p:nvSpPr>
          <p:spPr>
            <a:xfrm>
              <a:off x="6380640" y="3875400"/>
              <a:ext cx="119160" cy="119160"/>
            </a:xfrm>
            <a:custGeom>
              <a:avLst/>
              <a:gdLst/>
              <a:ahLst/>
              <a:rect l="l" t="t" r="r" b="b"/>
              <a:pathLst>
                <a:path w="5854" h="5855">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w="0">
              <a:noFill/>
            </a:ln>
          </p:spPr>
          <p:style>
            <a:lnRef idx="0"/>
            <a:fillRef idx="0"/>
            <a:effectRef idx="0"/>
            <a:fontRef idx="minor"/>
          </p:style>
        </p:sp>
      </p:grpSp>
      <p:grpSp>
        <p:nvGrpSpPr>
          <p:cNvPr id="11905" name="Google Shape;11128;p85"/>
          <p:cNvGrpSpPr/>
          <p:nvPr/>
        </p:nvGrpSpPr>
        <p:grpSpPr>
          <a:xfrm>
            <a:off x="5620320" y="3755520"/>
            <a:ext cx="407160" cy="407160"/>
            <a:chOff x="5620320" y="3755520"/>
            <a:chExt cx="407160" cy="407160"/>
          </a:xfrm>
        </p:grpSpPr>
        <p:sp>
          <p:nvSpPr>
            <p:cNvPr id="11906" name="Google Shape;11129;p85"/>
            <p:cNvSpPr/>
            <p:nvPr/>
          </p:nvSpPr>
          <p:spPr>
            <a:xfrm>
              <a:off x="5620320" y="3755520"/>
              <a:ext cx="407160" cy="407160"/>
            </a:xfrm>
            <a:custGeom>
              <a:avLst/>
              <a:gdLst/>
              <a:ahLst/>
              <a:rect l="l" t="t" r="r" b="b"/>
              <a:pathLst>
                <a:path w="19982" h="19982">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w="0">
              <a:noFill/>
            </a:ln>
          </p:spPr>
          <p:style>
            <a:lnRef idx="0"/>
            <a:fillRef idx="0"/>
            <a:effectRef idx="0"/>
            <a:fontRef idx="minor"/>
          </p:style>
        </p:sp>
        <p:sp>
          <p:nvSpPr>
            <p:cNvPr id="11907" name="Google Shape;11130;p85"/>
            <p:cNvSpPr/>
            <p:nvPr/>
          </p:nvSpPr>
          <p:spPr>
            <a:xfrm>
              <a:off x="5668920" y="3827880"/>
              <a:ext cx="309960" cy="262080"/>
            </a:xfrm>
            <a:custGeom>
              <a:avLst/>
              <a:gdLst/>
              <a:ahLst/>
              <a:rect l="l" t="t" r="r" b="b"/>
              <a:pathLst>
                <a:path w="15223" h="12881">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w="0">
              <a:noFill/>
            </a:ln>
          </p:spPr>
          <p:style>
            <a:lnRef idx="0"/>
            <a:fillRef idx="0"/>
            <a:effectRef idx="0"/>
            <a:fontRef idx="minor"/>
          </p:style>
        </p:sp>
        <p:sp>
          <p:nvSpPr>
            <p:cNvPr id="11908" name="Google Shape;11131;p85"/>
            <p:cNvSpPr/>
            <p:nvPr/>
          </p:nvSpPr>
          <p:spPr>
            <a:xfrm>
              <a:off x="5752440" y="3947040"/>
              <a:ext cx="47520" cy="47520"/>
            </a:xfrm>
            <a:custGeom>
              <a:avLst/>
              <a:gdLst/>
              <a:ahLst/>
              <a:rect l="l" t="t" r="r" b="b"/>
              <a:pathLst>
                <a:path w="2343" h="2342">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w="0">
              <a:noFill/>
            </a:ln>
          </p:spPr>
          <p:style>
            <a:lnRef idx="0"/>
            <a:fillRef idx="0"/>
            <a:effectRef idx="0"/>
            <a:fontRef idx="minor"/>
          </p:style>
        </p:sp>
        <p:sp>
          <p:nvSpPr>
            <p:cNvPr id="11909" name="Google Shape;11132;p85"/>
            <p:cNvSpPr/>
            <p:nvPr/>
          </p:nvSpPr>
          <p:spPr>
            <a:xfrm>
              <a:off x="5847840" y="3947040"/>
              <a:ext cx="47520" cy="47520"/>
            </a:xfrm>
            <a:custGeom>
              <a:avLst/>
              <a:gdLst/>
              <a:ahLst/>
              <a:rect l="l" t="t" r="r" b="b"/>
              <a:pathLst>
                <a:path w="2343" h="2342">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w="0">
              <a:noFill/>
            </a:ln>
          </p:spPr>
          <p:style>
            <a:lnRef idx="0"/>
            <a:fillRef idx="0"/>
            <a:effectRef idx="0"/>
            <a:fontRef idx="minor"/>
          </p:style>
        </p:sp>
        <p:sp>
          <p:nvSpPr>
            <p:cNvPr id="11910" name="Google Shape;11133;p85"/>
            <p:cNvSpPr/>
            <p:nvPr/>
          </p:nvSpPr>
          <p:spPr>
            <a:xfrm>
              <a:off x="5762880" y="4018680"/>
              <a:ext cx="122400" cy="34920"/>
            </a:xfrm>
            <a:custGeom>
              <a:avLst/>
              <a:gdLst/>
              <a:ahLst/>
              <a:rect l="l" t="t" r="r" b="b"/>
              <a:pathLst>
                <a:path w="6021" h="1722">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w="0">
              <a:noFill/>
            </a:ln>
          </p:spPr>
          <p:style>
            <a:lnRef idx="0"/>
            <a:fillRef idx="0"/>
            <a:effectRef idx="0"/>
            <a:fontRef idx="minor"/>
          </p:style>
        </p:sp>
      </p:grpSp>
      <p:grpSp>
        <p:nvGrpSpPr>
          <p:cNvPr id="11911" name="Google Shape;11134;p85"/>
          <p:cNvGrpSpPr/>
          <p:nvPr/>
        </p:nvGrpSpPr>
        <p:grpSpPr>
          <a:xfrm>
            <a:off x="7908120" y="3238920"/>
            <a:ext cx="407160" cy="407160"/>
            <a:chOff x="7908120" y="3238920"/>
            <a:chExt cx="407160" cy="407160"/>
          </a:xfrm>
        </p:grpSpPr>
        <p:sp>
          <p:nvSpPr>
            <p:cNvPr id="11912" name="Google Shape;11135;p85"/>
            <p:cNvSpPr/>
            <p:nvPr/>
          </p:nvSpPr>
          <p:spPr>
            <a:xfrm>
              <a:off x="7908120" y="3238920"/>
              <a:ext cx="407160" cy="407160"/>
            </a:xfrm>
            <a:custGeom>
              <a:avLst/>
              <a:gdLst/>
              <a:ahLst/>
              <a:rect l="l" t="t" r="r" b="b"/>
              <a:pathLst>
                <a:path w="19983" h="19983">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w="0">
              <a:noFill/>
            </a:ln>
          </p:spPr>
          <p:style>
            <a:lnRef idx="0"/>
            <a:fillRef idx="0"/>
            <a:effectRef idx="0"/>
            <a:fontRef idx="minor"/>
          </p:style>
        </p:sp>
        <p:sp>
          <p:nvSpPr>
            <p:cNvPr id="11913" name="Google Shape;11136;p85"/>
            <p:cNvSpPr/>
            <p:nvPr/>
          </p:nvSpPr>
          <p:spPr>
            <a:xfrm>
              <a:off x="7979760" y="3358800"/>
              <a:ext cx="263880" cy="142920"/>
            </a:xfrm>
            <a:custGeom>
              <a:avLst/>
              <a:gdLst/>
              <a:ahLst/>
              <a:rect l="l" t="t" r="r" b="b"/>
              <a:pathLst>
                <a:path w="12968" h="7026">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w="0">
              <a:noFill/>
            </a:ln>
          </p:spPr>
          <p:style>
            <a:lnRef idx="0"/>
            <a:fillRef idx="0"/>
            <a:effectRef idx="0"/>
            <a:fontRef idx="minor"/>
          </p:style>
        </p:sp>
      </p:grpSp>
      <p:grpSp>
        <p:nvGrpSpPr>
          <p:cNvPr id="11914" name="Google Shape;11137;p85"/>
          <p:cNvGrpSpPr/>
          <p:nvPr/>
        </p:nvGrpSpPr>
        <p:grpSpPr>
          <a:xfrm>
            <a:off x="1922400" y="3816000"/>
            <a:ext cx="407160" cy="286200"/>
            <a:chOff x="1922400" y="3816000"/>
            <a:chExt cx="407160" cy="286200"/>
          </a:xfrm>
        </p:grpSpPr>
        <p:sp>
          <p:nvSpPr>
            <p:cNvPr id="11915" name="Google Shape;11138;p85"/>
            <p:cNvSpPr/>
            <p:nvPr/>
          </p:nvSpPr>
          <p:spPr>
            <a:xfrm>
              <a:off x="1922400" y="3816000"/>
              <a:ext cx="407160" cy="286200"/>
            </a:xfrm>
            <a:custGeom>
              <a:avLst/>
              <a:gdLst/>
              <a:ahLst/>
              <a:rect l="l" t="t" r="r" b="b"/>
              <a:pathLst>
                <a:path w="19982" h="14051">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w="0">
              <a:noFill/>
            </a:ln>
          </p:spPr>
          <p:style>
            <a:lnRef idx="0"/>
            <a:fillRef idx="0"/>
            <a:effectRef idx="0"/>
            <a:fontRef idx="minor"/>
          </p:style>
        </p:sp>
        <p:sp>
          <p:nvSpPr>
            <p:cNvPr id="11916" name="Google Shape;11139;p85"/>
            <p:cNvSpPr/>
            <p:nvPr/>
          </p:nvSpPr>
          <p:spPr>
            <a:xfrm>
              <a:off x="2078280" y="3887640"/>
              <a:ext cx="119160" cy="142920"/>
            </a:xfrm>
            <a:custGeom>
              <a:avLst/>
              <a:gdLst/>
              <a:ahLst/>
              <a:rect l="l" t="t" r="r" b="b"/>
              <a:pathLst>
                <a:path w="5855" h="7026">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w="0">
              <a:noFill/>
            </a:ln>
          </p:spPr>
          <p:style>
            <a:lnRef idx="0"/>
            <a:fillRef idx="0"/>
            <a:effectRef idx="0"/>
            <a:fontRef idx="minor"/>
          </p:style>
        </p:sp>
      </p:grpSp>
      <p:grpSp>
        <p:nvGrpSpPr>
          <p:cNvPr id="11917" name="Google Shape;11140;p85"/>
          <p:cNvGrpSpPr/>
          <p:nvPr/>
        </p:nvGrpSpPr>
        <p:grpSpPr>
          <a:xfrm>
            <a:off x="2538720" y="3755520"/>
            <a:ext cx="407160" cy="406800"/>
            <a:chOff x="2538720" y="3755520"/>
            <a:chExt cx="407160" cy="406800"/>
          </a:xfrm>
        </p:grpSpPr>
        <p:sp>
          <p:nvSpPr>
            <p:cNvPr id="11918" name="Google Shape;11141;p85"/>
            <p:cNvSpPr/>
            <p:nvPr/>
          </p:nvSpPr>
          <p:spPr>
            <a:xfrm>
              <a:off x="2638440" y="3832200"/>
              <a:ext cx="207720" cy="253080"/>
            </a:xfrm>
            <a:custGeom>
              <a:avLst/>
              <a:gdLst/>
              <a:ahLst/>
              <a:rect l="l" t="t" r="r" b="b"/>
              <a:pathLst>
                <a:path w="10212" h="12423">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w="0">
              <a:noFill/>
            </a:ln>
          </p:spPr>
          <p:style>
            <a:lnRef idx="0"/>
            <a:fillRef idx="0"/>
            <a:effectRef idx="0"/>
            <a:fontRef idx="minor"/>
          </p:style>
        </p:sp>
        <p:sp>
          <p:nvSpPr>
            <p:cNvPr id="11919" name="Google Shape;11142;p85"/>
            <p:cNvSpPr/>
            <p:nvPr/>
          </p:nvSpPr>
          <p:spPr>
            <a:xfrm>
              <a:off x="2538720" y="3755520"/>
              <a:ext cx="407160" cy="406800"/>
            </a:xfrm>
            <a:custGeom>
              <a:avLst/>
              <a:gdLst/>
              <a:ahLst/>
              <a:rect l="l" t="t" r="r" b="b"/>
              <a:pathLst>
                <a:path w="19983" h="19975">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w="0">
              <a:noFill/>
            </a:ln>
          </p:spPr>
          <p:style>
            <a:lnRef idx="0"/>
            <a:fillRef idx="0"/>
            <a:effectRef idx="0"/>
            <a:fontRef idx="minor"/>
          </p:style>
        </p:sp>
      </p:grpSp>
      <p:grpSp>
        <p:nvGrpSpPr>
          <p:cNvPr id="11920" name="Google Shape;11143;p85"/>
          <p:cNvGrpSpPr/>
          <p:nvPr/>
        </p:nvGrpSpPr>
        <p:grpSpPr>
          <a:xfrm>
            <a:off x="3155040" y="3755520"/>
            <a:ext cx="407160" cy="407160"/>
            <a:chOff x="3155040" y="3755520"/>
            <a:chExt cx="407160" cy="407160"/>
          </a:xfrm>
        </p:grpSpPr>
        <p:sp>
          <p:nvSpPr>
            <p:cNvPr id="11921" name="Google Shape;11144;p85"/>
            <p:cNvSpPr/>
            <p:nvPr/>
          </p:nvSpPr>
          <p:spPr>
            <a:xfrm>
              <a:off x="3203640" y="3814920"/>
              <a:ext cx="309960" cy="286200"/>
            </a:xfrm>
            <a:custGeom>
              <a:avLst/>
              <a:gdLst/>
              <a:ahLst/>
              <a:rect l="l" t="t" r="r" b="b"/>
              <a:pathLst>
                <a:path w="15222" h="14051">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w="0">
              <a:noFill/>
            </a:ln>
          </p:spPr>
          <p:style>
            <a:lnRef idx="0"/>
            <a:fillRef idx="0"/>
            <a:effectRef idx="0"/>
            <a:fontRef idx="minor"/>
          </p:style>
        </p:sp>
        <p:sp>
          <p:nvSpPr>
            <p:cNvPr id="11922" name="Google Shape;11145;p85"/>
            <p:cNvSpPr/>
            <p:nvPr/>
          </p:nvSpPr>
          <p:spPr>
            <a:xfrm>
              <a:off x="3155040" y="3755520"/>
              <a:ext cx="407160" cy="407160"/>
            </a:xfrm>
            <a:custGeom>
              <a:avLst/>
              <a:gdLst/>
              <a:ahLst/>
              <a:rect l="l" t="t" r="r" b="b"/>
              <a:pathLst>
                <a:path w="19982" h="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w="0">
              <a:noFill/>
            </a:ln>
          </p:spPr>
          <p:style>
            <a:lnRef idx="0"/>
            <a:fillRef idx="0"/>
            <a:effectRef idx="0"/>
            <a:fontRef idx="minor"/>
          </p:style>
        </p:sp>
      </p:grpSp>
      <p:grpSp>
        <p:nvGrpSpPr>
          <p:cNvPr id="11923" name="Google Shape;11146;p85"/>
          <p:cNvGrpSpPr/>
          <p:nvPr/>
        </p:nvGrpSpPr>
        <p:grpSpPr>
          <a:xfrm>
            <a:off x="3771360" y="3755520"/>
            <a:ext cx="407160" cy="407160"/>
            <a:chOff x="3771360" y="3755520"/>
            <a:chExt cx="407160" cy="407160"/>
          </a:xfrm>
        </p:grpSpPr>
        <p:sp>
          <p:nvSpPr>
            <p:cNvPr id="11924" name="Google Shape;11147;p85"/>
            <p:cNvSpPr/>
            <p:nvPr/>
          </p:nvSpPr>
          <p:spPr>
            <a:xfrm>
              <a:off x="3889080" y="3813480"/>
              <a:ext cx="176400" cy="292680"/>
            </a:xfrm>
            <a:custGeom>
              <a:avLst/>
              <a:gdLst/>
              <a:ahLst/>
              <a:rect l="l" t="t" r="r" b="b"/>
              <a:pathLst>
                <a:path w="8664" h="14377">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w="0">
              <a:noFill/>
            </a:ln>
          </p:spPr>
          <p:style>
            <a:lnRef idx="0"/>
            <a:fillRef idx="0"/>
            <a:effectRef idx="0"/>
            <a:fontRef idx="minor"/>
          </p:style>
        </p:sp>
        <p:sp>
          <p:nvSpPr>
            <p:cNvPr id="11925" name="Google Shape;11148;p85"/>
            <p:cNvSpPr/>
            <p:nvPr/>
          </p:nvSpPr>
          <p:spPr>
            <a:xfrm>
              <a:off x="3771360" y="3755520"/>
              <a:ext cx="407160" cy="407160"/>
            </a:xfrm>
            <a:custGeom>
              <a:avLst/>
              <a:gdLst/>
              <a:ahLst/>
              <a:rect l="l" t="t" r="r" b="b"/>
              <a:pathLst>
                <a:path w="19982" h="19982">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w="0">
              <a:noFill/>
            </a:ln>
          </p:spPr>
          <p:style>
            <a:lnRef idx="0"/>
            <a:fillRef idx="0"/>
            <a:effectRef idx="0"/>
            <a:fontRef idx="minor"/>
          </p:style>
        </p:sp>
      </p:grpSp>
      <p:sp>
        <p:nvSpPr>
          <p:cNvPr id="11926" name="Google Shape;11149;p85"/>
          <p:cNvSpPr/>
          <p:nvPr/>
        </p:nvSpPr>
        <p:spPr>
          <a:xfrm>
            <a:off x="5212800" y="3238920"/>
            <a:ext cx="407160" cy="407160"/>
          </a:xfrm>
          <a:custGeom>
            <a:avLst/>
            <a:gdLst/>
            <a:ahLst/>
            <a:rect l="l" t="t" r="r" b="b"/>
            <a:pathLst>
              <a:path w="19982" h="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w="0">
            <a:noFill/>
          </a:ln>
        </p:spPr>
        <p:style>
          <a:lnRef idx="0"/>
          <a:fillRef idx="0"/>
          <a:effectRef idx="0"/>
          <a:fontRef idx="minor"/>
        </p:style>
      </p:sp>
      <p:grpSp>
        <p:nvGrpSpPr>
          <p:cNvPr id="11927" name="Google Shape;11150;p85"/>
          <p:cNvGrpSpPr/>
          <p:nvPr/>
        </p:nvGrpSpPr>
        <p:grpSpPr>
          <a:xfrm>
            <a:off x="5733360" y="3238920"/>
            <a:ext cx="407160" cy="407160"/>
            <a:chOff x="5733360" y="3238920"/>
            <a:chExt cx="407160" cy="407160"/>
          </a:xfrm>
        </p:grpSpPr>
        <p:sp>
          <p:nvSpPr>
            <p:cNvPr id="11928" name="Google Shape;11151;p85"/>
            <p:cNvSpPr/>
            <p:nvPr/>
          </p:nvSpPr>
          <p:spPr>
            <a:xfrm>
              <a:off x="5853600" y="3358800"/>
              <a:ext cx="166680" cy="166680"/>
            </a:xfrm>
            <a:custGeom>
              <a:avLst/>
              <a:gdLst/>
              <a:ahLst/>
              <a:rect l="l" t="t" r="r" b="b"/>
              <a:pathLst>
                <a:path w="8197" h="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w="0">
              <a:noFill/>
            </a:ln>
          </p:spPr>
          <p:style>
            <a:lnRef idx="0"/>
            <a:fillRef idx="0"/>
            <a:effectRef idx="0"/>
            <a:fontRef idx="minor"/>
          </p:style>
        </p:sp>
        <p:sp>
          <p:nvSpPr>
            <p:cNvPr id="11929" name="Google Shape;11152;p85"/>
            <p:cNvSpPr/>
            <p:nvPr/>
          </p:nvSpPr>
          <p:spPr>
            <a:xfrm>
              <a:off x="5781240" y="3286440"/>
              <a:ext cx="311400" cy="311400"/>
            </a:xfrm>
            <a:custGeom>
              <a:avLst/>
              <a:gdLst/>
              <a:ahLst/>
              <a:rect l="l" t="t" r="r" b="b"/>
              <a:pathLst>
                <a:path w="15300" h="15299">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w="0">
              <a:noFill/>
            </a:ln>
          </p:spPr>
          <p:style>
            <a:lnRef idx="0"/>
            <a:fillRef idx="0"/>
            <a:effectRef idx="0"/>
            <a:fontRef idx="minor"/>
          </p:style>
        </p:sp>
        <p:sp>
          <p:nvSpPr>
            <p:cNvPr id="11930" name="Google Shape;11153;p85"/>
            <p:cNvSpPr/>
            <p:nvPr/>
          </p:nvSpPr>
          <p:spPr>
            <a:xfrm>
              <a:off x="5733360" y="3238920"/>
              <a:ext cx="407160" cy="407160"/>
            </a:xfrm>
            <a:custGeom>
              <a:avLst/>
              <a:gdLst/>
              <a:ahLst/>
              <a:rect l="l" t="t" r="r" b="b"/>
              <a:pathLst>
                <a:path w="19984" h="19982">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w="0">
              <a:noFill/>
            </a:ln>
          </p:spPr>
          <p:style>
            <a:lnRef idx="0"/>
            <a:fillRef idx="0"/>
            <a:effectRef idx="0"/>
            <a:fontRef idx="minor"/>
          </p:style>
        </p:sp>
        <p:sp>
          <p:nvSpPr>
            <p:cNvPr id="11931" name="Google Shape;11154;p85"/>
            <p:cNvSpPr/>
            <p:nvPr/>
          </p:nvSpPr>
          <p:spPr>
            <a:xfrm>
              <a:off x="5996880" y="3335040"/>
              <a:ext cx="47520" cy="47520"/>
            </a:xfrm>
            <a:custGeom>
              <a:avLst/>
              <a:gdLst/>
              <a:ahLst/>
              <a:rect l="l" t="t" r="r" b="b"/>
              <a:pathLst>
                <a:path w="2342" h="2343">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w="0">
              <a:noFill/>
            </a:ln>
          </p:spPr>
          <p:style>
            <a:lnRef idx="0"/>
            <a:fillRef idx="0"/>
            <a:effectRef idx="0"/>
            <a:fontRef idx="minor"/>
          </p:style>
        </p:sp>
      </p:grpSp>
      <p:grpSp>
        <p:nvGrpSpPr>
          <p:cNvPr id="11932" name="Google Shape;11155;p85"/>
          <p:cNvGrpSpPr/>
          <p:nvPr/>
        </p:nvGrpSpPr>
        <p:grpSpPr>
          <a:xfrm>
            <a:off x="6253920" y="3238920"/>
            <a:ext cx="407160" cy="407160"/>
            <a:chOff x="6253920" y="3238920"/>
            <a:chExt cx="407160" cy="407160"/>
          </a:xfrm>
        </p:grpSpPr>
        <p:sp>
          <p:nvSpPr>
            <p:cNvPr id="11933" name="Google Shape;11156;p85"/>
            <p:cNvSpPr/>
            <p:nvPr/>
          </p:nvSpPr>
          <p:spPr>
            <a:xfrm>
              <a:off x="6314400" y="3382920"/>
              <a:ext cx="71280" cy="214560"/>
            </a:xfrm>
            <a:custGeom>
              <a:avLst/>
              <a:gdLst/>
              <a:ahLst/>
              <a:rect l="l" t="t" r="r" b="b"/>
              <a:pathLst>
                <a:path w="3514" h="10537">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w="0">
              <a:noFill/>
            </a:ln>
          </p:spPr>
          <p:style>
            <a:lnRef idx="0"/>
            <a:fillRef idx="0"/>
            <a:effectRef idx="0"/>
            <a:fontRef idx="minor"/>
          </p:style>
        </p:sp>
        <p:sp>
          <p:nvSpPr>
            <p:cNvPr id="11934" name="Google Shape;11157;p85"/>
            <p:cNvSpPr/>
            <p:nvPr/>
          </p:nvSpPr>
          <p:spPr>
            <a:xfrm>
              <a:off x="6314400" y="3287160"/>
              <a:ext cx="71280" cy="71280"/>
            </a:xfrm>
            <a:custGeom>
              <a:avLst/>
              <a:gdLst/>
              <a:ahLst/>
              <a:rect l="l" t="t" r="r" b="b"/>
              <a:pathLst>
                <a:path w="3514" h="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w="0">
              <a:noFill/>
            </a:ln>
          </p:spPr>
          <p:style>
            <a:lnRef idx="0"/>
            <a:fillRef idx="0"/>
            <a:effectRef idx="0"/>
            <a:fontRef idx="minor"/>
          </p:style>
        </p:sp>
        <p:sp>
          <p:nvSpPr>
            <p:cNvPr id="11935" name="Google Shape;11158;p85"/>
            <p:cNvSpPr/>
            <p:nvPr/>
          </p:nvSpPr>
          <p:spPr>
            <a:xfrm>
              <a:off x="6409800" y="3382560"/>
              <a:ext cx="190800" cy="214920"/>
            </a:xfrm>
            <a:custGeom>
              <a:avLst/>
              <a:gdLst/>
              <a:ahLst/>
              <a:rect l="l" t="t" r="r" b="b"/>
              <a:pathLst>
                <a:path w="9368" h="10556">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w="0">
              <a:noFill/>
            </a:ln>
          </p:spPr>
          <p:style>
            <a:lnRef idx="0"/>
            <a:fillRef idx="0"/>
            <a:effectRef idx="0"/>
            <a:fontRef idx="minor"/>
          </p:style>
        </p:sp>
        <p:sp>
          <p:nvSpPr>
            <p:cNvPr id="11936" name="Google Shape;11159;p85"/>
            <p:cNvSpPr/>
            <p:nvPr/>
          </p:nvSpPr>
          <p:spPr>
            <a:xfrm>
              <a:off x="6253920" y="3238920"/>
              <a:ext cx="407160" cy="407160"/>
            </a:xfrm>
            <a:custGeom>
              <a:avLst/>
              <a:gdLst/>
              <a:ahLst/>
              <a:rect l="l" t="t" r="r" b="b"/>
              <a:pathLst>
                <a:path w="19982" h="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w="0">
              <a:noFill/>
            </a:ln>
          </p:spPr>
          <p:style>
            <a:lnRef idx="0"/>
            <a:fillRef idx="0"/>
            <a:effectRef idx="0"/>
            <a:fontRef idx="minor"/>
          </p:style>
        </p:sp>
      </p:grpSp>
      <p:sp>
        <p:nvSpPr>
          <p:cNvPr id="11937" name="Google Shape;11160;p85"/>
          <p:cNvSpPr/>
          <p:nvPr/>
        </p:nvSpPr>
        <p:spPr>
          <a:xfrm>
            <a:off x="6827400" y="3275640"/>
            <a:ext cx="408960" cy="333360"/>
          </a:xfrm>
          <a:custGeom>
            <a:avLst/>
            <a:gdLst/>
            <a:ahLst/>
            <a:rect l="l" t="t" r="r" b="b"/>
            <a:pathLst>
              <a:path w="20081" h="16377">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w="0">
            <a:noFill/>
          </a:ln>
        </p:spPr>
        <p:style>
          <a:lnRef idx="0"/>
          <a:fillRef idx="0"/>
          <a:effectRef idx="0"/>
          <a:fontRef idx="minor"/>
        </p:style>
      </p:sp>
      <p:grpSp>
        <p:nvGrpSpPr>
          <p:cNvPr id="11938" name="Google Shape;11161;p85"/>
          <p:cNvGrpSpPr/>
          <p:nvPr/>
        </p:nvGrpSpPr>
        <p:grpSpPr>
          <a:xfrm>
            <a:off x="7390440" y="3238920"/>
            <a:ext cx="407520" cy="407160"/>
            <a:chOff x="7390440" y="3238920"/>
            <a:chExt cx="407520" cy="407160"/>
          </a:xfrm>
        </p:grpSpPr>
        <p:sp>
          <p:nvSpPr>
            <p:cNvPr id="11939" name="Google Shape;11162;p85"/>
            <p:cNvSpPr/>
            <p:nvPr/>
          </p:nvSpPr>
          <p:spPr>
            <a:xfrm>
              <a:off x="7390440" y="3238920"/>
              <a:ext cx="407520" cy="407160"/>
            </a:xfrm>
            <a:custGeom>
              <a:avLst/>
              <a:gdLst/>
              <a:ahLst/>
              <a:rect l="l" t="t" r="r" b="b"/>
              <a:pathLst>
                <a:path w="20013" h="19983">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w="0">
              <a:noFill/>
            </a:ln>
          </p:spPr>
          <p:style>
            <a:lnRef idx="0"/>
            <a:fillRef idx="0"/>
            <a:effectRef idx="0"/>
            <a:fontRef idx="minor"/>
          </p:style>
        </p:sp>
        <p:sp>
          <p:nvSpPr>
            <p:cNvPr id="11940" name="Google Shape;11163;p85"/>
            <p:cNvSpPr/>
            <p:nvPr/>
          </p:nvSpPr>
          <p:spPr>
            <a:xfrm>
              <a:off x="7465680" y="3322440"/>
              <a:ext cx="254160" cy="237600"/>
            </a:xfrm>
            <a:custGeom>
              <a:avLst/>
              <a:gdLst/>
              <a:ahLst/>
              <a:rect l="l" t="t" r="r" b="b"/>
              <a:pathLst>
                <a:path w="12488" h="11674">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pic>
        <p:nvPicPr>
          <p:cNvPr id="11941" name="Google Shape;11168;p86" descr="">
            <a:hlinkClick r:id="rId1"/>
          </p:cNvPr>
          <p:cNvPicPr/>
          <p:nvPr/>
        </p:nvPicPr>
        <p:blipFill>
          <a:blip r:embed="rId2"/>
          <a:stretch/>
        </p:blipFill>
        <p:spPr>
          <a:xfrm>
            <a:off x="3450960" y="2122920"/>
            <a:ext cx="2241360" cy="8971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PlaceHolder 1"/>
          <p:cNvSpPr>
            <a:spLocks noGrp="1"/>
          </p:cNvSpPr>
          <p:nvPr>
            <p:ph type="title"/>
          </p:nvPr>
        </p:nvSpPr>
        <p:spPr>
          <a:xfrm>
            <a:off x="4800960" y="3111480"/>
            <a:ext cx="3157560" cy="344520"/>
          </a:xfrm>
          <a:prstGeom prst="rect">
            <a:avLst/>
          </a:prstGeom>
          <a:noFill/>
          <a:ln w="0">
            <a:noFill/>
          </a:ln>
        </p:spPr>
        <p:txBody>
          <a:bodyPr lIns="0" rIns="0" tIns="0" bIns="0" anchor="t">
            <a:noAutofit/>
          </a:bodyPr>
          <a:p>
            <a:pPr algn="r">
              <a:lnSpc>
                <a:spcPct val="100000"/>
              </a:lnSpc>
              <a:buNone/>
              <a:tabLst>
                <a:tab algn="l" pos="0"/>
              </a:tabLst>
            </a:pPr>
            <a:r>
              <a:rPr b="1" lang="en" sz="2000" spc="-1" strike="noStrike">
                <a:solidFill>
                  <a:srgbClr val="ffffff"/>
                </a:solidFill>
                <a:latin typeface="Lexend Deca"/>
                <a:ea typeface="Lexend Deca"/>
              </a:rPr>
              <a:t>—</a:t>
            </a:r>
            <a:r>
              <a:rPr b="1" lang="en" sz="2000" spc="-1" strike="noStrike">
                <a:solidFill>
                  <a:srgbClr val="ffffff"/>
                </a:solidFill>
                <a:latin typeface="Lexend Deca"/>
                <a:ea typeface="Lexend Deca"/>
              </a:rPr>
              <a:t>Someone </a:t>
            </a:r>
            <a:r>
              <a:rPr b="1" lang="en" sz="2000" spc="-1" strike="noStrike">
                <a:solidFill>
                  <a:srgbClr val="20c8c8"/>
                </a:solidFill>
                <a:latin typeface="Lexend Deca"/>
                <a:ea typeface="Lexend Deca"/>
              </a:rPr>
              <a:t>Famous</a:t>
            </a:r>
            <a:endParaRPr b="0" lang="es-ES" sz="2000" spc="-1" strike="noStrike">
              <a:solidFill>
                <a:srgbClr val="000000"/>
              </a:solidFill>
              <a:latin typeface="Arial"/>
            </a:endParaRPr>
          </a:p>
        </p:txBody>
      </p:sp>
      <p:sp>
        <p:nvSpPr>
          <p:cNvPr id="1148" name="PlaceHolder 2"/>
          <p:cNvSpPr>
            <a:spLocks noGrp="1"/>
          </p:cNvSpPr>
          <p:nvPr>
            <p:ph type="title"/>
          </p:nvPr>
        </p:nvSpPr>
        <p:spPr>
          <a:xfrm>
            <a:off x="4800960" y="1686960"/>
            <a:ext cx="3157560" cy="1256040"/>
          </a:xfrm>
          <a:prstGeom prst="rect">
            <a:avLst/>
          </a:prstGeom>
          <a:noFill/>
          <a:ln w="0">
            <a:noFill/>
          </a:ln>
        </p:spPr>
        <p:txBody>
          <a:bodyPr lIns="0" rIns="0" tIns="0" bIns="0" anchor="t">
            <a:noAutofit/>
          </a:bodyPr>
          <a:p>
            <a:pPr algn="r">
              <a:lnSpc>
                <a:spcPct val="100000"/>
              </a:lnSpc>
              <a:buNone/>
              <a:tabLst>
                <a:tab algn="l" pos="0"/>
              </a:tabLst>
            </a:pPr>
            <a:r>
              <a:rPr b="0" lang="en" sz="2000" spc="-1" strike="noStrike">
                <a:solidFill>
                  <a:srgbClr val="ffffff"/>
                </a:solidFill>
                <a:latin typeface="Assistant"/>
                <a:ea typeface="Assistant"/>
              </a:rPr>
              <a:t>“</a:t>
            </a:r>
            <a:r>
              <a:rPr b="0" lang="en" sz="2000" spc="-1" strike="noStrike">
                <a:solidFill>
                  <a:srgbClr val="ffffff"/>
                </a:solidFill>
                <a:latin typeface="Assistant"/>
                <a:ea typeface="Assistant"/>
              </a:rPr>
              <a:t>This is a quote, words full of wisdom that someone important said and can make the reader get inspired.”</a:t>
            </a:r>
            <a:endParaRPr b="0" lang="es-E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9" name="Google Shape;196;p41"/>
          <p:cNvSpPr/>
          <p:nvPr/>
        </p:nvSpPr>
        <p:spPr>
          <a:xfrm>
            <a:off x="3969360" y="756720"/>
            <a:ext cx="1204920" cy="1204920"/>
          </a:xfrm>
          <a:prstGeom prst="ellipse">
            <a:avLst/>
          </a:prstGeom>
          <a:noFill/>
          <a:ln w="28575">
            <a:solidFill>
              <a:srgbClr val="ffffff"/>
            </a:solidFill>
            <a:round/>
          </a:ln>
        </p:spPr>
        <p:style>
          <a:lnRef idx="0"/>
          <a:fillRef idx="0"/>
          <a:effectRef idx="0"/>
          <a:fontRef idx="minor"/>
        </p:style>
      </p:sp>
      <p:sp>
        <p:nvSpPr>
          <p:cNvPr id="1150" name="PlaceHolder 1"/>
          <p:cNvSpPr>
            <a:spLocks noGrp="1"/>
          </p:cNvSpPr>
          <p:nvPr>
            <p:ph type="title"/>
          </p:nvPr>
        </p:nvSpPr>
        <p:spPr>
          <a:xfrm>
            <a:off x="2737440" y="2133000"/>
            <a:ext cx="3668760" cy="1482120"/>
          </a:xfrm>
          <a:prstGeom prst="rect">
            <a:avLst/>
          </a:prstGeom>
          <a:noFill/>
          <a:ln w="0">
            <a:noFill/>
          </a:ln>
        </p:spPr>
        <p:txBody>
          <a:bodyPr lIns="0" rIns="0" tIns="0" bIns="0" anchor="ctr">
            <a:noAutofit/>
          </a:bodyPr>
          <a:p>
            <a:pPr algn="ctr">
              <a:lnSpc>
                <a:spcPct val="100000"/>
              </a:lnSpc>
              <a:buNone/>
              <a:tabLst>
                <a:tab algn="l" pos="0"/>
              </a:tabLst>
            </a:pPr>
            <a:r>
              <a:rPr b="1" lang="en" sz="5000" spc="-1" strike="noStrike">
                <a:solidFill>
                  <a:srgbClr val="ffffff"/>
                </a:solidFill>
                <a:latin typeface="Lexend Deca"/>
                <a:ea typeface="Lexend Deca"/>
              </a:rPr>
              <a:t>Name of </a:t>
            </a:r>
            <a:r>
              <a:rPr b="1" lang="en" sz="5000" spc="-1" strike="noStrike">
                <a:solidFill>
                  <a:srgbClr val="20c8c8"/>
                </a:solidFill>
                <a:latin typeface="Lexend Deca"/>
                <a:ea typeface="Lexend Deca"/>
              </a:rPr>
              <a:t>the Section</a:t>
            </a:r>
            <a:endParaRPr b="0" lang="es-ES" sz="5000" spc="-1" strike="noStrike">
              <a:solidFill>
                <a:srgbClr val="000000"/>
              </a:solidFill>
              <a:latin typeface="Arial"/>
            </a:endParaRPr>
          </a:p>
        </p:txBody>
      </p:sp>
      <p:sp>
        <p:nvSpPr>
          <p:cNvPr id="1151" name="PlaceHolder 2"/>
          <p:cNvSpPr>
            <a:spLocks noGrp="1"/>
          </p:cNvSpPr>
          <p:nvPr>
            <p:ph type="subTitle"/>
          </p:nvPr>
        </p:nvSpPr>
        <p:spPr>
          <a:xfrm>
            <a:off x="2687400" y="3786120"/>
            <a:ext cx="3769200" cy="600120"/>
          </a:xfrm>
          <a:prstGeom prst="rect">
            <a:avLst/>
          </a:prstGeom>
          <a:noFill/>
          <a:ln w="0">
            <a:noFill/>
          </a:ln>
        </p:spPr>
        <p:txBody>
          <a:bodyPr lIns="0" rIns="0" tIns="0" bIns="0" anchor="t">
            <a:noAutofit/>
          </a:bodyPr>
          <a:p>
            <a:pPr algn="ctr">
              <a:lnSpc>
                <a:spcPct val="100000"/>
              </a:lnSpc>
              <a:buNone/>
              <a:tabLst>
                <a:tab algn="l" pos="0"/>
              </a:tabLst>
            </a:pPr>
            <a:r>
              <a:rPr b="0" lang="en" sz="2000" spc="-1" strike="noStrike">
                <a:solidFill>
                  <a:srgbClr val="ffffff"/>
                </a:solidFill>
                <a:latin typeface="Assistant"/>
                <a:ea typeface="Assistant"/>
              </a:rPr>
              <a:t>You could enter a subtitle here if you need it</a:t>
            </a:r>
            <a:endParaRPr b="0" lang="es-ES" sz="2000" spc="-1" strike="noStrike">
              <a:latin typeface="Arial"/>
            </a:endParaRPr>
          </a:p>
        </p:txBody>
      </p:sp>
      <p:sp>
        <p:nvSpPr>
          <p:cNvPr id="1152" name="PlaceHolder 3"/>
          <p:cNvSpPr>
            <a:spLocks noGrp="1"/>
          </p:cNvSpPr>
          <p:nvPr>
            <p:ph type="title"/>
          </p:nvPr>
        </p:nvSpPr>
        <p:spPr>
          <a:xfrm>
            <a:off x="3677040" y="912960"/>
            <a:ext cx="1789920" cy="892800"/>
          </a:xfrm>
          <a:prstGeom prst="rect">
            <a:avLst/>
          </a:prstGeom>
          <a:noFill/>
          <a:ln w="0">
            <a:noFill/>
          </a:ln>
        </p:spPr>
        <p:txBody>
          <a:bodyPr lIns="0" rIns="0" tIns="0" bIns="0" anchor="ctr">
            <a:noAutofit/>
          </a:bodyPr>
          <a:p>
            <a:pPr algn="ctr">
              <a:lnSpc>
                <a:spcPct val="100000"/>
              </a:lnSpc>
              <a:buNone/>
              <a:tabLst>
                <a:tab algn="l" pos="0"/>
              </a:tabLst>
            </a:pPr>
            <a:r>
              <a:rPr b="1" lang="en" sz="5000" spc="-1" strike="noStrike">
                <a:solidFill>
                  <a:srgbClr val="20c8c8"/>
                </a:solidFill>
                <a:latin typeface="Lexend Deca"/>
                <a:ea typeface="Lexend Deca"/>
              </a:rPr>
              <a:t>01</a:t>
            </a:r>
            <a:endParaRPr b="0" lang="es-ES" sz="5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PlaceHolder 1"/>
          <p:cNvSpPr>
            <a:spLocks noGrp="1"/>
          </p:cNvSpPr>
          <p:nvPr>
            <p:ph type="title"/>
          </p:nvPr>
        </p:nvSpPr>
        <p:spPr>
          <a:xfrm>
            <a:off x="720000" y="540000"/>
            <a:ext cx="338652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The </a:t>
            </a:r>
            <a:r>
              <a:rPr b="1" lang="en" sz="3000" spc="-1" strike="noStrike">
                <a:solidFill>
                  <a:srgbClr val="20c8c8"/>
                </a:solidFill>
                <a:latin typeface="Lexend Deca"/>
                <a:ea typeface="Lexend Deca"/>
              </a:rPr>
              <a:t>Slide Title </a:t>
            </a:r>
            <a:r>
              <a:rPr b="1" lang="en" sz="3000" spc="-1" strike="noStrike">
                <a:solidFill>
                  <a:srgbClr val="ffffff"/>
                </a:solidFill>
                <a:latin typeface="Lexend Deca"/>
                <a:ea typeface="Lexend Deca"/>
              </a:rPr>
              <a:t>Goes Here!</a:t>
            </a:r>
            <a:endParaRPr b="0" lang="es-ES" sz="3000" spc="-1" strike="noStrike">
              <a:solidFill>
                <a:srgbClr val="000000"/>
              </a:solidFill>
              <a:latin typeface="Arial"/>
            </a:endParaRPr>
          </a:p>
        </p:txBody>
      </p:sp>
      <p:sp>
        <p:nvSpPr>
          <p:cNvPr id="1154" name="PlaceHolder 2"/>
          <p:cNvSpPr>
            <a:spLocks noGrp="1"/>
          </p:cNvSpPr>
          <p:nvPr>
            <p:ph/>
          </p:nvPr>
        </p:nvSpPr>
        <p:spPr>
          <a:xfrm>
            <a:off x="720000" y="1968840"/>
            <a:ext cx="5895720" cy="2599560"/>
          </a:xfrm>
          <a:prstGeom prst="rect">
            <a:avLst/>
          </a:prstGeom>
          <a:noFill/>
          <a:ln w="0">
            <a:noFill/>
          </a:ln>
        </p:spPr>
        <p:txBody>
          <a:bodyPr lIns="0" rIns="0" tIns="0" bIns="0" anchor="ctr">
            <a:noAutofit/>
          </a:bodyPr>
          <a:p>
            <a:pPr>
              <a:lnSpc>
                <a:spcPct val="100000"/>
              </a:lnSpc>
              <a:buNone/>
              <a:tabLst>
                <a:tab algn="l" pos="0"/>
              </a:tabLst>
            </a:pPr>
            <a:r>
              <a:rPr b="0" lang="en" sz="1600" spc="-1" strike="noStrike">
                <a:solidFill>
                  <a:srgbClr val="ffffff"/>
                </a:solidFill>
                <a:latin typeface="Assistant"/>
                <a:ea typeface="Assistant"/>
              </a:rPr>
              <a:t>Do you know what helps you make your point clear? Lists like this one:</a:t>
            </a:r>
            <a:endParaRPr b="0" lang="es-ES" sz="1600" spc="-1" strike="noStrike">
              <a:solidFill>
                <a:srgbClr val="000000"/>
              </a:solidFill>
              <a:latin typeface="Arial"/>
            </a:endParaRPr>
          </a:p>
          <a:p>
            <a:pPr>
              <a:lnSpc>
                <a:spcPct val="100000"/>
              </a:lnSpc>
              <a:spcBef>
                <a:spcPts val="499"/>
              </a:spcBef>
              <a:buNone/>
              <a:tabLst>
                <a:tab algn="l" pos="0"/>
              </a:tabLst>
            </a:pPr>
            <a:endParaRPr b="0" lang="es-ES" sz="1600" spc="-1" strike="noStrike">
              <a:solidFill>
                <a:srgbClr val="000000"/>
              </a:solidFill>
              <a:latin typeface="Arial"/>
            </a:endParaRPr>
          </a:p>
          <a:p>
            <a:pPr marL="457200" indent="-330120">
              <a:lnSpc>
                <a:spcPct val="100000"/>
              </a:lnSpc>
              <a:spcBef>
                <a:spcPts val="499"/>
              </a:spcBef>
              <a:buClr>
                <a:srgbClr val="20c8c8"/>
              </a:buClr>
              <a:buFont typeface="Assistant"/>
              <a:buChar char="●"/>
              <a:tabLst>
                <a:tab algn="l" pos="0"/>
              </a:tabLst>
            </a:pPr>
            <a:r>
              <a:rPr b="0" lang="en" sz="1600" spc="-1" strike="noStrike">
                <a:solidFill>
                  <a:srgbClr val="ffffff"/>
                </a:solidFill>
                <a:latin typeface="Assistant"/>
                <a:ea typeface="Assistant"/>
              </a:rPr>
              <a:t>They’re simple</a:t>
            </a:r>
            <a:endParaRPr b="0" lang="es-ES" sz="1600" spc="-1" strike="noStrike">
              <a:solidFill>
                <a:srgbClr val="000000"/>
              </a:solidFill>
              <a:latin typeface="Arial"/>
            </a:endParaRPr>
          </a:p>
          <a:p>
            <a:pPr marL="457200" indent="-330120">
              <a:lnSpc>
                <a:spcPct val="100000"/>
              </a:lnSpc>
              <a:spcBef>
                <a:spcPts val="499"/>
              </a:spcBef>
              <a:buClr>
                <a:srgbClr val="20c8c8"/>
              </a:buClr>
              <a:buFont typeface="Assistant"/>
              <a:buChar char="●"/>
              <a:tabLst>
                <a:tab algn="l" pos="0"/>
              </a:tabLst>
            </a:pPr>
            <a:r>
              <a:rPr b="0" lang="en" sz="1600" spc="-1" strike="noStrike">
                <a:solidFill>
                  <a:srgbClr val="ffffff"/>
                </a:solidFill>
                <a:latin typeface="Assistant"/>
                <a:ea typeface="Assistant"/>
              </a:rPr>
              <a:t>You can organize your ideas clearly</a:t>
            </a:r>
            <a:endParaRPr b="0" lang="es-ES" sz="1600" spc="-1" strike="noStrike">
              <a:solidFill>
                <a:srgbClr val="000000"/>
              </a:solidFill>
              <a:latin typeface="Arial"/>
            </a:endParaRPr>
          </a:p>
          <a:p>
            <a:pPr marL="457200" indent="-330120">
              <a:lnSpc>
                <a:spcPct val="100000"/>
              </a:lnSpc>
              <a:spcBef>
                <a:spcPts val="499"/>
              </a:spcBef>
              <a:buClr>
                <a:srgbClr val="20c8c8"/>
              </a:buClr>
              <a:buFont typeface="Assistant"/>
              <a:buChar char="●"/>
              <a:tabLst>
                <a:tab algn="l" pos="0"/>
              </a:tabLst>
            </a:pPr>
            <a:r>
              <a:rPr b="0" lang="en" sz="1600" spc="-1" strike="noStrike">
                <a:solidFill>
                  <a:srgbClr val="ffffff"/>
                </a:solidFill>
                <a:latin typeface="Assistant"/>
                <a:ea typeface="Assistant"/>
              </a:rPr>
              <a:t>You’ll never forget to buy milk!</a:t>
            </a:r>
            <a:endParaRPr b="0" lang="es-ES" sz="1600" spc="-1" strike="noStrike">
              <a:solidFill>
                <a:srgbClr val="000000"/>
              </a:solidFill>
              <a:latin typeface="Arial"/>
            </a:endParaRPr>
          </a:p>
          <a:p>
            <a:pPr>
              <a:lnSpc>
                <a:spcPct val="100000"/>
              </a:lnSpc>
              <a:spcBef>
                <a:spcPts val="499"/>
              </a:spcBef>
              <a:buNone/>
              <a:tabLst>
                <a:tab algn="l" pos="0"/>
              </a:tabLst>
            </a:pPr>
            <a:endParaRPr b="0" lang="es-ES" sz="1600" spc="-1" strike="noStrike">
              <a:solidFill>
                <a:srgbClr val="000000"/>
              </a:solidFill>
              <a:latin typeface="Arial"/>
            </a:endParaRPr>
          </a:p>
          <a:p>
            <a:pPr>
              <a:lnSpc>
                <a:spcPct val="100000"/>
              </a:lnSpc>
              <a:spcBef>
                <a:spcPts val="499"/>
              </a:spcBef>
              <a:spcAft>
                <a:spcPts val="499"/>
              </a:spcAft>
              <a:buNone/>
              <a:tabLst>
                <a:tab algn="l" pos="0"/>
              </a:tabLst>
            </a:pPr>
            <a:r>
              <a:rPr b="0" lang="en" sz="1600" spc="-1" strike="noStrike">
                <a:solidFill>
                  <a:srgbClr val="ffffff"/>
                </a:solidFill>
                <a:latin typeface="Assistant"/>
                <a:ea typeface="Assistant"/>
              </a:rPr>
              <a:t>And the most important thing: the audience won’t miss the point of your presentation</a:t>
            </a:r>
            <a:endParaRPr b="0" lang="es-E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5" name="PlaceHolder 1"/>
          <p:cNvSpPr>
            <a:spLocks noGrp="1"/>
          </p:cNvSpPr>
          <p:nvPr>
            <p:ph type="title"/>
          </p:nvPr>
        </p:nvSpPr>
        <p:spPr>
          <a:xfrm>
            <a:off x="720000" y="540000"/>
            <a:ext cx="7703640" cy="477360"/>
          </a:xfrm>
          <a:prstGeom prst="rect">
            <a:avLst/>
          </a:prstGeom>
          <a:noFill/>
          <a:ln w="0">
            <a:noFill/>
          </a:ln>
        </p:spPr>
        <p:txBody>
          <a:bodyPr lIns="0" rIns="0" tIns="0" bIns="0" anchor="t">
            <a:noAutofit/>
          </a:bodyPr>
          <a:p>
            <a:pPr>
              <a:lnSpc>
                <a:spcPct val="100000"/>
              </a:lnSpc>
              <a:buNone/>
              <a:tabLst>
                <a:tab algn="l" pos="0"/>
              </a:tabLst>
            </a:pPr>
            <a:r>
              <a:rPr b="1" lang="en" sz="3000" spc="-1" strike="noStrike">
                <a:solidFill>
                  <a:srgbClr val="ffffff"/>
                </a:solidFill>
                <a:latin typeface="Lexend Deca"/>
                <a:ea typeface="Lexend Deca"/>
              </a:rPr>
              <a:t>Maybe You Need to Divide </a:t>
            </a:r>
            <a:r>
              <a:rPr b="1" lang="en" sz="3000" spc="-1" strike="noStrike">
                <a:solidFill>
                  <a:srgbClr val="20c8c8"/>
                </a:solidFill>
                <a:latin typeface="Lexend Deca"/>
                <a:ea typeface="Lexend Deca"/>
              </a:rPr>
              <a:t>the Content</a:t>
            </a:r>
            <a:endParaRPr b="0" lang="es-ES" sz="3000" spc="-1" strike="noStrike">
              <a:solidFill>
                <a:srgbClr val="000000"/>
              </a:solidFill>
              <a:latin typeface="Arial"/>
            </a:endParaRPr>
          </a:p>
        </p:txBody>
      </p:sp>
      <p:sp>
        <p:nvSpPr>
          <p:cNvPr id="1156" name="PlaceHolder 2"/>
          <p:cNvSpPr>
            <a:spLocks noGrp="1"/>
          </p:cNvSpPr>
          <p:nvPr>
            <p:ph/>
          </p:nvPr>
        </p:nvSpPr>
        <p:spPr>
          <a:xfrm>
            <a:off x="946080" y="3258000"/>
            <a:ext cx="3139200" cy="1069920"/>
          </a:xfrm>
          <a:prstGeom prst="rect">
            <a:avLst/>
          </a:prstGeom>
          <a:noFill/>
          <a:ln w="0">
            <a:noFill/>
          </a:ln>
        </p:spPr>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Is the closest planet to the Sun and the smallest one in the Solar System—it’s only a bit larger than the Moon</a:t>
            </a:r>
            <a:endParaRPr b="0" lang="es-ES" sz="1600" spc="-1" strike="noStrike">
              <a:solidFill>
                <a:srgbClr val="000000"/>
              </a:solidFill>
              <a:latin typeface="Arial"/>
            </a:endParaRPr>
          </a:p>
        </p:txBody>
      </p:sp>
      <p:sp>
        <p:nvSpPr>
          <p:cNvPr id="1157" name="PlaceHolder 3"/>
          <p:cNvSpPr>
            <a:spLocks noGrp="1"/>
          </p:cNvSpPr>
          <p:nvPr>
            <p:ph/>
          </p:nvPr>
        </p:nvSpPr>
        <p:spPr>
          <a:xfrm>
            <a:off x="5058360" y="3258000"/>
            <a:ext cx="3139200" cy="1069920"/>
          </a:xfrm>
          <a:prstGeom prst="rect">
            <a:avLst/>
          </a:prstGeom>
          <a:noFill/>
          <a:ln w="0">
            <a:noFill/>
          </a:ln>
        </p:spPr>
        <p:txBody>
          <a:bodyPr lIns="0" rIns="0" tIns="0" bIns="0" anchor="t">
            <a:noAutofit/>
          </a:bodyPr>
          <a:p>
            <a:pPr algn="ctr">
              <a:lnSpc>
                <a:spcPct val="115000"/>
              </a:lnSpc>
              <a:spcAft>
                <a:spcPts val="1599"/>
              </a:spcAft>
              <a:buNone/>
              <a:tabLst>
                <a:tab algn="l" pos="0"/>
              </a:tabLst>
            </a:pPr>
            <a:r>
              <a:rPr b="0" lang="en" sz="1600" spc="-1" strike="noStrike">
                <a:solidFill>
                  <a:srgbClr val="ffffff"/>
                </a:solidFill>
                <a:latin typeface="Assistant"/>
                <a:ea typeface="Assistant"/>
              </a:rPr>
              <a:t>Venus has a beautiful name and is the second planet from the Sun and its atmosphere is extremely poisonous</a:t>
            </a:r>
            <a:endParaRPr b="0" lang="es-ES" sz="1600" spc="-1" strike="noStrike">
              <a:solidFill>
                <a:srgbClr val="000000"/>
              </a:solidFill>
              <a:latin typeface="Arial"/>
            </a:endParaRPr>
          </a:p>
        </p:txBody>
      </p:sp>
      <p:sp>
        <p:nvSpPr>
          <p:cNvPr id="1158" name="PlaceHolder 4"/>
          <p:cNvSpPr>
            <a:spLocks noGrp="1"/>
          </p:cNvSpPr>
          <p:nvPr>
            <p:ph type="title"/>
          </p:nvPr>
        </p:nvSpPr>
        <p:spPr>
          <a:xfrm>
            <a:off x="6028920" y="2764800"/>
            <a:ext cx="1198440" cy="340920"/>
          </a:xfrm>
          <a:prstGeom prst="rect">
            <a:avLst/>
          </a:prstGeom>
          <a:noFill/>
          <a:ln w="0">
            <a:noFill/>
          </a:ln>
        </p:spPr>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Venus</a:t>
            </a:r>
            <a:endParaRPr b="0" lang="es-ES" sz="2000" spc="-1" strike="noStrike">
              <a:solidFill>
                <a:srgbClr val="000000"/>
              </a:solidFill>
              <a:latin typeface="Arial"/>
            </a:endParaRPr>
          </a:p>
        </p:txBody>
      </p:sp>
      <p:sp>
        <p:nvSpPr>
          <p:cNvPr id="1159" name="PlaceHolder 5"/>
          <p:cNvSpPr>
            <a:spLocks noGrp="1"/>
          </p:cNvSpPr>
          <p:nvPr>
            <p:ph type="title"/>
          </p:nvPr>
        </p:nvSpPr>
        <p:spPr>
          <a:xfrm>
            <a:off x="1916280" y="2764800"/>
            <a:ext cx="1198440" cy="340920"/>
          </a:xfrm>
          <a:prstGeom prst="rect">
            <a:avLst/>
          </a:prstGeom>
          <a:noFill/>
          <a:ln w="0">
            <a:noFill/>
          </a:ln>
        </p:spPr>
        <p:txBody>
          <a:bodyPr lIns="0" rIns="0" tIns="0" bIns="0" anchor="ctr">
            <a:noAutofit/>
          </a:bodyPr>
          <a:p>
            <a:pPr algn="ctr">
              <a:lnSpc>
                <a:spcPct val="100000"/>
              </a:lnSpc>
              <a:buNone/>
              <a:tabLst>
                <a:tab algn="l" pos="0"/>
              </a:tabLst>
            </a:pPr>
            <a:r>
              <a:rPr b="0" lang="en" sz="2000" spc="-1" strike="noStrike">
                <a:solidFill>
                  <a:srgbClr val="20c8c8"/>
                </a:solidFill>
                <a:latin typeface="Lexend Deca"/>
                <a:ea typeface="Lexend Deca"/>
              </a:rPr>
              <a:t>Mercury</a:t>
            </a:r>
            <a:endParaRPr b="0" lang="es-ES" sz="2000" spc="-1" strike="noStrike">
              <a:solidFill>
                <a:srgbClr val="000000"/>
              </a:solidFill>
              <a:latin typeface="Arial"/>
            </a:endParaRPr>
          </a:p>
        </p:txBody>
      </p:sp>
      <p:grpSp>
        <p:nvGrpSpPr>
          <p:cNvPr id="1160" name="Google Shape;215;p43"/>
          <p:cNvGrpSpPr/>
          <p:nvPr/>
        </p:nvGrpSpPr>
        <p:grpSpPr>
          <a:xfrm>
            <a:off x="2104200" y="1713960"/>
            <a:ext cx="822960" cy="822960"/>
            <a:chOff x="2104200" y="1713960"/>
            <a:chExt cx="822960" cy="822960"/>
          </a:xfrm>
        </p:grpSpPr>
        <p:grpSp>
          <p:nvGrpSpPr>
            <p:cNvPr id="1161" name="Google Shape;216;p43"/>
            <p:cNvGrpSpPr/>
            <p:nvPr/>
          </p:nvGrpSpPr>
          <p:grpSpPr>
            <a:xfrm>
              <a:off x="2270520" y="1864440"/>
              <a:ext cx="490320" cy="521640"/>
              <a:chOff x="2270520" y="1864440"/>
              <a:chExt cx="490320" cy="521640"/>
            </a:xfrm>
          </p:grpSpPr>
          <p:sp>
            <p:nvSpPr>
              <p:cNvPr id="1162" name="Google Shape;217;p43"/>
              <p:cNvSpPr/>
              <p:nvPr/>
            </p:nvSpPr>
            <p:spPr>
              <a:xfrm>
                <a:off x="2270520" y="2114640"/>
                <a:ext cx="77760" cy="30240"/>
              </a:xfrm>
              <a:custGeom>
                <a:avLst/>
                <a:gdLst/>
                <a:ahLst/>
                <a:rect l="l" t="t" r="r" b="b"/>
                <a:pathLst>
                  <a:path w="13628" h="5344">
                    <a:moveTo>
                      <a:pt x="2672" y="1"/>
                    </a:moveTo>
                    <a:cubicBezTo>
                      <a:pt x="1202" y="1"/>
                      <a:pt x="1" y="1177"/>
                      <a:pt x="1" y="2672"/>
                    </a:cubicBezTo>
                    <a:cubicBezTo>
                      <a:pt x="1" y="4143"/>
                      <a:pt x="1202" y="5344"/>
                      <a:pt x="2672" y="5344"/>
                    </a:cubicBezTo>
                    <a:lnTo>
                      <a:pt x="10956" y="5344"/>
                    </a:lnTo>
                    <a:cubicBezTo>
                      <a:pt x="12427" y="5344"/>
                      <a:pt x="13627" y="4143"/>
                      <a:pt x="13627" y="2672"/>
                    </a:cubicBezTo>
                    <a:cubicBezTo>
                      <a:pt x="13627" y="1177"/>
                      <a:pt x="12427" y="1"/>
                      <a:pt x="10956" y="1"/>
                    </a:cubicBezTo>
                    <a:close/>
                  </a:path>
                </a:pathLst>
              </a:custGeom>
              <a:solidFill>
                <a:srgbClr val="ffffff"/>
              </a:solidFill>
              <a:ln w="0">
                <a:noFill/>
              </a:ln>
            </p:spPr>
            <p:style>
              <a:lnRef idx="0"/>
              <a:fillRef idx="0"/>
              <a:effectRef idx="0"/>
              <a:fontRef idx="minor"/>
            </p:style>
          </p:sp>
          <p:sp>
            <p:nvSpPr>
              <p:cNvPr id="1163" name="Google Shape;218;p43"/>
              <p:cNvSpPr/>
              <p:nvPr/>
            </p:nvSpPr>
            <p:spPr>
              <a:xfrm>
                <a:off x="2684160" y="2113920"/>
                <a:ext cx="76680" cy="30240"/>
              </a:xfrm>
              <a:custGeom>
                <a:avLst/>
                <a:gdLst/>
                <a:ahLst/>
                <a:rect l="l" t="t" r="r" b="b"/>
                <a:pathLst>
                  <a:path w="13457" h="5344">
                    <a:moveTo>
                      <a:pt x="2672" y="0"/>
                    </a:moveTo>
                    <a:cubicBezTo>
                      <a:pt x="1202" y="0"/>
                      <a:pt x="1" y="1201"/>
                      <a:pt x="1" y="2672"/>
                    </a:cubicBezTo>
                    <a:cubicBezTo>
                      <a:pt x="1" y="4167"/>
                      <a:pt x="1202" y="5343"/>
                      <a:pt x="2672" y="5343"/>
                    </a:cubicBezTo>
                    <a:lnTo>
                      <a:pt x="10785" y="5343"/>
                    </a:lnTo>
                    <a:cubicBezTo>
                      <a:pt x="12255" y="5343"/>
                      <a:pt x="13456" y="4167"/>
                      <a:pt x="13456" y="2672"/>
                    </a:cubicBezTo>
                    <a:cubicBezTo>
                      <a:pt x="13456" y="1201"/>
                      <a:pt x="12255" y="0"/>
                      <a:pt x="10785" y="0"/>
                    </a:cubicBezTo>
                    <a:close/>
                  </a:path>
                </a:pathLst>
              </a:custGeom>
              <a:solidFill>
                <a:srgbClr val="ffffff"/>
              </a:solidFill>
              <a:ln w="0">
                <a:noFill/>
              </a:ln>
            </p:spPr>
            <p:style>
              <a:lnRef idx="0"/>
              <a:fillRef idx="0"/>
              <a:effectRef idx="0"/>
              <a:fontRef idx="minor"/>
            </p:style>
          </p:sp>
          <p:sp>
            <p:nvSpPr>
              <p:cNvPr id="1164" name="Google Shape;219;p43"/>
              <p:cNvSpPr/>
              <p:nvPr/>
            </p:nvSpPr>
            <p:spPr>
              <a:xfrm>
                <a:off x="2500920" y="1864440"/>
                <a:ext cx="30240" cy="78480"/>
              </a:xfrm>
              <a:custGeom>
                <a:avLst/>
                <a:gdLst/>
                <a:ahLst/>
                <a:rect l="l" t="t" r="r" b="b"/>
                <a:pathLst>
                  <a:path w="5343" h="13775">
                    <a:moveTo>
                      <a:pt x="2671" y="0"/>
                    </a:moveTo>
                    <a:cubicBezTo>
                      <a:pt x="1201" y="0"/>
                      <a:pt x="0" y="1201"/>
                      <a:pt x="0" y="2672"/>
                    </a:cubicBezTo>
                    <a:lnTo>
                      <a:pt x="0" y="11103"/>
                    </a:lnTo>
                    <a:cubicBezTo>
                      <a:pt x="0" y="12573"/>
                      <a:pt x="1201" y="13774"/>
                      <a:pt x="2671" y="13774"/>
                    </a:cubicBezTo>
                    <a:cubicBezTo>
                      <a:pt x="4142" y="13774"/>
                      <a:pt x="5343" y="12573"/>
                      <a:pt x="5343" y="11103"/>
                    </a:cubicBezTo>
                    <a:lnTo>
                      <a:pt x="5343" y="2672"/>
                    </a:lnTo>
                    <a:cubicBezTo>
                      <a:pt x="5343" y="1201"/>
                      <a:pt x="4142" y="0"/>
                      <a:pt x="2671" y="0"/>
                    </a:cubicBezTo>
                    <a:close/>
                  </a:path>
                </a:pathLst>
              </a:custGeom>
              <a:solidFill>
                <a:srgbClr val="ffffff"/>
              </a:solidFill>
              <a:ln w="0">
                <a:noFill/>
              </a:ln>
            </p:spPr>
            <p:style>
              <a:lnRef idx="0"/>
              <a:fillRef idx="0"/>
              <a:effectRef idx="0"/>
              <a:fontRef idx="minor"/>
            </p:style>
          </p:sp>
          <p:sp>
            <p:nvSpPr>
              <p:cNvPr id="1165" name="Google Shape;220;p43"/>
              <p:cNvSpPr/>
              <p:nvPr/>
            </p:nvSpPr>
            <p:spPr>
              <a:xfrm>
                <a:off x="2326320" y="1941480"/>
                <a:ext cx="67320" cy="64440"/>
              </a:xfrm>
              <a:custGeom>
                <a:avLst/>
                <a:gdLst/>
                <a:ahLst/>
                <a:rect l="l" t="t" r="r" b="b"/>
                <a:pathLst>
                  <a:path w="11839" h="11337">
                    <a:moveTo>
                      <a:pt x="2932" y="1"/>
                    </a:moveTo>
                    <a:cubicBezTo>
                      <a:pt x="2249" y="1"/>
                      <a:pt x="1569" y="258"/>
                      <a:pt x="1054" y="773"/>
                    </a:cubicBezTo>
                    <a:cubicBezTo>
                      <a:pt x="1" y="1827"/>
                      <a:pt x="1" y="3518"/>
                      <a:pt x="1030" y="4547"/>
                    </a:cubicBezTo>
                    <a:lnTo>
                      <a:pt x="7010" y="10552"/>
                    </a:lnTo>
                    <a:cubicBezTo>
                      <a:pt x="7525" y="11067"/>
                      <a:pt x="8211" y="11336"/>
                      <a:pt x="8897" y="11336"/>
                    </a:cubicBezTo>
                    <a:cubicBezTo>
                      <a:pt x="9584" y="11336"/>
                      <a:pt x="10270" y="11067"/>
                      <a:pt x="10784" y="10552"/>
                    </a:cubicBezTo>
                    <a:cubicBezTo>
                      <a:pt x="11838" y="9523"/>
                      <a:pt x="11838" y="7831"/>
                      <a:pt x="10784" y="6778"/>
                    </a:cubicBezTo>
                    <a:lnTo>
                      <a:pt x="4829" y="773"/>
                    </a:lnTo>
                    <a:cubicBezTo>
                      <a:pt x="4302" y="258"/>
                      <a:pt x="3616" y="1"/>
                      <a:pt x="2932" y="1"/>
                    </a:cubicBezTo>
                    <a:close/>
                  </a:path>
                </a:pathLst>
              </a:custGeom>
              <a:solidFill>
                <a:srgbClr val="ffffff"/>
              </a:solidFill>
              <a:ln w="0">
                <a:noFill/>
              </a:ln>
            </p:spPr>
            <p:style>
              <a:lnRef idx="0"/>
              <a:fillRef idx="0"/>
              <a:effectRef idx="0"/>
              <a:fontRef idx="minor"/>
            </p:style>
          </p:sp>
          <p:sp>
            <p:nvSpPr>
              <p:cNvPr id="1166" name="Google Shape;221;p43"/>
              <p:cNvSpPr/>
              <p:nvPr/>
            </p:nvSpPr>
            <p:spPr>
              <a:xfrm>
                <a:off x="2638440" y="1941840"/>
                <a:ext cx="66600" cy="63720"/>
              </a:xfrm>
              <a:custGeom>
                <a:avLst/>
                <a:gdLst/>
                <a:ahLst/>
                <a:rect l="l" t="t" r="r" b="b"/>
                <a:pathLst>
                  <a:path w="11692" h="11183">
                    <a:moveTo>
                      <a:pt x="8759" y="0"/>
                    </a:moveTo>
                    <a:cubicBezTo>
                      <a:pt x="8076" y="0"/>
                      <a:pt x="7390" y="264"/>
                      <a:pt x="6863" y="790"/>
                    </a:cubicBezTo>
                    <a:lnTo>
                      <a:pt x="1054" y="6624"/>
                    </a:lnTo>
                    <a:cubicBezTo>
                      <a:pt x="1" y="7653"/>
                      <a:pt x="1" y="9344"/>
                      <a:pt x="1054" y="10398"/>
                    </a:cubicBezTo>
                    <a:cubicBezTo>
                      <a:pt x="1569" y="10913"/>
                      <a:pt x="2255" y="11182"/>
                      <a:pt x="2942" y="11182"/>
                    </a:cubicBezTo>
                    <a:cubicBezTo>
                      <a:pt x="3628" y="11182"/>
                      <a:pt x="4314" y="10913"/>
                      <a:pt x="4829" y="10398"/>
                    </a:cubicBezTo>
                    <a:lnTo>
                      <a:pt x="10637" y="4565"/>
                    </a:lnTo>
                    <a:cubicBezTo>
                      <a:pt x="11691" y="3511"/>
                      <a:pt x="11691" y="1820"/>
                      <a:pt x="10637" y="790"/>
                    </a:cubicBezTo>
                    <a:cubicBezTo>
                      <a:pt x="10123" y="264"/>
                      <a:pt x="9443" y="0"/>
                      <a:pt x="8759" y="0"/>
                    </a:cubicBezTo>
                    <a:close/>
                  </a:path>
                </a:pathLst>
              </a:custGeom>
              <a:solidFill>
                <a:srgbClr val="ffffff"/>
              </a:solidFill>
              <a:ln w="0">
                <a:noFill/>
              </a:ln>
            </p:spPr>
            <p:style>
              <a:lnRef idx="0"/>
              <a:fillRef idx="0"/>
              <a:effectRef idx="0"/>
              <a:fontRef idx="minor"/>
            </p:style>
          </p:sp>
          <p:sp>
            <p:nvSpPr>
              <p:cNvPr id="1167" name="Google Shape;222;p43"/>
              <p:cNvSpPr/>
              <p:nvPr/>
            </p:nvSpPr>
            <p:spPr>
              <a:xfrm>
                <a:off x="2380320" y="1975320"/>
                <a:ext cx="271080" cy="410760"/>
              </a:xfrm>
              <a:custGeom>
                <a:avLst/>
                <a:gdLst/>
                <a:ahLst/>
                <a:rect l="l" t="t" r="r" b="b"/>
                <a:pathLst>
                  <a:path w="47450" h="71860">
                    <a:moveTo>
                      <a:pt x="23725" y="5343"/>
                    </a:moveTo>
                    <a:cubicBezTo>
                      <a:pt x="33872" y="5343"/>
                      <a:pt x="42107" y="13603"/>
                      <a:pt x="42107" y="23774"/>
                    </a:cubicBezTo>
                    <a:cubicBezTo>
                      <a:pt x="42107" y="30367"/>
                      <a:pt x="38553" y="36518"/>
                      <a:pt x="32842" y="39803"/>
                    </a:cubicBezTo>
                    <a:cubicBezTo>
                      <a:pt x="32009" y="40268"/>
                      <a:pt x="31494" y="41150"/>
                      <a:pt x="31494" y="42106"/>
                    </a:cubicBezTo>
                    <a:lnTo>
                      <a:pt x="31494" y="46052"/>
                    </a:lnTo>
                    <a:lnTo>
                      <a:pt x="26396" y="46052"/>
                    </a:lnTo>
                    <a:lnTo>
                      <a:pt x="26396" y="29558"/>
                    </a:lnTo>
                    <a:lnTo>
                      <a:pt x="30980" y="29558"/>
                    </a:lnTo>
                    <a:cubicBezTo>
                      <a:pt x="32450" y="29558"/>
                      <a:pt x="33651" y="28381"/>
                      <a:pt x="33651" y="26886"/>
                    </a:cubicBezTo>
                    <a:cubicBezTo>
                      <a:pt x="33651" y="25416"/>
                      <a:pt x="32450" y="24215"/>
                      <a:pt x="30980" y="24215"/>
                    </a:cubicBezTo>
                    <a:lnTo>
                      <a:pt x="16470" y="24215"/>
                    </a:lnTo>
                    <a:cubicBezTo>
                      <a:pt x="15000" y="24215"/>
                      <a:pt x="13799" y="25416"/>
                      <a:pt x="13799" y="26886"/>
                    </a:cubicBezTo>
                    <a:cubicBezTo>
                      <a:pt x="13799" y="28381"/>
                      <a:pt x="15000" y="29558"/>
                      <a:pt x="16470" y="29558"/>
                    </a:cubicBezTo>
                    <a:lnTo>
                      <a:pt x="21054" y="29558"/>
                    </a:lnTo>
                    <a:lnTo>
                      <a:pt x="21054" y="46052"/>
                    </a:lnTo>
                    <a:lnTo>
                      <a:pt x="16029" y="46052"/>
                    </a:lnTo>
                    <a:lnTo>
                      <a:pt x="16029" y="42155"/>
                    </a:lnTo>
                    <a:cubicBezTo>
                      <a:pt x="16029" y="41200"/>
                      <a:pt x="15515" y="40317"/>
                      <a:pt x="14681" y="39827"/>
                    </a:cubicBezTo>
                    <a:cubicBezTo>
                      <a:pt x="8922" y="36567"/>
                      <a:pt x="5343" y="30416"/>
                      <a:pt x="5343" y="23774"/>
                    </a:cubicBezTo>
                    <a:cubicBezTo>
                      <a:pt x="5343" y="13603"/>
                      <a:pt x="13578" y="5343"/>
                      <a:pt x="23725" y="5343"/>
                    </a:cubicBezTo>
                    <a:close/>
                    <a:moveTo>
                      <a:pt x="31494" y="51395"/>
                    </a:moveTo>
                    <a:lnTo>
                      <a:pt x="31494" y="56125"/>
                    </a:lnTo>
                    <a:lnTo>
                      <a:pt x="16029" y="56125"/>
                    </a:lnTo>
                    <a:lnTo>
                      <a:pt x="16029" y="51395"/>
                    </a:lnTo>
                    <a:close/>
                    <a:moveTo>
                      <a:pt x="31494" y="61468"/>
                    </a:moveTo>
                    <a:lnTo>
                      <a:pt x="31494" y="62718"/>
                    </a:lnTo>
                    <a:cubicBezTo>
                      <a:pt x="31494" y="64826"/>
                      <a:pt x="29803" y="66517"/>
                      <a:pt x="27720" y="66517"/>
                    </a:cubicBezTo>
                    <a:lnTo>
                      <a:pt x="19804" y="66517"/>
                    </a:lnTo>
                    <a:cubicBezTo>
                      <a:pt x="17720" y="66517"/>
                      <a:pt x="16029" y="64826"/>
                      <a:pt x="16029" y="62718"/>
                    </a:cubicBezTo>
                    <a:lnTo>
                      <a:pt x="16029" y="61468"/>
                    </a:lnTo>
                    <a:close/>
                    <a:moveTo>
                      <a:pt x="23725" y="0"/>
                    </a:moveTo>
                    <a:cubicBezTo>
                      <a:pt x="10637" y="0"/>
                      <a:pt x="0" y="10662"/>
                      <a:pt x="0" y="23774"/>
                    </a:cubicBezTo>
                    <a:cubicBezTo>
                      <a:pt x="0" y="31788"/>
                      <a:pt x="4044" y="39263"/>
                      <a:pt x="10686" y="43650"/>
                    </a:cubicBezTo>
                    <a:lnTo>
                      <a:pt x="10686" y="62718"/>
                    </a:lnTo>
                    <a:cubicBezTo>
                      <a:pt x="10686" y="67767"/>
                      <a:pt x="14779" y="71860"/>
                      <a:pt x="19804" y="71860"/>
                    </a:cubicBezTo>
                    <a:lnTo>
                      <a:pt x="27720" y="71860"/>
                    </a:lnTo>
                    <a:cubicBezTo>
                      <a:pt x="32744" y="71860"/>
                      <a:pt x="36837" y="67767"/>
                      <a:pt x="36837" y="62718"/>
                    </a:cubicBezTo>
                    <a:lnTo>
                      <a:pt x="36837" y="43601"/>
                    </a:lnTo>
                    <a:cubicBezTo>
                      <a:pt x="43430" y="39214"/>
                      <a:pt x="47449" y="31764"/>
                      <a:pt x="47449" y="23774"/>
                    </a:cubicBezTo>
                    <a:cubicBezTo>
                      <a:pt x="47449" y="10662"/>
                      <a:pt x="36813" y="0"/>
                      <a:pt x="23725" y="0"/>
                    </a:cubicBezTo>
                    <a:close/>
                  </a:path>
                </a:pathLst>
              </a:custGeom>
              <a:solidFill>
                <a:srgbClr val="ffffff"/>
              </a:solidFill>
              <a:ln w="0">
                <a:noFill/>
              </a:ln>
            </p:spPr>
            <p:style>
              <a:lnRef idx="0"/>
              <a:fillRef idx="0"/>
              <a:effectRef idx="0"/>
              <a:fontRef idx="minor"/>
            </p:style>
          </p:sp>
        </p:grpSp>
        <p:sp>
          <p:nvSpPr>
            <p:cNvPr id="1168" name="Google Shape;223;p43"/>
            <p:cNvSpPr/>
            <p:nvPr/>
          </p:nvSpPr>
          <p:spPr>
            <a:xfrm>
              <a:off x="2104200" y="1713960"/>
              <a:ext cx="822960" cy="822960"/>
            </a:xfrm>
            <a:prstGeom prst="ellipse">
              <a:avLst/>
            </a:prstGeom>
            <a:noFill/>
            <a:ln w="28575">
              <a:solidFill>
                <a:srgbClr val="ffffff"/>
              </a:solidFill>
              <a:round/>
            </a:ln>
          </p:spPr>
          <p:style>
            <a:lnRef idx="0"/>
            <a:fillRef idx="0"/>
            <a:effectRef idx="0"/>
            <a:fontRef idx="minor"/>
          </p:style>
        </p:sp>
      </p:grpSp>
      <p:grpSp>
        <p:nvGrpSpPr>
          <p:cNvPr id="1169" name="Google Shape;224;p43"/>
          <p:cNvGrpSpPr/>
          <p:nvPr/>
        </p:nvGrpSpPr>
        <p:grpSpPr>
          <a:xfrm>
            <a:off x="6216480" y="1713960"/>
            <a:ext cx="822960" cy="822960"/>
            <a:chOff x="6216480" y="1713960"/>
            <a:chExt cx="822960" cy="822960"/>
          </a:xfrm>
        </p:grpSpPr>
        <p:grpSp>
          <p:nvGrpSpPr>
            <p:cNvPr id="1170" name="Google Shape;225;p43"/>
            <p:cNvGrpSpPr/>
            <p:nvPr/>
          </p:nvGrpSpPr>
          <p:grpSpPr>
            <a:xfrm>
              <a:off x="6366240" y="1863360"/>
              <a:ext cx="523800" cy="524160"/>
              <a:chOff x="6366240" y="1863360"/>
              <a:chExt cx="523800" cy="524160"/>
            </a:xfrm>
          </p:grpSpPr>
          <p:sp>
            <p:nvSpPr>
              <p:cNvPr id="1171" name="Google Shape;226;p43"/>
              <p:cNvSpPr/>
              <p:nvPr/>
            </p:nvSpPr>
            <p:spPr>
              <a:xfrm>
                <a:off x="6366240" y="2140560"/>
                <a:ext cx="523800" cy="246960"/>
              </a:xfrm>
              <a:custGeom>
                <a:avLst/>
                <a:gdLst/>
                <a:ahLst/>
                <a:rect l="l" t="t" r="r" b="b"/>
                <a:pathLst>
                  <a:path w="91615" h="43207">
                    <a:moveTo>
                      <a:pt x="7751" y="5365"/>
                    </a:moveTo>
                    <a:cubicBezTo>
                      <a:pt x="8088" y="5365"/>
                      <a:pt x="8428" y="5430"/>
                      <a:pt x="8751" y="5561"/>
                    </a:cubicBezTo>
                    <a:lnTo>
                      <a:pt x="21863" y="10904"/>
                    </a:lnTo>
                    <a:cubicBezTo>
                      <a:pt x="22279" y="13208"/>
                      <a:pt x="23407" y="15340"/>
                      <a:pt x="25196" y="17031"/>
                    </a:cubicBezTo>
                    <a:cubicBezTo>
                      <a:pt x="27377" y="19115"/>
                      <a:pt x="30245" y="20315"/>
                      <a:pt x="33308" y="20413"/>
                    </a:cubicBezTo>
                    <a:lnTo>
                      <a:pt x="46543" y="22276"/>
                    </a:lnTo>
                    <a:cubicBezTo>
                      <a:pt x="46788" y="22325"/>
                      <a:pt x="47033" y="22350"/>
                      <a:pt x="47278" y="22350"/>
                    </a:cubicBezTo>
                    <a:cubicBezTo>
                      <a:pt x="48749" y="22350"/>
                      <a:pt x="49950" y="21124"/>
                      <a:pt x="49950" y="19654"/>
                    </a:cubicBezTo>
                    <a:cubicBezTo>
                      <a:pt x="49950" y="18183"/>
                      <a:pt x="48773" y="16982"/>
                      <a:pt x="47278" y="16958"/>
                    </a:cubicBezTo>
                    <a:lnTo>
                      <a:pt x="33921" y="15071"/>
                    </a:lnTo>
                    <a:cubicBezTo>
                      <a:pt x="33799" y="15046"/>
                      <a:pt x="33701" y="15046"/>
                      <a:pt x="33578" y="15046"/>
                    </a:cubicBezTo>
                    <a:cubicBezTo>
                      <a:pt x="30171" y="14973"/>
                      <a:pt x="27353" y="12497"/>
                      <a:pt x="27059" y="9434"/>
                    </a:cubicBezTo>
                    <a:cubicBezTo>
                      <a:pt x="27451" y="7939"/>
                      <a:pt x="27843" y="7522"/>
                      <a:pt x="27965" y="7448"/>
                    </a:cubicBezTo>
                    <a:cubicBezTo>
                      <a:pt x="28087" y="7340"/>
                      <a:pt x="28337" y="7306"/>
                      <a:pt x="28593" y="7306"/>
                    </a:cubicBezTo>
                    <a:cubicBezTo>
                      <a:pt x="28801" y="7306"/>
                      <a:pt x="29013" y="7328"/>
                      <a:pt x="29166" y="7350"/>
                    </a:cubicBezTo>
                    <a:cubicBezTo>
                      <a:pt x="31568" y="7644"/>
                      <a:pt x="34313" y="8086"/>
                      <a:pt x="36960" y="8502"/>
                    </a:cubicBezTo>
                    <a:cubicBezTo>
                      <a:pt x="39828" y="8968"/>
                      <a:pt x="42548" y="9385"/>
                      <a:pt x="44509" y="9605"/>
                    </a:cubicBezTo>
                    <a:cubicBezTo>
                      <a:pt x="44815" y="9636"/>
                      <a:pt x="45120" y="9651"/>
                      <a:pt x="45423" y="9651"/>
                    </a:cubicBezTo>
                    <a:cubicBezTo>
                      <a:pt x="46332" y="9651"/>
                      <a:pt x="47223" y="9513"/>
                      <a:pt x="48087" y="9237"/>
                    </a:cubicBezTo>
                    <a:cubicBezTo>
                      <a:pt x="51338" y="8244"/>
                      <a:pt x="54190" y="7867"/>
                      <a:pt x="56601" y="7867"/>
                    </a:cubicBezTo>
                    <a:cubicBezTo>
                      <a:pt x="61388" y="7867"/>
                      <a:pt x="64437" y="9355"/>
                      <a:pt x="65415" y="10463"/>
                    </a:cubicBezTo>
                    <a:cubicBezTo>
                      <a:pt x="65709" y="10806"/>
                      <a:pt x="66101" y="11076"/>
                      <a:pt x="66518" y="11223"/>
                    </a:cubicBezTo>
                    <a:lnTo>
                      <a:pt x="71714" y="13159"/>
                    </a:lnTo>
                    <a:lnTo>
                      <a:pt x="71714" y="32300"/>
                    </a:lnTo>
                    <a:lnTo>
                      <a:pt x="66371" y="30045"/>
                    </a:lnTo>
                    <a:cubicBezTo>
                      <a:pt x="66039" y="29903"/>
                      <a:pt x="65690" y="29835"/>
                      <a:pt x="65342" y="29835"/>
                    </a:cubicBezTo>
                    <a:cubicBezTo>
                      <a:pt x="64789" y="29835"/>
                      <a:pt x="64239" y="30009"/>
                      <a:pt x="63773" y="30340"/>
                    </a:cubicBezTo>
                    <a:cubicBezTo>
                      <a:pt x="62400" y="31344"/>
                      <a:pt x="60832" y="31884"/>
                      <a:pt x="59263" y="31908"/>
                    </a:cubicBezTo>
                    <a:cubicBezTo>
                      <a:pt x="59165" y="31908"/>
                      <a:pt x="59043" y="31908"/>
                      <a:pt x="58945" y="31933"/>
                    </a:cubicBezTo>
                    <a:lnTo>
                      <a:pt x="34142" y="35535"/>
                    </a:lnTo>
                    <a:cubicBezTo>
                      <a:pt x="33648" y="35605"/>
                      <a:pt x="33152" y="35639"/>
                      <a:pt x="32659" y="35639"/>
                    </a:cubicBezTo>
                    <a:cubicBezTo>
                      <a:pt x="30024" y="35639"/>
                      <a:pt x="27467" y="34660"/>
                      <a:pt x="25588" y="32864"/>
                    </a:cubicBezTo>
                    <a:lnTo>
                      <a:pt x="7305" y="14973"/>
                    </a:lnTo>
                    <a:cubicBezTo>
                      <a:pt x="6055" y="13747"/>
                      <a:pt x="5368" y="12154"/>
                      <a:pt x="5368" y="10487"/>
                    </a:cubicBezTo>
                    <a:lnTo>
                      <a:pt x="5368" y="7448"/>
                    </a:lnTo>
                    <a:cubicBezTo>
                      <a:pt x="5368" y="6762"/>
                      <a:pt x="5736" y="6149"/>
                      <a:pt x="6373" y="5757"/>
                    </a:cubicBezTo>
                    <a:cubicBezTo>
                      <a:pt x="6792" y="5498"/>
                      <a:pt x="7269" y="5365"/>
                      <a:pt x="7751" y="5365"/>
                    </a:cubicBezTo>
                    <a:close/>
                    <a:moveTo>
                      <a:pt x="86247" y="9728"/>
                    </a:moveTo>
                    <a:lnTo>
                      <a:pt x="86247" y="37839"/>
                    </a:lnTo>
                    <a:lnTo>
                      <a:pt x="78037" y="37839"/>
                    </a:lnTo>
                    <a:cubicBezTo>
                      <a:pt x="77522" y="37839"/>
                      <a:pt x="77081" y="37472"/>
                      <a:pt x="77081" y="37030"/>
                    </a:cubicBezTo>
                    <a:lnTo>
                      <a:pt x="77081" y="36344"/>
                    </a:lnTo>
                    <a:lnTo>
                      <a:pt x="77081" y="36320"/>
                    </a:lnTo>
                    <a:lnTo>
                      <a:pt x="77081" y="10512"/>
                    </a:lnTo>
                    <a:cubicBezTo>
                      <a:pt x="77081" y="10095"/>
                      <a:pt x="77522" y="9728"/>
                      <a:pt x="78037" y="9728"/>
                    </a:cubicBezTo>
                    <a:close/>
                    <a:moveTo>
                      <a:pt x="7756" y="0"/>
                    </a:moveTo>
                    <a:cubicBezTo>
                      <a:pt x="6289" y="0"/>
                      <a:pt x="4828" y="403"/>
                      <a:pt x="3555" y="1199"/>
                    </a:cubicBezTo>
                    <a:cubicBezTo>
                      <a:pt x="1324" y="2571"/>
                      <a:pt x="1" y="4899"/>
                      <a:pt x="1" y="7448"/>
                    </a:cubicBezTo>
                    <a:lnTo>
                      <a:pt x="1" y="10487"/>
                    </a:lnTo>
                    <a:cubicBezTo>
                      <a:pt x="1" y="13600"/>
                      <a:pt x="1251" y="16566"/>
                      <a:pt x="3555" y="18796"/>
                    </a:cubicBezTo>
                    <a:lnTo>
                      <a:pt x="21838" y="36712"/>
                    </a:lnTo>
                    <a:cubicBezTo>
                      <a:pt x="21838" y="36712"/>
                      <a:pt x="21863" y="36712"/>
                      <a:pt x="21863" y="36736"/>
                    </a:cubicBezTo>
                    <a:cubicBezTo>
                      <a:pt x="24730" y="39481"/>
                      <a:pt x="28627" y="41001"/>
                      <a:pt x="32647" y="41001"/>
                    </a:cubicBezTo>
                    <a:cubicBezTo>
                      <a:pt x="33406" y="41001"/>
                      <a:pt x="34166" y="40952"/>
                      <a:pt x="34926" y="40854"/>
                    </a:cubicBezTo>
                    <a:lnTo>
                      <a:pt x="59557" y="37276"/>
                    </a:lnTo>
                    <a:cubicBezTo>
                      <a:pt x="61665" y="37202"/>
                      <a:pt x="63724" y="36614"/>
                      <a:pt x="65586" y="35535"/>
                    </a:cubicBezTo>
                    <a:lnTo>
                      <a:pt x="71812" y="38158"/>
                    </a:lnTo>
                    <a:cubicBezTo>
                      <a:pt x="72351" y="41025"/>
                      <a:pt x="74924" y="43207"/>
                      <a:pt x="78037" y="43207"/>
                    </a:cubicBezTo>
                    <a:lnTo>
                      <a:pt x="88943" y="43207"/>
                    </a:lnTo>
                    <a:cubicBezTo>
                      <a:pt x="90414" y="43207"/>
                      <a:pt x="91615" y="42006"/>
                      <a:pt x="91615" y="40511"/>
                    </a:cubicBezTo>
                    <a:lnTo>
                      <a:pt x="91615" y="7032"/>
                    </a:lnTo>
                    <a:cubicBezTo>
                      <a:pt x="91615" y="5561"/>
                      <a:pt x="90414" y="4360"/>
                      <a:pt x="88943" y="4360"/>
                    </a:cubicBezTo>
                    <a:lnTo>
                      <a:pt x="78037" y="4360"/>
                    </a:lnTo>
                    <a:cubicBezTo>
                      <a:pt x="75586" y="4360"/>
                      <a:pt x="73478" y="5708"/>
                      <a:pt x="72424" y="7693"/>
                    </a:cubicBezTo>
                    <a:lnTo>
                      <a:pt x="68944" y="6394"/>
                    </a:lnTo>
                    <a:cubicBezTo>
                      <a:pt x="67204" y="4728"/>
                      <a:pt x="64386" y="3453"/>
                      <a:pt x="61101" y="2865"/>
                    </a:cubicBezTo>
                    <a:cubicBezTo>
                      <a:pt x="59700" y="2612"/>
                      <a:pt x="58224" y="2486"/>
                      <a:pt x="56692" y="2486"/>
                    </a:cubicBezTo>
                    <a:cubicBezTo>
                      <a:pt x="53485" y="2486"/>
                      <a:pt x="50036" y="3037"/>
                      <a:pt x="46519" y="4115"/>
                    </a:cubicBezTo>
                    <a:cubicBezTo>
                      <a:pt x="46169" y="4225"/>
                      <a:pt x="45793" y="4281"/>
                      <a:pt x="45419" y="4281"/>
                    </a:cubicBezTo>
                    <a:cubicBezTo>
                      <a:pt x="45295" y="4281"/>
                      <a:pt x="45171" y="4274"/>
                      <a:pt x="45048" y="4262"/>
                    </a:cubicBezTo>
                    <a:cubicBezTo>
                      <a:pt x="43234" y="4066"/>
                      <a:pt x="40587" y="3649"/>
                      <a:pt x="37793" y="3208"/>
                    </a:cubicBezTo>
                    <a:cubicBezTo>
                      <a:pt x="35098" y="2767"/>
                      <a:pt x="32304" y="2326"/>
                      <a:pt x="29828" y="2032"/>
                    </a:cubicBezTo>
                    <a:cubicBezTo>
                      <a:pt x="29392" y="1977"/>
                      <a:pt x="28973" y="1949"/>
                      <a:pt x="28571" y="1949"/>
                    </a:cubicBezTo>
                    <a:cubicBezTo>
                      <a:pt x="25948" y="1949"/>
                      <a:pt x="24051" y="3128"/>
                      <a:pt x="22819" y="5488"/>
                    </a:cubicBezTo>
                    <a:lnTo>
                      <a:pt x="10760" y="586"/>
                    </a:lnTo>
                    <a:cubicBezTo>
                      <a:pt x="9796" y="194"/>
                      <a:pt x="8775" y="0"/>
                      <a:pt x="7756" y="0"/>
                    </a:cubicBezTo>
                    <a:close/>
                  </a:path>
                </a:pathLst>
              </a:custGeom>
              <a:solidFill>
                <a:srgbClr val="ffffff"/>
              </a:solidFill>
              <a:ln w="0">
                <a:noFill/>
              </a:ln>
            </p:spPr>
            <p:style>
              <a:lnRef idx="0"/>
              <a:fillRef idx="0"/>
              <a:effectRef idx="0"/>
              <a:fontRef idx="minor"/>
            </p:style>
          </p:sp>
          <p:sp>
            <p:nvSpPr>
              <p:cNvPr id="1172" name="Google Shape;227;p43"/>
              <p:cNvSpPr/>
              <p:nvPr/>
            </p:nvSpPr>
            <p:spPr>
              <a:xfrm>
                <a:off x="6473160" y="1994040"/>
                <a:ext cx="128160" cy="128160"/>
              </a:xfrm>
              <a:custGeom>
                <a:avLst/>
                <a:gdLst/>
                <a:ahLst/>
                <a:rect l="l" t="t" r="r" b="b"/>
                <a:pathLst>
                  <a:path w="22451" h="22451">
                    <a:moveTo>
                      <a:pt x="11226" y="5368"/>
                    </a:moveTo>
                    <a:cubicBezTo>
                      <a:pt x="14461" y="5368"/>
                      <a:pt x="17083" y="7990"/>
                      <a:pt x="17083" y="11226"/>
                    </a:cubicBezTo>
                    <a:cubicBezTo>
                      <a:pt x="17083" y="14461"/>
                      <a:pt x="14461" y="17083"/>
                      <a:pt x="11226" y="17083"/>
                    </a:cubicBezTo>
                    <a:cubicBezTo>
                      <a:pt x="7991" y="17083"/>
                      <a:pt x="5368" y="14461"/>
                      <a:pt x="5368" y="11226"/>
                    </a:cubicBezTo>
                    <a:cubicBezTo>
                      <a:pt x="5368" y="7990"/>
                      <a:pt x="7991" y="5368"/>
                      <a:pt x="11226" y="5368"/>
                    </a:cubicBezTo>
                    <a:close/>
                    <a:moveTo>
                      <a:pt x="11226" y="1"/>
                    </a:moveTo>
                    <a:cubicBezTo>
                      <a:pt x="5025" y="1"/>
                      <a:pt x="1" y="5025"/>
                      <a:pt x="1" y="11226"/>
                    </a:cubicBezTo>
                    <a:cubicBezTo>
                      <a:pt x="1" y="17426"/>
                      <a:pt x="5025" y="22451"/>
                      <a:pt x="11226" y="22451"/>
                    </a:cubicBezTo>
                    <a:cubicBezTo>
                      <a:pt x="17402" y="22451"/>
                      <a:pt x="22451" y="17426"/>
                      <a:pt x="22451" y="11226"/>
                    </a:cubicBezTo>
                    <a:cubicBezTo>
                      <a:pt x="22451" y="5025"/>
                      <a:pt x="17402" y="1"/>
                      <a:pt x="11226" y="1"/>
                    </a:cubicBezTo>
                    <a:close/>
                  </a:path>
                </a:pathLst>
              </a:custGeom>
              <a:solidFill>
                <a:srgbClr val="ffffff"/>
              </a:solidFill>
              <a:ln w="0">
                <a:noFill/>
              </a:ln>
            </p:spPr>
            <p:style>
              <a:lnRef idx="0"/>
              <a:fillRef idx="0"/>
              <a:effectRef idx="0"/>
              <a:fontRef idx="minor"/>
            </p:style>
          </p:sp>
          <p:sp>
            <p:nvSpPr>
              <p:cNvPr id="1173" name="Google Shape;228;p43"/>
              <p:cNvSpPr/>
              <p:nvPr/>
            </p:nvSpPr>
            <p:spPr>
              <a:xfrm>
                <a:off x="6611040" y="1913400"/>
                <a:ext cx="128160" cy="128160"/>
              </a:xfrm>
              <a:custGeom>
                <a:avLst/>
                <a:gdLst/>
                <a:ahLst/>
                <a:rect l="l" t="t" r="r" b="b"/>
                <a:pathLst>
                  <a:path w="22451" h="22476">
                    <a:moveTo>
                      <a:pt x="11225" y="5368"/>
                    </a:moveTo>
                    <a:cubicBezTo>
                      <a:pt x="14460" y="5368"/>
                      <a:pt x="17083" y="8015"/>
                      <a:pt x="17083" y="11225"/>
                    </a:cubicBezTo>
                    <a:cubicBezTo>
                      <a:pt x="17083" y="14461"/>
                      <a:pt x="14460" y="17108"/>
                      <a:pt x="11225" y="17108"/>
                    </a:cubicBezTo>
                    <a:cubicBezTo>
                      <a:pt x="8015" y="17108"/>
                      <a:pt x="5368" y="14461"/>
                      <a:pt x="5368" y="11225"/>
                    </a:cubicBezTo>
                    <a:cubicBezTo>
                      <a:pt x="5368" y="8015"/>
                      <a:pt x="8015" y="5368"/>
                      <a:pt x="11225" y="5368"/>
                    </a:cubicBezTo>
                    <a:close/>
                    <a:moveTo>
                      <a:pt x="11225" y="0"/>
                    </a:moveTo>
                    <a:cubicBezTo>
                      <a:pt x="5049" y="0"/>
                      <a:pt x="0" y="5049"/>
                      <a:pt x="0" y="11225"/>
                    </a:cubicBezTo>
                    <a:cubicBezTo>
                      <a:pt x="0" y="17426"/>
                      <a:pt x="5049" y="22475"/>
                      <a:pt x="11225" y="22475"/>
                    </a:cubicBezTo>
                    <a:cubicBezTo>
                      <a:pt x="17426" y="22475"/>
                      <a:pt x="22450" y="17426"/>
                      <a:pt x="22450" y="11225"/>
                    </a:cubicBezTo>
                    <a:cubicBezTo>
                      <a:pt x="22450" y="5049"/>
                      <a:pt x="17426" y="0"/>
                      <a:pt x="11225" y="0"/>
                    </a:cubicBezTo>
                    <a:close/>
                  </a:path>
                </a:pathLst>
              </a:custGeom>
              <a:solidFill>
                <a:srgbClr val="ffffff"/>
              </a:solidFill>
              <a:ln w="0">
                <a:noFill/>
              </a:ln>
            </p:spPr>
            <p:style>
              <a:lnRef idx="0"/>
              <a:fillRef idx="0"/>
              <a:effectRef idx="0"/>
              <a:fontRef idx="minor"/>
            </p:style>
          </p:sp>
          <p:sp>
            <p:nvSpPr>
              <p:cNvPr id="1174" name="Google Shape;229;p43"/>
              <p:cNvSpPr/>
              <p:nvPr/>
            </p:nvSpPr>
            <p:spPr>
              <a:xfrm>
                <a:off x="6383880" y="1863360"/>
                <a:ext cx="128160" cy="128160"/>
              </a:xfrm>
              <a:custGeom>
                <a:avLst/>
                <a:gdLst/>
                <a:ahLst/>
                <a:rect l="l" t="t" r="r" b="b"/>
                <a:pathLst>
                  <a:path w="22451" h="22475">
                    <a:moveTo>
                      <a:pt x="11226" y="5368"/>
                    </a:moveTo>
                    <a:cubicBezTo>
                      <a:pt x="14461" y="5368"/>
                      <a:pt x="17083" y="8015"/>
                      <a:pt x="17083" y="11225"/>
                    </a:cubicBezTo>
                    <a:cubicBezTo>
                      <a:pt x="17083" y="14461"/>
                      <a:pt x="14461" y="17083"/>
                      <a:pt x="11226" y="17083"/>
                    </a:cubicBezTo>
                    <a:cubicBezTo>
                      <a:pt x="7990" y="17083"/>
                      <a:pt x="5368" y="14461"/>
                      <a:pt x="5368" y="11225"/>
                    </a:cubicBezTo>
                    <a:cubicBezTo>
                      <a:pt x="5368" y="8015"/>
                      <a:pt x="7990" y="5368"/>
                      <a:pt x="11226" y="5368"/>
                    </a:cubicBezTo>
                    <a:close/>
                    <a:moveTo>
                      <a:pt x="11226" y="0"/>
                    </a:moveTo>
                    <a:cubicBezTo>
                      <a:pt x="5049" y="0"/>
                      <a:pt x="1" y="5049"/>
                      <a:pt x="1" y="11225"/>
                    </a:cubicBezTo>
                    <a:cubicBezTo>
                      <a:pt x="1" y="17426"/>
                      <a:pt x="5049" y="22475"/>
                      <a:pt x="11226" y="22475"/>
                    </a:cubicBezTo>
                    <a:cubicBezTo>
                      <a:pt x="17426" y="22475"/>
                      <a:pt x="22451" y="17426"/>
                      <a:pt x="22451" y="11225"/>
                    </a:cubicBezTo>
                    <a:cubicBezTo>
                      <a:pt x="22451" y="5049"/>
                      <a:pt x="17426" y="0"/>
                      <a:pt x="11226" y="0"/>
                    </a:cubicBezTo>
                    <a:close/>
                  </a:path>
                </a:pathLst>
              </a:custGeom>
              <a:solidFill>
                <a:srgbClr val="ffffff"/>
              </a:solidFill>
              <a:ln w="0">
                <a:noFill/>
              </a:ln>
            </p:spPr>
            <p:style>
              <a:lnRef idx="0"/>
              <a:fillRef idx="0"/>
              <a:effectRef idx="0"/>
              <a:fontRef idx="minor"/>
            </p:style>
          </p:sp>
        </p:grpSp>
        <p:sp>
          <p:nvSpPr>
            <p:cNvPr id="1175" name="Google Shape;230;p43"/>
            <p:cNvSpPr/>
            <p:nvPr/>
          </p:nvSpPr>
          <p:spPr>
            <a:xfrm>
              <a:off x="6216480" y="1713960"/>
              <a:ext cx="822960" cy="822960"/>
            </a:xfrm>
            <a:prstGeom prst="ellipse">
              <a:avLst/>
            </a:prstGeom>
            <a:noFill/>
            <a:ln w="28575">
              <a:solidFill>
                <a:srgbClr val="ffffff"/>
              </a:solidFill>
              <a:round/>
            </a:ln>
          </p:spPr>
          <p:style>
            <a:lnRef idx="0"/>
            <a:fillRef idx="0"/>
            <a:effectRef idx="0"/>
            <a:fontRef idx="minor"/>
          </p:style>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LibreOffice/7.3.0.3$Linux_X86_64 LibreOffice_project/30$Build-3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es-ES</dc:language>
  <cp:lastModifiedBy/>
  <dcterms:modified xsi:type="dcterms:W3CDTF">2022-02-05T10:42:29Z</dcterms:modified>
  <cp:revision>2</cp:revision>
  <dc:subject/>
  <dc:title/>
</cp:coreProperties>
</file>